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9"/>
  </p:notesMasterIdLst>
  <p:handoutMasterIdLst>
    <p:handoutMasterId r:id="rId31"/>
  </p:handoutMasterIdLst>
  <p:sldIdLst>
    <p:sldId id="256" r:id="rId3"/>
    <p:sldId id="257" r:id="rId4"/>
    <p:sldId id="263" r:id="rId5"/>
    <p:sldId id="266" r:id="rId6"/>
    <p:sldId id="267" r:id="rId7"/>
    <p:sldId id="268" r:id="rId8"/>
    <p:sldId id="269" r:id="rId9"/>
    <p:sldId id="270" r:id="rId10"/>
    <p:sldId id="264" r:id="rId11"/>
    <p:sldId id="271" r:id="rId12"/>
    <p:sldId id="272" r:id="rId13"/>
    <p:sldId id="273" r:id="rId14"/>
    <p:sldId id="274" r:id="rId15"/>
    <p:sldId id="275" r:id="rId16"/>
    <p:sldId id="265" r:id="rId17"/>
    <p:sldId id="276" r:id="rId18"/>
    <p:sldId id="277" r:id="rId19"/>
    <p:sldId id="278" r:id="rId20"/>
    <p:sldId id="279" r:id="rId21"/>
    <p:sldId id="280" r:id="rId22"/>
    <p:sldId id="261" r:id="rId23"/>
    <p:sldId id="281" r:id="rId24"/>
    <p:sldId id="282" r:id="rId25"/>
    <p:sldId id="283" r:id="rId26"/>
    <p:sldId id="284" r:id="rId27"/>
    <p:sldId id="285" r:id="rId28"/>
    <p:sldId id="262" r:id="rId3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BABF"/>
    <a:srgbClr val="FDE4E4"/>
    <a:srgbClr val="FFFFFF"/>
    <a:srgbClr val="A6A6A6"/>
    <a:srgbClr val="D15253"/>
    <a:srgbClr val="D04F55"/>
    <a:srgbClr val="603E24"/>
    <a:srgbClr val="A8583A"/>
    <a:srgbClr val="634A1F"/>
    <a:srgbClr val="B2D47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6" d="100"/>
          <a:sy n="66" d="100"/>
        </p:scale>
        <p:origin x="672" y="78"/>
      </p:cViewPr>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4" Type="http://schemas.openxmlformats.org/officeDocument/2006/relationships/tableStyles" Target="tableStyles.xml"/><Relationship Id="rId33" Type="http://schemas.openxmlformats.org/officeDocument/2006/relationships/viewProps" Target="viewProps.xml"/><Relationship Id="rId32" Type="http://schemas.openxmlformats.org/officeDocument/2006/relationships/presProps" Target="presProps.xml"/><Relationship Id="rId31" Type="http://schemas.openxmlformats.org/officeDocument/2006/relationships/handoutMaster" Target="handoutMasters/handoutMaster1.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notesMaster" Target="notesMasters/notesMaster1.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01D3052-E9EB-4EDF-B0B2-FE1CE3E22560}"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4D2AF4-6592-4C4D-9860-BBF18BFDED03}"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64D2AF4-6592-4C4D-9860-BBF18BFDED03}"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F4942390-8957-49CC-A1A1-985F83E8768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3FACA78-143C-4F6A-8FEA-2348C36CA1A4}"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4942390-8957-49CC-A1A1-985F83E8768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3FACA78-143C-4F6A-8FEA-2348C36CA1A4}"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4942390-8957-49CC-A1A1-985F83E8768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3FACA78-143C-4F6A-8FEA-2348C36CA1A4}"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4942390-8957-49CC-A1A1-985F83E8768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3FACA78-143C-4F6A-8FEA-2348C36CA1A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F4942390-8957-49CC-A1A1-985F83E8768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3FACA78-143C-4F6A-8FEA-2348C36CA1A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F4942390-8957-49CC-A1A1-985F83E87684}"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3FACA78-143C-4F6A-8FEA-2348C36CA1A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F4942390-8957-49CC-A1A1-985F83E87684}"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3FACA78-143C-4F6A-8FEA-2348C36CA1A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F4942390-8957-49CC-A1A1-985F83E87684}"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3FACA78-143C-4F6A-8FEA-2348C36CA1A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4942390-8957-49CC-A1A1-985F83E87684}"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3FACA78-143C-4F6A-8FEA-2348C36CA1A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F4942390-8957-49CC-A1A1-985F83E87684}"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3FACA78-143C-4F6A-8FEA-2348C36CA1A4}"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F4942390-8957-49CC-A1A1-985F83E87684}"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3FACA78-143C-4F6A-8FEA-2348C36CA1A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4942390-8957-49CC-A1A1-985F83E87684}"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FACA78-143C-4F6A-8FEA-2348C36CA1A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5205893" y="-1"/>
            <a:ext cx="6986108" cy="5522615"/>
          </a:xfrm>
          <a:prstGeom prst="rect">
            <a:avLst/>
          </a:prstGeom>
        </p:spPr>
      </p:pic>
      <p:sp>
        <p:nvSpPr>
          <p:cNvPr id="8777" name="矩形 8776"/>
          <p:cNvSpPr/>
          <p:nvPr/>
        </p:nvSpPr>
        <p:spPr>
          <a:xfrm>
            <a:off x="965200" y="2471838"/>
            <a:ext cx="6629400" cy="3565180"/>
          </a:xfrm>
          <a:prstGeom prst="rect">
            <a:avLst/>
          </a:prstGeom>
          <a:solidFill>
            <a:schemeClr val="bg1">
              <a:alpha val="80000"/>
            </a:schemeClr>
          </a:solidFill>
          <a:ln w="28575">
            <a:solidFill>
              <a:srgbClr val="C9AA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78" name="文本框 8777"/>
          <p:cNvSpPr txBox="1"/>
          <p:nvPr/>
        </p:nvSpPr>
        <p:spPr>
          <a:xfrm>
            <a:off x="1336675" y="3146432"/>
            <a:ext cx="5886450" cy="1107996"/>
          </a:xfrm>
          <a:prstGeom prst="rect">
            <a:avLst/>
          </a:prstGeom>
          <a:noFill/>
        </p:spPr>
        <p:txBody>
          <a:bodyPr wrap="square" rtlCol="0">
            <a:spAutoFit/>
          </a:bodyPr>
          <a:lstStyle/>
          <a:p>
            <a:pPr algn="dist"/>
            <a:r>
              <a:rPr lang="zh-CN" altLang="en-US" sz="6600" dirty="0" smtClean="0">
                <a:latin typeface="冬青黑体简体中文 W3" panose="020B0300000000000000" pitchFamily="34" charset="-122"/>
                <a:ea typeface="冬青黑体简体中文 W3" panose="020B0300000000000000" pitchFamily="34" charset="-122"/>
              </a:rPr>
              <a:t>工作总结</a:t>
            </a:r>
            <a:endParaRPr lang="zh-CN" altLang="en-US" sz="6600" dirty="0">
              <a:latin typeface="冬青黑体简体中文 W3" panose="020B0300000000000000" pitchFamily="34" charset="-122"/>
              <a:ea typeface="冬青黑体简体中文 W3" panose="020B0300000000000000" pitchFamily="34" charset="-122"/>
            </a:endParaRPr>
          </a:p>
        </p:txBody>
      </p:sp>
      <p:sp>
        <p:nvSpPr>
          <p:cNvPr id="8779" name="矩形 8778"/>
          <p:cNvSpPr/>
          <p:nvPr/>
        </p:nvSpPr>
        <p:spPr>
          <a:xfrm>
            <a:off x="1422402" y="4326600"/>
            <a:ext cx="5714998" cy="276999"/>
          </a:xfrm>
          <a:prstGeom prst="rect">
            <a:avLst/>
          </a:prstGeom>
        </p:spPr>
        <p:txBody>
          <a:bodyPr wrap="square">
            <a:spAutoFit/>
          </a:bodyPr>
          <a:lstStyle/>
          <a:p>
            <a:pPr algn="dist"/>
            <a:r>
              <a:rPr lang="en-US" altLang="zh-CN" sz="1200" dirty="0" smtClean="0">
                <a:latin typeface="等线 Light" panose="02010600030101010101" pitchFamily="2" charset="-122"/>
                <a:ea typeface="等线 Light" panose="02010600030101010101" pitchFamily="2" charset="-122"/>
              </a:rPr>
              <a:t>THE  PROFESSIONAL  POWERPOINT  TEMPLATE </a:t>
            </a:r>
            <a:endParaRPr lang="en-US" altLang="zh-CN" sz="1200" dirty="0">
              <a:latin typeface="等线 Light" panose="02010600030101010101" pitchFamily="2" charset="-122"/>
              <a:ea typeface="等线 Light" panose="02010600030101010101" pitchFamily="2" charset="-122"/>
            </a:endParaRPr>
          </a:p>
        </p:txBody>
      </p:sp>
      <p:cxnSp>
        <p:nvCxnSpPr>
          <p:cNvPr id="8780" name="直接连接符 8779"/>
          <p:cNvCxnSpPr/>
          <p:nvPr/>
        </p:nvCxnSpPr>
        <p:spPr>
          <a:xfrm>
            <a:off x="2536825" y="3495603"/>
            <a:ext cx="0" cy="457200"/>
          </a:xfrm>
          <a:prstGeom prst="line">
            <a:avLst/>
          </a:prstGeom>
          <a:ln w="15875">
            <a:solidFill>
              <a:srgbClr val="546B5F"/>
            </a:solidFill>
          </a:ln>
        </p:spPr>
        <p:style>
          <a:lnRef idx="1">
            <a:schemeClr val="accent1"/>
          </a:lnRef>
          <a:fillRef idx="0">
            <a:schemeClr val="accent1"/>
          </a:fillRef>
          <a:effectRef idx="0">
            <a:schemeClr val="accent1"/>
          </a:effectRef>
          <a:fontRef idx="minor">
            <a:schemeClr val="tx1"/>
          </a:fontRef>
        </p:style>
      </p:cxnSp>
      <p:cxnSp>
        <p:nvCxnSpPr>
          <p:cNvPr id="8781" name="直接连接符 8780"/>
          <p:cNvCxnSpPr/>
          <p:nvPr/>
        </p:nvCxnSpPr>
        <p:spPr>
          <a:xfrm>
            <a:off x="4198938" y="3495603"/>
            <a:ext cx="0" cy="457200"/>
          </a:xfrm>
          <a:prstGeom prst="line">
            <a:avLst/>
          </a:prstGeom>
          <a:ln w="15875">
            <a:solidFill>
              <a:srgbClr val="546B5F"/>
            </a:solidFill>
          </a:ln>
        </p:spPr>
        <p:style>
          <a:lnRef idx="1">
            <a:schemeClr val="accent1"/>
          </a:lnRef>
          <a:fillRef idx="0">
            <a:schemeClr val="accent1"/>
          </a:fillRef>
          <a:effectRef idx="0">
            <a:schemeClr val="accent1"/>
          </a:effectRef>
          <a:fontRef idx="minor">
            <a:schemeClr val="tx1"/>
          </a:fontRef>
        </p:style>
      </p:cxnSp>
      <p:cxnSp>
        <p:nvCxnSpPr>
          <p:cNvPr id="8782" name="直接连接符 8781"/>
          <p:cNvCxnSpPr/>
          <p:nvPr/>
        </p:nvCxnSpPr>
        <p:spPr>
          <a:xfrm>
            <a:off x="5861050" y="3495603"/>
            <a:ext cx="0" cy="457200"/>
          </a:xfrm>
          <a:prstGeom prst="line">
            <a:avLst/>
          </a:prstGeom>
          <a:ln w="15875">
            <a:solidFill>
              <a:srgbClr val="546B5F"/>
            </a:solidFill>
          </a:ln>
        </p:spPr>
        <p:style>
          <a:lnRef idx="1">
            <a:schemeClr val="accent1"/>
          </a:lnRef>
          <a:fillRef idx="0">
            <a:schemeClr val="accent1"/>
          </a:fillRef>
          <a:effectRef idx="0">
            <a:schemeClr val="accent1"/>
          </a:effectRef>
          <a:fontRef idx="minor">
            <a:schemeClr val="tx1"/>
          </a:fontRef>
        </p:style>
      </p:cxnSp>
      <p:sp>
        <p:nvSpPr>
          <p:cNvPr id="8783" name="圆角矩形 8782"/>
          <p:cNvSpPr/>
          <p:nvPr/>
        </p:nvSpPr>
        <p:spPr>
          <a:xfrm>
            <a:off x="3124200" y="4947584"/>
            <a:ext cx="2311400" cy="466111"/>
          </a:xfrm>
          <a:prstGeom prst="roundRect">
            <a:avLst/>
          </a:prstGeom>
          <a:solidFill>
            <a:srgbClr val="959C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84" name="文本框 8783"/>
          <p:cNvSpPr txBox="1"/>
          <p:nvPr/>
        </p:nvSpPr>
        <p:spPr>
          <a:xfrm>
            <a:off x="3124200" y="4975251"/>
            <a:ext cx="2311400" cy="368300"/>
          </a:xfrm>
          <a:prstGeom prst="rect">
            <a:avLst/>
          </a:prstGeom>
          <a:noFill/>
        </p:spPr>
        <p:txBody>
          <a:bodyPr wrap="square" rtlCol="0">
            <a:spAutoFit/>
          </a:bodyPr>
          <a:lstStyle/>
          <a:p>
            <a:pPr algn="ctr"/>
            <a:r>
              <a:rPr lang="zh-CN" altLang="en-US" dirty="0" smtClean="0">
                <a:solidFill>
                  <a:schemeClr val="bg1"/>
                </a:solidFill>
                <a:latin typeface="冬青黑体简体中文 W3" panose="020B0300000000000000" pitchFamily="34" charset="-122"/>
                <a:ea typeface="冬青黑体简体中文 W3" panose="020B0300000000000000" pitchFamily="34" charset="-122"/>
              </a:rPr>
              <a:t>汇报人：蓝素材</a:t>
            </a:r>
            <a:endParaRPr lang="zh-CN" altLang="en-US" dirty="0">
              <a:solidFill>
                <a:schemeClr val="bg1"/>
              </a:solidFill>
              <a:latin typeface="冬青黑体简体中文 W3" panose="020B0300000000000000" pitchFamily="34" charset="-122"/>
              <a:ea typeface="冬青黑体简体中文 W3" panose="020B0300000000000000"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6085" y="461265"/>
            <a:ext cx="27525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点击此处添加标题</a:t>
            </a:r>
            <a:endParaRPr lang="zh-CN" altLang="en-US" sz="2400" b="1" dirty="0">
              <a:latin typeface="微软雅黑" panose="020B0503020204020204" pitchFamily="34" charset="-122"/>
              <a:ea typeface="微软雅黑" panose="020B0503020204020204" pitchFamily="34" charset="-122"/>
            </a:endParaRPr>
          </a:p>
        </p:txBody>
      </p:sp>
      <p:sp>
        <p:nvSpPr>
          <p:cNvPr id="38" name="TextBox 49"/>
          <p:cNvSpPr txBox="1"/>
          <p:nvPr/>
        </p:nvSpPr>
        <p:spPr>
          <a:xfrm>
            <a:off x="5190956" y="3424375"/>
            <a:ext cx="1908000" cy="646331"/>
          </a:xfrm>
          <a:prstGeom prst="rect">
            <a:avLst/>
          </a:prstGeom>
          <a:noFill/>
        </p:spPr>
        <p:txBody>
          <a:bodyPr wrap="square" rtlCol="0">
            <a:spAutoFit/>
          </a:bodyPr>
          <a:lstStyle/>
          <a:p>
            <a:pPr algn="ctr"/>
            <a:r>
              <a:rPr lang="id-ID" sz="1800" dirty="0" smtClean="0">
                <a:latin typeface="+mj-lt"/>
              </a:rPr>
              <a:t>Our</a:t>
            </a:r>
            <a:endParaRPr lang="id-ID" sz="1800" dirty="0" smtClean="0">
              <a:latin typeface="+mj-lt"/>
            </a:endParaRPr>
          </a:p>
          <a:p>
            <a:pPr algn="ctr"/>
            <a:r>
              <a:rPr lang="id-ID" sz="1800" dirty="0" smtClean="0">
                <a:latin typeface="+mj-lt"/>
              </a:rPr>
              <a:t>Value</a:t>
            </a:r>
            <a:endParaRPr lang="id-ID" sz="1800" dirty="0">
              <a:latin typeface="+mj-lt"/>
            </a:endParaRPr>
          </a:p>
        </p:txBody>
      </p:sp>
      <p:sp>
        <p:nvSpPr>
          <p:cNvPr id="39" name="Freeform 5"/>
          <p:cNvSpPr/>
          <p:nvPr/>
        </p:nvSpPr>
        <p:spPr bwMode="auto">
          <a:xfrm>
            <a:off x="4649710" y="2866913"/>
            <a:ext cx="908291" cy="1228865"/>
          </a:xfrm>
          <a:custGeom>
            <a:avLst/>
            <a:gdLst>
              <a:gd name="T0" fmla="*/ 203 w 593"/>
              <a:gd name="T1" fmla="*/ 0 h 801"/>
              <a:gd name="T2" fmla="*/ 48 w 593"/>
              <a:gd name="T3" fmla="*/ 295 h 801"/>
              <a:gd name="T4" fmla="*/ 0 w 593"/>
              <a:gd name="T5" fmla="*/ 601 h 801"/>
              <a:gd name="T6" fmla="*/ 20 w 593"/>
              <a:gd name="T7" fmla="*/ 801 h 801"/>
              <a:gd name="T8" fmla="*/ 507 w 593"/>
              <a:gd name="T9" fmla="*/ 690 h 801"/>
              <a:gd name="T10" fmla="*/ 593 w 593"/>
              <a:gd name="T11" fmla="*/ 311 h 801"/>
              <a:gd name="T12" fmla="*/ 203 w 593"/>
              <a:gd name="T13" fmla="*/ 0 h 801"/>
            </a:gdLst>
            <a:ahLst/>
            <a:cxnLst>
              <a:cxn ang="0">
                <a:pos x="T0" y="T1"/>
              </a:cxn>
              <a:cxn ang="0">
                <a:pos x="T2" y="T3"/>
              </a:cxn>
              <a:cxn ang="0">
                <a:pos x="T4" y="T5"/>
              </a:cxn>
              <a:cxn ang="0">
                <a:pos x="T6" y="T7"/>
              </a:cxn>
              <a:cxn ang="0">
                <a:pos x="T8" y="T9"/>
              </a:cxn>
              <a:cxn ang="0">
                <a:pos x="T10" y="T11"/>
              </a:cxn>
              <a:cxn ang="0">
                <a:pos x="T12" y="T13"/>
              </a:cxn>
            </a:cxnLst>
            <a:rect l="0" t="0" r="r" b="b"/>
            <a:pathLst>
              <a:path w="593" h="801">
                <a:moveTo>
                  <a:pt x="203" y="0"/>
                </a:moveTo>
                <a:cubicBezTo>
                  <a:pt x="135" y="89"/>
                  <a:pt x="83" y="188"/>
                  <a:pt x="48" y="295"/>
                </a:cubicBezTo>
                <a:cubicBezTo>
                  <a:pt x="16" y="393"/>
                  <a:pt x="0" y="497"/>
                  <a:pt x="0" y="601"/>
                </a:cubicBezTo>
                <a:cubicBezTo>
                  <a:pt x="0" y="669"/>
                  <a:pt x="7" y="736"/>
                  <a:pt x="20" y="801"/>
                </a:cubicBezTo>
                <a:cubicBezTo>
                  <a:pt x="507" y="690"/>
                  <a:pt x="507" y="690"/>
                  <a:pt x="507" y="690"/>
                </a:cubicBezTo>
                <a:cubicBezTo>
                  <a:pt x="593" y="311"/>
                  <a:pt x="593" y="311"/>
                  <a:pt x="593" y="311"/>
                </a:cubicBezTo>
                <a:lnTo>
                  <a:pt x="203" y="0"/>
                </a:lnTo>
                <a:close/>
              </a:path>
            </a:pathLst>
          </a:custGeom>
          <a:solidFill>
            <a:schemeClr val="tx2">
              <a:lumMod val="60000"/>
              <a:lumOff val="40000"/>
            </a:schemeClr>
          </a:solidFill>
          <a:ln>
            <a:noFill/>
          </a:ln>
        </p:spPr>
        <p:txBody>
          <a:bodyPr vert="horz" wrap="square" lIns="91440" tIns="45720" rIns="91440" bIns="45720" numCol="1" anchor="t" anchorCtr="0" compatLnSpc="1"/>
          <a:lstStyle/>
          <a:p>
            <a:endParaRPr lang="id-ID"/>
          </a:p>
        </p:txBody>
      </p:sp>
      <p:sp>
        <p:nvSpPr>
          <p:cNvPr id="40" name="Freeform 6"/>
          <p:cNvSpPr/>
          <p:nvPr/>
        </p:nvSpPr>
        <p:spPr bwMode="auto">
          <a:xfrm>
            <a:off x="5001713" y="2268718"/>
            <a:ext cx="1134579" cy="1023531"/>
          </a:xfrm>
          <a:custGeom>
            <a:avLst/>
            <a:gdLst>
              <a:gd name="T0" fmla="*/ 399 w 740"/>
              <a:gd name="T1" fmla="*/ 68 h 667"/>
              <a:gd name="T2" fmla="*/ 0 w 740"/>
              <a:gd name="T3" fmla="*/ 356 h 667"/>
              <a:gd name="T4" fmla="*/ 390 w 740"/>
              <a:gd name="T5" fmla="*/ 667 h 667"/>
              <a:gd name="T6" fmla="*/ 740 w 740"/>
              <a:gd name="T7" fmla="*/ 499 h 667"/>
              <a:gd name="T8" fmla="*/ 740 w 740"/>
              <a:gd name="T9" fmla="*/ 0 h 667"/>
              <a:gd name="T10" fmla="*/ 399 w 740"/>
              <a:gd name="T11" fmla="*/ 68 h 667"/>
            </a:gdLst>
            <a:ahLst/>
            <a:cxnLst>
              <a:cxn ang="0">
                <a:pos x="T0" y="T1"/>
              </a:cxn>
              <a:cxn ang="0">
                <a:pos x="T2" y="T3"/>
              </a:cxn>
              <a:cxn ang="0">
                <a:pos x="T4" y="T5"/>
              </a:cxn>
              <a:cxn ang="0">
                <a:pos x="T6" y="T7"/>
              </a:cxn>
              <a:cxn ang="0">
                <a:pos x="T8" y="T9"/>
              </a:cxn>
              <a:cxn ang="0">
                <a:pos x="T10" y="T11"/>
              </a:cxn>
            </a:cxnLst>
            <a:rect l="0" t="0" r="r" b="b"/>
            <a:pathLst>
              <a:path w="740" h="667">
                <a:moveTo>
                  <a:pt x="399" y="68"/>
                </a:moveTo>
                <a:cubicBezTo>
                  <a:pt x="245" y="128"/>
                  <a:pt x="107" y="228"/>
                  <a:pt x="0" y="356"/>
                </a:cubicBezTo>
                <a:cubicBezTo>
                  <a:pt x="390" y="667"/>
                  <a:pt x="390" y="667"/>
                  <a:pt x="390" y="667"/>
                </a:cubicBezTo>
                <a:cubicBezTo>
                  <a:pt x="740" y="499"/>
                  <a:pt x="740" y="499"/>
                  <a:pt x="740" y="499"/>
                </a:cubicBezTo>
                <a:cubicBezTo>
                  <a:pt x="740" y="0"/>
                  <a:pt x="740" y="0"/>
                  <a:pt x="740" y="0"/>
                </a:cubicBezTo>
                <a:cubicBezTo>
                  <a:pt x="623" y="2"/>
                  <a:pt x="509" y="25"/>
                  <a:pt x="399" y="68"/>
                </a:cubicBezTo>
              </a:path>
            </a:pathLst>
          </a:custGeom>
          <a:solidFill>
            <a:schemeClr val="accent1"/>
          </a:solidFill>
          <a:ln>
            <a:noFill/>
          </a:ln>
        </p:spPr>
        <p:txBody>
          <a:bodyPr vert="horz" wrap="square" lIns="91440" tIns="45720" rIns="91440" bIns="45720" numCol="1" anchor="t" anchorCtr="0" compatLnSpc="1"/>
          <a:lstStyle/>
          <a:p>
            <a:endParaRPr lang="id-ID"/>
          </a:p>
        </p:txBody>
      </p:sp>
      <p:sp>
        <p:nvSpPr>
          <p:cNvPr id="41" name="Freeform 7"/>
          <p:cNvSpPr/>
          <p:nvPr/>
        </p:nvSpPr>
        <p:spPr bwMode="auto">
          <a:xfrm>
            <a:off x="6203340" y="2268718"/>
            <a:ext cx="1134579" cy="1023531"/>
          </a:xfrm>
          <a:custGeom>
            <a:avLst/>
            <a:gdLst>
              <a:gd name="T0" fmla="*/ 474 w 740"/>
              <a:gd name="T1" fmla="*/ 132 h 667"/>
              <a:gd name="T2" fmla="*/ 0 w 740"/>
              <a:gd name="T3" fmla="*/ 0 h 667"/>
              <a:gd name="T4" fmla="*/ 0 w 740"/>
              <a:gd name="T5" fmla="*/ 499 h 667"/>
              <a:gd name="T6" fmla="*/ 350 w 740"/>
              <a:gd name="T7" fmla="*/ 667 h 667"/>
              <a:gd name="T8" fmla="*/ 740 w 740"/>
              <a:gd name="T9" fmla="*/ 356 h 667"/>
              <a:gd name="T10" fmla="*/ 474 w 740"/>
              <a:gd name="T11" fmla="*/ 132 h 667"/>
            </a:gdLst>
            <a:ahLst/>
            <a:cxnLst>
              <a:cxn ang="0">
                <a:pos x="T0" y="T1"/>
              </a:cxn>
              <a:cxn ang="0">
                <a:pos x="T2" y="T3"/>
              </a:cxn>
              <a:cxn ang="0">
                <a:pos x="T4" y="T5"/>
              </a:cxn>
              <a:cxn ang="0">
                <a:pos x="T6" y="T7"/>
              </a:cxn>
              <a:cxn ang="0">
                <a:pos x="T8" y="T9"/>
              </a:cxn>
              <a:cxn ang="0">
                <a:pos x="T10" y="T11"/>
              </a:cxn>
            </a:cxnLst>
            <a:rect l="0" t="0" r="r" b="b"/>
            <a:pathLst>
              <a:path w="740" h="667">
                <a:moveTo>
                  <a:pt x="474" y="132"/>
                </a:moveTo>
                <a:cubicBezTo>
                  <a:pt x="330" y="49"/>
                  <a:pt x="166" y="3"/>
                  <a:pt x="0" y="0"/>
                </a:cubicBezTo>
                <a:cubicBezTo>
                  <a:pt x="0" y="499"/>
                  <a:pt x="0" y="499"/>
                  <a:pt x="0" y="499"/>
                </a:cubicBezTo>
                <a:cubicBezTo>
                  <a:pt x="350" y="667"/>
                  <a:pt x="350" y="667"/>
                  <a:pt x="350" y="667"/>
                </a:cubicBezTo>
                <a:cubicBezTo>
                  <a:pt x="740" y="356"/>
                  <a:pt x="740" y="356"/>
                  <a:pt x="740" y="356"/>
                </a:cubicBezTo>
                <a:cubicBezTo>
                  <a:pt x="665" y="266"/>
                  <a:pt x="575" y="191"/>
                  <a:pt x="474" y="132"/>
                </a:cubicBezTo>
              </a:path>
            </a:pathLst>
          </a:custGeom>
          <a:solidFill>
            <a:schemeClr val="accent2"/>
          </a:solidFill>
          <a:ln>
            <a:noFill/>
          </a:ln>
        </p:spPr>
        <p:txBody>
          <a:bodyPr vert="horz" wrap="square" lIns="91440" tIns="45720" rIns="91440" bIns="45720" numCol="1" anchor="t" anchorCtr="0" compatLnSpc="1"/>
          <a:lstStyle/>
          <a:p>
            <a:endParaRPr lang="id-ID"/>
          </a:p>
        </p:txBody>
      </p:sp>
      <p:sp>
        <p:nvSpPr>
          <p:cNvPr id="42" name="Freeform 8"/>
          <p:cNvSpPr/>
          <p:nvPr/>
        </p:nvSpPr>
        <p:spPr bwMode="auto">
          <a:xfrm>
            <a:off x="6527056" y="3989968"/>
            <a:ext cx="1117817" cy="1155531"/>
          </a:xfrm>
          <a:custGeom>
            <a:avLst/>
            <a:gdLst>
              <a:gd name="T0" fmla="*/ 263 w 729"/>
              <a:gd name="T1" fmla="*/ 729 h 754"/>
              <a:gd name="T2" fmla="*/ 350 w 729"/>
              <a:gd name="T3" fmla="*/ 672 h 754"/>
              <a:gd name="T4" fmla="*/ 729 w 729"/>
              <a:gd name="T5" fmla="*/ 111 h 754"/>
              <a:gd name="T6" fmla="*/ 243 w 729"/>
              <a:gd name="T7" fmla="*/ 0 h 754"/>
              <a:gd name="T8" fmla="*/ 0 w 729"/>
              <a:gd name="T9" fmla="*/ 304 h 754"/>
              <a:gd name="T10" fmla="*/ 217 w 729"/>
              <a:gd name="T11" fmla="*/ 754 h 754"/>
              <a:gd name="T12" fmla="*/ 263 w 729"/>
              <a:gd name="T13" fmla="*/ 729 h 754"/>
            </a:gdLst>
            <a:ahLst/>
            <a:cxnLst>
              <a:cxn ang="0">
                <a:pos x="T0" y="T1"/>
              </a:cxn>
              <a:cxn ang="0">
                <a:pos x="T2" y="T3"/>
              </a:cxn>
              <a:cxn ang="0">
                <a:pos x="T4" y="T5"/>
              </a:cxn>
              <a:cxn ang="0">
                <a:pos x="T6" y="T7"/>
              </a:cxn>
              <a:cxn ang="0">
                <a:pos x="T8" y="T9"/>
              </a:cxn>
              <a:cxn ang="0">
                <a:pos x="T10" y="T11"/>
              </a:cxn>
              <a:cxn ang="0">
                <a:pos x="T12" y="T13"/>
              </a:cxn>
            </a:cxnLst>
            <a:rect l="0" t="0" r="r" b="b"/>
            <a:pathLst>
              <a:path w="729" h="754">
                <a:moveTo>
                  <a:pt x="263" y="729"/>
                </a:moveTo>
                <a:cubicBezTo>
                  <a:pt x="293" y="711"/>
                  <a:pt x="322" y="692"/>
                  <a:pt x="350" y="672"/>
                </a:cubicBezTo>
                <a:cubicBezTo>
                  <a:pt x="539" y="534"/>
                  <a:pt x="673" y="336"/>
                  <a:pt x="729" y="111"/>
                </a:cubicBezTo>
                <a:cubicBezTo>
                  <a:pt x="243" y="0"/>
                  <a:pt x="243" y="0"/>
                  <a:pt x="243" y="0"/>
                </a:cubicBezTo>
                <a:cubicBezTo>
                  <a:pt x="0" y="304"/>
                  <a:pt x="0" y="304"/>
                  <a:pt x="0" y="304"/>
                </a:cubicBezTo>
                <a:cubicBezTo>
                  <a:pt x="217" y="754"/>
                  <a:pt x="217" y="754"/>
                  <a:pt x="217" y="754"/>
                </a:cubicBezTo>
                <a:cubicBezTo>
                  <a:pt x="233" y="746"/>
                  <a:pt x="248" y="737"/>
                  <a:pt x="263" y="729"/>
                </a:cubicBezTo>
              </a:path>
            </a:pathLst>
          </a:custGeom>
          <a:solidFill>
            <a:schemeClr val="accent4"/>
          </a:solidFill>
          <a:ln>
            <a:noFill/>
          </a:ln>
        </p:spPr>
        <p:txBody>
          <a:bodyPr vert="horz" wrap="square" lIns="91440" tIns="45720" rIns="91440" bIns="45720" numCol="1" anchor="t" anchorCtr="0" compatLnSpc="1"/>
          <a:lstStyle/>
          <a:p>
            <a:endParaRPr lang="id-ID"/>
          </a:p>
        </p:txBody>
      </p:sp>
      <p:sp>
        <p:nvSpPr>
          <p:cNvPr id="43" name="Freeform 9"/>
          <p:cNvSpPr/>
          <p:nvPr/>
        </p:nvSpPr>
        <p:spPr bwMode="auto">
          <a:xfrm>
            <a:off x="5540192" y="4484447"/>
            <a:ext cx="1259246" cy="825529"/>
          </a:xfrm>
          <a:custGeom>
            <a:avLst/>
            <a:gdLst>
              <a:gd name="T0" fmla="*/ 217 w 822"/>
              <a:gd name="T1" fmla="*/ 0 h 538"/>
              <a:gd name="T2" fmla="*/ 0 w 822"/>
              <a:gd name="T3" fmla="*/ 449 h 538"/>
              <a:gd name="T4" fmla="*/ 411 w 822"/>
              <a:gd name="T5" fmla="*/ 538 h 538"/>
              <a:gd name="T6" fmla="*/ 822 w 822"/>
              <a:gd name="T7" fmla="*/ 449 h 538"/>
              <a:gd name="T8" fmla="*/ 605 w 822"/>
              <a:gd name="T9" fmla="*/ 0 h 538"/>
              <a:gd name="T10" fmla="*/ 217 w 822"/>
              <a:gd name="T11" fmla="*/ 0 h 538"/>
            </a:gdLst>
            <a:ahLst/>
            <a:cxnLst>
              <a:cxn ang="0">
                <a:pos x="T0" y="T1"/>
              </a:cxn>
              <a:cxn ang="0">
                <a:pos x="T2" y="T3"/>
              </a:cxn>
              <a:cxn ang="0">
                <a:pos x="T4" y="T5"/>
              </a:cxn>
              <a:cxn ang="0">
                <a:pos x="T6" y="T7"/>
              </a:cxn>
              <a:cxn ang="0">
                <a:pos x="T8" y="T9"/>
              </a:cxn>
              <a:cxn ang="0">
                <a:pos x="T10" y="T11"/>
              </a:cxn>
            </a:cxnLst>
            <a:rect l="0" t="0" r="r" b="b"/>
            <a:pathLst>
              <a:path w="822" h="538">
                <a:moveTo>
                  <a:pt x="217" y="0"/>
                </a:moveTo>
                <a:cubicBezTo>
                  <a:pt x="0" y="449"/>
                  <a:pt x="0" y="449"/>
                  <a:pt x="0" y="449"/>
                </a:cubicBezTo>
                <a:cubicBezTo>
                  <a:pt x="129" y="508"/>
                  <a:pt x="267" y="538"/>
                  <a:pt x="411" y="538"/>
                </a:cubicBezTo>
                <a:cubicBezTo>
                  <a:pt x="555" y="538"/>
                  <a:pt x="693" y="508"/>
                  <a:pt x="822" y="449"/>
                </a:cubicBezTo>
                <a:cubicBezTo>
                  <a:pt x="605" y="0"/>
                  <a:pt x="605" y="0"/>
                  <a:pt x="605" y="0"/>
                </a:cubicBezTo>
                <a:lnTo>
                  <a:pt x="217" y="0"/>
                </a:lnTo>
                <a:close/>
              </a:path>
            </a:pathLst>
          </a:custGeom>
          <a:solidFill>
            <a:schemeClr val="accent5"/>
          </a:solidFill>
          <a:ln>
            <a:noFill/>
          </a:ln>
        </p:spPr>
        <p:txBody>
          <a:bodyPr vert="horz" wrap="square" lIns="91440" tIns="45720" rIns="91440" bIns="45720" numCol="1" anchor="t" anchorCtr="0" compatLnSpc="1"/>
          <a:lstStyle/>
          <a:p>
            <a:endParaRPr lang="id-ID"/>
          </a:p>
        </p:txBody>
      </p:sp>
      <p:sp>
        <p:nvSpPr>
          <p:cNvPr id="44" name="Freeform 10"/>
          <p:cNvSpPr/>
          <p:nvPr/>
        </p:nvSpPr>
        <p:spPr bwMode="auto">
          <a:xfrm>
            <a:off x="6781629" y="2866913"/>
            <a:ext cx="909339" cy="1228865"/>
          </a:xfrm>
          <a:custGeom>
            <a:avLst/>
            <a:gdLst>
              <a:gd name="T0" fmla="*/ 545 w 593"/>
              <a:gd name="T1" fmla="*/ 295 h 801"/>
              <a:gd name="T2" fmla="*/ 390 w 593"/>
              <a:gd name="T3" fmla="*/ 0 h 801"/>
              <a:gd name="T4" fmla="*/ 0 w 593"/>
              <a:gd name="T5" fmla="*/ 311 h 801"/>
              <a:gd name="T6" fmla="*/ 86 w 593"/>
              <a:gd name="T7" fmla="*/ 690 h 801"/>
              <a:gd name="T8" fmla="*/ 573 w 593"/>
              <a:gd name="T9" fmla="*/ 801 h 801"/>
              <a:gd name="T10" fmla="*/ 593 w 593"/>
              <a:gd name="T11" fmla="*/ 601 h 801"/>
              <a:gd name="T12" fmla="*/ 545 w 593"/>
              <a:gd name="T13" fmla="*/ 295 h 801"/>
            </a:gdLst>
            <a:ahLst/>
            <a:cxnLst>
              <a:cxn ang="0">
                <a:pos x="T0" y="T1"/>
              </a:cxn>
              <a:cxn ang="0">
                <a:pos x="T2" y="T3"/>
              </a:cxn>
              <a:cxn ang="0">
                <a:pos x="T4" y="T5"/>
              </a:cxn>
              <a:cxn ang="0">
                <a:pos x="T6" y="T7"/>
              </a:cxn>
              <a:cxn ang="0">
                <a:pos x="T8" y="T9"/>
              </a:cxn>
              <a:cxn ang="0">
                <a:pos x="T10" y="T11"/>
              </a:cxn>
              <a:cxn ang="0">
                <a:pos x="T12" y="T13"/>
              </a:cxn>
            </a:cxnLst>
            <a:rect l="0" t="0" r="r" b="b"/>
            <a:pathLst>
              <a:path w="593" h="801">
                <a:moveTo>
                  <a:pt x="545" y="295"/>
                </a:moveTo>
                <a:cubicBezTo>
                  <a:pt x="510" y="188"/>
                  <a:pt x="458" y="89"/>
                  <a:pt x="390" y="0"/>
                </a:cubicBezTo>
                <a:cubicBezTo>
                  <a:pt x="0" y="311"/>
                  <a:pt x="0" y="311"/>
                  <a:pt x="0" y="311"/>
                </a:cubicBezTo>
                <a:cubicBezTo>
                  <a:pt x="86" y="690"/>
                  <a:pt x="86" y="690"/>
                  <a:pt x="86" y="690"/>
                </a:cubicBezTo>
                <a:cubicBezTo>
                  <a:pt x="573" y="801"/>
                  <a:pt x="573" y="801"/>
                  <a:pt x="573" y="801"/>
                </a:cubicBezTo>
                <a:cubicBezTo>
                  <a:pt x="586" y="736"/>
                  <a:pt x="593" y="668"/>
                  <a:pt x="593" y="601"/>
                </a:cubicBezTo>
                <a:cubicBezTo>
                  <a:pt x="593" y="497"/>
                  <a:pt x="577" y="393"/>
                  <a:pt x="545" y="295"/>
                </a:cubicBezTo>
              </a:path>
            </a:pathLst>
          </a:custGeom>
          <a:solidFill>
            <a:schemeClr val="accent3"/>
          </a:solidFill>
          <a:ln>
            <a:noFill/>
          </a:ln>
        </p:spPr>
        <p:txBody>
          <a:bodyPr vert="horz" wrap="square" lIns="91440" tIns="45720" rIns="91440" bIns="45720" numCol="1" anchor="t" anchorCtr="0" compatLnSpc="1"/>
          <a:lstStyle/>
          <a:p>
            <a:endParaRPr lang="id-ID"/>
          </a:p>
        </p:txBody>
      </p:sp>
      <p:sp>
        <p:nvSpPr>
          <p:cNvPr id="45" name="Freeform 11"/>
          <p:cNvSpPr/>
          <p:nvPr/>
        </p:nvSpPr>
        <p:spPr bwMode="auto">
          <a:xfrm>
            <a:off x="4694759" y="3989968"/>
            <a:ext cx="1117817" cy="1155531"/>
          </a:xfrm>
          <a:custGeom>
            <a:avLst/>
            <a:gdLst>
              <a:gd name="T0" fmla="*/ 512 w 729"/>
              <a:gd name="T1" fmla="*/ 754 h 754"/>
              <a:gd name="T2" fmla="*/ 729 w 729"/>
              <a:gd name="T3" fmla="*/ 304 h 754"/>
              <a:gd name="T4" fmla="*/ 486 w 729"/>
              <a:gd name="T5" fmla="*/ 0 h 754"/>
              <a:gd name="T6" fmla="*/ 0 w 729"/>
              <a:gd name="T7" fmla="*/ 111 h 754"/>
              <a:gd name="T8" fmla="*/ 142 w 729"/>
              <a:gd name="T9" fmla="*/ 428 h 754"/>
              <a:gd name="T10" fmla="*/ 512 w 729"/>
              <a:gd name="T11" fmla="*/ 754 h 754"/>
            </a:gdLst>
            <a:ahLst/>
            <a:cxnLst>
              <a:cxn ang="0">
                <a:pos x="T0" y="T1"/>
              </a:cxn>
              <a:cxn ang="0">
                <a:pos x="T2" y="T3"/>
              </a:cxn>
              <a:cxn ang="0">
                <a:pos x="T4" y="T5"/>
              </a:cxn>
              <a:cxn ang="0">
                <a:pos x="T6" y="T7"/>
              </a:cxn>
              <a:cxn ang="0">
                <a:pos x="T8" y="T9"/>
              </a:cxn>
              <a:cxn ang="0">
                <a:pos x="T10" y="T11"/>
              </a:cxn>
            </a:cxnLst>
            <a:rect l="0" t="0" r="r" b="b"/>
            <a:pathLst>
              <a:path w="729" h="754">
                <a:moveTo>
                  <a:pt x="512" y="754"/>
                </a:moveTo>
                <a:cubicBezTo>
                  <a:pt x="729" y="304"/>
                  <a:pt x="729" y="304"/>
                  <a:pt x="729" y="304"/>
                </a:cubicBezTo>
                <a:cubicBezTo>
                  <a:pt x="486" y="0"/>
                  <a:pt x="486" y="0"/>
                  <a:pt x="486" y="0"/>
                </a:cubicBezTo>
                <a:cubicBezTo>
                  <a:pt x="0" y="111"/>
                  <a:pt x="0" y="111"/>
                  <a:pt x="0" y="111"/>
                </a:cubicBezTo>
                <a:cubicBezTo>
                  <a:pt x="28" y="225"/>
                  <a:pt x="76" y="331"/>
                  <a:pt x="142" y="428"/>
                </a:cubicBezTo>
                <a:cubicBezTo>
                  <a:pt x="236" y="566"/>
                  <a:pt x="363" y="678"/>
                  <a:pt x="512" y="754"/>
                </a:cubicBezTo>
              </a:path>
            </a:pathLst>
          </a:custGeom>
          <a:solidFill>
            <a:schemeClr val="accent6"/>
          </a:solidFill>
          <a:ln>
            <a:noFill/>
          </a:ln>
        </p:spPr>
        <p:txBody>
          <a:bodyPr vert="horz" wrap="square" lIns="91440" tIns="45720" rIns="91440" bIns="45720" numCol="1" anchor="t" anchorCtr="0" compatLnSpc="1"/>
          <a:lstStyle/>
          <a:p>
            <a:endParaRPr lang="id-ID"/>
          </a:p>
        </p:txBody>
      </p:sp>
      <p:cxnSp>
        <p:nvCxnSpPr>
          <p:cNvPr id="46" name="Straight Connector 65"/>
          <p:cNvCxnSpPr/>
          <p:nvPr/>
        </p:nvCxnSpPr>
        <p:spPr>
          <a:xfrm>
            <a:off x="4194773" y="2566912"/>
            <a:ext cx="1233712" cy="0"/>
          </a:xfrm>
          <a:prstGeom prst="line">
            <a:avLst/>
          </a:prstGeom>
          <a:ln>
            <a:headEnd type="diamond"/>
          </a:ln>
        </p:spPr>
        <p:style>
          <a:lnRef idx="1">
            <a:schemeClr val="accent1"/>
          </a:lnRef>
          <a:fillRef idx="0">
            <a:schemeClr val="accent1"/>
          </a:fillRef>
          <a:effectRef idx="0">
            <a:schemeClr val="accent1"/>
          </a:effectRef>
          <a:fontRef idx="minor">
            <a:schemeClr val="tx1"/>
          </a:fontRef>
        </p:style>
      </p:cxnSp>
      <p:cxnSp>
        <p:nvCxnSpPr>
          <p:cNvPr id="47" name="Straight Connector 68"/>
          <p:cNvCxnSpPr/>
          <p:nvPr/>
        </p:nvCxnSpPr>
        <p:spPr>
          <a:xfrm>
            <a:off x="7338952" y="2988234"/>
            <a:ext cx="611842" cy="0"/>
          </a:xfrm>
          <a:prstGeom prst="line">
            <a:avLst/>
          </a:prstGeom>
          <a:ln>
            <a:solidFill>
              <a:schemeClr val="accent3"/>
            </a:solidFill>
            <a:headEnd type="none"/>
            <a:tailEnd type="diamond"/>
          </a:ln>
        </p:spPr>
        <p:style>
          <a:lnRef idx="1">
            <a:schemeClr val="accent1"/>
          </a:lnRef>
          <a:fillRef idx="0">
            <a:schemeClr val="accent1"/>
          </a:fillRef>
          <a:effectRef idx="0">
            <a:schemeClr val="accent1"/>
          </a:effectRef>
          <a:fontRef idx="minor">
            <a:schemeClr val="tx1"/>
          </a:fontRef>
        </p:style>
      </p:cxnSp>
      <p:cxnSp>
        <p:nvCxnSpPr>
          <p:cNvPr id="48" name="Straight Connector 69"/>
          <p:cNvCxnSpPr/>
          <p:nvPr/>
        </p:nvCxnSpPr>
        <p:spPr>
          <a:xfrm>
            <a:off x="7288200" y="4167778"/>
            <a:ext cx="814917" cy="0"/>
          </a:xfrm>
          <a:prstGeom prst="line">
            <a:avLst/>
          </a:prstGeom>
          <a:ln>
            <a:solidFill>
              <a:schemeClr val="accent4"/>
            </a:solidFill>
            <a:headEnd type="none"/>
            <a:tailEnd type="diamond"/>
          </a:ln>
        </p:spPr>
        <p:style>
          <a:lnRef idx="1">
            <a:schemeClr val="accent1"/>
          </a:lnRef>
          <a:fillRef idx="0">
            <a:schemeClr val="accent1"/>
          </a:fillRef>
          <a:effectRef idx="0">
            <a:schemeClr val="accent1"/>
          </a:effectRef>
          <a:fontRef idx="minor">
            <a:schemeClr val="tx1"/>
          </a:fontRef>
        </p:style>
      </p:cxnSp>
      <p:grpSp>
        <p:nvGrpSpPr>
          <p:cNvPr id="49" name="Group 3"/>
          <p:cNvGrpSpPr/>
          <p:nvPr/>
        </p:nvGrpSpPr>
        <p:grpSpPr>
          <a:xfrm>
            <a:off x="6585271" y="4985195"/>
            <a:ext cx="1347984" cy="466821"/>
            <a:chOff x="4990904" y="4043363"/>
            <a:chExt cx="1347984" cy="466821"/>
          </a:xfrm>
        </p:grpSpPr>
        <p:cxnSp>
          <p:nvCxnSpPr>
            <p:cNvPr id="50" name="Straight Connector 63"/>
            <p:cNvCxnSpPr/>
            <p:nvPr/>
          </p:nvCxnSpPr>
          <p:spPr>
            <a:xfrm flipV="1">
              <a:off x="4993368" y="4203668"/>
              <a:ext cx="0" cy="301163"/>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1" name="Straight Connector 71"/>
            <p:cNvCxnSpPr/>
            <p:nvPr/>
          </p:nvCxnSpPr>
          <p:spPr>
            <a:xfrm>
              <a:off x="5918347" y="4043363"/>
              <a:ext cx="420541" cy="0"/>
            </a:xfrm>
            <a:prstGeom prst="line">
              <a:avLst/>
            </a:prstGeom>
            <a:ln>
              <a:solidFill>
                <a:schemeClr val="accent5"/>
              </a:solidFill>
              <a:headEnd type="none"/>
              <a:tailEnd type="diamond"/>
            </a:ln>
          </p:spPr>
          <p:style>
            <a:lnRef idx="1">
              <a:schemeClr val="accent1"/>
            </a:lnRef>
            <a:fillRef idx="0">
              <a:schemeClr val="accent1"/>
            </a:fillRef>
            <a:effectRef idx="0">
              <a:schemeClr val="accent1"/>
            </a:effectRef>
            <a:fontRef idx="minor">
              <a:schemeClr val="tx1"/>
            </a:fontRef>
          </p:style>
        </p:cxnSp>
        <p:cxnSp>
          <p:nvCxnSpPr>
            <p:cNvPr id="52" name="Straight Connector 72"/>
            <p:cNvCxnSpPr/>
            <p:nvPr/>
          </p:nvCxnSpPr>
          <p:spPr>
            <a:xfrm>
              <a:off x="4990904" y="4507490"/>
              <a:ext cx="929824" cy="0"/>
            </a:xfrm>
            <a:prstGeom prst="line">
              <a:avLst/>
            </a:prstGeom>
            <a:ln>
              <a:solidFill>
                <a:schemeClr val="accent5"/>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3" name="Straight Connector 73"/>
            <p:cNvCxnSpPr/>
            <p:nvPr/>
          </p:nvCxnSpPr>
          <p:spPr>
            <a:xfrm flipV="1">
              <a:off x="5920728" y="4043363"/>
              <a:ext cx="0" cy="466821"/>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grpSp>
      <p:cxnSp>
        <p:nvCxnSpPr>
          <p:cNvPr id="54" name="Straight Connector 78"/>
          <p:cNvCxnSpPr/>
          <p:nvPr/>
        </p:nvCxnSpPr>
        <p:spPr>
          <a:xfrm>
            <a:off x="4117429" y="3748321"/>
            <a:ext cx="776934" cy="0"/>
          </a:xfrm>
          <a:prstGeom prst="line">
            <a:avLst/>
          </a:prstGeom>
          <a:ln>
            <a:solidFill>
              <a:schemeClr val="tx1">
                <a:lumMod val="75000"/>
                <a:lumOff val="25000"/>
              </a:schemeClr>
            </a:solidFill>
            <a:headEnd type="diamond"/>
          </a:ln>
        </p:spPr>
        <p:style>
          <a:lnRef idx="1">
            <a:schemeClr val="accent1"/>
          </a:lnRef>
          <a:fillRef idx="0">
            <a:schemeClr val="accent1"/>
          </a:fillRef>
          <a:effectRef idx="0">
            <a:schemeClr val="accent1"/>
          </a:effectRef>
          <a:fontRef idx="minor">
            <a:schemeClr val="tx1"/>
          </a:fontRef>
        </p:style>
      </p:cxnSp>
      <p:cxnSp>
        <p:nvCxnSpPr>
          <p:cNvPr id="55" name="Straight Connector 79"/>
          <p:cNvCxnSpPr/>
          <p:nvPr/>
        </p:nvCxnSpPr>
        <p:spPr>
          <a:xfrm>
            <a:off x="4261963" y="4848709"/>
            <a:ext cx="948043" cy="0"/>
          </a:xfrm>
          <a:prstGeom prst="line">
            <a:avLst/>
          </a:prstGeom>
          <a:ln>
            <a:solidFill>
              <a:schemeClr val="accent6"/>
            </a:solidFill>
            <a:headEnd type="diamond"/>
          </a:ln>
        </p:spPr>
        <p:style>
          <a:lnRef idx="1">
            <a:schemeClr val="accent1"/>
          </a:lnRef>
          <a:fillRef idx="0">
            <a:schemeClr val="accent1"/>
          </a:fillRef>
          <a:effectRef idx="0">
            <a:schemeClr val="accent1"/>
          </a:effectRef>
          <a:fontRef idx="minor">
            <a:schemeClr val="tx1"/>
          </a:fontRef>
        </p:style>
      </p:cxnSp>
      <p:grpSp>
        <p:nvGrpSpPr>
          <p:cNvPr id="59" name="Group 1"/>
          <p:cNvGrpSpPr/>
          <p:nvPr/>
        </p:nvGrpSpPr>
        <p:grpSpPr>
          <a:xfrm>
            <a:off x="6207656" y="2015080"/>
            <a:ext cx="1235746" cy="301163"/>
            <a:chOff x="4613289" y="1073248"/>
            <a:chExt cx="1235746" cy="301163"/>
          </a:xfrm>
        </p:grpSpPr>
        <p:cxnSp>
          <p:nvCxnSpPr>
            <p:cNvPr id="60" name="Straight Connector 67"/>
            <p:cNvCxnSpPr/>
            <p:nvPr/>
          </p:nvCxnSpPr>
          <p:spPr>
            <a:xfrm>
              <a:off x="4615323" y="1073248"/>
              <a:ext cx="1233712" cy="0"/>
            </a:xfrm>
            <a:prstGeom prst="line">
              <a:avLst/>
            </a:prstGeom>
            <a:ln>
              <a:solidFill>
                <a:schemeClr val="accent2"/>
              </a:solidFill>
              <a:headEnd type="none"/>
              <a:tailEnd type="diamond"/>
            </a:ln>
          </p:spPr>
          <p:style>
            <a:lnRef idx="1">
              <a:schemeClr val="accent1"/>
            </a:lnRef>
            <a:fillRef idx="0">
              <a:schemeClr val="accent1"/>
            </a:fillRef>
            <a:effectRef idx="0">
              <a:schemeClr val="accent1"/>
            </a:effectRef>
            <a:fontRef idx="minor">
              <a:schemeClr val="tx1"/>
            </a:fontRef>
          </p:style>
        </p:cxnSp>
        <p:cxnSp>
          <p:nvCxnSpPr>
            <p:cNvPr id="61" name="Straight Connector 89"/>
            <p:cNvCxnSpPr/>
            <p:nvPr/>
          </p:nvCxnSpPr>
          <p:spPr>
            <a:xfrm flipV="1">
              <a:off x="4613289" y="1073248"/>
              <a:ext cx="0" cy="301163"/>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72" name="Freeform 189"/>
          <p:cNvSpPr>
            <a:spLocks noEditPoints="1"/>
          </p:cNvSpPr>
          <p:nvPr/>
        </p:nvSpPr>
        <p:spPr bwMode="auto">
          <a:xfrm>
            <a:off x="6835012" y="4293982"/>
            <a:ext cx="431278" cy="356489"/>
          </a:xfrm>
          <a:custGeom>
            <a:avLst/>
            <a:gdLst>
              <a:gd name="T0" fmla="*/ 70 w 73"/>
              <a:gd name="T1" fmla="*/ 29 h 58"/>
              <a:gd name="T2" fmla="*/ 65 w 73"/>
              <a:gd name="T3" fmla="*/ 20 h 58"/>
              <a:gd name="T4" fmla="*/ 57 w 73"/>
              <a:gd name="T5" fmla="*/ 20 h 58"/>
              <a:gd name="T6" fmla="*/ 53 w 73"/>
              <a:gd name="T7" fmla="*/ 20 h 58"/>
              <a:gd name="T8" fmla="*/ 52 w 73"/>
              <a:gd name="T9" fmla="*/ 13 h 58"/>
              <a:gd name="T10" fmla="*/ 45 w 73"/>
              <a:gd name="T11" fmla="*/ 0 h 58"/>
              <a:gd name="T12" fmla="*/ 35 w 73"/>
              <a:gd name="T13" fmla="*/ 12 h 58"/>
              <a:gd name="T14" fmla="*/ 26 w 73"/>
              <a:gd name="T15" fmla="*/ 23 h 58"/>
              <a:gd name="T16" fmla="*/ 22 w 73"/>
              <a:gd name="T17" fmla="*/ 22 h 58"/>
              <a:gd name="T18" fmla="*/ 22 w 73"/>
              <a:gd name="T19" fmla="*/ 22 h 58"/>
              <a:gd name="T20" fmla="*/ 21 w 73"/>
              <a:gd name="T21" fmla="*/ 21 h 58"/>
              <a:gd name="T22" fmla="*/ 6 w 73"/>
              <a:gd name="T23" fmla="*/ 22 h 58"/>
              <a:gd name="T24" fmla="*/ 7 w 73"/>
              <a:gd name="T25" fmla="*/ 57 h 58"/>
              <a:gd name="T26" fmla="*/ 21 w 73"/>
              <a:gd name="T27" fmla="*/ 58 h 58"/>
              <a:gd name="T28" fmla="*/ 22 w 73"/>
              <a:gd name="T29" fmla="*/ 57 h 58"/>
              <a:gd name="T30" fmla="*/ 22 w 73"/>
              <a:gd name="T31" fmla="*/ 57 h 58"/>
              <a:gd name="T32" fmla="*/ 32 w 73"/>
              <a:gd name="T33" fmla="*/ 54 h 58"/>
              <a:gd name="T34" fmla="*/ 41 w 73"/>
              <a:gd name="T35" fmla="*/ 56 h 58"/>
              <a:gd name="T36" fmla="*/ 64 w 73"/>
              <a:gd name="T37" fmla="*/ 56 h 58"/>
              <a:gd name="T38" fmla="*/ 66 w 73"/>
              <a:gd name="T39" fmla="*/ 56 h 58"/>
              <a:gd name="T40" fmla="*/ 69 w 73"/>
              <a:gd name="T41" fmla="*/ 47 h 58"/>
              <a:gd name="T42" fmla="*/ 71 w 73"/>
              <a:gd name="T43" fmla="*/ 39 h 58"/>
              <a:gd name="T44" fmla="*/ 70 w 73"/>
              <a:gd name="T45" fmla="*/ 34 h 58"/>
              <a:gd name="T46" fmla="*/ 53 w 73"/>
              <a:gd name="T47" fmla="*/ 37 h 58"/>
              <a:gd name="T48" fmla="*/ 53 w 73"/>
              <a:gd name="T49" fmla="*/ 31 h 58"/>
              <a:gd name="T50" fmla="*/ 65 w 73"/>
              <a:gd name="T51" fmla="*/ 31 h 58"/>
              <a:gd name="T52" fmla="*/ 66 w 73"/>
              <a:gd name="T53" fmla="*/ 31 h 58"/>
              <a:gd name="T54" fmla="*/ 70 w 73"/>
              <a:gd name="T55" fmla="*/ 34 h 58"/>
              <a:gd name="T56" fmla="*/ 57 w 73"/>
              <a:gd name="T57" fmla="*/ 23 h 58"/>
              <a:gd name="T58" fmla="*/ 65 w 73"/>
              <a:gd name="T59" fmla="*/ 23 h 58"/>
              <a:gd name="T60" fmla="*/ 65 w 73"/>
              <a:gd name="T61" fmla="*/ 28 h 58"/>
              <a:gd name="T62" fmla="*/ 53 w 73"/>
              <a:gd name="T63" fmla="*/ 28 h 58"/>
              <a:gd name="T64" fmla="*/ 53 w 73"/>
              <a:gd name="T65" fmla="*/ 23 h 58"/>
              <a:gd name="T66" fmla="*/ 8 w 73"/>
              <a:gd name="T67" fmla="*/ 55 h 58"/>
              <a:gd name="T68" fmla="*/ 8 w 73"/>
              <a:gd name="T69" fmla="*/ 24 h 58"/>
              <a:gd name="T70" fmla="*/ 14 w 73"/>
              <a:gd name="T71" fmla="*/ 40 h 58"/>
              <a:gd name="T72" fmla="*/ 8 w 73"/>
              <a:gd name="T73" fmla="*/ 55 h 58"/>
              <a:gd name="T74" fmla="*/ 21 w 73"/>
              <a:gd name="T75" fmla="*/ 54 h 58"/>
              <a:gd name="T76" fmla="*/ 21 w 73"/>
              <a:gd name="T77" fmla="*/ 54 h 58"/>
              <a:gd name="T78" fmla="*/ 39 w 73"/>
              <a:gd name="T79" fmla="*/ 53 h 58"/>
              <a:gd name="T80" fmla="*/ 19 w 73"/>
              <a:gd name="T81" fmla="*/ 51 h 58"/>
              <a:gd name="T82" fmla="*/ 17 w 73"/>
              <a:gd name="T83" fmla="*/ 40 h 58"/>
              <a:gd name="T84" fmla="*/ 19 w 73"/>
              <a:gd name="T85" fmla="*/ 28 h 58"/>
              <a:gd name="T86" fmla="*/ 31 w 73"/>
              <a:gd name="T87" fmla="*/ 21 h 58"/>
              <a:gd name="T88" fmla="*/ 44 w 73"/>
              <a:gd name="T89" fmla="*/ 4 h 58"/>
              <a:gd name="T90" fmla="*/ 48 w 73"/>
              <a:gd name="T91" fmla="*/ 5 h 58"/>
              <a:gd name="T92" fmla="*/ 46 w 73"/>
              <a:gd name="T93" fmla="*/ 21 h 58"/>
              <a:gd name="T94" fmla="*/ 42 w 73"/>
              <a:gd name="T95" fmla="*/ 33 h 58"/>
              <a:gd name="T96" fmla="*/ 32 w 73"/>
              <a:gd name="T97" fmla="*/ 39 h 58"/>
              <a:gd name="T98" fmla="*/ 45 w 73"/>
              <a:gd name="T99" fmla="*/ 33 h 58"/>
              <a:gd name="T100" fmla="*/ 48 w 73"/>
              <a:gd name="T101" fmla="*/ 23 h 58"/>
              <a:gd name="T102" fmla="*/ 50 w 73"/>
              <a:gd name="T103" fmla="*/ 30 h 58"/>
              <a:gd name="T104" fmla="*/ 50 w 73"/>
              <a:gd name="T105" fmla="*/ 39 h 58"/>
              <a:gd name="T106" fmla="*/ 51 w 73"/>
              <a:gd name="T107" fmla="*/ 46 h 58"/>
              <a:gd name="T108" fmla="*/ 50 w 73"/>
              <a:gd name="T109" fmla="*/ 54 h 58"/>
              <a:gd name="T110" fmla="*/ 64 w 73"/>
              <a:gd name="T111" fmla="*/ 53 h 58"/>
              <a:gd name="T112" fmla="*/ 52 w 73"/>
              <a:gd name="T113" fmla="*/ 50 h 58"/>
              <a:gd name="T114" fmla="*/ 64 w 73"/>
              <a:gd name="T115" fmla="*/ 48 h 58"/>
              <a:gd name="T116" fmla="*/ 64 w 73"/>
              <a:gd name="T117" fmla="*/ 53 h 58"/>
              <a:gd name="T118" fmla="*/ 54 w 73"/>
              <a:gd name="T119" fmla="*/ 45 h 58"/>
              <a:gd name="T120" fmla="*/ 54 w 73"/>
              <a:gd name="T121" fmla="*/ 40 h 58"/>
              <a:gd name="T122" fmla="*/ 69 w 73"/>
              <a:gd name="T123" fmla="*/ 4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3" h="58">
                <a:moveTo>
                  <a:pt x="73" y="34"/>
                </a:moveTo>
                <a:cubicBezTo>
                  <a:pt x="73" y="32"/>
                  <a:pt x="72" y="29"/>
                  <a:pt x="70" y="29"/>
                </a:cubicBezTo>
                <a:cubicBezTo>
                  <a:pt x="70" y="28"/>
                  <a:pt x="70" y="27"/>
                  <a:pt x="70" y="26"/>
                </a:cubicBezTo>
                <a:cubicBezTo>
                  <a:pt x="70" y="23"/>
                  <a:pt x="68" y="20"/>
                  <a:pt x="65" y="20"/>
                </a:cubicBezTo>
                <a:cubicBezTo>
                  <a:pt x="62" y="20"/>
                  <a:pt x="62" y="20"/>
                  <a:pt x="62" y="20"/>
                </a:cubicBezTo>
                <a:cubicBezTo>
                  <a:pt x="57" y="20"/>
                  <a:pt x="57" y="20"/>
                  <a:pt x="57" y="20"/>
                </a:cubicBezTo>
                <a:cubicBezTo>
                  <a:pt x="56" y="20"/>
                  <a:pt x="56" y="20"/>
                  <a:pt x="56" y="20"/>
                </a:cubicBezTo>
                <a:cubicBezTo>
                  <a:pt x="53" y="20"/>
                  <a:pt x="53" y="20"/>
                  <a:pt x="53" y="20"/>
                </a:cubicBezTo>
                <a:cubicBezTo>
                  <a:pt x="49" y="20"/>
                  <a:pt x="49" y="20"/>
                  <a:pt x="49" y="20"/>
                </a:cubicBezTo>
                <a:cubicBezTo>
                  <a:pt x="50" y="18"/>
                  <a:pt x="51" y="15"/>
                  <a:pt x="52" y="13"/>
                </a:cubicBezTo>
                <a:cubicBezTo>
                  <a:pt x="53" y="9"/>
                  <a:pt x="52" y="6"/>
                  <a:pt x="51" y="3"/>
                </a:cubicBezTo>
                <a:cubicBezTo>
                  <a:pt x="50" y="1"/>
                  <a:pt x="48" y="0"/>
                  <a:pt x="45" y="0"/>
                </a:cubicBezTo>
                <a:cubicBezTo>
                  <a:pt x="43" y="0"/>
                  <a:pt x="42" y="1"/>
                  <a:pt x="41" y="4"/>
                </a:cubicBezTo>
                <a:cubicBezTo>
                  <a:pt x="40" y="8"/>
                  <a:pt x="38" y="10"/>
                  <a:pt x="35" y="12"/>
                </a:cubicBezTo>
                <a:cubicBezTo>
                  <a:pt x="33" y="14"/>
                  <a:pt x="31" y="17"/>
                  <a:pt x="29" y="19"/>
                </a:cubicBezTo>
                <a:cubicBezTo>
                  <a:pt x="28" y="21"/>
                  <a:pt x="27" y="22"/>
                  <a:pt x="26" y="23"/>
                </a:cubicBezTo>
                <a:cubicBezTo>
                  <a:pt x="25" y="23"/>
                  <a:pt x="25" y="24"/>
                  <a:pt x="24" y="24"/>
                </a:cubicBezTo>
                <a:cubicBezTo>
                  <a:pt x="23" y="23"/>
                  <a:pt x="22" y="22"/>
                  <a:pt x="22" y="22"/>
                </a:cubicBezTo>
                <a:cubicBezTo>
                  <a:pt x="22" y="22"/>
                  <a:pt x="22" y="22"/>
                  <a:pt x="22" y="22"/>
                </a:cubicBezTo>
                <a:cubicBezTo>
                  <a:pt x="22" y="22"/>
                  <a:pt x="22" y="22"/>
                  <a:pt x="22" y="22"/>
                </a:cubicBezTo>
                <a:cubicBezTo>
                  <a:pt x="22" y="21"/>
                  <a:pt x="22" y="21"/>
                  <a:pt x="21" y="21"/>
                </a:cubicBezTo>
                <a:cubicBezTo>
                  <a:pt x="21" y="21"/>
                  <a:pt x="21" y="21"/>
                  <a:pt x="21" y="21"/>
                </a:cubicBezTo>
                <a:cubicBezTo>
                  <a:pt x="7" y="21"/>
                  <a:pt x="7" y="21"/>
                  <a:pt x="7" y="21"/>
                </a:cubicBezTo>
                <a:cubicBezTo>
                  <a:pt x="7" y="21"/>
                  <a:pt x="7" y="21"/>
                  <a:pt x="6" y="22"/>
                </a:cubicBezTo>
                <a:cubicBezTo>
                  <a:pt x="6" y="22"/>
                  <a:pt x="0" y="26"/>
                  <a:pt x="0" y="40"/>
                </a:cubicBezTo>
                <a:cubicBezTo>
                  <a:pt x="0" y="54"/>
                  <a:pt x="6" y="57"/>
                  <a:pt x="7" y="57"/>
                </a:cubicBezTo>
                <a:cubicBezTo>
                  <a:pt x="7" y="57"/>
                  <a:pt x="7" y="58"/>
                  <a:pt x="7" y="58"/>
                </a:cubicBezTo>
                <a:cubicBezTo>
                  <a:pt x="21" y="58"/>
                  <a:pt x="21" y="58"/>
                  <a:pt x="21" y="58"/>
                </a:cubicBezTo>
                <a:cubicBezTo>
                  <a:pt x="21" y="57"/>
                  <a:pt x="21" y="57"/>
                  <a:pt x="21" y="58"/>
                </a:cubicBezTo>
                <a:cubicBezTo>
                  <a:pt x="22" y="58"/>
                  <a:pt x="22" y="57"/>
                  <a:pt x="22" y="57"/>
                </a:cubicBezTo>
                <a:cubicBezTo>
                  <a:pt x="22" y="57"/>
                  <a:pt x="22" y="57"/>
                  <a:pt x="22" y="57"/>
                </a:cubicBezTo>
                <a:cubicBezTo>
                  <a:pt x="22" y="57"/>
                  <a:pt x="22" y="57"/>
                  <a:pt x="22" y="57"/>
                </a:cubicBezTo>
                <a:cubicBezTo>
                  <a:pt x="23" y="57"/>
                  <a:pt x="24" y="56"/>
                  <a:pt x="25" y="54"/>
                </a:cubicBezTo>
                <a:cubicBezTo>
                  <a:pt x="32" y="54"/>
                  <a:pt x="32" y="54"/>
                  <a:pt x="32" y="54"/>
                </a:cubicBezTo>
                <a:cubicBezTo>
                  <a:pt x="33" y="54"/>
                  <a:pt x="35" y="55"/>
                  <a:pt x="38" y="55"/>
                </a:cubicBezTo>
                <a:cubicBezTo>
                  <a:pt x="39" y="56"/>
                  <a:pt x="40" y="56"/>
                  <a:pt x="41" y="56"/>
                </a:cubicBezTo>
                <a:cubicBezTo>
                  <a:pt x="43" y="57"/>
                  <a:pt x="45" y="57"/>
                  <a:pt x="48" y="57"/>
                </a:cubicBezTo>
                <a:cubicBezTo>
                  <a:pt x="55" y="57"/>
                  <a:pt x="64" y="56"/>
                  <a:pt x="64" y="56"/>
                </a:cubicBezTo>
                <a:cubicBezTo>
                  <a:pt x="65" y="56"/>
                  <a:pt x="65" y="56"/>
                  <a:pt x="65" y="56"/>
                </a:cubicBezTo>
                <a:cubicBezTo>
                  <a:pt x="65" y="56"/>
                  <a:pt x="66" y="56"/>
                  <a:pt x="66" y="56"/>
                </a:cubicBezTo>
                <a:cubicBezTo>
                  <a:pt x="68" y="55"/>
                  <a:pt x="70" y="53"/>
                  <a:pt x="70" y="50"/>
                </a:cubicBezTo>
                <a:cubicBezTo>
                  <a:pt x="70" y="49"/>
                  <a:pt x="69" y="48"/>
                  <a:pt x="69" y="47"/>
                </a:cubicBezTo>
                <a:cubicBezTo>
                  <a:pt x="71" y="46"/>
                  <a:pt x="72" y="44"/>
                  <a:pt x="72" y="42"/>
                </a:cubicBezTo>
                <a:cubicBezTo>
                  <a:pt x="72" y="41"/>
                  <a:pt x="72" y="40"/>
                  <a:pt x="71" y="39"/>
                </a:cubicBezTo>
                <a:cubicBezTo>
                  <a:pt x="72" y="38"/>
                  <a:pt x="73" y="36"/>
                  <a:pt x="73" y="34"/>
                </a:cubicBezTo>
                <a:close/>
                <a:moveTo>
                  <a:pt x="70" y="34"/>
                </a:moveTo>
                <a:cubicBezTo>
                  <a:pt x="70" y="35"/>
                  <a:pt x="69" y="37"/>
                  <a:pt x="68" y="37"/>
                </a:cubicBezTo>
                <a:cubicBezTo>
                  <a:pt x="53" y="37"/>
                  <a:pt x="53" y="37"/>
                  <a:pt x="53" y="37"/>
                </a:cubicBezTo>
                <a:cubicBezTo>
                  <a:pt x="52" y="37"/>
                  <a:pt x="51" y="35"/>
                  <a:pt x="51" y="34"/>
                </a:cubicBezTo>
                <a:cubicBezTo>
                  <a:pt x="51" y="33"/>
                  <a:pt x="52" y="31"/>
                  <a:pt x="53" y="31"/>
                </a:cubicBezTo>
                <a:cubicBezTo>
                  <a:pt x="55" y="31"/>
                  <a:pt x="55" y="31"/>
                  <a:pt x="55" y="31"/>
                </a:cubicBezTo>
                <a:cubicBezTo>
                  <a:pt x="65" y="31"/>
                  <a:pt x="65" y="31"/>
                  <a:pt x="65" y="31"/>
                </a:cubicBezTo>
                <a:cubicBezTo>
                  <a:pt x="65" y="31"/>
                  <a:pt x="66" y="31"/>
                  <a:pt x="66" y="31"/>
                </a:cubicBezTo>
                <a:cubicBezTo>
                  <a:pt x="66" y="31"/>
                  <a:pt x="66" y="31"/>
                  <a:pt x="66" y="31"/>
                </a:cubicBezTo>
                <a:cubicBezTo>
                  <a:pt x="68" y="31"/>
                  <a:pt x="68" y="31"/>
                  <a:pt x="68" y="31"/>
                </a:cubicBezTo>
                <a:cubicBezTo>
                  <a:pt x="69" y="31"/>
                  <a:pt x="70" y="33"/>
                  <a:pt x="70" y="34"/>
                </a:cubicBezTo>
                <a:close/>
                <a:moveTo>
                  <a:pt x="56" y="23"/>
                </a:moveTo>
                <a:cubicBezTo>
                  <a:pt x="57" y="23"/>
                  <a:pt x="57" y="23"/>
                  <a:pt x="57" y="23"/>
                </a:cubicBezTo>
                <a:cubicBezTo>
                  <a:pt x="62" y="23"/>
                  <a:pt x="62" y="23"/>
                  <a:pt x="62" y="23"/>
                </a:cubicBezTo>
                <a:cubicBezTo>
                  <a:pt x="65" y="23"/>
                  <a:pt x="65" y="23"/>
                  <a:pt x="65" y="23"/>
                </a:cubicBezTo>
                <a:cubicBezTo>
                  <a:pt x="66" y="23"/>
                  <a:pt x="67" y="24"/>
                  <a:pt x="67" y="26"/>
                </a:cubicBezTo>
                <a:cubicBezTo>
                  <a:pt x="67" y="27"/>
                  <a:pt x="66" y="28"/>
                  <a:pt x="65" y="28"/>
                </a:cubicBezTo>
                <a:cubicBezTo>
                  <a:pt x="55" y="28"/>
                  <a:pt x="55" y="28"/>
                  <a:pt x="55" y="28"/>
                </a:cubicBezTo>
                <a:cubicBezTo>
                  <a:pt x="53" y="28"/>
                  <a:pt x="53" y="28"/>
                  <a:pt x="53" y="28"/>
                </a:cubicBezTo>
                <a:cubicBezTo>
                  <a:pt x="52" y="28"/>
                  <a:pt x="51" y="27"/>
                  <a:pt x="51" y="26"/>
                </a:cubicBezTo>
                <a:cubicBezTo>
                  <a:pt x="51" y="24"/>
                  <a:pt x="52" y="23"/>
                  <a:pt x="53" y="23"/>
                </a:cubicBezTo>
                <a:lnTo>
                  <a:pt x="56" y="23"/>
                </a:lnTo>
                <a:close/>
                <a:moveTo>
                  <a:pt x="8" y="55"/>
                </a:moveTo>
                <a:cubicBezTo>
                  <a:pt x="7" y="54"/>
                  <a:pt x="3" y="50"/>
                  <a:pt x="3" y="40"/>
                </a:cubicBezTo>
                <a:cubicBezTo>
                  <a:pt x="3" y="29"/>
                  <a:pt x="7" y="25"/>
                  <a:pt x="8" y="24"/>
                </a:cubicBezTo>
                <a:cubicBezTo>
                  <a:pt x="18" y="24"/>
                  <a:pt x="18" y="24"/>
                  <a:pt x="18" y="24"/>
                </a:cubicBezTo>
                <a:cubicBezTo>
                  <a:pt x="16" y="27"/>
                  <a:pt x="14" y="32"/>
                  <a:pt x="14" y="40"/>
                </a:cubicBezTo>
                <a:cubicBezTo>
                  <a:pt x="14" y="47"/>
                  <a:pt x="16" y="52"/>
                  <a:pt x="18" y="55"/>
                </a:cubicBezTo>
                <a:lnTo>
                  <a:pt x="8" y="55"/>
                </a:lnTo>
                <a:close/>
                <a:moveTo>
                  <a:pt x="21" y="54"/>
                </a:moveTo>
                <a:cubicBezTo>
                  <a:pt x="21" y="54"/>
                  <a:pt x="21" y="54"/>
                  <a:pt x="21" y="54"/>
                </a:cubicBezTo>
                <a:cubicBezTo>
                  <a:pt x="21" y="54"/>
                  <a:pt x="21" y="54"/>
                  <a:pt x="21" y="54"/>
                </a:cubicBezTo>
                <a:cubicBezTo>
                  <a:pt x="21" y="54"/>
                  <a:pt x="21" y="54"/>
                  <a:pt x="21" y="54"/>
                </a:cubicBezTo>
                <a:close/>
                <a:moveTo>
                  <a:pt x="42" y="54"/>
                </a:moveTo>
                <a:cubicBezTo>
                  <a:pt x="41" y="53"/>
                  <a:pt x="40" y="53"/>
                  <a:pt x="39" y="53"/>
                </a:cubicBezTo>
                <a:cubicBezTo>
                  <a:pt x="36" y="52"/>
                  <a:pt x="34" y="51"/>
                  <a:pt x="32" y="51"/>
                </a:cubicBezTo>
                <a:cubicBezTo>
                  <a:pt x="19" y="51"/>
                  <a:pt x="19" y="51"/>
                  <a:pt x="19" y="51"/>
                </a:cubicBezTo>
                <a:cubicBezTo>
                  <a:pt x="19" y="51"/>
                  <a:pt x="19" y="51"/>
                  <a:pt x="19" y="51"/>
                </a:cubicBezTo>
                <a:cubicBezTo>
                  <a:pt x="18" y="49"/>
                  <a:pt x="17" y="45"/>
                  <a:pt x="17" y="40"/>
                </a:cubicBezTo>
                <a:cubicBezTo>
                  <a:pt x="17" y="34"/>
                  <a:pt x="18" y="30"/>
                  <a:pt x="19" y="28"/>
                </a:cubicBezTo>
                <a:cubicBezTo>
                  <a:pt x="19" y="28"/>
                  <a:pt x="19" y="28"/>
                  <a:pt x="19" y="28"/>
                </a:cubicBezTo>
                <a:cubicBezTo>
                  <a:pt x="20" y="28"/>
                  <a:pt x="25" y="28"/>
                  <a:pt x="28" y="25"/>
                </a:cubicBezTo>
                <a:cubicBezTo>
                  <a:pt x="29" y="24"/>
                  <a:pt x="30" y="23"/>
                  <a:pt x="31" y="21"/>
                </a:cubicBezTo>
                <a:cubicBezTo>
                  <a:pt x="33" y="19"/>
                  <a:pt x="35" y="16"/>
                  <a:pt x="37" y="15"/>
                </a:cubicBezTo>
                <a:cubicBezTo>
                  <a:pt x="41" y="12"/>
                  <a:pt x="43" y="9"/>
                  <a:pt x="44" y="4"/>
                </a:cubicBezTo>
                <a:cubicBezTo>
                  <a:pt x="44" y="3"/>
                  <a:pt x="45" y="3"/>
                  <a:pt x="45" y="3"/>
                </a:cubicBezTo>
                <a:cubicBezTo>
                  <a:pt x="47" y="3"/>
                  <a:pt x="48" y="4"/>
                  <a:pt x="48" y="5"/>
                </a:cubicBezTo>
                <a:cubicBezTo>
                  <a:pt x="49" y="7"/>
                  <a:pt x="49" y="9"/>
                  <a:pt x="49" y="12"/>
                </a:cubicBezTo>
                <a:cubicBezTo>
                  <a:pt x="48" y="15"/>
                  <a:pt x="46" y="21"/>
                  <a:pt x="46" y="21"/>
                </a:cubicBezTo>
                <a:cubicBezTo>
                  <a:pt x="46" y="21"/>
                  <a:pt x="46" y="21"/>
                  <a:pt x="46" y="21"/>
                </a:cubicBezTo>
                <a:cubicBezTo>
                  <a:pt x="45" y="22"/>
                  <a:pt x="43" y="28"/>
                  <a:pt x="42" y="33"/>
                </a:cubicBezTo>
                <a:cubicBezTo>
                  <a:pt x="42" y="38"/>
                  <a:pt x="34" y="38"/>
                  <a:pt x="34" y="38"/>
                </a:cubicBezTo>
                <a:cubicBezTo>
                  <a:pt x="33" y="38"/>
                  <a:pt x="32" y="39"/>
                  <a:pt x="32" y="39"/>
                </a:cubicBezTo>
                <a:cubicBezTo>
                  <a:pt x="32" y="40"/>
                  <a:pt x="33" y="41"/>
                  <a:pt x="34" y="41"/>
                </a:cubicBezTo>
                <a:cubicBezTo>
                  <a:pt x="34" y="41"/>
                  <a:pt x="44" y="41"/>
                  <a:pt x="45" y="33"/>
                </a:cubicBezTo>
                <a:cubicBezTo>
                  <a:pt x="46" y="29"/>
                  <a:pt x="47" y="25"/>
                  <a:pt x="48" y="23"/>
                </a:cubicBezTo>
                <a:cubicBezTo>
                  <a:pt x="48" y="23"/>
                  <a:pt x="48" y="23"/>
                  <a:pt x="48" y="23"/>
                </a:cubicBezTo>
                <a:cubicBezTo>
                  <a:pt x="48" y="24"/>
                  <a:pt x="48" y="25"/>
                  <a:pt x="48" y="26"/>
                </a:cubicBezTo>
                <a:cubicBezTo>
                  <a:pt x="48" y="27"/>
                  <a:pt x="48" y="29"/>
                  <a:pt x="50" y="30"/>
                </a:cubicBezTo>
                <a:cubicBezTo>
                  <a:pt x="48" y="31"/>
                  <a:pt x="48" y="32"/>
                  <a:pt x="48" y="34"/>
                </a:cubicBezTo>
                <a:cubicBezTo>
                  <a:pt x="48" y="36"/>
                  <a:pt x="49" y="38"/>
                  <a:pt x="50" y="39"/>
                </a:cubicBezTo>
                <a:cubicBezTo>
                  <a:pt x="49" y="40"/>
                  <a:pt x="49" y="41"/>
                  <a:pt x="49" y="42"/>
                </a:cubicBezTo>
                <a:cubicBezTo>
                  <a:pt x="49" y="44"/>
                  <a:pt x="50" y="45"/>
                  <a:pt x="51" y="46"/>
                </a:cubicBezTo>
                <a:cubicBezTo>
                  <a:pt x="50" y="47"/>
                  <a:pt x="49" y="49"/>
                  <a:pt x="49" y="50"/>
                </a:cubicBezTo>
                <a:cubicBezTo>
                  <a:pt x="49" y="52"/>
                  <a:pt x="49" y="53"/>
                  <a:pt x="50" y="54"/>
                </a:cubicBezTo>
                <a:cubicBezTo>
                  <a:pt x="47" y="54"/>
                  <a:pt x="44" y="54"/>
                  <a:pt x="42" y="54"/>
                </a:cubicBezTo>
                <a:close/>
                <a:moveTo>
                  <a:pt x="64" y="53"/>
                </a:moveTo>
                <a:cubicBezTo>
                  <a:pt x="54" y="53"/>
                  <a:pt x="54" y="53"/>
                  <a:pt x="54" y="53"/>
                </a:cubicBezTo>
                <a:cubicBezTo>
                  <a:pt x="53" y="53"/>
                  <a:pt x="52" y="52"/>
                  <a:pt x="52" y="50"/>
                </a:cubicBezTo>
                <a:cubicBezTo>
                  <a:pt x="52" y="49"/>
                  <a:pt x="53" y="48"/>
                  <a:pt x="54" y="48"/>
                </a:cubicBezTo>
                <a:cubicBezTo>
                  <a:pt x="64" y="48"/>
                  <a:pt x="64" y="48"/>
                  <a:pt x="64" y="48"/>
                </a:cubicBezTo>
                <a:cubicBezTo>
                  <a:pt x="65" y="48"/>
                  <a:pt x="67" y="49"/>
                  <a:pt x="67" y="50"/>
                </a:cubicBezTo>
                <a:cubicBezTo>
                  <a:pt x="67" y="52"/>
                  <a:pt x="65" y="53"/>
                  <a:pt x="64" y="53"/>
                </a:cubicBezTo>
                <a:close/>
                <a:moveTo>
                  <a:pt x="66" y="45"/>
                </a:moveTo>
                <a:cubicBezTo>
                  <a:pt x="54" y="45"/>
                  <a:pt x="54" y="45"/>
                  <a:pt x="54" y="45"/>
                </a:cubicBezTo>
                <a:cubicBezTo>
                  <a:pt x="53" y="45"/>
                  <a:pt x="52" y="44"/>
                  <a:pt x="52" y="42"/>
                </a:cubicBezTo>
                <a:cubicBezTo>
                  <a:pt x="52" y="41"/>
                  <a:pt x="53" y="40"/>
                  <a:pt x="54" y="40"/>
                </a:cubicBezTo>
                <a:cubicBezTo>
                  <a:pt x="66" y="40"/>
                  <a:pt x="66" y="40"/>
                  <a:pt x="66" y="40"/>
                </a:cubicBezTo>
                <a:cubicBezTo>
                  <a:pt x="68" y="40"/>
                  <a:pt x="69" y="41"/>
                  <a:pt x="69" y="42"/>
                </a:cubicBezTo>
                <a:cubicBezTo>
                  <a:pt x="69" y="44"/>
                  <a:pt x="68" y="45"/>
                  <a:pt x="66" y="45"/>
                </a:cubicBezTo>
                <a:close/>
              </a:path>
            </a:pathLst>
          </a:custGeom>
          <a:solidFill>
            <a:schemeClr val="bg2"/>
          </a:solidFill>
          <a:ln>
            <a:noFill/>
          </a:ln>
        </p:spPr>
        <p:txBody>
          <a:bodyPr vert="horz" wrap="square" lIns="91440" tIns="45720" rIns="91440" bIns="45720" numCol="1" anchor="t" anchorCtr="0" compatLnSpc="1"/>
          <a:lstStyle/>
          <a:p>
            <a:endParaRPr lang="en-US"/>
          </a:p>
        </p:txBody>
      </p:sp>
      <p:sp>
        <p:nvSpPr>
          <p:cNvPr id="73" name="Freeform 238"/>
          <p:cNvSpPr>
            <a:spLocks noEditPoints="1"/>
          </p:cNvSpPr>
          <p:nvPr/>
        </p:nvSpPr>
        <p:spPr bwMode="auto">
          <a:xfrm>
            <a:off x="5932807" y="4774437"/>
            <a:ext cx="445422" cy="326113"/>
          </a:xfrm>
          <a:custGeom>
            <a:avLst/>
            <a:gdLst>
              <a:gd name="T0" fmla="*/ 60 w 71"/>
              <a:gd name="T1" fmla="*/ 1 h 50"/>
              <a:gd name="T2" fmla="*/ 53 w 71"/>
              <a:gd name="T3" fmla="*/ 4 h 50"/>
              <a:gd name="T4" fmla="*/ 40 w 71"/>
              <a:gd name="T5" fmla="*/ 1 h 50"/>
              <a:gd name="T6" fmla="*/ 29 w 71"/>
              <a:gd name="T7" fmla="*/ 2 h 50"/>
              <a:gd name="T8" fmla="*/ 22 w 71"/>
              <a:gd name="T9" fmla="*/ 4 h 50"/>
              <a:gd name="T10" fmla="*/ 11 w 71"/>
              <a:gd name="T11" fmla="*/ 2 h 50"/>
              <a:gd name="T12" fmla="*/ 0 w 71"/>
              <a:gd name="T13" fmla="*/ 21 h 50"/>
              <a:gd name="T14" fmla="*/ 6 w 71"/>
              <a:gd name="T15" fmla="*/ 25 h 50"/>
              <a:gd name="T16" fmla="*/ 12 w 71"/>
              <a:gd name="T17" fmla="*/ 32 h 50"/>
              <a:gd name="T18" fmla="*/ 16 w 71"/>
              <a:gd name="T19" fmla="*/ 37 h 50"/>
              <a:gd name="T20" fmla="*/ 17 w 71"/>
              <a:gd name="T21" fmla="*/ 42 h 50"/>
              <a:gd name="T22" fmla="*/ 21 w 71"/>
              <a:gd name="T23" fmla="*/ 43 h 50"/>
              <a:gd name="T24" fmla="*/ 22 w 71"/>
              <a:gd name="T25" fmla="*/ 46 h 50"/>
              <a:gd name="T26" fmla="*/ 27 w 71"/>
              <a:gd name="T27" fmla="*/ 46 h 50"/>
              <a:gd name="T28" fmla="*/ 31 w 71"/>
              <a:gd name="T29" fmla="*/ 50 h 50"/>
              <a:gd name="T30" fmla="*/ 36 w 71"/>
              <a:gd name="T31" fmla="*/ 46 h 50"/>
              <a:gd name="T32" fmla="*/ 40 w 71"/>
              <a:gd name="T33" fmla="*/ 49 h 50"/>
              <a:gd name="T34" fmla="*/ 44 w 71"/>
              <a:gd name="T35" fmla="*/ 45 h 50"/>
              <a:gd name="T36" fmla="*/ 49 w 71"/>
              <a:gd name="T37" fmla="*/ 45 h 50"/>
              <a:gd name="T38" fmla="*/ 52 w 71"/>
              <a:gd name="T39" fmla="*/ 42 h 50"/>
              <a:gd name="T40" fmla="*/ 55 w 71"/>
              <a:gd name="T41" fmla="*/ 36 h 50"/>
              <a:gd name="T42" fmla="*/ 59 w 71"/>
              <a:gd name="T43" fmla="*/ 30 h 50"/>
              <a:gd name="T44" fmla="*/ 66 w 71"/>
              <a:gd name="T45" fmla="*/ 24 h 50"/>
              <a:gd name="T46" fmla="*/ 71 w 71"/>
              <a:gd name="T47" fmla="*/ 21 h 50"/>
              <a:gd name="T48" fmla="*/ 17 w 71"/>
              <a:gd name="T49" fmla="*/ 35 h 50"/>
              <a:gd name="T50" fmla="*/ 15 w 71"/>
              <a:gd name="T51" fmla="*/ 35 h 50"/>
              <a:gd name="T52" fmla="*/ 14 w 71"/>
              <a:gd name="T53" fmla="*/ 33 h 50"/>
              <a:gd name="T54" fmla="*/ 23 w 71"/>
              <a:gd name="T55" fmla="*/ 23 h 50"/>
              <a:gd name="T56" fmla="*/ 26 w 71"/>
              <a:gd name="T57" fmla="*/ 23 h 50"/>
              <a:gd name="T58" fmla="*/ 26 w 71"/>
              <a:gd name="T59" fmla="*/ 26 h 50"/>
              <a:gd name="T60" fmla="*/ 17 w 71"/>
              <a:gd name="T61" fmla="*/ 35 h 50"/>
              <a:gd name="T62" fmla="*/ 18 w 71"/>
              <a:gd name="T63" fmla="*/ 40 h 50"/>
              <a:gd name="T64" fmla="*/ 18 w 71"/>
              <a:gd name="T65" fmla="*/ 37 h 50"/>
              <a:gd name="T66" fmla="*/ 27 w 71"/>
              <a:gd name="T67" fmla="*/ 29 h 50"/>
              <a:gd name="T68" fmla="*/ 30 w 71"/>
              <a:gd name="T69" fmla="*/ 29 h 50"/>
              <a:gd name="T70" fmla="*/ 23 w 71"/>
              <a:gd name="T71" fmla="*/ 38 h 50"/>
              <a:gd name="T72" fmla="*/ 26 w 71"/>
              <a:gd name="T73" fmla="*/ 44 h 50"/>
              <a:gd name="T74" fmla="*/ 23 w 71"/>
              <a:gd name="T75" fmla="*/ 43 h 50"/>
              <a:gd name="T76" fmla="*/ 28 w 71"/>
              <a:gd name="T77" fmla="*/ 37 h 50"/>
              <a:gd name="T78" fmla="*/ 33 w 71"/>
              <a:gd name="T79" fmla="*/ 32 h 50"/>
              <a:gd name="T80" fmla="*/ 35 w 71"/>
              <a:gd name="T81" fmla="*/ 34 h 50"/>
              <a:gd name="T82" fmla="*/ 30 w 71"/>
              <a:gd name="T83" fmla="*/ 40 h 50"/>
              <a:gd name="T84" fmla="*/ 41 w 71"/>
              <a:gd name="T85" fmla="*/ 39 h 50"/>
              <a:gd name="T86" fmla="*/ 33 w 71"/>
              <a:gd name="T87" fmla="*/ 47 h 50"/>
              <a:gd name="T88" fmla="*/ 29 w 71"/>
              <a:gd name="T89" fmla="*/ 46 h 50"/>
              <a:gd name="T90" fmla="*/ 32 w 71"/>
              <a:gd name="T91" fmla="*/ 42 h 50"/>
              <a:gd name="T92" fmla="*/ 40 w 71"/>
              <a:gd name="T93" fmla="*/ 35 h 50"/>
              <a:gd name="T94" fmla="*/ 42 w 71"/>
              <a:gd name="T95" fmla="*/ 37 h 50"/>
              <a:gd name="T96" fmla="*/ 65 w 71"/>
              <a:gd name="T97" fmla="*/ 21 h 50"/>
              <a:gd name="T98" fmla="*/ 57 w 71"/>
              <a:gd name="T99" fmla="*/ 28 h 50"/>
              <a:gd name="T100" fmla="*/ 47 w 71"/>
              <a:gd name="T101" fmla="*/ 19 h 50"/>
              <a:gd name="T102" fmla="*/ 42 w 71"/>
              <a:gd name="T103" fmla="*/ 15 h 50"/>
              <a:gd name="T104" fmla="*/ 41 w 71"/>
              <a:gd name="T105" fmla="*/ 13 h 50"/>
              <a:gd name="T106" fmla="*/ 39 w 71"/>
              <a:gd name="T107" fmla="*/ 14 h 50"/>
              <a:gd name="T108" fmla="*/ 31 w 71"/>
              <a:gd name="T109" fmla="*/ 19 h 50"/>
              <a:gd name="T110" fmla="*/ 26 w 71"/>
              <a:gd name="T111" fmla="*/ 16 h 50"/>
              <a:gd name="T112" fmla="*/ 27 w 71"/>
              <a:gd name="T113" fmla="*/ 15 h 50"/>
              <a:gd name="T114" fmla="*/ 41 w 71"/>
              <a:gd name="T115" fmla="*/ 4 h 50"/>
              <a:gd name="T116" fmla="*/ 53 w 71"/>
              <a:gd name="T117" fmla="*/ 7 h 50"/>
              <a:gd name="T118" fmla="*/ 67 w 71"/>
              <a:gd name="T119" fmla="*/ 2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1" h="50">
                <a:moveTo>
                  <a:pt x="62" y="0"/>
                </a:moveTo>
                <a:cubicBezTo>
                  <a:pt x="60" y="1"/>
                  <a:pt x="60" y="1"/>
                  <a:pt x="60" y="1"/>
                </a:cubicBezTo>
                <a:cubicBezTo>
                  <a:pt x="59" y="2"/>
                  <a:pt x="56" y="4"/>
                  <a:pt x="53" y="4"/>
                </a:cubicBezTo>
                <a:cubicBezTo>
                  <a:pt x="53" y="4"/>
                  <a:pt x="53" y="4"/>
                  <a:pt x="53" y="4"/>
                </a:cubicBezTo>
                <a:cubicBezTo>
                  <a:pt x="52" y="4"/>
                  <a:pt x="49" y="3"/>
                  <a:pt x="46" y="2"/>
                </a:cubicBezTo>
                <a:cubicBezTo>
                  <a:pt x="42" y="1"/>
                  <a:pt x="41" y="1"/>
                  <a:pt x="40" y="1"/>
                </a:cubicBezTo>
                <a:cubicBezTo>
                  <a:pt x="40" y="1"/>
                  <a:pt x="38" y="2"/>
                  <a:pt x="36" y="4"/>
                </a:cubicBezTo>
                <a:cubicBezTo>
                  <a:pt x="34" y="3"/>
                  <a:pt x="31" y="2"/>
                  <a:pt x="29" y="2"/>
                </a:cubicBezTo>
                <a:cubicBezTo>
                  <a:pt x="28" y="2"/>
                  <a:pt x="28" y="2"/>
                  <a:pt x="28" y="2"/>
                </a:cubicBezTo>
                <a:cubicBezTo>
                  <a:pt x="26" y="2"/>
                  <a:pt x="24" y="3"/>
                  <a:pt x="22" y="4"/>
                </a:cubicBezTo>
                <a:cubicBezTo>
                  <a:pt x="20" y="4"/>
                  <a:pt x="19" y="5"/>
                  <a:pt x="18" y="5"/>
                </a:cubicBezTo>
                <a:cubicBezTo>
                  <a:pt x="17" y="5"/>
                  <a:pt x="14" y="3"/>
                  <a:pt x="11" y="2"/>
                </a:cubicBezTo>
                <a:cubicBezTo>
                  <a:pt x="10" y="2"/>
                  <a:pt x="10" y="2"/>
                  <a:pt x="10" y="2"/>
                </a:cubicBezTo>
                <a:cubicBezTo>
                  <a:pt x="0" y="21"/>
                  <a:pt x="0" y="21"/>
                  <a:pt x="0" y="21"/>
                </a:cubicBezTo>
                <a:cubicBezTo>
                  <a:pt x="1" y="22"/>
                  <a:pt x="1" y="22"/>
                  <a:pt x="1" y="22"/>
                </a:cubicBezTo>
                <a:cubicBezTo>
                  <a:pt x="2" y="22"/>
                  <a:pt x="5" y="24"/>
                  <a:pt x="6" y="25"/>
                </a:cubicBezTo>
                <a:cubicBezTo>
                  <a:pt x="7" y="26"/>
                  <a:pt x="7" y="26"/>
                  <a:pt x="7" y="26"/>
                </a:cubicBezTo>
                <a:cubicBezTo>
                  <a:pt x="8" y="27"/>
                  <a:pt x="10" y="29"/>
                  <a:pt x="12" y="32"/>
                </a:cubicBezTo>
                <a:cubicBezTo>
                  <a:pt x="12" y="33"/>
                  <a:pt x="12" y="35"/>
                  <a:pt x="13" y="36"/>
                </a:cubicBezTo>
                <a:cubicBezTo>
                  <a:pt x="14" y="37"/>
                  <a:pt x="15" y="37"/>
                  <a:pt x="16" y="37"/>
                </a:cubicBezTo>
                <a:cubicBezTo>
                  <a:pt x="16" y="38"/>
                  <a:pt x="16" y="38"/>
                  <a:pt x="16" y="39"/>
                </a:cubicBezTo>
                <a:cubicBezTo>
                  <a:pt x="16" y="40"/>
                  <a:pt x="16" y="41"/>
                  <a:pt x="17" y="42"/>
                </a:cubicBezTo>
                <a:cubicBezTo>
                  <a:pt x="18" y="42"/>
                  <a:pt x="19" y="43"/>
                  <a:pt x="20" y="43"/>
                </a:cubicBezTo>
                <a:cubicBezTo>
                  <a:pt x="20" y="43"/>
                  <a:pt x="20" y="43"/>
                  <a:pt x="21" y="43"/>
                </a:cubicBezTo>
                <a:cubicBezTo>
                  <a:pt x="21" y="43"/>
                  <a:pt x="21" y="43"/>
                  <a:pt x="21" y="43"/>
                </a:cubicBezTo>
                <a:cubicBezTo>
                  <a:pt x="21" y="44"/>
                  <a:pt x="21" y="45"/>
                  <a:pt x="22" y="46"/>
                </a:cubicBezTo>
                <a:cubicBezTo>
                  <a:pt x="23" y="47"/>
                  <a:pt x="24" y="47"/>
                  <a:pt x="25" y="47"/>
                </a:cubicBezTo>
                <a:cubicBezTo>
                  <a:pt x="26" y="47"/>
                  <a:pt x="27" y="47"/>
                  <a:pt x="27" y="46"/>
                </a:cubicBezTo>
                <a:cubicBezTo>
                  <a:pt x="27" y="47"/>
                  <a:pt x="28" y="48"/>
                  <a:pt x="28" y="49"/>
                </a:cubicBezTo>
                <a:cubicBezTo>
                  <a:pt x="29" y="49"/>
                  <a:pt x="30" y="50"/>
                  <a:pt x="31" y="50"/>
                </a:cubicBezTo>
                <a:cubicBezTo>
                  <a:pt x="32" y="50"/>
                  <a:pt x="33" y="49"/>
                  <a:pt x="34" y="49"/>
                </a:cubicBezTo>
                <a:cubicBezTo>
                  <a:pt x="36" y="46"/>
                  <a:pt x="36" y="46"/>
                  <a:pt x="36" y="46"/>
                </a:cubicBezTo>
                <a:cubicBezTo>
                  <a:pt x="37" y="48"/>
                  <a:pt x="37" y="48"/>
                  <a:pt x="37" y="48"/>
                </a:cubicBezTo>
                <a:cubicBezTo>
                  <a:pt x="38" y="48"/>
                  <a:pt x="39" y="49"/>
                  <a:pt x="40" y="49"/>
                </a:cubicBezTo>
                <a:cubicBezTo>
                  <a:pt x="41" y="49"/>
                  <a:pt x="42" y="48"/>
                  <a:pt x="43" y="48"/>
                </a:cubicBezTo>
                <a:cubicBezTo>
                  <a:pt x="44" y="47"/>
                  <a:pt x="44" y="46"/>
                  <a:pt x="44" y="45"/>
                </a:cubicBezTo>
                <a:cubicBezTo>
                  <a:pt x="45" y="46"/>
                  <a:pt x="46" y="46"/>
                  <a:pt x="46" y="46"/>
                </a:cubicBezTo>
                <a:cubicBezTo>
                  <a:pt x="48" y="46"/>
                  <a:pt x="49" y="46"/>
                  <a:pt x="49" y="45"/>
                </a:cubicBezTo>
                <a:cubicBezTo>
                  <a:pt x="50" y="44"/>
                  <a:pt x="51" y="43"/>
                  <a:pt x="50" y="42"/>
                </a:cubicBezTo>
                <a:cubicBezTo>
                  <a:pt x="51" y="42"/>
                  <a:pt x="51" y="42"/>
                  <a:pt x="52" y="42"/>
                </a:cubicBezTo>
                <a:cubicBezTo>
                  <a:pt x="53" y="42"/>
                  <a:pt x="54" y="42"/>
                  <a:pt x="55" y="41"/>
                </a:cubicBezTo>
                <a:cubicBezTo>
                  <a:pt x="56" y="40"/>
                  <a:pt x="56" y="38"/>
                  <a:pt x="55" y="36"/>
                </a:cubicBezTo>
                <a:cubicBezTo>
                  <a:pt x="56" y="36"/>
                  <a:pt x="57" y="36"/>
                  <a:pt x="58" y="35"/>
                </a:cubicBezTo>
                <a:cubicBezTo>
                  <a:pt x="59" y="34"/>
                  <a:pt x="60" y="32"/>
                  <a:pt x="59" y="30"/>
                </a:cubicBezTo>
                <a:cubicBezTo>
                  <a:pt x="60" y="29"/>
                  <a:pt x="61" y="28"/>
                  <a:pt x="62" y="28"/>
                </a:cubicBezTo>
                <a:cubicBezTo>
                  <a:pt x="63" y="26"/>
                  <a:pt x="65" y="24"/>
                  <a:pt x="66" y="24"/>
                </a:cubicBezTo>
                <a:cubicBezTo>
                  <a:pt x="67" y="23"/>
                  <a:pt x="69" y="22"/>
                  <a:pt x="70" y="22"/>
                </a:cubicBezTo>
                <a:cubicBezTo>
                  <a:pt x="71" y="21"/>
                  <a:pt x="71" y="21"/>
                  <a:pt x="71" y="21"/>
                </a:cubicBezTo>
                <a:lnTo>
                  <a:pt x="62" y="0"/>
                </a:lnTo>
                <a:close/>
                <a:moveTo>
                  <a:pt x="17" y="35"/>
                </a:moveTo>
                <a:cubicBezTo>
                  <a:pt x="17" y="35"/>
                  <a:pt x="16" y="35"/>
                  <a:pt x="16" y="35"/>
                </a:cubicBezTo>
                <a:cubicBezTo>
                  <a:pt x="16" y="35"/>
                  <a:pt x="15" y="35"/>
                  <a:pt x="15" y="35"/>
                </a:cubicBezTo>
                <a:cubicBezTo>
                  <a:pt x="14" y="34"/>
                  <a:pt x="14" y="34"/>
                  <a:pt x="14" y="34"/>
                </a:cubicBezTo>
                <a:cubicBezTo>
                  <a:pt x="14" y="33"/>
                  <a:pt x="14" y="33"/>
                  <a:pt x="14" y="33"/>
                </a:cubicBezTo>
                <a:cubicBezTo>
                  <a:pt x="14" y="33"/>
                  <a:pt x="14" y="32"/>
                  <a:pt x="15" y="32"/>
                </a:cubicBezTo>
                <a:cubicBezTo>
                  <a:pt x="23" y="23"/>
                  <a:pt x="23" y="23"/>
                  <a:pt x="23" y="23"/>
                </a:cubicBezTo>
                <a:cubicBezTo>
                  <a:pt x="23" y="23"/>
                  <a:pt x="24" y="23"/>
                  <a:pt x="24" y="23"/>
                </a:cubicBezTo>
                <a:cubicBezTo>
                  <a:pt x="25" y="23"/>
                  <a:pt x="26" y="23"/>
                  <a:pt x="26" y="23"/>
                </a:cubicBezTo>
                <a:cubicBezTo>
                  <a:pt x="26" y="24"/>
                  <a:pt x="26" y="24"/>
                  <a:pt x="26" y="25"/>
                </a:cubicBezTo>
                <a:cubicBezTo>
                  <a:pt x="26" y="25"/>
                  <a:pt x="26" y="26"/>
                  <a:pt x="26" y="26"/>
                </a:cubicBezTo>
                <a:cubicBezTo>
                  <a:pt x="18" y="35"/>
                  <a:pt x="18" y="35"/>
                  <a:pt x="18" y="35"/>
                </a:cubicBezTo>
                <a:cubicBezTo>
                  <a:pt x="17" y="35"/>
                  <a:pt x="17" y="35"/>
                  <a:pt x="17" y="35"/>
                </a:cubicBezTo>
                <a:close/>
                <a:moveTo>
                  <a:pt x="21" y="40"/>
                </a:moveTo>
                <a:cubicBezTo>
                  <a:pt x="20" y="41"/>
                  <a:pt x="19" y="41"/>
                  <a:pt x="18" y="40"/>
                </a:cubicBezTo>
                <a:cubicBezTo>
                  <a:pt x="18" y="40"/>
                  <a:pt x="18" y="39"/>
                  <a:pt x="18" y="39"/>
                </a:cubicBezTo>
                <a:cubicBezTo>
                  <a:pt x="18" y="38"/>
                  <a:pt x="18" y="38"/>
                  <a:pt x="18" y="37"/>
                </a:cubicBezTo>
                <a:cubicBezTo>
                  <a:pt x="19" y="37"/>
                  <a:pt x="19" y="37"/>
                  <a:pt x="19" y="37"/>
                </a:cubicBezTo>
                <a:cubicBezTo>
                  <a:pt x="27" y="29"/>
                  <a:pt x="27" y="29"/>
                  <a:pt x="27" y="29"/>
                </a:cubicBezTo>
                <a:cubicBezTo>
                  <a:pt x="27" y="29"/>
                  <a:pt x="28" y="28"/>
                  <a:pt x="28" y="28"/>
                </a:cubicBezTo>
                <a:cubicBezTo>
                  <a:pt x="29" y="28"/>
                  <a:pt x="29" y="29"/>
                  <a:pt x="30" y="29"/>
                </a:cubicBezTo>
                <a:cubicBezTo>
                  <a:pt x="30" y="30"/>
                  <a:pt x="30" y="31"/>
                  <a:pt x="30" y="32"/>
                </a:cubicBezTo>
                <a:cubicBezTo>
                  <a:pt x="23" y="38"/>
                  <a:pt x="23" y="38"/>
                  <a:pt x="23" y="38"/>
                </a:cubicBezTo>
                <a:lnTo>
                  <a:pt x="21" y="40"/>
                </a:lnTo>
                <a:close/>
                <a:moveTo>
                  <a:pt x="26" y="44"/>
                </a:moveTo>
                <a:cubicBezTo>
                  <a:pt x="26" y="45"/>
                  <a:pt x="24" y="45"/>
                  <a:pt x="23" y="44"/>
                </a:cubicBezTo>
                <a:cubicBezTo>
                  <a:pt x="23" y="44"/>
                  <a:pt x="23" y="43"/>
                  <a:pt x="23" y="43"/>
                </a:cubicBezTo>
                <a:cubicBezTo>
                  <a:pt x="23" y="42"/>
                  <a:pt x="23" y="42"/>
                  <a:pt x="23" y="41"/>
                </a:cubicBezTo>
                <a:cubicBezTo>
                  <a:pt x="28" y="37"/>
                  <a:pt x="28" y="37"/>
                  <a:pt x="28" y="37"/>
                </a:cubicBezTo>
                <a:cubicBezTo>
                  <a:pt x="32" y="33"/>
                  <a:pt x="32" y="33"/>
                  <a:pt x="32" y="33"/>
                </a:cubicBezTo>
                <a:cubicBezTo>
                  <a:pt x="32" y="33"/>
                  <a:pt x="33" y="32"/>
                  <a:pt x="33" y="32"/>
                </a:cubicBezTo>
                <a:cubicBezTo>
                  <a:pt x="34" y="32"/>
                  <a:pt x="34" y="33"/>
                  <a:pt x="35" y="33"/>
                </a:cubicBezTo>
                <a:cubicBezTo>
                  <a:pt x="35" y="33"/>
                  <a:pt x="35" y="34"/>
                  <a:pt x="35" y="34"/>
                </a:cubicBezTo>
                <a:cubicBezTo>
                  <a:pt x="35" y="35"/>
                  <a:pt x="35" y="36"/>
                  <a:pt x="35" y="36"/>
                </a:cubicBezTo>
                <a:cubicBezTo>
                  <a:pt x="30" y="40"/>
                  <a:pt x="30" y="40"/>
                  <a:pt x="30" y="40"/>
                </a:cubicBezTo>
                <a:lnTo>
                  <a:pt x="26" y="44"/>
                </a:lnTo>
                <a:close/>
                <a:moveTo>
                  <a:pt x="41" y="39"/>
                </a:moveTo>
                <a:cubicBezTo>
                  <a:pt x="35" y="45"/>
                  <a:pt x="35" y="45"/>
                  <a:pt x="35" y="45"/>
                </a:cubicBezTo>
                <a:cubicBezTo>
                  <a:pt x="33" y="47"/>
                  <a:pt x="33" y="47"/>
                  <a:pt x="33" y="47"/>
                </a:cubicBezTo>
                <a:cubicBezTo>
                  <a:pt x="32" y="48"/>
                  <a:pt x="31" y="48"/>
                  <a:pt x="30" y="47"/>
                </a:cubicBezTo>
                <a:cubicBezTo>
                  <a:pt x="29" y="47"/>
                  <a:pt x="29" y="46"/>
                  <a:pt x="29" y="46"/>
                </a:cubicBezTo>
                <a:cubicBezTo>
                  <a:pt x="29" y="45"/>
                  <a:pt x="29" y="45"/>
                  <a:pt x="30" y="44"/>
                </a:cubicBezTo>
                <a:cubicBezTo>
                  <a:pt x="32" y="42"/>
                  <a:pt x="32" y="42"/>
                  <a:pt x="32" y="42"/>
                </a:cubicBezTo>
                <a:cubicBezTo>
                  <a:pt x="38" y="36"/>
                  <a:pt x="38" y="36"/>
                  <a:pt x="38" y="36"/>
                </a:cubicBezTo>
                <a:cubicBezTo>
                  <a:pt x="39" y="35"/>
                  <a:pt x="39" y="35"/>
                  <a:pt x="40" y="35"/>
                </a:cubicBezTo>
                <a:cubicBezTo>
                  <a:pt x="40" y="35"/>
                  <a:pt x="41" y="35"/>
                  <a:pt x="41" y="36"/>
                </a:cubicBezTo>
                <a:cubicBezTo>
                  <a:pt x="41" y="36"/>
                  <a:pt x="42" y="37"/>
                  <a:pt x="42" y="37"/>
                </a:cubicBezTo>
                <a:cubicBezTo>
                  <a:pt x="42" y="38"/>
                  <a:pt x="41" y="38"/>
                  <a:pt x="41" y="39"/>
                </a:cubicBezTo>
                <a:close/>
                <a:moveTo>
                  <a:pt x="65" y="21"/>
                </a:moveTo>
                <a:cubicBezTo>
                  <a:pt x="63" y="22"/>
                  <a:pt x="61" y="24"/>
                  <a:pt x="60" y="26"/>
                </a:cubicBezTo>
                <a:cubicBezTo>
                  <a:pt x="59" y="26"/>
                  <a:pt x="58" y="27"/>
                  <a:pt x="57" y="28"/>
                </a:cubicBezTo>
                <a:cubicBezTo>
                  <a:pt x="50" y="21"/>
                  <a:pt x="50" y="21"/>
                  <a:pt x="50" y="21"/>
                </a:cubicBezTo>
                <a:cubicBezTo>
                  <a:pt x="49" y="20"/>
                  <a:pt x="48" y="19"/>
                  <a:pt x="47" y="19"/>
                </a:cubicBezTo>
                <a:cubicBezTo>
                  <a:pt x="47" y="19"/>
                  <a:pt x="46" y="19"/>
                  <a:pt x="44" y="18"/>
                </a:cubicBezTo>
                <a:cubicBezTo>
                  <a:pt x="42" y="16"/>
                  <a:pt x="42" y="15"/>
                  <a:pt x="42" y="15"/>
                </a:cubicBezTo>
                <a:cubicBezTo>
                  <a:pt x="41" y="12"/>
                  <a:pt x="41" y="12"/>
                  <a:pt x="41" y="12"/>
                </a:cubicBezTo>
                <a:cubicBezTo>
                  <a:pt x="41" y="13"/>
                  <a:pt x="41" y="13"/>
                  <a:pt x="41" y="13"/>
                </a:cubicBezTo>
                <a:cubicBezTo>
                  <a:pt x="41" y="12"/>
                  <a:pt x="41" y="12"/>
                  <a:pt x="41" y="12"/>
                </a:cubicBezTo>
                <a:cubicBezTo>
                  <a:pt x="39" y="14"/>
                  <a:pt x="39" y="14"/>
                  <a:pt x="39" y="14"/>
                </a:cubicBezTo>
                <a:cubicBezTo>
                  <a:pt x="37" y="15"/>
                  <a:pt x="35" y="17"/>
                  <a:pt x="34" y="18"/>
                </a:cubicBezTo>
                <a:cubicBezTo>
                  <a:pt x="33" y="18"/>
                  <a:pt x="32" y="19"/>
                  <a:pt x="31" y="19"/>
                </a:cubicBezTo>
                <a:cubicBezTo>
                  <a:pt x="30" y="19"/>
                  <a:pt x="29" y="19"/>
                  <a:pt x="28" y="18"/>
                </a:cubicBezTo>
                <a:cubicBezTo>
                  <a:pt x="27" y="18"/>
                  <a:pt x="27" y="17"/>
                  <a:pt x="26" y="16"/>
                </a:cubicBezTo>
                <a:cubicBezTo>
                  <a:pt x="26" y="16"/>
                  <a:pt x="27" y="15"/>
                  <a:pt x="27" y="15"/>
                </a:cubicBezTo>
                <a:cubicBezTo>
                  <a:pt x="27" y="15"/>
                  <a:pt x="27" y="15"/>
                  <a:pt x="27" y="15"/>
                </a:cubicBezTo>
                <a:cubicBezTo>
                  <a:pt x="29" y="13"/>
                  <a:pt x="33" y="10"/>
                  <a:pt x="37" y="7"/>
                </a:cubicBezTo>
                <a:cubicBezTo>
                  <a:pt x="38" y="5"/>
                  <a:pt x="40" y="4"/>
                  <a:pt x="41" y="4"/>
                </a:cubicBezTo>
                <a:cubicBezTo>
                  <a:pt x="41" y="4"/>
                  <a:pt x="44" y="5"/>
                  <a:pt x="45" y="5"/>
                </a:cubicBezTo>
                <a:cubicBezTo>
                  <a:pt x="49" y="7"/>
                  <a:pt x="52" y="7"/>
                  <a:pt x="53" y="7"/>
                </a:cubicBezTo>
                <a:cubicBezTo>
                  <a:pt x="56" y="7"/>
                  <a:pt x="59" y="6"/>
                  <a:pt x="60" y="5"/>
                </a:cubicBezTo>
                <a:cubicBezTo>
                  <a:pt x="67" y="20"/>
                  <a:pt x="67" y="20"/>
                  <a:pt x="67" y="20"/>
                </a:cubicBezTo>
                <a:cubicBezTo>
                  <a:pt x="66" y="20"/>
                  <a:pt x="65" y="21"/>
                  <a:pt x="65" y="21"/>
                </a:cubicBezTo>
                <a:close/>
              </a:path>
            </a:pathLst>
          </a:custGeom>
          <a:solidFill>
            <a:schemeClr val="bg2"/>
          </a:solidFill>
          <a:ln>
            <a:noFill/>
          </a:ln>
        </p:spPr>
        <p:txBody>
          <a:bodyPr vert="horz" wrap="square" lIns="91440" tIns="45720" rIns="91440" bIns="45720" numCol="1" anchor="t" anchorCtr="0" compatLnSpc="1"/>
          <a:lstStyle/>
          <a:p>
            <a:endParaRPr lang="en-US"/>
          </a:p>
        </p:txBody>
      </p:sp>
      <p:sp>
        <p:nvSpPr>
          <p:cNvPr id="74" name="Freeform 204"/>
          <p:cNvSpPr>
            <a:spLocks noEditPoints="1"/>
          </p:cNvSpPr>
          <p:nvPr/>
        </p:nvSpPr>
        <p:spPr bwMode="auto">
          <a:xfrm>
            <a:off x="5439445" y="2545613"/>
            <a:ext cx="463795" cy="480973"/>
          </a:xfrm>
          <a:custGeom>
            <a:avLst/>
            <a:gdLst>
              <a:gd name="T0" fmla="*/ 22 w 80"/>
              <a:gd name="T1" fmla="*/ 6 h 80"/>
              <a:gd name="T2" fmla="*/ 23 w 80"/>
              <a:gd name="T3" fmla="*/ 14 h 80"/>
              <a:gd name="T4" fmla="*/ 78 w 80"/>
              <a:gd name="T5" fmla="*/ 38 h 80"/>
              <a:gd name="T6" fmla="*/ 72 w 80"/>
              <a:gd name="T7" fmla="*/ 42 h 80"/>
              <a:gd name="T8" fmla="*/ 78 w 80"/>
              <a:gd name="T9" fmla="*/ 38 h 80"/>
              <a:gd name="T10" fmla="*/ 73 w 80"/>
              <a:gd name="T11" fmla="*/ 23 h 80"/>
              <a:gd name="T12" fmla="*/ 67 w 80"/>
              <a:gd name="T13" fmla="*/ 22 h 80"/>
              <a:gd name="T14" fmla="*/ 40 w 80"/>
              <a:gd name="T15" fmla="*/ 10 h 80"/>
              <a:gd name="T16" fmla="*/ 40 w 80"/>
              <a:gd name="T17" fmla="*/ 0 h 80"/>
              <a:gd name="T18" fmla="*/ 40 w 80"/>
              <a:gd name="T19" fmla="*/ 10 h 80"/>
              <a:gd name="T20" fmla="*/ 66 w 80"/>
              <a:gd name="T21" fmla="*/ 55 h 80"/>
              <a:gd name="T22" fmla="*/ 72 w 80"/>
              <a:gd name="T23" fmla="*/ 61 h 80"/>
              <a:gd name="T24" fmla="*/ 55 w 80"/>
              <a:gd name="T25" fmla="*/ 14 h 80"/>
              <a:gd name="T26" fmla="*/ 60 w 80"/>
              <a:gd name="T27" fmla="*/ 8 h 80"/>
              <a:gd name="T28" fmla="*/ 54 w 80"/>
              <a:gd name="T29" fmla="*/ 11 h 80"/>
              <a:gd name="T30" fmla="*/ 18 w 80"/>
              <a:gd name="T31" fmla="*/ 26 h 80"/>
              <a:gd name="T32" fmla="*/ 61 w 80"/>
              <a:gd name="T33" fmla="*/ 26 h 80"/>
              <a:gd name="T34" fmla="*/ 41 w 80"/>
              <a:gd name="T35" fmla="*/ 68 h 80"/>
              <a:gd name="T36" fmla="*/ 12 w 80"/>
              <a:gd name="T37" fmla="*/ 38 h 80"/>
              <a:gd name="T38" fmla="*/ 29 w 80"/>
              <a:gd name="T39" fmla="*/ 38 h 80"/>
              <a:gd name="T40" fmla="*/ 48 w 80"/>
              <a:gd name="T41" fmla="*/ 38 h 80"/>
              <a:gd name="T42" fmla="*/ 48 w 80"/>
              <a:gd name="T43" fmla="*/ 38 h 80"/>
              <a:gd name="T44" fmla="*/ 42 w 80"/>
              <a:gd name="T45" fmla="*/ 62 h 80"/>
              <a:gd name="T46" fmla="*/ 52 w 80"/>
              <a:gd name="T47" fmla="*/ 36 h 80"/>
              <a:gd name="T48" fmla="*/ 42 w 80"/>
              <a:gd name="T49" fmla="*/ 28 h 80"/>
              <a:gd name="T50" fmla="*/ 42 w 80"/>
              <a:gd name="T51" fmla="*/ 28 h 80"/>
              <a:gd name="T52" fmla="*/ 47 w 80"/>
              <a:gd name="T53" fmla="*/ 36 h 80"/>
              <a:gd name="T54" fmla="*/ 30 w 80"/>
              <a:gd name="T55" fmla="*/ 36 h 80"/>
              <a:gd name="T56" fmla="*/ 15 w 80"/>
              <a:gd name="T57" fmla="*/ 36 h 80"/>
              <a:gd name="T58" fmla="*/ 15 w 80"/>
              <a:gd name="T59" fmla="*/ 36 h 80"/>
              <a:gd name="T60" fmla="*/ 5 w 80"/>
              <a:gd name="T61" fmla="*/ 60 h 80"/>
              <a:gd name="T62" fmla="*/ 13 w 80"/>
              <a:gd name="T63" fmla="*/ 58 h 80"/>
              <a:gd name="T64" fmla="*/ 9 w 80"/>
              <a:gd name="T65" fmla="*/ 40 h 80"/>
              <a:gd name="T66" fmla="*/ 0 w 80"/>
              <a:gd name="T67" fmla="*/ 40 h 80"/>
              <a:gd name="T68" fmla="*/ 9 w 80"/>
              <a:gd name="T69" fmla="*/ 40 h 80"/>
              <a:gd name="T70" fmla="*/ 12 w 80"/>
              <a:gd name="T71" fmla="*/ 26 h 80"/>
              <a:gd name="T72" fmla="*/ 8 w 80"/>
              <a:gd name="T73" fmla="*/ 19 h 80"/>
              <a:gd name="T74" fmla="*/ 24 w 80"/>
              <a:gd name="T75" fmla="*/ 66 h 80"/>
              <a:gd name="T76" fmla="*/ 20 w 80"/>
              <a:gd name="T77" fmla="*/ 75 h 80"/>
              <a:gd name="T78" fmla="*/ 25 w 80"/>
              <a:gd name="T79" fmla="*/ 69 h 80"/>
              <a:gd name="T80" fmla="*/ 38 w 80"/>
              <a:gd name="T81" fmla="*/ 72 h 80"/>
              <a:gd name="T82" fmla="*/ 42 w 80"/>
              <a:gd name="T83" fmla="*/ 78 h 80"/>
              <a:gd name="T84" fmla="*/ 57 w 80"/>
              <a:gd name="T85" fmla="*/ 67 h 80"/>
              <a:gd name="T86" fmla="*/ 57 w 80"/>
              <a:gd name="T87" fmla="*/ 74 h 80"/>
              <a:gd name="T88" fmla="*/ 60 w 80"/>
              <a:gd name="T89" fmla="*/ 7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0" h="80">
                <a:moveTo>
                  <a:pt x="19" y="8"/>
                </a:moveTo>
                <a:cubicBezTo>
                  <a:pt x="18" y="7"/>
                  <a:pt x="19" y="6"/>
                  <a:pt x="20" y="5"/>
                </a:cubicBezTo>
                <a:cubicBezTo>
                  <a:pt x="21" y="5"/>
                  <a:pt x="22" y="5"/>
                  <a:pt x="22" y="6"/>
                </a:cubicBezTo>
                <a:cubicBezTo>
                  <a:pt x="25" y="11"/>
                  <a:pt x="25" y="11"/>
                  <a:pt x="25" y="11"/>
                </a:cubicBezTo>
                <a:cubicBezTo>
                  <a:pt x="26" y="12"/>
                  <a:pt x="25" y="13"/>
                  <a:pt x="24" y="14"/>
                </a:cubicBezTo>
                <a:cubicBezTo>
                  <a:pt x="24" y="14"/>
                  <a:pt x="24" y="14"/>
                  <a:pt x="23" y="14"/>
                </a:cubicBezTo>
                <a:cubicBezTo>
                  <a:pt x="23" y="14"/>
                  <a:pt x="22" y="14"/>
                  <a:pt x="22" y="13"/>
                </a:cubicBezTo>
                <a:lnTo>
                  <a:pt x="19" y="8"/>
                </a:lnTo>
                <a:close/>
                <a:moveTo>
                  <a:pt x="78" y="38"/>
                </a:moveTo>
                <a:cubicBezTo>
                  <a:pt x="72" y="38"/>
                  <a:pt x="72" y="38"/>
                  <a:pt x="72" y="38"/>
                </a:cubicBezTo>
                <a:cubicBezTo>
                  <a:pt x="71" y="38"/>
                  <a:pt x="70" y="39"/>
                  <a:pt x="70" y="40"/>
                </a:cubicBezTo>
                <a:cubicBezTo>
                  <a:pt x="70" y="41"/>
                  <a:pt x="71" y="42"/>
                  <a:pt x="72" y="42"/>
                </a:cubicBezTo>
                <a:cubicBezTo>
                  <a:pt x="78" y="42"/>
                  <a:pt x="78" y="42"/>
                  <a:pt x="78" y="42"/>
                </a:cubicBezTo>
                <a:cubicBezTo>
                  <a:pt x="79" y="42"/>
                  <a:pt x="80" y="41"/>
                  <a:pt x="80" y="40"/>
                </a:cubicBezTo>
                <a:cubicBezTo>
                  <a:pt x="80" y="39"/>
                  <a:pt x="79" y="38"/>
                  <a:pt x="78" y="38"/>
                </a:cubicBezTo>
                <a:close/>
                <a:moveTo>
                  <a:pt x="68" y="26"/>
                </a:moveTo>
                <a:cubicBezTo>
                  <a:pt x="68" y="26"/>
                  <a:pt x="68" y="26"/>
                  <a:pt x="69" y="26"/>
                </a:cubicBezTo>
                <a:cubicBezTo>
                  <a:pt x="73" y="23"/>
                  <a:pt x="73" y="23"/>
                  <a:pt x="73" y="23"/>
                </a:cubicBezTo>
                <a:cubicBezTo>
                  <a:pt x="74" y="22"/>
                  <a:pt x="75" y="21"/>
                  <a:pt x="74" y="20"/>
                </a:cubicBezTo>
                <a:cubicBezTo>
                  <a:pt x="74" y="19"/>
                  <a:pt x="72" y="19"/>
                  <a:pt x="71" y="19"/>
                </a:cubicBezTo>
                <a:cubicBezTo>
                  <a:pt x="67" y="22"/>
                  <a:pt x="67" y="22"/>
                  <a:pt x="67" y="22"/>
                </a:cubicBezTo>
                <a:cubicBezTo>
                  <a:pt x="66" y="23"/>
                  <a:pt x="65" y="24"/>
                  <a:pt x="66" y="25"/>
                </a:cubicBezTo>
                <a:cubicBezTo>
                  <a:pt x="66" y="26"/>
                  <a:pt x="67" y="26"/>
                  <a:pt x="68" y="26"/>
                </a:cubicBezTo>
                <a:close/>
                <a:moveTo>
                  <a:pt x="40" y="10"/>
                </a:moveTo>
                <a:cubicBezTo>
                  <a:pt x="41" y="10"/>
                  <a:pt x="42" y="9"/>
                  <a:pt x="42" y="8"/>
                </a:cubicBezTo>
                <a:cubicBezTo>
                  <a:pt x="42" y="2"/>
                  <a:pt x="42" y="2"/>
                  <a:pt x="42" y="2"/>
                </a:cubicBezTo>
                <a:cubicBezTo>
                  <a:pt x="42" y="1"/>
                  <a:pt x="41" y="0"/>
                  <a:pt x="40" y="0"/>
                </a:cubicBezTo>
                <a:cubicBezTo>
                  <a:pt x="38" y="0"/>
                  <a:pt x="38" y="1"/>
                  <a:pt x="38" y="2"/>
                </a:cubicBezTo>
                <a:cubicBezTo>
                  <a:pt x="38" y="8"/>
                  <a:pt x="38" y="8"/>
                  <a:pt x="38" y="8"/>
                </a:cubicBezTo>
                <a:cubicBezTo>
                  <a:pt x="38" y="9"/>
                  <a:pt x="38" y="10"/>
                  <a:pt x="40" y="10"/>
                </a:cubicBezTo>
                <a:close/>
                <a:moveTo>
                  <a:pt x="73" y="57"/>
                </a:moveTo>
                <a:cubicBezTo>
                  <a:pt x="69" y="54"/>
                  <a:pt x="69" y="54"/>
                  <a:pt x="69" y="54"/>
                </a:cubicBezTo>
                <a:cubicBezTo>
                  <a:pt x="68" y="54"/>
                  <a:pt x="66" y="54"/>
                  <a:pt x="66" y="55"/>
                </a:cubicBezTo>
                <a:cubicBezTo>
                  <a:pt x="65" y="56"/>
                  <a:pt x="66" y="57"/>
                  <a:pt x="67" y="58"/>
                </a:cubicBezTo>
                <a:cubicBezTo>
                  <a:pt x="71" y="61"/>
                  <a:pt x="71" y="61"/>
                  <a:pt x="71" y="61"/>
                </a:cubicBezTo>
                <a:cubicBezTo>
                  <a:pt x="72" y="61"/>
                  <a:pt x="72" y="61"/>
                  <a:pt x="72" y="61"/>
                </a:cubicBezTo>
                <a:cubicBezTo>
                  <a:pt x="73" y="61"/>
                  <a:pt x="74" y="61"/>
                  <a:pt x="74" y="60"/>
                </a:cubicBezTo>
                <a:cubicBezTo>
                  <a:pt x="75" y="59"/>
                  <a:pt x="74" y="58"/>
                  <a:pt x="73" y="57"/>
                </a:cubicBezTo>
                <a:close/>
                <a:moveTo>
                  <a:pt x="55" y="14"/>
                </a:moveTo>
                <a:cubicBezTo>
                  <a:pt x="55" y="14"/>
                  <a:pt x="55" y="14"/>
                  <a:pt x="56" y="14"/>
                </a:cubicBezTo>
                <a:cubicBezTo>
                  <a:pt x="56" y="14"/>
                  <a:pt x="57" y="14"/>
                  <a:pt x="57" y="13"/>
                </a:cubicBezTo>
                <a:cubicBezTo>
                  <a:pt x="60" y="8"/>
                  <a:pt x="60" y="8"/>
                  <a:pt x="60" y="8"/>
                </a:cubicBezTo>
                <a:cubicBezTo>
                  <a:pt x="61" y="7"/>
                  <a:pt x="61" y="6"/>
                  <a:pt x="60" y="5"/>
                </a:cubicBezTo>
                <a:cubicBezTo>
                  <a:pt x="59" y="5"/>
                  <a:pt x="57" y="5"/>
                  <a:pt x="57" y="6"/>
                </a:cubicBezTo>
                <a:cubicBezTo>
                  <a:pt x="54" y="11"/>
                  <a:pt x="54" y="11"/>
                  <a:pt x="54" y="11"/>
                </a:cubicBezTo>
                <a:cubicBezTo>
                  <a:pt x="53" y="12"/>
                  <a:pt x="54" y="13"/>
                  <a:pt x="55" y="14"/>
                </a:cubicBezTo>
                <a:close/>
                <a:moveTo>
                  <a:pt x="12" y="36"/>
                </a:moveTo>
                <a:cubicBezTo>
                  <a:pt x="18" y="26"/>
                  <a:pt x="18" y="26"/>
                  <a:pt x="18" y="26"/>
                </a:cubicBezTo>
                <a:cubicBezTo>
                  <a:pt x="19" y="25"/>
                  <a:pt x="19" y="25"/>
                  <a:pt x="20" y="25"/>
                </a:cubicBezTo>
                <a:cubicBezTo>
                  <a:pt x="59" y="25"/>
                  <a:pt x="59" y="25"/>
                  <a:pt x="59" y="25"/>
                </a:cubicBezTo>
                <a:cubicBezTo>
                  <a:pt x="60" y="25"/>
                  <a:pt x="61" y="25"/>
                  <a:pt x="61" y="26"/>
                </a:cubicBezTo>
                <a:cubicBezTo>
                  <a:pt x="67" y="36"/>
                  <a:pt x="67" y="36"/>
                  <a:pt x="67" y="36"/>
                </a:cubicBezTo>
                <a:cubicBezTo>
                  <a:pt x="68" y="37"/>
                  <a:pt x="68" y="38"/>
                  <a:pt x="67" y="38"/>
                </a:cubicBezTo>
                <a:cubicBezTo>
                  <a:pt x="41" y="68"/>
                  <a:pt x="41" y="68"/>
                  <a:pt x="41" y="68"/>
                </a:cubicBezTo>
                <a:cubicBezTo>
                  <a:pt x="41" y="68"/>
                  <a:pt x="40" y="68"/>
                  <a:pt x="40" y="68"/>
                </a:cubicBezTo>
                <a:cubicBezTo>
                  <a:pt x="39" y="68"/>
                  <a:pt x="38" y="68"/>
                  <a:pt x="38" y="68"/>
                </a:cubicBezTo>
                <a:cubicBezTo>
                  <a:pt x="12" y="38"/>
                  <a:pt x="12" y="38"/>
                  <a:pt x="12" y="38"/>
                </a:cubicBezTo>
                <a:cubicBezTo>
                  <a:pt x="11" y="38"/>
                  <a:pt x="11" y="37"/>
                  <a:pt x="12" y="36"/>
                </a:cubicBezTo>
                <a:close/>
                <a:moveTo>
                  <a:pt x="37" y="62"/>
                </a:moveTo>
                <a:cubicBezTo>
                  <a:pt x="29" y="38"/>
                  <a:pt x="29" y="38"/>
                  <a:pt x="29" y="38"/>
                </a:cubicBezTo>
                <a:cubicBezTo>
                  <a:pt x="16" y="38"/>
                  <a:pt x="16" y="38"/>
                  <a:pt x="16" y="38"/>
                </a:cubicBezTo>
                <a:lnTo>
                  <a:pt x="37" y="62"/>
                </a:lnTo>
                <a:close/>
                <a:moveTo>
                  <a:pt x="48" y="38"/>
                </a:moveTo>
                <a:cubicBezTo>
                  <a:pt x="31" y="38"/>
                  <a:pt x="31" y="38"/>
                  <a:pt x="31" y="38"/>
                </a:cubicBezTo>
                <a:cubicBezTo>
                  <a:pt x="40" y="63"/>
                  <a:pt x="40" y="63"/>
                  <a:pt x="40" y="63"/>
                </a:cubicBezTo>
                <a:lnTo>
                  <a:pt x="48" y="38"/>
                </a:lnTo>
                <a:close/>
                <a:moveTo>
                  <a:pt x="63" y="38"/>
                </a:moveTo>
                <a:cubicBezTo>
                  <a:pt x="50" y="38"/>
                  <a:pt x="50" y="38"/>
                  <a:pt x="50" y="38"/>
                </a:cubicBezTo>
                <a:cubicBezTo>
                  <a:pt x="42" y="62"/>
                  <a:pt x="42" y="62"/>
                  <a:pt x="42" y="62"/>
                </a:cubicBezTo>
                <a:lnTo>
                  <a:pt x="63" y="38"/>
                </a:lnTo>
                <a:close/>
                <a:moveTo>
                  <a:pt x="59" y="29"/>
                </a:moveTo>
                <a:cubicBezTo>
                  <a:pt x="52" y="36"/>
                  <a:pt x="52" y="36"/>
                  <a:pt x="52" y="36"/>
                </a:cubicBezTo>
                <a:cubicBezTo>
                  <a:pt x="64" y="36"/>
                  <a:pt x="64" y="36"/>
                  <a:pt x="64" y="36"/>
                </a:cubicBezTo>
                <a:lnTo>
                  <a:pt x="59" y="29"/>
                </a:lnTo>
                <a:close/>
                <a:moveTo>
                  <a:pt x="42" y="28"/>
                </a:moveTo>
                <a:cubicBezTo>
                  <a:pt x="49" y="36"/>
                  <a:pt x="49" y="36"/>
                  <a:pt x="49" y="36"/>
                </a:cubicBezTo>
                <a:cubicBezTo>
                  <a:pt x="57" y="28"/>
                  <a:pt x="57" y="28"/>
                  <a:pt x="57" y="28"/>
                </a:cubicBezTo>
                <a:lnTo>
                  <a:pt x="42" y="28"/>
                </a:lnTo>
                <a:close/>
                <a:moveTo>
                  <a:pt x="40" y="29"/>
                </a:moveTo>
                <a:cubicBezTo>
                  <a:pt x="32" y="36"/>
                  <a:pt x="32" y="36"/>
                  <a:pt x="32" y="36"/>
                </a:cubicBezTo>
                <a:cubicBezTo>
                  <a:pt x="47" y="36"/>
                  <a:pt x="47" y="36"/>
                  <a:pt x="47" y="36"/>
                </a:cubicBezTo>
                <a:lnTo>
                  <a:pt x="40" y="29"/>
                </a:lnTo>
                <a:close/>
                <a:moveTo>
                  <a:pt x="22" y="28"/>
                </a:moveTo>
                <a:cubicBezTo>
                  <a:pt x="30" y="36"/>
                  <a:pt x="30" y="36"/>
                  <a:pt x="30" y="36"/>
                </a:cubicBezTo>
                <a:cubicBezTo>
                  <a:pt x="37" y="28"/>
                  <a:pt x="37" y="28"/>
                  <a:pt x="37" y="28"/>
                </a:cubicBezTo>
                <a:lnTo>
                  <a:pt x="22" y="28"/>
                </a:lnTo>
                <a:close/>
                <a:moveTo>
                  <a:pt x="15" y="36"/>
                </a:moveTo>
                <a:cubicBezTo>
                  <a:pt x="27" y="36"/>
                  <a:pt x="27" y="36"/>
                  <a:pt x="27" y="36"/>
                </a:cubicBezTo>
                <a:cubicBezTo>
                  <a:pt x="20" y="29"/>
                  <a:pt x="20" y="29"/>
                  <a:pt x="20" y="29"/>
                </a:cubicBezTo>
                <a:lnTo>
                  <a:pt x="15" y="36"/>
                </a:lnTo>
                <a:close/>
                <a:moveTo>
                  <a:pt x="11" y="54"/>
                </a:moveTo>
                <a:cubicBezTo>
                  <a:pt x="6" y="57"/>
                  <a:pt x="6" y="57"/>
                  <a:pt x="6" y="57"/>
                </a:cubicBezTo>
                <a:cubicBezTo>
                  <a:pt x="5" y="58"/>
                  <a:pt x="4" y="59"/>
                  <a:pt x="5" y="60"/>
                </a:cubicBezTo>
                <a:cubicBezTo>
                  <a:pt x="5" y="61"/>
                  <a:pt x="6" y="61"/>
                  <a:pt x="7" y="61"/>
                </a:cubicBezTo>
                <a:cubicBezTo>
                  <a:pt x="7" y="61"/>
                  <a:pt x="7" y="61"/>
                  <a:pt x="8" y="61"/>
                </a:cubicBezTo>
                <a:cubicBezTo>
                  <a:pt x="13" y="58"/>
                  <a:pt x="13" y="58"/>
                  <a:pt x="13" y="58"/>
                </a:cubicBezTo>
                <a:cubicBezTo>
                  <a:pt x="14" y="57"/>
                  <a:pt x="14" y="56"/>
                  <a:pt x="13" y="55"/>
                </a:cubicBezTo>
                <a:cubicBezTo>
                  <a:pt x="13" y="54"/>
                  <a:pt x="12" y="54"/>
                  <a:pt x="11" y="54"/>
                </a:cubicBezTo>
                <a:close/>
                <a:moveTo>
                  <a:pt x="9" y="40"/>
                </a:moveTo>
                <a:cubicBezTo>
                  <a:pt x="9" y="39"/>
                  <a:pt x="8" y="38"/>
                  <a:pt x="7" y="38"/>
                </a:cubicBezTo>
                <a:cubicBezTo>
                  <a:pt x="2" y="38"/>
                  <a:pt x="2" y="38"/>
                  <a:pt x="2" y="38"/>
                </a:cubicBezTo>
                <a:cubicBezTo>
                  <a:pt x="0" y="38"/>
                  <a:pt x="0" y="39"/>
                  <a:pt x="0" y="40"/>
                </a:cubicBezTo>
                <a:cubicBezTo>
                  <a:pt x="0" y="41"/>
                  <a:pt x="0" y="42"/>
                  <a:pt x="2" y="42"/>
                </a:cubicBezTo>
                <a:cubicBezTo>
                  <a:pt x="7" y="42"/>
                  <a:pt x="7" y="42"/>
                  <a:pt x="7" y="42"/>
                </a:cubicBezTo>
                <a:cubicBezTo>
                  <a:pt x="8" y="42"/>
                  <a:pt x="9" y="41"/>
                  <a:pt x="9" y="40"/>
                </a:cubicBezTo>
                <a:close/>
                <a:moveTo>
                  <a:pt x="6" y="23"/>
                </a:moveTo>
                <a:cubicBezTo>
                  <a:pt x="11" y="26"/>
                  <a:pt x="11" y="26"/>
                  <a:pt x="11" y="26"/>
                </a:cubicBezTo>
                <a:cubicBezTo>
                  <a:pt x="11" y="26"/>
                  <a:pt x="11" y="26"/>
                  <a:pt x="12" y="26"/>
                </a:cubicBezTo>
                <a:cubicBezTo>
                  <a:pt x="12" y="26"/>
                  <a:pt x="13" y="26"/>
                  <a:pt x="13" y="25"/>
                </a:cubicBezTo>
                <a:cubicBezTo>
                  <a:pt x="14" y="24"/>
                  <a:pt x="14" y="23"/>
                  <a:pt x="13" y="22"/>
                </a:cubicBezTo>
                <a:cubicBezTo>
                  <a:pt x="8" y="19"/>
                  <a:pt x="8" y="19"/>
                  <a:pt x="8" y="19"/>
                </a:cubicBezTo>
                <a:cubicBezTo>
                  <a:pt x="7" y="19"/>
                  <a:pt x="5" y="19"/>
                  <a:pt x="5" y="20"/>
                </a:cubicBezTo>
                <a:cubicBezTo>
                  <a:pt x="4" y="21"/>
                  <a:pt x="5" y="22"/>
                  <a:pt x="6" y="23"/>
                </a:cubicBezTo>
                <a:close/>
                <a:moveTo>
                  <a:pt x="24" y="66"/>
                </a:moveTo>
                <a:cubicBezTo>
                  <a:pt x="23" y="66"/>
                  <a:pt x="22" y="66"/>
                  <a:pt x="22" y="67"/>
                </a:cubicBezTo>
                <a:cubicBezTo>
                  <a:pt x="19" y="72"/>
                  <a:pt x="19" y="72"/>
                  <a:pt x="19" y="72"/>
                </a:cubicBezTo>
                <a:cubicBezTo>
                  <a:pt x="18" y="73"/>
                  <a:pt x="19" y="74"/>
                  <a:pt x="20" y="75"/>
                </a:cubicBezTo>
                <a:cubicBezTo>
                  <a:pt x="20" y="75"/>
                  <a:pt x="20" y="75"/>
                  <a:pt x="21" y="75"/>
                </a:cubicBezTo>
                <a:cubicBezTo>
                  <a:pt x="21" y="75"/>
                  <a:pt x="22" y="75"/>
                  <a:pt x="22" y="74"/>
                </a:cubicBezTo>
                <a:cubicBezTo>
                  <a:pt x="25" y="69"/>
                  <a:pt x="25" y="69"/>
                  <a:pt x="25" y="69"/>
                </a:cubicBezTo>
                <a:cubicBezTo>
                  <a:pt x="26" y="68"/>
                  <a:pt x="25" y="67"/>
                  <a:pt x="24" y="66"/>
                </a:cubicBezTo>
                <a:close/>
                <a:moveTo>
                  <a:pt x="40" y="70"/>
                </a:moveTo>
                <a:cubicBezTo>
                  <a:pt x="38" y="70"/>
                  <a:pt x="38" y="71"/>
                  <a:pt x="38" y="72"/>
                </a:cubicBezTo>
                <a:cubicBezTo>
                  <a:pt x="38" y="78"/>
                  <a:pt x="38" y="78"/>
                  <a:pt x="38" y="78"/>
                </a:cubicBezTo>
                <a:cubicBezTo>
                  <a:pt x="38" y="79"/>
                  <a:pt x="38" y="80"/>
                  <a:pt x="40" y="80"/>
                </a:cubicBezTo>
                <a:cubicBezTo>
                  <a:pt x="41" y="80"/>
                  <a:pt x="42" y="79"/>
                  <a:pt x="42" y="78"/>
                </a:cubicBezTo>
                <a:cubicBezTo>
                  <a:pt x="42" y="72"/>
                  <a:pt x="42" y="72"/>
                  <a:pt x="42" y="72"/>
                </a:cubicBezTo>
                <a:cubicBezTo>
                  <a:pt x="42" y="71"/>
                  <a:pt x="41" y="70"/>
                  <a:pt x="40" y="70"/>
                </a:cubicBezTo>
                <a:close/>
                <a:moveTo>
                  <a:pt x="57" y="67"/>
                </a:moveTo>
                <a:cubicBezTo>
                  <a:pt x="57" y="66"/>
                  <a:pt x="56" y="66"/>
                  <a:pt x="55" y="66"/>
                </a:cubicBezTo>
                <a:cubicBezTo>
                  <a:pt x="54" y="67"/>
                  <a:pt x="53" y="68"/>
                  <a:pt x="54" y="69"/>
                </a:cubicBezTo>
                <a:cubicBezTo>
                  <a:pt x="57" y="74"/>
                  <a:pt x="57" y="74"/>
                  <a:pt x="57" y="74"/>
                </a:cubicBezTo>
                <a:cubicBezTo>
                  <a:pt x="57" y="75"/>
                  <a:pt x="58" y="75"/>
                  <a:pt x="59" y="75"/>
                </a:cubicBezTo>
                <a:cubicBezTo>
                  <a:pt x="59" y="75"/>
                  <a:pt x="59" y="75"/>
                  <a:pt x="60" y="75"/>
                </a:cubicBezTo>
                <a:cubicBezTo>
                  <a:pt x="61" y="74"/>
                  <a:pt x="61" y="73"/>
                  <a:pt x="60" y="72"/>
                </a:cubicBezTo>
                <a:lnTo>
                  <a:pt x="57" y="67"/>
                </a:lnTo>
                <a:close/>
              </a:path>
            </a:pathLst>
          </a:custGeom>
          <a:solidFill>
            <a:schemeClr val="bg2"/>
          </a:solidFill>
          <a:ln>
            <a:noFill/>
          </a:ln>
        </p:spPr>
        <p:txBody>
          <a:bodyPr vert="horz" wrap="square" lIns="91440" tIns="45720" rIns="91440" bIns="45720" numCol="1" anchor="t" anchorCtr="0" compatLnSpc="1"/>
          <a:lstStyle/>
          <a:p>
            <a:endParaRPr lang="en-US"/>
          </a:p>
        </p:txBody>
      </p:sp>
      <p:sp>
        <p:nvSpPr>
          <p:cNvPr id="75" name="Freeform 205"/>
          <p:cNvSpPr>
            <a:spLocks noEditPoints="1"/>
          </p:cNvSpPr>
          <p:nvPr/>
        </p:nvSpPr>
        <p:spPr bwMode="auto">
          <a:xfrm>
            <a:off x="7105534" y="3384028"/>
            <a:ext cx="318818" cy="337696"/>
          </a:xfrm>
          <a:custGeom>
            <a:avLst/>
            <a:gdLst>
              <a:gd name="T0" fmla="*/ 63 w 64"/>
              <a:gd name="T1" fmla="*/ 10 h 66"/>
              <a:gd name="T2" fmla="*/ 32 w 64"/>
              <a:gd name="T3" fmla="*/ 0 h 66"/>
              <a:gd name="T4" fmla="*/ 31 w 64"/>
              <a:gd name="T5" fmla="*/ 0 h 66"/>
              <a:gd name="T6" fmla="*/ 1 w 64"/>
              <a:gd name="T7" fmla="*/ 10 h 66"/>
              <a:gd name="T8" fmla="*/ 0 w 64"/>
              <a:gd name="T9" fmla="*/ 12 h 66"/>
              <a:gd name="T10" fmla="*/ 8 w 64"/>
              <a:gd name="T11" fmla="*/ 49 h 66"/>
              <a:gd name="T12" fmla="*/ 31 w 64"/>
              <a:gd name="T13" fmla="*/ 66 h 66"/>
              <a:gd name="T14" fmla="*/ 32 w 64"/>
              <a:gd name="T15" fmla="*/ 66 h 66"/>
              <a:gd name="T16" fmla="*/ 32 w 64"/>
              <a:gd name="T17" fmla="*/ 66 h 66"/>
              <a:gd name="T18" fmla="*/ 55 w 64"/>
              <a:gd name="T19" fmla="*/ 49 h 66"/>
              <a:gd name="T20" fmla="*/ 64 w 64"/>
              <a:gd name="T21" fmla="*/ 12 h 66"/>
              <a:gd name="T22" fmla="*/ 63 w 64"/>
              <a:gd name="T23" fmla="*/ 10 h 66"/>
              <a:gd name="T24" fmla="*/ 52 w 64"/>
              <a:gd name="T25" fmla="*/ 47 h 66"/>
              <a:gd name="T26" fmla="*/ 32 w 64"/>
              <a:gd name="T27" fmla="*/ 63 h 66"/>
              <a:gd name="T28" fmla="*/ 11 w 64"/>
              <a:gd name="T29" fmla="*/ 47 h 66"/>
              <a:gd name="T30" fmla="*/ 3 w 64"/>
              <a:gd name="T31" fmla="*/ 12 h 66"/>
              <a:gd name="T32" fmla="*/ 32 w 64"/>
              <a:gd name="T33" fmla="*/ 3 h 66"/>
              <a:gd name="T34" fmla="*/ 61 w 64"/>
              <a:gd name="T35" fmla="*/ 12 h 66"/>
              <a:gd name="T36" fmla="*/ 52 w 64"/>
              <a:gd name="T37" fmla="*/ 47 h 66"/>
              <a:gd name="T38" fmla="*/ 32 w 64"/>
              <a:gd name="T39" fmla="*/ 7 h 66"/>
              <a:gd name="T40" fmla="*/ 32 w 64"/>
              <a:gd name="T41" fmla="*/ 7 h 66"/>
              <a:gd name="T42" fmla="*/ 57 w 64"/>
              <a:gd name="T43" fmla="*/ 15 h 66"/>
              <a:gd name="T44" fmla="*/ 49 w 64"/>
              <a:gd name="T45" fmla="*/ 46 h 66"/>
              <a:gd name="T46" fmla="*/ 32 w 64"/>
              <a:gd name="T47" fmla="*/ 60 h 66"/>
              <a:gd name="T48" fmla="*/ 32 w 64"/>
              <a:gd name="T49" fmla="*/ 60 h 66"/>
              <a:gd name="T50" fmla="*/ 32 w 64"/>
              <a:gd name="T51" fmla="*/ 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4" h="66">
                <a:moveTo>
                  <a:pt x="63" y="10"/>
                </a:moveTo>
                <a:cubicBezTo>
                  <a:pt x="32" y="0"/>
                  <a:pt x="32" y="0"/>
                  <a:pt x="32" y="0"/>
                </a:cubicBezTo>
                <a:cubicBezTo>
                  <a:pt x="32" y="0"/>
                  <a:pt x="32" y="0"/>
                  <a:pt x="31" y="0"/>
                </a:cubicBezTo>
                <a:cubicBezTo>
                  <a:pt x="1" y="10"/>
                  <a:pt x="1" y="10"/>
                  <a:pt x="1" y="10"/>
                </a:cubicBezTo>
                <a:cubicBezTo>
                  <a:pt x="0" y="10"/>
                  <a:pt x="0" y="11"/>
                  <a:pt x="0" y="12"/>
                </a:cubicBezTo>
                <a:cubicBezTo>
                  <a:pt x="0" y="13"/>
                  <a:pt x="3" y="37"/>
                  <a:pt x="8" y="49"/>
                </a:cubicBezTo>
                <a:cubicBezTo>
                  <a:pt x="14" y="61"/>
                  <a:pt x="31" y="66"/>
                  <a:pt x="31" y="66"/>
                </a:cubicBezTo>
                <a:cubicBezTo>
                  <a:pt x="31" y="66"/>
                  <a:pt x="32" y="66"/>
                  <a:pt x="32" y="66"/>
                </a:cubicBezTo>
                <a:cubicBezTo>
                  <a:pt x="32" y="66"/>
                  <a:pt x="32" y="66"/>
                  <a:pt x="32" y="66"/>
                </a:cubicBezTo>
                <a:cubicBezTo>
                  <a:pt x="33" y="66"/>
                  <a:pt x="50" y="61"/>
                  <a:pt x="55" y="49"/>
                </a:cubicBezTo>
                <a:cubicBezTo>
                  <a:pt x="60" y="37"/>
                  <a:pt x="64" y="13"/>
                  <a:pt x="64" y="12"/>
                </a:cubicBezTo>
                <a:cubicBezTo>
                  <a:pt x="64" y="11"/>
                  <a:pt x="63" y="10"/>
                  <a:pt x="63" y="10"/>
                </a:cubicBezTo>
                <a:close/>
                <a:moveTo>
                  <a:pt x="52" y="47"/>
                </a:moveTo>
                <a:cubicBezTo>
                  <a:pt x="48" y="57"/>
                  <a:pt x="34" y="62"/>
                  <a:pt x="32" y="63"/>
                </a:cubicBezTo>
                <a:cubicBezTo>
                  <a:pt x="29" y="62"/>
                  <a:pt x="15" y="57"/>
                  <a:pt x="11" y="47"/>
                </a:cubicBezTo>
                <a:cubicBezTo>
                  <a:pt x="7" y="38"/>
                  <a:pt x="4" y="18"/>
                  <a:pt x="3" y="12"/>
                </a:cubicBezTo>
                <a:cubicBezTo>
                  <a:pt x="32" y="3"/>
                  <a:pt x="32" y="3"/>
                  <a:pt x="32" y="3"/>
                </a:cubicBezTo>
                <a:cubicBezTo>
                  <a:pt x="61" y="12"/>
                  <a:pt x="61" y="12"/>
                  <a:pt x="61" y="12"/>
                </a:cubicBezTo>
                <a:cubicBezTo>
                  <a:pt x="60" y="18"/>
                  <a:pt x="57" y="38"/>
                  <a:pt x="52" y="47"/>
                </a:cubicBezTo>
                <a:close/>
                <a:moveTo>
                  <a:pt x="32" y="7"/>
                </a:moveTo>
                <a:cubicBezTo>
                  <a:pt x="32" y="7"/>
                  <a:pt x="32" y="7"/>
                  <a:pt x="32" y="7"/>
                </a:cubicBezTo>
                <a:cubicBezTo>
                  <a:pt x="57" y="15"/>
                  <a:pt x="57" y="15"/>
                  <a:pt x="57" y="15"/>
                </a:cubicBezTo>
                <a:cubicBezTo>
                  <a:pt x="56" y="22"/>
                  <a:pt x="53" y="38"/>
                  <a:pt x="49" y="46"/>
                </a:cubicBezTo>
                <a:cubicBezTo>
                  <a:pt x="46" y="53"/>
                  <a:pt x="37" y="58"/>
                  <a:pt x="32" y="60"/>
                </a:cubicBezTo>
                <a:cubicBezTo>
                  <a:pt x="32" y="60"/>
                  <a:pt x="32" y="60"/>
                  <a:pt x="32" y="60"/>
                </a:cubicBezTo>
                <a:lnTo>
                  <a:pt x="32" y="7"/>
                </a:lnTo>
                <a:close/>
              </a:path>
            </a:pathLst>
          </a:custGeom>
          <a:solidFill>
            <a:schemeClr val="bg2"/>
          </a:solidFill>
          <a:ln>
            <a:noFill/>
          </a:ln>
        </p:spPr>
        <p:txBody>
          <a:bodyPr vert="horz" wrap="square" lIns="91440" tIns="45720" rIns="91440" bIns="45720" numCol="1" anchor="t" anchorCtr="0" compatLnSpc="1"/>
          <a:lstStyle/>
          <a:p>
            <a:endParaRPr lang="en-US"/>
          </a:p>
        </p:txBody>
      </p:sp>
      <p:sp>
        <p:nvSpPr>
          <p:cNvPr id="76" name="Freeform 184"/>
          <p:cNvSpPr>
            <a:spLocks noEditPoints="1"/>
          </p:cNvSpPr>
          <p:nvPr/>
        </p:nvSpPr>
        <p:spPr bwMode="auto">
          <a:xfrm>
            <a:off x="4862113" y="3404870"/>
            <a:ext cx="410625" cy="376226"/>
          </a:xfrm>
          <a:custGeom>
            <a:avLst/>
            <a:gdLst>
              <a:gd name="T0" fmla="*/ 76 w 81"/>
              <a:gd name="T1" fmla="*/ 20 h 71"/>
              <a:gd name="T2" fmla="*/ 67 w 81"/>
              <a:gd name="T3" fmla="*/ 6 h 71"/>
              <a:gd name="T4" fmla="*/ 60 w 81"/>
              <a:gd name="T5" fmla="*/ 13 h 71"/>
              <a:gd name="T6" fmla="*/ 60 w 81"/>
              <a:gd name="T7" fmla="*/ 26 h 71"/>
              <a:gd name="T8" fmla="*/ 47 w 81"/>
              <a:gd name="T9" fmla="*/ 47 h 71"/>
              <a:gd name="T10" fmla="*/ 47 w 81"/>
              <a:gd name="T11" fmla="*/ 69 h 71"/>
              <a:gd name="T12" fmla="*/ 49 w 81"/>
              <a:gd name="T13" fmla="*/ 71 h 71"/>
              <a:gd name="T14" fmla="*/ 67 w 81"/>
              <a:gd name="T15" fmla="*/ 69 h 71"/>
              <a:gd name="T16" fmla="*/ 80 w 81"/>
              <a:gd name="T17" fmla="*/ 37 h 71"/>
              <a:gd name="T18" fmla="*/ 67 w 81"/>
              <a:gd name="T19" fmla="*/ 55 h 71"/>
              <a:gd name="T20" fmla="*/ 51 w 81"/>
              <a:gd name="T21" fmla="*/ 68 h 71"/>
              <a:gd name="T22" fmla="*/ 50 w 81"/>
              <a:gd name="T23" fmla="*/ 48 h 71"/>
              <a:gd name="T24" fmla="*/ 63 w 81"/>
              <a:gd name="T25" fmla="*/ 28 h 71"/>
              <a:gd name="T26" fmla="*/ 67 w 81"/>
              <a:gd name="T27" fmla="*/ 32 h 71"/>
              <a:gd name="T28" fmla="*/ 60 w 81"/>
              <a:gd name="T29" fmla="*/ 44 h 71"/>
              <a:gd name="T30" fmla="*/ 70 w 81"/>
              <a:gd name="T31" fmla="*/ 33 h 71"/>
              <a:gd name="T32" fmla="*/ 63 w 81"/>
              <a:gd name="T33" fmla="*/ 14 h 71"/>
              <a:gd name="T34" fmla="*/ 66 w 81"/>
              <a:gd name="T35" fmla="*/ 10 h 71"/>
              <a:gd name="T36" fmla="*/ 74 w 81"/>
              <a:gd name="T37" fmla="*/ 23 h 71"/>
              <a:gd name="T38" fmla="*/ 67 w 81"/>
              <a:gd name="T39" fmla="*/ 55 h 71"/>
              <a:gd name="T40" fmla="*/ 25 w 81"/>
              <a:gd name="T41" fmla="*/ 32 h 71"/>
              <a:gd name="T42" fmla="*/ 17 w 81"/>
              <a:gd name="T43" fmla="*/ 23 h 71"/>
              <a:gd name="T44" fmla="*/ 16 w 81"/>
              <a:gd name="T45" fmla="*/ 5 h 71"/>
              <a:gd name="T46" fmla="*/ 12 w 81"/>
              <a:gd name="T47" fmla="*/ 8 h 71"/>
              <a:gd name="T48" fmla="*/ 4 w 81"/>
              <a:gd name="T49" fmla="*/ 22 h 71"/>
              <a:gd name="T50" fmla="*/ 11 w 81"/>
              <a:gd name="T51" fmla="*/ 56 h 71"/>
              <a:gd name="T52" fmla="*/ 15 w 81"/>
              <a:gd name="T53" fmla="*/ 71 h 71"/>
              <a:gd name="T54" fmla="*/ 33 w 81"/>
              <a:gd name="T55" fmla="*/ 70 h 71"/>
              <a:gd name="T56" fmla="*/ 33 w 81"/>
              <a:gd name="T57" fmla="*/ 58 h 71"/>
              <a:gd name="T58" fmla="*/ 30 w 81"/>
              <a:gd name="T59" fmla="*/ 68 h 71"/>
              <a:gd name="T60" fmla="*/ 14 w 81"/>
              <a:gd name="T61" fmla="*/ 55 h 71"/>
              <a:gd name="T62" fmla="*/ 7 w 81"/>
              <a:gd name="T63" fmla="*/ 23 h 71"/>
              <a:gd name="T64" fmla="*/ 15 w 81"/>
              <a:gd name="T65" fmla="*/ 10 h 71"/>
              <a:gd name="T66" fmla="*/ 17 w 81"/>
              <a:gd name="T67" fmla="*/ 14 h 71"/>
              <a:gd name="T68" fmla="*/ 11 w 81"/>
              <a:gd name="T69" fmla="*/ 33 h 71"/>
              <a:gd name="T70" fmla="*/ 20 w 81"/>
              <a:gd name="T71" fmla="*/ 44 h 71"/>
              <a:gd name="T72" fmla="*/ 14 w 81"/>
              <a:gd name="T73" fmla="*/ 32 h 71"/>
              <a:gd name="T74" fmla="*/ 18 w 81"/>
              <a:gd name="T75" fmla="*/ 28 h 71"/>
              <a:gd name="T76" fmla="*/ 30 w 81"/>
              <a:gd name="T77" fmla="*/ 48 h 71"/>
              <a:gd name="T78" fmla="*/ 30 w 81"/>
              <a:gd name="T79" fmla="*/ 68 h 71"/>
              <a:gd name="T80" fmla="*/ 42 w 81"/>
              <a:gd name="T81" fmla="*/ 3 h 71"/>
              <a:gd name="T82" fmla="*/ 38 w 81"/>
              <a:gd name="T83" fmla="*/ 3 h 71"/>
              <a:gd name="T84" fmla="*/ 24 w 81"/>
              <a:gd name="T85" fmla="*/ 17 h 71"/>
              <a:gd name="T86" fmla="*/ 43 w 81"/>
              <a:gd name="T87" fmla="*/ 31 h 71"/>
              <a:gd name="T88" fmla="*/ 56 w 81"/>
              <a:gd name="T89" fmla="*/ 3 h 71"/>
              <a:gd name="T90" fmla="*/ 34 w 81"/>
              <a:gd name="T91" fmla="*/ 23 h 71"/>
              <a:gd name="T92" fmla="*/ 26 w 81"/>
              <a:gd name="T93" fmla="*/ 15 h 71"/>
              <a:gd name="T94" fmla="*/ 26 w 81"/>
              <a:gd name="T95" fmla="*/ 5 h 71"/>
              <a:gd name="T96" fmla="*/ 27 w 81"/>
              <a:gd name="T97" fmla="*/ 6 h 71"/>
              <a:gd name="T98" fmla="*/ 35 w 81"/>
              <a:gd name="T99" fmla="*/ 21 h 71"/>
              <a:gd name="T100" fmla="*/ 38 w 81"/>
              <a:gd name="T101" fmla="*/ 26 h 71"/>
              <a:gd name="T102" fmla="*/ 37 w 81"/>
              <a:gd name="T103" fmla="*/ 26 h 71"/>
              <a:gd name="T104" fmla="*/ 36 w 81"/>
              <a:gd name="T105" fmla="*/ 23 h 71"/>
              <a:gd name="T106" fmla="*/ 38 w 81"/>
              <a:gd name="T107" fmla="*/ 2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1" h="71">
                <a:moveTo>
                  <a:pt x="76" y="22"/>
                </a:moveTo>
                <a:cubicBezTo>
                  <a:pt x="76" y="20"/>
                  <a:pt x="76" y="20"/>
                  <a:pt x="76" y="20"/>
                </a:cubicBezTo>
                <a:cubicBezTo>
                  <a:pt x="74" y="16"/>
                  <a:pt x="71" y="11"/>
                  <a:pt x="68" y="8"/>
                </a:cubicBezTo>
                <a:cubicBezTo>
                  <a:pt x="68" y="7"/>
                  <a:pt x="68" y="7"/>
                  <a:pt x="67" y="6"/>
                </a:cubicBezTo>
                <a:cubicBezTo>
                  <a:pt x="67" y="6"/>
                  <a:pt x="66" y="5"/>
                  <a:pt x="65" y="5"/>
                </a:cubicBezTo>
                <a:cubicBezTo>
                  <a:pt x="62" y="6"/>
                  <a:pt x="61" y="11"/>
                  <a:pt x="60" y="13"/>
                </a:cubicBezTo>
                <a:cubicBezTo>
                  <a:pt x="60" y="16"/>
                  <a:pt x="62" y="21"/>
                  <a:pt x="64" y="23"/>
                </a:cubicBezTo>
                <a:cubicBezTo>
                  <a:pt x="63" y="24"/>
                  <a:pt x="62" y="25"/>
                  <a:pt x="60" y="26"/>
                </a:cubicBezTo>
                <a:cubicBezTo>
                  <a:pt x="59" y="28"/>
                  <a:pt x="57" y="31"/>
                  <a:pt x="55" y="32"/>
                </a:cubicBezTo>
                <a:cubicBezTo>
                  <a:pt x="51" y="36"/>
                  <a:pt x="48" y="43"/>
                  <a:pt x="47" y="47"/>
                </a:cubicBezTo>
                <a:cubicBezTo>
                  <a:pt x="47" y="49"/>
                  <a:pt x="47" y="53"/>
                  <a:pt x="48" y="58"/>
                </a:cubicBezTo>
                <a:cubicBezTo>
                  <a:pt x="48" y="62"/>
                  <a:pt x="47" y="69"/>
                  <a:pt x="47" y="69"/>
                </a:cubicBezTo>
                <a:cubicBezTo>
                  <a:pt x="47" y="70"/>
                  <a:pt x="47" y="70"/>
                  <a:pt x="48" y="70"/>
                </a:cubicBezTo>
                <a:cubicBezTo>
                  <a:pt x="48" y="71"/>
                  <a:pt x="48" y="71"/>
                  <a:pt x="49" y="71"/>
                </a:cubicBezTo>
                <a:cubicBezTo>
                  <a:pt x="66" y="71"/>
                  <a:pt x="66" y="71"/>
                  <a:pt x="66" y="71"/>
                </a:cubicBezTo>
                <a:cubicBezTo>
                  <a:pt x="67" y="71"/>
                  <a:pt x="67" y="70"/>
                  <a:pt x="67" y="69"/>
                </a:cubicBezTo>
                <a:cubicBezTo>
                  <a:pt x="67" y="65"/>
                  <a:pt x="68" y="58"/>
                  <a:pt x="69" y="56"/>
                </a:cubicBezTo>
                <a:cubicBezTo>
                  <a:pt x="73" y="52"/>
                  <a:pt x="80" y="40"/>
                  <a:pt x="80" y="37"/>
                </a:cubicBezTo>
                <a:cubicBezTo>
                  <a:pt x="81" y="35"/>
                  <a:pt x="79" y="29"/>
                  <a:pt x="76" y="22"/>
                </a:cubicBezTo>
                <a:close/>
                <a:moveTo>
                  <a:pt x="67" y="55"/>
                </a:moveTo>
                <a:cubicBezTo>
                  <a:pt x="65" y="57"/>
                  <a:pt x="64" y="65"/>
                  <a:pt x="64" y="68"/>
                </a:cubicBezTo>
                <a:cubicBezTo>
                  <a:pt x="51" y="68"/>
                  <a:pt x="51" y="68"/>
                  <a:pt x="51" y="68"/>
                </a:cubicBezTo>
                <a:cubicBezTo>
                  <a:pt x="51" y="65"/>
                  <a:pt x="51" y="61"/>
                  <a:pt x="51" y="58"/>
                </a:cubicBezTo>
                <a:cubicBezTo>
                  <a:pt x="50" y="53"/>
                  <a:pt x="50" y="49"/>
                  <a:pt x="50" y="48"/>
                </a:cubicBezTo>
                <a:cubicBezTo>
                  <a:pt x="51" y="44"/>
                  <a:pt x="53" y="38"/>
                  <a:pt x="57" y="34"/>
                </a:cubicBezTo>
                <a:cubicBezTo>
                  <a:pt x="59" y="33"/>
                  <a:pt x="61" y="30"/>
                  <a:pt x="63" y="28"/>
                </a:cubicBezTo>
                <a:cubicBezTo>
                  <a:pt x="64" y="27"/>
                  <a:pt x="65" y="26"/>
                  <a:pt x="65" y="25"/>
                </a:cubicBezTo>
                <a:cubicBezTo>
                  <a:pt x="66" y="27"/>
                  <a:pt x="67" y="30"/>
                  <a:pt x="67" y="32"/>
                </a:cubicBezTo>
                <a:cubicBezTo>
                  <a:pt x="67" y="34"/>
                  <a:pt x="63" y="39"/>
                  <a:pt x="60" y="42"/>
                </a:cubicBezTo>
                <a:cubicBezTo>
                  <a:pt x="60" y="43"/>
                  <a:pt x="60" y="43"/>
                  <a:pt x="60" y="44"/>
                </a:cubicBezTo>
                <a:cubicBezTo>
                  <a:pt x="61" y="45"/>
                  <a:pt x="62" y="45"/>
                  <a:pt x="63" y="44"/>
                </a:cubicBezTo>
                <a:cubicBezTo>
                  <a:pt x="63" y="43"/>
                  <a:pt x="69" y="36"/>
                  <a:pt x="70" y="33"/>
                </a:cubicBezTo>
                <a:cubicBezTo>
                  <a:pt x="71" y="29"/>
                  <a:pt x="68" y="24"/>
                  <a:pt x="67" y="23"/>
                </a:cubicBezTo>
                <a:cubicBezTo>
                  <a:pt x="65" y="20"/>
                  <a:pt x="63" y="16"/>
                  <a:pt x="63" y="14"/>
                </a:cubicBezTo>
                <a:cubicBezTo>
                  <a:pt x="63" y="12"/>
                  <a:pt x="64" y="9"/>
                  <a:pt x="65" y="9"/>
                </a:cubicBezTo>
                <a:cubicBezTo>
                  <a:pt x="65" y="9"/>
                  <a:pt x="66" y="9"/>
                  <a:pt x="66" y="10"/>
                </a:cubicBezTo>
                <a:cubicBezTo>
                  <a:pt x="68" y="13"/>
                  <a:pt x="71" y="17"/>
                  <a:pt x="73" y="21"/>
                </a:cubicBezTo>
                <a:cubicBezTo>
                  <a:pt x="74" y="23"/>
                  <a:pt x="74" y="23"/>
                  <a:pt x="74" y="23"/>
                </a:cubicBezTo>
                <a:cubicBezTo>
                  <a:pt x="75" y="27"/>
                  <a:pt x="77" y="35"/>
                  <a:pt x="77" y="36"/>
                </a:cubicBezTo>
                <a:cubicBezTo>
                  <a:pt x="77" y="38"/>
                  <a:pt x="70" y="50"/>
                  <a:pt x="67" y="55"/>
                </a:cubicBezTo>
                <a:close/>
                <a:moveTo>
                  <a:pt x="33" y="47"/>
                </a:moveTo>
                <a:cubicBezTo>
                  <a:pt x="33" y="43"/>
                  <a:pt x="29" y="36"/>
                  <a:pt x="25" y="32"/>
                </a:cubicBezTo>
                <a:cubicBezTo>
                  <a:pt x="23" y="31"/>
                  <a:pt x="22" y="28"/>
                  <a:pt x="20" y="26"/>
                </a:cubicBezTo>
                <a:cubicBezTo>
                  <a:pt x="19" y="25"/>
                  <a:pt x="18" y="24"/>
                  <a:pt x="17" y="23"/>
                </a:cubicBezTo>
                <a:cubicBezTo>
                  <a:pt x="18" y="21"/>
                  <a:pt x="20" y="16"/>
                  <a:pt x="20" y="13"/>
                </a:cubicBezTo>
                <a:cubicBezTo>
                  <a:pt x="20" y="11"/>
                  <a:pt x="18" y="6"/>
                  <a:pt x="16" y="5"/>
                </a:cubicBezTo>
                <a:cubicBezTo>
                  <a:pt x="15" y="5"/>
                  <a:pt x="14" y="6"/>
                  <a:pt x="13" y="6"/>
                </a:cubicBezTo>
                <a:cubicBezTo>
                  <a:pt x="13" y="7"/>
                  <a:pt x="13" y="7"/>
                  <a:pt x="12" y="8"/>
                </a:cubicBezTo>
                <a:cubicBezTo>
                  <a:pt x="10" y="11"/>
                  <a:pt x="6" y="16"/>
                  <a:pt x="5" y="20"/>
                </a:cubicBezTo>
                <a:cubicBezTo>
                  <a:pt x="4" y="22"/>
                  <a:pt x="4" y="22"/>
                  <a:pt x="4" y="22"/>
                </a:cubicBezTo>
                <a:cubicBezTo>
                  <a:pt x="2" y="29"/>
                  <a:pt x="0" y="35"/>
                  <a:pt x="0" y="37"/>
                </a:cubicBezTo>
                <a:cubicBezTo>
                  <a:pt x="1" y="40"/>
                  <a:pt x="8" y="52"/>
                  <a:pt x="11" y="56"/>
                </a:cubicBezTo>
                <a:cubicBezTo>
                  <a:pt x="13" y="58"/>
                  <a:pt x="13" y="65"/>
                  <a:pt x="13" y="69"/>
                </a:cubicBezTo>
                <a:cubicBezTo>
                  <a:pt x="13" y="70"/>
                  <a:pt x="14" y="71"/>
                  <a:pt x="15" y="71"/>
                </a:cubicBezTo>
                <a:cubicBezTo>
                  <a:pt x="32" y="71"/>
                  <a:pt x="32" y="71"/>
                  <a:pt x="32" y="71"/>
                </a:cubicBezTo>
                <a:cubicBezTo>
                  <a:pt x="32" y="71"/>
                  <a:pt x="33" y="71"/>
                  <a:pt x="33" y="70"/>
                </a:cubicBezTo>
                <a:cubicBezTo>
                  <a:pt x="33" y="70"/>
                  <a:pt x="33" y="70"/>
                  <a:pt x="33" y="69"/>
                </a:cubicBezTo>
                <a:cubicBezTo>
                  <a:pt x="33" y="69"/>
                  <a:pt x="32" y="62"/>
                  <a:pt x="33" y="58"/>
                </a:cubicBezTo>
                <a:cubicBezTo>
                  <a:pt x="33" y="53"/>
                  <a:pt x="33" y="49"/>
                  <a:pt x="33" y="47"/>
                </a:cubicBezTo>
                <a:close/>
                <a:moveTo>
                  <a:pt x="30" y="68"/>
                </a:moveTo>
                <a:cubicBezTo>
                  <a:pt x="16" y="68"/>
                  <a:pt x="16" y="68"/>
                  <a:pt x="16" y="68"/>
                </a:cubicBezTo>
                <a:cubicBezTo>
                  <a:pt x="16" y="65"/>
                  <a:pt x="16" y="57"/>
                  <a:pt x="14" y="55"/>
                </a:cubicBezTo>
                <a:cubicBezTo>
                  <a:pt x="10" y="50"/>
                  <a:pt x="4" y="38"/>
                  <a:pt x="3" y="36"/>
                </a:cubicBezTo>
                <a:cubicBezTo>
                  <a:pt x="3" y="35"/>
                  <a:pt x="6" y="27"/>
                  <a:pt x="7" y="23"/>
                </a:cubicBezTo>
                <a:cubicBezTo>
                  <a:pt x="8" y="21"/>
                  <a:pt x="8" y="21"/>
                  <a:pt x="8" y="21"/>
                </a:cubicBezTo>
                <a:cubicBezTo>
                  <a:pt x="9" y="17"/>
                  <a:pt x="13" y="13"/>
                  <a:pt x="15" y="10"/>
                </a:cubicBezTo>
                <a:cubicBezTo>
                  <a:pt x="15" y="9"/>
                  <a:pt x="15" y="9"/>
                  <a:pt x="15" y="9"/>
                </a:cubicBezTo>
                <a:cubicBezTo>
                  <a:pt x="16" y="9"/>
                  <a:pt x="17" y="12"/>
                  <a:pt x="17" y="14"/>
                </a:cubicBezTo>
                <a:cubicBezTo>
                  <a:pt x="17" y="16"/>
                  <a:pt x="15" y="20"/>
                  <a:pt x="14" y="23"/>
                </a:cubicBezTo>
                <a:cubicBezTo>
                  <a:pt x="12" y="24"/>
                  <a:pt x="10" y="29"/>
                  <a:pt x="11" y="33"/>
                </a:cubicBezTo>
                <a:cubicBezTo>
                  <a:pt x="11" y="36"/>
                  <a:pt x="17" y="43"/>
                  <a:pt x="18" y="44"/>
                </a:cubicBezTo>
                <a:cubicBezTo>
                  <a:pt x="19" y="45"/>
                  <a:pt x="19" y="45"/>
                  <a:pt x="20" y="44"/>
                </a:cubicBezTo>
                <a:cubicBezTo>
                  <a:pt x="21" y="43"/>
                  <a:pt x="21" y="43"/>
                  <a:pt x="20" y="42"/>
                </a:cubicBezTo>
                <a:cubicBezTo>
                  <a:pt x="18" y="39"/>
                  <a:pt x="14" y="34"/>
                  <a:pt x="14" y="32"/>
                </a:cubicBezTo>
                <a:cubicBezTo>
                  <a:pt x="13" y="30"/>
                  <a:pt x="14" y="27"/>
                  <a:pt x="15" y="25"/>
                </a:cubicBezTo>
                <a:cubicBezTo>
                  <a:pt x="16" y="26"/>
                  <a:pt x="17" y="27"/>
                  <a:pt x="18" y="28"/>
                </a:cubicBezTo>
                <a:cubicBezTo>
                  <a:pt x="19" y="30"/>
                  <a:pt x="21" y="33"/>
                  <a:pt x="23" y="34"/>
                </a:cubicBezTo>
                <a:cubicBezTo>
                  <a:pt x="27" y="38"/>
                  <a:pt x="30" y="44"/>
                  <a:pt x="30" y="48"/>
                </a:cubicBezTo>
                <a:cubicBezTo>
                  <a:pt x="30" y="49"/>
                  <a:pt x="30" y="51"/>
                  <a:pt x="30" y="58"/>
                </a:cubicBezTo>
                <a:cubicBezTo>
                  <a:pt x="29" y="61"/>
                  <a:pt x="30" y="65"/>
                  <a:pt x="30" y="68"/>
                </a:cubicBezTo>
                <a:close/>
                <a:moveTo>
                  <a:pt x="56" y="3"/>
                </a:moveTo>
                <a:cubicBezTo>
                  <a:pt x="52" y="0"/>
                  <a:pt x="46" y="0"/>
                  <a:pt x="42" y="3"/>
                </a:cubicBezTo>
                <a:cubicBezTo>
                  <a:pt x="40" y="6"/>
                  <a:pt x="40" y="6"/>
                  <a:pt x="40" y="6"/>
                </a:cubicBezTo>
                <a:cubicBezTo>
                  <a:pt x="38" y="3"/>
                  <a:pt x="38" y="3"/>
                  <a:pt x="38" y="3"/>
                </a:cubicBezTo>
                <a:cubicBezTo>
                  <a:pt x="34" y="0"/>
                  <a:pt x="28" y="0"/>
                  <a:pt x="24" y="3"/>
                </a:cubicBezTo>
                <a:cubicBezTo>
                  <a:pt x="20" y="7"/>
                  <a:pt x="20" y="13"/>
                  <a:pt x="24" y="17"/>
                </a:cubicBezTo>
                <a:cubicBezTo>
                  <a:pt x="38" y="31"/>
                  <a:pt x="38" y="31"/>
                  <a:pt x="38" y="31"/>
                </a:cubicBezTo>
                <a:cubicBezTo>
                  <a:pt x="39" y="32"/>
                  <a:pt x="42" y="32"/>
                  <a:pt x="43" y="31"/>
                </a:cubicBezTo>
                <a:cubicBezTo>
                  <a:pt x="56" y="17"/>
                  <a:pt x="56" y="17"/>
                  <a:pt x="56" y="17"/>
                </a:cubicBezTo>
                <a:cubicBezTo>
                  <a:pt x="60" y="13"/>
                  <a:pt x="60" y="7"/>
                  <a:pt x="56" y="3"/>
                </a:cubicBezTo>
                <a:close/>
                <a:moveTo>
                  <a:pt x="35" y="23"/>
                </a:moveTo>
                <a:cubicBezTo>
                  <a:pt x="35" y="23"/>
                  <a:pt x="34" y="23"/>
                  <a:pt x="34" y="23"/>
                </a:cubicBezTo>
                <a:cubicBezTo>
                  <a:pt x="34" y="23"/>
                  <a:pt x="34" y="23"/>
                  <a:pt x="33" y="23"/>
                </a:cubicBezTo>
                <a:cubicBezTo>
                  <a:pt x="26" y="15"/>
                  <a:pt x="26" y="15"/>
                  <a:pt x="26" y="15"/>
                </a:cubicBezTo>
                <a:cubicBezTo>
                  <a:pt x="24" y="14"/>
                  <a:pt x="24" y="12"/>
                  <a:pt x="24" y="10"/>
                </a:cubicBezTo>
                <a:cubicBezTo>
                  <a:pt x="24" y="8"/>
                  <a:pt x="24" y="6"/>
                  <a:pt x="26" y="5"/>
                </a:cubicBezTo>
                <a:cubicBezTo>
                  <a:pt x="26" y="4"/>
                  <a:pt x="27" y="4"/>
                  <a:pt x="27" y="5"/>
                </a:cubicBezTo>
                <a:cubicBezTo>
                  <a:pt x="27" y="5"/>
                  <a:pt x="27" y="6"/>
                  <a:pt x="27" y="6"/>
                </a:cubicBezTo>
                <a:cubicBezTo>
                  <a:pt x="25" y="8"/>
                  <a:pt x="25" y="11"/>
                  <a:pt x="27" y="13"/>
                </a:cubicBezTo>
                <a:cubicBezTo>
                  <a:pt x="35" y="21"/>
                  <a:pt x="35" y="21"/>
                  <a:pt x="35" y="21"/>
                </a:cubicBezTo>
                <a:cubicBezTo>
                  <a:pt x="35" y="22"/>
                  <a:pt x="35" y="22"/>
                  <a:pt x="35" y="23"/>
                </a:cubicBezTo>
                <a:close/>
                <a:moveTo>
                  <a:pt x="38" y="26"/>
                </a:moveTo>
                <a:cubicBezTo>
                  <a:pt x="38" y="26"/>
                  <a:pt x="38" y="26"/>
                  <a:pt x="38" y="26"/>
                </a:cubicBezTo>
                <a:cubicBezTo>
                  <a:pt x="37" y="26"/>
                  <a:pt x="37" y="26"/>
                  <a:pt x="37" y="26"/>
                </a:cubicBezTo>
                <a:cubicBezTo>
                  <a:pt x="36" y="25"/>
                  <a:pt x="36" y="25"/>
                  <a:pt x="36" y="25"/>
                </a:cubicBezTo>
                <a:cubicBezTo>
                  <a:pt x="35" y="24"/>
                  <a:pt x="35" y="24"/>
                  <a:pt x="36" y="23"/>
                </a:cubicBezTo>
                <a:cubicBezTo>
                  <a:pt x="36" y="23"/>
                  <a:pt x="37" y="23"/>
                  <a:pt x="37" y="23"/>
                </a:cubicBezTo>
                <a:cubicBezTo>
                  <a:pt x="38" y="25"/>
                  <a:pt x="38" y="25"/>
                  <a:pt x="38" y="25"/>
                </a:cubicBezTo>
                <a:cubicBezTo>
                  <a:pt x="39" y="25"/>
                  <a:pt x="39" y="26"/>
                  <a:pt x="38" y="26"/>
                </a:cubicBezTo>
                <a:close/>
              </a:path>
            </a:pathLst>
          </a:custGeom>
          <a:solidFill>
            <a:schemeClr val="bg2"/>
          </a:solidFill>
          <a:ln>
            <a:noFill/>
          </a:ln>
        </p:spPr>
        <p:txBody>
          <a:bodyPr vert="horz" wrap="square" lIns="91440" tIns="45720" rIns="91440" bIns="45720" numCol="1" anchor="t" anchorCtr="0" compatLnSpc="1"/>
          <a:lstStyle/>
          <a:p>
            <a:endParaRPr lang="en-US"/>
          </a:p>
        </p:txBody>
      </p:sp>
      <p:sp>
        <p:nvSpPr>
          <p:cNvPr id="77" name="Freeform 260"/>
          <p:cNvSpPr>
            <a:spLocks noEditPoints="1"/>
          </p:cNvSpPr>
          <p:nvPr/>
        </p:nvSpPr>
        <p:spPr bwMode="auto">
          <a:xfrm>
            <a:off x="6542500" y="2578680"/>
            <a:ext cx="237888" cy="423164"/>
          </a:xfrm>
          <a:custGeom>
            <a:avLst/>
            <a:gdLst>
              <a:gd name="T0" fmla="*/ 43 w 44"/>
              <a:gd name="T1" fmla="*/ 28 h 75"/>
              <a:gd name="T2" fmla="*/ 26 w 44"/>
              <a:gd name="T3" fmla="*/ 16 h 75"/>
              <a:gd name="T4" fmla="*/ 31 w 44"/>
              <a:gd name="T5" fmla="*/ 9 h 75"/>
              <a:gd name="T6" fmla="*/ 26 w 44"/>
              <a:gd name="T7" fmla="*/ 0 h 75"/>
              <a:gd name="T8" fmla="*/ 10 w 44"/>
              <a:gd name="T9" fmla="*/ 1 h 75"/>
              <a:gd name="T10" fmla="*/ 7 w 44"/>
              <a:gd name="T11" fmla="*/ 12 h 75"/>
              <a:gd name="T12" fmla="*/ 1 w 44"/>
              <a:gd name="T13" fmla="*/ 59 h 75"/>
              <a:gd name="T14" fmla="*/ 17 w 44"/>
              <a:gd name="T15" fmla="*/ 75 h 75"/>
              <a:gd name="T16" fmla="*/ 20 w 44"/>
              <a:gd name="T17" fmla="*/ 75 h 75"/>
              <a:gd name="T18" fmla="*/ 37 w 44"/>
              <a:gd name="T19" fmla="*/ 59 h 75"/>
              <a:gd name="T20" fmla="*/ 35 w 44"/>
              <a:gd name="T21" fmla="*/ 34 h 75"/>
              <a:gd name="T22" fmla="*/ 43 w 44"/>
              <a:gd name="T23" fmla="*/ 34 h 75"/>
              <a:gd name="T24" fmla="*/ 44 w 44"/>
              <a:gd name="T25" fmla="*/ 29 h 75"/>
              <a:gd name="T26" fmla="*/ 28 w 44"/>
              <a:gd name="T27" fmla="*/ 10 h 75"/>
              <a:gd name="T28" fmla="*/ 23 w 44"/>
              <a:gd name="T29" fmla="*/ 14 h 75"/>
              <a:gd name="T30" fmla="*/ 28 w 44"/>
              <a:gd name="T31" fmla="*/ 9 h 75"/>
              <a:gd name="T32" fmla="*/ 23 w 44"/>
              <a:gd name="T33" fmla="*/ 68 h 75"/>
              <a:gd name="T34" fmla="*/ 17 w 44"/>
              <a:gd name="T35" fmla="*/ 70 h 75"/>
              <a:gd name="T36" fmla="*/ 34 w 44"/>
              <a:gd name="T37" fmla="*/ 59 h 75"/>
              <a:gd name="T38" fmla="*/ 16 w 44"/>
              <a:gd name="T39" fmla="*/ 69 h 75"/>
              <a:gd name="T40" fmla="*/ 32 w 44"/>
              <a:gd name="T41" fmla="*/ 53 h 75"/>
              <a:gd name="T42" fmla="*/ 16 w 44"/>
              <a:gd name="T43" fmla="*/ 69 h 75"/>
              <a:gd name="T44" fmla="*/ 10 w 44"/>
              <a:gd name="T45" fmla="*/ 65 h 75"/>
              <a:gd name="T46" fmla="*/ 31 w 44"/>
              <a:gd name="T47" fmla="*/ 50 h 75"/>
              <a:gd name="T48" fmla="*/ 11 w 44"/>
              <a:gd name="T49" fmla="*/ 65 h 75"/>
              <a:gd name="T50" fmla="*/ 5 w 44"/>
              <a:gd name="T51" fmla="*/ 60 h 75"/>
              <a:gd name="T52" fmla="*/ 30 w 44"/>
              <a:gd name="T53" fmla="*/ 48 h 75"/>
              <a:gd name="T54" fmla="*/ 29 w 44"/>
              <a:gd name="T55" fmla="*/ 42 h 75"/>
              <a:gd name="T56" fmla="*/ 4 w 44"/>
              <a:gd name="T57" fmla="*/ 57 h 75"/>
              <a:gd name="T58" fmla="*/ 28 w 44"/>
              <a:gd name="T59" fmla="*/ 41 h 75"/>
              <a:gd name="T60" fmla="*/ 5 w 44"/>
              <a:gd name="T61" fmla="*/ 54 h 75"/>
              <a:gd name="T62" fmla="*/ 27 w 44"/>
              <a:gd name="T63" fmla="*/ 34 h 75"/>
              <a:gd name="T64" fmla="*/ 5 w 44"/>
              <a:gd name="T65" fmla="*/ 54 h 75"/>
              <a:gd name="T66" fmla="*/ 8 w 44"/>
              <a:gd name="T67" fmla="*/ 45 h 75"/>
              <a:gd name="T68" fmla="*/ 26 w 44"/>
              <a:gd name="T69" fmla="*/ 31 h 75"/>
              <a:gd name="T70" fmla="*/ 25 w 44"/>
              <a:gd name="T71" fmla="*/ 29 h 75"/>
              <a:gd name="T72" fmla="*/ 11 w 44"/>
              <a:gd name="T73" fmla="*/ 34 h 75"/>
              <a:gd name="T74" fmla="*/ 25 w 44"/>
              <a:gd name="T75" fmla="*/ 29 h 75"/>
              <a:gd name="T76" fmla="*/ 16 w 44"/>
              <a:gd name="T77" fmla="*/ 14 h 75"/>
              <a:gd name="T78" fmla="*/ 14 w 44"/>
              <a:gd name="T79" fmla="*/ 15 h 75"/>
              <a:gd name="T80" fmla="*/ 14 w 44"/>
              <a:gd name="T81" fmla="*/ 14 h 75"/>
              <a:gd name="T82" fmla="*/ 27 w 44"/>
              <a:gd name="T83" fmla="*/ 6 h 75"/>
              <a:gd name="T84" fmla="*/ 12 w 44"/>
              <a:gd name="T85" fmla="*/ 13 h 75"/>
              <a:gd name="T86" fmla="*/ 12 w 44"/>
              <a:gd name="T87" fmla="*/ 3 h 75"/>
              <a:gd name="T88" fmla="*/ 25 w 44"/>
              <a:gd name="T89" fmla="*/ 4 h 75"/>
              <a:gd name="T90" fmla="*/ 15 w 44"/>
              <a:gd name="T91" fmla="*/ 18 h 75"/>
              <a:gd name="T92" fmla="*/ 23 w 44"/>
              <a:gd name="T93" fmla="*/ 20 h 75"/>
              <a:gd name="T94" fmla="*/ 15 w 44"/>
              <a:gd name="T95" fmla="*/ 18 h 75"/>
              <a:gd name="T96" fmla="*/ 23 w 44"/>
              <a:gd name="T97" fmla="*/ 22 h 75"/>
              <a:gd name="T98" fmla="*/ 12 w 44"/>
              <a:gd name="T99" fmla="*/ 31 h 75"/>
              <a:gd name="T100" fmla="*/ 42 w 44"/>
              <a:gd name="T101" fmla="*/ 32 h 75"/>
              <a:gd name="T102" fmla="*/ 28 w 44"/>
              <a:gd name="T103" fmla="*/ 28 h 75"/>
              <a:gd name="T104" fmla="*/ 35 w 44"/>
              <a:gd name="T105" fmla="*/ 29 h 75"/>
              <a:gd name="T106" fmla="*/ 42 w 44"/>
              <a:gd name="T107" fmla="*/ 32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4" h="75">
                <a:moveTo>
                  <a:pt x="43" y="29"/>
                </a:moveTo>
                <a:cubicBezTo>
                  <a:pt x="43" y="29"/>
                  <a:pt x="43" y="28"/>
                  <a:pt x="43" y="28"/>
                </a:cubicBezTo>
                <a:cubicBezTo>
                  <a:pt x="43" y="28"/>
                  <a:pt x="39" y="29"/>
                  <a:pt x="35" y="27"/>
                </a:cubicBezTo>
                <a:cubicBezTo>
                  <a:pt x="30" y="25"/>
                  <a:pt x="26" y="18"/>
                  <a:pt x="26" y="16"/>
                </a:cubicBezTo>
                <a:cubicBezTo>
                  <a:pt x="31" y="12"/>
                  <a:pt x="31" y="12"/>
                  <a:pt x="31" y="12"/>
                </a:cubicBezTo>
                <a:cubicBezTo>
                  <a:pt x="31" y="11"/>
                  <a:pt x="32" y="10"/>
                  <a:pt x="31" y="9"/>
                </a:cubicBezTo>
                <a:cubicBezTo>
                  <a:pt x="27" y="1"/>
                  <a:pt x="27" y="1"/>
                  <a:pt x="27" y="1"/>
                </a:cubicBezTo>
                <a:cubicBezTo>
                  <a:pt x="27" y="1"/>
                  <a:pt x="26" y="0"/>
                  <a:pt x="26" y="0"/>
                </a:cubicBezTo>
                <a:cubicBezTo>
                  <a:pt x="12" y="0"/>
                  <a:pt x="12" y="0"/>
                  <a:pt x="12" y="0"/>
                </a:cubicBezTo>
                <a:cubicBezTo>
                  <a:pt x="11" y="0"/>
                  <a:pt x="10" y="1"/>
                  <a:pt x="10" y="1"/>
                </a:cubicBezTo>
                <a:cubicBezTo>
                  <a:pt x="6" y="9"/>
                  <a:pt x="6" y="9"/>
                  <a:pt x="6" y="9"/>
                </a:cubicBezTo>
                <a:cubicBezTo>
                  <a:pt x="6" y="10"/>
                  <a:pt x="6" y="11"/>
                  <a:pt x="7" y="12"/>
                </a:cubicBezTo>
                <a:cubicBezTo>
                  <a:pt x="13" y="17"/>
                  <a:pt x="13" y="17"/>
                  <a:pt x="13" y="17"/>
                </a:cubicBezTo>
                <a:cubicBezTo>
                  <a:pt x="1" y="59"/>
                  <a:pt x="1" y="59"/>
                  <a:pt x="1" y="59"/>
                </a:cubicBezTo>
                <a:cubicBezTo>
                  <a:pt x="0" y="60"/>
                  <a:pt x="1" y="61"/>
                  <a:pt x="1" y="61"/>
                </a:cubicBezTo>
                <a:cubicBezTo>
                  <a:pt x="17" y="75"/>
                  <a:pt x="17" y="75"/>
                  <a:pt x="17" y="75"/>
                </a:cubicBezTo>
                <a:cubicBezTo>
                  <a:pt x="18" y="75"/>
                  <a:pt x="18" y="75"/>
                  <a:pt x="19" y="75"/>
                </a:cubicBezTo>
                <a:cubicBezTo>
                  <a:pt x="19" y="75"/>
                  <a:pt x="20" y="75"/>
                  <a:pt x="20" y="75"/>
                </a:cubicBezTo>
                <a:cubicBezTo>
                  <a:pt x="36" y="61"/>
                  <a:pt x="36" y="61"/>
                  <a:pt x="36" y="61"/>
                </a:cubicBezTo>
                <a:cubicBezTo>
                  <a:pt x="37" y="61"/>
                  <a:pt x="37" y="60"/>
                  <a:pt x="37" y="59"/>
                </a:cubicBezTo>
                <a:cubicBezTo>
                  <a:pt x="29" y="32"/>
                  <a:pt x="29" y="32"/>
                  <a:pt x="29" y="32"/>
                </a:cubicBezTo>
                <a:cubicBezTo>
                  <a:pt x="31" y="33"/>
                  <a:pt x="32" y="34"/>
                  <a:pt x="35" y="34"/>
                </a:cubicBezTo>
                <a:cubicBezTo>
                  <a:pt x="36" y="35"/>
                  <a:pt x="37" y="35"/>
                  <a:pt x="38" y="35"/>
                </a:cubicBezTo>
                <a:cubicBezTo>
                  <a:pt x="40" y="35"/>
                  <a:pt x="43" y="34"/>
                  <a:pt x="43" y="34"/>
                </a:cubicBezTo>
                <a:cubicBezTo>
                  <a:pt x="43" y="34"/>
                  <a:pt x="44" y="34"/>
                  <a:pt x="44" y="33"/>
                </a:cubicBezTo>
                <a:cubicBezTo>
                  <a:pt x="44" y="29"/>
                  <a:pt x="44" y="29"/>
                  <a:pt x="44" y="29"/>
                </a:cubicBezTo>
                <a:cubicBezTo>
                  <a:pt x="44" y="29"/>
                  <a:pt x="44" y="29"/>
                  <a:pt x="43" y="29"/>
                </a:cubicBezTo>
                <a:close/>
                <a:moveTo>
                  <a:pt x="28" y="10"/>
                </a:moveTo>
                <a:cubicBezTo>
                  <a:pt x="23" y="15"/>
                  <a:pt x="23" y="15"/>
                  <a:pt x="23" y="15"/>
                </a:cubicBezTo>
                <a:cubicBezTo>
                  <a:pt x="23" y="14"/>
                  <a:pt x="23" y="14"/>
                  <a:pt x="23" y="14"/>
                </a:cubicBezTo>
                <a:cubicBezTo>
                  <a:pt x="19" y="14"/>
                  <a:pt x="19" y="14"/>
                  <a:pt x="19" y="14"/>
                </a:cubicBezTo>
                <a:cubicBezTo>
                  <a:pt x="28" y="9"/>
                  <a:pt x="28" y="9"/>
                  <a:pt x="28" y="9"/>
                </a:cubicBezTo>
                <a:lnTo>
                  <a:pt x="28" y="10"/>
                </a:lnTo>
                <a:close/>
                <a:moveTo>
                  <a:pt x="23" y="68"/>
                </a:moveTo>
                <a:cubicBezTo>
                  <a:pt x="18" y="71"/>
                  <a:pt x="18" y="71"/>
                  <a:pt x="18" y="71"/>
                </a:cubicBezTo>
                <a:cubicBezTo>
                  <a:pt x="17" y="70"/>
                  <a:pt x="17" y="70"/>
                  <a:pt x="17" y="70"/>
                </a:cubicBezTo>
                <a:cubicBezTo>
                  <a:pt x="34" y="59"/>
                  <a:pt x="34" y="59"/>
                  <a:pt x="34" y="59"/>
                </a:cubicBezTo>
                <a:cubicBezTo>
                  <a:pt x="34" y="59"/>
                  <a:pt x="34" y="59"/>
                  <a:pt x="34" y="59"/>
                </a:cubicBezTo>
                <a:lnTo>
                  <a:pt x="23" y="68"/>
                </a:lnTo>
                <a:close/>
                <a:moveTo>
                  <a:pt x="16" y="69"/>
                </a:moveTo>
                <a:cubicBezTo>
                  <a:pt x="12" y="67"/>
                  <a:pt x="12" y="67"/>
                  <a:pt x="12" y="67"/>
                </a:cubicBezTo>
                <a:cubicBezTo>
                  <a:pt x="32" y="53"/>
                  <a:pt x="32" y="53"/>
                  <a:pt x="32" y="53"/>
                </a:cubicBezTo>
                <a:cubicBezTo>
                  <a:pt x="33" y="57"/>
                  <a:pt x="33" y="57"/>
                  <a:pt x="33" y="57"/>
                </a:cubicBezTo>
                <a:lnTo>
                  <a:pt x="16" y="69"/>
                </a:lnTo>
                <a:close/>
                <a:moveTo>
                  <a:pt x="11" y="65"/>
                </a:moveTo>
                <a:cubicBezTo>
                  <a:pt x="10" y="65"/>
                  <a:pt x="10" y="65"/>
                  <a:pt x="10" y="65"/>
                </a:cubicBezTo>
                <a:cubicBezTo>
                  <a:pt x="10" y="64"/>
                  <a:pt x="10" y="64"/>
                  <a:pt x="10" y="64"/>
                </a:cubicBezTo>
                <a:cubicBezTo>
                  <a:pt x="31" y="50"/>
                  <a:pt x="31" y="50"/>
                  <a:pt x="31" y="50"/>
                </a:cubicBezTo>
                <a:cubicBezTo>
                  <a:pt x="31" y="51"/>
                  <a:pt x="31" y="51"/>
                  <a:pt x="31" y="51"/>
                </a:cubicBezTo>
                <a:lnTo>
                  <a:pt x="11" y="65"/>
                </a:lnTo>
                <a:close/>
                <a:moveTo>
                  <a:pt x="8" y="63"/>
                </a:moveTo>
                <a:cubicBezTo>
                  <a:pt x="5" y="60"/>
                  <a:pt x="5" y="60"/>
                  <a:pt x="5" y="60"/>
                </a:cubicBezTo>
                <a:cubicBezTo>
                  <a:pt x="29" y="44"/>
                  <a:pt x="29" y="44"/>
                  <a:pt x="29" y="44"/>
                </a:cubicBezTo>
                <a:cubicBezTo>
                  <a:pt x="30" y="48"/>
                  <a:pt x="30" y="48"/>
                  <a:pt x="30" y="48"/>
                </a:cubicBezTo>
                <a:lnTo>
                  <a:pt x="8" y="63"/>
                </a:lnTo>
                <a:close/>
                <a:moveTo>
                  <a:pt x="29" y="42"/>
                </a:moveTo>
                <a:cubicBezTo>
                  <a:pt x="4" y="59"/>
                  <a:pt x="4" y="59"/>
                  <a:pt x="4" y="59"/>
                </a:cubicBezTo>
                <a:cubicBezTo>
                  <a:pt x="4" y="57"/>
                  <a:pt x="4" y="57"/>
                  <a:pt x="4" y="57"/>
                </a:cubicBezTo>
                <a:cubicBezTo>
                  <a:pt x="28" y="40"/>
                  <a:pt x="28" y="40"/>
                  <a:pt x="28" y="40"/>
                </a:cubicBezTo>
                <a:cubicBezTo>
                  <a:pt x="28" y="41"/>
                  <a:pt x="28" y="41"/>
                  <a:pt x="28" y="41"/>
                </a:cubicBezTo>
                <a:lnTo>
                  <a:pt x="29" y="42"/>
                </a:lnTo>
                <a:close/>
                <a:moveTo>
                  <a:pt x="5" y="54"/>
                </a:moveTo>
                <a:cubicBezTo>
                  <a:pt x="7" y="48"/>
                  <a:pt x="7" y="48"/>
                  <a:pt x="7" y="48"/>
                </a:cubicBezTo>
                <a:cubicBezTo>
                  <a:pt x="27" y="34"/>
                  <a:pt x="27" y="34"/>
                  <a:pt x="27" y="34"/>
                </a:cubicBezTo>
                <a:cubicBezTo>
                  <a:pt x="28" y="38"/>
                  <a:pt x="28" y="38"/>
                  <a:pt x="28" y="38"/>
                </a:cubicBezTo>
                <a:lnTo>
                  <a:pt x="5" y="54"/>
                </a:lnTo>
                <a:close/>
                <a:moveTo>
                  <a:pt x="26" y="32"/>
                </a:moveTo>
                <a:cubicBezTo>
                  <a:pt x="8" y="45"/>
                  <a:pt x="8" y="45"/>
                  <a:pt x="8" y="45"/>
                </a:cubicBezTo>
                <a:cubicBezTo>
                  <a:pt x="8" y="43"/>
                  <a:pt x="8" y="43"/>
                  <a:pt x="8" y="43"/>
                </a:cubicBezTo>
                <a:cubicBezTo>
                  <a:pt x="26" y="31"/>
                  <a:pt x="26" y="31"/>
                  <a:pt x="26" y="31"/>
                </a:cubicBezTo>
                <a:cubicBezTo>
                  <a:pt x="26" y="32"/>
                  <a:pt x="26" y="32"/>
                  <a:pt x="26" y="32"/>
                </a:cubicBezTo>
                <a:close/>
                <a:moveTo>
                  <a:pt x="25" y="29"/>
                </a:moveTo>
                <a:cubicBezTo>
                  <a:pt x="9" y="40"/>
                  <a:pt x="9" y="40"/>
                  <a:pt x="9" y="40"/>
                </a:cubicBezTo>
                <a:cubicBezTo>
                  <a:pt x="11" y="34"/>
                  <a:pt x="11" y="34"/>
                  <a:pt x="11" y="34"/>
                </a:cubicBezTo>
                <a:cubicBezTo>
                  <a:pt x="24" y="25"/>
                  <a:pt x="24" y="25"/>
                  <a:pt x="24" y="25"/>
                </a:cubicBezTo>
                <a:lnTo>
                  <a:pt x="25" y="29"/>
                </a:lnTo>
                <a:close/>
                <a:moveTo>
                  <a:pt x="27" y="7"/>
                </a:moveTo>
                <a:cubicBezTo>
                  <a:pt x="16" y="14"/>
                  <a:pt x="16" y="14"/>
                  <a:pt x="16" y="14"/>
                </a:cubicBezTo>
                <a:cubicBezTo>
                  <a:pt x="15" y="14"/>
                  <a:pt x="15" y="14"/>
                  <a:pt x="15" y="14"/>
                </a:cubicBezTo>
                <a:cubicBezTo>
                  <a:pt x="15" y="14"/>
                  <a:pt x="14" y="14"/>
                  <a:pt x="14" y="15"/>
                </a:cubicBezTo>
                <a:cubicBezTo>
                  <a:pt x="14" y="14"/>
                  <a:pt x="14" y="14"/>
                  <a:pt x="14" y="14"/>
                </a:cubicBezTo>
                <a:cubicBezTo>
                  <a:pt x="14" y="14"/>
                  <a:pt x="14" y="14"/>
                  <a:pt x="14" y="14"/>
                </a:cubicBezTo>
                <a:cubicBezTo>
                  <a:pt x="26" y="6"/>
                  <a:pt x="26" y="6"/>
                  <a:pt x="26" y="6"/>
                </a:cubicBezTo>
                <a:cubicBezTo>
                  <a:pt x="27" y="6"/>
                  <a:pt x="27" y="6"/>
                  <a:pt x="27" y="6"/>
                </a:cubicBezTo>
                <a:lnTo>
                  <a:pt x="27" y="7"/>
                </a:lnTo>
                <a:close/>
                <a:moveTo>
                  <a:pt x="12" y="13"/>
                </a:moveTo>
                <a:cubicBezTo>
                  <a:pt x="9" y="10"/>
                  <a:pt x="9" y="10"/>
                  <a:pt x="9" y="10"/>
                </a:cubicBezTo>
                <a:cubicBezTo>
                  <a:pt x="12" y="3"/>
                  <a:pt x="12" y="3"/>
                  <a:pt x="12" y="3"/>
                </a:cubicBezTo>
                <a:cubicBezTo>
                  <a:pt x="25" y="3"/>
                  <a:pt x="25" y="3"/>
                  <a:pt x="25" y="3"/>
                </a:cubicBezTo>
                <a:cubicBezTo>
                  <a:pt x="25" y="4"/>
                  <a:pt x="25" y="4"/>
                  <a:pt x="25" y="4"/>
                </a:cubicBezTo>
                <a:lnTo>
                  <a:pt x="12" y="13"/>
                </a:lnTo>
                <a:close/>
                <a:moveTo>
                  <a:pt x="15" y="18"/>
                </a:moveTo>
                <a:cubicBezTo>
                  <a:pt x="22" y="18"/>
                  <a:pt x="22" y="18"/>
                  <a:pt x="22" y="18"/>
                </a:cubicBezTo>
                <a:cubicBezTo>
                  <a:pt x="23" y="20"/>
                  <a:pt x="23" y="20"/>
                  <a:pt x="23" y="20"/>
                </a:cubicBezTo>
                <a:cubicBezTo>
                  <a:pt x="13" y="26"/>
                  <a:pt x="13" y="26"/>
                  <a:pt x="13" y="26"/>
                </a:cubicBezTo>
                <a:lnTo>
                  <a:pt x="15" y="18"/>
                </a:lnTo>
                <a:close/>
                <a:moveTo>
                  <a:pt x="12" y="29"/>
                </a:moveTo>
                <a:cubicBezTo>
                  <a:pt x="23" y="22"/>
                  <a:pt x="23" y="22"/>
                  <a:pt x="23" y="22"/>
                </a:cubicBezTo>
                <a:cubicBezTo>
                  <a:pt x="23" y="23"/>
                  <a:pt x="23" y="23"/>
                  <a:pt x="23" y="23"/>
                </a:cubicBezTo>
                <a:cubicBezTo>
                  <a:pt x="12" y="31"/>
                  <a:pt x="12" y="31"/>
                  <a:pt x="12" y="31"/>
                </a:cubicBezTo>
                <a:cubicBezTo>
                  <a:pt x="12" y="29"/>
                  <a:pt x="12" y="29"/>
                  <a:pt x="12" y="29"/>
                </a:cubicBezTo>
                <a:close/>
                <a:moveTo>
                  <a:pt x="42" y="32"/>
                </a:moveTo>
                <a:cubicBezTo>
                  <a:pt x="40" y="33"/>
                  <a:pt x="37" y="33"/>
                  <a:pt x="35" y="32"/>
                </a:cubicBezTo>
                <a:cubicBezTo>
                  <a:pt x="32" y="32"/>
                  <a:pt x="29" y="30"/>
                  <a:pt x="28" y="28"/>
                </a:cubicBezTo>
                <a:cubicBezTo>
                  <a:pt x="26" y="21"/>
                  <a:pt x="26" y="21"/>
                  <a:pt x="26" y="21"/>
                </a:cubicBezTo>
                <a:cubicBezTo>
                  <a:pt x="28" y="24"/>
                  <a:pt x="31" y="28"/>
                  <a:pt x="35" y="29"/>
                </a:cubicBezTo>
                <a:cubicBezTo>
                  <a:pt x="38" y="30"/>
                  <a:pt x="40" y="30"/>
                  <a:pt x="42" y="30"/>
                </a:cubicBezTo>
                <a:lnTo>
                  <a:pt x="42" y="32"/>
                </a:lnTo>
                <a:close/>
              </a:path>
            </a:pathLst>
          </a:custGeom>
          <a:solidFill>
            <a:schemeClr val="bg2"/>
          </a:solidFill>
          <a:ln>
            <a:noFill/>
          </a:ln>
        </p:spPr>
        <p:txBody>
          <a:bodyPr vert="horz" wrap="square" lIns="91440" tIns="45720" rIns="91440" bIns="45720" numCol="1" anchor="t" anchorCtr="0" compatLnSpc="1"/>
          <a:lstStyle/>
          <a:p>
            <a:endParaRPr lang="en-US"/>
          </a:p>
        </p:txBody>
      </p:sp>
      <p:sp>
        <p:nvSpPr>
          <p:cNvPr id="78" name="Freeform 201"/>
          <p:cNvSpPr>
            <a:spLocks noEditPoints="1"/>
          </p:cNvSpPr>
          <p:nvPr/>
        </p:nvSpPr>
        <p:spPr bwMode="auto">
          <a:xfrm>
            <a:off x="5110814" y="4258513"/>
            <a:ext cx="384280" cy="425454"/>
          </a:xfrm>
          <a:custGeom>
            <a:avLst/>
            <a:gdLst>
              <a:gd name="T0" fmla="*/ 7 w 71"/>
              <a:gd name="T1" fmla="*/ 53 h 76"/>
              <a:gd name="T2" fmla="*/ 6 w 71"/>
              <a:gd name="T3" fmla="*/ 50 h 76"/>
              <a:gd name="T4" fmla="*/ 21 w 71"/>
              <a:gd name="T5" fmla="*/ 13 h 76"/>
              <a:gd name="T6" fmla="*/ 24 w 71"/>
              <a:gd name="T7" fmla="*/ 11 h 76"/>
              <a:gd name="T8" fmla="*/ 17 w 71"/>
              <a:gd name="T9" fmla="*/ 7 h 76"/>
              <a:gd name="T10" fmla="*/ 9 w 71"/>
              <a:gd name="T11" fmla="*/ 33 h 76"/>
              <a:gd name="T12" fmla="*/ 2 w 71"/>
              <a:gd name="T13" fmla="*/ 36 h 76"/>
              <a:gd name="T14" fmla="*/ 35 w 71"/>
              <a:gd name="T15" fmla="*/ 10 h 76"/>
              <a:gd name="T16" fmla="*/ 35 w 71"/>
              <a:gd name="T17" fmla="*/ 0 h 76"/>
              <a:gd name="T18" fmla="*/ 35 w 71"/>
              <a:gd name="T19" fmla="*/ 10 h 76"/>
              <a:gd name="T20" fmla="*/ 50 w 71"/>
              <a:gd name="T21" fmla="*/ 13 h 76"/>
              <a:gd name="T22" fmla="*/ 51 w 71"/>
              <a:gd name="T23" fmla="*/ 5 h 76"/>
              <a:gd name="T24" fmla="*/ 58 w 71"/>
              <a:gd name="T25" fmla="*/ 23 h 76"/>
              <a:gd name="T26" fmla="*/ 66 w 71"/>
              <a:gd name="T27" fmla="*/ 17 h 76"/>
              <a:gd name="T28" fmla="*/ 57 w 71"/>
              <a:gd name="T29" fmla="*/ 22 h 76"/>
              <a:gd name="T30" fmla="*/ 62 w 71"/>
              <a:gd name="T31" fmla="*/ 33 h 76"/>
              <a:gd name="T32" fmla="*/ 69 w 71"/>
              <a:gd name="T33" fmla="*/ 36 h 76"/>
              <a:gd name="T34" fmla="*/ 13 w 71"/>
              <a:gd name="T35" fmla="*/ 20 h 76"/>
              <a:gd name="T36" fmla="*/ 6 w 71"/>
              <a:gd name="T37" fmla="*/ 19 h 76"/>
              <a:gd name="T38" fmla="*/ 14 w 71"/>
              <a:gd name="T39" fmla="*/ 22 h 76"/>
              <a:gd name="T40" fmla="*/ 49 w 71"/>
              <a:gd name="T41" fmla="*/ 49 h 76"/>
              <a:gd name="T42" fmla="*/ 45 w 71"/>
              <a:gd name="T43" fmla="*/ 61 h 76"/>
              <a:gd name="T44" fmla="*/ 46 w 71"/>
              <a:gd name="T45" fmla="*/ 66 h 76"/>
              <a:gd name="T46" fmla="*/ 42 w 71"/>
              <a:gd name="T47" fmla="*/ 73 h 76"/>
              <a:gd name="T48" fmla="*/ 33 w 71"/>
              <a:gd name="T49" fmla="*/ 76 h 76"/>
              <a:gd name="T50" fmla="*/ 25 w 71"/>
              <a:gd name="T51" fmla="*/ 70 h 76"/>
              <a:gd name="T52" fmla="*/ 26 w 71"/>
              <a:gd name="T53" fmla="*/ 65 h 76"/>
              <a:gd name="T54" fmla="*/ 25 w 71"/>
              <a:gd name="T55" fmla="*/ 59 h 76"/>
              <a:gd name="T56" fmla="*/ 16 w 71"/>
              <a:gd name="T57" fmla="*/ 35 h 76"/>
              <a:gd name="T58" fmla="*/ 41 w 71"/>
              <a:gd name="T59" fmla="*/ 73 h 76"/>
              <a:gd name="T60" fmla="*/ 30 w 71"/>
              <a:gd name="T61" fmla="*/ 73 h 76"/>
              <a:gd name="T62" fmla="*/ 41 w 71"/>
              <a:gd name="T63" fmla="*/ 73 h 76"/>
              <a:gd name="T64" fmla="*/ 30 w 71"/>
              <a:gd name="T65" fmla="*/ 69 h 76"/>
              <a:gd name="T66" fmla="*/ 33 w 71"/>
              <a:gd name="T67" fmla="*/ 71 h 76"/>
              <a:gd name="T68" fmla="*/ 44 w 71"/>
              <a:gd name="T69" fmla="*/ 70 h 76"/>
              <a:gd name="T70" fmla="*/ 30 w 71"/>
              <a:gd name="T71" fmla="*/ 66 h 76"/>
              <a:gd name="T72" fmla="*/ 41 w 71"/>
              <a:gd name="T73" fmla="*/ 67 h 76"/>
              <a:gd name="T74" fmla="*/ 41 w 71"/>
              <a:gd name="T75" fmla="*/ 62 h 76"/>
              <a:gd name="T76" fmla="*/ 30 w 71"/>
              <a:gd name="T77" fmla="*/ 64 h 76"/>
              <a:gd name="T78" fmla="*/ 44 w 71"/>
              <a:gd name="T79" fmla="*/ 59 h 76"/>
              <a:gd name="T80" fmla="*/ 28 w 71"/>
              <a:gd name="T81" fmla="*/ 59 h 76"/>
              <a:gd name="T82" fmla="*/ 30 w 71"/>
              <a:gd name="T83" fmla="*/ 60 h 76"/>
              <a:gd name="T84" fmla="*/ 52 w 71"/>
              <a:gd name="T85" fmla="*/ 35 h 76"/>
              <a:gd name="T86" fmla="*/ 24 w 71"/>
              <a:gd name="T87" fmla="*/ 47 h 76"/>
              <a:gd name="T88" fmla="*/ 28 w 71"/>
              <a:gd name="T89" fmla="*/ 39 h 76"/>
              <a:gd name="T90" fmla="*/ 33 w 71"/>
              <a:gd name="T91" fmla="*/ 56 h 76"/>
              <a:gd name="T92" fmla="*/ 42 w 71"/>
              <a:gd name="T93" fmla="*/ 38 h 76"/>
              <a:gd name="T94" fmla="*/ 42 w 71"/>
              <a:gd name="T95" fmla="*/ 56 h 76"/>
              <a:gd name="T96" fmla="*/ 65 w 71"/>
              <a:gd name="T97" fmla="*/ 50 h 76"/>
              <a:gd name="T98" fmla="*/ 58 w 71"/>
              <a:gd name="T99" fmla="*/ 50 h 76"/>
              <a:gd name="T100" fmla="*/ 66 w 71"/>
              <a:gd name="T101" fmla="*/ 53 h 76"/>
              <a:gd name="T102" fmla="*/ 21 w 71"/>
              <a:gd name="T103" fmla="*/ 57 h 76"/>
              <a:gd name="T104" fmla="*/ 19 w 71"/>
              <a:gd name="T105" fmla="*/ 66 h 76"/>
              <a:gd name="T106" fmla="*/ 23 w 71"/>
              <a:gd name="T107" fmla="*/ 57 h 76"/>
              <a:gd name="T108" fmla="*/ 47 w 71"/>
              <a:gd name="T109" fmla="*/ 59 h 76"/>
              <a:gd name="T110" fmla="*/ 53 w 71"/>
              <a:gd name="T111" fmla="*/ 65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1" h="76">
                <a:moveTo>
                  <a:pt x="14" y="47"/>
                </a:moveTo>
                <a:cubicBezTo>
                  <a:pt x="14" y="48"/>
                  <a:pt x="14" y="49"/>
                  <a:pt x="13" y="50"/>
                </a:cubicBezTo>
                <a:cubicBezTo>
                  <a:pt x="7" y="53"/>
                  <a:pt x="7" y="53"/>
                  <a:pt x="7" y="53"/>
                </a:cubicBezTo>
                <a:cubicBezTo>
                  <a:pt x="7" y="53"/>
                  <a:pt x="7" y="53"/>
                  <a:pt x="6" y="53"/>
                </a:cubicBezTo>
                <a:cubicBezTo>
                  <a:pt x="6" y="53"/>
                  <a:pt x="5" y="53"/>
                  <a:pt x="5" y="53"/>
                </a:cubicBezTo>
                <a:cubicBezTo>
                  <a:pt x="5" y="52"/>
                  <a:pt x="5" y="51"/>
                  <a:pt x="6" y="50"/>
                </a:cubicBezTo>
                <a:cubicBezTo>
                  <a:pt x="12" y="47"/>
                  <a:pt x="12" y="47"/>
                  <a:pt x="12" y="47"/>
                </a:cubicBezTo>
                <a:cubicBezTo>
                  <a:pt x="12" y="47"/>
                  <a:pt x="13" y="47"/>
                  <a:pt x="14" y="47"/>
                </a:cubicBezTo>
                <a:close/>
                <a:moveTo>
                  <a:pt x="21" y="13"/>
                </a:moveTo>
                <a:cubicBezTo>
                  <a:pt x="21" y="13"/>
                  <a:pt x="22" y="14"/>
                  <a:pt x="22" y="14"/>
                </a:cubicBezTo>
                <a:cubicBezTo>
                  <a:pt x="22" y="14"/>
                  <a:pt x="23" y="13"/>
                  <a:pt x="23" y="13"/>
                </a:cubicBezTo>
                <a:cubicBezTo>
                  <a:pt x="24" y="13"/>
                  <a:pt x="24" y="12"/>
                  <a:pt x="24" y="11"/>
                </a:cubicBezTo>
                <a:cubicBezTo>
                  <a:pt x="20" y="5"/>
                  <a:pt x="20" y="5"/>
                  <a:pt x="20" y="5"/>
                </a:cubicBezTo>
                <a:cubicBezTo>
                  <a:pt x="20" y="4"/>
                  <a:pt x="19" y="4"/>
                  <a:pt x="18" y="5"/>
                </a:cubicBezTo>
                <a:cubicBezTo>
                  <a:pt x="17" y="5"/>
                  <a:pt x="17" y="6"/>
                  <a:pt x="17" y="7"/>
                </a:cubicBezTo>
                <a:lnTo>
                  <a:pt x="21" y="13"/>
                </a:lnTo>
                <a:close/>
                <a:moveTo>
                  <a:pt x="10" y="35"/>
                </a:moveTo>
                <a:cubicBezTo>
                  <a:pt x="10" y="34"/>
                  <a:pt x="10" y="33"/>
                  <a:pt x="9" y="33"/>
                </a:cubicBezTo>
                <a:cubicBezTo>
                  <a:pt x="2" y="33"/>
                  <a:pt x="2" y="33"/>
                  <a:pt x="2" y="33"/>
                </a:cubicBezTo>
                <a:cubicBezTo>
                  <a:pt x="1" y="33"/>
                  <a:pt x="0" y="34"/>
                  <a:pt x="0" y="35"/>
                </a:cubicBezTo>
                <a:cubicBezTo>
                  <a:pt x="0" y="36"/>
                  <a:pt x="1" y="36"/>
                  <a:pt x="2" y="36"/>
                </a:cubicBezTo>
                <a:cubicBezTo>
                  <a:pt x="9" y="36"/>
                  <a:pt x="9" y="36"/>
                  <a:pt x="9" y="36"/>
                </a:cubicBezTo>
                <a:cubicBezTo>
                  <a:pt x="10" y="36"/>
                  <a:pt x="10" y="36"/>
                  <a:pt x="10" y="35"/>
                </a:cubicBezTo>
                <a:close/>
                <a:moveTo>
                  <a:pt x="35" y="10"/>
                </a:moveTo>
                <a:cubicBezTo>
                  <a:pt x="36" y="10"/>
                  <a:pt x="37" y="9"/>
                  <a:pt x="37" y="8"/>
                </a:cubicBezTo>
                <a:cubicBezTo>
                  <a:pt x="37" y="1"/>
                  <a:pt x="37" y="1"/>
                  <a:pt x="37" y="1"/>
                </a:cubicBezTo>
                <a:cubicBezTo>
                  <a:pt x="37" y="1"/>
                  <a:pt x="36" y="0"/>
                  <a:pt x="35" y="0"/>
                </a:cubicBezTo>
                <a:cubicBezTo>
                  <a:pt x="35" y="0"/>
                  <a:pt x="34" y="1"/>
                  <a:pt x="34" y="1"/>
                </a:cubicBezTo>
                <a:cubicBezTo>
                  <a:pt x="34" y="8"/>
                  <a:pt x="34" y="8"/>
                  <a:pt x="34" y="8"/>
                </a:cubicBezTo>
                <a:cubicBezTo>
                  <a:pt x="34" y="9"/>
                  <a:pt x="35" y="10"/>
                  <a:pt x="35" y="10"/>
                </a:cubicBezTo>
                <a:close/>
                <a:moveTo>
                  <a:pt x="48" y="13"/>
                </a:moveTo>
                <a:cubicBezTo>
                  <a:pt x="48" y="13"/>
                  <a:pt x="48" y="14"/>
                  <a:pt x="49" y="14"/>
                </a:cubicBezTo>
                <a:cubicBezTo>
                  <a:pt x="49" y="14"/>
                  <a:pt x="50" y="13"/>
                  <a:pt x="50" y="13"/>
                </a:cubicBezTo>
                <a:cubicBezTo>
                  <a:pt x="54" y="7"/>
                  <a:pt x="54" y="7"/>
                  <a:pt x="54" y="7"/>
                </a:cubicBezTo>
                <a:cubicBezTo>
                  <a:pt x="54" y="6"/>
                  <a:pt x="54" y="5"/>
                  <a:pt x="53" y="5"/>
                </a:cubicBezTo>
                <a:cubicBezTo>
                  <a:pt x="52" y="4"/>
                  <a:pt x="51" y="4"/>
                  <a:pt x="51" y="5"/>
                </a:cubicBezTo>
                <a:cubicBezTo>
                  <a:pt x="47" y="11"/>
                  <a:pt x="47" y="11"/>
                  <a:pt x="47" y="11"/>
                </a:cubicBezTo>
                <a:cubicBezTo>
                  <a:pt x="47" y="12"/>
                  <a:pt x="47" y="13"/>
                  <a:pt x="48" y="13"/>
                </a:cubicBezTo>
                <a:close/>
                <a:moveTo>
                  <a:pt x="58" y="23"/>
                </a:moveTo>
                <a:cubicBezTo>
                  <a:pt x="59" y="23"/>
                  <a:pt x="59" y="23"/>
                  <a:pt x="59" y="23"/>
                </a:cubicBezTo>
                <a:cubicBezTo>
                  <a:pt x="65" y="19"/>
                  <a:pt x="65" y="19"/>
                  <a:pt x="65" y="19"/>
                </a:cubicBezTo>
                <a:cubicBezTo>
                  <a:pt x="66" y="19"/>
                  <a:pt x="66" y="18"/>
                  <a:pt x="66" y="17"/>
                </a:cubicBezTo>
                <a:cubicBezTo>
                  <a:pt x="65" y="17"/>
                  <a:pt x="65" y="16"/>
                  <a:pt x="64" y="17"/>
                </a:cubicBezTo>
                <a:cubicBezTo>
                  <a:pt x="58" y="20"/>
                  <a:pt x="58" y="20"/>
                  <a:pt x="58" y="20"/>
                </a:cubicBezTo>
                <a:cubicBezTo>
                  <a:pt x="57" y="21"/>
                  <a:pt x="57" y="22"/>
                  <a:pt x="57" y="22"/>
                </a:cubicBezTo>
                <a:cubicBezTo>
                  <a:pt x="57" y="23"/>
                  <a:pt x="58" y="23"/>
                  <a:pt x="58" y="23"/>
                </a:cubicBezTo>
                <a:close/>
                <a:moveTo>
                  <a:pt x="69" y="33"/>
                </a:moveTo>
                <a:cubicBezTo>
                  <a:pt x="62" y="33"/>
                  <a:pt x="62" y="33"/>
                  <a:pt x="62" y="33"/>
                </a:cubicBezTo>
                <a:cubicBezTo>
                  <a:pt x="61" y="33"/>
                  <a:pt x="60" y="34"/>
                  <a:pt x="60" y="35"/>
                </a:cubicBezTo>
                <a:cubicBezTo>
                  <a:pt x="60" y="36"/>
                  <a:pt x="61" y="36"/>
                  <a:pt x="62" y="36"/>
                </a:cubicBezTo>
                <a:cubicBezTo>
                  <a:pt x="69" y="36"/>
                  <a:pt x="69" y="36"/>
                  <a:pt x="69" y="36"/>
                </a:cubicBezTo>
                <a:cubicBezTo>
                  <a:pt x="70" y="36"/>
                  <a:pt x="71" y="36"/>
                  <a:pt x="71" y="35"/>
                </a:cubicBezTo>
                <a:cubicBezTo>
                  <a:pt x="71" y="34"/>
                  <a:pt x="70" y="33"/>
                  <a:pt x="69" y="33"/>
                </a:cubicBezTo>
                <a:close/>
                <a:moveTo>
                  <a:pt x="13" y="20"/>
                </a:moveTo>
                <a:cubicBezTo>
                  <a:pt x="7" y="17"/>
                  <a:pt x="7" y="17"/>
                  <a:pt x="7" y="17"/>
                </a:cubicBezTo>
                <a:cubicBezTo>
                  <a:pt x="6" y="16"/>
                  <a:pt x="5" y="17"/>
                  <a:pt x="5" y="17"/>
                </a:cubicBezTo>
                <a:cubicBezTo>
                  <a:pt x="5" y="18"/>
                  <a:pt x="5" y="19"/>
                  <a:pt x="6" y="19"/>
                </a:cubicBezTo>
                <a:cubicBezTo>
                  <a:pt x="12" y="23"/>
                  <a:pt x="12" y="23"/>
                  <a:pt x="12" y="23"/>
                </a:cubicBezTo>
                <a:cubicBezTo>
                  <a:pt x="12" y="23"/>
                  <a:pt x="12" y="23"/>
                  <a:pt x="13" y="23"/>
                </a:cubicBezTo>
                <a:cubicBezTo>
                  <a:pt x="13" y="23"/>
                  <a:pt x="14" y="23"/>
                  <a:pt x="14" y="22"/>
                </a:cubicBezTo>
                <a:cubicBezTo>
                  <a:pt x="14" y="22"/>
                  <a:pt x="14" y="21"/>
                  <a:pt x="13" y="20"/>
                </a:cubicBezTo>
                <a:close/>
                <a:moveTo>
                  <a:pt x="55" y="35"/>
                </a:moveTo>
                <a:cubicBezTo>
                  <a:pt x="55" y="41"/>
                  <a:pt x="53" y="46"/>
                  <a:pt x="49" y="49"/>
                </a:cubicBezTo>
                <a:cubicBezTo>
                  <a:pt x="46" y="53"/>
                  <a:pt x="45" y="56"/>
                  <a:pt x="45" y="58"/>
                </a:cubicBezTo>
                <a:cubicBezTo>
                  <a:pt x="45" y="58"/>
                  <a:pt x="46" y="59"/>
                  <a:pt x="46" y="59"/>
                </a:cubicBezTo>
                <a:cubicBezTo>
                  <a:pt x="46" y="60"/>
                  <a:pt x="45" y="61"/>
                  <a:pt x="45" y="61"/>
                </a:cubicBezTo>
                <a:cubicBezTo>
                  <a:pt x="45" y="62"/>
                  <a:pt x="46" y="62"/>
                  <a:pt x="46" y="63"/>
                </a:cubicBezTo>
                <a:cubicBezTo>
                  <a:pt x="46" y="64"/>
                  <a:pt x="45" y="64"/>
                  <a:pt x="45" y="65"/>
                </a:cubicBezTo>
                <a:cubicBezTo>
                  <a:pt x="45" y="65"/>
                  <a:pt x="46" y="66"/>
                  <a:pt x="46" y="66"/>
                </a:cubicBezTo>
                <a:cubicBezTo>
                  <a:pt x="46" y="67"/>
                  <a:pt x="45" y="68"/>
                  <a:pt x="45" y="68"/>
                </a:cubicBezTo>
                <a:cubicBezTo>
                  <a:pt x="45" y="69"/>
                  <a:pt x="46" y="69"/>
                  <a:pt x="46" y="70"/>
                </a:cubicBezTo>
                <a:cubicBezTo>
                  <a:pt x="46" y="71"/>
                  <a:pt x="44" y="72"/>
                  <a:pt x="42" y="73"/>
                </a:cubicBezTo>
                <a:cubicBezTo>
                  <a:pt x="42" y="73"/>
                  <a:pt x="43" y="73"/>
                  <a:pt x="43" y="73"/>
                </a:cubicBezTo>
                <a:cubicBezTo>
                  <a:pt x="43" y="75"/>
                  <a:pt x="41" y="76"/>
                  <a:pt x="38" y="76"/>
                </a:cubicBezTo>
                <a:cubicBezTo>
                  <a:pt x="33" y="76"/>
                  <a:pt x="33" y="76"/>
                  <a:pt x="33" y="76"/>
                </a:cubicBezTo>
                <a:cubicBezTo>
                  <a:pt x="30" y="76"/>
                  <a:pt x="28" y="75"/>
                  <a:pt x="28" y="73"/>
                </a:cubicBezTo>
                <a:cubicBezTo>
                  <a:pt x="28" y="73"/>
                  <a:pt x="29" y="73"/>
                  <a:pt x="29" y="73"/>
                </a:cubicBezTo>
                <a:cubicBezTo>
                  <a:pt x="27" y="72"/>
                  <a:pt x="25" y="71"/>
                  <a:pt x="25" y="70"/>
                </a:cubicBezTo>
                <a:cubicBezTo>
                  <a:pt x="25" y="69"/>
                  <a:pt x="26" y="69"/>
                  <a:pt x="26" y="68"/>
                </a:cubicBezTo>
                <a:cubicBezTo>
                  <a:pt x="26" y="68"/>
                  <a:pt x="25" y="67"/>
                  <a:pt x="25" y="66"/>
                </a:cubicBezTo>
                <a:cubicBezTo>
                  <a:pt x="25" y="66"/>
                  <a:pt x="26" y="65"/>
                  <a:pt x="26" y="65"/>
                </a:cubicBezTo>
                <a:cubicBezTo>
                  <a:pt x="26" y="64"/>
                  <a:pt x="25" y="64"/>
                  <a:pt x="25" y="63"/>
                </a:cubicBezTo>
                <a:cubicBezTo>
                  <a:pt x="25" y="62"/>
                  <a:pt x="26" y="62"/>
                  <a:pt x="26" y="61"/>
                </a:cubicBezTo>
                <a:cubicBezTo>
                  <a:pt x="26" y="61"/>
                  <a:pt x="25" y="60"/>
                  <a:pt x="25" y="59"/>
                </a:cubicBezTo>
                <a:cubicBezTo>
                  <a:pt x="25" y="59"/>
                  <a:pt x="26" y="58"/>
                  <a:pt x="26" y="58"/>
                </a:cubicBezTo>
                <a:cubicBezTo>
                  <a:pt x="26" y="56"/>
                  <a:pt x="25" y="53"/>
                  <a:pt x="22" y="49"/>
                </a:cubicBezTo>
                <a:cubicBezTo>
                  <a:pt x="18" y="46"/>
                  <a:pt x="16" y="41"/>
                  <a:pt x="16" y="35"/>
                </a:cubicBezTo>
                <a:cubicBezTo>
                  <a:pt x="16" y="24"/>
                  <a:pt x="25" y="16"/>
                  <a:pt x="35" y="16"/>
                </a:cubicBezTo>
                <a:cubicBezTo>
                  <a:pt x="46" y="16"/>
                  <a:pt x="55" y="24"/>
                  <a:pt x="55" y="35"/>
                </a:cubicBezTo>
                <a:close/>
                <a:moveTo>
                  <a:pt x="41" y="73"/>
                </a:moveTo>
                <a:cubicBezTo>
                  <a:pt x="40" y="73"/>
                  <a:pt x="40" y="73"/>
                  <a:pt x="38" y="73"/>
                </a:cubicBezTo>
                <a:cubicBezTo>
                  <a:pt x="33" y="73"/>
                  <a:pt x="33" y="73"/>
                  <a:pt x="33" y="73"/>
                </a:cubicBezTo>
                <a:cubicBezTo>
                  <a:pt x="31" y="73"/>
                  <a:pt x="30" y="73"/>
                  <a:pt x="30" y="73"/>
                </a:cubicBezTo>
                <a:cubicBezTo>
                  <a:pt x="30" y="74"/>
                  <a:pt x="31" y="74"/>
                  <a:pt x="33" y="74"/>
                </a:cubicBezTo>
                <a:cubicBezTo>
                  <a:pt x="38" y="74"/>
                  <a:pt x="38" y="74"/>
                  <a:pt x="38" y="74"/>
                </a:cubicBezTo>
                <a:cubicBezTo>
                  <a:pt x="40" y="74"/>
                  <a:pt x="40" y="74"/>
                  <a:pt x="41" y="73"/>
                </a:cubicBezTo>
                <a:close/>
                <a:moveTo>
                  <a:pt x="44" y="70"/>
                </a:moveTo>
                <a:cubicBezTo>
                  <a:pt x="44" y="70"/>
                  <a:pt x="43" y="69"/>
                  <a:pt x="41" y="69"/>
                </a:cubicBezTo>
                <a:cubicBezTo>
                  <a:pt x="30" y="69"/>
                  <a:pt x="30" y="69"/>
                  <a:pt x="30" y="69"/>
                </a:cubicBezTo>
                <a:cubicBezTo>
                  <a:pt x="28" y="69"/>
                  <a:pt x="27" y="70"/>
                  <a:pt x="27" y="70"/>
                </a:cubicBezTo>
                <a:cubicBezTo>
                  <a:pt x="27" y="70"/>
                  <a:pt x="28" y="71"/>
                  <a:pt x="30" y="71"/>
                </a:cubicBezTo>
                <a:cubicBezTo>
                  <a:pt x="33" y="71"/>
                  <a:pt x="33" y="71"/>
                  <a:pt x="33" y="71"/>
                </a:cubicBezTo>
                <a:cubicBezTo>
                  <a:pt x="38" y="71"/>
                  <a:pt x="38" y="71"/>
                  <a:pt x="38" y="71"/>
                </a:cubicBezTo>
                <a:cubicBezTo>
                  <a:pt x="41" y="71"/>
                  <a:pt x="41" y="71"/>
                  <a:pt x="41" y="71"/>
                </a:cubicBezTo>
                <a:cubicBezTo>
                  <a:pt x="43" y="71"/>
                  <a:pt x="44" y="70"/>
                  <a:pt x="44" y="70"/>
                </a:cubicBezTo>
                <a:close/>
                <a:moveTo>
                  <a:pt x="44" y="66"/>
                </a:moveTo>
                <a:cubicBezTo>
                  <a:pt x="44" y="66"/>
                  <a:pt x="43" y="66"/>
                  <a:pt x="41" y="66"/>
                </a:cubicBezTo>
                <a:cubicBezTo>
                  <a:pt x="30" y="66"/>
                  <a:pt x="30" y="66"/>
                  <a:pt x="30" y="66"/>
                </a:cubicBezTo>
                <a:cubicBezTo>
                  <a:pt x="28" y="66"/>
                  <a:pt x="27" y="66"/>
                  <a:pt x="27" y="66"/>
                </a:cubicBezTo>
                <a:cubicBezTo>
                  <a:pt x="27" y="67"/>
                  <a:pt x="28" y="67"/>
                  <a:pt x="30" y="67"/>
                </a:cubicBezTo>
                <a:cubicBezTo>
                  <a:pt x="41" y="67"/>
                  <a:pt x="41" y="67"/>
                  <a:pt x="41" y="67"/>
                </a:cubicBezTo>
                <a:cubicBezTo>
                  <a:pt x="43" y="67"/>
                  <a:pt x="44" y="67"/>
                  <a:pt x="44" y="66"/>
                </a:cubicBezTo>
                <a:close/>
                <a:moveTo>
                  <a:pt x="44" y="63"/>
                </a:moveTo>
                <a:cubicBezTo>
                  <a:pt x="44" y="63"/>
                  <a:pt x="43" y="62"/>
                  <a:pt x="41" y="62"/>
                </a:cubicBezTo>
                <a:cubicBezTo>
                  <a:pt x="30" y="62"/>
                  <a:pt x="30" y="62"/>
                  <a:pt x="30" y="62"/>
                </a:cubicBezTo>
                <a:cubicBezTo>
                  <a:pt x="28" y="62"/>
                  <a:pt x="27" y="63"/>
                  <a:pt x="27" y="63"/>
                </a:cubicBezTo>
                <a:cubicBezTo>
                  <a:pt x="27" y="63"/>
                  <a:pt x="28" y="64"/>
                  <a:pt x="30" y="64"/>
                </a:cubicBezTo>
                <a:cubicBezTo>
                  <a:pt x="41" y="64"/>
                  <a:pt x="41" y="64"/>
                  <a:pt x="41" y="64"/>
                </a:cubicBezTo>
                <a:cubicBezTo>
                  <a:pt x="43" y="64"/>
                  <a:pt x="44" y="63"/>
                  <a:pt x="44" y="63"/>
                </a:cubicBezTo>
                <a:close/>
                <a:moveTo>
                  <a:pt x="44" y="59"/>
                </a:moveTo>
                <a:cubicBezTo>
                  <a:pt x="44" y="59"/>
                  <a:pt x="43" y="59"/>
                  <a:pt x="43" y="59"/>
                </a:cubicBezTo>
                <a:cubicBezTo>
                  <a:pt x="43" y="59"/>
                  <a:pt x="43" y="59"/>
                  <a:pt x="43" y="59"/>
                </a:cubicBezTo>
                <a:cubicBezTo>
                  <a:pt x="28" y="59"/>
                  <a:pt x="28" y="59"/>
                  <a:pt x="28" y="59"/>
                </a:cubicBezTo>
                <a:cubicBezTo>
                  <a:pt x="28" y="59"/>
                  <a:pt x="28" y="59"/>
                  <a:pt x="28" y="59"/>
                </a:cubicBezTo>
                <a:cubicBezTo>
                  <a:pt x="27" y="59"/>
                  <a:pt x="27" y="59"/>
                  <a:pt x="27" y="59"/>
                </a:cubicBezTo>
                <a:cubicBezTo>
                  <a:pt x="27" y="60"/>
                  <a:pt x="28" y="60"/>
                  <a:pt x="30" y="60"/>
                </a:cubicBezTo>
                <a:cubicBezTo>
                  <a:pt x="41" y="60"/>
                  <a:pt x="41" y="60"/>
                  <a:pt x="41" y="60"/>
                </a:cubicBezTo>
                <a:cubicBezTo>
                  <a:pt x="43" y="60"/>
                  <a:pt x="44" y="60"/>
                  <a:pt x="44" y="59"/>
                </a:cubicBezTo>
                <a:close/>
                <a:moveTo>
                  <a:pt x="52" y="35"/>
                </a:moveTo>
                <a:cubicBezTo>
                  <a:pt x="52" y="26"/>
                  <a:pt x="45" y="19"/>
                  <a:pt x="35" y="19"/>
                </a:cubicBezTo>
                <a:cubicBezTo>
                  <a:pt x="26" y="19"/>
                  <a:pt x="19" y="26"/>
                  <a:pt x="19" y="35"/>
                </a:cubicBezTo>
                <a:cubicBezTo>
                  <a:pt x="19" y="40"/>
                  <a:pt x="21" y="44"/>
                  <a:pt x="24" y="47"/>
                </a:cubicBezTo>
                <a:cubicBezTo>
                  <a:pt x="27" y="50"/>
                  <a:pt x="28" y="53"/>
                  <a:pt x="29" y="56"/>
                </a:cubicBezTo>
                <a:cubicBezTo>
                  <a:pt x="31" y="56"/>
                  <a:pt x="31" y="56"/>
                  <a:pt x="31" y="56"/>
                </a:cubicBezTo>
                <a:cubicBezTo>
                  <a:pt x="28" y="39"/>
                  <a:pt x="28" y="39"/>
                  <a:pt x="28" y="39"/>
                </a:cubicBezTo>
                <a:cubicBezTo>
                  <a:pt x="28" y="38"/>
                  <a:pt x="29" y="38"/>
                  <a:pt x="29" y="38"/>
                </a:cubicBezTo>
                <a:cubicBezTo>
                  <a:pt x="30" y="38"/>
                  <a:pt x="30" y="38"/>
                  <a:pt x="30" y="39"/>
                </a:cubicBezTo>
                <a:cubicBezTo>
                  <a:pt x="33" y="56"/>
                  <a:pt x="33" y="56"/>
                  <a:pt x="33" y="56"/>
                </a:cubicBezTo>
                <a:cubicBezTo>
                  <a:pt x="38" y="56"/>
                  <a:pt x="38" y="56"/>
                  <a:pt x="38" y="56"/>
                </a:cubicBezTo>
                <a:cubicBezTo>
                  <a:pt x="41" y="39"/>
                  <a:pt x="41" y="39"/>
                  <a:pt x="41" y="39"/>
                </a:cubicBezTo>
                <a:cubicBezTo>
                  <a:pt x="41" y="38"/>
                  <a:pt x="41" y="38"/>
                  <a:pt x="42" y="38"/>
                </a:cubicBezTo>
                <a:cubicBezTo>
                  <a:pt x="42" y="38"/>
                  <a:pt x="43" y="38"/>
                  <a:pt x="43" y="39"/>
                </a:cubicBezTo>
                <a:cubicBezTo>
                  <a:pt x="40" y="56"/>
                  <a:pt x="40" y="56"/>
                  <a:pt x="40" y="56"/>
                </a:cubicBezTo>
                <a:cubicBezTo>
                  <a:pt x="42" y="56"/>
                  <a:pt x="42" y="56"/>
                  <a:pt x="42" y="56"/>
                </a:cubicBezTo>
                <a:cubicBezTo>
                  <a:pt x="43" y="53"/>
                  <a:pt x="44" y="50"/>
                  <a:pt x="47" y="47"/>
                </a:cubicBezTo>
                <a:cubicBezTo>
                  <a:pt x="50" y="44"/>
                  <a:pt x="52" y="40"/>
                  <a:pt x="52" y="35"/>
                </a:cubicBezTo>
                <a:close/>
                <a:moveTo>
                  <a:pt x="65" y="50"/>
                </a:moveTo>
                <a:cubicBezTo>
                  <a:pt x="59" y="47"/>
                  <a:pt x="59" y="47"/>
                  <a:pt x="59" y="47"/>
                </a:cubicBezTo>
                <a:cubicBezTo>
                  <a:pt x="58" y="47"/>
                  <a:pt x="58" y="47"/>
                  <a:pt x="57" y="47"/>
                </a:cubicBezTo>
                <a:cubicBezTo>
                  <a:pt x="57" y="48"/>
                  <a:pt x="57" y="49"/>
                  <a:pt x="58" y="50"/>
                </a:cubicBezTo>
                <a:cubicBezTo>
                  <a:pt x="64" y="53"/>
                  <a:pt x="64" y="53"/>
                  <a:pt x="64" y="53"/>
                </a:cubicBezTo>
                <a:cubicBezTo>
                  <a:pt x="64" y="53"/>
                  <a:pt x="64" y="53"/>
                  <a:pt x="65" y="53"/>
                </a:cubicBezTo>
                <a:cubicBezTo>
                  <a:pt x="65" y="53"/>
                  <a:pt x="66" y="53"/>
                  <a:pt x="66" y="53"/>
                </a:cubicBezTo>
                <a:cubicBezTo>
                  <a:pt x="66" y="52"/>
                  <a:pt x="66" y="51"/>
                  <a:pt x="65" y="50"/>
                </a:cubicBezTo>
                <a:close/>
                <a:moveTo>
                  <a:pt x="23" y="57"/>
                </a:moveTo>
                <a:cubicBezTo>
                  <a:pt x="22" y="56"/>
                  <a:pt x="21" y="56"/>
                  <a:pt x="21" y="57"/>
                </a:cubicBezTo>
                <a:cubicBezTo>
                  <a:pt x="17" y="63"/>
                  <a:pt x="17" y="63"/>
                  <a:pt x="17" y="63"/>
                </a:cubicBezTo>
                <a:cubicBezTo>
                  <a:pt x="17" y="64"/>
                  <a:pt x="17" y="65"/>
                  <a:pt x="18" y="65"/>
                </a:cubicBezTo>
                <a:cubicBezTo>
                  <a:pt x="18" y="66"/>
                  <a:pt x="18" y="66"/>
                  <a:pt x="19" y="66"/>
                </a:cubicBezTo>
                <a:cubicBezTo>
                  <a:pt x="19" y="66"/>
                  <a:pt x="20" y="65"/>
                  <a:pt x="20" y="65"/>
                </a:cubicBezTo>
                <a:cubicBezTo>
                  <a:pt x="24" y="59"/>
                  <a:pt x="24" y="59"/>
                  <a:pt x="24" y="59"/>
                </a:cubicBezTo>
                <a:cubicBezTo>
                  <a:pt x="24" y="58"/>
                  <a:pt x="24" y="57"/>
                  <a:pt x="23" y="57"/>
                </a:cubicBezTo>
                <a:close/>
                <a:moveTo>
                  <a:pt x="50" y="57"/>
                </a:moveTo>
                <a:cubicBezTo>
                  <a:pt x="50" y="56"/>
                  <a:pt x="49" y="56"/>
                  <a:pt x="48" y="57"/>
                </a:cubicBezTo>
                <a:cubicBezTo>
                  <a:pt x="47" y="57"/>
                  <a:pt x="47" y="58"/>
                  <a:pt x="47" y="59"/>
                </a:cubicBezTo>
                <a:cubicBezTo>
                  <a:pt x="51" y="65"/>
                  <a:pt x="51" y="65"/>
                  <a:pt x="51" y="65"/>
                </a:cubicBezTo>
                <a:cubicBezTo>
                  <a:pt x="51" y="65"/>
                  <a:pt x="52" y="66"/>
                  <a:pt x="52" y="66"/>
                </a:cubicBezTo>
                <a:cubicBezTo>
                  <a:pt x="53" y="66"/>
                  <a:pt x="53" y="66"/>
                  <a:pt x="53" y="65"/>
                </a:cubicBezTo>
                <a:cubicBezTo>
                  <a:pt x="54" y="65"/>
                  <a:pt x="54" y="64"/>
                  <a:pt x="54" y="63"/>
                </a:cubicBezTo>
                <a:lnTo>
                  <a:pt x="50" y="57"/>
                </a:lnTo>
                <a:close/>
              </a:path>
            </a:pathLst>
          </a:custGeom>
          <a:solidFill>
            <a:schemeClr val="bg2"/>
          </a:solidFill>
          <a:ln>
            <a:noFill/>
          </a:ln>
        </p:spPr>
        <p:txBody>
          <a:bodyPr vert="horz" wrap="square" lIns="91440" tIns="45720" rIns="91440" bIns="45720" numCol="1" anchor="t" anchorCtr="0" compatLnSpc="1"/>
          <a:lstStyle/>
          <a:p>
            <a:endParaRPr lang="en-US"/>
          </a:p>
        </p:txBody>
      </p:sp>
      <p:sp>
        <p:nvSpPr>
          <p:cNvPr id="80" name="TextBox 13"/>
          <p:cNvSpPr txBox="1"/>
          <p:nvPr/>
        </p:nvSpPr>
        <p:spPr>
          <a:xfrm>
            <a:off x="2778438" y="2268718"/>
            <a:ext cx="1295287" cy="295466"/>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81" name="TextBox 13"/>
          <p:cNvSpPr txBox="1"/>
          <p:nvPr/>
        </p:nvSpPr>
        <p:spPr>
          <a:xfrm>
            <a:off x="1739726" y="2590719"/>
            <a:ext cx="2333999" cy="443198"/>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82" name="TextBox 13"/>
          <p:cNvSpPr txBox="1"/>
          <p:nvPr/>
        </p:nvSpPr>
        <p:spPr>
          <a:xfrm>
            <a:off x="2639060" y="3452855"/>
            <a:ext cx="1295287" cy="295466"/>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83" name="TextBox 13"/>
          <p:cNvSpPr txBox="1"/>
          <p:nvPr/>
        </p:nvSpPr>
        <p:spPr>
          <a:xfrm>
            <a:off x="1600348" y="3774856"/>
            <a:ext cx="2333999" cy="443198"/>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84" name="TextBox 13"/>
          <p:cNvSpPr txBox="1"/>
          <p:nvPr/>
        </p:nvSpPr>
        <p:spPr>
          <a:xfrm>
            <a:off x="2849776" y="4577528"/>
            <a:ext cx="1295287" cy="295466"/>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85" name="TextBox 13"/>
          <p:cNvSpPr txBox="1"/>
          <p:nvPr/>
        </p:nvSpPr>
        <p:spPr>
          <a:xfrm>
            <a:off x="1811064" y="4899529"/>
            <a:ext cx="2333999" cy="443198"/>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86" name="TextBox 13"/>
          <p:cNvSpPr txBox="1"/>
          <p:nvPr/>
        </p:nvSpPr>
        <p:spPr>
          <a:xfrm>
            <a:off x="7595301" y="1705847"/>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87" name="TextBox 13"/>
          <p:cNvSpPr txBox="1"/>
          <p:nvPr/>
        </p:nvSpPr>
        <p:spPr>
          <a:xfrm>
            <a:off x="7595301" y="2027848"/>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88" name="TextBox 13"/>
          <p:cNvSpPr txBox="1"/>
          <p:nvPr/>
        </p:nvSpPr>
        <p:spPr>
          <a:xfrm>
            <a:off x="8103117" y="2664017"/>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89" name="TextBox 13"/>
          <p:cNvSpPr txBox="1"/>
          <p:nvPr/>
        </p:nvSpPr>
        <p:spPr>
          <a:xfrm>
            <a:off x="8103117" y="2986018"/>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90" name="TextBox 13"/>
          <p:cNvSpPr txBox="1"/>
          <p:nvPr/>
        </p:nvSpPr>
        <p:spPr>
          <a:xfrm>
            <a:off x="8138065" y="4689729"/>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91" name="TextBox 13"/>
          <p:cNvSpPr txBox="1"/>
          <p:nvPr/>
        </p:nvSpPr>
        <p:spPr>
          <a:xfrm>
            <a:off x="8138065" y="5011730"/>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92" name="TextBox 13"/>
          <p:cNvSpPr txBox="1"/>
          <p:nvPr/>
        </p:nvSpPr>
        <p:spPr>
          <a:xfrm>
            <a:off x="8269257" y="3867956"/>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93" name="TextBox 13"/>
          <p:cNvSpPr txBox="1"/>
          <p:nvPr/>
        </p:nvSpPr>
        <p:spPr>
          <a:xfrm>
            <a:off x="8269257" y="4189957"/>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6085" y="461265"/>
            <a:ext cx="27525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点击此处添加标题</a:t>
            </a:r>
            <a:endParaRPr lang="zh-CN" altLang="en-US" sz="2400" b="1" dirty="0">
              <a:latin typeface="微软雅黑" panose="020B0503020204020204" pitchFamily="34" charset="-122"/>
              <a:ea typeface="微软雅黑" panose="020B0503020204020204" pitchFamily="34" charset="-122"/>
            </a:endParaRPr>
          </a:p>
        </p:txBody>
      </p:sp>
      <p:sp>
        <p:nvSpPr>
          <p:cNvPr id="5" name="Rounded Rectangle 12"/>
          <p:cNvSpPr/>
          <p:nvPr/>
        </p:nvSpPr>
        <p:spPr>
          <a:xfrm>
            <a:off x="1686827" y="1654804"/>
            <a:ext cx="900000" cy="9000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Rounded Rectangle 15"/>
          <p:cNvSpPr/>
          <p:nvPr/>
        </p:nvSpPr>
        <p:spPr>
          <a:xfrm>
            <a:off x="1686827" y="3959636"/>
            <a:ext cx="900000" cy="90000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Rounded Rectangle 18"/>
          <p:cNvSpPr/>
          <p:nvPr/>
        </p:nvSpPr>
        <p:spPr>
          <a:xfrm>
            <a:off x="4298771" y="1654804"/>
            <a:ext cx="900000" cy="9000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Rounded Rectangle 21"/>
          <p:cNvSpPr/>
          <p:nvPr/>
        </p:nvSpPr>
        <p:spPr>
          <a:xfrm>
            <a:off x="4298771" y="3959636"/>
            <a:ext cx="900000" cy="90000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Rounded Rectangle 24"/>
          <p:cNvSpPr/>
          <p:nvPr/>
        </p:nvSpPr>
        <p:spPr>
          <a:xfrm>
            <a:off x="9298514" y="1654804"/>
            <a:ext cx="900000" cy="90000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Rounded Rectangle 27"/>
          <p:cNvSpPr/>
          <p:nvPr/>
        </p:nvSpPr>
        <p:spPr>
          <a:xfrm>
            <a:off x="9298514" y="3959636"/>
            <a:ext cx="900000" cy="9000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Rounded Rectangle 30"/>
          <p:cNvSpPr/>
          <p:nvPr/>
        </p:nvSpPr>
        <p:spPr>
          <a:xfrm>
            <a:off x="6812685" y="1654804"/>
            <a:ext cx="900000" cy="90000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Rounded Rectangle 33"/>
          <p:cNvSpPr/>
          <p:nvPr/>
        </p:nvSpPr>
        <p:spPr>
          <a:xfrm>
            <a:off x="6812685" y="3959636"/>
            <a:ext cx="900000" cy="90000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9" name="Group 36"/>
          <p:cNvGrpSpPr/>
          <p:nvPr/>
        </p:nvGrpSpPr>
        <p:grpSpPr>
          <a:xfrm>
            <a:off x="1868058" y="4174685"/>
            <a:ext cx="537538" cy="469902"/>
            <a:chOff x="9344026" y="4030663"/>
            <a:chExt cx="239713" cy="209551"/>
          </a:xfrm>
          <a:solidFill>
            <a:srgbClr val="FFFFFF"/>
          </a:solidFill>
        </p:grpSpPr>
        <p:sp>
          <p:nvSpPr>
            <p:cNvPr id="30" name="Freeform 173"/>
            <p:cNvSpPr/>
            <p:nvPr/>
          </p:nvSpPr>
          <p:spPr bwMode="auto">
            <a:xfrm>
              <a:off x="9344026" y="4030663"/>
              <a:ext cx="239713" cy="179388"/>
            </a:xfrm>
            <a:custGeom>
              <a:avLst/>
              <a:gdLst>
                <a:gd name="T0" fmla="*/ 56 w 64"/>
                <a:gd name="T1" fmla="*/ 18 h 48"/>
                <a:gd name="T2" fmla="*/ 56 w 64"/>
                <a:gd name="T3" fmla="*/ 18 h 48"/>
                <a:gd name="T4" fmla="*/ 38 w 64"/>
                <a:gd name="T5" fmla="*/ 0 h 48"/>
                <a:gd name="T6" fmla="*/ 22 w 64"/>
                <a:gd name="T7" fmla="*/ 9 h 48"/>
                <a:gd name="T8" fmla="*/ 18 w 64"/>
                <a:gd name="T9" fmla="*/ 8 h 48"/>
                <a:gd name="T10" fmla="*/ 8 w 64"/>
                <a:gd name="T11" fmla="*/ 18 h 48"/>
                <a:gd name="T12" fmla="*/ 8 w 64"/>
                <a:gd name="T13" fmla="*/ 18 h 48"/>
                <a:gd name="T14" fmla="*/ 0 w 64"/>
                <a:gd name="T15" fmla="*/ 32 h 48"/>
                <a:gd name="T16" fmla="*/ 16 w 64"/>
                <a:gd name="T17" fmla="*/ 48 h 48"/>
                <a:gd name="T18" fmla="*/ 20 w 64"/>
                <a:gd name="T19" fmla="*/ 48 h 48"/>
                <a:gd name="T20" fmla="*/ 20 w 64"/>
                <a:gd name="T21" fmla="*/ 44 h 48"/>
                <a:gd name="T22" fmla="*/ 16 w 64"/>
                <a:gd name="T23" fmla="*/ 44 h 48"/>
                <a:gd name="T24" fmla="*/ 4 w 64"/>
                <a:gd name="T25" fmla="*/ 32 h 48"/>
                <a:gd name="T26" fmla="*/ 10 w 64"/>
                <a:gd name="T27" fmla="*/ 22 h 48"/>
                <a:gd name="T28" fmla="*/ 12 w 64"/>
                <a:gd name="T29" fmla="*/ 21 h 48"/>
                <a:gd name="T30" fmla="*/ 12 w 64"/>
                <a:gd name="T31" fmla="*/ 18 h 48"/>
                <a:gd name="T32" fmla="*/ 12 w 64"/>
                <a:gd name="T33" fmla="*/ 18 h 48"/>
                <a:gd name="T34" fmla="*/ 18 w 64"/>
                <a:gd name="T35" fmla="*/ 12 h 48"/>
                <a:gd name="T36" fmla="*/ 21 w 64"/>
                <a:gd name="T37" fmla="*/ 13 h 48"/>
                <a:gd name="T38" fmla="*/ 24 w 64"/>
                <a:gd name="T39" fmla="*/ 14 h 48"/>
                <a:gd name="T40" fmla="*/ 26 w 64"/>
                <a:gd name="T41" fmla="*/ 11 h 48"/>
                <a:gd name="T42" fmla="*/ 38 w 64"/>
                <a:gd name="T43" fmla="*/ 4 h 48"/>
                <a:gd name="T44" fmla="*/ 52 w 64"/>
                <a:gd name="T45" fmla="*/ 18 h 48"/>
                <a:gd name="T46" fmla="*/ 52 w 64"/>
                <a:gd name="T47" fmla="*/ 18 h 48"/>
                <a:gd name="T48" fmla="*/ 52 w 64"/>
                <a:gd name="T49" fmla="*/ 21 h 48"/>
                <a:gd name="T50" fmla="*/ 54 w 64"/>
                <a:gd name="T51" fmla="*/ 22 h 48"/>
                <a:gd name="T52" fmla="*/ 60 w 64"/>
                <a:gd name="T53" fmla="*/ 32 h 48"/>
                <a:gd name="T54" fmla="*/ 48 w 64"/>
                <a:gd name="T55" fmla="*/ 44 h 48"/>
                <a:gd name="T56" fmla="*/ 44 w 64"/>
                <a:gd name="T57" fmla="*/ 44 h 48"/>
                <a:gd name="T58" fmla="*/ 44 w 64"/>
                <a:gd name="T59" fmla="*/ 48 h 48"/>
                <a:gd name="T60" fmla="*/ 48 w 64"/>
                <a:gd name="T61" fmla="*/ 48 h 48"/>
                <a:gd name="T62" fmla="*/ 64 w 64"/>
                <a:gd name="T63" fmla="*/ 32 h 48"/>
                <a:gd name="T64" fmla="*/ 56 w 64"/>
                <a:gd name="T65" fmla="*/ 1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4" h="48">
                  <a:moveTo>
                    <a:pt x="56" y="18"/>
                  </a:moveTo>
                  <a:cubicBezTo>
                    <a:pt x="56" y="18"/>
                    <a:pt x="56" y="18"/>
                    <a:pt x="56" y="18"/>
                  </a:cubicBezTo>
                  <a:cubicBezTo>
                    <a:pt x="56" y="8"/>
                    <a:pt x="48" y="0"/>
                    <a:pt x="38" y="0"/>
                  </a:cubicBezTo>
                  <a:cubicBezTo>
                    <a:pt x="31" y="0"/>
                    <a:pt x="26" y="4"/>
                    <a:pt x="22" y="9"/>
                  </a:cubicBezTo>
                  <a:cubicBezTo>
                    <a:pt x="21" y="8"/>
                    <a:pt x="20" y="8"/>
                    <a:pt x="18" y="8"/>
                  </a:cubicBezTo>
                  <a:cubicBezTo>
                    <a:pt x="12" y="8"/>
                    <a:pt x="8" y="12"/>
                    <a:pt x="8" y="18"/>
                  </a:cubicBezTo>
                  <a:cubicBezTo>
                    <a:pt x="8" y="18"/>
                    <a:pt x="8" y="18"/>
                    <a:pt x="8" y="18"/>
                  </a:cubicBezTo>
                  <a:cubicBezTo>
                    <a:pt x="3" y="21"/>
                    <a:pt x="0" y="26"/>
                    <a:pt x="0" y="32"/>
                  </a:cubicBezTo>
                  <a:cubicBezTo>
                    <a:pt x="0" y="41"/>
                    <a:pt x="7" y="48"/>
                    <a:pt x="16" y="48"/>
                  </a:cubicBezTo>
                  <a:cubicBezTo>
                    <a:pt x="20" y="48"/>
                    <a:pt x="20" y="48"/>
                    <a:pt x="20" y="48"/>
                  </a:cubicBezTo>
                  <a:cubicBezTo>
                    <a:pt x="20" y="44"/>
                    <a:pt x="20" y="44"/>
                    <a:pt x="20" y="44"/>
                  </a:cubicBezTo>
                  <a:cubicBezTo>
                    <a:pt x="16" y="44"/>
                    <a:pt x="16" y="44"/>
                    <a:pt x="16" y="44"/>
                  </a:cubicBezTo>
                  <a:cubicBezTo>
                    <a:pt x="9" y="44"/>
                    <a:pt x="4" y="39"/>
                    <a:pt x="4" y="32"/>
                  </a:cubicBezTo>
                  <a:cubicBezTo>
                    <a:pt x="4" y="28"/>
                    <a:pt x="6" y="24"/>
                    <a:pt x="10" y="22"/>
                  </a:cubicBezTo>
                  <a:cubicBezTo>
                    <a:pt x="12" y="21"/>
                    <a:pt x="12" y="21"/>
                    <a:pt x="12" y="21"/>
                  </a:cubicBezTo>
                  <a:cubicBezTo>
                    <a:pt x="12" y="18"/>
                    <a:pt x="12" y="18"/>
                    <a:pt x="12" y="18"/>
                  </a:cubicBezTo>
                  <a:cubicBezTo>
                    <a:pt x="12" y="18"/>
                    <a:pt x="12" y="18"/>
                    <a:pt x="12" y="18"/>
                  </a:cubicBezTo>
                  <a:cubicBezTo>
                    <a:pt x="12" y="15"/>
                    <a:pt x="15" y="12"/>
                    <a:pt x="18" y="12"/>
                  </a:cubicBezTo>
                  <a:cubicBezTo>
                    <a:pt x="19" y="12"/>
                    <a:pt x="20" y="12"/>
                    <a:pt x="21" y="13"/>
                  </a:cubicBezTo>
                  <a:cubicBezTo>
                    <a:pt x="24" y="14"/>
                    <a:pt x="24" y="14"/>
                    <a:pt x="24" y="14"/>
                  </a:cubicBezTo>
                  <a:cubicBezTo>
                    <a:pt x="26" y="11"/>
                    <a:pt x="26" y="11"/>
                    <a:pt x="26" y="11"/>
                  </a:cubicBezTo>
                  <a:cubicBezTo>
                    <a:pt x="28" y="7"/>
                    <a:pt x="33" y="4"/>
                    <a:pt x="38" y="4"/>
                  </a:cubicBezTo>
                  <a:cubicBezTo>
                    <a:pt x="46" y="4"/>
                    <a:pt x="52" y="10"/>
                    <a:pt x="52" y="18"/>
                  </a:cubicBezTo>
                  <a:cubicBezTo>
                    <a:pt x="52" y="18"/>
                    <a:pt x="52" y="18"/>
                    <a:pt x="52" y="18"/>
                  </a:cubicBezTo>
                  <a:cubicBezTo>
                    <a:pt x="52" y="21"/>
                    <a:pt x="52" y="21"/>
                    <a:pt x="52" y="21"/>
                  </a:cubicBezTo>
                  <a:cubicBezTo>
                    <a:pt x="54" y="22"/>
                    <a:pt x="54" y="22"/>
                    <a:pt x="54" y="22"/>
                  </a:cubicBezTo>
                  <a:cubicBezTo>
                    <a:pt x="58" y="24"/>
                    <a:pt x="60" y="28"/>
                    <a:pt x="60" y="32"/>
                  </a:cubicBezTo>
                  <a:cubicBezTo>
                    <a:pt x="60" y="39"/>
                    <a:pt x="55" y="44"/>
                    <a:pt x="48" y="44"/>
                  </a:cubicBezTo>
                  <a:cubicBezTo>
                    <a:pt x="44" y="44"/>
                    <a:pt x="44" y="44"/>
                    <a:pt x="44" y="44"/>
                  </a:cubicBezTo>
                  <a:cubicBezTo>
                    <a:pt x="44" y="48"/>
                    <a:pt x="44" y="48"/>
                    <a:pt x="44" y="48"/>
                  </a:cubicBezTo>
                  <a:cubicBezTo>
                    <a:pt x="48" y="48"/>
                    <a:pt x="48" y="48"/>
                    <a:pt x="48" y="48"/>
                  </a:cubicBezTo>
                  <a:cubicBezTo>
                    <a:pt x="57" y="48"/>
                    <a:pt x="64" y="41"/>
                    <a:pt x="64" y="32"/>
                  </a:cubicBezTo>
                  <a:cubicBezTo>
                    <a:pt x="64" y="26"/>
                    <a:pt x="61" y="21"/>
                    <a:pt x="56"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1" name="Freeform 174"/>
            <p:cNvSpPr/>
            <p:nvPr/>
          </p:nvSpPr>
          <p:spPr bwMode="auto">
            <a:xfrm>
              <a:off x="9418638" y="4105276"/>
              <a:ext cx="90488" cy="134938"/>
            </a:xfrm>
            <a:custGeom>
              <a:avLst/>
              <a:gdLst>
                <a:gd name="T0" fmla="*/ 28 w 57"/>
                <a:gd name="T1" fmla="*/ 0 h 85"/>
                <a:gd name="T2" fmla="*/ 0 w 57"/>
                <a:gd name="T3" fmla="*/ 38 h 85"/>
                <a:gd name="T4" fmla="*/ 19 w 57"/>
                <a:gd name="T5" fmla="*/ 38 h 85"/>
                <a:gd name="T6" fmla="*/ 19 w 57"/>
                <a:gd name="T7" fmla="*/ 85 h 85"/>
                <a:gd name="T8" fmla="*/ 38 w 57"/>
                <a:gd name="T9" fmla="*/ 85 h 85"/>
                <a:gd name="T10" fmla="*/ 38 w 57"/>
                <a:gd name="T11" fmla="*/ 38 h 85"/>
                <a:gd name="T12" fmla="*/ 57 w 57"/>
                <a:gd name="T13" fmla="*/ 38 h 85"/>
                <a:gd name="T14" fmla="*/ 28 w 57"/>
                <a:gd name="T15" fmla="*/ 0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85">
                  <a:moveTo>
                    <a:pt x="28" y="0"/>
                  </a:moveTo>
                  <a:lnTo>
                    <a:pt x="0" y="38"/>
                  </a:lnTo>
                  <a:lnTo>
                    <a:pt x="19" y="38"/>
                  </a:lnTo>
                  <a:lnTo>
                    <a:pt x="19" y="85"/>
                  </a:lnTo>
                  <a:lnTo>
                    <a:pt x="38" y="85"/>
                  </a:lnTo>
                  <a:lnTo>
                    <a:pt x="38" y="38"/>
                  </a:lnTo>
                  <a:lnTo>
                    <a:pt x="57" y="38"/>
                  </a:lnTo>
                  <a:lnTo>
                    <a:pt x="2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nvGrpSpPr>
          <p:cNvPr id="32" name="Group 39"/>
          <p:cNvGrpSpPr/>
          <p:nvPr/>
        </p:nvGrpSpPr>
        <p:grpSpPr>
          <a:xfrm>
            <a:off x="1868058" y="1869853"/>
            <a:ext cx="537538" cy="469902"/>
            <a:chOff x="8863013" y="4030663"/>
            <a:chExt cx="239713" cy="209551"/>
          </a:xfrm>
          <a:solidFill>
            <a:srgbClr val="FFFFFF"/>
          </a:solidFill>
        </p:grpSpPr>
        <p:sp>
          <p:nvSpPr>
            <p:cNvPr id="33" name="Freeform 175"/>
            <p:cNvSpPr/>
            <p:nvPr/>
          </p:nvSpPr>
          <p:spPr bwMode="auto">
            <a:xfrm>
              <a:off x="8937626" y="4105276"/>
              <a:ext cx="90488" cy="134938"/>
            </a:xfrm>
            <a:custGeom>
              <a:avLst/>
              <a:gdLst>
                <a:gd name="T0" fmla="*/ 38 w 57"/>
                <a:gd name="T1" fmla="*/ 0 h 85"/>
                <a:gd name="T2" fmla="*/ 19 w 57"/>
                <a:gd name="T3" fmla="*/ 0 h 85"/>
                <a:gd name="T4" fmla="*/ 19 w 57"/>
                <a:gd name="T5" fmla="*/ 47 h 85"/>
                <a:gd name="T6" fmla="*/ 0 w 57"/>
                <a:gd name="T7" fmla="*/ 47 h 85"/>
                <a:gd name="T8" fmla="*/ 28 w 57"/>
                <a:gd name="T9" fmla="*/ 85 h 85"/>
                <a:gd name="T10" fmla="*/ 57 w 57"/>
                <a:gd name="T11" fmla="*/ 47 h 85"/>
                <a:gd name="T12" fmla="*/ 38 w 57"/>
                <a:gd name="T13" fmla="*/ 47 h 85"/>
                <a:gd name="T14" fmla="*/ 38 w 57"/>
                <a:gd name="T15" fmla="*/ 0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85">
                  <a:moveTo>
                    <a:pt x="38" y="0"/>
                  </a:moveTo>
                  <a:lnTo>
                    <a:pt x="19" y="0"/>
                  </a:lnTo>
                  <a:lnTo>
                    <a:pt x="19" y="47"/>
                  </a:lnTo>
                  <a:lnTo>
                    <a:pt x="0" y="47"/>
                  </a:lnTo>
                  <a:lnTo>
                    <a:pt x="28" y="85"/>
                  </a:lnTo>
                  <a:lnTo>
                    <a:pt x="57" y="47"/>
                  </a:lnTo>
                  <a:lnTo>
                    <a:pt x="38" y="47"/>
                  </a:lnTo>
                  <a:lnTo>
                    <a:pt x="3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4" name="Freeform 176"/>
            <p:cNvSpPr/>
            <p:nvPr/>
          </p:nvSpPr>
          <p:spPr bwMode="auto">
            <a:xfrm>
              <a:off x="8863013" y="4030663"/>
              <a:ext cx="239713" cy="179388"/>
            </a:xfrm>
            <a:custGeom>
              <a:avLst/>
              <a:gdLst>
                <a:gd name="T0" fmla="*/ 56 w 64"/>
                <a:gd name="T1" fmla="*/ 18 h 48"/>
                <a:gd name="T2" fmla="*/ 56 w 64"/>
                <a:gd name="T3" fmla="*/ 18 h 48"/>
                <a:gd name="T4" fmla="*/ 38 w 64"/>
                <a:gd name="T5" fmla="*/ 0 h 48"/>
                <a:gd name="T6" fmla="*/ 22 w 64"/>
                <a:gd name="T7" fmla="*/ 9 h 48"/>
                <a:gd name="T8" fmla="*/ 18 w 64"/>
                <a:gd name="T9" fmla="*/ 8 h 48"/>
                <a:gd name="T10" fmla="*/ 8 w 64"/>
                <a:gd name="T11" fmla="*/ 18 h 48"/>
                <a:gd name="T12" fmla="*/ 8 w 64"/>
                <a:gd name="T13" fmla="*/ 18 h 48"/>
                <a:gd name="T14" fmla="*/ 0 w 64"/>
                <a:gd name="T15" fmla="*/ 32 h 48"/>
                <a:gd name="T16" fmla="*/ 16 w 64"/>
                <a:gd name="T17" fmla="*/ 48 h 48"/>
                <a:gd name="T18" fmla="*/ 16 w 64"/>
                <a:gd name="T19" fmla="*/ 44 h 48"/>
                <a:gd name="T20" fmla="*/ 4 w 64"/>
                <a:gd name="T21" fmla="*/ 32 h 48"/>
                <a:gd name="T22" fmla="*/ 10 w 64"/>
                <a:gd name="T23" fmla="*/ 22 h 48"/>
                <a:gd name="T24" fmla="*/ 12 w 64"/>
                <a:gd name="T25" fmla="*/ 21 h 48"/>
                <a:gd name="T26" fmla="*/ 12 w 64"/>
                <a:gd name="T27" fmla="*/ 18 h 48"/>
                <a:gd name="T28" fmla="*/ 12 w 64"/>
                <a:gd name="T29" fmla="*/ 18 h 48"/>
                <a:gd name="T30" fmla="*/ 18 w 64"/>
                <a:gd name="T31" fmla="*/ 12 h 48"/>
                <a:gd name="T32" fmla="*/ 21 w 64"/>
                <a:gd name="T33" fmla="*/ 13 h 48"/>
                <a:gd name="T34" fmla="*/ 24 w 64"/>
                <a:gd name="T35" fmla="*/ 14 h 48"/>
                <a:gd name="T36" fmla="*/ 26 w 64"/>
                <a:gd name="T37" fmla="*/ 11 h 48"/>
                <a:gd name="T38" fmla="*/ 38 w 64"/>
                <a:gd name="T39" fmla="*/ 4 h 48"/>
                <a:gd name="T40" fmla="*/ 52 w 64"/>
                <a:gd name="T41" fmla="*/ 18 h 48"/>
                <a:gd name="T42" fmla="*/ 52 w 64"/>
                <a:gd name="T43" fmla="*/ 18 h 48"/>
                <a:gd name="T44" fmla="*/ 52 w 64"/>
                <a:gd name="T45" fmla="*/ 21 h 48"/>
                <a:gd name="T46" fmla="*/ 54 w 64"/>
                <a:gd name="T47" fmla="*/ 22 h 48"/>
                <a:gd name="T48" fmla="*/ 60 w 64"/>
                <a:gd name="T49" fmla="*/ 32 h 48"/>
                <a:gd name="T50" fmla="*/ 48 w 64"/>
                <a:gd name="T51" fmla="*/ 44 h 48"/>
                <a:gd name="T52" fmla="*/ 48 w 64"/>
                <a:gd name="T53" fmla="*/ 48 h 48"/>
                <a:gd name="T54" fmla="*/ 64 w 64"/>
                <a:gd name="T55" fmla="*/ 32 h 48"/>
                <a:gd name="T56" fmla="*/ 56 w 64"/>
                <a:gd name="T57" fmla="*/ 1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4" h="48">
                  <a:moveTo>
                    <a:pt x="56" y="18"/>
                  </a:moveTo>
                  <a:cubicBezTo>
                    <a:pt x="56" y="18"/>
                    <a:pt x="56" y="18"/>
                    <a:pt x="56" y="18"/>
                  </a:cubicBezTo>
                  <a:cubicBezTo>
                    <a:pt x="56" y="8"/>
                    <a:pt x="48" y="0"/>
                    <a:pt x="38" y="0"/>
                  </a:cubicBezTo>
                  <a:cubicBezTo>
                    <a:pt x="31" y="0"/>
                    <a:pt x="26" y="4"/>
                    <a:pt x="22" y="9"/>
                  </a:cubicBezTo>
                  <a:cubicBezTo>
                    <a:pt x="21" y="8"/>
                    <a:pt x="20" y="8"/>
                    <a:pt x="18" y="8"/>
                  </a:cubicBezTo>
                  <a:cubicBezTo>
                    <a:pt x="12" y="8"/>
                    <a:pt x="8" y="12"/>
                    <a:pt x="8" y="18"/>
                  </a:cubicBezTo>
                  <a:cubicBezTo>
                    <a:pt x="8" y="18"/>
                    <a:pt x="8" y="18"/>
                    <a:pt x="8" y="18"/>
                  </a:cubicBezTo>
                  <a:cubicBezTo>
                    <a:pt x="3" y="21"/>
                    <a:pt x="0" y="26"/>
                    <a:pt x="0" y="32"/>
                  </a:cubicBezTo>
                  <a:cubicBezTo>
                    <a:pt x="0" y="41"/>
                    <a:pt x="7" y="48"/>
                    <a:pt x="16" y="48"/>
                  </a:cubicBezTo>
                  <a:cubicBezTo>
                    <a:pt x="16" y="44"/>
                    <a:pt x="16" y="44"/>
                    <a:pt x="16" y="44"/>
                  </a:cubicBezTo>
                  <a:cubicBezTo>
                    <a:pt x="9" y="44"/>
                    <a:pt x="4" y="39"/>
                    <a:pt x="4" y="32"/>
                  </a:cubicBezTo>
                  <a:cubicBezTo>
                    <a:pt x="4" y="28"/>
                    <a:pt x="6" y="24"/>
                    <a:pt x="10" y="22"/>
                  </a:cubicBezTo>
                  <a:cubicBezTo>
                    <a:pt x="12" y="21"/>
                    <a:pt x="12" y="21"/>
                    <a:pt x="12" y="21"/>
                  </a:cubicBezTo>
                  <a:cubicBezTo>
                    <a:pt x="12" y="18"/>
                    <a:pt x="12" y="18"/>
                    <a:pt x="12" y="18"/>
                  </a:cubicBezTo>
                  <a:cubicBezTo>
                    <a:pt x="12" y="18"/>
                    <a:pt x="12" y="18"/>
                    <a:pt x="12" y="18"/>
                  </a:cubicBezTo>
                  <a:cubicBezTo>
                    <a:pt x="12" y="15"/>
                    <a:pt x="15" y="12"/>
                    <a:pt x="18" y="12"/>
                  </a:cubicBezTo>
                  <a:cubicBezTo>
                    <a:pt x="19" y="12"/>
                    <a:pt x="20" y="12"/>
                    <a:pt x="21" y="13"/>
                  </a:cubicBezTo>
                  <a:cubicBezTo>
                    <a:pt x="24" y="14"/>
                    <a:pt x="24" y="14"/>
                    <a:pt x="24" y="14"/>
                  </a:cubicBezTo>
                  <a:cubicBezTo>
                    <a:pt x="26" y="11"/>
                    <a:pt x="26" y="11"/>
                    <a:pt x="26" y="11"/>
                  </a:cubicBezTo>
                  <a:cubicBezTo>
                    <a:pt x="28" y="7"/>
                    <a:pt x="33" y="4"/>
                    <a:pt x="38" y="4"/>
                  </a:cubicBezTo>
                  <a:cubicBezTo>
                    <a:pt x="46" y="4"/>
                    <a:pt x="52" y="10"/>
                    <a:pt x="52" y="18"/>
                  </a:cubicBezTo>
                  <a:cubicBezTo>
                    <a:pt x="52" y="18"/>
                    <a:pt x="52" y="18"/>
                    <a:pt x="52" y="18"/>
                  </a:cubicBezTo>
                  <a:cubicBezTo>
                    <a:pt x="52" y="21"/>
                    <a:pt x="52" y="21"/>
                    <a:pt x="52" y="21"/>
                  </a:cubicBezTo>
                  <a:cubicBezTo>
                    <a:pt x="54" y="22"/>
                    <a:pt x="54" y="22"/>
                    <a:pt x="54" y="22"/>
                  </a:cubicBezTo>
                  <a:cubicBezTo>
                    <a:pt x="58" y="24"/>
                    <a:pt x="60" y="28"/>
                    <a:pt x="60" y="32"/>
                  </a:cubicBezTo>
                  <a:cubicBezTo>
                    <a:pt x="60" y="39"/>
                    <a:pt x="55" y="44"/>
                    <a:pt x="48" y="44"/>
                  </a:cubicBezTo>
                  <a:cubicBezTo>
                    <a:pt x="48" y="48"/>
                    <a:pt x="48" y="48"/>
                    <a:pt x="48" y="48"/>
                  </a:cubicBezTo>
                  <a:cubicBezTo>
                    <a:pt x="57" y="48"/>
                    <a:pt x="64" y="41"/>
                    <a:pt x="64" y="32"/>
                  </a:cubicBezTo>
                  <a:cubicBezTo>
                    <a:pt x="64" y="26"/>
                    <a:pt x="61" y="21"/>
                    <a:pt x="56"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35" name="Freeform 322"/>
          <p:cNvSpPr/>
          <p:nvPr/>
        </p:nvSpPr>
        <p:spPr bwMode="auto">
          <a:xfrm>
            <a:off x="4483229" y="4127263"/>
            <a:ext cx="531085" cy="564747"/>
          </a:xfrm>
          <a:custGeom>
            <a:avLst/>
            <a:gdLst>
              <a:gd name="T0" fmla="*/ 32 w 60"/>
              <a:gd name="T1" fmla="*/ 4 h 64"/>
              <a:gd name="T2" fmla="*/ 32 w 60"/>
              <a:gd name="T3" fmla="*/ 2 h 64"/>
              <a:gd name="T4" fmla="*/ 30 w 60"/>
              <a:gd name="T5" fmla="*/ 0 h 64"/>
              <a:gd name="T6" fmla="*/ 28 w 60"/>
              <a:gd name="T7" fmla="*/ 2 h 64"/>
              <a:gd name="T8" fmla="*/ 28 w 60"/>
              <a:gd name="T9" fmla="*/ 4 h 64"/>
              <a:gd name="T10" fmla="*/ 0 w 60"/>
              <a:gd name="T11" fmla="*/ 34 h 64"/>
              <a:gd name="T12" fmla="*/ 0 w 60"/>
              <a:gd name="T13" fmla="*/ 36 h 64"/>
              <a:gd name="T14" fmla="*/ 0 w 60"/>
              <a:gd name="T15" fmla="*/ 36 h 64"/>
              <a:gd name="T16" fmla="*/ 10 w 60"/>
              <a:gd name="T17" fmla="*/ 28 h 64"/>
              <a:gd name="T18" fmla="*/ 20 w 60"/>
              <a:gd name="T19" fmla="*/ 36 h 64"/>
              <a:gd name="T20" fmla="*/ 20 w 60"/>
              <a:gd name="T21" fmla="*/ 36 h 64"/>
              <a:gd name="T22" fmla="*/ 28 w 60"/>
              <a:gd name="T23" fmla="*/ 28 h 64"/>
              <a:gd name="T24" fmla="*/ 28 w 60"/>
              <a:gd name="T25" fmla="*/ 50 h 64"/>
              <a:gd name="T26" fmla="*/ 22 w 60"/>
              <a:gd name="T27" fmla="*/ 60 h 64"/>
              <a:gd name="T28" fmla="*/ 16 w 60"/>
              <a:gd name="T29" fmla="*/ 54 h 64"/>
              <a:gd name="T30" fmla="*/ 14 w 60"/>
              <a:gd name="T31" fmla="*/ 52 h 64"/>
              <a:gd name="T32" fmla="*/ 12 w 60"/>
              <a:gd name="T33" fmla="*/ 54 h 64"/>
              <a:gd name="T34" fmla="*/ 22 w 60"/>
              <a:gd name="T35" fmla="*/ 64 h 64"/>
              <a:gd name="T36" fmla="*/ 32 w 60"/>
              <a:gd name="T37" fmla="*/ 50 h 64"/>
              <a:gd name="T38" fmla="*/ 32 w 60"/>
              <a:gd name="T39" fmla="*/ 28 h 64"/>
              <a:gd name="T40" fmla="*/ 40 w 60"/>
              <a:gd name="T41" fmla="*/ 36 h 64"/>
              <a:gd name="T42" fmla="*/ 40 w 60"/>
              <a:gd name="T43" fmla="*/ 36 h 64"/>
              <a:gd name="T44" fmla="*/ 50 w 60"/>
              <a:gd name="T45" fmla="*/ 28 h 64"/>
              <a:gd name="T46" fmla="*/ 60 w 60"/>
              <a:gd name="T47" fmla="*/ 36 h 64"/>
              <a:gd name="T48" fmla="*/ 60 w 60"/>
              <a:gd name="T49" fmla="*/ 36 h 64"/>
              <a:gd name="T50" fmla="*/ 60 w 60"/>
              <a:gd name="T51" fmla="*/ 34 h 64"/>
              <a:gd name="T52" fmla="*/ 32 w 60"/>
              <a:gd name="T53"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64">
                <a:moveTo>
                  <a:pt x="32" y="4"/>
                </a:moveTo>
                <a:cubicBezTo>
                  <a:pt x="32" y="2"/>
                  <a:pt x="32" y="2"/>
                  <a:pt x="32" y="2"/>
                </a:cubicBezTo>
                <a:cubicBezTo>
                  <a:pt x="32" y="1"/>
                  <a:pt x="31" y="0"/>
                  <a:pt x="30" y="0"/>
                </a:cubicBezTo>
                <a:cubicBezTo>
                  <a:pt x="29" y="0"/>
                  <a:pt x="28" y="1"/>
                  <a:pt x="28" y="2"/>
                </a:cubicBezTo>
                <a:cubicBezTo>
                  <a:pt x="28" y="4"/>
                  <a:pt x="28" y="4"/>
                  <a:pt x="28" y="4"/>
                </a:cubicBezTo>
                <a:cubicBezTo>
                  <a:pt x="12" y="5"/>
                  <a:pt x="0" y="18"/>
                  <a:pt x="0" y="34"/>
                </a:cubicBezTo>
                <a:cubicBezTo>
                  <a:pt x="0" y="35"/>
                  <a:pt x="0" y="35"/>
                  <a:pt x="0" y="36"/>
                </a:cubicBezTo>
                <a:cubicBezTo>
                  <a:pt x="0" y="36"/>
                  <a:pt x="0" y="36"/>
                  <a:pt x="0" y="36"/>
                </a:cubicBezTo>
                <a:cubicBezTo>
                  <a:pt x="1" y="31"/>
                  <a:pt x="5" y="28"/>
                  <a:pt x="10" y="28"/>
                </a:cubicBezTo>
                <a:cubicBezTo>
                  <a:pt x="15" y="28"/>
                  <a:pt x="19" y="31"/>
                  <a:pt x="20" y="36"/>
                </a:cubicBezTo>
                <a:cubicBezTo>
                  <a:pt x="20" y="36"/>
                  <a:pt x="20" y="36"/>
                  <a:pt x="20" y="36"/>
                </a:cubicBezTo>
                <a:cubicBezTo>
                  <a:pt x="21" y="32"/>
                  <a:pt x="24" y="29"/>
                  <a:pt x="28" y="28"/>
                </a:cubicBezTo>
                <a:cubicBezTo>
                  <a:pt x="28" y="50"/>
                  <a:pt x="28" y="50"/>
                  <a:pt x="28" y="50"/>
                </a:cubicBezTo>
                <a:cubicBezTo>
                  <a:pt x="28" y="60"/>
                  <a:pt x="26" y="60"/>
                  <a:pt x="22" y="60"/>
                </a:cubicBezTo>
                <a:cubicBezTo>
                  <a:pt x="16" y="60"/>
                  <a:pt x="16" y="58"/>
                  <a:pt x="16" y="54"/>
                </a:cubicBezTo>
                <a:cubicBezTo>
                  <a:pt x="16" y="53"/>
                  <a:pt x="15" y="52"/>
                  <a:pt x="14" y="52"/>
                </a:cubicBezTo>
                <a:cubicBezTo>
                  <a:pt x="13" y="52"/>
                  <a:pt x="12" y="53"/>
                  <a:pt x="12" y="54"/>
                </a:cubicBezTo>
                <a:cubicBezTo>
                  <a:pt x="12" y="58"/>
                  <a:pt x="12" y="64"/>
                  <a:pt x="22" y="64"/>
                </a:cubicBezTo>
                <a:cubicBezTo>
                  <a:pt x="27" y="64"/>
                  <a:pt x="32" y="63"/>
                  <a:pt x="32" y="50"/>
                </a:cubicBezTo>
                <a:cubicBezTo>
                  <a:pt x="32" y="28"/>
                  <a:pt x="32" y="28"/>
                  <a:pt x="32" y="28"/>
                </a:cubicBezTo>
                <a:cubicBezTo>
                  <a:pt x="36" y="29"/>
                  <a:pt x="39" y="32"/>
                  <a:pt x="40" y="36"/>
                </a:cubicBezTo>
                <a:cubicBezTo>
                  <a:pt x="40" y="36"/>
                  <a:pt x="40" y="36"/>
                  <a:pt x="40" y="36"/>
                </a:cubicBezTo>
                <a:cubicBezTo>
                  <a:pt x="41" y="31"/>
                  <a:pt x="45" y="28"/>
                  <a:pt x="50" y="28"/>
                </a:cubicBezTo>
                <a:cubicBezTo>
                  <a:pt x="55" y="28"/>
                  <a:pt x="59" y="31"/>
                  <a:pt x="60" y="36"/>
                </a:cubicBezTo>
                <a:cubicBezTo>
                  <a:pt x="60" y="36"/>
                  <a:pt x="60" y="36"/>
                  <a:pt x="60" y="36"/>
                </a:cubicBezTo>
                <a:cubicBezTo>
                  <a:pt x="60" y="35"/>
                  <a:pt x="60" y="35"/>
                  <a:pt x="60" y="34"/>
                </a:cubicBezTo>
                <a:cubicBezTo>
                  <a:pt x="60" y="18"/>
                  <a:pt x="48" y="5"/>
                  <a:pt x="32" y="4"/>
                </a:cubicBezTo>
                <a:close/>
              </a:path>
            </a:pathLst>
          </a:custGeom>
          <a:solidFill>
            <a:srgbClr val="FFFFFF"/>
          </a:solidFill>
          <a:ln>
            <a:noFill/>
          </a:ln>
        </p:spPr>
        <p:txBody>
          <a:bodyPr vert="horz" wrap="square" lIns="91440" tIns="45720" rIns="91440" bIns="45720" numCol="1" anchor="t" anchorCtr="0" compatLnSpc="1"/>
          <a:lstStyle/>
          <a:p>
            <a:endParaRPr lang="id-ID"/>
          </a:p>
        </p:txBody>
      </p:sp>
      <p:sp>
        <p:nvSpPr>
          <p:cNvPr id="36" name="Freeform 280"/>
          <p:cNvSpPr>
            <a:spLocks noEditPoints="1"/>
          </p:cNvSpPr>
          <p:nvPr/>
        </p:nvSpPr>
        <p:spPr bwMode="auto">
          <a:xfrm>
            <a:off x="4468104" y="1876181"/>
            <a:ext cx="561335" cy="457246"/>
          </a:xfrm>
          <a:custGeom>
            <a:avLst/>
            <a:gdLst>
              <a:gd name="T0" fmla="*/ 56 w 64"/>
              <a:gd name="T1" fmla="*/ 12 h 52"/>
              <a:gd name="T2" fmla="*/ 46 w 64"/>
              <a:gd name="T3" fmla="*/ 12 h 52"/>
              <a:gd name="T4" fmla="*/ 45 w 64"/>
              <a:gd name="T5" fmla="*/ 4 h 52"/>
              <a:gd name="T6" fmla="*/ 40 w 64"/>
              <a:gd name="T7" fmla="*/ 0 h 52"/>
              <a:gd name="T8" fmla="*/ 24 w 64"/>
              <a:gd name="T9" fmla="*/ 0 h 52"/>
              <a:gd name="T10" fmla="*/ 19 w 64"/>
              <a:gd name="T11" fmla="*/ 4 h 52"/>
              <a:gd name="T12" fmla="*/ 18 w 64"/>
              <a:gd name="T13" fmla="*/ 12 h 52"/>
              <a:gd name="T14" fmla="*/ 8 w 64"/>
              <a:gd name="T15" fmla="*/ 12 h 52"/>
              <a:gd name="T16" fmla="*/ 0 w 64"/>
              <a:gd name="T17" fmla="*/ 20 h 52"/>
              <a:gd name="T18" fmla="*/ 0 w 64"/>
              <a:gd name="T19" fmla="*/ 44 h 52"/>
              <a:gd name="T20" fmla="*/ 8 w 64"/>
              <a:gd name="T21" fmla="*/ 52 h 52"/>
              <a:gd name="T22" fmla="*/ 56 w 64"/>
              <a:gd name="T23" fmla="*/ 52 h 52"/>
              <a:gd name="T24" fmla="*/ 64 w 64"/>
              <a:gd name="T25" fmla="*/ 44 h 52"/>
              <a:gd name="T26" fmla="*/ 64 w 64"/>
              <a:gd name="T27" fmla="*/ 20 h 52"/>
              <a:gd name="T28" fmla="*/ 56 w 64"/>
              <a:gd name="T29" fmla="*/ 12 h 52"/>
              <a:gd name="T30" fmla="*/ 23 w 64"/>
              <a:gd name="T31" fmla="*/ 5 h 52"/>
              <a:gd name="T32" fmla="*/ 24 w 64"/>
              <a:gd name="T33" fmla="*/ 4 h 52"/>
              <a:gd name="T34" fmla="*/ 40 w 64"/>
              <a:gd name="T35" fmla="*/ 4 h 52"/>
              <a:gd name="T36" fmla="*/ 41 w 64"/>
              <a:gd name="T37" fmla="*/ 5 h 52"/>
              <a:gd name="T38" fmla="*/ 42 w 64"/>
              <a:gd name="T39" fmla="*/ 12 h 52"/>
              <a:gd name="T40" fmla="*/ 22 w 64"/>
              <a:gd name="T41" fmla="*/ 12 h 52"/>
              <a:gd name="T42" fmla="*/ 23 w 64"/>
              <a:gd name="T43" fmla="*/ 5 h 52"/>
              <a:gd name="T44" fmla="*/ 44 w 64"/>
              <a:gd name="T45" fmla="*/ 36 h 52"/>
              <a:gd name="T46" fmla="*/ 36 w 64"/>
              <a:gd name="T47" fmla="*/ 36 h 52"/>
              <a:gd name="T48" fmla="*/ 36 w 64"/>
              <a:gd name="T49" fmla="*/ 44 h 52"/>
              <a:gd name="T50" fmla="*/ 28 w 64"/>
              <a:gd name="T51" fmla="*/ 44 h 52"/>
              <a:gd name="T52" fmla="*/ 28 w 64"/>
              <a:gd name="T53" fmla="*/ 36 h 52"/>
              <a:gd name="T54" fmla="*/ 20 w 64"/>
              <a:gd name="T55" fmla="*/ 36 h 52"/>
              <a:gd name="T56" fmla="*/ 20 w 64"/>
              <a:gd name="T57" fmla="*/ 28 h 52"/>
              <a:gd name="T58" fmla="*/ 28 w 64"/>
              <a:gd name="T59" fmla="*/ 28 h 52"/>
              <a:gd name="T60" fmla="*/ 28 w 64"/>
              <a:gd name="T61" fmla="*/ 20 h 52"/>
              <a:gd name="T62" fmla="*/ 36 w 64"/>
              <a:gd name="T63" fmla="*/ 20 h 52"/>
              <a:gd name="T64" fmla="*/ 36 w 64"/>
              <a:gd name="T65" fmla="*/ 28 h 52"/>
              <a:gd name="T66" fmla="*/ 44 w 64"/>
              <a:gd name="T67" fmla="*/ 28 h 52"/>
              <a:gd name="T68" fmla="*/ 44 w 64"/>
              <a:gd name="T69" fmla="*/ 3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4" h="52">
                <a:moveTo>
                  <a:pt x="56" y="12"/>
                </a:moveTo>
                <a:cubicBezTo>
                  <a:pt x="46" y="12"/>
                  <a:pt x="46" y="12"/>
                  <a:pt x="46" y="12"/>
                </a:cubicBezTo>
                <a:cubicBezTo>
                  <a:pt x="45" y="4"/>
                  <a:pt x="45" y="4"/>
                  <a:pt x="45" y="4"/>
                </a:cubicBezTo>
                <a:cubicBezTo>
                  <a:pt x="44" y="2"/>
                  <a:pt x="42" y="0"/>
                  <a:pt x="40" y="0"/>
                </a:cubicBezTo>
                <a:cubicBezTo>
                  <a:pt x="24" y="0"/>
                  <a:pt x="24" y="0"/>
                  <a:pt x="24" y="0"/>
                </a:cubicBezTo>
                <a:cubicBezTo>
                  <a:pt x="22" y="0"/>
                  <a:pt x="20" y="2"/>
                  <a:pt x="19" y="4"/>
                </a:cubicBezTo>
                <a:cubicBezTo>
                  <a:pt x="18" y="12"/>
                  <a:pt x="18" y="12"/>
                  <a:pt x="18" y="12"/>
                </a:cubicBezTo>
                <a:cubicBezTo>
                  <a:pt x="8" y="12"/>
                  <a:pt x="8" y="12"/>
                  <a:pt x="8" y="12"/>
                </a:cubicBezTo>
                <a:cubicBezTo>
                  <a:pt x="4" y="12"/>
                  <a:pt x="0" y="16"/>
                  <a:pt x="0" y="20"/>
                </a:cubicBezTo>
                <a:cubicBezTo>
                  <a:pt x="0" y="44"/>
                  <a:pt x="0" y="44"/>
                  <a:pt x="0" y="44"/>
                </a:cubicBezTo>
                <a:cubicBezTo>
                  <a:pt x="0" y="48"/>
                  <a:pt x="4" y="52"/>
                  <a:pt x="8" y="52"/>
                </a:cubicBezTo>
                <a:cubicBezTo>
                  <a:pt x="56" y="52"/>
                  <a:pt x="56" y="52"/>
                  <a:pt x="56" y="52"/>
                </a:cubicBezTo>
                <a:cubicBezTo>
                  <a:pt x="60" y="52"/>
                  <a:pt x="64" y="48"/>
                  <a:pt x="64" y="44"/>
                </a:cubicBezTo>
                <a:cubicBezTo>
                  <a:pt x="64" y="20"/>
                  <a:pt x="64" y="20"/>
                  <a:pt x="64" y="20"/>
                </a:cubicBezTo>
                <a:cubicBezTo>
                  <a:pt x="64" y="16"/>
                  <a:pt x="60" y="12"/>
                  <a:pt x="56" y="12"/>
                </a:cubicBezTo>
                <a:close/>
                <a:moveTo>
                  <a:pt x="23" y="5"/>
                </a:moveTo>
                <a:cubicBezTo>
                  <a:pt x="24" y="4"/>
                  <a:pt x="24" y="4"/>
                  <a:pt x="24" y="4"/>
                </a:cubicBezTo>
                <a:cubicBezTo>
                  <a:pt x="40" y="4"/>
                  <a:pt x="40" y="4"/>
                  <a:pt x="40" y="4"/>
                </a:cubicBezTo>
                <a:cubicBezTo>
                  <a:pt x="41" y="5"/>
                  <a:pt x="41" y="5"/>
                  <a:pt x="41" y="5"/>
                </a:cubicBezTo>
                <a:cubicBezTo>
                  <a:pt x="42" y="12"/>
                  <a:pt x="42" y="12"/>
                  <a:pt x="42" y="12"/>
                </a:cubicBezTo>
                <a:cubicBezTo>
                  <a:pt x="22" y="12"/>
                  <a:pt x="22" y="12"/>
                  <a:pt x="22" y="12"/>
                </a:cubicBezTo>
                <a:lnTo>
                  <a:pt x="23" y="5"/>
                </a:lnTo>
                <a:close/>
                <a:moveTo>
                  <a:pt x="44" y="36"/>
                </a:moveTo>
                <a:cubicBezTo>
                  <a:pt x="36" y="36"/>
                  <a:pt x="36" y="36"/>
                  <a:pt x="36" y="36"/>
                </a:cubicBezTo>
                <a:cubicBezTo>
                  <a:pt x="36" y="44"/>
                  <a:pt x="36" y="44"/>
                  <a:pt x="36" y="44"/>
                </a:cubicBezTo>
                <a:cubicBezTo>
                  <a:pt x="28" y="44"/>
                  <a:pt x="28" y="44"/>
                  <a:pt x="28" y="44"/>
                </a:cubicBezTo>
                <a:cubicBezTo>
                  <a:pt x="28" y="36"/>
                  <a:pt x="28" y="36"/>
                  <a:pt x="28" y="36"/>
                </a:cubicBezTo>
                <a:cubicBezTo>
                  <a:pt x="20" y="36"/>
                  <a:pt x="20" y="36"/>
                  <a:pt x="20" y="36"/>
                </a:cubicBezTo>
                <a:cubicBezTo>
                  <a:pt x="20" y="28"/>
                  <a:pt x="20" y="28"/>
                  <a:pt x="20" y="28"/>
                </a:cubicBezTo>
                <a:cubicBezTo>
                  <a:pt x="28" y="28"/>
                  <a:pt x="28" y="28"/>
                  <a:pt x="28" y="28"/>
                </a:cubicBezTo>
                <a:cubicBezTo>
                  <a:pt x="28" y="20"/>
                  <a:pt x="28" y="20"/>
                  <a:pt x="28" y="20"/>
                </a:cubicBezTo>
                <a:cubicBezTo>
                  <a:pt x="36" y="20"/>
                  <a:pt x="36" y="20"/>
                  <a:pt x="36" y="20"/>
                </a:cubicBezTo>
                <a:cubicBezTo>
                  <a:pt x="36" y="28"/>
                  <a:pt x="36" y="28"/>
                  <a:pt x="36" y="28"/>
                </a:cubicBezTo>
                <a:cubicBezTo>
                  <a:pt x="44" y="28"/>
                  <a:pt x="44" y="28"/>
                  <a:pt x="44" y="28"/>
                </a:cubicBezTo>
                <a:lnTo>
                  <a:pt x="44" y="36"/>
                </a:lnTo>
                <a:close/>
              </a:path>
            </a:pathLst>
          </a:custGeom>
          <a:solidFill>
            <a:srgbClr val="FFFFFF"/>
          </a:solidFill>
          <a:ln>
            <a:noFill/>
          </a:ln>
        </p:spPr>
        <p:txBody>
          <a:bodyPr vert="horz" wrap="square" lIns="91440" tIns="45720" rIns="91440" bIns="45720" numCol="1" anchor="t" anchorCtr="0" compatLnSpc="1"/>
          <a:lstStyle/>
          <a:p>
            <a:endParaRPr lang="id-ID"/>
          </a:p>
        </p:txBody>
      </p:sp>
      <p:sp>
        <p:nvSpPr>
          <p:cNvPr id="37" name="Freeform 249"/>
          <p:cNvSpPr>
            <a:spLocks noEditPoints="1"/>
          </p:cNvSpPr>
          <p:nvPr/>
        </p:nvSpPr>
        <p:spPr bwMode="auto">
          <a:xfrm>
            <a:off x="7002327" y="4188430"/>
            <a:ext cx="520716" cy="442413"/>
          </a:xfrm>
          <a:custGeom>
            <a:avLst/>
            <a:gdLst>
              <a:gd name="T0" fmla="*/ 51 w 56"/>
              <a:gd name="T1" fmla="*/ 20 h 48"/>
              <a:gd name="T2" fmla="*/ 54 w 56"/>
              <a:gd name="T3" fmla="*/ 16 h 48"/>
              <a:gd name="T4" fmla="*/ 54 w 56"/>
              <a:gd name="T5" fmla="*/ 12 h 48"/>
              <a:gd name="T6" fmla="*/ 45 w 56"/>
              <a:gd name="T7" fmla="*/ 4 h 48"/>
              <a:gd name="T8" fmla="*/ 16 w 56"/>
              <a:gd name="T9" fmla="*/ 0 h 48"/>
              <a:gd name="T10" fmla="*/ 8 w 56"/>
              <a:gd name="T11" fmla="*/ 12 h 48"/>
              <a:gd name="T12" fmla="*/ 0 w 56"/>
              <a:gd name="T13" fmla="*/ 14 h 48"/>
              <a:gd name="T14" fmla="*/ 7 w 56"/>
              <a:gd name="T15" fmla="*/ 16 h 48"/>
              <a:gd name="T16" fmla="*/ 2 w 56"/>
              <a:gd name="T17" fmla="*/ 20 h 48"/>
              <a:gd name="T18" fmla="*/ 0 w 56"/>
              <a:gd name="T19" fmla="*/ 34 h 48"/>
              <a:gd name="T20" fmla="*/ 4 w 56"/>
              <a:gd name="T21" fmla="*/ 36 h 48"/>
              <a:gd name="T22" fmla="*/ 8 w 56"/>
              <a:gd name="T23" fmla="*/ 48 h 48"/>
              <a:gd name="T24" fmla="*/ 16 w 56"/>
              <a:gd name="T25" fmla="*/ 44 h 48"/>
              <a:gd name="T26" fmla="*/ 40 w 56"/>
              <a:gd name="T27" fmla="*/ 36 h 48"/>
              <a:gd name="T28" fmla="*/ 44 w 56"/>
              <a:gd name="T29" fmla="*/ 48 h 48"/>
              <a:gd name="T30" fmla="*/ 52 w 56"/>
              <a:gd name="T31" fmla="*/ 44 h 48"/>
              <a:gd name="T32" fmla="*/ 54 w 56"/>
              <a:gd name="T33" fmla="*/ 36 h 48"/>
              <a:gd name="T34" fmla="*/ 56 w 56"/>
              <a:gd name="T35" fmla="*/ 22 h 48"/>
              <a:gd name="T36" fmla="*/ 15 w 56"/>
              <a:gd name="T37" fmla="*/ 5 h 48"/>
              <a:gd name="T38" fmla="*/ 24 w 56"/>
              <a:gd name="T39" fmla="*/ 4 h 48"/>
              <a:gd name="T40" fmla="*/ 26 w 56"/>
              <a:gd name="T41" fmla="*/ 8 h 48"/>
              <a:gd name="T42" fmla="*/ 32 w 56"/>
              <a:gd name="T43" fmla="*/ 6 h 48"/>
              <a:gd name="T44" fmla="*/ 40 w 56"/>
              <a:gd name="T45" fmla="*/ 4 h 48"/>
              <a:gd name="T46" fmla="*/ 46 w 56"/>
              <a:gd name="T47" fmla="*/ 20 h 48"/>
              <a:gd name="T48" fmla="*/ 15 w 56"/>
              <a:gd name="T49" fmla="*/ 5 h 48"/>
              <a:gd name="T50" fmla="*/ 8 w 56"/>
              <a:gd name="T51" fmla="*/ 28 h 48"/>
              <a:gd name="T52" fmla="*/ 16 w 56"/>
              <a:gd name="T53" fmla="*/ 28 h 48"/>
              <a:gd name="T54" fmla="*/ 36 w 56"/>
              <a:gd name="T55" fmla="*/ 32 h 48"/>
              <a:gd name="T56" fmla="*/ 20 w 56"/>
              <a:gd name="T57" fmla="*/ 28 h 48"/>
              <a:gd name="T58" fmla="*/ 36 w 56"/>
              <a:gd name="T59" fmla="*/ 32 h 48"/>
              <a:gd name="T60" fmla="*/ 40 w 56"/>
              <a:gd name="T61" fmla="*/ 28 h 48"/>
              <a:gd name="T62" fmla="*/ 48 w 56"/>
              <a:gd name="T63" fmla="*/ 2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6" h="48">
                <a:moveTo>
                  <a:pt x="54" y="20"/>
                </a:moveTo>
                <a:cubicBezTo>
                  <a:pt x="51" y="20"/>
                  <a:pt x="51" y="20"/>
                  <a:pt x="51" y="20"/>
                </a:cubicBezTo>
                <a:cubicBezTo>
                  <a:pt x="49" y="16"/>
                  <a:pt x="49" y="16"/>
                  <a:pt x="49" y="16"/>
                </a:cubicBezTo>
                <a:cubicBezTo>
                  <a:pt x="54" y="16"/>
                  <a:pt x="54" y="16"/>
                  <a:pt x="54" y="16"/>
                </a:cubicBezTo>
                <a:cubicBezTo>
                  <a:pt x="55" y="16"/>
                  <a:pt x="56" y="15"/>
                  <a:pt x="56" y="14"/>
                </a:cubicBezTo>
                <a:cubicBezTo>
                  <a:pt x="56" y="13"/>
                  <a:pt x="55" y="12"/>
                  <a:pt x="54" y="12"/>
                </a:cubicBezTo>
                <a:cubicBezTo>
                  <a:pt x="48" y="12"/>
                  <a:pt x="48" y="12"/>
                  <a:pt x="48" y="12"/>
                </a:cubicBezTo>
                <a:cubicBezTo>
                  <a:pt x="45" y="4"/>
                  <a:pt x="45" y="4"/>
                  <a:pt x="45" y="4"/>
                </a:cubicBezTo>
                <a:cubicBezTo>
                  <a:pt x="45" y="2"/>
                  <a:pt x="42" y="0"/>
                  <a:pt x="40" y="0"/>
                </a:cubicBezTo>
                <a:cubicBezTo>
                  <a:pt x="16" y="0"/>
                  <a:pt x="16" y="0"/>
                  <a:pt x="16" y="0"/>
                </a:cubicBezTo>
                <a:cubicBezTo>
                  <a:pt x="14" y="0"/>
                  <a:pt x="11" y="2"/>
                  <a:pt x="11" y="4"/>
                </a:cubicBezTo>
                <a:cubicBezTo>
                  <a:pt x="8" y="12"/>
                  <a:pt x="8" y="12"/>
                  <a:pt x="8" y="12"/>
                </a:cubicBezTo>
                <a:cubicBezTo>
                  <a:pt x="2" y="12"/>
                  <a:pt x="2" y="12"/>
                  <a:pt x="2" y="12"/>
                </a:cubicBezTo>
                <a:cubicBezTo>
                  <a:pt x="1" y="12"/>
                  <a:pt x="0" y="13"/>
                  <a:pt x="0" y="14"/>
                </a:cubicBezTo>
                <a:cubicBezTo>
                  <a:pt x="0" y="15"/>
                  <a:pt x="1" y="16"/>
                  <a:pt x="2" y="16"/>
                </a:cubicBezTo>
                <a:cubicBezTo>
                  <a:pt x="7" y="16"/>
                  <a:pt x="7" y="16"/>
                  <a:pt x="7" y="16"/>
                </a:cubicBezTo>
                <a:cubicBezTo>
                  <a:pt x="5" y="20"/>
                  <a:pt x="5" y="20"/>
                  <a:pt x="5" y="20"/>
                </a:cubicBezTo>
                <a:cubicBezTo>
                  <a:pt x="2" y="20"/>
                  <a:pt x="2" y="20"/>
                  <a:pt x="2" y="20"/>
                </a:cubicBezTo>
                <a:cubicBezTo>
                  <a:pt x="1" y="20"/>
                  <a:pt x="0" y="21"/>
                  <a:pt x="0" y="22"/>
                </a:cubicBezTo>
                <a:cubicBezTo>
                  <a:pt x="0" y="34"/>
                  <a:pt x="0" y="34"/>
                  <a:pt x="0" y="34"/>
                </a:cubicBezTo>
                <a:cubicBezTo>
                  <a:pt x="0" y="35"/>
                  <a:pt x="1" y="36"/>
                  <a:pt x="2" y="36"/>
                </a:cubicBezTo>
                <a:cubicBezTo>
                  <a:pt x="4" y="36"/>
                  <a:pt x="4" y="36"/>
                  <a:pt x="4" y="36"/>
                </a:cubicBezTo>
                <a:cubicBezTo>
                  <a:pt x="4" y="44"/>
                  <a:pt x="4" y="44"/>
                  <a:pt x="4" y="44"/>
                </a:cubicBezTo>
                <a:cubicBezTo>
                  <a:pt x="4" y="46"/>
                  <a:pt x="6" y="48"/>
                  <a:pt x="8" y="48"/>
                </a:cubicBezTo>
                <a:cubicBezTo>
                  <a:pt x="12" y="48"/>
                  <a:pt x="12" y="48"/>
                  <a:pt x="12" y="48"/>
                </a:cubicBezTo>
                <a:cubicBezTo>
                  <a:pt x="14" y="48"/>
                  <a:pt x="16" y="46"/>
                  <a:pt x="16" y="44"/>
                </a:cubicBezTo>
                <a:cubicBezTo>
                  <a:pt x="16" y="36"/>
                  <a:pt x="16" y="36"/>
                  <a:pt x="16" y="36"/>
                </a:cubicBezTo>
                <a:cubicBezTo>
                  <a:pt x="40" y="36"/>
                  <a:pt x="40" y="36"/>
                  <a:pt x="40" y="36"/>
                </a:cubicBezTo>
                <a:cubicBezTo>
                  <a:pt x="40" y="44"/>
                  <a:pt x="40" y="44"/>
                  <a:pt x="40" y="44"/>
                </a:cubicBezTo>
                <a:cubicBezTo>
                  <a:pt x="40" y="46"/>
                  <a:pt x="42" y="48"/>
                  <a:pt x="44" y="48"/>
                </a:cubicBezTo>
                <a:cubicBezTo>
                  <a:pt x="48" y="48"/>
                  <a:pt x="48" y="48"/>
                  <a:pt x="48" y="48"/>
                </a:cubicBezTo>
                <a:cubicBezTo>
                  <a:pt x="50" y="48"/>
                  <a:pt x="52" y="46"/>
                  <a:pt x="52" y="44"/>
                </a:cubicBezTo>
                <a:cubicBezTo>
                  <a:pt x="52" y="36"/>
                  <a:pt x="52" y="36"/>
                  <a:pt x="52" y="36"/>
                </a:cubicBezTo>
                <a:cubicBezTo>
                  <a:pt x="54" y="36"/>
                  <a:pt x="54" y="36"/>
                  <a:pt x="54" y="36"/>
                </a:cubicBezTo>
                <a:cubicBezTo>
                  <a:pt x="55" y="36"/>
                  <a:pt x="56" y="35"/>
                  <a:pt x="56" y="34"/>
                </a:cubicBezTo>
                <a:cubicBezTo>
                  <a:pt x="56" y="22"/>
                  <a:pt x="56" y="22"/>
                  <a:pt x="56" y="22"/>
                </a:cubicBezTo>
                <a:cubicBezTo>
                  <a:pt x="56" y="21"/>
                  <a:pt x="55" y="20"/>
                  <a:pt x="54" y="20"/>
                </a:cubicBezTo>
                <a:close/>
                <a:moveTo>
                  <a:pt x="15" y="5"/>
                </a:moveTo>
                <a:cubicBezTo>
                  <a:pt x="15" y="5"/>
                  <a:pt x="16" y="4"/>
                  <a:pt x="16" y="4"/>
                </a:cubicBezTo>
                <a:cubicBezTo>
                  <a:pt x="24" y="4"/>
                  <a:pt x="24" y="4"/>
                  <a:pt x="24" y="4"/>
                </a:cubicBezTo>
                <a:cubicBezTo>
                  <a:pt x="24" y="6"/>
                  <a:pt x="24" y="6"/>
                  <a:pt x="24" y="6"/>
                </a:cubicBezTo>
                <a:cubicBezTo>
                  <a:pt x="24" y="7"/>
                  <a:pt x="25" y="8"/>
                  <a:pt x="26" y="8"/>
                </a:cubicBezTo>
                <a:cubicBezTo>
                  <a:pt x="30" y="8"/>
                  <a:pt x="30" y="8"/>
                  <a:pt x="30" y="8"/>
                </a:cubicBezTo>
                <a:cubicBezTo>
                  <a:pt x="31" y="8"/>
                  <a:pt x="32" y="7"/>
                  <a:pt x="32" y="6"/>
                </a:cubicBezTo>
                <a:cubicBezTo>
                  <a:pt x="32" y="4"/>
                  <a:pt x="32" y="4"/>
                  <a:pt x="32" y="4"/>
                </a:cubicBezTo>
                <a:cubicBezTo>
                  <a:pt x="40" y="4"/>
                  <a:pt x="40" y="4"/>
                  <a:pt x="40" y="4"/>
                </a:cubicBezTo>
                <a:cubicBezTo>
                  <a:pt x="40" y="4"/>
                  <a:pt x="41" y="5"/>
                  <a:pt x="41" y="5"/>
                </a:cubicBezTo>
                <a:cubicBezTo>
                  <a:pt x="46" y="20"/>
                  <a:pt x="46" y="20"/>
                  <a:pt x="46" y="20"/>
                </a:cubicBezTo>
                <a:cubicBezTo>
                  <a:pt x="10" y="20"/>
                  <a:pt x="10" y="20"/>
                  <a:pt x="10" y="20"/>
                </a:cubicBezTo>
                <a:lnTo>
                  <a:pt x="15" y="5"/>
                </a:lnTo>
                <a:close/>
                <a:moveTo>
                  <a:pt x="12" y="32"/>
                </a:moveTo>
                <a:cubicBezTo>
                  <a:pt x="10" y="32"/>
                  <a:pt x="8" y="30"/>
                  <a:pt x="8" y="28"/>
                </a:cubicBezTo>
                <a:cubicBezTo>
                  <a:pt x="8" y="26"/>
                  <a:pt x="10" y="24"/>
                  <a:pt x="12" y="24"/>
                </a:cubicBezTo>
                <a:cubicBezTo>
                  <a:pt x="14" y="24"/>
                  <a:pt x="16" y="26"/>
                  <a:pt x="16" y="28"/>
                </a:cubicBezTo>
                <a:cubicBezTo>
                  <a:pt x="16" y="30"/>
                  <a:pt x="14" y="32"/>
                  <a:pt x="12" y="32"/>
                </a:cubicBezTo>
                <a:close/>
                <a:moveTo>
                  <a:pt x="36" y="32"/>
                </a:moveTo>
                <a:cubicBezTo>
                  <a:pt x="20" y="32"/>
                  <a:pt x="20" y="32"/>
                  <a:pt x="20" y="32"/>
                </a:cubicBezTo>
                <a:cubicBezTo>
                  <a:pt x="20" y="28"/>
                  <a:pt x="20" y="28"/>
                  <a:pt x="20" y="28"/>
                </a:cubicBezTo>
                <a:cubicBezTo>
                  <a:pt x="36" y="28"/>
                  <a:pt x="36" y="28"/>
                  <a:pt x="36" y="28"/>
                </a:cubicBezTo>
                <a:lnTo>
                  <a:pt x="36" y="32"/>
                </a:lnTo>
                <a:close/>
                <a:moveTo>
                  <a:pt x="44" y="32"/>
                </a:moveTo>
                <a:cubicBezTo>
                  <a:pt x="42" y="32"/>
                  <a:pt x="40" y="30"/>
                  <a:pt x="40" y="28"/>
                </a:cubicBezTo>
                <a:cubicBezTo>
                  <a:pt x="40" y="26"/>
                  <a:pt x="42" y="24"/>
                  <a:pt x="44" y="24"/>
                </a:cubicBezTo>
                <a:cubicBezTo>
                  <a:pt x="46" y="24"/>
                  <a:pt x="48" y="26"/>
                  <a:pt x="48" y="28"/>
                </a:cubicBezTo>
                <a:cubicBezTo>
                  <a:pt x="48" y="30"/>
                  <a:pt x="46" y="32"/>
                  <a:pt x="44" y="32"/>
                </a:cubicBezTo>
                <a:close/>
              </a:path>
            </a:pathLst>
          </a:custGeom>
          <a:solidFill>
            <a:srgbClr val="FFFFFF"/>
          </a:solidFill>
          <a:ln>
            <a:noFill/>
          </a:ln>
        </p:spPr>
        <p:txBody>
          <a:bodyPr vert="horz" wrap="square" lIns="91440" tIns="45720" rIns="91440" bIns="45720" numCol="1" anchor="t" anchorCtr="0" compatLnSpc="1"/>
          <a:lstStyle/>
          <a:p>
            <a:endParaRPr lang="id-ID"/>
          </a:p>
        </p:txBody>
      </p:sp>
      <p:grpSp>
        <p:nvGrpSpPr>
          <p:cNvPr id="38" name="Group 45"/>
          <p:cNvGrpSpPr/>
          <p:nvPr/>
        </p:nvGrpSpPr>
        <p:grpSpPr>
          <a:xfrm>
            <a:off x="7017024" y="1850899"/>
            <a:ext cx="491322" cy="507810"/>
            <a:chOff x="4054476" y="1160463"/>
            <a:chExt cx="236537" cy="244475"/>
          </a:xfrm>
          <a:solidFill>
            <a:srgbClr val="FFFFFF"/>
          </a:solidFill>
        </p:grpSpPr>
        <p:sp>
          <p:nvSpPr>
            <p:cNvPr id="39" name="Freeform 58"/>
            <p:cNvSpPr/>
            <p:nvPr/>
          </p:nvSpPr>
          <p:spPr bwMode="auto">
            <a:xfrm>
              <a:off x="4144963" y="1160463"/>
              <a:ext cx="146050" cy="146050"/>
            </a:xfrm>
            <a:custGeom>
              <a:avLst/>
              <a:gdLst>
                <a:gd name="T0" fmla="*/ 37 w 39"/>
                <a:gd name="T1" fmla="*/ 2 h 39"/>
                <a:gd name="T2" fmla="*/ 31 w 39"/>
                <a:gd name="T3" fmla="*/ 3 h 39"/>
                <a:gd name="T4" fmla="*/ 12 w 39"/>
                <a:gd name="T5" fmla="*/ 22 h 39"/>
                <a:gd name="T6" fmla="*/ 0 w 39"/>
                <a:gd name="T7" fmla="*/ 29 h 39"/>
                <a:gd name="T8" fmla="*/ 10 w 39"/>
                <a:gd name="T9" fmla="*/ 39 h 39"/>
                <a:gd name="T10" fmla="*/ 17 w 39"/>
                <a:gd name="T11" fmla="*/ 27 h 39"/>
                <a:gd name="T12" fmla="*/ 36 w 39"/>
                <a:gd name="T13" fmla="*/ 8 h 39"/>
                <a:gd name="T14" fmla="*/ 37 w 39"/>
                <a:gd name="T15" fmla="*/ 2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39">
                  <a:moveTo>
                    <a:pt x="37" y="2"/>
                  </a:moveTo>
                  <a:cubicBezTo>
                    <a:pt x="34" y="0"/>
                    <a:pt x="31" y="3"/>
                    <a:pt x="31" y="3"/>
                  </a:cubicBezTo>
                  <a:cubicBezTo>
                    <a:pt x="31" y="3"/>
                    <a:pt x="15" y="19"/>
                    <a:pt x="12" y="22"/>
                  </a:cubicBezTo>
                  <a:cubicBezTo>
                    <a:pt x="9" y="25"/>
                    <a:pt x="0" y="29"/>
                    <a:pt x="0" y="29"/>
                  </a:cubicBezTo>
                  <a:cubicBezTo>
                    <a:pt x="10" y="39"/>
                    <a:pt x="10" y="39"/>
                    <a:pt x="10" y="39"/>
                  </a:cubicBezTo>
                  <a:cubicBezTo>
                    <a:pt x="10" y="39"/>
                    <a:pt x="14" y="30"/>
                    <a:pt x="17" y="27"/>
                  </a:cubicBezTo>
                  <a:cubicBezTo>
                    <a:pt x="20" y="24"/>
                    <a:pt x="36" y="8"/>
                    <a:pt x="36" y="8"/>
                  </a:cubicBezTo>
                  <a:cubicBezTo>
                    <a:pt x="36" y="8"/>
                    <a:pt x="39" y="5"/>
                    <a:pt x="37"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40" name="Freeform 59"/>
            <p:cNvSpPr>
              <a:spLocks noEditPoints="1"/>
            </p:cNvSpPr>
            <p:nvPr/>
          </p:nvSpPr>
          <p:spPr bwMode="auto">
            <a:xfrm>
              <a:off x="4054476" y="1281113"/>
              <a:ext cx="115888" cy="123825"/>
            </a:xfrm>
            <a:custGeom>
              <a:avLst/>
              <a:gdLst>
                <a:gd name="T0" fmla="*/ 12 w 31"/>
                <a:gd name="T1" fmla="*/ 7 h 33"/>
                <a:gd name="T2" fmla="*/ 0 w 31"/>
                <a:gd name="T3" fmla="*/ 27 h 33"/>
                <a:gd name="T4" fmla="*/ 31 w 31"/>
                <a:gd name="T5" fmla="*/ 10 h 33"/>
                <a:gd name="T6" fmla="*/ 21 w 31"/>
                <a:gd name="T7" fmla="*/ 0 h 33"/>
                <a:gd name="T8" fmla="*/ 12 w 31"/>
                <a:gd name="T9" fmla="*/ 7 h 33"/>
                <a:gd name="T10" fmla="*/ 9 w 31"/>
                <a:gd name="T11" fmla="*/ 24 h 33"/>
                <a:gd name="T12" fmla="*/ 20 w 31"/>
                <a:gd name="T13" fmla="*/ 4 h 33"/>
                <a:gd name="T14" fmla="*/ 9 w 31"/>
                <a:gd name="T15" fmla="*/ 24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33">
                  <a:moveTo>
                    <a:pt x="12" y="7"/>
                  </a:moveTo>
                  <a:cubicBezTo>
                    <a:pt x="7" y="19"/>
                    <a:pt x="8" y="25"/>
                    <a:pt x="0" y="27"/>
                  </a:cubicBezTo>
                  <a:cubicBezTo>
                    <a:pt x="31" y="33"/>
                    <a:pt x="31" y="10"/>
                    <a:pt x="31" y="10"/>
                  </a:cubicBezTo>
                  <a:cubicBezTo>
                    <a:pt x="21" y="0"/>
                    <a:pt x="21" y="0"/>
                    <a:pt x="21" y="0"/>
                  </a:cubicBezTo>
                  <a:cubicBezTo>
                    <a:pt x="21" y="0"/>
                    <a:pt x="14" y="2"/>
                    <a:pt x="12" y="7"/>
                  </a:cubicBezTo>
                  <a:close/>
                  <a:moveTo>
                    <a:pt x="9" y="24"/>
                  </a:moveTo>
                  <a:cubicBezTo>
                    <a:pt x="11" y="21"/>
                    <a:pt x="15" y="8"/>
                    <a:pt x="20" y="4"/>
                  </a:cubicBezTo>
                  <a:cubicBezTo>
                    <a:pt x="23" y="7"/>
                    <a:pt x="20" y="17"/>
                    <a:pt x="9"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41" name="Freeform 119"/>
          <p:cNvSpPr>
            <a:spLocks noEditPoints="1"/>
          </p:cNvSpPr>
          <p:nvPr/>
        </p:nvSpPr>
        <p:spPr bwMode="auto">
          <a:xfrm>
            <a:off x="9482974" y="1839264"/>
            <a:ext cx="531080" cy="531080"/>
          </a:xfrm>
          <a:custGeom>
            <a:avLst/>
            <a:gdLst>
              <a:gd name="T0" fmla="*/ 0 w 152"/>
              <a:gd name="T1" fmla="*/ 0 h 152"/>
              <a:gd name="T2" fmla="*/ 0 w 152"/>
              <a:gd name="T3" fmla="*/ 114 h 152"/>
              <a:gd name="T4" fmla="*/ 38 w 152"/>
              <a:gd name="T5" fmla="*/ 114 h 152"/>
              <a:gd name="T6" fmla="*/ 38 w 152"/>
              <a:gd name="T7" fmla="*/ 152 h 152"/>
              <a:gd name="T8" fmla="*/ 90 w 152"/>
              <a:gd name="T9" fmla="*/ 114 h 152"/>
              <a:gd name="T10" fmla="*/ 152 w 152"/>
              <a:gd name="T11" fmla="*/ 114 h 152"/>
              <a:gd name="T12" fmla="*/ 152 w 152"/>
              <a:gd name="T13" fmla="*/ 0 h 152"/>
              <a:gd name="T14" fmla="*/ 0 w 152"/>
              <a:gd name="T15" fmla="*/ 0 h 152"/>
              <a:gd name="T16" fmla="*/ 133 w 152"/>
              <a:gd name="T17" fmla="*/ 95 h 152"/>
              <a:gd name="T18" fmla="*/ 95 w 152"/>
              <a:gd name="T19" fmla="*/ 95 h 152"/>
              <a:gd name="T20" fmla="*/ 57 w 152"/>
              <a:gd name="T21" fmla="*/ 124 h 152"/>
              <a:gd name="T22" fmla="*/ 57 w 152"/>
              <a:gd name="T23" fmla="*/ 95 h 152"/>
              <a:gd name="T24" fmla="*/ 19 w 152"/>
              <a:gd name="T25" fmla="*/ 95 h 152"/>
              <a:gd name="T26" fmla="*/ 19 w 152"/>
              <a:gd name="T27" fmla="*/ 19 h 152"/>
              <a:gd name="T28" fmla="*/ 133 w 152"/>
              <a:gd name="T29" fmla="*/ 19 h 152"/>
              <a:gd name="T30" fmla="*/ 133 w 152"/>
              <a:gd name="T31" fmla="*/ 95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2" h="152">
                <a:moveTo>
                  <a:pt x="0" y="0"/>
                </a:moveTo>
                <a:lnTo>
                  <a:pt x="0" y="114"/>
                </a:lnTo>
                <a:lnTo>
                  <a:pt x="38" y="114"/>
                </a:lnTo>
                <a:lnTo>
                  <a:pt x="38" y="152"/>
                </a:lnTo>
                <a:lnTo>
                  <a:pt x="90" y="114"/>
                </a:lnTo>
                <a:lnTo>
                  <a:pt x="152" y="114"/>
                </a:lnTo>
                <a:lnTo>
                  <a:pt x="152" y="0"/>
                </a:lnTo>
                <a:lnTo>
                  <a:pt x="0" y="0"/>
                </a:lnTo>
                <a:close/>
                <a:moveTo>
                  <a:pt x="133" y="95"/>
                </a:moveTo>
                <a:lnTo>
                  <a:pt x="95" y="95"/>
                </a:lnTo>
                <a:lnTo>
                  <a:pt x="57" y="124"/>
                </a:lnTo>
                <a:lnTo>
                  <a:pt x="57" y="95"/>
                </a:lnTo>
                <a:lnTo>
                  <a:pt x="19" y="95"/>
                </a:lnTo>
                <a:lnTo>
                  <a:pt x="19" y="19"/>
                </a:lnTo>
                <a:lnTo>
                  <a:pt x="133" y="19"/>
                </a:lnTo>
                <a:lnTo>
                  <a:pt x="133" y="95"/>
                </a:lnTo>
                <a:close/>
              </a:path>
            </a:pathLst>
          </a:custGeom>
          <a:solidFill>
            <a:srgbClr val="FFFFFF"/>
          </a:solidFill>
          <a:ln>
            <a:noFill/>
          </a:ln>
        </p:spPr>
        <p:txBody>
          <a:bodyPr vert="horz" wrap="square" lIns="91440" tIns="45720" rIns="91440" bIns="45720" numCol="1" anchor="t" anchorCtr="0" compatLnSpc="1"/>
          <a:lstStyle/>
          <a:p>
            <a:endParaRPr lang="id-ID"/>
          </a:p>
        </p:txBody>
      </p:sp>
      <p:sp>
        <p:nvSpPr>
          <p:cNvPr id="42" name="Freeform 48"/>
          <p:cNvSpPr>
            <a:spLocks noEditPoints="1"/>
          </p:cNvSpPr>
          <p:nvPr/>
        </p:nvSpPr>
        <p:spPr bwMode="auto">
          <a:xfrm>
            <a:off x="9488258" y="4151931"/>
            <a:ext cx="520513" cy="515411"/>
          </a:xfrm>
          <a:custGeom>
            <a:avLst/>
            <a:gdLst>
              <a:gd name="T0" fmla="*/ 126 w 129"/>
              <a:gd name="T1" fmla="*/ 2 h 128"/>
              <a:gd name="T2" fmla="*/ 121 w 129"/>
              <a:gd name="T3" fmla="*/ 0 h 128"/>
              <a:gd name="T4" fmla="*/ 120 w 129"/>
              <a:gd name="T5" fmla="*/ 0 h 128"/>
              <a:gd name="T6" fmla="*/ 52 w 129"/>
              <a:gd name="T7" fmla="*/ 12 h 128"/>
              <a:gd name="T8" fmla="*/ 45 w 129"/>
              <a:gd name="T9" fmla="*/ 20 h 128"/>
              <a:gd name="T10" fmla="*/ 45 w 129"/>
              <a:gd name="T11" fmla="*/ 28 h 128"/>
              <a:gd name="T12" fmla="*/ 45 w 129"/>
              <a:gd name="T13" fmla="*/ 32 h 128"/>
              <a:gd name="T14" fmla="*/ 45 w 129"/>
              <a:gd name="T15" fmla="*/ 89 h 128"/>
              <a:gd name="T16" fmla="*/ 30 w 129"/>
              <a:gd name="T17" fmla="*/ 84 h 128"/>
              <a:gd name="T18" fmla="*/ 20 w 129"/>
              <a:gd name="T19" fmla="*/ 86 h 128"/>
              <a:gd name="T20" fmla="*/ 3 w 129"/>
              <a:gd name="T21" fmla="*/ 100 h 128"/>
              <a:gd name="T22" fmla="*/ 2 w 129"/>
              <a:gd name="T23" fmla="*/ 115 h 128"/>
              <a:gd name="T24" fmla="*/ 24 w 129"/>
              <a:gd name="T25" fmla="*/ 128 h 128"/>
              <a:gd name="T26" fmla="*/ 34 w 129"/>
              <a:gd name="T27" fmla="*/ 126 h 128"/>
              <a:gd name="T28" fmla="*/ 51 w 129"/>
              <a:gd name="T29" fmla="*/ 112 h 128"/>
              <a:gd name="T30" fmla="*/ 53 w 129"/>
              <a:gd name="T31" fmla="*/ 104 h 128"/>
              <a:gd name="T32" fmla="*/ 53 w 129"/>
              <a:gd name="T33" fmla="*/ 104 h 128"/>
              <a:gd name="T34" fmla="*/ 53 w 129"/>
              <a:gd name="T35" fmla="*/ 40 h 128"/>
              <a:gd name="T36" fmla="*/ 54 w 129"/>
              <a:gd name="T37" fmla="*/ 40 h 128"/>
              <a:gd name="T38" fmla="*/ 121 w 129"/>
              <a:gd name="T39" fmla="*/ 28 h 128"/>
              <a:gd name="T40" fmla="*/ 121 w 129"/>
              <a:gd name="T41" fmla="*/ 77 h 128"/>
              <a:gd name="T42" fmla="*/ 106 w 129"/>
              <a:gd name="T43" fmla="*/ 72 h 128"/>
              <a:gd name="T44" fmla="*/ 96 w 129"/>
              <a:gd name="T45" fmla="*/ 74 h 128"/>
              <a:gd name="T46" fmla="*/ 79 w 129"/>
              <a:gd name="T47" fmla="*/ 88 h 128"/>
              <a:gd name="T48" fmla="*/ 78 w 129"/>
              <a:gd name="T49" fmla="*/ 103 h 128"/>
              <a:gd name="T50" fmla="*/ 100 w 129"/>
              <a:gd name="T51" fmla="*/ 116 h 128"/>
              <a:gd name="T52" fmla="*/ 110 w 129"/>
              <a:gd name="T53" fmla="*/ 114 h 128"/>
              <a:gd name="T54" fmla="*/ 127 w 129"/>
              <a:gd name="T55" fmla="*/ 100 h 128"/>
              <a:gd name="T56" fmla="*/ 129 w 129"/>
              <a:gd name="T57" fmla="*/ 92 h 128"/>
              <a:gd name="T58" fmla="*/ 129 w 129"/>
              <a:gd name="T59" fmla="*/ 92 h 128"/>
              <a:gd name="T60" fmla="*/ 129 w 129"/>
              <a:gd name="T61" fmla="*/ 20 h 128"/>
              <a:gd name="T62" fmla="*/ 129 w 129"/>
              <a:gd name="T63" fmla="*/ 16 h 128"/>
              <a:gd name="T64" fmla="*/ 129 w 129"/>
              <a:gd name="T65" fmla="*/ 8 h 128"/>
              <a:gd name="T66" fmla="*/ 126 w 129"/>
              <a:gd name="T67" fmla="*/ 2 h 128"/>
              <a:gd name="T68" fmla="*/ 32 w 129"/>
              <a:gd name="T69" fmla="*/ 119 h 128"/>
              <a:gd name="T70" fmla="*/ 10 w 129"/>
              <a:gd name="T71" fmla="*/ 112 h 128"/>
              <a:gd name="T72" fmla="*/ 22 w 129"/>
              <a:gd name="T73" fmla="*/ 93 h 128"/>
              <a:gd name="T74" fmla="*/ 44 w 129"/>
              <a:gd name="T75" fmla="*/ 100 h 128"/>
              <a:gd name="T76" fmla="*/ 32 w 129"/>
              <a:gd name="T77" fmla="*/ 119 h 128"/>
              <a:gd name="T78" fmla="*/ 108 w 129"/>
              <a:gd name="T79" fmla="*/ 107 h 128"/>
              <a:gd name="T80" fmla="*/ 85 w 129"/>
              <a:gd name="T81" fmla="*/ 100 h 128"/>
              <a:gd name="T82" fmla="*/ 98 w 129"/>
              <a:gd name="T83" fmla="*/ 81 h 128"/>
              <a:gd name="T84" fmla="*/ 120 w 129"/>
              <a:gd name="T85" fmla="*/ 88 h 128"/>
              <a:gd name="T86" fmla="*/ 108 w 129"/>
              <a:gd name="T87" fmla="*/ 107 h 128"/>
              <a:gd name="T88" fmla="*/ 121 w 129"/>
              <a:gd name="T89" fmla="*/ 20 h 128"/>
              <a:gd name="T90" fmla="*/ 53 w 129"/>
              <a:gd name="T91" fmla="*/ 32 h 128"/>
              <a:gd name="T92" fmla="*/ 53 w 129"/>
              <a:gd name="T93" fmla="*/ 28 h 128"/>
              <a:gd name="T94" fmla="*/ 53 w 129"/>
              <a:gd name="T95" fmla="*/ 20 h 128"/>
              <a:gd name="T96" fmla="*/ 121 w 129"/>
              <a:gd name="T97" fmla="*/ 8 h 128"/>
              <a:gd name="T98" fmla="*/ 121 w 129"/>
              <a:gd name="T99" fmla="*/ 16 h 128"/>
              <a:gd name="T100" fmla="*/ 121 w 129"/>
              <a:gd name="T101" fmla="*/ 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9" h="128">
                <a:moveTo>
                  <a:pt x="126" y="2"/>
                </a:moveTo>
                <a:cubicBezTo>
                  <a:pt x="125" y="1"/>
                  <a:pt x="123" y="0"/>
                  <a:pt x="121" y="0"/>
                </a:cubicBezTo>
                <a:cubicBezTo>
                  <a:pt x="121" y="0"/>
                  <a:pt x="120" y="0"/>
                  <a:pt x="120" y="0"/>
                </a:cubicBezTo>
                <a:cubicBezTo>
                  <a:pt x="52" y="12"/>
                  <a:pt x="52" y="12"/>
                  <a:pt x="52" y="12"/>
                </a:cubicBezTo>
                <a:cubicBezTo>
                  <a:pt x="48" y="13"/>
                  <a:pt x="45" y="16"/>
                  <a:pt x="45" y="20"/>
                </a:cubicBezTo>
                <a:cubicBezTo>
                  <a:pt x="45" y="28"/>
                  <a:pt x="45" y="28"/>
                  <a:pt x="45" y="28"/>
                </a:cubicBezTo>
                <a:cubicBezTo>
                  <a:pt x="45" y="32"/>
                  <a:pt x="45" y="32"/>
                  <a:pt x="45" y="32"/>
                </a:cubicBezTo>
                <a:cubicBezTo>
                  <a:pt x="45" y="89"/>
                  <a:pt x="45" y="89"/>
                  <a:pt x="45" y="89"/>
                </a:cubicBezTo>
                <a:cubicBezTo>
                  <a:pt x="41" y="86"/>
                  <a:pt x="36" y="84"/>
                  <a:pt x="30" y="84"/>
                </a:cubicBezTo>
                <a:cubicBezTo>
                  <a:pt x="26" y="84"/>
                  <a:pt x="23" y="85"/>
                  <a:pt x="20" y="86"/>
                </a:cubicBezTo>
                <a:cubicBezTo>
                  <a:pt x="12" y="88"/>
                  <a:pt x="6" y="93"/>
                  <a:pt x="3" y="100"/>
                </a:cubicBezTo>
                <a:cubicBezTo>
                  <a:pt x="1" y="104"/>
                  <a:pt x="0" y="110"/>
                  <a:pt x="2" y="115"/>
                </a:cubicBezTo>
                <a:cubicBezTo>
                  <a:pt x="5" y="123"/>
                  <a:pt x="14" y="128"/>
                  <a:pt x="24" y="128"/>
                </a:cubicBezTo>
                <a:cubicBezTo>
                  <a:pt x="28" y="128"/>
                  <a:pt x="31" y="127"/>
                  <a:pt x="34" y="126"/>
                </a:cubicBezTo>
                <a:cubicBezTo>
                  <a:pt x="42" y="124"/>
                  <a:pt x="48" y="119"/>
                  <a:pt x="51" y="112"/>
                </a:cubicBezTo>
                <a:cubicBezTo>
                  <a:pt x="52" y="110"/>
                  <a:pt x="53" y="107"/>
                  <a:pt x="53" y="104"/>
                </a:cubicBezTo>
                <a:cubicBezTo>
                  <a:pt x="53" y="104"/>
                  <a:pt x="53" y="104"/>
                  <a:pt x="53" y="104"/>
                </a:cubicBezTo>
                <a:cubicBezTo>
                  <a:pt x="53" y="40"/>
                  <a:pt x="53" y="40"/>
                  <a:pt x="53" y="40"/>
                </a:cubicBezTo>
                <a:cubicBezTo>
                  <a:pt x="53" y="40"/>
                  <a:pt x="54" y="40"/>
                  <a:pt x="54" y="40"/>
                </a:cubicBezTo>
                <a:cubicBezTo>
                  <a:pt x="121" y="28"/>
                  <a:pt x="121" y="28"/>
                  <a:pt x="121" y="28"/>
                </a:cubicBezTo>
                <a:cubicBezTo>
                  <a:pt x="121" y="77"/>
                  <a:pt x="121" y="77"/>
                  <a:pt x="121" y="77"/>
                </a:cubicBezTo>
                <a:cubicBezTo>
                  <a:pt x="117" y="74"/>
                  <a:pt x="112" y="72"/>
                  <a:pt x="106" y="72"/>
                </a:cubicBezTo>
                <a:cubicBezTo>
                  <a:pt x="102" y="72"/>
                  <a:pt x="99" y="73"/>
                  <a:pt x="96" y="74"/>
                </a:cubicBezTo>
                <a:cubicBezTo>
                  <a:pt x="88" y="76"/>
                  <a:pt x="82" y="81"/>
                  <a:pt x="79" y="88"/>
                </a:cubicBezTo>
                <a:cubicBezTo>
                  <a:pt x="77" y="92"/>
                  <a:pt x="76" y="98"/>
                  <a:pt x="78" y="103"/>
                </a:cubicBezTo>
                <a:cubicBezTo>
                  <a:pt x="81" y="111"/>
                  <a:pt x="90" y="116"/>
                  <a:pt x="100" y="116"/>
                </a:cubicBezTo>
                <a:cubicBezTo>
                  <a:pt x="104" y="116"/>
                  <a:pt x="107" y="115"/>
                  <a:pt x="110" y="114"/>
                </a:cubicBezTo>
                <a:cubicBezTo>
                  <a:pt x="118" y="112"/>
                  <a:pt x="124" y="107"/>
                  <a:pt x="127" y="100"/>
                </a:cubicBezTo>
                <a:cubicBezTo>
                  <a:pt x="128" y="98"/>
                  <a:pt x="129" y="95"/>
                  <a:pt x="129" y="92"/>
                </a:cubicBezTo>
                <a:cubicBezTo>
                  <a:pt x="129" y="92"/>
                  <a:pt x="129" y="92"/>
                  <a:pt x="129" y="92"/>
                </a:cubicBezTo>
                <a:cubicBezTo>
                  <a:pt x="129" y="20"/>
                  <a:pt x="129" y="20"/>
                  <a:pt x="129" y="20"/>
                </a:cubicBezTo>
                <a:cubicBezTo>
                  <a:pt x="129" y="16"/>
                  <a:pt x="129" y="16"/>
                  <a:pt x="129" y="16"/>
                </a:cubicBezTo>
                <a:cubicBezTo>
                  <a:pt x="129" y="8"/>
                  <a:pt x="129" y="8"/>
                  <a:pt x="129" y="8"/>
                </a:cubicBezTo>
                <a:cubicBezTo>
                  <a:pt x="129" y="6"/>
                  <a:pt x="128" y="3"/>
                  <a:pt x="126" y="2"/>
                </a:cubicBezTo>
                <a:close/>
                <a:moveTo>
                  <a:pt x="32" y="119"/>
                </a:moveTo>
                <a:cubicBezTo>
                  <a:pt x="22" y="122"/>
                  <a:pt x="12" y="119"/>
                  <a:pt x="10" y="112"/>
                </a:cubicBezTo>
                <a:cubicBezTo>
                  <a:pt x="7" y="105"/>
                  <a:pt x="13" y="96"/>
                  <a:pt x="22" y="93"/>
                </a:cubicBezTo>
                <a:cubicBezTo>
                  <a:pt x="32" y="90"/>
                  <a:pt x="42" y="93"/>
                  <a:pt x="44" y="100"/>
                </a:cubicBezTo>
                <a:cubicBezTo>
                  <a:pt x="47" y="107"/>
                  <a:pt x="41" y="116"/>
                  <a:pt x="32" y="119"/>
                </a:cubicBezTo>
                <a:close/>
                <a:moveTo>
                  <a:pt x="108" y="107"/>
                </a:moveTo>
                <a:cubicBezTo>
                  <a:pt x="98" y="110"/>
                  <a:pt x="88" y="107"/>
                  <a:pt x="85" y="100"/>
                </a:cubicBezTo>
                <a:cubicBezTo>
                  <a:pt x="83" y="93"/>
                  <a:pt x="88" y="84"/>
                  <a:pt x="98" y="81"/>
                </a:cubicBezTo>
                <a:cubicBezTo>
                  <a:pt x="108" y="78"/>
                  <a:pt x="118" y="81"/>
                  <a:pt x="120" y="88"/>
                </a:cubicBezTo>
                <a:cubicBezTo>
                  <a:pt x="123" y="95"/>
                  <a:pt x="117" y="104"/>
                  <a:pt x="108" y="107"/>
                </a:cubicBezTo>
                <a:close/>
                <a:moveTo>
                  <a:pt x="121" y="20"/>
                </a:moveTo>
                <a:cubicBezTo>
                  <a:pt x="53" y="32"/>
                  <a:pt x="53" y="32"/>
                  <a:pt x="53" y="32"/>
                </a:cubicBezTo>
                <a:cubicBezTo>
                  <a:pt x="53" y="28"/>
                  <a:pt x="53" y="28"/>
                  <a:pt x="53" y="28"/>
                </a:cubicBezTo>
                <a:cubicBezTo>
                  <a:pt x="53" y="20"/>
                  <a:pt x="53" y="20"/>
                  <a:pt x="53" y="20"/>
                </a:cubicBezTo>
                <a:cubicBezTo>
                  <a:pt x="121" y="8"/>
                  <a:pt x="121" y="8"/>
                  <a:pt x="121" y="8"/>
                </a:cubicBezTo>
                <a:cubicBezTo>
                  <a:pt x="121" y="16"/>
                  <a:pt x="121" y="16"/>
                  <a:pt x="121" y="16"/>
                </a:cubicBezTo>
                <a:lnTo>
                  <a:pt x="121" y="20"/>
                </a:lnTo>
                <a:close/>
              </a:path>
            </a:pathLst>
          </a:custGeom>
          <a:solidFill>
            <a:srgbClr val="FFFFFF"/>
          </a:solidFill>
          <a:ln>
            <a:noFill/>
          </a:ln>
        </p:spPr>
        <p:txBody>
          <a:bodyPr vert="horz" wrap="square" lIns="91440" tIns="45720" rIns="91440" bIns="45720" numCol="1" anchor="t" anchorCtr="0" compatLnSpc="1"/>
          <a:lstStyle/>
          <a:p>
            <a:endParaRPr lang="id-ID"/>
          </a:p>
        </p:txBody>
      </p:sp>
      <p:grpSp>
        <p:nvGrpSpPr>
          <p:cNvPr id="63" name="组合 62"/>
          <p:cNvGrpSpPr/>
          <p:nvPr/>
        </p:nvGrpSpPr>
        <p:grpSpPr>
          <a:xfrm>
            <a:off x="967786" y="2841308"/>
            <a:ext cx="2338080" cy="950702"/>
            <a:chOff x="1028918" y="2779716"/>
            <a:chExt cx="2338080" cy="950702"/>
          </a:xfrm>
        </p:grpSpPr>
        <p:sp>
          <p:nvSpPr>
            <p:cNvPr id="44" name="TextBox 13"/>
            <p:cNvSpPr txBox="1"/>
            <p:nvPr/>
          </p:nvSpPr>
          <p:spPr>
            <a:xfrm>
              <a:off x="1028918" y="2779716"/>
              <a:ext cx="2338080" cy="295466"/>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TextBox 13"/>
            <p:cNvSpPr txBox="1"/>
            <p:nvPr/>
          </p:nvSpPr>
          <p:spPr>
            <a:xfrm>
              <a:off x="1262551" y="3065621"/>
              <a:ext cx="1874896" cy="664797"/>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6" name="组合 65"/>
          <p:cNvGrpSpPr/>
          <p:nvPr/>
        </p:nvGrpSpPr>
        <p:grpSpPr>
          <a:xfrm>
            <a:off x="3579731" y="2841308"/>
            <a:ext cx="2338080" cy="950702"/>
            <a:chOff x="3596549" y="2811327"/>
            <a:chExt cx="2338080" cy="950702"/>
          </a:xfrm>
        </p:grpSpPr>
        <p:sp>
          <p:nvSpPr>
            <p:cNvPr id="47" name="TextBox 13"/>
            <p:cNvSpPr txBox="1"/>
            <p:nvPr/>
          </p:nvSpPr>
          <p:spPr>
            <a:xfrm>
              <a:off x="3596549" y="2811327"/>
              <a:ext cx="2338080" cy="295466"/>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TextBox 13"/>
            <p:cNvSpPr txBox="1"/>
            <p:nvPr/>
          </p:nvSpPr>
          <p:spPr>
            <a:xfrm>
              <a:off x="3826101" y="3097232"/>
              <a:ext cx="1883058" cy="664797"/>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5" name="组合 64"/>
          <p:cNvGrpSpPr/>
          <p:nvPr/>
        </p:nvGrpSpPr>
        <p:grpSpPr>
          <a:xfrm>
            <a:off x="6088700" y="2841308"/>
            <a:ext cx="2338080" cy="950702"/>
            <a:chOff x="6359646" y="2804107"/>
            <a:chExt cx="2338080" cy="950702"/>
          </a:xfrm>
        </p:grpSpPr>
        <p:sp>
          <p:nvSpPr>
            <p:cNvPr id="50" name="TextBox 13"/>
            <p:cNvSpPr txBox="1"/>
            <p:nvPr/>
          </p:nvSpPr>
          <p:spPr>
            <a:xfrm>
              <a:off x="6359646" y="2804107"/>
              <a:ext cx="2338080" cy="295466"/>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TextBox 13"/>
            <p:cNvSpPr txBox="1"/>
            <p:nvPr/>
          </p:nvSpPr>
          <p:spPr>
            <a:xfrm>
              <a:off x="6593279" y="3090012"/>
              <a:ext cx="1874896" cy="664797"/>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4" name="组合 63"/>
          <p:cNvGrpSpPr/>
          <p:nvPr/>
        </p:nvGrpSpPr>
        <p:grpSpPr>
          <a:xfrm>
            <a:off x="8579474" y="2824474"/>
            <a:ext cx="2338080" cy="950702"/>
            <a:chOff x="8601534" y="2804107"/>
            <a:chExt cx="2338080" cy="950702"/>
          </a:xfrm>
        </p:grpSpPr>
        <p:sp>
          <p:nvSpPr>
            <p:cNvPr id="53" name="TextBox 13"/>
            <p:cNvSpPr txBox="1"/>
            <p:nvPr/>
          </p:nvSpPr>
          <p:spPr>
            <a:xfrm>
              <a:off x="8601534" y="2804107"/>
              <a:ext cx="2338080" cy="295466"/>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TextBox 13"/>
            <p:cNvSpPr txBox="1"/>
            <p:nvPr/>
          </p:nvSpPr>
          <p:spPr>
            <a:xfrm>
              <a:off x="8831086" y="3090012"/>
              <a:ext cx="1883058" cy="664797"/>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7" name="组合 66"/>
          <p:cNvGrpSpPr/>
          <p:nvPr/>
        </p:nvGrpSpPr>
        <p:grpSpPr>
          <a:xfrm>
            <a:off x="967786" y="5113629"/>
            <a:ext cx="2338080" cy="950702"/>
            <a:chOff x="1028918" y="2779716"/>
            <a:chExt cx="2338080" cy="950702"/>
          </a:xfrm>
        </p:grpSpPr>
        <p:sp>
          <p:nvSpPr>
            <p:cNvPr id="68" name="TextBox 13"/>
            <p:cNvSpPr txBox="1"/>
            <p:nvPr/>
          </p:nvSpPr>
          <p:spPr>
            <a:xfrm>
              <a:off x="1028918" y="2779716"/>
              <a:ext cx="2338080" cy="295466"/>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TextBox 13"/>
            <p:cNvSpPr txBox="1"/>
            <p:nvPr/>
          </p:nvSpPr>
          <p:spPr>
            <a:xfrm>
              <a:off x="1262551" y="3065621"/>
              <a:ext cx="1874896" cy="664797"/>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0" name="组合 69"/>
          <p:cNvGrpSpPr/>
          <p:nvPr/>
        </p:nvGrpSpPr>
        <p:grpSpPr>
          <a:xfrm>
            <a:off x="3579731" y="5113629"/>
            <a:ext cx="2338080" cy="950702"/>
            <a:chOff x="3596549" y="2811327"/>
            <a:chExt cx="2338080" cy="950702"/>
          </a:xfrm>
        </p:grpSpPr>
        <p:sp>
          <p:nvSpPr>
            <p:cNvPr id="71" name="TextBox 13"/>
            <p:cNvSpPr txBox="1"/>
            <p:nvPr/>
          </p:nvSpPr>
          <p:spPr>
            <a:xfrm>
              <a:off x="3596549" y="2811327"/>
              <a:ext cx="2338080" cy="295466"/>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72" name="TextBox 13"/>
            <p:cNvSpPr txBox="1"/>
            <p:nvPr/>
          </p:nvSpPr>
          <p:spPr>
            <a:xfrm>
              <a:off x="3826101" y="3097232"/>
              <a:ext cx="1883058" cy="664797"/>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3" name="组合 72"/>
          <p:cNvGrpSpPr/>
          <p:nvPr/>
        </p:nvGrpSpPr>
        <p:grpSpPr>
          <a:xfrm>
            <a:off x="6088700" y="5113629"/>
            <a:ext cx="2338080" cy="950702"/>
            <a:chOff x="6359646" y="2804107"/>
            <a:chExt cx="2338080" cy="950702"/>
          </a:xfrm>
        </p:grpSpPr>
        <p:sp>
          <p:nvSpPr>
            <p:cNvPr id="74" name="TextBox 13"/>
            <p:cNvSpPr txBox="1"/>
            <p:nvPr/>
          </p:nvSpPr>
          <p:spPr>
            <a:xfrm>
              <a:off x="6359646" y="2804107"/>
              <a:ext cx="2338080" cy="295466"/>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75" name="TextBox 13"/>
            <p:cNvSpPr txBox="1"/>
            <p:nvPr/>
          </p:nvSpPr>
          <p:spPr>
            <a:xfrm>
              <a:off x="6593279" y="3090012"/>
              <a:ext cx="1874896" cy="664797"/>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6" name="组合 75"/>
          <p:cNvGrpSpPr/>
          <p:nvPr/>
        </p:nvGrpSpPr>
        <p:grpSpPr>
          <a:xfrm>
            <a:off x="8579474" y="5096795"/>
            <a:ext cx="2338080" cy="950702"/>
            <a:chOff x="8601534" y="2804107"/>
            <a:chExt cx="2338080" cy="950702"/>
          </a:xfrm>
        </p:grpSpPr>
        <p:sp>
          <p:nvSpPr>
            <p:cNvPr id="77" name="TextBox 13"/>
            <p:cNvSpPr txBox="1"/>
            <p:nvPr/>
          </p:nvSpPr>
          <p:spPr>
            <a:xfrm>
              <a:off x="8601534" y="2804107"/>
              <a:ext cx="2338080" cy="295466"/>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78" name="TextBox 13"/>
            <p:cNvSpPr txBox="1"/>
            <p:nvPr/>
          </p:nvSpPr>
          <p:spPr>
            <a:xfrm>
              <a:off x="8831086" y="3090012"/>
              <a:ext cx="1883058" cy="664797"/>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6085" y="461265"/>
            <a:ext cx="27525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点击此处添加标题</a:t>
            </a:r>
            <a:endParaRPr lang="zh-CN" altLang="en-US" sz="2400" b="1" dirty="0">
              <a:latin typeface="微软雅黑" panose="020B0503020204020204" pitchFamily="34" charset="-122"/>
              <a:ea typeface="微软雅黑" panose="020B0503020204020204" pitchFamily="34" charset="-122"/>
            </a:endParaRPr>
          </a:p>
        </p:txBody>
      </p:sp>
      <p:sp>
        <p:nvSpPr>
          <p:cNvPr id="5" name="Rectangle 19"/>
          <p:cNvSpPr/>
          <p:nvPr/>
        </p:nvSpPr>
        <p:spPr>
          <a:xfrm>
            <a:off x="3216000" y="2231713"/>
            <a:ext cx="2880000" cy="216746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Rectangle 3"/>
          <p:cNvSpPr/>
          <p:nvPr/>
        </p:nvSpPr>
        <p:spPr>
          <a:xfrm>
            <a:off x="0" y="2231713"/>
            <a:ext cx="3213100" cy="21674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Rectangle 20"/>
          <p:cNvSpPr/>
          <p:nvPr/>
        </p:nvSpPr>
        <p:spPr>
          <a:xfrm>
            <a:off x="8978900" y="2231713"/>
            <a:ext cx="3213100" cy="216746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Rectangle 21"/>
          <p:cNvSpPr/>
          <p:nvPr/>
        </p:nvSpPr>
        <p:spPr>
          <a:xfrm>
            <a:off x="6096000" y="2231713"/>
            <a:ext cx="2880000" cy="216746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Freeform 4"/>
          <p:cNvSpPr>
            <a:spLocks noEditPoints="1"/>
          </p:cNvSpPr>
          <p:nvPr/>
        </p:nvSpPr>
        <p:spPr bwMode="auto">
          <a:xfrm>
            <a:off x="1426522" y="2516761"/>
            <a:ext cx="1058517" cy="1062010"/>
          </a:xfrm>
          <a:custGeom>
            <a:avLst/>
            <a:gdLst>
              <a:gd name="T0" fmla="*/ 114 w 128"/>
              <a:gd name="T1" fmla="*/ 29 h 128"/>
              <a:gd name="T2" fmla="*/ 112 w 128"/>
              <a:gd name="T3" fmla="*/ 8 h 128"/>
              <a:gd name="T4" fmla="*/ 24 w 128"/>
              <a:gd name="T5" fmla="*/ 0 h 128"/>
              <a:gd name="T6" fmla="*/ 16 w 128"/>
              <a:gd name="T7" fmla="*/ 27 h 128"/>
              <a:gd name="T8" fmla="*/ 2 w 128"/>
              <a:gd name="T9" fmla="*/ 45 h 128"/>
              <a:gd name="T10" fmla="*/ 0 w 128"/>
              <a:gd name="T11" fmla="*/ 56 h 128"/>
              <a:gd name="T12" fmla="*/ 12 w 128"/>
              <a:gd name="T13" fmla="*/ 68 h 128"/>
              <a:gd name="T14" fmla="*/ 20 w 128"/>
              <a:gd name="T15" fmla="*/ 128 h 128"/>
              <a:gd name="T16" fmla="*/ 116 w 128"/>
              <a:gd name="T17" fmla="*/ 120 h 128"/>
              <a:gd name="T18" fmla="*/ 116 w 128"/>
              <a:gd name="T19" fmla="*/ 68 h 128"/>
              <a:gd name="T20" fmla="*/ 128 w 128"/>
              <a:gd name="T21" fmla="*/ 52 h 128"/>
              <a:gd name="T22" fmla="*/ 104 w 128"/>
              <a:gd name="T23" fmla="*/ 8 h 128"/>
              <a:gd name="T24" fmla="*/ 24 w 128"/>
              <a:gd name="T25" fmla="*/ 24 h 128"/>
              <a:gd name="T26" fmla="*/ 24 w 128"/>
              <a:gd name="T27" fmla="*/ 8 h 128"/>
              <a:gd name="T28" fmla="*/ 41 w 128"/>
              <a:gd name="T29" fmla="*/ 60 h 128"/>
              <a:gd name="T30" fmla="*/ 40 w 128"/>
              <a:gd name="T31" fmla="*/ 32 h 128"/>
              <a:gd name="T32" fmla="*/ 41 w 128"/>
              <a:gd name="T33" fmla="*/ 60 h 128"/>
              <a:gd name="T34" fmla="*/ 62 w 128"/>
              <a:gd name="T35" fmla="*/ 32 h 128"/>
              <a:gd name="T36" fmla="*/ 45 w 128"/>
              <a:gd name="T37" fmla="*/ 60 h 128"/>
              <a:gd name="T38" fmla="*/ 66 w 128"/>
              <a:gd name="T39" fmla="*/ 32 h 128"/>
              <a:gd name="T40" fmla="*/ 83 w 128"/>
              <a:gd name="T41" fmla="*/ 60 h 128"/>
              <a:gd name="T42" fmla="*/ 66 w 128"/>
              <a:gd name="T43" fmla="*/ 32 h 128"/>
              <a:gd name="T44" fmla="*/ 88 w 128"/>
              <a:gd name="T45" fmla="*/ 32 h 128"/>
              <a:gd name="T46" fmla="*/ 87 w 128"/>
              <a:gd name="T47" fmla="*/ 60 h 128"/>
              <a:gd name="T48" fmla="*/ 8 w 128"/>
              <a:gd name="T49" fmla="*/ 56 h 128"/>
              <a:gd name="T50" fmla="*/ 9 w 128"/>
              <a:gd name="T51" fmla="*/ 50 h 128"/>
              <a:gd name="T52" fmla="*/ 24 w 128"/>
              <a:gd name="T53" fmla="*/ 32 h 128"/>
              <a:gd name="T54" fmla="*/ 19 w 128"/>
              <a:gd name="T55" fmla="*/ 60 h 128"/>
              <a:gd name="T56" fmla="*/ 8 w 128"/>
              <a:gd name="T57" fmla="*/ 56 h 128"/>
              <a:gd name="T58" fmla="*/ 50 w 128"/>
              <a:gd name="T59" fmla="*/ 120 h 128"/>
              <a:gd name="T60" fmla="*/ 80 w 128"/>
              <a:gd name="T61" fmla="*/ 80 h 128"/>
              <a:gd name="T62" fmla="*/ 108 w 128"/>
              <a:gd name="T63" fmla="*/ 120 h 128"/>
              <a:gd name="T64" fmla="*/ 84 w 128"/>
              <a:gd name="T65" fmla="*/ 80 h 128"/>
              <a:gd name="T66" fmla="*/ 50 w 128"/>
              <a:gd name="T67" fmla="*/ 76 h 128"/>
              <a:gd name="T68" fmla="*/ 46 w 128"/>
              <a:gd name="T69" fmla="*/ 120 h 128"/>
              <a:gd name="T70" fmla="*/ 20 w 128"/>
              <a:gd name="T71" fmla="*/ 68 h 128"/>
              <a:gd name="T72" fmla="*/ 108 w 128"/>
              <a:gd name="T73" fmla="*/ 120 h 128"/>
              <a:gd name="T74" fmla="*/ 116 w 128"/>
              <a:gd name="T75" fmla="*/ 60 h 128"/>
              <a:gd name="T76" fmla="*/ 93 w 128"/>
              <a:gd name="T77" fmla="*/ 32 h 128"/>
              <a:gd name="T78" fmla="*/ 104 w 128"/>
              <a:gd name="T79" fmla="*/ 32 h 128"/>
              <a:gd name="T80" fmla="*/ 119 w 128"/>
              <a:gd name="T81" fmla="*/ 50 h 128"/>
              <a:gd name="T82" fmla="*/ 120 w 128"/>
              <a:gd name="T83" fmla="*/ 5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8" h="128">
                <a:moveTo>
                  <a:pt x="126" y="45"/>
                </a:moveTo>
                <a:cubicBezTo>
                  <a:pt x="114" y="29"/>
                  <a:pt x="114" y="29"/>
                  <a:pt x="114" y="29"/>
                </a:cubicBezTo>
                <a:cubicBezTo>
                  <a:pt x="113" y="28"/>
                  <a:pt x="113" y="28"/>
                  <a:pt x="112" y="27"/>
                </a:cubicBezTo>
                <a:cubicBezTo>
                  <a:pt x="112" y="8"/>
                  <a:pt x="112" y="8"/>
                  <a:pt x="112" y="8"/>
                </a:cubicBezTo>
                <a:cubicBezTo>
                  <a:pt x="112" y="4"/>
                  <a:pt x="108" y="0"/>
                  <a:pt x="104" y="0"/>
                </a:cubicBezTo>
                <a:cubicBezTo>
                  <a:pt x="24" y="0"/>
                  <a:pt x="24" y="0"/>
                  <a:pt x="24" y="0"/>
                </a:cubicBezTo>
                <a:cubicBezTo>
                  <a:pt x="20" y="0"/>
                  <a:pt x="16" y="4"/>
                  <a:pt x="16" y="8"/>
                </a:cubicBezTo>
                <a:cubicBezTo>
                  <a:pt x="16" y="27"/>
                  <a:pt x="16" y="27"/>
                  <a:pt x="16" y="27"/>
                </a:cubicBezTo>
                <a:cubicBezTo>
                  <a:pt x="15" y="28"/>
                  <a:pt x="15" y="28"/>
                  <a:pt x="14" y="29"/>
                </a:cubicBezTo>
                <a:cubicBezTo>
                  <a:pt x="2" y="45"/>
                  <a:pt x="2" y="45"/>
                  <a:pt x="2" y="45"/>
                </a:cubicBezTo>
                <a:cubicBezTo>
                  <a:pt x="1" y="47"/>
                  <a:pt x="0" y="49"/>
                  <a:pt x="0" y="52"/>
                </a:cubicBezTo>
                <a:cubicBezTo>
                  <a:pt x="0" y="56"/>
                  <a:pt x="0" y="56"/>
                  <a:pt x="0" y="56"/>
                </a:cubicBezTo>
                <a:cubicBezTo>
                  <a:pt x="0" y="63"/>
                  <a:pt x="5" y="68"/>
                  <a:pt x="12" y="68"/>
                </a:cubicBezTo>
                <a:cubicBezTo>
                  <a:pt x="12" y="68"/>
                  <a:pt x="12" y="68"/>
                  <a:pt x="12" y="68"/>
                </a:cubicBezTo>
                <a:cubicBezTo>
                  <a:pt x="12" y="120"/>
                  <a:pt x="12" y="120"/>
                  <a:pt x="12" y="120"/>
                </a:cubicBezTo>
                <a:cubicBezTo>
                  <a:pt x="12" y="124"/>
                  <a:pt x="16" y="128"/>
                  <a:pt x="20" y="128"/>
                </a:cubicBezTo>
                <a:cubicBezTo>
                  <a:pt x="108" y="128"/>
                  <a:pt x="108" y="128"/>
                  <a:pt x="108" y="128"/>
                </a:cubicBezTo>
                <a:cubicBezTo>
                  <a:pt x="112" y="128"/>
                  <a:pt x="116" y="124"/>
                  <a:pt x="116" y="120"/>
                </a:cubicBezTo>
                <a:cubicBezTo>
                  <a:pt x="116" y="68"/>
                  <a:pt x="116" y="68"/>
                  <a:pt x="116" y="68"/>
                </a:cubicBezTo>
                <a:cubicBezTo>
                  <a:pt x="116" y="68"/>
                  <a:pt x="116" y="68"/>
                  <a:pt x="116" y="68"/>
                </a:cubicBezTo>
                <a:cubicBezTo>
                  <a:pt x="123" y="68"/>
                  <a:pt x="128" y="63"/>
                  <a:pt x="128" y="56"/>
                </a:cubicBezTo>
                <a:cubicBezTo>
                  <a:pt x="128" y="52"/>
                  <a:pt x="128" y="52"/>
                  <a:pt x="128" y="52"/>
                </a:cubicBezTo>
                <a:cubicBezTo>
                  <a:pt x="128" y="49"/>
                  <a:pt x="127" y="47"/>
                  <a:pt x="126" y="45"/>
                </a:cubicBezTo>
                <a:close/>
                <a:moveTo>
                  <a:pt x="104" y="8"/>
                </a:moveTo>
                <a:cubicBezTo>
                  <a:pt x="104" y="24"/>
                  <a:pt x="104" y="24"/>
                  <a:pt x="104" y="24"/>
                </a:cubicBezTo>
                <a:cubicBezTo>
                  <a:pt x="24" y="24"/>
                  <a:pt x="24" y="24"/>
                  <a:pt x="24" y="24"/>
                </a:cubicBezTo>
                <a:cubicBezTo>
                  <a:pt x="24" y="24"/>
                  <a:pt x="24" y="24"/>
                  <a:pt x="24" y="24"/>
                </a:cubicBezTo>
                <a:cubicBezTo>
                  <a:pt x="24" y="8"/>
                  <a:pt x="24" y="8"/>
                  <a:pt x="24" y="8"/>
                </a:cubicBezTo>
                <a:lnTo>
                  <a:pt x="104" y="8"/>
                </a:lnTo>
                <a:close/>
                <a:moveTo>
                  <a:pt x="41" y="60"/>
                </a:moveTo>
                <a:cubicBezTo>
                  <a:pt x="24" y="60"/>
                  <a:pt x="24" y="60"/>
                  <a:pt x="24" y="60"/>
                </a:cubicBezTo>
                <a:cubicBezTo>
                  <a:pt x="40" y="32"/>
                  <a:pt x="40" y="32"/>
                  <a:pt x="40" y="32"/>
                </a:cubicBezTo>
                <a:cubicBezTo>
                  <a:pt x="49" y="32"/>
                  <a:pt x="49" y="32"/>
                  <a:pt x="49" y="32"/>
                </a:cubicBezTo>
                <a:lnTo>
                  <a:pt x="41" y="60"/>
                </a:lnTo>
                <a:close/>
                <a:moveTo>
                  <a:pt x="53" y="32"/>
                </a:moveTo>
                <a:cubicBezTo>
                  <a:pt x="62" y="32"/>
                  <a:pt x="62" y="32"/>
                  <a:pt x="62" y="32"/>
                </a:cubicBezTo>
                <a:cubicBezTo>
                  <a:pt x="62" y="60"/>
                  <a:pt x="62" y="60"/>
                  <a:pt x="62" y="60"/>
                </a:cubicBezTo>
                <a:cubicBezTo>
                  <a:pt x="45" y="60"/>
                  <a:pt x="45" y="60"/>
                  <a:pt x="45" y="60"/>
                </a:cubicBezTo>
                <a:lnTo>
                  <a:pt x="53" y="32"/>
                </a:lnTo>
                <a:close/>
                <a:moveTo>
                  <a:pt x="66" y="32"/>
                </a:moveTo>
                <a:cubicBezTo>
                  <a:pt x="75" y="32"/>
                  <a:pt x="75" y="32"/>
                  <a:pt x="75" y="32"/>
                </a:cubicBezTo>
                <a:cubicBezTo>
                  <a:pt x="83" y="60"/>
                  <a:pt x="83" y="60"/>
                  <a:pt x="83" y="60"/>
                </a:cubicBezTo>
                <a:cubicBezTo>
                  <a:pt x="66" y="60"/>
                  <a:pt x="66" y="60"/>
                  <a:pt x="66" y="60"/>
                </a:cubicBezTo>
                <a:lnTo>
                  <a:pt x="66" y="32"/>
                </a:lnTo>
                <a:close/>
                <a:moveTo>
                  <a:pt x="79" y="32"/>
                </a:moveTo>
                <a:cubicBezTo>
                  <a:pt x="88" y="32"/>
                  <a:pt x="88" y="32"/>
                  <a:pt x="88" y="32"/>
                </a:cubicBezTo>
                <a:cubicBezTo>
                  <a:pt x="104" y="60"/>
                  <a:pt x="104" y="60"/>
                  <a:pt x="104" y="60"/>
                </a:cubicBezTo>
                <a:cubicBezTo>
                  <a:pt x="87" y="60"/>
                  <a:pt x="87" y="60"/>
                  <a:pt x="87" y="60"/>
                </a:cubicBezTo>
                <a:lnTo>
                  <a:pt x="79" y="32"/>
                </a:lnTo>
                <a:close/>
                <a:moveTo>
                  <a:pt x="8" y="56"/>
                </a:moveTo>
                <a:cubicBezTo>
                  <a:pt x="8" y="52"/>
                  <a:pt x="8" y="52"/>
                  <a:pt x="8" y="52"/>
                </a:cubicBezTo>
                <a:cubicBezTo>
                  <a:pt x="8" y="51"/>
                  <a:pt x="8" y="50"/>
                  <a:pt x="9" y="50"/>
                </a:cubicBezTo>
                <a:cubicBezTo>
                  <a:pt x="21" y="34"/>
                  <a:pt x="21" y="34"/>
                  <a:pt x="21" y="34"/>
                </a:cubicBezTo>
                <a:cubicBezTo>
                  <a:pt x="22" y="33"/>
                  <a:pt x="23" y="32"/>
                  <a:pt x="24" y="32"/>
                </a:cubicBezTo>
                <a:cubicBezTo>
                  <a:pt x="35" y="32"/>
                  <a:pt x="35" y="32"/>
                  <a:pt x="35" y="32"/>
                </a:cubicBezTo>
                <a:cubicBezTo>
                  <a:pt x="19" y="60"/>
                  <a:pt x="19" y="60"/>
                  <a:pt x="19" y="60"/>
                </a:cubicBezTo>
                <a:cubicBezTo>
                  <a:pt x="12" y="60"/>
                  <a:pt x="12" y="60"/>
                  <a:pt x="12" y="60"/>
                </a:cubicBezTo>
                <a:cubicBezTo>
                  <a:pt x="10" y="60"/>
                  <a:pt x="8" y="58"/>
                  <a:pt x="8" y="56"/>
                </a:cubicBezTo>
                <a:close/>
                <a:moveTo>
                  <a:pt x="80" y="120"/>
                </a:moveTo>
                <a:cubicBezTo>
                  <a:pt x="50" y="120"/>
                  <a:pt x="50" y="120"/>
                  <a:pt x="50" y="120"/>
                </a:cubicBezTo>
                <a:cubicBezTo>
                  <a:pt x="50" y="80"/>
                  <a:pt x="50" y="80"/>
                  <a:pt x="50" y="80"/>
                </a:cubicBezTo>
                <a:cubicBezTo>
                  <a:pt x="80" y="80"/>
                  <a:pt x="80" y="80"/>
                  <a:pt x="80" y="80"/>
                </a:cubicBezTo>
                <a:lnTo>
                  <a:pt x="80" y="120"/>
                </a:lnTo>
                <a:close/>
                <a:moveTo>
                  <a:pt x="108" y="120"/>
                </a:moveTo>
                <a:cubicBezTo>
                  <a:pt x="84" y="120"/>
                  <a:pt x="84" y="120"/>
                  <a:pt x="84" y="120"/>
                </a:cubicBezTo>
                <a:cubicBezTo>
                  <a:pt x="84" y="80"/>
                  <a:pt x="84" y="80"/>
                  <a:pt x="84" y="80"/>
                </a:cubicBezTo>
                <a:cubicBezTo>
                  <a:pt x="84" y="78"/>
                  <a:pt x="82" y="76"/>
                  <a:pt x="80" y="76"/>
                </a:cubicBezTo>
                <a:cubicBezTo>
                  <a:pt x="50" y="76"/>
                  <a:pt x="50" y="76"/>
                  <a:pt x="50" y="76"/>
                </a:cubicBezTo>
                <a:cubicBezTo>
                  <a:pt x="48" y="76"/>
                  <a:pt x="46" y="78"/>
                  <a:pt x="46" y="80"/>
                </a:cubicBezTo>
                <a:cubicBezTo>
                  <a:pt x="46" y="120"/>
                  <a:pt x="46" y="120"/>
                  <a:pt x="46" y="120"/>
                </a:cubicBezTo>
                <a:cubicBezTo>
                  <a:pt x="20" y="120"/>
                  <a:pt x="20" y="120"/>
                  <a:pt x="20" y="120"/>
                </a:cubicBezTo>
                <a:cubicBezTo>
                  <a:pt x="20" y="68"/>
                  <a:pt x="20" y="68"/>
                  <a:pt x="20" y="68"/>
                </a:cubicBezTo>
                <a:cubicBezTo>
                  <a:pt x="108" y="68"/>
                  <a:pt x="108" y="68"/>
                  <a:pt x="108" y="68"/>
                </a:cubicBezTo>
                <a:lnTo>
                  <a:pt x="108" y="120"/>
                </a:lnTo>
                <a:close/>
                <a:moveTo>
                  <a:pt x="120" y="56"/>
                </a:moveTo>
                <a:cubicBezTo>
                  <a:pt x="120" y="58"/>
                  <a:pt x="118" y="60"/>
                  <a:pt x="116" y="60"/>
                </a:cubicBezTo>
                <a:cubicBezTo>
                  <a:pt x="109" y="60"/>
                  <a:pt x="109" y="60"/>
                  <a:pt x="109" y="60"/>
                </a:cubicBezTo>
                <a:cubicBezTo>
                  <a:pt x="93" y="32"/>
                  <a:pt x="93" y="32"/>
                  <a:pt x="93" y="32"/>
                </a:cubicBezTo>
                <a:cubicBezTo>
                  <a:pt x="104" y="32"/>
                  <a:pt x="104" y="32"/>
                  <a:pt x="104" y="32"/>
                </a:cubicBezTo>
                <a:cubicBezTo>
                  <a:pt x="104" y="32"/>
                  <a:pt x="104" y="32"/>
                  <a:pt x="104" y="32"/>
                </a:cubicBezTo>
                <a:cubicBezTo>
                  <a:pt x="105" y="32"/>
                  <a:pt x="106" y="33"/>
                  <a:pt x="107" y="34"/>
                </a:cubicBezTo>
                <a:cubicBezTo>
                  <a:pt x="119" y="50"/>
                  <a:pt x="119" y="50"/>
                  <a:pt x="119" y="50"/>
                </a:cubicBezTo>
                <a:cubicBezTo>
                  <a:pt x="120" y="50"/>
                  <a:pt x="120" y="51"/>
                  <a:pt x="120" y="52"/>
                </a:cubicBezTo>
                <a:lnTo>
                  <a:pt x="120" y="56"/>
                </a:lnTo>
                <a:close/>
              </a:path>
            </a:pathLst>
          </a:custGeom>
          <a:solidFill>
            <a:srgbClr val="FFFFFF"/>
          </a:solidFill>
          <a:ln>
            <a:noFill/>
          </a:ln>
        </p:spPr>
        <p:txBody>
          <a:bodyPr vert="horz" wrap="square" lIns="91440" tIns="45720" rIns="91440" bIns="45720" numCol="1" anchor="t" anchorCtr="0" compatLnSpc="1"/>
          <a:lstStyle/>
          <a:p>
            <a:endParaRPr lang="id-ID"/>
          </a:p>
        </p:txBody>
      </p:sp>
      <p:sp>
        <p:nvSpPr>
          <p:cNvPr id="11" name="TextBox 6"/>
          <p:cNvSpPr txBox="1"/>
          <p:nvPr/>
        </p:nvSpPr>
        <p:spPr>
          <a:xfrm>
            <a:off x="1276042" y="3715245"/>
            <a:ext cx="1359475" cy="369332"/>
          </a:xfrm>
          <a:prstGeom prst="rect">
            <a:avLst/>
          </a:prstGeom>
          <a:noFill/>
        </p:spPr>
        <p:txBody>
          <a:bodyPr wrap="none" rtlCol="0">
            <a:spAutoFit/>
          </a:bodyPr>
          <a:lstStyle/>
          <a:p>
            <a:pPr algn="ctr"/>
            <a:r>
              <a:rPr lang="id-ID" b="1" dirty="0" smtClean="0">
                <a:solidFill>
                  <a:srgbClr val="FFFFFF"/>
                </a:solidFill>
                <a:latin typeface="+mj-lt"/>
              </a:rPr>
              <a:t>E-Commerce</a:t>
            </a:r>
            <a:endParaRPr lang="id-ID" b="1" dirty="0">
              <a:solidFill>
                <a:srgbClr val="FFFFFF"/>
              </a:solidFill>
              <a:latin typeface="+mj-lt"/>
            </a:endParaRPr>
          </a:p>
        </p:txBody>
      </p:sp>
      <p:sp>
        <p:nvSpPr>
          <p:cNvPr id="12" name="Freeform 10"/>
          <p:cNvSpPr>
            <a:spLocks noEditPoints="1"/>
          </p:cNvSpPr>
          <p:nvPr/>
        </p:nvSpPr>
        <p:spPr bwMode="auto">
          <a:xfrm>
            <a:off x="4136779" y="2546677"/>
            <a:ext cx="1038442" cy="1002178"/>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rgbClr val="FFFFFF"/>
          </a:solidFill>
          <a:ln>
            <a:noFill/>
          </a:ln>
        </p:spPr>
        <p:txBody>
          <a:bodyPr vert="horz" wrap="square" lIns="91440" tIns="45720" rIns="91440" bIns="45720" numCol="1" anchor="t" anchorCtr="0" compatLnSpc="1"/>
          <a:lstStyle/>
          <a:p>
            <a:endParaRPr lang="id-ID"/>
          </a:p>
        </p:txBody>
      </p:sp>
      <p:grpSp>
        <p:nvGrpSpPr>
          <p:cNvPr id="13" name="Group 8"/>
          <p:cNvGrpSpPr/>
          <p:nvPr/>
        </p:nvGrpSpPr>
        <p:grpSpPr>
          <a:xfrm>
            <a:off x="7076126" y="2657478"/>
            <a:ext cx="919749" cy="780576"/>
            <a:chOff x="6342063" y="2728913"/>
            <a:chExt cx="482600" cy="409575"/>
          </a:xfrm>
          <a:solidFill>
            <a:srgbClr val="FFFFFF"/>
          </a:solidFill>
        </p:grpSpPr>
        <p:sp>
          <p:nvSpPr>
            <p:cNvPr id="14" name="Freeform 11"/>
            <p:cNvSpPr>
              <a:spLocks noEditPoints="1"/>
            </p:cNvSpPr>
            <p:nvPr/>
          </p:nvSpPr>
          <p:spPr bwMode="auto">
            <a:xfrm>
              <a:off x="6462713" y="2835276"/>
              <a:ext cx="241300" cy="242888"/>
            </a:xfrm>
            <a:custGeom>
              <a:avLst/>
              <a:gdLst>
                <a:gd name="T0" fmla="*/ 32 w 64"/>
                <a:gd name="T1" fmla="*/ 0 h 64"/>
                <a:gd name="T2" fmla="*/ 0 w 64"/>
                <a:gd name="T3" fmla="*/ 32 h 64"/>
                <a:gd name="T4" fmla="*/ 32 w 64"/>
                <a:gd name="T5" fmla="*/ 64 h 64"/>
                <a:gd name="T6" fmla="*/ 64 w 64"/>
                <a:gd name="T7" fmla="*/ 32 h 64"/>
                <a:gd name="T8" fmla="*/ 32 w 64"/>
                <a:gd name="T9" fmla="*/ 0 h 64"/>
                <a:gd name="T10" fmla="*/ 50 w 64"/>
                <a:gd name="T11" fmla="*/ 48 h 64"/>
                <a:gd name="T12" fmla="*/ 16 w 64"/>
                <a:gd name="T13" fmla="*/ 50 h 64"/>
                <a:gd name="T14" fmla="*/ 14 w 64"/>
                <a:gd name="T15" fmla="*/ 16 h 64"/>
                <a:gd name="T16" fmla="*/ 48 w 64"/>
                <a:gd name="T17" fmla="*/ 14 h 64"/>
                <a:gd name="T18" fmla="*/ 50 w 64"/>
                <a:gd name="T19"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0"/>
                  </a:moveTo>
                  <a:cubicBezTo>
                    <a:pt x="14" y="0"/>
                    <a:pt x="0" y="14"/>
                    <a:pt x="0" y="32"/>
                  </a:cubicBezTo>
                  <a:cubicBezTo>
                    <a:pt x="0" y="50"/>
                    <a:pt x="14" y="64"/>
                    <a:pt x="32" y="64"/>
                  </a:cubicBezTo>
                  <a:cubicBezTo>
                    <a:pt x="50" y="64"/>
                    <a:pt x="64" y="50"/>
                    <a:pt x="64" y="32"/>
                  </a:cubicBezTo>
                  <a:cubicBezTo>
                    <a:pt x="64" y="14"/>
                    <a:pt x="50" y="0"/>
                    <a:pt x="32" y="0"/>
                  </a:cubicBezTo>
                  <a:close/>
                  <a:moveTo>
                    <a:pt x="50" y="48"/>
                  </a:moveTo>
                  <a:cubicBezTo>
                    <a:pt x="42" y="58"/>
                    <a:pt x="26" y="59"/>
                    <a:pt x="16" y="50"/>
                  </a:cubicBezTo>
                  <a:cubicBezTo>
                    <a:pt x="6" y="42"/>
                    <a:pt x="5" y="26"/>
                    <a:pt x="14" y="16"/>
                  </a:cubicBezTo>
                  <a:cubicBezTo>
                    <a:pt x="22" y="6"/>
                    <a:pt x="38" y="5"/>
                    <a:pt x="48" y="14"/>
                  </a:cubicBezTo>
                  <a:cubicBezTo>
                    <a:pt x="58" y="22"/>
                    <a:pt x="59" y="38"/>
                    <a:pt x="50"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5" name="Freeform 12"/>
            <p:cNvSpPr/>
            <p:nvPr/>
          </p:nvSpPr>
          <p:spPr bwMode="auto">
            <a:xfrm>
              <a:off x="6523038" y="2895601"/>
              <a:ext cx="68263" cy="68263"/>
            </a:xfrm>
            <a:custGeom>
              <a:avLst/>
              <a:gdLst>
                <a:gd name="T0" fmla="*/ 16 w 18"/>
                <a:gd name="T1" fmla="*/ 0 h 18"/>
                <a:gd name="T2" fmla="*/ 0 w 18"/>
                <a:gd name="T3" fmla="*/ 16 h 18"/>
                <a:gd name="T4" fmla="*/ 0 w 18"/>
                <a:gd name="T5" fmla="*/ 16 h 18"/>
                <a:gd name="T6" fmla="*/ 2 w 18"/>
                <a:gd name="T7" fmla="*/ 18 h 18"/>
                <a:gd name="T8" fmla="*/ 4 w 18"/>
                <a:gd name="T9" fmla="*/ 16 h 18"/>
                <a:gd name="T10" fmla="*/ 4 w 18"/>
                <a:gd name="T11" fmla="*/ 16 h 18"/>
                <a:gd name="T12" fmla="*/ 16 w 18"/>
                <a:gd name="T13" fmla="*/ 4 h 18"/>
                <a:gd name="T14" fmla="*/ 18 w 18"/>
                <a:gd name="T15" fmla="*/ 2 h 18"/>
                <a:gd name="T16" fmla="*/ 16 w 18"/>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8">
                  <a:moveTo>
                    <a:pt x="16" y="0"/>
                  </a:moveTo>
                  <a:cubicBezTo>
                    <a:pt x="7" y="0"/>
                    <a:pt x="0" y="7"/>
                    <a:pt x="0" y="16"/>
                  </a:cubicBezTo>
                  <a:cubicBezTo>
                    <a:pt x="0" y="16"/>
                    <a:pt x="0" y="16"/>
                    <a:pt x="0" y="16"/>
                  </a:cubicBezTo>
                  <a:cubicBezTo>
                    <a:pt x="0" y="17"/>
                    <a:pt x="1" y="18"/>
                    <a:pt x="2" y="18"/>
                  </a:cubicBezTo>
                  <a:cubicBezTo>
                    <a:pt x="3" y="18"/>
                    <a:pt x="4" y="17"/>
                    <a:pt x="4" y="16"/>
                  </a:cubicBezTo>
                  <a:cubicBezTo>
                    <a:pt x="4" y="16"/>
                    <a:pt x="4" y="16"/>
                    <a:pt x="4" y="16"/>
                  </a:cubicBezTo>
                  <a:cubicBezTo>
                    <a:pt x="4" y="9"/>
                    <a:pt x="9" y="4"/>
                    <a:pt x="16" y="4"/>
                  </a:cubicBezTo>
                  <a:cubicBezTo>
                    <a:pt x="17" y="4"/>
                    <a:pt x="18" y="3"/>
                    <a:pt x="18" y="2"/>
                  </a:cubicBezTo>
                  <a:cubicBezTo>
                    <a:pt x="18" y="1"/>
                    <a:pt x="17" y="0"/>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6" name="Freeform 13"/>
            <p:cNvSpPr>
              <a:spLocks noEditPoints="1"/>
            </p:cNvSpPr>
            <p:nvPr/>
          </p:nvSpPr>
          <p:spPr bwMode="auto">
            <a:xfrm>
              <a:off x="6342063" y="2728913"/>
              <a:ext cx="482600" cy="409575"/>
            </a:xfrm>
            <a:custGeom>
              <a:avLst/>
              <a:gdLst>
                <a:gd name="T0" fmla="*/ 118 w 128"/>
                <a:gd name="T1" fmla="*/ 24 h 108"/>
                <a:gd name="T2" fmla="*/ 101 w 128"/>
                <a:gd name="T3" fmla="*/ 21 h 108"/>
                <a:gd name="T4" fmla="*/ 95 w 128"/>
                <a:gd name="T5" fmla="*/ 8 h 108"/>
                <a:gd name="T6" fmla="*/ 84 w 128"/>
                <a:gd name="T7" fmla="*/ 0 h 108"/>
                <a:gd name="T8" fmla="*/ 44 w 128"/>
                <a:gd name="T9" fmla="*/ 0 h 108"/>
                <a:gd name="T10" fmla="*/ 33 w 128"/>
                <a:gd name="T11" fmla="*/ 8 h 108"/>
                <a:gd name="T12" fmla="*/ 27 w 128"/>
                <a:gd name="T13" fmla="*/ 21 h 108"/>
                <a:gd name="T14" fmla="*/ 10 w 128"/>
                <a:gd name="T15" fmla="*/ 24 h 108"/>
                <a:gd name="T16" fmla="*/ 0 w 128"/>
                <a:gd name="T17" fmla="*/ 36 h 108"/>
                <a:gd name="T18" fmla="*/ 0 w 128"/>
                <a:gd name="T19" fmla="*/ 96 h 108"/>
                <a:gd name="T20" fmla="*/ 12 w 128"/>
                <a:gd name="T21" fmla="*/ 108 h 108"/>
                <a:gd name="T22" fmla="*/ 116 w 128"/>
                <a:gd name="T23" fmla="*/ 108 h 108"/>
                <a:gd name="T24" fmla="*/ 128 w 128"/>
                <a:gd name="T25" fmla="*/ 96 h 108"/>
                <a:gd name="T26" fmla="*/ 128 w 128"/>
                <a:gd name="T27" fmla="*/ 36 h 108"/>
                <a:gd name="T28" fmla="*/ 118 w 128"/>
                <a:gd name="T29" fmla="*/ 24 h 108"/>
                <a:gd name="T30" fmla="*/ 120 w 128"/>
                <a:gd name="T31" fmla="*/ 96 h 108"/>
                <a:gd name="T32" fmla="*/ 116 w 128"/>
                <a:gd name="T33" fmla="*/ 100 h 108"/>
                <a:gd name="T34" fmla="*/ 12 w 128"/>
                <a:gd name="T35" fmla="*/ 100 h 108"/>
                <a:gd name="T36" fmla="*/ 8 w 128"/>
                <a:gd name="T37" fmla="*/ 96 h 108"/>
                <a:gd name="T38" fmla="*/ 8 w 128"/>
                <a:gd name="T39" fmla="*/ 36 h 108"/>
                <a:gd name="T40" fmla="*/ 11 w 128"/>
                <a:gd name="T41" fmla="*/ 32 h 108"/>
                <a:gd name="T42" fmla="*/ 33 w 128"/>
                <a:gd name="T43" fmla="*/ 28 h 108"/>
                <a:gd name="T44" fmla="*/ 40 w 128"/>
                <a:gd name="T45" fmla="*/ 11 h 108"/>
                <a:gd name="T46" fmla="*/ 44 w 128"/>
                <a:gd name="T47" fmla="*/ 8 h 108"/>
                <a:gd name="T48" fmla="*/ 84 w 128"/>
                <a:gd name="T49" fmla="*/ 8 h 108"/>
                <a:gd name="T50" fmla="*/ 88 w 128"/>
                <a:gd name="T51" fmla="*/ 11 h 108"/>
                <a:gd name="T52" fmla="*/ 95 w 128"/>
                <a:gd name="T53" fmla="*/ 28 h 108"/>
                <a:gd name="T54" fmla="*/ 117 w 128"/>
                <a:gd name="T55" fmla="*/ 32 h 108"/>
                <a:gd name="T56" fmla="*/ 120 w 128"/>
                <a:gd name="T57" fmla="*/ 36 h 108"/>
                <a:gd name="T58" fmla="*/ 120 w 128"/>
                <a:gd name="T59" fmla="*/ 9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8" h="108">
                  <a:moveTo>
                    <a:pt x="118" y="24"/>
                  </a:moveTo>
                  <a:cubicBezTo>
                    <a:pt x="101" y="21"/>
                    <a:pt x="101" y="21"/>
                    <a:pt x="101" y="21"/>
                  </a:cubicBezTo>
                  <a:cubicBezTo>
                    <a:pt x="95" y="8"/>
                    <a:pt x="95" y="8"/>
                    <a:pt x="95" y="8"/>
                  </a:cubicBezTo>
                  <a:cubicBezTo>
                    <a:pt x="93" y="3"/>
                    <a:pt x="89" y="0"/>
                    <a:pt x="84" y="0"/>
                  </a:cubicBezTo>
                  <a:cubicBezTo>
                    <a:pt x="44" y="0"/>
                    <a:pt x="44" y="0"/>
                    <a:pt x="44" y="0"/>
                  </a:cubicBezTo>
                  <a:cubicBezTo>
                    <a:pt x="39" y="0"/>
                    <a:pt x="35" y="3"/>
                    <a:pt x="33" y="8"/>
                  </a:cubicBezTo>
                  <a:cubicBezTo>
                    <a:pt x="27" y="21"/>
                    <a:pt x="27" y="21"/>
                    <a:pt x="27" y="21"/>
                  </a:cubicBezTo>
                  <a:cubicBezTo>
                    <a:pt x="10" y="24"/>
                    <a:pt x="10" y="24"/>
                    <a:pt x="10" y="24"/>
                  </a:cubicBezTo>
                  <a:cubicBezTo>
                    <a:pt x="4" y="25"/>
                    <a:pt x="0" y="30"/>
                    <a:pt x="0" y="36"/>
                  </a:cubicBezTo>
                  <a:cubicBezTo>
                    <a:pt x="0" y="96"/>
                    <a:pt x="0" y="96"/>
                    <a:pt x="0" y="96"/>
                  </a:cubicBezTo>
                  <a:cubicBezTo>
                    <a:pt x="0" y="103"/>
                    <a:pt x="5" y="108"/>
                    <a:pt x="12" y="108"/>
                  </a:cubicBezTo>
                  <a:cubicBezTo>
                    <a:pt x="116" y="108"/>
                    <a:pt x="116" y="108"/>
                    <a:pt x="116" y="108"/>
                  </a:cubicBezTo>
                  <a:cubicBezTo>
                    <a:pt x="123" y="108"/>
                    <a:pt x="128" y="103"/>
                    <a:pt x="128" y="96"/>
                  </a:cubicBezTo>
                  <a:cubicBezTo>
                    <a:pt x="128" y="36"/>
                    <a:pt x="128" y="36"/>
                    <a:pt x="128" y="36"/>
                  </a:cubicBezTo>
                  <a:cubicBezTo>
                    <a:pt x="128" y="30"/>
                    <a:pt x="124" y="25"/>
                    <a:pt x="118" y="24"/>
                  </a:cubicBezTo>
                  <a:close/>
                  <a:moveTo>
                    <a:pt x="120" y="96"/>
                  </a:moveTo>
                  <a:cubicBezTo>
                    <a:pt x="120" y="98"/>
                    <a:pt x="118" y="100"/>
                    <a:pt x="116" y="100"/>
                  </a:cubicBezTo>
                  <a:cubicBezTo>
                    <a:pt x="12" y="100"/>
                    <a:pt x="12" y="100"/>
                    <a:pt x="12" y="100"/>
                  </a:cubicBezTo>
                  <a:cubicBezTo>
                    <a:pt x="10" y="100"/>
                    <a:pt x="8" y="98"/>
                    <a:pt x="8" y="96"/>
                  </a:cubicBezTo>
                  <a:cubicBezTo>
                    <a:pt x="8" y="36"/>
                    <a:pt x="8" y="36"/>
                    <a:pt x="8" y="36"/>
                  </a:cubicBezTo>
                  <a:cubicBezTo>
                    <a:pt x="8" y="34"/>
                    <a:pt x="9" y="32"/>
                    <a:pt x="11" y="32"/>
                  </a:cubicBezTo>
                  <a:cubicBezTo>
                    <a:pt x="33" y="28"/>
                    <a:pt x="33" y="28"/>
                    <a:pt x="33" y="28"/>
                  </a:cubicBezTo>
                  <a:cubicBezTo>
                    <a:pt x="40" y="11"/>
                    <a:pt x="40" y="11"/>
                    <a:pt x="40" y="11"/>
                  </a:cubicBezTo>
                  <a:cubicBezTo>
                    <a:pt x="41" y="9"/>
                    <a:pt x="42" y="8"/>
                    <a:pt x="44" y="8"/>
                  </a:cubicBezTo>
                  <a:cubicBezTo>
                    <a:pt x="84" y="8"/>
                    <a:pt x="84" y="8"/>
                    <a:pt x="84" y="8"/>
                  </a:cubicBezTo>
                  <a:cubicBezTo>
                    <a:pt x="86" y="8"/>
                    <a:pt x="87" y="9"/>
                    <a:pt x="88" y="11"/>
                  </a:cubicBezTo>
                  <a:cubicBezTo>
                    <a:pt x="95" y="28"/>
                    <a:pt x="95" y="28"/>
                    <a:pt x="95" y="28"/>
                  </a:cubicBezTo>
                  <a:cubicBezTo>
                    <a:pt x="117" y="32"/>
                    <a:pt x="117" y="32"/>
                    <a:pt x="117" y="32"/>
                  </a:cubicBezTo>
                  <a:cubicBezTo>
                    <a:pt x="119" y="32"/>
                    <a:pt x="120" y="34"/>
                    <a:pt x="120" y="36"/>
                  </a:cubicBezTo>
                  <a:lnTo>
                    <a:pt x="120" y="9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17" name="Freeform 17"/>
          <p:cNvSpPr>
            <a:spLocks noEditPoints="1"/>
          </p:cNvSpPr>
          <p:nvPr/>
        </p:nvSpPr>
        <p:spPr bwMode="auto">
          <a:xfrm>
            <a:off x="9752090" y="2569266"/>
            <a:ext cx="957001" cy="957001"/>
          </a:xfrm>
          <a:custGeom>
            <a:avLst/>
            <a:gdLst>
              <a:gd name="T0" fmla="*/ 81 w 128"/>
              <a:gd name="T1" fmla="*/ 14 h 128"/>
              <a:gd name="T2" fmla="*/ 53 w 128"/>
              <a:gd name="T3" fmla="*/ 36 h 128"/>
              <a:gd name="T4" fmla="*/ 33 w 128"/>
              <a:gd name="T5" fmla="*/ 36 h 128"/>
              <a:gd name="T6" fmla="*/ 0 w 128"/>
              <a:gd name="T7" fmla="*/ 56 h 128"/>
              <a:gd name="T8" fmla="*/ 24 w 128"/>
              <a:gd name="T9" fmla="*/ 84 h 128"/>
              <a:gd name="T10" fmla="*/ 32 w 128"/>
              <a:gd name="T11" fmla="*/ 128 h 128"/>
              <a:gd name="T12" fmla="*/ 56 w 128"/>
              <a:gd name="T13" fmla="*/ 120 h 128"/>
              <a:gd name="T14" fmla="*/ 52 w 128"/>
              <a:gd name="T15" fmla="*/ 108 h 128"/>
              <a:gd name="T16" fmla="*/ 52 w 128"/>
              <a:gd name="T17" fmla="*/ 80 h 128"/>
              <a:gd name="T18" fmla="*/ 53 w 128"/>
              <a:gd name="T19" fmla="*/ 78 h 128"/>
              <a:gd name="T20" fmla="*/ 54 w 128"/>
              <a:gd name="T21" fmla="*/ 77 h 128"/>
              <a:gd name="T22" fmla="*/ 55 w 128"/>
              <a:gd name="T23" fmla="*/ 76 h 128"/>
              <a:gd name="T24" fmla="*/ 81 w 128"/>
              <a:gd name="T25" fmla="*/ 98 h 128"/>
              <a:gd name="T26" fmla="*/ 128 w 128"/>
              <a:gd name="T27" fmla="*/ 56 h 128"/>
              <a:gd name="T28" fmla="*/ 80 w 128"/>
              <a:gd name="T29" fmla="*/ 56 h 128"/>
              <a:gd name="T30" fmla="*/ 92 w 128"/>
              <a:gd name="T31" fmla="*/ 44 h 128"/>
              <a:gd name="T32" fmla="*/ 92 w 128"/>
              <a:gd name="T33" fmla="*/ 68 h 128"/>
              <a:gd name="T34" fmla="*/ 80 w 128"/>
              <a:gd name="T35" fmla="*/ 56 h 128"/>
              <a:gd name="T36" fmla="*/ 16 w 128"/>
              <a:gd name="T37" fmla="*/ 44 h 128"/>
              <a:gd name="T38" fmla="*/ 40 w 128"/>
              <a:gd name="T39" fmla="*/ 56 h 128"/>
              <a:gd name="T40" fmla="*/ 16 w 128"/>
              <a:gd name="T41" fmla="*/ 68 h 128"/>
              <a:gd name="T42" fmla="*/ 48 w 128"/>
              <a:gd name="T43" fmla="*/ 120 h 128"/>
              <a:gd name="T44" fmla="*/ 32 w 128"/>
              <a:gd name="T45" fmla="*/ 84 h 128"/>
              <a:gd name="T46" fmla="*/ 33 w 128"/>
              <a:gd name="T47" fmla="*/ 76 h 128"/>
              <a:gd name="T48" fmla="*/ 45 w 128"/>
              <a:gd name="T49" fmla="*/ 76 h 128"/>
              <a:gd name="T50" fmla="*/ 44 w 128"/>
              <a:gd name="T51" fmla="*/ 108 h 128"/>
              <a:gd name="T52" fmla="*/ 48 w 128"/>
              <a:gd name="T53" fmla="*/ 117 h 128"/>
              <a:gd name="T54" fmla="*/ 53 w 128"/>
              <a:gd name="T55" fmla="*/ 68 h 128"/>
              <a:gd name="T56" fmla="*/ 52 w 128"/>
              <a:gd name="T57" fmla="*/ 68 h 128"/>
              <a:gd name="T58" fmla="*/ 52 w 128"/>
              <a:gd name="T59" fmla="*/ 44 h 128"/>
              <a:gd name="T60" fmla="*/ 74 w 128"/>
              <a:gd name="T61" fmla="*/ 36 h 128"/>
              <a:gd name="T62" fmla="*/ 74 w 128"/>
              <a:gd name="T63" fmla="*/ 76 h 128"/>
              <a:gd name="T64" fmla="*/ 100 w 128"/>
              <a:gd name="T65" fmla="*/ 104 h 128"/>
              <a:gd name="T66" fmla="*/ 92 w 128"/>
              <a:gd name="T67" fmla="*/ 76 h 128"/>
              <a:gd name="T68" fmla="*/ 92 w 128"/>
              <a:gd name="T69" fmla="*/ 36 h 128"/>
              <a:gd name="T70" fmla="*/ 100 w 128"/>
              <a:gd name="T71" fmla="*/ 8 h 128"/>
              <a:gd name="T72" fmla="*/ 100 w 128"/>
              <a:gd name="T73" fmla="*/ 10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8" h="128">
                <a:moveTo>
                  <a:pt x="100" y="0"/>
                </a:moveTo>
                <a:cubicBezTo>
                  <a:pt x="92" y="0"/>
                  <a:pt x="85" y="6"/>
                  <a:pt x="81" y="14"/>
                </a:cubicBezTo>
                <a:cubicBezTo>
                  <a:pt x="81" y="14"/>
                  <a:pt x="81" y="14"/>
                  <a:pt x="81" y="14"/>
                </a:cubicBezTo>
                <a:cubicBezTo>
                  <a:pt x="74" y="27"/>
                  <a:pt x="64" y="36"/>
                  <a:pt x="53" y="36"/>
                </a:cubicBezTo>
                <a:cubicBezTo>
                  <a:pt x="50" y="36"/>
                  <a:pt x="50" y="36"/>
                  <a:pt x="50" y="36"/>
                </a:cubicBezTo>
                <a:cubicBezTo>
                  <a:pt x="33" y="36"/>
                  <a:pt x="33" y="36"/>
                  <a:pt x="33" y="36"/>
                </a:cubicBezTo>
                <a:cubicBezTo>
                  <a:pt x="16" y="36"/>
                  <a:pt x="16" y="36"/>
                  <a:pt x="16" y="36"/>
                </a:cubicBezTo>
                <a:cubicBezTo>
                  <a:pt x="7" y="36"/>
                  <a:pt x="0" y="45"/>
                  <a:pt x="0" y="56"/>
                </a:cubicBezTo>
                <a:cubicBezTo>
                  <a:pt x="0" y="67"/>
                  <a:pt x="7" y="76"/>
                  <a:pt x="16" y="76"/>
                </a:cubicBezTo>
                <a:cubicBezTo>
                  <a:pt x="20" y="76"/>
                  <a:pt x="24" y="80"/>
                  <a:pt x="24" y="84"/>
                </a:cubicBezTo>
                <a:cubicBezTo>
                  <a:pt x="24" y="120"/>
                  <a:pt x="24" y="120"/>
                  <a:pt x="24" y="120"/>
                </a:cubicBezTo>
                <a:cubicBezTo>
                  <a:pt x="24" y="124"/>
                  <a:pt x="28" y="128"/>
                  <a:pt x="32" y="128"/>
                </a:cubicBezTo>
                <a:cubicBezTo>
                  <a:pt x="48" y="128"/>
                  <a:pt x="48" y="128"/>
                  <a:pt x="48" y="128"/>
                </a:cubicBezTo>
                <a:cubicBezTo>
                  <a:pt x="52" y="128"/>
                  <a:pt x="56" y="124"/>
                  <a:pt x="56" y="120"/>
                </a:cubicBezTo>
                <a:cubicBezTo>
                  <a:pt x="56" y="116"/>
                  <a:pt x="56" y="116"/>
                  <a:pt x="56" y="116"/>
                </a:cubicBezTo>
                <a:cubicBezTo>
                  <a:pt x="56" y="112"/>
                  <a:pt x="52" y="110"/>
                  <a:pt x="52" y="108"/>
                </a:cubicBezTo>
                <a:cubicBezTo>
                  <a:pt x="52" y="80"/>
                  <a:pt x="52" y="80"/>
                  <a:pt x="52" y="80"/>
                </a:cubicBezTo>
                <a:cubicBezTo>
                  <a:pt x="52" y="80"/>
                  <a:pt x="52" y="80"/>
                  <a:pt x="52" y="80"/>
                </a:cubicBezTo>
                <a:cubicBezTo>
                  <a:pt x="52" y="79"/>
                  <a:pt x="52" y="79"/>
                  <a:pt x="53" y="78"/>
                </a:cubicBezTo>
                <a:cubicBezTo>
                  <a:pt x="53" y="78"/>
                  <a:pt x="53" y="78"/>
                  <a:pt x="53" y="78"/>
                </a:cubicBezTo>
                <a:cubicBezTo>
                  <a:pt x="53" y="77"/>
                  <a:pt x="53" y="77"/>
                  <a:pt x="54" y="77"/>
                </a:cubicBezTo>
                <a:cubicBezTo>
                  <a:pt x="54" y="77"/>
                  <a:pt x="54" y="77"/>
                  <a:pt x="54" y="77"/>
                </a:cubicBezTo>
                <a:cubicBezTo>
                  <a:pt x="54" y="77"/>
                  <a:pt x="54" y="77"/>
                  <a:pt x="54" y="77"/>
                </a:cubicBezTo>
                <a:cubicBezTo>
                  <a:pt x="54" y="76"/>
                  <a:pt x="55" y="76"/>
                  <a:pt x="55" y="76"/>
                </a:cubicBezTo>
                <a:cubicBezTo>
                  <a:pt x="65" y="77"/>
                  <a:pt x="74" y="85"/>
                  <a:pt x="81" y="98"/>
                </a:cubicBezTo>
                <a:cubicBezTo>
                  <a:pt x="81" y="98"/>
                  <a:pt x="81" y="98"/>
                  <a:pt x="81" y="98"/>
                </a:cubicBezTo>
                <a:cubicBezTo>
                  <a:pt x="85" y="106"/>
                  <a:pt x="92" y="112"/>
                  <a:pt x="100" y="112"/>
                </a:cubicBezTo>
                <a:cubicBezTo>
                  <a:pt x="118" y="112"/>
                  <a:pt x="128" y="84"/>
                  <a:pt x="128" y="56"/>
                </a:cubicBezTo>
                <a:cubicBezTo>
                  <a:pt x="128" y="28"/>
                  <a:pt x="118" y="0"/>
                  <a:pt x="100" y="0"/>
                </a:cubicBezTo>
                <a:close/>
                <a:moveTo>
                  <a:pt x="80" y="56"/>
                </a:moveTo>
                <a:cubicBezTo>
                  <a:pt x="80" y="52"/>
                  <a:pt x="80" y="48"/>
                  <a:pt x="81" y="44"/>
                </a:cubicBezTo>
                <a:cubicBezTo>
                  <a:pt x="92" y="44"/>
                  <a:pt x="92" y="44"/>
                  <a:pt x="92" y="44"/>
                </a:cubicBezTo>
                <a:cubicBezTo>
                  <a:pt x="96" y="44"/>
                  <a:pt x="100" y="49"/>
                  <a:pt x="100" y="56"/>
                </a:cubicBezTo>
                <a:cubicBezTo>
                  <a:pt x="100" y="63"/>
                  <a:pt x="96" y="68"/>
                  <a:pt x="92" y="68"/>
                </a:cubicBezTo>
                <a:cubicBezTo>
                  <a:pt x="81" y="68"/>
                  <a:pt x="81" y="68"/>
                  <a:pt x="81" y="68"/>
                </a:cubicBezTo>
                <a:cubicBezTo>
                  <a:pt x="80" y="64"/>
                  <a:pt x="80" y="60"/>
                  <a:pt x="80" y="56"/>
                </a:cubicBezTo>
                <a:close/>
                <a:moveTo>
                  <a:pt x="8" y="56"/>
                </a:moveTo>
                <a:cubicBezTo>
                  <a:pt x="8" y="49"/>
                  <a:pt x="12" y="44"/>
                  <a:pt x="16" y="44"/>
                </a:cubicBezTo>
                <a:cubicBezTo>
                  <a:pt x="44" y="44"/>
                  <a:pt x="44" y="44"/>
                  <a:pt x="44" y="44"/>
                </a:cubicBezTo>
                <a:cubicBezTo>
                  <a:pt x="42" y="47"/>
                  <a:pt x="40" y="51"/>
                  <a:pt x="40" y="56"/>
                </a:cubicBezTo>
                <a:cubicBezTo>
                  <a:pt x="40" y="61"/>
                  <a:pt x="42" y="65"/>
                  <a:pt x="44" y="68"/>
                </a:cubicBezTo>
                <a:cubicBezTo>
                  <a:pt x="16" y="68"/>
                  <a:pt x="16" y="68"/>
                  <a:pt x="16" y="68"/>
                </a:cubicBezTo>
                <a:cubicBezTo>
                  <a:pt x="12" y="68"/>
                  <a:pt x="8" y="63"/>
                  <a:pt x="8" y="56"/>
                </a:cubicBezTo>
                <a:close/>
                <a:moveTo>
                  <a:pt x="48" y="120"/>
                </a:moveTo>
                <a:cubicBezTo>
                  <a:pt x="32" y="120"/>
                  <a:pt x="32" y="120"/>
                  <a:pt x="32" y="120"/>
                </a:cubicBezTo>
                <a:cubicBezTo>
                  <a:pt x="32" y="84"/>
                  <a:pt x="32" y="84"/>
                  <a:pt x="32" y="84"/>
                </a:cubicBezTo>
                <a:cubicBezTo>
                  <a:pt x="32" y="81"/>
                  <a:pt x="31" y="78"/>
                  <a:pt x="30" y="76"/>
                </a:cubicBezTo>
                <a:cubicBezTo>
                  <a:pt x="33" y="76"/>
                  <a:pt x="33" y="76"/>
                  <a:pt x="33" y="76"/>
                </a:cubicBezTo>
                <a:cubicBezTo>
                  <a:pt x="33" y="76"/>
                  <a:pt x="33" y="76"/>
                  <a:pt x="33" y="76"/>
                </a:cubicBezTo>
                <a:cubicBezTo>
                  <a:pt x="45" y="76"/>
                  <a:pt x="45" y="76"/>
                  <a:pt x="45" y="76"/>
                </a:cubicBezTo>
                <a:cubicBezTo>
                  <a:pt x="44" y="77"/>
                  <a:pt x="44" y="79"/>
                  <a:pt x="44" y="80"/>
                </a:cubicBezTo>
                <a:cubicBezTo>
                  <a:pt x="44" y="108"/>
                  <a:pt x="44" y="108"/>
                  <a:pt x="44" y="108"/>
                </a:cubicBezTo>
                <a:cubicBezTo>
                  <a:pt x="44" y="112"/>
                  <a:pt x="46" y="114"/>
                  <a:pt x="47" y="116"/>
                </a:cubicBezTo>
                <a:cubicBezTo>
                  <a:pt x="48" y="116"/>
                  <a:pt x="48" y="116"/>
                  <a:pt x="48" y="117"/>
                </a:cubicBezTo>
                <a:lnTo>
                  <a:pt x="48" y="120"/>
                </a:lnTo>
                <a:close/>
                <a:moveTo>
                  <a:pt x="53" y="68"/>
                </a:moveTo>
                <a:cubicBezTo>
                  <a:pt x="52" y="68"/>
                  <a:pt x="52" y="68"/>
                  <a:pt x="52" y="68"/>
                </a:cubicBezTo>
                <a:cubicBezTo>
                  <a:pt x="52" y="68"/>
                  <a:pt x="52" y="68"/>
                  <a:pt x="52" y="68"/>
                </a:cubicBezTo>
                <a:cubicBezTo>
                  <a:pt x="48" y="68"/>
                  <a:pt x="44" y="63"/>
                  <a:pt x="44" y="56"/>
                </a:cubicBezTo>
                <a:cubicBezTo>
                  <a:pt x="44" y="49"/>
                  <a:pt x="48" y="44"/>
                  <a:pt x="52" y="44"/>
                </a:cubicBezTo>
                <a:cubicBezTo>
                  <a:pt x="53" y="44"/>
                  <a:pt x="53" y="44"/>
                  <a:pt x="53" y="44"/>
                </a:cubicBezTo>
                <a:cubicBezTo>
                  <a:pt x="60" y="44"/>
                  <a:pt x="68" y="41"/>
                  <a:pt x="74" y="36"/>
                </a:cubicBezTo>
                <a:cubicBezTo>
                  <a:pt x="73" y="42"/>
                  <a:pt x="72" y="49"/>
                  <a:pt x="72" y="56"/>
                </a:cubicBezTo>
                <a:cubicBezTo>
                  <a:pt x="72" y="63"/>
                  <a:pt x="73" y="70"/>
                  <a:pt x="74" y="76"/>
                </a:cubicBezTo>
                <a:cubicBezTo>
                  <a:pt x="68" y="71"/>
                  <a:pt x="60" y="68"/>
                  <a:pt x="53" y="68"/>
                </a:cubicBezTo>
                <a:close/>
                <a:moveTo>
                  <a:pt x="100" y="104"/>
                </a:moveTo>
                <a:cubicBezTo>
                  <a:pt x="92" y="104"/>
                  <a:pt x="85" y="93"/>
                  <a:pt x="82" y="76"/>
                </a:cubicBezTo>
                <a:cubicBezTo>
                  <a:pt x="92" y="76"/>
                  <a:pt x="92" y="76"/>
                  <a:pt x="92" y="76"/>
                </a:cubicBezTo>
                <a:cubicBezTo>
                  <a:pt x="101" y="76"/>
                  <a:pt x="108" y="67"/>
                  <a:pt x="108" y="56"/>
                </a:cubicBezTo>
                <a:cubicBezTo>
                  <a:pt x="108" y="45"/>
                  <a:pt x="101" y="36"/>
                  <a:pt x="92" y="36"/>
                </a:cubicBezTo>
                <a:cubicBezTo>
                  <a:pt x="82" y="36"/>
                  <a:pt x="82" y="36"/>
                  <a:pt x="82" y="36"/>
                </a:cubicBezTo>
                <a:cubicBezTo>
                  <a:pt x="85" y="19"/>
                  <a:pt x="92" y="8"/>
                  <a:pt x="100" y="8"/>
                </a:cubicBezTo>
                <a:cubicBezTo>
                  <a:pt x="111" y="8"/>
                  <a:pt x="120" y="29"/>
                  <a:pt x="120" y="56"/>
                </a:cubicBezTo>
                <a:cubicBezTo>
                  <a:pt x="120" y="83"/>
                  <a:pt x="111" y="104"/>
                  <a:pt x="100" y="104"/>
                </a:cubicBezTo>
                <a:close/>
              </a:path>
            </a:pathLst>
          </a:custGeom>
          <a:solidFill>
            <a:srgbClr val="FFFFFF"/>
          </a:solidFill>
          <a:ln>
            <a:noFill/>
          </a:ln>
        </p:spPr>
        <p:txBody>
          <a:bodyPr vert="horz" wrap="square" lIns="91440" tIns="45720" rIns="91440" bIns="45720" numCol="1" anchor="t" anchorCtr="0" compatLnSpc="1"/>
          <a:lstStyle/>
          <a:p>
            <a:endParaRPr lang="id-ID"/>
          </a:p>
        </p:txBody>
      </p:sp>
      <p:sp>
        <p:nvSpPr>
          <p:cNvPr id="18" name="TextBox 13"/>
          <p:cNvSpPr txBox="1"/>
          <p:nvPr/>
        </p:nvSpPr>
        <p:spPr>
          <a:xfrm>
            <a:off x="4019223" y="3715245"/>
            <a:ext cx="1273554" cy="369332"/>
          </a:xfrm>
          <a:prstGeom prst="rect">
            <a:avLst/>
          </a:prstGeom>
          <a:noFill/>
        </p:spPr>
        <p:txBody>
          <a:bodyPr wrap="none" rtlCol="0">
            <a:spAutoFit/>
          </a:bodyPr>
          <a:lstStyle/>
          <a:p>
            <a:pPr algn="ctr"/>
            <a:r>
              <a:rPr lang="id-ID" b="1" dirty="0" smtClean="0">
                <a:solidFill>
                  <a:srgbClr val="FFFFFF"/>
                </a:solidFill>
                <a:latin typeface="+mj-lt"/>
              </a:rPr>
              <a:t>Copywriting</a:t>
            </a:r>
            <a:endParaRPr lang="id-ID" b="1" dirty="0">
              <a:solidFill>
                <a:srgbClr val="FFFFFF"/>
              </a:solidFill>
              <a:latin typeface="+mj-lt"/>
            </a:endParaRPr>
          </a:p>
        </p:txBody>
      </p:sp>
      <p:sp>
        <p:nvSpPr>
          <p:cNvPr id="19" name="TextBox 14"/>
          <p:cNvSpPr txBox="1"/>
          <p:nvPr/>
        </p:nvSpPr>
        <p:spPr>
          <a:xfrm>
            <a:off x="6864983" y="3715245"/>
            <a:ext cx="1342034" cy="369332"/>
          </a:xfrm>
          <a:prstGeom prst="rect">
            <a:avLst/>
          </a:prstGeom>
          <a:noFill/>
        </p:spPr>
        <p:txBody>
          <a:bodyPr wrap="none" rtlCol="0">
            <a:spAutoFit/>
          </a:bodyPr>
          <a:lstStyle/>
          <a:p>
            <a:pPr algn="ctr"/>
            <a:r>
              <a:rPr lang="id-ID" b="1" dirty="0" smtClean="0">
                <a:solidFill>
                  <a:srgbClr val="FFFFFF"/>
                </a:solidFill>
                <a:latin typeface="+mj-lt"/>
              </a:rPr>
              <a:t>Photography</a:t>
            </a:r>
            <a:endParaRPr lang="id-ID" b="1" dirty="0">
              <a:solidFill>
                <a:srgbClr val="FFFFFF"/>
              </a:solidFill>
              <a:latin typeface="+mj-lt"/>
            </a:endParaRPr>
          </a:p>
        </p:txBody>
      </p:sp>
      <p:sp>
        <p:nvSpPr>
          <p:cNvPr id="20" name="TextBox 15"/>
          <p:cNvSpPr txBox="1"/>
          <p:nvPr/>
        </p:nvSpPr>
        <p:spPr>
          <a:xfrm>
            <a:off x="9656715" y="3715245"/>
            <a:ext cx="1147750" cy="369332"/>
          </a:xfrm>
          <a:prstGeom prst="rect">
            <a:avLst/>
          </a:prstGeom>
          <a:noFill/>
        </p:spPr>
        <p:txBody>
          <a:bodyPr wrap="none" rtlCol="0">
            <a:spAutoFit/>
          </a:bodyPr>
          <a:lstStyle/>
          <a:p>
            <a:pPr algn="ctr"/>
            <a:r>
              <a:rPr lang="id-ID" b="1" dirty="0" smtClean="0">
                <a:solidFill>
                  <a:srgbClr val="FFFFFF"/>
                </a:solidFill>
                <a:latin typeface="+mj-lt"/>
              </a:rPr>
              <a:t>Promotion</a:t>
            </a:r>
            <a:endParaRPr lang="id-ID" b="1" dirty="0">
              <a:solidFill>
                <a:srgbClr val="FFFFFF"/>
              </a:solidFill>
              <a:latin typeface="+mj-lt"/>
            </a:endParaRPr>
          </a:p>
        </p:txBody>
      </p:sp>
      <p:sp>
        <p:nvSpPr>
          <p:cNvPr id="25" name="TextBox 13"/>
          <p:cNvSpPr txBox="1"/>
          <p:nvPr/>
        </p:nvSpPr>
        <p:spPr>
          <a:xfrm>
            <a:off x="1308612" y="4914570"/>
            <a:ext cx="1294333"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TextBox 13"/>
          <p:cNvSpPr txBox="1"/>
          <p:nvPr/>
        </p:nvSpPr>
        <p:spPr>
          <a:xfrm>
            <a:off x="4008833" y="4914570"/>
            <a:ext cx="1294333"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TextBox 13"/>
          <p:cNvSpPr txBox="1"/>
          <p:nvPr/>
        </p:nvSpPr>
        <p:spPr>
          <a:xfrm>
            <a:off x="6903962" y="4914570"/>
            <a:ext cx="1294333"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TextBox 13"/>
          <p:cNvSpPr txBox="1"/>
          <p:nvPr/>
        </p:nvSpPr>
        <p:spPr>
          <a:xfrm>
            <a:off x="9688082" y="4918812"/>
            <a:ext cx="1294333"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TextBox 13"/>
          <p:cNvSpPr txBox="1"/>
          <p:nvPr/>
        </p:nvSpPr>
        <p:spPr>
          <a:xfrm>
            <a:off x="788780" y="5439513"/>
            <a:ext cx="2333999" cy="443198"/>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Box 13"/>
          <p:cNvSpPr txBox="1"/>
          <p:nvPr/>
        </p:nvSpPr>
        <p:spPr>
          <a:xfrm>
            <a:off x="3488999" y="5439513"/>
            <a:ext cx="2333999" cy="443198"/>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13"/>
          <p:cNvSpPr txBox="1"/>
          <p:nvPr/>
        </p:nvSpPr>
        <p:spPr>
          <a:xfrm>
            <a:off x="6369000" y="5439513"/>
            <a:ext cx="2333999" cy="443198"/>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Box 13"/>
          <p:cNvSpPr txBox="1"/>
          <p:nvPr/>
        </p:nvSpPr>
        <p:spPr>
          <a:xfrm>
            <a:off x="9168248" y="5439513"/>
            <a:ext cx="2333999" cy="443198"/>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6085" y="461265"/>
            <a:ext cx="27525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点击此处添加标题</a:t>
            </a:r>
            <a:endParaRPr lang="zh-CN" altLang="en-US" sz="2400" b="1" dirty="0">
              <a:latin typeface="微软雅黑" panose="020B0503020204020204" pitchFamily="34" charset="-122"/>
              <a:ea typeface="微软雅黑" panose="020B0503020204020204" pitchFamily="34" charset="-122"/>
            </a:endParaRPr>
          </a:p>
        </p:txBody>
      </p:sp>
      <p:sp>
        <p:nvSpPr>
          <p:cNvPr id="5" name="Freeform 10"/>
          <p:cNvSpPr/>
          <p:nvPr/>
        </p:nvSpPr>
        <p:spPr>
          <a:xfrm>
            <a:off x="1054943" y="1785501"/>
            <a:ext cx="10082113" cy="1298620"/>
          </a:xfrm>
          <a:custGeom>
            <a:avLst/>
            <a:gdLst>
              <a:gd name="connsiteX0" fmla="*/ 8947704 w 9430508"/>
              <a:gd name="connsiteY0" fmla="*/ 0 h 999986"/>
              <a:gd name="connsiteX1" fmla="*/ 9430508 w 9430508"/>
              <a:gd name="connsiteY1" fmla="*/ 499994 h 999986"/>
              <a:gd name="connsiteX2" fmla="*/ 8947704 w 9430508"/>
              <a:gd name="connsiteY2" fmla="*/ 999986 h 999986"/>
              <a:gd name="connsiteX3" fmla="*/ 8947704 w 9430508"/>
              <a:gd name="connsiteY3" fmla="*/ 734943 h 999986"/>
              <a:gd name="connsiteX4" fmla="*/ 0 w 9430508"/>
              <a:gd name="connsiteY4" fmla="*/ 734943 h 999986"/>
              <a:gd name="connsiteX5" fmla="*/ 0 w 9430508"/>
              <a:gd name="connsiteY5" fmla="*/ 265043 h 999986"/>
              <a:gd name="connsiteX6" fmla="*/ 8947704 w 9430508"/>
              <a:gd name="connsiteY6" fmla="*/ 265043 h 999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30508" h="999986">
                <a:moveTo>
                  <a:pt x="8947704" y="0"/>
                </a:moveTo>
                <a:lnTo>
                  <a:pt x="9430508" y="499994"/>
                </a:lnTo>
                <a:lnTo>
                  <a:pt x="8947704" y="999986"/>
                </a:lnTo>
                <a:lnTo>
                  <a:pt x="8947704" y="734943"/>
                </a:lnTo>
                <a:lnTo>
                  <a:pt x="0" y="734943"/>
                </a:lnTo>
                <a:lnTo>
                  <a:pt x="0" y="265043"/>
                </a:lnTo>
                <a:lnTo>
                  <a:pt x="8947704" y="26504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6" name="Freeform 11"/>
          <p:cNvSpPr/>
          <p:nvPr/>
        </p:nvSpPr>
        <p:spPr>
          <a:xfrm rot="5400000">
            <a:off x="6661878" y="-715836"/>
            <a:ext cx="1298619" cy="7651739"/>
          </a:xfrm>
          <a:custGeom>
            <a:avLst/>
            <a:gdLst>
              <a:gd name="connsiteX0" fmla="*/ 0 w 999985"/>
              <a:gd name="connsiteY0" fmla="*/ 482805 h 7157209"/>
              <a:gd name="connsiteX1" fmla="*/ 499993 w 999985"/>
              <a:gd name="connsiteY1" fmla="*/ 0 h 7157209"/>
              <a:gd name="connsiteX2" fmla="*/ 999985 w 999985"/>
              <a:gd name="connsiteY2" fmla="*/ 482805 h 7157209"/>
              <a:gd name="connsiteX3" fmla="*/ 734943 w 999985"/>
              <a:gd name="connsiteY3" fmla="*/ 482805 h 7157209"/>
              <a:gd name="connsiteX4" fmla="*/ 734943 w 999985"/>
              <a:gd name="connsiteY4" fmla="*/ 7157209 h 7157209"/>
              <a:gd name="connsiteX5" fmla="*/ 265043 w 999985"/>
              <a:gd name="connsiteY5" fmla="*/ 7157209 h 7157209"/>
              <a:gd name="connsiteX6" fmla="*/ 265043 w 999985"/>
              <a:gd name="connsiteY6" fmla="*/ 482805 h 715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9985" h="7157209">
                <a:moveTo>
                  <a:pt x="0" y="482805"/>
                </a:moveTo>
                <a:lnTo>
                  <a:pt x="499993" y="0"/>
                </a:lnTo>
                <a:lnTo>
                  <a:pt x="999985" y="482805"/>
                </a:lnTo>
                <a:lnTo>
                  <a:pt x="734943" y="482805"/>
                </a:lnTo>
                <a:lnTo>
                  <a:pt x="734943" y="7157209"/>
                </a:lnTo>
                <a:lnTo>
                  <a:pt x="265043" y="7157209"/>
                </a:lnTo>
                <a:lnTo>
                  <a:pt x="265043" y="48280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Freeform 12"/>
          <p:cNvSpPr/>
          <p:nvPr/>
        </p:nvSpPr>
        <p:spPr>
          <a:xfrm>
            <a:off x="5779917" y="3154238"/>
            <a:ext cx="5357139" cy="1298620"/>
          </a:xfrm>
          <a:custGeom>
            <a:avLst/>
            <a:gdLst>
              <a:gd name="connsiteX0" fmla="*/ 4528104 w 5010908"/>
              <a:gd name="connsiteY0" fmla="*/ 0 h 999986"/>
              <a:gd name="connsiteX1" fmla="*/ 5010908 w 5010908"/>
              <a:gd name="connsiteY1" fmla="*/ 499994 h 999986"/>
              <a:gd name="connsiteX2" fmla="*/ 4528104 w 5010908"/>
              <a:gd name="connsiteY2" fmla="*/ 999986 h 999986"/>
              <a:gd name="connsiteX3" fmla="*/ 4528104 w 5010908"/>
              <a:gd name="connsiteY3" fmla="*/ 734943 h 999986"/>
              <a:gd name="connsiteX4" fmla="*/ 0 w 5010908"/>
              <a:gd name="connsiteY4" fmla="*/ 734943 h 999986"/>
              <a:gd name="connsiteX5" fmla="*/ 0 w 5010908"/>
              <a:gd name="connsiteY5" fmla="*/ 265043 h 999986"/>
              <a:gd name="connsiteX6" fmla="*/ 4528104 w 5010908"/>
              <a:gd name="connsiteY6" fmla="*/ 265043 h 999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10908" h="999986">
                <a:moveTo>
                  <a:pt x="4528104" y="0"/>
                </a:moveTo>
                <a:lnTo>
                  <a:pt x="5010908" y="499994"/>
                </a:lnTo>
                <a:lnTo>
                  <a:pt x="4528104" y="999986"/>
                </a:lnTo>
                <a:lnTo>
                  <a:pt x="4528104" y="734943"/>
                </a:lnTo>
                <a:lnTo>
                  <a:pt x="0" y="734943"/>
                </a:lnTo>
                <a:lnTo>
                  <a:pt x="0" y="265043"/>
                </a:lnTo>
                <a:lnTo>
                  <a:pt x="4528104" y="26504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Freeform 13"/>
          <p:cNvSpPr/>
          <p:nvPr/>
        </p:nvSpPr>
        <p:spPr>
          <a:xfrm>
            <a:off x="8038206" y="3833944"/>
            <a:ext cx="3098850" cy="1298620"/>
          </a:xfrm>
          <a:custGeom>
            <a:avLst/>
            <a:gdLst>
              <a:gd name="connsiteX0" fmla="*/ 2415768 w 2898572"/>
              <a:gd name="connsiteY0" fmla="*/ 0 h 999986"/>
              <a:gd name="connsiteX1" fmla="*/ 2898572 w 2898572"/>
              <a:gd name="connsiteY1" fmla="*/ 499994 h 999986"/>
              <a:gd name="connsiteX2" fmla="*/ 2415768 w 2898572"/>
              <a:gd name="connsiteY2" fmla="*/ 999986 h 999986"/>
              <a:gd name="connsiteX3" fmla="*/ 2415768 w 2898572"/>
              <a:gd name="connsiteY3" fmla="*/ 734943 h 999986"/>
              <a:gd name="connsiteX4" fmla="*/ 0 w 2898572"/>
              <a:gd name="connsiteY4" fmla="*/ 734943 h 999986"/>
              <a:gd name="connsiteX5" fmla="*/ 0 w 2898572"/>
              <a:gd name="connsiteY5" fmla="*/ 265043 h 999986"/>
              <a:gd name="connsiteX6" fmla="*/ 2415768 w 2898572"/>
              <a:gd name="connsiteY6" fmla="*/ 265043 h 999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98572" h="999986">
                <a:moveTo>
                  <a:pt x="2415768" y="0"/>
                </a:moveTo>
                <a:lnTo>
                  <a:pt x="2898572" y="499994"/>
                </a:lnTo>
                <a:lnTo>
                  <a:pt x="2415768" y="999986"/>
                </a:lnTo>
                <a:lnTo>
                  <a:pt x="2415768" y="734943"/>
                </a:lnTo>
                <a:lnTo>
                  <a:pt x="0" y="734943"/>
                </a:lnTo>
                <a:lnTo>
                  <a:pt x="0" y="265043"/>
                </a:lnTo>
                <a:lnTo>
                  <a:pt x="2415768" y="26504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9" name="Group 14"/>
          <p:cNvGrpSpPr/>
          <p:nvPr/>
        </p:nvGrpSpPr>
        <p:grpSpPr>
          <a:xfrm>
            <a:off x="5903913" y="3567498"/>
            <a:ext cx="475240" cy="452244"/>
            <a:chOff x="6719888" y="887413"/>
            <a:chExt cx="492125" cy="468312"/>
          </a:xfrm>
          <a:solidFill>
            <a:schemeClr val="bg1"/>
          </a:solidFill>
        </p:grpSpPr>
        <p:sp>
          <p:nvSpPr>
            <p:cNvPr id="10" name="Freeform 13"/>
            <p:cNvSpPr>
              <a:spLocks noEditPoints="1"/>
            </p:cNvSpPr>
            <p:nvPr/>
          </p:nvSpPr>
          <p:spPr bwMode="auto">
            <a:xfrm>
              <a:off x="6719888" y="887413"/>
              <a:ext cx="492125" cy="468312"/>
            </a:xfrm>
            <a:custGeom>
              <a:avLst/>
              <a:gdLst>
                <a:gd name="T0" fmla="*/ 117 w 128"/>
                <a:gd name="T1" fmla="*/ 0 h 122"/>
                <a:gd name="T2" fmla="*/ 11 w 128"/>
                <a:gd name="T3" fmla="*/ 0 h 122"/>
                <a:gd name="T4" fmla="*/ 0 w 128"/>
                <a:gd name="T5" fmla="*/ 11 h 122"/>
                <a:gd name="T6" fmla="*/ 0 w 128"/>
                <a:gd name="T7" fmla="*/ 93 h 122"/>
                <a:gd name="T8" fmla="*/ 11 w 128"/>
                <a:gd name="T9" fmla="*/ 104 h 122"/>
                <a:gd name="T10" fmla="*/ 43 w 128"/>
                <a:gd name="T11" fmla="*/ 104 h 122"/>
                <a:gd name="T12" fmla="*/ 38 w 128"/>
                <a:gd name="T13" fmla="*/ 110 h 122"/>
                <a:gd name="T14" fmla="*/ 35 w 128"/>
                <a:gd name="T15" fmla="*/ 113 h 122"/>
                <a:gd name="T16" fmla="*/ 34 w 128"/>
                <a:gd name="T17" fmla="*/ 118 h 122"/>
                <a:gd name="T18" fmla="*/ 42 w 128"/>
                <a:gd name="T19" fmla="*/ 122 h 122"/>
                <a:gd name="T20" fmla="*/ 86 w 128"/>
                <a:gd name="T21" fmla="*/ 122 h 122"/>
                <a:gd name="T22" fmla="*/ 94 w 128"/>
                <a:gd name="T23" fmla="*/ 118 h 122"/>
                <a:gd name="T24" fmla="*/ 94 w 128"/>
                <a:gd name="T25" fmla="*/ 113 h 122"/>
                <a:gd name="T26" fmla="*/ 91 w 128"/>
                <a:gd name="T27" fmla="*/ 110 h 122"/>
                <a:gd name="T28" fmla="*/ 85 w 128"/>
                <a:gd name="T29" fmla="*/ 104 h 122"/>
                <a:gd name="T30" fmla="*/ 117 w 128"/>
                <a:gd name="T31" fmla="*/ 104 h 122"/>
                <a:gd name="T32" fmla="*/ 128 w 128"/>
                <a:gd name="T33" fmla="*/ 93 h 122"/>
                <a:gd name="T34" fmla="*/ 128 w 128"/>
                <a:gd name="T35" fmla="*/ 11 h 122"/>
                <a:gd name="T36" fmla="*/ 117 w 128"/>
                <a:gd name="T37" fmla="*/ 0 h 122"/>
                <a:gd name="T38" fmla="*/ 88 w 128"/>
                <a:gd name="T39" fmla="*/ 113 h 122"/>
                <a:gd name="T40" fmla="*/ 90 w 128"/>
                <a:gd name="T41" fmla="*/ 116 h 122"/>
                <a:gd name="T42" fmla="*/ 90 w 128"/>
                <a:gd name="T43" fmla="*/ 116 h 122"/>
                <a:gd name="T44" fmla="*/ 86 w 128"/>
                <a:gd name="T45" fmla="*/ 118 h 122"/>
                <a:gd name="T46" fmla="*/ 42 w 128"/>
                <a:gd name="T47" fmla="*/ 118 h 122"/>
                <a:gd name="T48" fmla="*/ 38 w 128"/>
                <a:gd name="T49" fmla="*/ 116 h 122"/>
                <a:gd name="T50" fmla="*/ 38 w 128"/>
                <a:gd name="T51" fmla="*/ 116 h 122"/>
                <a:gd name="T52" fmla="*/ 38 w 128"/>
                <a:gd name="T53" fmla="*/ 116 h 122"/>
                <a:gd name="T54" fmla="*/ 40 w 128"/>
                <a:gd name="T55" fmla="*/ 113 h 122"/>
                <a:gd name="T56" fmla="*/ 48 w 128"/>
                <a:gd name="T57" fmla="*/ 104 h 122"/>
                <a:gd name="T58" fmla="*/ 80 w 128"/>
                <a:gd name="T59" fmla="*/ 104 h 122"/>
                <a:gd name="T60" fmla="*/ 88 w 128"/>
                <a:gd name="T61" fmla="*/ 113 h 122"/>
                <a:gd name="T62" fmla="*/ 120 w 128"/>
                <a:gd name="T63" fmla="*/ 93 h 122"/>
                <a:gd name="T64" fmla="*/ 117 w 128"/>
                <a:gd name="T65" fmla="*/ 96 h 122"/>
                <a:gd name="T66" fmla="*/ 11 w 128"/>
                <a:gd name="T67" fmla="*/ 96 h 122"/>
                <a:gd name="T68" fmla="*/ 8 w 128"/>
                <a:gd name="T69" fmla="*/ 93 h 122"/>
                <a:gd name="T70" fmla="*/ 8 w 128"/>
                <a:gd name="T71" fmla="*/ 11 h 122"/>
                <a:gd name="T72" fmla="*/ 11 w 128"/>
                <a:gd name="T73" fmla="*/ 8 h 122"/>
                <a:gd name="T74" fmla="*/ 117 w 128"/>
                <a:gd name="T75" fmla="*/ 8 h 122"/>
                <a:gd name="T76" fmla="*/ 120 w 128"/>
                <a:gd name="T77" fmla="*/ 11 h 122"/>
                <a:gd name="T78" fmla="*/ 120 w 128"/>
                <a:gd name="T79" fmla="*/ 93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8" h="122">
                  <a:moveTo>
                    <a:pt x="117" y="0"/>
                  </a:moveTo>
                  <a:cubicBezTo>
                    <a:pt x="11" y="0"/>
                    <a:pt x="11" y="0"/>
                    <a:pt x="11" y="0"/>
                  </a:cubicBezTo>
                  <a:cubicBezTo>
                    <a:pt x="5" y="0"/>
                    <a:pt x="0" y="5"/>
                    <a:pt x="0" y="11"/>
                  </a:cubicBezTo>
                  <a:cubicBezTo>
                    <a:pt x="0" y="93"/>
                    <a:pt x="0" y="93"/>
                    <a:pt x="0" y="93"/>
                  </a:cubicBezTo>
                  <a:cubicBezTo>
                    <a:pt x="0" y="99"/>
                    <a:pt x="5" y="104"/>
                    <a:pt x="11" y="104"/>
                  </a:cubicBezTo>
                  <a:cubicBezTo>
                    <a:pt x="43" y="104"/>
                    <a:pt x="43" y="104"/>
                    <a:pt x="43" y="104"/>
                  </a:cubicBezTo>
                  <a:cubicBezTo>
                    <a:pt x="42" y="106"/>
                    <a:pt x="39" y="109"/>
                    <a:pt x="38" y="110"/>
                  </a:cubicBezTo>
                  <a:cubicBezTo>
                    <a:pt x="36" y="111"/>
                    <a:pt x="35" y="112"/>
                    <a:pt x="35" y="113"/>
                  </a:cubicBezTo>
                  <a:cubicBezTo>
                    <a:pt x="34" y="114"/>
                    <a:pt x="33" y="116"/>
                    <a:pt x="34" y="118"/>
                  </a:cubicBezTo>
                  <a:cubicBezTo>
                    <a:pt x="35" y="120"/>
                    <a:pt x="37" y="122"/>
                    <a:pt x="42" y="122"/>
                  </a:cubicBezTo>
                  <a:cubicBezTo>
                    <a:pt x="86" y="122"/>
                    <a:pt x="86" y="122"/>
                    <a:pt x="86" y="122"/>
                  </a:cubicBezTo>
                  <a:cubicBezTo>
                    <a:pt x="91" y="122"/>
                    <a:pt x="93" y="120"/>
                    <a:pt x="94" y="118"/>
                  </a:cubicBezTo>
                  <a:cubicBezTo>
                    <a:pt x="95" y="116"/>
                    <a:pt x="95" y="114"/>
                    <a:pt x="94" y="113"/>
                  </a:cubicBezTo>
                  <a:cubicBezTo>
                    <a:pt x="93" y="112"/>
                    <a:pt x="92" y="111"/>
                    <a:pt x="91" y="110"/>
                  </a:cubicBezTo>
                  <a:cubicBezTo>
                    <a:pt x="89" y="109"/>
                    <a:pt x="87" y="106"/>
                    <a:pt x="85" y="104"/>
                  </a:cubicBezTo>
                  <a:cubicBezTo>
                    <a:pt x="117" y="104"/>
                    <a:pt x="117" y="104"/>
                    <a:pt x="117" y="104"/>
                  </a:cubicBezTo>
                  <a:cubicBezTo>
                    <a:pt x="123" y="104"/>
                    <a:pt x="128" y="99"/>
                    <a:pt x="128" y="93"/>
                  </a:cubicBezTo>
                  <a:cubicBezTo>
                    <a:pt x="128" y="11"/>
                    <a:pt x="128" y="11"/>
                    <a:pt x="128" y="11"/>
                  </a:cubicBezTo>
                  <a:cubicBezTo>
                    <a:pt x="128" y="5"/>
                    <a:pt x="123" y="0"/>
                    <a:pt x="117" y="0"/>
                  </a:cubicBezTo>
                  <a:close/>
                  <a:moveTo>
                    <a:pt x="88" y="113"/>
                  </a:moveTo>
                  <a:cubicBezTo>
                    <a:pt x="89" y="114"/>
                    <a:pt x="90" y="115"/>
                    <a:pt x="90" y="116"/>
                  </a:cubicBezTo>
                  <a:cubicBezTo>
                    <a:pt x="90" y="116"/>
                    <a:pt x="91" y="116"/>
                    <a:pt x="90" y="116"/>
                  </a:cubicBezTo>
                  <a:cubicBezTo>
                    <a:pt x="90" y="117"/>
                    <a:pt x="88" y="118"/>
                    <a:pt x="86" y="118"/>
                  </a:cubicBezTo>
                  <a:cubicBezTo>
                    <a:pt x="42" y="118"/>
                    <a:pt x="42" y="118"/>
                    <a:pt x="42" y="118"/>
                  </a:cubicBezTo>
                  <a:cubicBezTo>
                    <a:pt x="40" y="118"/>
                    <a:pt x="38" y="117"/>
                    <a:pt x="38" y="116"/>
                  </a:cubicBezTo>
                  <a:cubicBezTo>
                    <a:pt x="38" y="116"/>
                    <a:pt x="38" y="116"/>
                    <a:pt x="38" y="116"/>
                  </a:cubicBezTo>
                  <a:cubicBezTo>
                    <a:pt x="38" y="116"/>
                    <a:pt x="38" y="116"/>
                    <a:pt x="38" y="116"/>
                  </a:cubicBezTo>
                  <a:cubicBezTo>
                    <a:pt x="38" y="115"/>
                    <a:pt x="39" y="114"/>
                    <a:pt x="40" y="113"/>
                  </a:cubicBezTo>
                  <a:cubicBezTo>
                    <a:pt x="44" y="109"/>
                    <a:pt x="47" y="106"/>
                    <a:pt x="48" y="104"/>
                  </a:cubicBezTo>
                  <a:cubicBezTo>
                    <a:pt x="80" y="104"/>
                    <a:pt x="80" y="104"/>
                    <a:pt x="80" y="104"/>
                  </a:cubicBezTo>
                  <a:cubicBezTo>
                    <a:pt x="82" y="106"/>
                    <a:pt x="84" y="109"/>
                    <a:pt x="88" y="113"/>
                  </a:cubicBezTo>
                  <a:close/>
                  <a:moveTo>
                    <a:pt x="120" y="93"/>
                  </a:moveTo>
                  <a:cubicBezTo>
                    <a:pt x="120" y="95"/>
                    <a:pt x="119" y="96"/>
                    <a:pt x="117" y="96"/>
                  </a:cubicBezTo>
                  <a:cubicBezTo>
                    <a:pt x="11" y="96"/>
                    <a:pt x="11" y="96"/>
                    <a:pt x="11" y="96"/>
                  </a:cubicBezTo>
                  <a:cubicBezTo>
                    <a:pt x="9" y="96"/>
                    <a:pt x="8" y="95"/>
                    <a:pt x="8" y="93"/>
                  </a:cubicBezTo>
                  <a:cubicBezTo>
                    <a:pt x="8" y="11"/>
                    <a:pt x="8" y="11"/>
                    <a:pt x="8" y="11"/>
                  </a:cubicBezTo>
                  <a:cubicBezTo>
                    <a:pt x="8" y="9"/>
                    <a:pt x="9" y="8"/>
                    <a:pt x="11" y="8"/>
                  </a:cubicBezTo>
                  <a:cubicBezTo>
                    <a:pt x="117" y="8"/>
                    <a:pt x="117" y="8"/>
                    <a:pt x="117" y="8"/>
                  </a:cubicBezTo>
                  <a:cubicBezTo>
                    <a:pt x="119" y="8"/>
                    <a:pt x="120" y="9"/>
                    <a:pt x="120" y="11"/>
                  </a:cubicBezTo>
                  <a:lnTo>
                    <a:pt x="120" y="9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1" name="Freeform 14"/>
            <p:cNvSpPr>
              <a:spLocks noEditPoints="1"/>
            </p:cNvSpPr>
            <p:nvPr/>
          </p:nvSpPr>
          <p:spPr bwMode="auto">
            <a:xfrm>
              <a:off x="6781801" y="947738"/>
              <a:ext cx="368300" cy="247650"/>
            </a:xfrm>
            <a:custGeom>
              <a:avLst/>
              <a:gdLst>
                <a:gd name="T0" fmla="*/ 89 w 96"/>
                <a:gd name="T1" fmla="*/ 0 h 64"/>
                <a:gd name="T2" fmla="*/ 7 w 96"/>
                <a:gd name="T3" fmla="*/ 0 h 64"/>
                <a:gd name="T4" fmla="*/ 0 w 96"/>
                <a:gd name="T5" fmla="*/ 7 h 64"/>
                <a:gd name="T6" fmla="*/ 0 w 96"/>
                <a:gd name="T7" fmla="*/ 57 h 64"/>
                <a:gd name="T8" fmla="*/ 7 w 96"/>
                <a:gd name="T9" fmla="*/ 64 h 64"/>
                <a:gd name="T10" fmla="*/ 89 w 96"/>
                <a:gd name="T11" fmla="*/ 64 h 64"/>
                <a:gd name="T12" fmla="*/ 96 w 96"/>
                <a:gd name="T13" fmla="*/ 57 h 64"/>
                <a:gd name="T14" fmla="*/ 96 w 96"/>
                <a:gd name="T15" fmla="*/ 7 h 64"/>
                <a:gd name="T16" fmla="*/ 89 w 96"/>
                <a:gd name="T17" fmla="*/ 0 h 64"/>
                <a:gd name="T18" fmla="*/ 92 w 96"/>
                <a:gd name="T19" fmla="*/ 57 h 64"/>
                <a:gd name="T20" fmla="*/ 89 w 96"/>
                <a:gd name="T21" fmla="*/ 60 h 64"/>
                <a:gd name="T22" fmla="*/ 7 w 96"/>
                <a:gd name="T23" fmla="*/ 60 h 64"/>
                <a:gd name="T24" fmla="*/ 4 w 96"/>
                <a:gd name="T25" fmla="*/ 57 h 64"/>
                <a:gd name="T26" fmla="*/ 4 w 96"/>
                <a:gd name="T27" fmla="*/ 7 h 64"/>
                <a:gd name="T28" fmla="*/ 7 w 96"/>
                <a:gd name="T29" fmla="*/ 4 h 64"/>
                <a:gd name="T30" fmla="*/ 89 w 96"/>
                <a:gd name="T31" fmla="*/ 4 h 64"/>
                <a:gd name="T32" fmla="*/ 92 w 96"/>
                <a:gd name="T33" fmla="*/ 7 h 64"/>
                <a:gd name="T34" fmla="*/ 92 w 96"/>
                <a:gd name="T35" fmla="*/ 5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6" h="64">
                  <a:moveTo>
                    <a:pt x="89" y="0"/>
                  </a:moveTo>
                  <a:cubicBezTo>
                    <a:pt x="7" y="0"/>
                    <a:pt x="7" y="0"/>
                    <a:pt x="7" y="0"/>
                  </a:cubicBezTo>
                  <a:cubicBezTo>
                    <a:pt x="3" y="0"/>
                    <a:pt x="0" y="3"/>
                    <a:pt x="0" y="7"/>
                  </a:cubicBezTo>
                  <a:cubicBezTo>
                    <a:pt x="0" y="57"/>
                    <a:pt x="0" y="57"/>
                    <a:pt x="0" y="57"/>
                  </a:cubicBezTo>
                  <a:cubicBezTo>
                    <a:pt x="0" y="61"/>
                    <a:pt x="3" y="64"/>
                    <a:pt x="7" y="64"/>
                  </a:cubicBezTo>
                  <a:cubicBezTo>
                    <a:pt x="89" y="64"/>
                    <a:pt x="89" y="64"/>
                    <a:pt x="89" y="64"/>
                  </a:cubicBezTo>
                  <a:cubicBezTo>
                    <a:pt x="93" y="64"/>
                    <a:pt x="96" y="61"/>
                    <a:pt x="96" y="57"/>
                  </a:cubicBezTo>
                  <a:cubicBezTo>
                    <a:pt x="96" y="7"/>
                    <a:pt x="96" y="7"/>
                    <a:pt x="96" y="7"/>
                  </a:cubicBezTo>
                  <a:cubicBezTo>
                    <a:pt x="96" y="3"/>
                    <a:pt x="93" y="0"/>
                    <a:pt x="89" y="0"/>
                  </a:cubicBezTo>
                  <a:close/>
                  <a:moveTo>
                    <a:pt x="92" y="57"/>
                  </a:moveTo>
                  <a:cubicBezTo>
                    <a:pt x="92" y="59"/>
                    <a:pt x="91" y="60"/>
                    <a:pt x="89" y="60"/>
                  </a:cubicBezTo>
                  <a:cubicBezTo>
                    <a:pt x="7" y="60"/>
                    <a:pt x="7" y="60"/>
                    <a:pt x="7" y="60"/>
                  </a:cubicBezTo>
                  <a:cubicBezTo>
                    <a:pt x="5" y="60"/>
                    <a:pt x="4" y="59"/>
                    <a:pt x="4" y="57"/>
                  </a:cubicBezTo>
                  <a:cubicBezTo>
                    <a:pt x="4" y="7"/>
                    <a:pt x="4" y="7"/>
                    <a:pt x="4" y="7"/>
                  </a:cubicBezTo>
                  <a:cubicBezTo>
                    <a:pt x="4" y="5"/>
                    <a:pt x="5" y="4"/>
                    <a:pt x="7" y="4"/>
                  </a:cubicBezTo>
                  <a:cubicBezTo>
                    <a:pt x="89" y="4"/>
                    <a:pt x="89" y="4"/>
                    <a:pt x="89" y="4"/>
                  </a:cubicBezTo>
                  <a:cubicBezTo>
                    <a:pt x="91" y="4"/>
                    <a:pt x="92" y="5"/>
                    <a:pt x="92" y="7"/>
                  </a:cubicBezTo>
                  <a:lnTo>
                    <a:pt x="92"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2" name="Freeform 15"/>
            <p:cNvSpPr>
              <a:spLocks noEditPoints="1"/>
            </p:cNvSpPr>
            <p:nvPr/>
          </p:nvSpPr>
          <p:spPr bwMode="auto">
            <a:xfrm>
              <a:off x="6943726" y="1201738"/>
              <a:ext cx="46038" cy="47625"/>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3" name="Freeform 16"/>
            <p:cNvSpPr/>
            <p:nvPr/>
          </p:nvSpPr>
          <p:spPr bwMode="auto">
            <a:xfrm>
              <a:off x="6881813" y="1044575"/>
              <a:ext cx="61913" cy="65087"/>
            </a:xfrm>
            <a:custGeom>
              <a:avLst/>
              <a:gdLst>
                <a:gd name="T0" fmla="*/ 0 w 39"/>
                <a:gd name="T1" fmla="*/ 24 h 41"/>
                <a:gd name="T2" fmla="*/ 39 w 39"/>
                <a:gd name="T3" fmla="*/ 41 h 41"/>
                <a:gd name="T4" fmla="*/ 39 w 39"/>
                <a:gd name="T5" fmla="*/ 32 h 41"/>
                <a:gd name="T6" fmla="*/ 12 w 39"/>
                <a:gd name="T7" fmla="*/ 19 h 41"/>
                <a:gd name="T8" fmla="*/ 39 w 39"/>
                <a:gd name="T9" fmla="*/ 10 h 41"/>
                <a:gd name="T10" fmla="*/ 39 w 39"/>
                <a:gd name="T11" fmla="*/ 0 h 41"/>
                <a:gd name="T12" fmla="*/ 0 w 39"/>
                <a:gd name="T13" fmla="*/ 17 h 41"/>
                <a:gd name="T14" fmla="*/ 0 w 39"/>
                <a:gd name="T15" fmla="*/ 24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41">
                  <a:moveTo>
                    <a:pt x="0" y="24"/>
                  </a:moveTo>
                  <a:lnTo>
                    <a:pt x="39" y="41"/>
                  </a:lnTo>
                  <a:lnTo>
                    <a:pt x="39" y="32"/>
                  </a:lnTo>
                  <a:lnTo>
                    <a:pt x="12" y="19"/>
                  </a:lnTo>
                  <a:lnTo>
                    <a:pt x="39" y="10"/>
                  </a:lnTo>
                  <a:lnTo>
                    <a:pt x="39" y="0"/>
                  </a:lnTo>
                  <a:lnTo>
                    <a:pt x="0" y="17"/>
                  </a:lnTo>
                  <a:lnTo>
                    <a:pt x="0"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4" name="Freeform 17"/>
            <p:cNvSpPr/>
            <p:nvPr/>
          </p:nvSpPr>
          <p:spPr bwMode="auto">
            <a:xfrm>
              <a:off x="6950076" y="1033463"/>
              <a:ext cx="31750" cy="87312"/>
            </a:xfrm>
            <a:custGeom>
              <a:avLst/>
              <a:gdLst>
                <a:gd name="T0" fmla="*/ 7 w 8"/>
                <a:gd name="T1" fmla="*/ 0 h 23"/>
                <a:gd name="T2" fmla="*/ 5 w 8"/>
                <a:gd name="T3" fmla="*/ 0 h 23"/>
                <a:gd name="T4" fmla="*/ 5 w 8"/>
                <a:gd name="T5" fmla="*/ 2 h 23"/>
                <a:gd name="T6" fmla="*/ 0 w 8"/>
                <a:gd name="T7" fmla="*/ 20 h 23"/>
                <a:gd name="T8" fmla="*/ 0 w 8"/>
                <a:gd name="T9" fmla="*/ 22 h 23"/>
                <a:gd name="T10" fmla="*/ 2 w 8"/>
                <a:gd name="T11" fmla="*/ 23 h 23"/>
                <a:gd name="T12" fmla="*/ 3 w 8"/>
                <a:gd name="T13" fmla="*/ 23 h 23"/>
                <a:gd name="T14" fmla="*/ 3 w 8"/>
                <a:gd name="T15" fmla="*/ 22 h 23"/>
                <a:gd name="T16" fmla="*/ 4 w 8"/>
                <a:gd name="T17" fmla="*/ 21 h 23"/>
                <a:gd name="T18" fmla="*/ 8 w 8"/>
                <a:gd name="T19" fmla="*/ 3 h 23"/>
                <a:gd name="T20" fmla="*/ 8 w 8"/>
                <a:gd name="T21" fmla="*/ 1 h 23"/>
                <a:gd name="T22" fmla="*/ 8 w 8"/>
                <a:gd name="T23" fmla="*/ 0 h 23"/>
                <a:gd name="T24" fmla="*/ 7 w 8"/>
                <a:gd name="T25"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 h="23">
                  <a:moveTo>
                    <a:pt x="7" y="0"/>
                  </a:moveTo>
                  <a:cubicBezTo>
                    <a:pt x="6" y="0"/>
                    <a:pt x="6" y="0"/>
                    <a:pt x="5" y="0"/>
                  </a:cubicBezTo>
                  <a:cubicBezTo>
                    <a:pt x="5" y="0"/>
                    <a:pt x="5" y="1"/>
                    <a:pt x="5" y="2"/>
                  </a:cubicBezTo>
                  <a:cubicBezTo>
                    <a:pt x="0" y="20"/>
                    <a:pt x="0" y="20"/>
                    <a:pt x="0" y="20"/>
                  </a:cubicBezTo>
                  <a:cubicBezTo>
                    <a:pt x="0" y="21"/>
                    <a:pt x="0" y="22"/>
                    <a:pt x="0" y="22"/>
                  </a:cubicBezTo>
                  <a:cubicBezTo>
                    <a:pt x="0" y="23"/>
                    <a:pt x="1" y="23"/>
                    <a:pt x="2" y="23"/>
                  </a:cubicBezTo>
                  <a:cubicBezTo>
                    <a:pt x="2" y="23"/>
                    <a:pt x="2" y="23"/>
                    <a:pt x="3" y="23"/>
                  </a:cubicBezTo>
                  <a:cubicBezTo>
                    <a:pt x="3" y="23"/>
                    <a:pt x="3" y="22"/>
                    <a:pt x="3" y="22"/>
                  </a:cubicBezTo>
                  <a:cubicBezTo>
                    <a:pt x="3" y="22"/>
                    <a:pt x="3" y="21"/>
                    <a:pt x="4" y="21"/>
                  </a:cubicBezTo>
                  <a:cubicBezTo>
                    <a:pt x="8" y="3"/>
                    <a:pt x="8" y="3"/>
                    <a:pt x="8" y="3"/>
                  </a:cubicBezTo>
                  <a:cubicBezTo>
                    <a:pt x="8" y="2"/>
                    <a:pt x="8" y="1"/>
                    <a:pt x="8" y="1"/>
                  </a:cubicBezTo>
                  <a:cubicBezTo>
                    <a:pt x="8" y="0"/>
                    <a:pt x="8" y="0"/>
                    <a:pt x="8" y="0"/>
                  </a:cubicBezTo>
                  <a:cubicBezTo>
                    <a:pt x="8" y="0"/>
                    <a:pt x="7" y="0"/>
                    <a:pt x="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5" name="Freeform 18"/>
            <p:cNvSpPr/>
            <p:nvPr/>
          </p:nvSpPr>
          <p:spPr bwMode="auto">
            <a:xfrm>
              <a:off x="6989763" y="1044575"/>
              <a:ext cx="60325" cy="65087"/>
            </a:xfrm>
            <a:custGeom>
              <a:avLst/>
              <a:gdLst>
                <a:gd name="T0" fmla="*/ 0 w 38"/>
                <a:gd name="T1" fmla="*/ 10 h 41"/>
                <a:gd name="T2" fmla="*/ 26 w 38"/>
                <a:gd name="T3" fmla="*/ 19 h 41"/>
                <a:gd name="T4" fmla="*/ 0 w 38"/>
                <a:gd name="T5" fmla="*/ 32 h 41"/>
                <a:gd name="T6" fmla="*/ 0 w 38"/>
                <a:gd name="T7" fmla="*/ 41 h 41"/>
                <a:gd name="T8" fmla="*/ 38 w 38"/>
                <a:gd name="T9" fmla="*/ 24 h 41"/>
                <a:gd name="T10" fmla="*/ 38 w 38"/>
                <a:gd name="T11" fmla="*/ 17 h 41"/>
                <a:gd name="T12" fmla="*/ 0 w 38"/>
                <a:gd name="T13" fmla="*/ 0 h 41"/>
                <a:gd name="T14" fmla="*/ 0 w 38"/>
                <a:gd name="T15" fmla="*/ 10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41">
                  <a:moveTo>
                    <a:pt x="0" y="10"/>
                  </a:moveTo>
                  <a:lnTo>
                    <a:pt x="26" y="19"/>
                  </a:lnTo>
                  <a:lnTo>
                    <a:pt x="0" y="32"/>
                  </a:lnTo>
                  <a:lnTo>
                    <a:pt x="0" y="41"/>
                  </a:lnTo>
                  <a:lnTo>
                    <a:pt x="38" y="24"/>
                  </a:lnTo>
                  <a:lnTo>
                    <a:pt x="38" y="17"/>
                  </a:lnTo>
                  <a:lnTo>
                    <a:pt x="0" y="0"/>
                  </a:lnTo>
                  <a:lnTo>
                    <a:pt x="0"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16" name="Freeform 22"/>
          <p:cNvSpPr>
            <a:spLocks noEditPoints="1"/>
          </p:cNvSpPr>
          <p:nvPr/>
        </p:nvSpPr>
        <p:spPr bwMode="auto">
          <a:xfrm>
            <a:off x="3636277" y="2899699"/>
            <a:ext cx="387402" cy="389778"/>
          </a:xfrm>
          <a:custGeom>
            <a:avLst/>
            <a:gdLst>
              <a:gd name="T0" fmla="*/ 326 w 326"/>
              <a:gd name="T1" fmla="*/ 108 h 328"/>
              <a:gd name="T2" fmla="*/ 219 w 326"/>
              <a:gd name="T3" fmla="*/ 0 h 328"/>
              <a:gd name="T4" fmla="*/ 31 w 326"/>
              <a:gd name="T5" fmla="*/ 188 h 328"/>
              <a:gd name="T6" fmla="*/ 0 w 326"/>
              <a:gd name="T7" fmla="*/ 328 h 328"/>
              <a:gd name="T8" fmla="*/ 139 w 326"/>
              <a:gd name="T9" fmla="*/ 295 h 328"/>
              <a:gd name="T10" fmla="*/ 326 w 326"/>
              <a:gd name="T11" fmla="*/ 108 h 328"/>
              <a:gd name="T12" fmla="*/ 129 w 326"/>
              <a:gd name="T13" fmla="*/ 275 h 328"/>
              <a:gd name="T14" fmla="*/ 112 w 326"/>
              <a:gd name="T15" fmla="*/ 258 h 328"/>
              <a:gd name="T16" fmla="*/ 280 w 326"/>
              <a:gd name="T17" fmla="*/ 91 h 328"/>
              <a:gd name="T18" fmla="*/ 297 w 326"/>
              <a:gd name="T19" fmla="*/ 108 h 328"/>
              <a:gd name="T20" fmla="*/ 129 w 326"/>
              <a:gd name="T21" fmla="*/ 275 h 328"/>
              <a:gd name="T22" fmla="*/ 67 w 326"/>
              <a:gd name="T23" fmla="*/ 290 h 328"/>
              <a:gd name="T24" fmla="*/ 37 w 326"/>
              <a:gd name="T25" fmla="*/ 260 h 328"/>
              <a:gd name="T26" fmla="*/ 48 w 326"/>
              <a:gd name="T27" fmla="*/ 208 h 328"/>
              <a:gd name="T28" fmla="*/ 66 w 326"/>
              <a:gd name="T29" fmla="*/ 226 h 328"/>
              <a:gd name="T30" fmla="*/ 66 w 326"/>
              <a:gd name="T31" fmla="*/ 226 h 328"/>
              <a:gd name="T32" fmla="*/ 105 w 326"/>
              <a:gd name="T33" fmla="*/ 265 h 328"/>
              <a:gd name="T34" fmla="*/ 105 w 326"/>
              <a:gd name="T35" fmla="*/ 265 h 328"/>
              <a:gd name="T36" fmla="*/ 119 w 326"/>
              <a:gd name="T37" fmla="*/ 278 h 328"/>
              <a:gd name="T38" fmla="*/ 67 w 326"/>
              <a:gd name="T39" fmla="*/ 290 h 328"/>
              <a:gd name="T40" fmla="*/ 272 w 326"/>
              <a:gd name="T41" fmla="*/ 83 h 328"/>
              <a:gd name="T42" fmla="*/ 105 w 326"/>
              <a:gd name="T43" fmla="*/ 250 h 328"/>
              <a:gd name="T44" fmla="*/ 80 w 326"/>
              <a:gd name="T45" fmla="*/ 226 h 328"/>
              <a:gd name="T46" fmla="*/ 248 w 326"/>
              <a:gd name="T47" fmla="*/ 59 h 328"/>
              <a:gd name="T48" fmla="*/ 272 w 326"/>
              <a:gd name="T49" fmla="*/ 83 h 328"/>
              <a:gd name="T50" fmla="*/ 219 w 326"/>
              <a:gd name="T51" fmla="*/ 30 h 328"/>
              <a:gd name="T52" fmla="*/ 240 w 326"/>
              <a:gd name="T53" fmla="*/ 51 h 328"/>
              <a:gd name="T54" fmla="*/ 73 w 326"/>
              <a:gd name="T55" fmla="*/ 218 h 328"/>
              <a:gd name="T56" fmla="*/ 52 w 326"/>
              <a:gd name="T57" fmla="*/ 197 h 328"/>
              <a:gd name="T58" fmla="*/ 219 w 326"/>
              <a:gd name="T59" fmla="*/ 30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26" h="328">
                <a:moveTo>
                  <a:pt x="326" y="108"/>
                </a:moveTo>
                <a:lnTo>
                  <a:pt x="219" y="0"/>
                </a:lnTo>
                <a:lnTo>
                  <a:pt x="31" y="188"/>
                </a:lnTo>
                <a:lnTo>
                  <a:pt x="0" y="328"/>
                </a:lnTo>
                <a:lnTo>
                  <a:pt x="139" y="295"/>
                </a:lnTo>
                <a:lnTo>
                  <a:pt x="326" y="108"/>
                </a:lnTo>
                <a:close/>
                <a:moveTo>
                  <a:pt x="129" y="275"/>
                </a:moveTo>
                <a:lnTo>
                  <a:pt x="112" y="258"/>
                </a:lnTo>
                <a:lnTo>
                  <a:pt x="280" y="91"/>
                </a:lnTo>
                <a:lnTo>
                  <a:pt x="297" y="108"/>
                </a:lnTo>
                <a:lnTo>
                  <a:pt x="129" y="275"/>
                </a:lnTo>
                <a:close/>
                <a:moveTo>
                  <a:pt x="67" y="290"/>
                </a:moveTo>
                <a:lnTo>
                  <a:pt x="37" y="260"/>
                </a:lnTo>
                <a:lnTo>
                  <a:pt x="48" y="208"/>
                </a:lnTo>
                <a:lnTo>
                  <a:pt x="66" y="226"/>
                </a:lnTo>
                <a:lnTo>
                  <a:pt x="66" y="226"/>
                </a:lnTo>
                <a:lnTo>
                  <a:pt x="105" y="265"/>
                </a:lnTo>
                <a:lnTo>
                  <a:pt x="105" y="265"/>
                </a:lnTo>
                <a:lnTo>
                  <a:pt x="119" y="278"/>
                </a:lnTo>
                <a:lnTo>
                  <a:pt x="67" y="290"/>
                </a:lnTo>
                <a:close/>
                <a:moveTo>
                  <a:pt x="272" y="83"/>
                </a:moveTo>
                <a:lnTo>
                  <a:pt x="105" y="250"/>
                </a:lnTo>
                <a:lnTo>
                  <a:pt x="80" y="226"/>
                </a:lnTo>
                <a:lnTo>
                  <a:pt x="248" y="59"/>
                </a:lnTo>
                <a:lnTo>
                  <a:pt x="272" y="83"/>
                </a:lnTo>
                <a:close/>
                <a:moveTo>
                  <a:pt x="219" y="30"/>
                </a:moveTo>
                <a:lnTo>
                  <a:pt x="240" y="51"/>
                </a:lnTo>
                <a:lnTo>
                  <a:pt x="73" y="218"/>
                </a:lnTo>
                <a:lnTo>
                  <a:pt x="52" y="197"/>
                </a:lnTo>
                <a:lnTo>
                  <a:pt x="219" y="30"/>
                </a:lnTo>
                <a:close/>
              </a:path>
            </a:pathLst>
          </a:custGeom>
          <a:solidFill>
            <a:schemeClr val="bg1"/>
          </a:solidFill>
          <a:ln>
            <a:noFill/>
          </a:ln>
        </p:spPr>
        <p:txBody>
          <a:bodyPr vert="horz" wrap="square" lIns="91440" tIns="45720" rIns="91440" bIns="45720" numCol="1" anchor="t" anchorCtr="0" compatLnSpc="1"/>
          <a:lstStyle/>
          <a:p>
            <a:endParaRPr lang="id-ID"/>
          </a:p>
        </p:txBody>
      </p:sp>
      <p:sp>
        <p:nvSpPr>
          <p:cNvPr id="17" name="Freeform 22"/>
          <p:cNvSpPr>
            <a:spLocks noEditPoints="1"/>
          </p:cNvSpPr>
          <p:nvPr/>
        </p:nvSpPr>
        <p:spPr bwMode="auto">
          <a:xfrm rot="2700000">
            <a:off x="1271278" y="2220763"/>
            <a:ext cx="249506" cy="459506"/>
          </a:xfrm>
          <a:custGeom>
            <a:avLst/>
            <a:gdLst>
              <a:gd name="T0" fmla="*/ 482 w 579"/>
              <a:gd name="T1" fmla="*/ 367 h 1073"/>
              <a:gd name="T2" fmla="*/ 482 w 579"/>
              <a:gd name="T3" fmla="*/ 148 h 1073"/>
              <a:gd name="T4" fmla="*/ 525 w 579"/>
              <a:gd name="T5" fmla="*/ 79 h 1073"/>
              <a:gd name="T6" fmla="*/ 447 w 579"/>
              <a:gd name="T7" fmla="*/ 0 h 1073"/>
              <a:gd name="T8" fmla="*/ 132 w 579"/>
              <a:gd name="T9" fmla="*/ 0 h 1073"/>
              <a:gd name="T10" fmla="*/ 54 w 579"/>
              <a:gd name="T11" fmla="*/ 79 h 1073"/>
              <a:gd name="T12" fmla="*/ 96 w 579"/>
              <a:gd name="T13" fmla="*/ 148 h 1073"/>
              <a:gd name="T14" fmla="*/ 96 w 579"/>
              <a:gd name="T15" fmla="*/ 367 h 1073"/>
              <a:gd name="T16" fmla="*/ 0 w 579"/>
              <a:gd name="T17" fmla="*/ 583 h 1073"/>
              <a:gd name="T18" fmla="*/ 0 w 579"/>
              <a:gd name="T19" fmla="*/ 612 h 1073"/>
              <a:gd name="T20" fmla="*/ 224 w 579"/>
              <a:gd name="T21" fmla="*/ 612 h 1073"/>
              <a:gd name="T22" fmla="*/ 224 w 579"/>
              <a:gd name="T23" fmla="*/ 923 h 1073"/>
              <a:gd name="T24" fmla="*/ 289 w 579"/>
              <a:gd name="T25" fmla="*/ 1073 h 1073"/>
              <a:gd name="T26" fmla="*/ 355 w 579"/>
              <a:gd name="T27" fmla="*/ 923 h 1073"/>
              <a:gd name="T28" fmla="*/ 355 w 579"/>
              <a:gd name="T29" fmla="*/ 612 h 1073"/>
              <a:gd name="T30" fmla="*/ 579 w 579"/>
              <a:gd name="T31" fmla="*/ 612 h 1073"/>
              <a:gd name="T32" fmla="*/ 579 w 579"/>
              <a:gd name="T33" fmla="*/ 583 h 1073"/>
              <a:gd name="T34" fmla="*/ 482 w 579"/>
              <a:gd name="T35" fmla="*/ 367 h 1073"/>
              <a:gd name="T36" fmla="*/ 132 w 579"/>
              <a:gd name="T37" fmla="*/ 58 h 1073"/>
              <a:gd name="T38" fmla="*/ 447 w 579"/>
              <a:gd name="T39" fmla="*/ 58 h 1073"/>
              <a:gd name="T40" fmla="*/ 467 w 579"/>
              <a:gd name="T41" fmla="*/ 79 h 1073"/>
              <a:gd name="T42" fmla="*/ 449 w 579"/>
              <a:gd name="T43" fmla="*/ 99 h 1073"/>
              <a:gd name="T44" fmla="*/ 436 w 579"/>
              <a:gd name="T45" fmla="*/ 101 h 1073"/>
              <a:gd name="T46" fmla="*/ 143 w 579"/>
              <a:gd name="T47" fmla="*/ 101 h 1073"/>
              <a:gd name="T48" fmla="*/ 129 w 579"/>
              <a:gd name="T49" fmla="*/ 99 h 1073"/>
              <a:gd name="T50" fmla="*/ 111 w 579"/>
              <a:gd name="T51" fmla="*/ 79 h 1073"/>
              <a:gd name="T52" fmla="*/ 132 w 579"/>
              <a:gd name="T53" fmla="*/ 58 h 1073"/>
              <a:gd name="T54" fmla="*/ 424 w 579"/>
              <a:gd name="T55" fmla="*/ 370 h 1073"/>
              <a:gd name="T56" fmla="*/ 154 w 579"/>
              <a:gd name="T57" fmla="*/ 370 h 1073"/>
              <a:gd name="T58" fmla="*/ 154 w 579"/>
              <a:gd name="T59" fmla="*/ 130 h 1073"/>
              <a:gd name="T60" fmla="*/ 424 w 579"/>
              <a:gd name="T61" fmla="*/ 130 h 1073"/>
              <a:gd name="T62" fmla="*/ 424 w 579"/>
              <a:gd name="T63" fmla="*/ 370 h 1073"/>
              <a:gd name="T64" fmla="*/ 297 w 579"/>
              <a:gd name="T65" fmla="*/ 911 h 1073"/>
              <a:gd name="T66" fmla="*/ 289 w 579"/>
              <a:gd name="T67" fmla="*/ 928 h 1073"/>
              <a:gd name="T68" fmla="*/ 282 w 579"/>
              <a:gd name="T69" fmla="*/ 911 h 1073"/>
              <a:gd name="T70" fmla="*/ 282 w 579"/>
              <a:gd name="T71" fmla="*/ 612 h 1073"/>
              <a:gd name="T72" fmla="*/ 297 w 579"/>
              <a:gd name="T73" fmla="*/ 612 h 1073"/>
              <a:gd name="T74" fmla="*/ 297 w 579"/>
              <a:gd name="T75" fmla="*/ 911 h 1073"/>
              <a:gd name="T76" fmla="*/ 355 w 579"/>
              <a:gd name="T77" fmla="*/ 554 h 1073"/>
              <a:gd name="T78" fmla="*/ 224 w 579"/>
              <a:gd name="T79" fmla="*/ 554 h 1073"/>
              <a:gd name="T80" fmla="*/ 59 w 579"/>
              <a:gd name="T81" fmla="*/ 554 h 1073"/>
              <a:gd name="T82" fmla="*/ 144 w 579"/>
              <a:gd name="T83" fmla="*/ 403 h 1073"/>
              <a:gd name="T84" fmla="*/ 149 w 579"/>
              <a:gd name="T85" fmla="*/ 399 h 1073"/>
              <a:gd name="T86" fmla="*/ 430 w 579"/>
              <a:gd name="T87" fmla="*/ 399 h 1073"/>
              <a:gd name="T88" fmla="*/ 435 w 579"/>
              <a:gd name="T89" fmla="*/ 403 h 1073"/>
              <a:gd name="T90" fmla="*/ 519 w 579"/>
              <a:gd name="T91" fmla="*/ 554 h 1073"/>
              <a:gd name="T92" fmla="*/ 355 w 579"/>
              <a:gd name="T93" fmla="*/ 554 h 1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79" h="1073">
                <a:moveTo>
                  <a:pt x="482" y="367"/>
                </a:moveTo>
                <a:cubicBezTo>
                  <a:pt x="482" y="148"/>
                  <a:pt x="482" y="148"/>
                  <a:pt x="482" y="148"/>
                </a:cubicBezTo>
                <a:cubicBezTo>
                  <a:pt x="508" y="135"/>
                  <a:pt x="525" y="109"/>
                  <a:pt x="525" y="79"/>
                </a:cubicBezTo>
                <a:cubicBezTo>
                  <a:pt x="525" y="35"/>
                  <a:pt x="490" y="0"/>
                  <a:pt x="447" y="0"/>
                </a:cubicBezTo>
                <a:cubicBezTo>
                  <a:pt x="132" y="0"/>
                  <a:pt x="132" y="0"/>
                  <a:pt x="132" y="0"/>
                </a:cubicBezTo>
                <a:cubicBezTo>
                  <a:pt x="89" y="0"/>
                  <a:pt x="54" y="35"/>
                  <a:pt x="54" y="79"/>
                </a:cubicBezTo>
                <a:cubicBezTo>
                  <a:pt x="54" y="109"/>
                  <a:pt x="71" y="135"/>
                  <a:pt x="96" y="148"/>
                </a:cubicBezTo>
                <a:cubicBezTo>
                  <a:pt x="96" y="367"/>
                  <a:pt x="96" y="367"/>
                  <a:pt x="96" y="367"/>
                </a:cubicBezTo>
                <a:cubicBezTo>
                  <a:pt x="35" y="422"/>
                  <a:pt x="0" y="500"/>
                  <a:pt x="0" y="583"/>
                </a:cubicBezTo>
                <a:cubicBezTo>
                  <a:pt x="0" y="612"/>
                  <a:pt x="0" y="612"/>
                  <a:pt x="0" y="612"/>
                </a:cubicBezTo>
                <a:cubicBezTo>
                  <a:pt x="224" y="612"/>
                  <a:pt x="224" y="612"/>
                  <a:pt x="224" y="612"/>
                </a:cubicBezTo>
                <a:cubicBezTo>
                  <a:pt x="224" y="923"/>
                  <a:pt x="224" y="923"/>
                  <a:pt x="224" y="923"/>
                </a:cubicBezTo>
                <a:cubicBezTo>
                  <a:pt x="289" y="1073"/>
                  <a:pt x="289" y="1073"/>
                  <a:pt x="289" y="1073"/>
                </a:cubicBezTo>
                <a:cubicBezTo>
                  <a:pt x="355" y="923"/>
                  <a:pt x="355" y="923"/>
                  <a:pt x="355" y="923"/>
                </a:cubicBezTo>
                <a:cubicBezTo>
                  <a:pt x="355" y="612"/>
                  <a:pt x="355" y="612"/>
                  <a:pt x="355" y="612"/>
                </a:cubicBezTo>
                <a:cubicBezTo>
                  <a:pt x="579" y="612"/>
                  <a:pt x="579" y="612"/>
                  <a:pt x="579" y="612"/>
                </a:cubicBezTo>
                <a:cubicBezTo>
                  <a:pt x="579" y="583"/>
                  <a:pt x="579" y="583"/>
                  <a:pt x="579" y="583"/>
                </a:cubicBezTo>
                <a:cubicBezTo>
                  <a:pt x="579" y="500"/>
                  <a:pt x="544" y="422"/>
                  <a:pt x="482" y="367"/>
                </a:cubicBezTo>
                <a:close/>
                <a:moveTo>
                  <a:pt x="132" y="58"/>
                </a:moveTo>
                <a:cubicBezTo>
                  <a:pt x="447" y="58"/>
                  <a:pt x="447" y="58"/>
                  <a:pt x="447" y="58"/>
                </a:cubicBezTo>
                <a:cubicBezTo>
                  <a:pt x="458" y="58"/>
                  <a:pt x="467" y="67"/>
                  <a:pt x="467" y="79"/>
                </a:cubicBezTo>
                <a:cubicBezTo>
                  <a:pt x="467" y="89"/>
                  <a:pt x="459" y="97"/>
                  <a:pt x="449" y="99"/>
                </a:cubicBezTo>
                <a:cubicBezTo>
                  <a:pt x="436" y="101"/>
                  <a:pt x="436" y="101"/>
                  <a:pt x="436" y="101"/>
                </a:cubicBezTo>
                <a:cubicBezTo>
                  <a:pt x="143" y="101"/>
                  <a:pt x="143" y="101"/>
                  <a:pt x="143" y="101"/>
                </a:cubicBezTo>
                <a:cubicBezTo>
                  <a:pt x="129" y="99"/>
                  <a:pt x="129" y="99"/>
                  <a:pt x="129" y="99"/>
                </a:cubicBezTo>
                <a:cubicBezTo>
                  <a:pt x="119" y="97"/>
                  <a:pt x="111" y="89"/>
                  <a:pt x="111" y="79"/>
                </a:cubicBezTo>
                <a:cubicBezTo>
                  <a:pt x="111" y="67"/>
                  <a:pt x="121" y="58"/>
                  <a:pt x="132" y="58"/>
                </a:cubicBezTo>
                <a:close/>
                <a:moveTo>
                  <a:pt x="424" y="370"/>
                </a:moveTo>
                <a:cubicBezTo>
                  <a:pt x="154" y="370"/>
                  <a:pt x="154" y="370"/>
                  <a:pt x="154" y="370"/>
                </a:cubicBezTo>
                <a:cubicBezTo>
                  <a:pt x="154" y="130"/>
                  <a:pt x="154" y="130"/>
                  <a:pt x="154" y="130"/>
                </a:cubicBezTo>
                <a:cubicBezTo>
                  <a:pt x="424" y="130"/>
                  <a:pt x="424" y="130"/>
                  <a:pt x="424" y="130"/>
                </a:cubicBezTo>
                <a:lnTo>
                  <a:pt x="424" y="370"/>
                </a:lnTo>
                <a:close/>
                <a:moveTo>
                  <a:pt x="297" y="911"/>
                </a:moveTo>
                <a:cubicBezTo>
                  <a:pt x="289" y="928"/>
                  <a:pt x="289" y="928"/>
                  <a:pt x="289" y="928"/>
                </a:cubicBezTo>
                <a:cubicBezTo>
                  <a:pt x="282" y="911"/>
                  <a:pt x="282" y="911"/>
                  <a:pt x="282" y="911"/>
                </a:cubicBezTo>
                <a:cubicBezTo>
                  <a:pt x="282" y="612"/>
                  <a:pt x="282" y="612"/>
                  <a:pt x="282" y="612"/>
                </a:cubicBezTo>
                <a:cubicBezTo>
                  <a:pt x="297" y="612"/>
                  <a:pt x="297" y="612"/>
                  <a:pt x="297" y="612"/>
                </a:cubicBezTo>
                <a:lnTo>
                  <a:pt x="297" y="911"/>
                </a:lnTo>
                <a:close/>
                <a:moveTo>
                  <a:pt x="355" y="554"/>
                </a:moveTo>
                <a:cubicBezTo>
                  <a:pt x="224" y="554"/>
                  <a:pt x="224" y="554"/>
                  <a:pt x="224" y="554"/>
                </a:cubicBezTo>
                <a:cubicBezTo>
                  <a:pt x="59" y="554"/>
                  <a:pt x="59" y="554"/>
                  <a:pt x="59" y="554"/>
                </a:cubicBezTo>
                <a:cubicBezTo>
                  <a:pt x="67" y="495"/>
                  <a:pt x="97" y="441"/>
                  <a:pt x="144" y="403"/>
                </a:cubicBezTo>
                <a:cubicBezTo>
                  <a:pt x="149" y="399"/>
                  <a:pt x="149" y="399"/>
                  <a:pt x="149" y="399"/>
                </a:cubicBezTo>
                <a:cubicBezTo>
                  <a:pt x="430" y="399"/>
                  <a:pt x="430" y="399"/>
                  <a:pt x="430" y="399"/>
                </a:cubicBezTo>
                <a:cubicBezTo>
                  <a:pt x="435" y="403"/>
                  <a:pt x="435" y="403"/>
                  <a:pt x="435" y="403"/>
                </a:cubicBezTo>
                <a:cubicBezTo>
                  <a:pt x="482" y="441"/>
                  <a:pt x="512" y="495"/>
                  <a:pt x="519" y="554"/>
                </a:cubicBezTo>
                <a:lnTo>
                  <a:pt x="355" y="554"/>
                </a:lnTo>
                <a:close/>
              </a:path>
            </a:pathLst>
          </a:custGeom>
          <a:solidFill>
            <a:schemeClr val="bg1"/>
          </a:solidFill>
          <a:ln>
            <a:noFill/>
          </a:ln>
        </p:spPr>
        <p:txBody>
          <a:bodyPr vert="horz" wrap="square" lIns="91440" tIns="45720" rIns="91440" bIns="45720" numCol="1" anchor="t" anchorCtr="0" compatLnSpc="1"/>
          <a:lstStyle/>
          <a:p>
            <a:endParaRPr lang="id-ID"/>
          </a:p>
        </p:txBody>
      </p:sp>
      <p:grpSp>
        <p:nvGrpSpPr>
          <p:cNvPr id="18" name="Group 23"/>
          <p:cNvGrpSpPr/>
          <p:nvPr/>
        </p:nvGrpSpPr>
        <p:grpSpPr>
          <a:xfrm rot="2700000">
            <a:off x="8259209" y="4186348"/>
            <a:ext cx="316524" cy="551595"/>
            <a:chOff x="4732338" y="4783138"/>
            <a:chExt cx="703263" cy="1225550"/>
          </a:xfrm>
          <a:solidFill>
            <a:schemeClr val="bg1"/>
          </a:solidFill>
        </p:grpSpPr>
        <p:sp>
          <p:nvSpPr>
            <p:cNvPr id="19" name="Freeform 30"/>
            <p:cNvSpPr>
              <a:spLocks noEditPoints="1"/>
            </p:cNvSpPr>
            <p:nvPr/>
          </p:nvSpPr>
          <p:spPr bwMode="auto">
            <a:xfrm>
              <a:off x="4732338" y="4783138"/>
              <a:ext cx="703263" cy="1173163"/>
            </a:xfrm>
            <a:custGeom>
              <a:avLst/>
              <a:gdLst>
                <a:gd name="T0" fmla="*/ 50 w 184"/>
                <a:gd name="T1" fmla="*/ 310 h 310"/>
                <a:gd name="T2" fmla="*/ 32 w 184"/>
                <a:gd name="T3" fmla="*/ 282 h 310"/>
                <a:gd name="T4" fmla="*/ 10 w 184"/>
                <a:gd name="T5" fmla="*/ 199 h 310"/>
                <a:gd name="T6" fmla="*/ 39 w 184"/>
                <a:gd name="T7" fmla="*/ 171 h 310"/>
                <a:gd name="T8" fmla="*/ 30 w 184"/>
                <a:gd name="T9" fmla="*/ 116 h 310"/>
                <a:gd name="T10" fmla="*/ 36 w 184"/>
                <a:gd name="T11" fmla="*/ 73 h 310"/>
                <a:gd name="T12" fmla="*/ 36 w 184"/>
                <a:gd name="T13" fmla="*/ 72 h 310"/>
                <a:gd name="T14" fmla="*/ 92 w 184"/>
                <a:gd name="T15" fmla="*/ 0 h 310"/>
                <a:gd name="T16" fmla="*/ 148 w 184"/>
                <a:gd name="T17" fmla="*/ 72 h 310"/>
                <a:gd name="T18" fmla="*/ 148 w 184"/>
                <a:gd name="T19" fmla="*/ 73 h 310"/>
                <a:gd name="T20" fmla="*/ 155 w 184"/>
                <a:gd name="T21" fmla="*/ 116 h 310"/>
                <a:gd name="T22" fmla="*/ 145 w 184"/>
                <a:gd name="T23" fmla="*/ 171 h 310"/>
                <a:gd name="T24" fmla="*/ 174 w 184"/>
                <a:gd name="T25" fmla="*/ 199 h 310"/>
                <a:gd name="T26" fmla="*/ 153 w 184"/>
                <a:gd name="T27" fmla="*/ 282 h 310"/>
                <a:gd name="T28" fmla="*/ 134 w 184"/>
                <a:gd name="T29" fmla="*/ 310 h 310"/>
                <a:gd name="T30" fmla="*/ 134 w 184"/>
                <a:gd name="T31" fmla="*/ 276 h 310"/>
                <a:gd name="T32" fmla="*/ 118 w 184"/>
                <a:gd name="T33" fmla="*/ 239 h 310"/>
                <a:gd name="T34" fmla="*/ 118 w 184"/>
                <a:gd name="T35" fmla="*/ 240 h 310"/>
                <a:gd name="T36" fmla="*/ 115 w 184"/>
                <a:gd name="T37" fmla="*/ 246 h 310"/>
                <a:gd name="T38" fmla="*/ 108 w 184"/>
                <a:gd name="T39" fmla="*/ 245 h 310"/>
                <a:gd name="T40" fmla="*/ 76 w 184"/>
                <a:gd name="T41" fmla="*/ 245 h 310"/>
                <a:gd name="T42" fmla="*/ 69 w 184"/>
                <a:gd name="T43" fmla="*/ 246 h 310"/>
                <a:gd name="T44" fmla="*/ 66 w 184"/>
                <a:gd name="T45" fmla="*/ 240 h 310"/>
                <a:gd name="T46" fmla="*/ 66 w 184"/>
                <a:gd name="T47" fmla="*/ 239 h 310"/>
                <a:gd name="T48" fmla="*/ 50 w 184"/>
                <a:gd name="T49" fmla="*/ 276 h 310"/>
                <a:gd name="T50" fmla="*/ 50 w 184"/>
                <a:gd name="T51" fmla="*/ 310 h 310"/>
                <a:gd name="T52" fmla="*/ 55 w 184"/>
                <a:gd name="T53" fmla="*/ 79 h 310"/>
                <a:gd name="T54" fmla="*/ 50 w 184"/>
                <a:gd name="T55" fmla="*/ 116 h 310"/>
                <a:gd name="T56" fmla="*/ 61 w 184"/>
                <a:gd name="T57" fmla="*/ 174 h 310"/>
                <a:gd name="T58" fmla="*/ 64 w 184"/>
                <a:gd name="T59" fmla="*/ 184 h 310"/>
                <a:gd name="T60" fmla="*/ 54 w 184"/>
                <a:gd name="T61" fmla="*/ 187 h 310"/>
                <a:gd name="T62" fmla="*/ 29 w 184"/>
                <a:gd name="T63" fmla="*/ 205 h 310"/>
                <a:gd name="T64" fmla="*/ 36 w 184"/>
                <a:gd name="T65" fmla="*/ 247 h 310"/>
                <a:gd name="T66" fmla="*/ 65 w 184"/>
                <a:gd name="T67" fmla="*/ 215 h 310"/>
                <a:gd name="T68" fmla="*/ 74 w 184"/>
                <a:gd name="T69" fmla="*/ 209 h 310"/>
                <a:gd name="T70" fmla="*/ 79 w 184"/>
                <a:gd name="T71" fmla="*/ 219 h 310"/>
                <a:gd name="T72" fmla="*/ 82 w 184"/>
                <a:gd name="T73" fmla="*/ 225 h 310"/>
                <a:gd name="T74" fmla="*/ 103 w 184"/>
                <a:gd name="T75" fmla="*/ 225 h 310"/>
                <a:gd name="T76" fmla="*/ 105 w 184"/>
                <a:gd name="T77" fmla="*/ 219 h 310"/>
                <a:gd name="T78" fmla="*/ 110 w 184"/>
                <a:gd name="T79" fmla="*/ 209 h 310"/>
                <a:gd name="T80" fmla="*/ 120 w 184"/>
                <a:gd name="T81" fmla="*/ 215 h 310"/>
                <a:gd name="T82" fmla="*/ 148 w 184"/>
                <a:gd name="T83" fmla="*/ 247 h 310"/>
                <a:gd name="T84" fmla="*/ 155 w 184"/>
                <a:gd name="T85" fmla="*/ 205 h 310"/>
                <a:gd name="T86" fmla="*/ 130 w 184"/>
                <a:gd name="T87" fmla="*/ 187 h 310"/>
                <a:gd name="T88" fmla="*/ 120 w 184"/>
                <a:gd name="T89" fmla="*/ 184 h 310"/>
                <a:gd name="T90" fmla="*/ 123 w 184"/>
                <a:gd name="T91" fmla="*/ 174 h 310"/>
                <a:gd name="T92" fmla="*/ 135 w 184"/>
                <a:gd name="T93" fmla="*/ 116 h 310"/>
                <a:gd name="T94" fmla="*/ 129 w 184"/>
                <a:gd name="T95" fmla="*/ 79 h 310"/>
                <a:gd name="T96" fmla="*/ 92 w 184"/>
                <a:gd name="T97" fmla="*/ 21 h 310"/>
                <a:gd name="T98" fmla="*/ 55 w 184"/>
                <a:gd name="T99" fmla="*/ 79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4" h="310">
                  <a:moveTo>
                    <a:pt x="50" y="310"/>
                  </a:moveTo>
                  <a:cubicBezTo>
                    <a:pt x="32" y="282"/>
                    <a:pt x="32" y="282"/>
                    <a:pt x="32" y="282"/>
                  </a:cubicBezTo>
                  <a:cubicBezTo>
                    <a:pt x="28" y="276"/>
                    <a:pt x="0" y="230"/>
                    <a:pt x="10" y="199"/>
                  </a:cubicBezTo>
                  <a:cubicBezTo>
                    <a:pt x="14" y="187"/>
                    <a:pt x="24" y="178"/>
                    <a:pt x="39" y="171"/>
                  </a:cubicBezTo>
                  <a:cubicBezTo>
                    <a:pt x="33" y="151"/>
                    <a:pt x="30" y="132"/>
                    <a:pt x="30" y="116"/>
                  </a:cubicBezTo>
                  <a:cubicBezTo>
                    <a:pt x="30" y="102"/>
                    <a:pt x="32" y="87"/>
                    <a:pt x="36" y="73"/>
                  </a:cubicBezTo>
                  <a:cubicBezTo>
                    <a:pt x="36" y="72"/>
                    <a:pt x="36" y="72"/>
                    <a:pt x="36" y="72"/>
                  </a:cubicBezTo>
                  <a:cubicBezTo>
                    <a:pt x="50" y="35"/>
                    <a:pt x="77" y="0"/>
                    <a:pt x="92" y="0"/>
                  </a:cubicBezTo>
                  <a:cubicBezTo>
                    <a:pt x="107" y="0"/>
                    <a:pt x="134" y="35"/>
                    <a:pt x="148" y="72"/>
                  </a:cubicBezTo>
                  <a:cubicBezTo>
                    <a:pt x="148" y="73"/>
                    <a:pt x="148" y="73"/>
                    <a:pt x="148" y="73"/>
                  </a:cubicBezTo>
                  <a:cubicBezTo>
                    <a:pt x="152" y="87"/>
                    <a:pt x="155" y="102"/>
                    <a:pt x="155" y="116"/>
                  </a:cubicBezTo>
                  <a:cubicBezTo>
                    <a:pt x="155" y="132"/>
                    <a:pt x="152" y="151"/>
                    <a:pt x="145" y="171"/>
                  </a:cubicBezTo>
                  <a:cubicBezTo>
                    <a:pt x="160" y="178"/>
                    <a:pt x="170" y="187"/>
                    <a:pt x="174" y="199"/>
                  </a:cubicBezTo>
                  <a:cubicBezTo>
                    <a:pt x="184" y="230"/>
                    <a:pt x="156" y="276"/>
                    <a:pt x="153" y="282"/>
                  </a:cubicBezTo>
                  <a:cubicBezTo>
                    <a:pt x="134" y="310"/>
                    <a:pt x="134" y="310"/>
                    <a:pt x="134" y="310"/>
                  </a:cubicBezTo>
                  <a:cubicBezTo>
                    <a:pt x="134" y="276"/>
                    <a:pt x="134" y="276"/>
                    <a:pt x="134" y="276"/>
                  </a:cubicBezTo>
                  <a:cubicBezTo>
                    <a:pt x="134" y="262"/>
                    <a:pt x="128" y="248"/>
                    <a:pt x="118" y="239"/>
                  </a:cubicBezTo>
                  <a:cubicBezTo>
                    <a:pt x="118" y="239"/>
                    <a:pt x="118" y="239"/>
                    <a:pt x="118" y="240"/>
                  </a:cubicBezTo>
                  <a:cubicBezTo>
                    <a:pt x="115" y="246"/>
                    <a:pt x="115" y="246"/>
                    <a:pt x="115" y="246"/>
                  </a:cubicBezTo>
                  <a:cubicBezTo>
                    <a:pt x="108" y="245"/>
                    <a:pt x="108" y="245"/>
                    <a:pt x="108" y="245"/>
                  </a:cubicBezTo>
                  <a:cubicBezTo>
                    <a:pt x="98" y="245"/>
                    <a:pt x="87" y="245"/>
                    <a:pt x="76" y="245"/>
                  </a:cubicBezTo>
                  <a:cubicBezTo>
                    <a:pt x="69" y="246"/>
                    <a:pt x="69" y="246"/>
                    <a:pt x="69" y="246"/>
                  </a:cubicBezTo>
                  <a:cubicBezTo>
                    <a:pt x="66" y="240"/>
                    <a:pt x="66" y="240"/>
                    <a:pt x="66" y="240"/>
                  </a:cubicBezTo>
                  <a:cubicBezTo>
                    <a:pt x="66" y="239"/>
                    <a:pt x="66" y="239"/>
                    <a:pt x="66" y="239"/>
                  </a:cubicBezTo>
                  <a:cubicBezTo>
                    <a:pt x="56" y="249"/>
                    <a:pt x="50" y="262"/>
                    <a:pt x="50" y="276"/>
                  </a:cubicBezTo>
                  <a:lnTo>
                    <a:pt x="50" y="310"/>
                  </a:lnTo>
                  <a:close/>
                  <a:moveTo>
                    <a:pt x="55" y="79"/>
                  </a:moveTo>
                  <a:cubicBezTo>
                    <a:pt x="52" y="91"/>
                    <a:pt x="50" y="104"/>
                    <a:pt x="50" y="116"/>
                  </a:cubicBezTo>
                  <a:cubicBezTo>
                    <a:pt x="50" y="132"/>
                    <a:pt x="53" y="152"/>
                    <a:pt x="61" y="174"/>
                  </a:cubicBezTo>
                  <a:cubicBezTo>
                    <a:pt x="64" y="184"/>
                    <a:pt x="64" y="184"/>
                    <a:pt x="64" y="184"/>
                  </a:cubicBezTo>
                  <a:cubicBezTo>
                    <a:pt x="54" y="187"/>
                    <a:pt x="54" y="187"/>
                    <a:pt x="54" y="187"/>
                  </a:cubicBezTo>
                  <a:cubicBezTo>
                    <a:pt x="45" y="190"/>
                    <a:pt x="33" y="196"/>
                    <a:pt x="29" y="205"/>
                  </a:cubicBezTo>
                  <a:cubicBezTo>
                    <a:pt x="26" y="216"/>
                    <a:pt x="30" y="233"/>
                    <a:pt x="36" y="247"/>
                  </a:cubicBezTo>
                  <a:cubicBezTo>
                    <a:pt x="42" y="234"/>
                    <a:pt x="52" y="223"/>
                    <a:pt x="65" y="215"/>
                  </a:cubicBezTo>
                  <a:cubicBezTo>
                    <a:pt x="74" y="209"/>
                    <a:pt x="74" y="209"/>
                    <a:pt x="74" y="209"/>
                  </a:cubicBezTo>
                  <a:cubicBezTo>
                    <a:pt x="79" y="219"/>
                    <a:pt x="79" y="219"/>
                    <a:pt x="79" y="219"/>
                  </a:cubicBezTo>
                  <a:cubicBezTo>
                    <a:pt x="80" y="221"/>
                    <a:pt x="81" y="223"/>
                    <a:pt x="82" y="225"/>
                  </a:cubicBezTo>
                  <a:cubicBezTo>
                    <a:pt x="89" y="225"/>
                    <a:pt x="96" y="225"/>
                    <a:pt x="103" y="225"/>
                  </a:cubicBezTo>
                  <a:cubicBezTo>
                    <a:pt x="104" y="223"/>
                    <a:pt x="105" y="221"/>
                    <a:pt x="105" y="219"/>
                  </a:cubicBezTo>
                  <a:cubicBezTo>
                    <a:pt x="110" y="209"/>
                    <a:pt x="110" y="209"/>
                    <a:pt x="110" y="209"/>
                  </a:cubicBezTo>
                  <a:cubicBezTo>
                    <a:pt x="120" y="215"/>
                    <a:pt x="120" y="215"/>
                    <a:pt x="120" y="215"/>
                  </a:cubicBezTo>
                  <a:cubicBezTo>
                    <a:pt x="133" y="223"/>
                    <a:pt x="142" y="234"/>
                    <a:pt x="148" y="247"/>
                  </a:cubicBezTo>
                  <a:cubicBezTo>
                    <a:pt x="154" y="233"/>
                    <a:pt x="159" y="216"/>
                    <a:pt x="155" y="205"/>
                  </a:cubicBezTo>
                  <a:cubicBezTo>
                    <a:pt x="152" y="196"/>
                    <a:pt x="140" y="190"/>
                    <a:pt x="130" y="187"/>
                  </a:cubicBezTo>
                  <a:cubicBezTo>
                    <a:pt x="120" y="184"/>
                    <a:pt x="120" y="184"/>
                    <a:pt x="120" y="184"/>
                  </a:cubicBezTo>
                  <a:cubicBezTo>
                    <a:pt x="123" y="174"/>
                    <a:pt x="123" y="174"/>
                    <a:pt x="123" y="174"/>
                  </a:cubicBezTo>
                  <a:cubicBezTo>
                    <a:pt x="131" y="152"/>
                    <a:pt x="135" y="132"/>
                    <a:pt x="135" y="116"/>
                  </a:cubicBezTo>
                  <a:cubicBezTo>
                    <a:pt x="135" y="104"/>
                    <a:pt x="133" y="91"/>
                    <a:pt x="129" y="79"/>
                  </a:cubicBezTo>
                  <a:cubicBezTo>
                    <a:pt x="117" y="47"/>
                    <a:pt x="99" y="26"/>
                    <a:pt x="92" y="21"/>
                  </a:cubicBezTo>
                  <a:cubicBezTo>
                    <a:pt x="85" y="26"/>
                    <a:pt x="67" y="47"/>
                    <a:pt x="55" y="7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0" name="Freeform 31"/>
            <p:cNvSpPr>
              <a:spLocks noEditPoints="1"/>
            </p:cNvSpPr>
            <p:nvPr/>
          </p:nvSpPr>
          <p:spPr bwMode="auto">
            <a:xfrm>
              <a:off x="4960938" y="5127626"/>
              <a:ext cx="244475" cy="241300"/>
            </a:xfrm>
            <a:custGeom>
              <a:avLst/>
              <a:gdLst>
                <a:gd name="T0" fmla="*/ 32 w 64"/>
                <a:gd name="T1" fmla="*/ 64 h 64"/>
                <a:gd name="T2" fmla="*/ 0 w 64"/>
                <a:gd name="T3" fmla="*/ 32 h 64"/>
                <a:gd name="T4" fmla="*/ 32 w 64"/>
                <a:gd name="T5" fmla="*/ 0 h 64"/>
                <a:gd name="T6" fmla="*/ 64 w 64"/>
                <a:gd name="T7" fmla="*/ 32 h 64"/>
                <a:gd name="T8" fmla="*/ 32 w 64"/>
                <a:gd name="T9" fmla="*/ 64 h 64"/>
                <a:gd name="T10" fmla="*/ 32 w 64"/>
                <a:gd name="T11" fmla="*/ 12 h 64"/>
                <a:gd name="T12" fmla="*/ 12 w 64"/>
                <a:gd name="T13" fmla="*/ 32 h 64"/>
                <a:gd name="T14" fmla="*/ 32 w 64"/>
                <a:gd name="T15" fmla="*/ 52 h 64"/>
                <a:gd name="T16" fmla="*/ 52 w 64"/>
                <a:gd name="T17" fmla="*/ 32 h 64"/>
                <a:gd name="T18" fmla="*/ 32 w 64"/>
                <a:gd name="T19" fmla="*/ 1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64"/>
                  </a:moveTo>
                  <a:cubicBezTo>
                    <a:pt x="14" y="64"/>
                    <a:pt x="0" y="50"/>
                    <a:pt x="0" y="32"/>
                  </a:cubicBezTo>
                  <a:cubicBezTo>
                    <a:pt x="0" y="14"/>
                    <a:pt x="14" y="0"/>
                    <a:pt x="32" y="0"/>
                  </a:cubicBezTo>
                  <a:cubicBezTo>
                    <a:pt x="50" y="0"/>
                    <a:pt x="64" y="14"/>
                    <a:pt x="64" y="32"/>
                  </a:cubicBezTo>
                  <a:cubicBezTo>
                    <a:pt x="64" y="50"/>
                    <a:pt x="50" y="64"/>
                    <a:pt x="32" y="64"/>
                  </a:cubicBezTo>
                  <a:close/>
                  <a:moveTo>
                    <a:pt x="32" y="12"/>
                  </a:moveTo>
                  <a:cubicBezTo>
                    <a:pt x="21" y="12"/>
                    <a:pt x="12" y="21"/>
                    <a:pt x="12" y="32"/>
                  </a:cubicBezTo>
                  <a:cubicBezTo>
                    <a:pt x="12" y="43"/>
                    <a:pt x="21" y="52"/>
                    <a:pt x="32" y="52"/>
                  </a:cubicBezTo>
                  <a:cubicBezTo>
                    <a:pt x="43" y="52"/>
                    <a:pt x="52" y="43"/>
                    <a:pt x="52" y="32"/>
                  </a:cubicBezTo>
                  <a:cubicBezTo>
                    <a:pt x="52" y="21"/>
                    <a:pt x="43" y="12"/>
                    <a:pt x="32"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1" name="Freeform 32"/>
            <p:cNvSpPr>
              <a:spLocks noEditPoints="1"/>
            </p:cNvSpPr>
            <p:nvPr/>
          </p:nvSpPr>
          <p:spPr bwMode="auto">
            <a:xfrm>
              <a:off x="4973638" y="5649913"/>
              <a:ext cx="225425" cy="358775"/>
            </a:xfrm>
            <a:custGeom>
              <a:avLst/>
              <a:gdLst>
                <a:gd name="T0" fmla="*/ 29 w 59"/>
                <a:gd name="T1" fmla="*/ 95 h 95"/>
                <a:gd name="T2" fmla="*/ 24 w 59"/>
                <a:gd name="T3" fmla="*/ 85 h 95"/>
                <a:gd name="T4" fmla="*/ 0 w 59"/>
                <a:gd name="T5" fmla="*/ 26 h 95"/>
                <a:gd name="T6" fmla="*/ 29 w 59"/>
                <a:gd name="T7" fmla="*/ 0 h 95"/>
                <a:gd name="T8" fmla="*/ 59 w 59"/>
                <a:gd name="T9" fmla="*/ 26 h 95"/>
                <a:gd name="T10" fmla="*/ 34 w 59"/>
                <a:gd name="T11" fmla="*/ 85 h 95"/>
                <a:gd name="T12" fmla="*/ 29 w 59"/>
                <a:gd name="T13" fmla="*/ 95 h 95"/>
                <a:gd name="T14" fmla="*/ 29 w 59"/>
                <a:gd name="T15" fmla="*/ 12 h 95"/>
                <a:gd name="T16" fmla="*/ 12 w 59"/>
                <a:gd name="T17" fmla="*/ 26 h 95"/>
                <a:gd name="T18" fmla="*/ 29 w 59"/>
                <a:gd name="T19" fmla="*/ 69 h 95"/>
                <a:gd name="T20" fmla="*/ 47 w 59"/>
                <a:gd name="T21" fmla="*/ 26 h 95"/>
                <a:gd name="T22" fmla="*/ 29 w 59"/>
                <a:gd name="T23" fmla="*/ 1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 h="95">
                  <a:moveTo>
                    <a:pt x="29" y="95"/>
                  </a:moveTo>
                  <a:cubicBezTo>
                    <a:pt x="24" y="85"/>
                    <a:pt x="24" y="85"/>
                    <a:pt x="24" y="85"/>
                  </a:cubicBezTo>
                  <a:cubicBezTo>
                    <a:pt x="20" y="77"/>
                    <a:pt x="0" y="38"/>
                    <a:pt x="0" y="26"/>
                  </a:cubicBezTo>
                  <a:cubicBezTo>
                    <a:pt x="0" y="12"/>
                    <a:pt x="13" y="0"/>
                    <a:pt x="29" y="0"/>
                  </a:cubicBezTo>
                  <a:cubicBezTo>
                    <a:pt x="45" y="0"/>
                    <a:pt x="59" y="12"/>
                    <a:pt x="59" y="26"/>
                  </a:cubicBezTo>
                  <a:cubicBezTo>
                    <a:pt x="59" y="38"/>
                    <a:pt x="39" y="77"/>
                    <a:pt x="34" y="85"/>
                  </a:cubicBezTo>
                  <a:lnTo>
                    <a:pt x="29" y="95"/>
                  </a:lnTo>
                  <a:close/>
                  <a:moveTo>
                    <a:pt x="29" y="12"/>
                  </a:moveTo>
                  <a:cubicBezTo>
                    <a:pt x="19" y="12"/>
                    <a:pt x="12" y="18"/>
                    <a:pt x="12" y="26"/>
                  </a:cubicBezTo>
                  <a:cubicBezTo>
                    <a:pt x="12" y="31"/>
                    <a:pt x="20" y="50"/>
                    <a:pt x="29" y="69"/>
                  </a:cubicBezTo>
                  <a:cubicBezTo>
                    <a:pt x="38" y="50"/>
                    <a:pt x="47" y="31"/>
                    <a:pt x="47" y="26"/>
                  </a:cubicBezTo>
                  <a:cubicBezTo>
                    <a:pt x="47" y="18"/>
                    <a:pt x="39" y="12"/>
                    <a:pt x="29"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30" name="TextBox 13"/>
          <p:cNvSpPr txBox="1"/>
          <p:nvPr/>
        </p:nvSpPr>
        <p:spPr>
          <a:xfrm>
            <a:off x="1792451" y="2299806"/>
            <a:ext cx="1239955" cy="295466"/>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13"/>
          <p:cNvSpPr txBox="1"/>
          <p:nvPr/>
        </p:nvSpPr>
        <p:spPr>
          <a:xfrm>
            <a:off x="4089038" y="2960506"/>
            <a:ext cx="1295287" cy="270010"/>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Box 13"/>
          <p:cNvSpPr txBox="1"/>
          <p:nvPr/>
        </p:nvSpPr>
        <p:spPr>
          <a:xfrm>
            <a:off x="6561036" y="3661639"/>
            <a:ext cx="1295287" cy="270010"/>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TextBox 13"/>
          <p:cNvSpPr txBox="1"/>
          <p:nvPr/>
        </p:nvSpPr>
        <p:spPr>
          <a:xfrm>
            <a:off x="8737030" y="4330820"/>
            <a:ext cx="1295287" cy="270010"/>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TextBox 13"/>
          <p:cNvSpPr txBox="1"/>
          <p:nvPr/>
        </p:nvSpPr>
        <p:spPr>
          <a:xfrm>
            <a:off x="4128001" y="3566461"/>
            <a:ext cx="1294204" cy="886397"/>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单击</a:t>
            </a: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TextBox 13"/>
          <p:cNvSpPr txBox="1"/>
          <p:nvPr/>
        </p:nvSpPr>
        <p:spPr>
          <a:xfrm>
            <a:off x="6643926" y="4266744"/>
            <a:ext cx="1300397" cy="886397"/>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a:t>
            </a:r>
            <a:r>
              <a:rPr lang="zh-CN" altLang="en-US" sz="1200"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TextBox 13"/>
          <p:cNvSpPr txBox="1"/>
          <p:nvPr/>
        </p:nvSpPr>
        <p:spPr>
          <a:xfrm>
            <a:off x="1792451" y="2917151"/>
            <a:ext cx="1294204" cy="886397"/>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单击</a:t>
            </a: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TextBox 13"/>
          <p:cNvSpPr txBox="1"/>
          <p:nvPr/>
        </p:nvSpPr>
        <p:spPr>
          <a:xfrm>
            <a:off x="8801005" y="4949734"/>
            <a:ext cx="1300397" cy="886397"/>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a:t>
            </a:r>
            <a:r>
              <a:rPr lang="zh-CN" altLang="en-US" sz="1200"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6085" y="461265"/>
            <a:ext cx="27525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点击此处添加标题</a:t>
            </a:r>
            <a:endParaRPr lang="zh-CN" altLang="en-US" sz="2400" b="1" dirty="0">
              <a:latin typeface="微软雅黑" panose="020B0503020204020204" pitchFamily="34" charset="-122"/>
              <a:ea typeface="微软雅黑" panose="020B0503020204020204" pitchFamily="34" charset="-122"/>
            </a:endParaRPr>
          </a:p>
        </p:txBody>
      </p:sp>
      <p:sp>
        <p:nvSpPr>
          <p:cNvPr id="5" name="Rounded Rectangle 7"/>
          <p:cNvSpPr/>
          <p:nvPr/>
        </p:nvSpPr>
        <p:spPr>
          <a:xfrm>
            <a:off x="1327527" y="3143067"/>
            <a:ext cx="1786082" cy="1410065"/>
          </a:xfrm>
          <a:prstGeom prst="roundRect">
            <a:avLst/>
          </a:prstGeom>
          <a:no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Rounded Rectangle 8"/>
          <p:cNvSpPr/>
          <p:nvPr/>
        </p:nvSpPr>
        <p:spPr>
          <a:xfrm>
            <a:off x="3901707" y="3143067"/>
            <a:ext cx="1786082" cy="1410065"/>
          </a:xfrm>
          <a:prstGeom prst="roundRect">
            <a:avLst/>
          </a:prstGeom>
          <a:noFill/>
          <a:ln w="635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Freeform 5"/>
          <p:cNvSpPr/>
          <p:nvPr/>
        </p:nvSpPr>
        <p:spPr bwMode="auto">
          <a:xfrm flipH="1">
            <a:off x="2183796" y="4710904"/>
            <a:ext cx="2084808" cy="759748"/>
          </a:xfrm>
          <a:custGeom>
            <a:avLst/>
            <a:gdLst>
              <a:gd name="T0" fmla="*/ 13 w 487"/>
              <a:gd name="T1" fmla="*/ 0 h 176"/>
              <a:gd name="T2" fmla="*/ 0 w 487"/>
              <a:gd name="T3" fmla="*/ 50 h 176"/>
              <a:gd name="T4" fmla="*/ 14 w 487"/>
              <a:gd name="T5" fmla="*/ 31 h 176"/>
              <a:gd name="T6" fmla="*/ 17 w 487"/>
              <a:gd name="T7" fmla="*/ 40 h 176"/>
              <a:gd name="T8" fmla="*/ 20 w 487"/>
              <a:gd name="T9" fmla="*/ 46 h 176"/>
              <a:gd name="T10" fmla="*/ 21 w 487"/>
              <a:gd name="T11" fmla="*/ 47 h 176"/>
              <a:gd name="T12" fmla="*/ 42 w 487"/>
              <a:gd name="T13" fmla="*/ 79 h 176"/>
              <a:gd name="T14" fmla="*/ 84 w 487"/>
              <a:gd name="T15" fmla="*/ 121 h 176"/>
              <a:gd name="T16" fmla="*/ 115 w 487"/>
              <a:gd name="T17" fmla="*/ 141 h 176"/>
              <a:gd name="T18" fmla="*/ 121 w 487"/>
              <a:gd name="T19" fmla="*/ 144 h 176"/>
              <a:gd name="T20" fmla="*/ 134 w 487"/>
              <a:gd name="T21" fmla="*/ 151 h 176"/>
              <a:gd name="T22" fmla="*/ 140 w 487"/>
              <a:gd name="T23" fmla="*/ 154 h 176"/>
              <a:gd name="T24" fmla="*/ 160 w 487"/>
              <a:gd name="T25" fmla="*/ 161 h 176"/>
              <a:gd name="T26" fmla="*/ 239 w 487"/>
              <a:gd name="T27" fmla="*/ 176 h 176"/>
              <a:gd name="T28" fmla="*/ 259 w 487"/>
              <a:gd name="T29" fmla="*/ 176 h 176"/>
              <a:gd name="T30" fmla="*/ 265 w 487"/>
              <a:gd name="T31" fmla="*/ 176 h 176"/>
              <a:gd name="T32" fmla="*/ 277 w 487"/>
              <a:gd name="T33" fmla="*/ 175 h 176"/>
              <a:gd name="T34" fmla="*/ 336 w 487"/>
              <a:gd name="T35" fmla="*/ 164 h 176"/>
              <a:gd name="T36" fmla="*/ 437 w 487"/>
              <a:gd name="T37" fmla="*/ 106 h 176"/>
              <a:gd name="T38" fmla="*/ 481 w 487"/>
              <a:gd name="T39" fmla="*/ 50 h 176"/>
              <a:gd name="T40" fmla="*/ 486 w 487"/>
              <a:gd name="T41" fmla="*/ 41 h 176"/>
              <a:gd name="T42" fmla="*/ 471 w 487"/>
              <a:gd name="T43" fmla="*/ 30 h 176"/>
              <a:gd name="T44" fmla="*/ 468 w 487"/>
              <a:gd name="T45" fmla="*/ 37 h 176"/>
              <a:gd name="T46" fmla="*/ 443 w 487"/>
              <a:gd name="T47" fmla="*/ 73 h 176"/>
              <a:gd name="T48" fmla="*/ 367 w 487"/>
              <a:gd name="T49" fmla="*/ 132 h 176"/>
              <a:gd name="T50" fmla="*/ 344 w 487"/>
              <a:gd name="T51" fmla="*/ 142 h 176"/>
              <a:gd name="T52" fmla="*/ 329 w 487"/>
              <a:gd name="T53" fmla="*/ 147 h 176"/>
              <a:gd name="T54" fmla="*/ 279 w 487"/>
              <a:gd name="T55" fmla="*/ 157 h 176"/>
              <a:gd name="T56" fmla="*/ 270 w 487"/>
              <a:gd name="T57" fmla="*/ 157 h 176"/>
              <a:gd name="T58" fmla="*/ 261 w 487"/>
              <a:gd name="T59" fmla="*/ 158 h 176"/>
              <a:gd name="T60" fmla="*/ 187 w 487"/>
              <a:gd name="T61" fmla="*/ 150 h 176"/>
              <a:gd name="T62" fmla="*/ 174 w 487"/>
              <a:gd name="T63" fmla="*/ 147 h 176"/>
              <a:gd name="T64" fmla="*/ 168 w 487"/>
              <a:gd name="T65" fmla="*/ 145 h 176"/>
              <a:gd name="T66" fmla="*/ 156 w 487"/>
              <a:gd name="T67" fmla="*/ 140 h 176"/>
              <a:gd name="T68" fmla="*/ 150 w 487"/>
              <a:gd name="T69" fmla="*/ 138 h 176"/>
              <a:gd name="T70" fmla="*/ 137 w 487"/>
              <a:gd name="T71" fmla="*/ 132 h 176"/>
              <a:gd name="T72" fmla="*/ 111 w 487"/>
              <a:gd name="T73" fmla="*/ 118 h 176"/>
              <a:gd name="T74" fmla="*/ 102 w 487"/>
              <a:gd name="T75" fmla="*/ 112 h 176"/>
              <a:gd name="T76" fmla="*/ 81 w 487"/>
              <a:gd name="T77" fmla="*/ 95 h 176"/>
              <a:gd name="T78" fmla="*/ 75 w 487"/>
              <a:gd name="T79" fmla="*/ 89 h 176"/>
              <a:gd name="T80" fmla="*/ 71 w 487"/>
              <a:gd name="T81" fmla="*/ 85 h 176"/>
              <a:gd name="T82" fmla="*/ 38 w 487"/>
              <a:gd name="T83" fmla="*/ 40 h 176"/>
              <a:gd name="T84" fmla="*/ 37 w 487"/>
              <a:gd name="T85" fmla="*/ 38 h 176"/>
              <a:gd name="T86" fmla="*/ 37 w 487"/>
              <a:gd name="T87" fmla="*/ 37 h 176"/>
              <a:gd name="T88" fmla="*/ 36 w 487"/>
              <a:gd name="T89" fmla="*/ 36 h 176"/>
              <a:gd name="T90" fmla="*/ 32 w 487"/>
              <a:gd name="T91" fmla="*/ 28 h 176"/>
              <a:gd name="T92" fmla="*/ 41 w 487"/>
              <a:gd name="T93" fmla="*/ 23 h 176"/>
              <a:gd name="T94" fmla="*/ 54 w 487"/>
              <a:gd name="T95" fmla="*/ 25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87" h="176">
                <a:moveTo>
                  <a:pt x="54" y="25"/>
                </a:moveTo>
                <a:cubicBezTo>
                  <a:pt x="40" y="19"/>
                  <a:pt x="26" y="11"/>
                  <a:pt x="13" y="0"/>
                </a:cubicBezTo>
                <a:cubicBezTo>
                  <a:pt x="6" y="16"/>
                  <a:pt x="2" y="33"/>
                  <a:pt x="0" y="52"/>
                </a:cubicBezTo>
                <a:cubicBezTo>
                  <a:pt x="0" y="52"/>
                  <a:pt x="0" y="51"/>
                  <a:pt x="0" y="50"/>
                </a:cubicBezTo>
                <a:cubicBezTo>
                  <a:pt x="1" y="49"/>
                  <a:pt x="1" y="47"/>
                  <a:pt x="3" y="45"/>
                </a:cubicBezTo>
                <a:cubicBezTo>
                  <a:pt x="5" y="40"/>
                  <a:pt x="8" y="35"/>
                  <a:pt x="14" y="31"/>
                </a:cubicBezTo>
                <a:cubicBezTo>
                  <a:pt x="14" y="31"/>
                  <a:pt x="14" y="33"/>
                  <a:pt x="15" y="35"/>
                </a:cubicBezTo>
                <a:cubicBezTo>
                  <a:pt x="16" y="37"/>
                  <a:pt x="17" y="38"/>
                  <a:pt x="17" y="40"/>
                </a:cubicBezTo>
                <a:cubicBezTo>
                  <a:pt x="18" y="41"/>
                  <a:pt x="19" y="43"/>
                  <a:pt x="20" y="44"/>
                </a:cubicBezTo>
                <a:cubicBezTo>
                  <a:pt x="20" y="46"/>
                  <a:pt x="20" y="46"/>
                  <a:pt x="20" y="46"/>
                </a:cubicBezTo>
                <a:cubicBezTo>
                  <a:pt x="21" y="46"/>
                  <a:pt x="21" y="46"/>
                  <a:pt x="21" y="46"/>
                </a:cubicBezTo>
                <a:cubicBezTo>
                  <a:pt x="21" y="47"/>
                  <a:pt x="21" y="47"/>
                  <a:pt x="21" y="47"/>
                </a:cubicBezTo>
                <a:cubicBezTo>
                  <a:pt x="25" y="54"/>
                  <a:pt x="25" y="54"/>
                  <a:pt x="25" y="54"/>
                </a:cubicBezTo>
                <a:cubicBezTo>
                  <a:pt x="30" y="63"/>
                  <a:pt x="36" y="71"/>
                  <a:pt x="42" y="79"/>
                </a:cubicBezTo>
                <a:cubicBezTo>
                  <a:pt x="48" y="87"/>
                  <a:pt x="55" y="94"/>
                  <a:pt x="62" y="101"/>
                </a:cubicBezTo>
                <a:cubicBezTo>
                  <a:pt x="69" y="108"/>
                  <a:pt x="76" y="115"/>
                  <a:pt x="84" y="121"/>
                </a:cubicBezTo>
                <a:cubicBezTo>
                  <a:pt x="92" y="127"/>
                  <a:pt x="100" y="132"/>
                  <a:pt x="108" y="137"/>
                </a:cubicBezTo>
                <a:cubicBezTo>
                  <a:pt x="110" y="139"/>
                  <a:pt x="112" y="140"/>
                  <a:pt x="115" y="141"/>
                </a:cubicBezTo>
                <a:cubicBezTo>
                  <a:pt x="118" y="143"/>
                  <a:pt x="118" y="143"/>
                  <a:pt x="118" y="143"/>
                </a:cubicBezTo>
                <a:cubicBezTo>
                  <a:pt x="119" y="143"/>
                  <a:pt x="120" y="144"/>
                  <a:pt x="121" y="144"/>
                </a:cubicBezTo>
                <a:cubicBezTo>
                  <a:pt x="123" y="145"/>
                  <a:pt x="125" y="147"/>
                  <a:pt x="127" y="148"/>
                </a:cubicBezTo>
                <a:cubicBezTo>
                  <a:pt x="129" y="149"/>
                  <a:pt x="132" y="150"/>
                  <a:pt x="134" y="151"/>
                </a:cubicBezTo>
                <a:cubicBezTo>
                  <a:pt x="135" y="151"/>
                  <a:pt x="136" y="152"/>
                  <a:pt x="137" y="152"/>
                </a:cubicBezTo>
                <a:cubicBezTo>
                  <a:pt x="140" y="154"/>
                  <a:pt x="140" y="154"/>
                  <a:pt x="140" y="154"/>
                </a:cubicBezTo>
                <a:cubicBezTo>
                  <a:pt x="142" y="154"/>
                  <a:pt x="144" y="155"/>
                  <a:pt x="147" y="156"/>
                </a:cubicBezTo>
                <a:cubicBezTo>
                  <a:pt x="151" y="158"/>
                  <a:pt x="155" y="160"/>
                  <a:pt x="160" y="161"/>
                </a:cubicBezTo>
                <a:cubicBezTo>
                  <a:pt x="169" y="164"/>
                  <a:pt x="178" y="166"/>
                  <a:pt x="186" y="169"/>
                </a:cubicBezTo>
                <a:cubicBezTo>
                  <a:pt x="204" y="173"/>
                  <a:pt x="222" y="175"/>
                  <a:pt x="239" y="176"/>
                </a:cubicBezTo>
                <a:cubicBezTo>
                  <a:pt x="244" y="176"/>
                  <a:pt x="248" y="176"/>
                  <a:pt x="252" y="176"/>
                </a:cubicBezTo>
                <a:cubicBezTo>
                  <a:pt x="254" y="176"/>
                  <a:pt x="256" y="176"/>
                  <a:pt x="259" y="176"/>
                </a:cubicBezTo>
                <a:cubicBezTo>
                  <a:pt x="260" y="176"/>
                  <a:pt x="261" y="176"/>
                  <a:pt x="262" y="176"/>
                </a:cubicBezTo>
                <a:cubicBezTo>
                  <a:pt x="263" y="176"/>
                  <a:pt x="264" y="176"/>
                  <a:pt x="265" y="176"/>
                </a:cubicBezTo>
                <a:cubicBezTo>
                  <a:pt x="267" y="176"/>
                  <a:pt x="269" y="176"/>
                  <a:pt x="271" y="175"/>
                </a:cubicBezTo>
                <a:cubicBezTo>
                  <a:pt x="273" y="175"/>
                  <a:pt x="275" y="175"/>
                  <a:pt x="277" y="175"/>
                </a:cubicBezTo>
                <a:cubicBezTo>
                  <a:pt x="282" y="175"/>
                  <a:pt x="286" y="174"/>
                  <a:pt x="290" y="174"/>
                </a:cubicBezTo>
                <a:cubicBezTo>
                  <a:pt x="306" y="172"/>
                  <a:pt x="321" y="168"/>
                  <a:pt x="336" y="164"/>
                </a:cubicBezTo>
                <a:cubicBezTo>
                  <a:pt x="365" y="155"/>
                  <a:pt x="390" y="142"/>
                  <a:pt x="410" y="128"/>
                </a:cubicBezTo>
                <a:cubicBezTo>
                  <a:pt x="420" y="121"/>
                  <a:pt x="429" y="113"/>
                  <a:pt x="437" y="106"/>
                </a:cubicBezTo>
                <a:cubicBezTo>
                  <a:pt x="445" y="99"/>
                  <a:pt x="452" y="91"/>
                  <a:pt x="457" y="85"/>
                </a:cubicBezTo>
                <a:cubicBezTo>
                  <a:pt x="469" y="71"/>
                  <a:pt x="476" y="59"/>
                  <a:pt x="481" y="50"/>
                </a:cubicBezTo>
                <a:cubicBezTo>
                  <a:pt x="482" y="48"/>
                  <a:pt x="483" y="46"/>
                  <a:pt x="484" y="45"/>
                </a:cubicBezTo>
                <a:cubicBezTo>
                  <a:pt x="485" y="43"/>
                  <a:pt x="485" y="42"/>
                  <a:pt x="486" y="41"/>
                </a:cubicBezTo>
                <a:cubicBezTo>
                  <a:pt x="487" y="38"/>
                  <a:pt x="487" y="37"/>
                  <a:pt x="487" y="37"/>
                </a:cubicBezTo>
                <a:cubicBezTo>
                  <a:pt x="471" y="30"/>
                  <a:pt x="471" y="30"/>
                  <a:pt x="471" y="30"/>
                </a:cubicBezTo>
                <a:cubicBezTo>
                  <a:pt x="471" y="30"/>
                  <a:pt x="471" y="31"/>
                  <a:pt x="470" y="33"/>
                </a:cubicBezTo>
                <a:cubicBezTo>
                  <a:pt x="469" y="34"/>
                  <a:pt x="468" y="35"/>
                  <a:pt x="468" y="37"/>
                </a:cubicBezTo>
                <a:cubicBezTo>
                  <a:pt x="467" y="38"/>
                  <a:pt x="466" y="40"/>
                  <a:pt x="465" y="42"/>
                </a:cubicBezTo>
                <a:cubicBezTo>
                  <a:pt x="461" y="50"/>
                  <a:pt x="454" y="61"/>
                  <a:pt x="443" y="73"/>
                </a:cubicBezTo>
                <a:cubicBezTo>
                  <a:pt x="433" y="86"/>
                  <a:pt x="418" y="100"/>
                  <a:pt x="399" y="114"/>
                </a:cubicBezTo>
                <a:cubicBezTo>
                  <a:pt x="389" y="120"/>
                  <a:pt x="379" y="126"/>
                  <a:pt x="367" y="132"/>
                </a:cubicBezTo>
                <a:cubicBezTo>
                  <a:pt x="361" y="135"/>
                  <a:pt x="355" y="138"/>
                  <a:pt x="349" y="140"/>
                </a:cubicBezTo>
                <a:cubicBezTo>
                  <a:pt x="347" y="141"/>
                  <a:pt x="345" y="141"/>
                  <a:pt x="344" y="142"/>
                </a:cubicBezTo>
                <a:cubicBezTo>
                  <a:pt x="342" y="143"/>
                  <a:pt x="340" y="143"/>
                  <a:pt x="339" y="144"/>
                </a:cubicBezTo>
                <a:cubicBezTo>
                  <a:pt x="335" y="145"/>
                  <a:pt x="332" y="146"/>
                  <a:pt x="329" y="147"/>
                </a:cubicBezTo>
                <a:cubicBezTo>
                  <a:pt x="315" y="151"/>
                  <a:pt x="300" y="154"/>
                  <a:pt x="285" y="156"/>
                </a:cubicBezTo>
                <a:cubicBezTo>
                  <a:pt x="283" y="156"/>
                  <a:pt x="281" y="156"/>
                  <a:pt x="279" y="157"/>
                </a:cubicBezTo>
                <a:cubicBezTo>
                  <a:pt x="277" y="157"/>
                  <a:pt x="275" y="157"/>
                  <a:pt x="273" y="157"/>
                </a:cubicBezTo>
                <a:cubicBezTo>
                  <a:pt x="272" y="157"/>
                  <a:pt x="271" y="157"/>
                  <a:pt x="270" y="157"/>
                </a:cubicBezTo>
                <a:cubicBezTo>
                  <a:pt x="269" y="157"/>
                  <a:pt x="268" y="158"/>
                  <a:pt x="267" y="158"/>
                </a:cubicBezTo>
                <a:cubicBezTo>
                  <a:pt x="265" y="158"/>
                  <a:pt x="263" y="158"/>
                  <a:pt x="261" y="158"/>
                </a:cubicBezTo>
                <a:cubicBezTo>
                  <a:pt x="253" y="158"/>
                  <a:pt x="245" y="158"/>
                  <a:pt x="237" y="158"/>
                </a:cubicBezTo>
                <a:cubicBezTo>
                  <a:pt x="221" y="157"/>
                  <a:pt x="204" y="154"/>
                  <a:pt x="187" y="150"/>
                </a:cubicBezTo>
                <a:cubicBezTo>
                  <a:pt x="185" y="150"/>
                  <a:pt x="183" y="149"/>
                  <a:pt x="181" y="149"/>
                </a:cubicBezTo>
                <a:cubicBezTo>
                  <a:pt x="179" y="148"/>
                  <a:pt x="176" y="147"/>
                  <a:pt x="174" y="147"/>
                </a:cubicBezTo>
                <a:cubicBezTo>
                  <a:pt x="171" y="146"/>
                  <a:pt x="171" y="146"/>
                  <a:pt x="171" y="146"/>
                </a:cubicBezTo>
                <a:cubicBezTo>
                  <a:pt x="168" y="145"/>
                  <a:pt x="168" y="145"/>
                  <a:pt x="168" y="145"/>
                </a:cubicBezTo>
                <a:cubicBezTo>
                  <a:pt x="166" y="144"/>
                  <a:pt x="164" y="143"/>
                  <a:pt x="162" y="143"/>
                </a:cubicBezTo>
                <a:cubicBezTo>
                  <a:pt x="160" y="142"/>
                  <a:pt x="158" y="141"/>
                  <a:pt x="156" y="140"/>
                </a:cubicBezTo>
                <a:cubicBezTo>
                  <a:pt x="153" y="139"/>
                  <a:pt x="153" y="139"/>
                  <a:pt x="153" y="139"/>
                </a:cubicBezTo>
                <a:cubicBezTo>
                  <a:pt x="150" y="138"/>
                  <a:pt x="150" y="138"/>
                  <a:pt x="150" y="138"/>
                </a:cubicBezTo>
                <a:cubicBezTo>
                  <a:pt x="148" y="137"/>
                  <a:pt x="145" y="136"/>
                  <a:pt x="143" y="135"/>
                </a:cubicBezTo>
                <a:cubicBezTo>
                  <a:pt x="141" y="134"/>
                  <a:pt x="139" y="133"/>
                  <a:pt x="137" y="132"/>
                </a:cubicBezTo>
                <a:cubicBezTo>
                  <a:pt x="129" y="128"/>
                  <a:pt x="121" y="124"/>
                  <a:pt x="114" y="119"/>
                </a:cubicBezTo>
                <a:cubicBezTo>
                  <a:pt x="111" y="118"/>
                  <a:pt x="111" y="118"/>
                  <a:pt x="111" y="118"/>
                </a:cubicBezTo>
                <a:cubicBezTo>
                  <a:pt x="110" y="117"/>
                  <a:pt x="109" y="116"/>
                  <a:pt x="108" y="116"/>
                </a:cubicBezTo>
                <a:cubicBezTo>
                  <a:pt x="106" y="114"/>
                  <a:pt x="104" y="113"/>
                  <a:pt x="102" y="112"/>
                </a:cubicBezTo>
                <a:cubicBezTo>
                  <a:pt x="99" y="109"/>
                  <a:pt x="95" y="106"/>
                  <a:pt x="91" y="104"/>
                </a:cubicBezTo>
                <a:cubicBezTo>
                  <a:pt x="88" y="101"/>
                  <a:pt x="84" y="98"/>
                  <a:pt x="81" y="95"/>
                </a:cubicBezTo>
                <a:cubicBezTo>
                  <a:pt x="79" y="93"/>
                  <a:pt x="77" y="91"/>
                  <a:pt x="76" y="90"/>
                </a:cubicBezTo>
                <a:cubicBezTo>
                  <a:pt x="75" y="89"/>
                  <a:pt x="75" y="89"/>
                  <a:pt x="75" y="89"/>
                </a:cubicBezTo>
                <a:cubicBezTo>
                  <a:pt x="73" y="87"/>
                  <a:pt x="73" y="87"/>
                  <a:pt x="73" y="87"/>
                </a:cubicBezTo>
                <a:cubicBezTo>
                  <a:pt x="71" y="85"/>
                  <a:pt x="71" y="85"/>
                  <a:pt x="71" y="85"/>
                </a:cubicBezTo>
                <a:cubicBezTo>
                  <a:pt x="64" y="78"/>
                  <a:pt x="58" y="71"/>
                  <a:pt x="53" y="64"/>
                </a:cubicBezTo>
                <a:cubicBezTo>
                  <a:pt x="47" y="56"/>
                  <a:pt x="42" y="48"/>
                  <a:pt x="38" y="40"/>
                </a:cubicBezTo>
                <a:cubicBezTo>
                  <a:pt x="38" y="40"/>
                  <a:pt x="37" y="39"/>
                  <a:pt x="37" y="39"/>
                </a:cubicBezTo>
                <a:cubicBezTo>
                  <a:pt x="37" y="38"/>
                  <a:pt x="37" y="38"/>
                  <a:pt x="37" y="38"/>
                </a:cubicBezTo>
                <a:cubicBezTo>
                  <a:pt x="37" y="38"/>
                  <a:pt x="37" y="38"/>
                  <a:pt x="37" y="38"/>
                </a:cubicBezTo>
                <a:cubicBezTo>
                  <a:pt x="37" y="37"/>
                  <a:pt x="37" y="37"/>
                  <a:pt x="37" y="37"/>
                </a:cubicBezTo>
                <a:cubicBezTo>
                  <a:pt x="36" y="37"/>
                  <a:pt x="36" y="37"/>
                  <a:pt x="36" y="37"/>
                </a:cubicBezTo>
                <a:cubicBezTo>
                  <a:pt x="36" y="36"/>
                  <a:pt x="36" y="36"/>
                  <a:pt x="36" y="36"/>
                </a:cubicBezTo>
                <a:cubicBezTo>
                  <a:pt x="35" y="35"/>
                  <a:pt x="34" y="33"/>
                  <a:pt x="34" y="32"/>
                </a:cubicBezTo>
                <a:cubicBezTo>
                  <a:pt x="33" y="30"/>
                  <a:pt x="32" y="29"/>
                  <a:pt x="32" y="28"/>
                </a:cubicBezTo>
                <a:cubicBezTo>
                  <a:pt x="31" y="26"/>
                  <a:pt x="30" y="24"/>
                  <a:pt x="30" y="24"/>
                </a:cubicBezTo>
                <a:cubicBezTo>
                  <a:pt x="34" y="23"/>
                  <a:pt x="37" y="23"/>
                  <a:pt x="41" y="23"/>
                </a:cubicBezTo>
                <a:cubicBezTo>
                  <a:pt x="43" y="23"/>
                  <a:pt x="45" y="24"/>
                  <a:pt x="48" y="24"/>
                </a:cubicBezTo>
                <a:cubicBezTo>
                  <a:pt x="50" y="24"/>
                  <a:pt x="52" y="24"/>
                  <a:pt x="54" y="25"/>
                </a:cubicBezTo>
                <a:close/>
              </a:path>
            </a:pathLst>
          </a:custGeom>
          <a:solidFill>
            <a:schemeClr val="accent1"/>
          </a:solidFill>
          <a:ln>
            <a:noFill/>
          </a:ln>
        </p:spPr>
        <p:txBody>
          <a:bodyPr vert="horz" wrap="square" lIns="91440" tIns="45720" rIns="91440" bIns="45720" numCol="1" anchor="t" anchorCtr="0" compatLnSpc="1"/>
          <a:lstStyle/>
          <a:p>
            <a:endParaRPr lang="id-ID"/>
          </a:p>
        </p:txBody>
      </p:sp>
      <p:sp>
        <p:nvSpPr>
          <p:cNvPr id="8" name="Freeform 5"/>
          <p:cNvSpPr/>
          <p:nvPr/>
        </p:nvSpPr>
        <p:spPr bwMode="auto">
          <a:xfrm rot="10800000">
            <a:off x="4800463" y="2245689"/>
            <a:ext cx="2084808" cy="759748"/>
          </a:xfrm>
          <a:custGeom>
            <a:avLst/>
            <a:gdLst>
              <a:gd name="T0" fmla="*/ 13 w 487"/>
              <a:gd name="T1" fmla="*/ 0 h 176"/>
              <a:gd name="T2" fmla="*/ 0 w 487"/>
              <a:gd name="T3" fmla="*/ 50 h 176"/>
              <a:gd name="T4" fmla="*/ 14 w 487"/>
              <a:gd name="T5" fmla="*/ 31 h 176"/>
              <a:gd name="T6" fmla="*/ 17 w 487"/>
              <a:gd name="T7" fmla="*/ 40 h 176"/>
              <a:gd name="T8" fmla="*/ 20 w 487"/>
              <a:gd name="T9" fmla="*/ 46 h 176"/>
              <a:gd name="T10" fmla="*/ 21 w 487"/>
              <a:gd name="T11" fmla="*/ 47 h 176"/>
              <a:gd name="T12" fmla="*/ 42 w 487"/>
              <a:gd name="T13" fmla="*/ 79 h 176"/>
              <a:gd name="T14" fmla="*/ 84 w 487"/>
              <a:gd name="T15" fmla="*/ 121 h 176"/>
              <a:gd name="T16" fmla="*/ 115 w 487"/>
              <a:gd name="T17" fmla="*/ 141 h 176"/>
              <a:gd name="T18" fmla="*/ 121 w 487"/>
              <a:gd name="T19" fmla="*/ 144 h 176"/>
              <a:gd name="T20" fmla="*/ 134 w 487"/>
              <a:gd name="T21" fmla="*/ 151 h 176"/>
              <a:gd name="T22" fmla="*/ 140 w 487"/>
              <a:gd name="T23" fmla="*/ 154 h 176"/>
              <a:gd name="T24" fmla="*/ 160 w 487"/>
              <a:gd name="T25" fmla="*/ 161 h 176"/>
              <a:gd name="T26" fmla="*/ 239 w 487"/>
              <a:gd name="T27" fmla="*/ 176 h 176"/>
              <a:gd name="T28" fmla="*/ 259 w 487"/>
              <a:gd name="T29" fmla="*/ 176 h 176"/>
              <a:gd name="T30" fmla="*/ 265 w 487"/>
              <a:gd name="T31" fmla="*/ 176 h 176"/>
              <a:gd name="T32" fmla="*/ 277 w 487"/>
              <a:gd name="T33" fmla="*/ 175 h 176"/>
              <a:gd name="T34" fmla="*/ 336 w 487"/>
              <a:gd name="T35" fmla="*/ 164 h 176"/>
              <a:gd name="T36" fmla="*/ 437 w 487"/>
              <a:gd name="T37" fmla="*/ 106 h 176"/>
              <a:gd name="T38" fmla="*/ 481 w 487"/>
              <a:gd name="T39" fmla="*/ 50 h 176"/>
              <a:gd name="T40" fmla="*/ 486 w 487"/>
              <a:gd name="T41" fmla="*/ 41 h 176"/>
              <a:gd name="T42" fmla="*/ 471 w 487"/>
              <a:gd name="T43" fmla="*/ 30 h 176"/>
              <a:gd name="T44" fmla="*/ 468 w 487"/>
              <a:gd name="T45" fmla="*/ 37 h 176"/>
              <a:gd name="T46" fmla="*/ 443 w 487"/>
              <a:gd name="T47" fmla="*/ 73 h 176"/>
              <a:gd name="T48" fmla="*/ 367 w 487"/>
              <a:gd name="T49" fmla="*/ 132 h 176"/>
              <a:gd name="T50" fmla="*/ 344 w 487"/>
              <a:gd name="T51" fmla="*/ 142 h 176"/>
              <a:gd name="T52" fmla="*/ 329 w 487"/>
              <a:gd name="T53" fmla="*/ 147 h 176"/>
              <a:gd name="T54" fmla="*/ 279 w 487"/>
              <a:gd name="T55" fmla="*/ 157 h 176"/>
              <a:gd name="T56" fmla="*/ 270 w 487"/>
              <a:gd name="T57" fmla="*/ 157 h 176"/>
              <a:gd name="T58" fmla="*/ 261 w 487"/>
              <a:gd name="T59" fmla="*/ 158 h 176"/>
              <a:gd name="T60" fmla="*/ 187 w 487"/>
              <a:gd name="T61" fmla="*/ 150 h 176"/>
              <a:gd name="T62" fmla="*/ 174 w 487"/>
              <a:gd name="T63" fmla="*/ 147 h 176"/>
              <a:gd name="T64" fmla="*/ 168 w 487"/>
              <a:gd name="T65" fmla="*/ 145 h 176"/>
              <a:gd name="T66" fmla="*/ 156 w 487"/>
              <a:gd name="T67" fmla="*/ 140 h 176"/>
              <a:gd name="T68" fmla="*/ 150 w 487"/>
              <a:gd name="T69" fmla="*/ 138 h 176"/>
              <a:gd name="T70" fmla="*/ 137 w 487"/>
              <a:gd name="T71" fmla="*/ 132 h 176"/>
              <a:gd name="T72" fmla="*/ 111 w 487"/>
              <a:gd name="T73" fmla="*/ 118 h 176"/>
              <a:gd name="T74" fmla="*/ 102 w 487"/>
              <a:gd name="T75" fmla="*/ 112 h 176"/>
              <a:gd name="T76" fmla="*/ 81 w 487"/>
              <a:gd name="T77" fmla="*/ 95 h 176"/>
              <a:gd name="T78" fmla="*/ 75 w 487"/>
              <a:gd name="T79" fmla="*/ 89 h 176"/>
              <a:gd name="T80" fmla="*/ 71 w 487"/>
              <a:gd name="T81" fmla="*/ 85 h 176"/>
              <a:gd name="T82" fmla="*/ 38 w 487"/>
              <a:gd name="T83" fmla="*/ 40 h 176"/>
              <a:gd name="T84" fmla="*/ 37 w 487"/>
              <a:gd name="T85" fmla="*/ 38 h 176"/>
              <a:gd name="T86" fmla="*/ 37 w 487"/>
              <a:gd name="T87" fmla="*/ 37 h 176"/>
              <a:gd name="T88" fmla="*/ 36 w 487"/>
              <a:gd name="T89" fmla="*/ 36 h 176"/>
              <a:gd name="T90" fmla="*/ 32 w 487"/>
              <a:gd name="T91" fmla="*/ 28 h 176"/>
              <a:gd name="T92" fmla="*/ 41 w 487"/>
              <a:gd name="T93" fmla="*/ 23 h 176"/>
              <a:gd name="T94" fmla="*/ 54 w 487"/>
              <a:gd name="T95" fmla="*/ 25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87" h="176">
                <a:moveTo>
                  <a:pt x="54" y="25"/>
                </a:moveTo>
                <a:cubicBezTo>
                  <a:pt x="40" y="19"/>
                  <a:pt x="26" y="11"/>
                  <a:pt x="13" y="0"/>
                </a:cubicBezTo>
                <a:cubicBezTo>
                  <a:pt x="6" y="16"/>
                  <a:pt x="2" y="33"/>
                  <a:pt x="0" y="52"/>
                </a:cubicBezTo>
                <a:cubicBezTo>
                  <a:pt x="0" y="52"/>
                  <a:pt x="0" y="51"/>
                  <a:pt x="0" y="50"/>
                </a:cubicBezTo>
                <a:cubicBezTo>
                  <a:pt x="1" y="49"/>
                  <a:pt x="1" y="47"/>
                  <a:pt x="3" y="45"/>
                </a:cubicBezTo>
                <a:cubicBezTo>
                  <a:pt x="5" y="40"/>
                  <a:pt x="8" y="35"/>
                  <a:pt x="14" y="31"/>
                </a:cubicBezTo>
                <a:cubicBezTo>
                  <a:pt x="14" y="31"/>
                  <a:pt x="14" y="33"/>
                  <a:pt x="15" y="35"/>
                </a:cubicBezTo>
                <a:cubicBezTo>
                  <a:pt x="16" y="37"/>
                  <a:pt x="17" y="38"/>
                  <a:pt x="17" y="40"/>
                </a:cubicBezTo>
                <a:cubicBezTo>
                  <a:pt x="18" y="41"/>
                  <a:pt x="19" y="43"/>
                  <a:pt x="20" y="44"/>
                </a:cubicBezTo>
                <a:cubicBezTo>
                  <a:pt x="20" y="46"/>
                  <a:pt x="20" y="46"/>
                  <a:pt x="20" y="46"/>
                </a:cubicBezTo>
                <a:cubicBezTo>
                  <a:pt x="21" y="46"/>
                  <a:pt x="21" y="46"/>
                  <a:pt x="21" y="46"/>
                </a:cubicBezTo>
                <a:cubicBezTo>
                  <a:pt x="21" y="47"/>
                  <a:pt x="21" y="47"/>
                  <a:pt x="21" y="47"/>
                </a:cubicBezTo>
                <a:cubicBezTo>
                  <a:pt x="25" y="54"/>
                  <a:pt x="25" y="54"/>
                  <a:pt x="25" y="54"/>
                </a:cubicBezTo>
                <a:cubicBezTo>
                  <a:pt x="30" y="63"/>
                  <a:pt x="36" y="71"/>
                  <a:pt x="42" y="79"/>
                </a:cubicBezTo>
                <a:cubicBezTo>
                  <a:pt x="48" y="87"/>
                  <a:pt x="55" y="94"/>
                  <a:pt x="62" y="101"/>
                </a:cubicBezTo>
                <a:cubicBezTo>
                  <a:pt x="69" y="108"/>
                  <a:pt x="76" y="115"/>
                  <a:pt x="84" y="121"/>
                </a:cubicBezTo>
                <a:cubicBezTo>
                  <a:pt x="92" y="127"/>
                  <a:pt x="100" y="132"/>
                  <a:pt x="108" y="137"/>
                </a:cubicBezTo>
                <a:cubicBezTo>
                  <a:pt x="110" y="139"/>
                  <a:pt x="112" y="140"/>
                  <a:pt x="115" y="141"/>
                </a:cubicBezTo>
                <a:cubicBezTo>
                  <a:pt x="118" y="143"/>
                  <a:pt x="118" y="143"/>
                  <a:pt x="118" y="143"/>
                </a:cubicBezTo>
                <a:cubicBezTo>
                  <a:pt x="119" y="143"/>
                  <a:pt x="120" y="144"/>
                  <a:pt x="121" y="144"/>
                </a:cubicBezTo>
                <a:cubicBezTo>
                  <a:pt x="123" y="145"/>
                  <a:pt x="125" y="147"/>
                  <a:pt x="127" y="148"/>
                </a:cubicBezTo>
                <a:cubicBezTo>
                  <a:pt x="129" y="149"/>
                  <a:pt x="132" y="150"/>
                  <a:pt x="134" y="151"/>
                </a:cubicBezTo>
                <a:cubicBezTo>
                  <a:pt x="135" y="151"/>
                  <a:pt x="136" y="152"/>
                  <a:pt x="137" y="152"/>
                </a:cubicBezTo>
                <a:cubicBezTo>
                  <a:pt x="140" y="154"/>
                  <a:pt x="140" y="154"/>
                  <a:pt x="140" y="154"/>
                </a:cubicBezTo>
                <a:cubicBezTo>
                  <a:pt x="142" y="154"/>
                  <a:pt x="144" y="155"/>
                  <a:pt x="147" y="156"/>
                </a:cubicBezTo>
                <a:cubicBezTo>
                  <a:pt x="151" y="158"/>
                  <a:pt x="155" y="160"/>
                  <a:pt x="160" y="161"/>
                </a:cubicBezTo>
                <a:cubicBezTo>
                  <a:pt x="169" y="164"/>
                  <a:pt x="178" y="166"/>
                  <a:pt x="186" y="169"/>
                </a:cubicBezTo>
                <a:cubicBezTo>
                  <a:pt x="204" y="173"/>
                  <a:pt x="222" y="175"/>
                  <a:pt x="239" y="176"/>
                </a:cubicBezTo>
                <a:cubicBezTo>
                  <a:pt x="244" y="176"/>
                  <a:pt x="248" y="176"/>
                  <a:pt x="252" y="176"/>
                </a:cubicBezTo>
                <a:cubicBezTo>
                  <a:pt x="254" y="176"/>
                  <a:pt x="256" y="176"/>
                  <a:pt x="259" y="176"/>
                </a:cubicBezTo>
                <a:cubicBezTo>
                  <a:pt x="260" y="176"/>
                  <a:pt x="261" y="176"/>
                  <a:pt x="262" y="176"/>
                </a:cubicBezTo>
                <a:cubicBezTo>
                  <a:pt x="263" y="176"/>
                  <a:pt x="264" y="176"/>
                  <a:pt x="265" y="176"/>
                </a:cubicBezTo>
                <a:cubicBezTo>
                  <a:pt x="267" y="176"/>
                  <a:pt x="269" y="176"/>
                  <a:pt x="271" y="175"/>
                </a:cubicBezTo>
                <a:cubicBezTo>
                  <a:pt x="273" y="175"/>
                  <a:pt x="275" y="175"/>
                  <a:pt x="277" y="175"/>
                </a:cubicBezTo>
                <a:cubicBezTo>
                  <a:pt x="282" y="175"/>
                  <a:pt x="286" y="174"/>
                  <a:pt x="290" y="174"/>
                </a:cubicBezTo>
                <a:cubicBezTo>
                  <a:pt x="306" y="172"/>
                  <a:pt x="321" y="168"/>
                  <a:pt x="336" y="164"/>
                </a:cubicBezTo>
                <a:cubicBezTo>
                  <a:pt x="365" y="155"/>
                  <a:pt x="390" y="142"/>
                  <a:pt x="410" y="128"/>
                </a:cubicBezTo>
                <a:cubicBezTo>
                  <a:pt x="420" y="121"/>
                  <a:pt x="429" y="113"/>
                  <a:pt x="437" y="106"/>
                </a:cubicBezTo>
                <a:cubicBezTo>
                  <a:pt x="445" y="99"/>
                  <a:pt x="452" y="91"/>
                  <a:pt x="457" y="85"/>
                </a:cubicBezTo>
                <a:cubicBezTo>
                  <a:pt x="469" y="71"/>
                  <a:pt x="476" y="59"/>
                  <a:pt x="481" y="50"/>
                </a:cubicBezTo>
                <a:cubicBezTo>
                  <a:pt x="482" y="48"/>
                  <a:pt x="483" y="46"/>
                  <a:pt x="484" y="45"/>
                </a:cubicBezTo>
                <a:cubicBezTo>
                  <a:pt x="485" y="43"/>
                  <a:pt x="485" y="42"/>
                  <a:pt x="486" y="41"/>
                </a:cubicBezTo>
                <a:cubicBezTo>
                  <a:pt x="487" y="38"/>
                  <a:pt x="487" y="37"/>
                  <a:pt x="487" y="37"/>
                </a:cubicBezTo>
                <a:cubicBezTo>
                  <a:pt x="471" y="30"/>
                  <a:pt x="471" y="30"/>
                  <a:pt x="471" y="30"/>
                </a:cubicBezTo>
                <a:cubicBezTo>
                  <a:pt x="471" y="30"/>
                  <a:pt x="471" y="31"/>
                  <a:pt x="470" y="33"/>
                </a:cubicBezTo>
                <a:cubicBezTo>
                  <a:pt x="469" y="34"/>
                  <a:pt x="468" y="35"/>
                  <a:pt x="468" y="37"/>
                </a:cubicBezTo>
                <a:cubicBezTo>
                  <a:pt x="467" y="38"/>
                  <a:pt x="466" y="40"/>
                  <a:pt x="465" y="42"/>
                </a:cubicBezTo>
                <a:cubicBezTo>
                  <a:pt x="461" y="50"/>
                  <a:pt x="454" y="61"/>
                  <a:pt x="443" y="73"/>
                </a:cubicBezTo>
                <a:cubicBezTo>
                  <a:pt x="433" y="86"/>
                  <a:pt x="418" y="100"/>
                  <a:pt x="399" y="114"/>
                </a:cubicBezTo>
                <a:cubicBezTo>
                  <a:pt x="389" y="120"/>
                  <a:pt x="379" y="126"/>
                  <a:pt x="367" y="132"/>
                </a:cubicBezTo>
                <a:cubicBezTo>
                  <a:pt x="361" y="135"/>
                  <a:pt x="355" y="138"/>
                  <a:pt x="349" y="140"/>
                </a:cubicBezTo>
                <a:cubicBezTo>
                  <a:pt x="347" y="141"/>
                  <a:pt x="345" y="141"/>
                  <a:pt x="344" y="142"/>
                </a:cubicBezTo>
                <a:cubicBezTo>
                  <a:pt x="342" y="143"/>
                  <a:pt x="340" y="143"/>
                  <a:pt x="339" y="144"/>
                </a:cubicBezTo>
                <a:cubicBezTo>
                  <a:pt x="335" y="145"/>
                  <a:pt x="332" y="146"/>
                  <a:pt x="329" y="147"/>
                </a:cubicBezTo>
                <a:cubicBezTo>
                  <a:pt x="315" y="151"/>
                  <a:pt x="300" y="154"/>
                  <a:pt x="285" y="156"/>
                </a:cubicBezTo>
                <a:cubicBezTo>
                  <a:pt x="283" y="156"/>
                  <a:pt x="281" y="156"/>
                  <a:pt x="279" y="157"/>
                </a:cubicBezTo>
                <a:cubicBezTo>
                  <a:pt x="277" y="157"/>
                  <a:pt x="275" y="157"/>
                  <a:pt x="273" y="157"/>
                </a:cubicBezTo>
                <a:cubicBezTo>
                  <a:pt x="272" y="157"/>
                  <a:pt x="271" y="157"/>
                  <a:pt x="270" y="157"/>
                </a:cubicBezTo>
                <a:cubicBezTo>
                  <a:pt x="269" y="157"/>
                  <a:pt x="268" y="158"/>
                  <a:pt x="267" y="158"/>
                </a:cubicBezTo>
                <a:cubicBezTo>
                  <a:pt x="265" y="158"/>
                  <a:pt x="263" y="158"/>
                  <a:pt x="261" y="158"/>
                </a:cubicBezTo>
                <a:cubicBezTo>
                  <a:pt x="253" y="158"/>
                  <a:pt x="245" y="158"/>
                  <a:pt x="237" y="158"/>
                </a:cubicBezTo>
                <a:cubicBezTo>
                  <a:pt x="221" y="157"/>
                  <a:pt x="204" y="154"/>
                  <a:pt x="187" y="150"/>
                </a:cubicBezTo>
                <a:cubicBezTo>
                  <a:pt x="185" y="150"/>
                  <a:pt x="183" y="149"/>
                  <a:pt x="181" y="149"/>
                </a:cubicBezTo>
                <a:cubicBezTo>
                  <a:pt x="179" y="148"/>
                  <a:pt x="176" y="147"/>
                  <a:pt x="174" y="147"/>
                </a:cubicBezTo>
                <a:cubicBezTo>
                  <a:pt x="171" y="146"/>
                  <a:pt x="171" y="146"/>
                  <a:pt x="171" y="146"/>
                </a:cubicBezTo>
                <a:cubicBezTo>
                  <a:pt x="168" y="145"/>
                  <a:pt x="168" y="145"/>
                  <a:pt x="168" y="145"/>
                </a:cubicBezTo>
                <a:cubicBezTo>
                  <a:pt x="166" y="144"/>
                  <a:pt x="164" y="143"/>
                  <a:pt x="162" y="143"/>
                </a:cubicBezTo>
                <a:cubicBezTo>
                  <a:pt x="160" y="142"/>
                  <a:pt x="158" y="141"/>
                  <a:pt x="156" y="140"/>
                </a:cubicBezTo>
                <a:cubicBezTo>
                  <a:pt x="153" y="139"/>
                  <a:pt x="153" y="139"/>
                  <a:pt x="153" y="139"/>
                </a:cubicBezTo>
                <a:cubicBezTo>
                  <a:pt x="150" y="138"/>
                  <a:pt x="150" y="138"/>
                  <a:pt x="150" y="138"/>
                </a:cubicBezTo>
                <a:cubicBezTo>
                  <a:pt x="148" y="137"/>
                  <a:pt x="145" y="136"/>
                  <a:pt x="143" y="135"/>
                </a:cubicBezTo>
                <a:cubicBezTo>
                  <a:pt x="141" y="134"/>
                  <a:pt x="139" y="133"/>
                  <a:pt x="137" y="132"/>
                </a:cubicBezTo>
                <a:cubicBezTo>
                  <a:pt x="129" y="128"/>
                  <a:pt x="121" y="124"/>
                  <a:pt x="114" y="119"/>
                </a:cubicBezTo>
                <a:cubicBezTo>
                  <a:pt x="111" y="118"/>
                  <a:pt x="111" y="118"/>
                  <a:pt x="111" y="118"/>
                </a:cubicBezTo>
                <a:cubicBezTo>
                  <a:pt x="110" y="117"/>
                  <a:pt x="109" y="116"/>
                  <a:pt x="108" y="116"/>
                </a:cubicBezTo>
                <a:cubicBezTo>
                  <a:pt x="106" y="114"/>
                  <a:pt x="104" y="113"/>
                  <a:pt x="102" y="112"/>
                </a:cubicBezTo>
                <a:cubicBezTo>
                  <a:pt x="99" y="109"/>
                  <a:pt x="95" y="106"/>
                  <a:pt x="91" y="104"/>
                </a:cubicBezTo>
                <a:cubicBezTo>
                  <a:pt x="88" y="101"/>
                  <a:pt x="84" y="98"/>
                  <a:pt x="81" y="95"/>
                </a:cubicBezTo>
                <a:cubicBezTo>
                  <a:pt x="79" y="93"/>
                  <a:pt x="77" y="91"/>
                  <a:pt x="76" y="90"/>
                </a:cubicBezTo>
                <a:cubicBezTo>
                  <a:pt x="75" y="89"/>
                  <a:pt x="75" y="89"/>
                  <a:pt x="75" y="89"/>
                </a:cubicBezTo>
                <a:cubicBezTo>
                  <a:pt x="73" y="87"/>
                  <a:pt x="73" y="87"/>
                  <a:pt x="73" y="87"/>
                </a:cubicBezTo>
                <a:cubicBezTo>
                  <a:pt x="71" y="85"/>
                  <a:pt x="71" y="85"/>
                  <a:pt x="71" y="85"/>
                </a:cubicBezTo>
                <a:cubicBezTo>
                  <a:pt x="64" y="78"/>
                  <a:pt x="58" y="71"/>
                  <a:pt x="53" y="64"/>
                </a:cubicBezTo>
                <a:cubicBezTo>
                  <a:pt x="47" y="56"/>
                  <a:pt x="42" y="48"/>
                  <a:pt x="38" y="40"/>
                </a:cubicBezTo>
                <a:cubicBezTo>
                  <a:pt x="38" y="40"/>
                  <a:pt x="37" y="39"/>
                  <a:pt x="37" y="39"/>
                </a:cubicBezTo>
                <a:cubicBezTo>
                  <a:pt x="37" y="38"/>
                  <a:pt x="37" y="38"/>
                  <a:pt x="37" y="38"/>
                </a:cubicBezTo>
                <a:cubicBezTo>
                  <a:pt x="37" y="38"/>
                  <a:pt x="37" y="38"/>
                  <a:pt x="37" y="38"/>
                </a:cubicBezTo>
                <a:cubicBezTo>
                  <a:pt x="37" y="37"/>
                  <a:pt x="37" y="37"/>
                  <a:pt x="37" y="37"/>
                </a:cubicBezTo>
                <a:cubicBezTo>
                  <a:pt x="36" y="37"/>
                  <a:pt x="36" y="37"/>
                  <a:pt x="36" y="37"/>
                </a:cubicBezTo>
                <a:cubicBezTo>
                  <a:pt x="36" y="36"/>
                  <a:pt x="36" y="36"/>
                  <a:pt x="36" y="36"/>
                </a:cubicBezTo>
                <a:cubicBezTo>
                  <a:pt x="35" y="35"/>
                  <a:pt x="34" y="33"/>
                  <a:pt x="34" y="32"/>
                </a:cubicBezTo>
                <a:cubicBezTo>
                  <a:pt x="33" y="30"/>
                  <a:pt x="32" y="29"/>
                  <a:pt x="32" y="28"/>
                </a:cubicBezTo>
                <a:cubicBezTo>
                  <a:pt x="31" y="26"/>
                  <a:pt x="30" y="24"/>
                  <a:pt x="30" y="24"/>
                </a:cubicBezTo>
                <a:cubicBezTo>
                  <a:pt x="34" y="23"/>
                  <a:pt x="37" y="23"/>
                  <a:pt x="41" y="23"/>
                </a:cubicBezTo>
                <a:cubicBezTo>
                  <a:pt x="43" y="23"/>
                  <a:pt x="45" y="24"/>
                  <a:pt x="48" y="24"/>
                </a:cubicBezTo>
                <a:cubicBezTo>
                  <a:pt x="50" y="24"/>
                  <a:pt x="52" y="24"/>
                  <a:pt x="54" y="25"/>
                </a:cubicBezTo>
                <a:close/>
              </a:path>
            </a:pathLst>
          </a:custGeom>
          <a:solidFill>
            <a:schemeClr val="accent2"/>
          </a:solidFill>
          <a:ln>
            <a:noFill/>
          </a:ln>
        </p:spPr>
        <p:txBody>
          <a:bodyPr vert="horz" wrap="square" lIns="91440" tIns="45720" rIns="91440" bIns="45720" numCol="1" anchor="t" anchorCtr="0" compatLnSpc="1"/>
          <a:lstStyle/>
          <a:p>
            <a:endParaRPr lang="id-ID"/>
          </a:p>
        </p:txBody>
      </p:sp>
      <p:sp>
        <p:nvSpPr>
          <p:cNvPr id="9" name="Rounded Rectangle 11"/>
          <p:cNvSpPr/>
          <p:nvPr/>
        </p:nvSpPr>
        <p:spPr>
          <a:xfrm>
            <a:off x="6480563" y="3143067"/>
            <a:ext cx="1786082" cy="1410065"/>
          </a:xfrm>
          <a:prstGeom prst="roundRect">
            <a:avLst/>
          </a:prstGeom>
          <a:noFill/>
          <a:ln w="635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Rounded Rectangle 12"/>
          <p:cNvSpPr/>
          <p:nvPr/>
        </p:nvSpPr>
        <p:spPr>
          <a:xfrm>
            <a:off x="9060103" y="3143067"/>
            <a:ext cx="1786082" cy="1410065"/>
          </a:xfrm>
          <a:prstGeom prst="roundRect">
            <a:avLst/>
          </a:prstGeom>
          <a:noFill/>
          <a:ln w="635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Freeform 5"/>
          <p:cNvSpPr/>
          <p:nvPr/>
        </p:nvSpPr>
        <p:spPr bwMode="auto">
          <a:xfrm flipH="1">
            <a:off x="7329492" y="4710904"/>
            <a:ext cx="2084808" cy="759748"/>
          </a:xfrm>
          <a:custGeom>
            <a:avLst/>
            <a:gdLst>
              <a:gd name="T0" fmla="*/ 13 w 487"/>
              <a:gd name="T1" fmla="*/ 0 h 176"/>
              <a:gd name="T2" fmla="*/ 0 w 487"/>
              <a:gd name="T3" fmla="*/ 50 h 176"/>
              <a:gd name="T4" fmla="*/ 14 w 487"/>
              <a:gd name="T5" fmla="*/ 31 h 176"/>
              <a:gd name="T6" fmla="*/ 17 w 487"/>
              <a:gd name="T7" fmla="*/ 40 h 176"/>
              <a:gd name="T8" fmla="*/ 20 w 487"/>
              <a:gd name="T9" fmla="*/ 46 h 176"/>
              <a:gd name="T10" fmla="*/ 21 w 487"/>
              <a:gd name="T11" fmla="*/ 47 h 176"/>
              <a:gd name="T12" fmla="*/ 42 w 487"/>
              <a:gd name="T13" fmla="*/ 79 h 176"/>
              <a:gd name="T14" fmla="*/ 84 w 487"/>
              <a:gd name="T15" fmla="*/ 121 h 176"/>
              <a:gd name="T16" fmla="*/ 115 w 487"/>
              <a:gd name="T17" fmla="*/ 141 h 176"/>
              <a:gd name="T18" fmla="*/ 121 w 487"/>
              <a:gd name="T19" fmla="*/ 144 h 176"/>
              <a:gd name="T20" fmla="*/ 134 w 487"/>
              <a:gd name="T21" fmla="*/ 151 h 176"/>
              <a:gd name="T22" fmla="*/ 140 w 487"/>
              <a:gd name="T23" fmla="*/ 154 h 176"/>
              <a:gd name="T24" fmla="*/ 160 w 487"/>
              <a:gd name="T25" fmla="*/ 161 h 176"/>
              <a:gd name="T26" fmla="*/ 239 w 487"/>
              <a:gd name="T27" fmla="*/ 176 h 176"/>
              <a:gd name="T28" fmla="*/ 259 w 487"/>
              <a:gd name="T29" fmla="*/ 176 h 176"/>
              <a:gd name="T30" fmla="*/ 265 w 487"/>
              <a:gd name="T31" fmla="*/ 176 h 176"/>
              <a:gd name="T32" fmla="*/ 277 w 487"/>
              <a:gd name="T33" fmla="*/ 175 h 176"/>
              <a:gd name="T34" fmla="*/ 336 w 487"/>
              <a:gd name="T35" fmla="*/ 164 h 176"/>
              <a:gd name="T36" fmla="*/ 437 w 487"/>
              <a:gd name="T37" fmla="*/ 106 h 176"/>
              <a:gd name="T38" fmla="*/ 481 w 487"/>
              <a:gd name="T39" fmla="*/ 50 h 176"/>
              <a:gd name="T40" fmla="*/ 486 w 487"/>
              <a:gd name="T41" fmla="*/ 41 h 176"/>
              <a:gd name="T42" fmla="*/ 471 w 487"/>
              <a:gd name="T43" fmla="*/ 30 h 176"/>
              <a:gd name="T44" fmla="*/ 468 w 487"/>
              <a:gd name="T45" fmla="*/ 37 h 176"/>
              <a:gd name="T46" fmla="*/ 443 w 487"/>
              <a:gd name="T47" fmla="*/ 73 h 176"/>
              <a:gd name="T48" fmla="*/ 367 w 487"/>
              <a:gd name="T49" fmla="*/ 132 h 176"/>
              <a:gd name="T50" fmla="*/ 344 w 487"/>
              <a:gd name="T51" fmla="*/ 142 h 176"/>
              <a:gd name="T52" fmla="*/ 329 w 487"/>
              <a:gd name="T53" fmla="*/ 147 h 176"/>
              <a:gd name="T54" fmla="*/ 279 w 487"/>
              <a:gd name="T55" fmla="*/ 157 h 176"/>
              <a:gd name="T56" fmla="*/ 270 w 487"/>
              <a:gd name="T57" fmla="*/ 157 h 176"/>
              <a:gd name="T58" fmla="*/ 261 w 487"/>
              <a:gd name="T59" fmla="*/ 158 h 176"/>
              <a:gd name="T60" fmla="*/ 187 w 487"/>
              <a:gd name="T61" fmla="*/ 150 h 176"/>
              <a:gd name="T62" fmla="*/ 174 w 487"/>
              <a:gd name="T63" fmla="*/ 147 h 176"/>
              <a:gd name="T64" fmla="*/ 168 w 487"/>
              <a:gd name="T65" fmla="*/ 145 h 176"/>
              <a:gd name="T66" fmla="*/ 156 w 487"/>
              <a:gd name="T67" fmla="*/ 140 h 176"/>
              <a:gd name="T68" fmla="*/ 150 w 487"/>
              <a:gd name="T69" fmla="*/ 138 h 176"/>
              <a:gd name="T70" fmla="*/ 137 w 487"/>
              <a:gd name="T71" fmla="*/ 132 h 176"/>
              <a:gd name="T72" fmla="*/ 111 w 487"/>
              <a:gd name="T73" fmla="*/ 118 h 176"/>
              <a:gd name="T74" fmla="*/ 102 w 487"/>
              <a:gd name="T75" fmla="*/ 112 h 176"/>
              <a:gd name="T76" fmla="*/ 81 w 487"/>
              <a:gd name="T77" fmla="*/ 95 h 176"/>
              <a:gd name="T78" fmla="*/ 75 w 487"/>
              <a:gd name="T79" fmla="*/ 89 h 176"/>
              <a:gd name="T80" fmla="*/ 71 w 487"/>
              <a:gd name="T81" fmla="*/ 85 h 176"/>
              <a:gd name="T82" fmla="*/ 38 w 487"/>
              <a:gd name="T83" fmla="*/ 40 h 176"/>
              <a:gd name="T84" fmla="*/ 37 w 487"/>
              <a:gd name="T85" fmla="*/ 38 h 176"/>
              <a:gd name="T86" fmla="*/ 37 w 487"/>
              <a:gd name="T87" fmla="*/ 37 h 176"/>
              <a:gd name="T88" fmla="*/ 36 w 487"/>
              <a:gd name="T89" fmla="*/ 36 h 176"/>
              <a:gd name="T90" fmla="*/ 32 w 487"/>
              <a:gd name="T91" fmla="*/ 28 h 176"/>
              <a:gd name="T92" fmla="*/ 41 w 487"/>
              <a:gd name="T93" fmla="*/ 23 h 176"/>
              <a:gd name="T94" fmla="*/ 54 w 487"/>
              <a:gd name="T95" fmla="*/ 25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87" h="176">
                <a:moveTo>
                  <a:pt x="54" y="25"/>
                </a:moveTo>
                <a:cubicBezTo>
                  <a:pt x="40" y="19"/>
                  <a:pt x="26" y="11"/>
                  <a:pt x="13" y="0"/>
                </a:cubicBezTo>
                <a:cubicBezTo>
                  <a:pt x="6" y="16"/>
                  <a:pt x="2" y="33"/>
                  <a:pt x="0" y="52"/>
                </a:cubicBezTo>
                <a:cubicBezTo>
                  <a:pt x="0" y="52"/>
                  <a:pt x="0" y="51"/>
                  <a:pt x="0" y="50"/>
                </a:cubicBezTo>
                <a:cubicBezTo>
                  <a:pt x="1" y="49"/>
                  <a:pt x="1" y="47"/>
                  <a:pt x="3" y="45"/>
                </a:cubicBezTo>
                <a:cubicBezTo>
                  <a:pt x="5" y="40"/>
                  <a:pt x="8" y="35"/>
                  <a:pt x="14" y="31"/>
                </a:cubicBezTo>
                <a:cubicBezTo>
                  <a:pt x="14" y="31"/>
                  <a:pt x="14" y="33"/>
                  <a:pt x="15" y="35"/>
                </a:cubicBezTo>
                <a:cubicBezTo>
                  <a:pt x="16" y="37"/>
                  <a:pt x="17" y="38"/>
                  <a:pt x="17" y="40"/>
                </a:cubicBezTo>
                <a:cubicBezTo>
                  <a:pt x="18" y="41"/>
                  <a:pt x="19" y="43"/>
                  <a:pt x="20" y="44"/>
                </a:cubicBezTo>
                <a:cubicBezTo>
                  <a:pt x="20" y="46"/>
                  <a:pt x="20" y="46"/>
                  <a:pt x="20" y="46"/>
                </a:cubicBezTo>
                <a:cubicBezTo>
                  <a:pt x="21" y="46"/>
                  <a:pt x="21" y="46"/>
                  <a:pt x="21" y="46"/>
                </a:cubicBezTo>
                <a:cubicBezTo>
                  <a:pt x="21" y="47"/>
                  <a:pt x="21" y="47"/>
                  <a:pt x="21" y="47"/>
                </a:cubicBezTo>
                <a:cubicBezTo>
                  <a:pt x="25" y="54"/>
                  <a:pt x="25" y="54"/>
                  <a:pt x="25" y="54"/>
                </a:cubicBezTo>
                <a:cubicBezTo>
                  <a:pt x="30" y="63"/>
                  <a:pt x="36" y="71"/>
                  <a:pt x="42" y="79"/>
                </a:cubicBezTo>
                <a:cubicBezTo>
                  <a:pt x="48" y="87"/>
                  <a:pt x="55" y="94"/>
                  <a:pt x="62" y="101"/>
                </a:cubicBezTo>
                <a:cubicBezTo>
                  <a:pt x="69" y="108"/>
                  <a:pt x="76" y="115"/>
                  <a:pt x="84" y="121"/>
                </a:cubicBezTo>
                <a:cubicBezTo>
                  <a:pt x="92" y="127"/>
                  <a:pt x="100" y="132"/>
                  <a:pt x="108" y="137"/>
                </a:cubicBezTo>
                <a:cubicBezTo>
                  <a:pt x="110" y="139"/>
                  <a:pt x="112" y="140"/>
                  <a:pt x="115" y="141"/>
                </a:cubicBezTo>
                <a:cubicBezTo>
                  <a:pt x="118" y="143"/>
                  <a:pt x="118" y="143"/>
                  <a:pt x="118" y="143"/>
                </a:cubicBezTo>
                <a:cubicBezTo>
                  <a:pt x="119" y="143"/>
                  <a:pt x="120" y="144"/>
                  <a:pt x="121" y="144"/>
                </a:cubicBezTo>
                <a:cubicBezTo>
                  <a:pt x="123" y="145"/>
                  <a:pt x="125" y="147"/>
                  <a:pt x="127" y="148"/>
                </a:cubicBezTo>
                <a:cubicBezTo>
                  <a:pt x="129" y="149"/>
                  <a:pt x="132" y="150"/>
                  <a:pt x="134" y="151"/>
                </a:cubicBezTo>
                <a:cubicBezTo>
                  <a:pt x="135" y="151"/>
                  <a:pt x="136" y="152"/>
                  <a:pt x="137" y="152"/>
                </a:cubicBezTo>
                <a:cubicBezTo>
                  <a:pt x="140" y="154"/>
                  <a:pt x="140" y="154"/>
                  <a:pt x="140" y="154"/>
                </a:cubicBezTo>
                <a:cubicBezTo>
                  <a:pt x="142" y="154"/>
                  <a:pt x="144" y="155"/>
                  <a:pt x="147" y="156"/>
                </a:cubicBezTo>
                <a:cubicBezTo>
                  <a:pt x="151" y="158"/>
                  <a:pt x="155" y="160"/>
                  <a:pt x="160" y="161"/>
                </a:cubicBezTo>
                <a:cubicBezTo>
                  <a:pt x="169" y="164"/>
                  <a:pt x="178" y="166"/>
                  <a:pt x="186" y="169"/>
                </a:cubicBezTo>
                <a:cubicBezTo>
                  <a:pt x="204" y="173"/>
                  <a:pt x="222" y="175"/>
                  <a:pt x="239" y="176"/>
                </a:cubicBezTo>
                <a:cubicBezTo>
                  <a:pt x="244" y="176"/>
                  <a:pt x="248" y="176"/>
                  <a:pt x="252" y="176"/>
                </a:cubicBezTo>
                <a:cubicBezTo>
                  <a:pt x="254" y="176"/>
                  <a:pt x="256" y="176"/>
                  <a:pt x="259" y="176"/>
                </a:cubicBezTo>
                <a:cubicBezTo>
                  <a:pt x="260" y="176"/>
                  <a:pt x="261" y="176"/>
                  <a:pt x="262" y="176"/>
                </a:cubicBezTo>
                <a:cubicBezTo>
                  <a:pt x="263" y="176"/>
                  <a:pt x="264" y="176"/>
                  <a:pt x="265" y="176"/>
                </a:cubicBezTo>
                <a:cubicBezTo>
                  <a:pt x="267" y="176"/>
                  <a:pt x="269" y="176"/>
                  <a:pt x="271" y="175"/>
                </a:cubicBezTo>
                <a:cubicBezTo>
                  <a:pt x="273" y="175"/>
                  <a:pt x="275" y="175"/>
                  <a:pt x="277" y="175"/>
                </a:cubicBezTo>
                <a:cubicBezTo>
                  <a:pt x="282" y="175"/>
                  <a:pt x="286" y="174"/>
                  <a:pt x="290" y="174"/>
                </a:cubicBezTo>
                <a:cubicBezTo>
                  <a:pt x="306" y="172"/>
                  <a:pt x="321" y="168"/>
                  <a:pt x="336" y="164"/>
                </a:cubicBezTo>
                <a:cubicBezTo>
                  <a:pt x="365" y="155"/>
                  <a:pt x="390" y="142"/>
                  <a:pt x="410" y="128"/>
                </a:cubicBezTo>
                <a:cubicBezTo>
                  <a:pt x="420" y="121"/>
                  <a:pt x="429" y="113"/>
                  <a:pt x="437" y="106"/>
                </a:cubicBezTo>
                <a:cubicBezTo>
                  <a:pt x="445" y="99"/>
                  <a:pt x="452" y="91"/>
                  <a:pt x="457" y="85"/>
                </a:cubicBezTo>
                <a:cubicBezTo>
                  <a:pt x="469" y="71"/>
                  <a:pt x="476" y="59"/>
                  <a:pt x="481" y="50"/>
                </a:cubicBezTo>
                <a:cubicBezTo>
                  <a:pt x="482" y="48"/>
                  <a:pt x="483" y="46"/>
                  <a:pt x="484" y="45"/>
                </a:cubicBezTo>
                <a:cubicBezTo>
                  <a:pt x="485" y="43"/>
                  <a:pt x="485" y="42"/>
                  <a:pt x="486" y="41"/>
                </a:cubicBezTo>
                <a:cubicBezTo>
                  <a:pt x="487" y="38"/>
                  <a:pt x="487" y="37"/>
                  <a:pt x="487" y="37"/>
                </a:cubicBezTo>
                <a:cubicBezTo>
                  <a:pt x="471" y="30"/>
                  <a:pt x="471" y="30"/>
                  <a:pt x="471" y="30"/>
                </a:cubicBezTo>
                <a:cubicBezTo>
                  <a:pt x="471" y="30"/>
                  <a:pt x="471" y="31"/>
                  <a:pt x="470" y="33"/>
                </a:cubicBezTo>
                <a:cubicBezTo>
                  <a:pt x="469" y="34"/>
                  <a:pt x="468" y="35"/>
                  <a:pt x="468" y="37"/>
                </a:cubicBezTo>
                <a:cubicBezTo>
                  <a:pt x="467" y="38"/>
                  <a:pt x="466" y="40"/>
                  <a:pt x="465" y="42"/>
                </a:cubicBezTo>
                <a:cubicBezTo>
                  <a:pt x="461" y="50"/>
                  <a:pt x="454" y="61"/>
                  <a:pt x="443" y="73"/>
                </a:cubicBezTo>
                <a:cubicBezTo>
                  <a:pt x="433" y="86"/>
                  <a:pt x="418" y="100"/>
                  <a:pt x="399" y="114"/>
                </a:cubicBezTo>
                <a:cubicBezTo>
                  <a:pt x="389" y="120"/>
                  <a:pt x="379" y="126"/>
                  <a:pt x="367" y="132"/>
                </a:cubicBezTo>
                <a:cubicBezTo>
                  <a:pt x="361" y="135"/>
                  <a:pt x="355" y="138"/>
                  <a:pt x="349" y="140"/>
                </a:cubicBezTo>
                <a:cubicBezTo>
                  <a:pt x="347" y="141"/>
                  <a:pt x="345" y="141"/>
                  <a:pt x="344" y="142"/>
                </a:cubicBezTo>
                <a:cubicBezTo>
                  <a:pt x="342" y="143"/>
                  <a:pt x="340" y="143"/>
                  <a:pt x="339" y="144"/>
                </a:cubicBezTo>
                <a:cubicBezTo>
                  <a:pt x="335" y="145"/>
                  <a:pt x="332" y="146"/>
                  <a:pt x="329" y="147"/>
                </a:cubicBezTo>
                <a:cubicBezTo>
                  <a:pt x="315" y="151"/>
                  <a:pt x="300" y="154"/>
                  <a:pt x="285" y="156"/>
                </a:cubicBezTo>
                <a:cubicBezTo>
                  <a:pt x="283" y="156"/>
                  <a:pt x="281" y="156"/>
                  <a:pt x="279" y="157"/>
                </a:cubicBezTo>
                <a:cubicBezTo>
                  <a:pt x="277" y="157"/>
                  <a:pt x="275" y="157"/>
                  <a:pt x="273" y="157"/>
                </a:cubicBezTo>
                <a:cubicBezTo>
                  <a:pt x="272" y="157"/>
                  <a:pt x="271" y="157"/>
                  <a:pt x="270" y="157"/>
                </a:cubicBezTo>
                <a:cubicBezTo>
                  <a:pt x="269" y="157"/>
                  <a:pt x="268" y="158"/>
                  <a:pt x="267" y="158"/>
                </a:cubicBezTo>
                <a:cubicBezTo>
                  <a:pt x="265" y="158"/>
                  <a:pt x="263" y="158"/>
                  <a:pt x="261" y="158"/>
                </a:cubicBezTo>
                <a:cubicBezTo>
                  <a:pt x="253" y="158"/>
                  <a:pt x="245" y="158"/>
                  <a:pt x="237" y="158"/>
                </a:cubicBezTo>
                <a:cubicBezTo>
                  <a:pt x="221" y="157"/>
                  <a:pt x="204" y="154"/>
                  <a:pt x="187" y="150"/>
                </a:cubicBezTo>
                <a:cubicBezTo>
                  <a:pt x="185" y="150"/>
                  <a:pt x="183" y="149"/>
                  <a:pt x="181" y="149"/>
                </a:cubicBezTo>
                <a:cubicBezTo>
                  <a:pt x="179" y="148"/>
                  <a:pt x="176" y="147"/>
                  <a:pt x="174" y="147"/>
                </a:cubicBezTo>
                <a:cubicBezTo>
                  <a:pt x="171" y="146"/>
                  <a:pt x="171" y="146"/>
                  <a:pt x="171" y="146"/>
                </a:cubicBezTo>
                <a:cubicBezTo>
                  <a:pt x="168" y="145"/>
                  <a:pt x="168" y="145"/>
                  <a:pt x="168" y="145"/>
                </a:cubicBezTo>
                <a:cubicBezTo>
                  <a:pt x="166" y="144"/>
                  <a:pt x="164" y="143"/>
                  <a:pt x="162" y="143"/>
                </a:cubicBezTo>
                <a:cubicBezTo>
                  <a:pt x="160" y="142"/>
                  <a:pt x="158" y="141"/>
                  <a:pt x="156" y="140"/>
                </a:cubicBezTo>
                <a:cubicBezTo>
                  <a:pt x="153" y="139"/>
                  <a:pt x="153" y="139"/>
                  <a:pt x="153" y="139"/>
                </a:cubicBezTo>
                <a:cubicBezTo>
                  <a:pt x="150" y="138"/>
                  <a:pt x="150" y="138"/>
                  <a:pt x="150" y="138"/>
                </a:cubicBezTo>
                <a:cubicBezTo>
                  <a:pt x="148" y="137"/>
                  <a:pt x="145" y="136"/>
                  <a:pt x="143" y="135"/>
                </a:cubicBezTo>
                <a:cubicBezTo>
                  <a:pt x="141" y="134"/>
                  <a:pt x="139" y="133"/>
                  <a:pt x="137" y="132"/>
                </a:cubicBezTo>
                <a:cubicBezTo>
                  <a:pt x="129" y="128"/>
                  <a:pt x="121" y="124"/>
                  <a:pt x="114" y="119"/>
                </a:cubicBezTo>
                <a:cubicBezTo>
                  <a:pt x="111" y="118"/>
                  <a:pt x="111" y="118"/>
                  <a:pt x="111" y="118"/>
                </a:cubicBezTo>
                <a:cubicBezTo>
                  <a:pt x="110" y="117"/>
                  <a:pt x="109" y="116"/>
                  <a:pt x="108" y="116"/>
                </a:cubicBezTo>
                <a:cubicBezTo>
                  <a:pt x="106" y="114"/>
                  <a:pt x="104" y="113"/>
                  <a:pt x="102" y="112"/>
                </a:cubicBezTo>
                <a:cubicBezTo>
                  <a:pt x="99" y="109"/>
                  <a:pt x="95" y="106"/>
                  <a:pt x="91" y="104"/>
                </a:cubicBezTo>
                <a:cubicBezTo>
                  <a:pt x="88" y="101"/>
                  <a:pt x="84" y="98"/>
                  <a:pt x="81" y="95"/>
                </a:cubicBezTo>
                <a:cubicBezTo>
                  <a:pt x="79" y="93"/>
                  <a:pt x="77" y="91"/>
                  <a:pt x="76" y="90"/>
                </a:cubicBezTo>
                <a:cubicBezTo>
                  <a:pt x="75" y="89"/>
                  <a:pt x="75" y="89"/>
                  <a:pt x="75" y="89"/>
                </a:cubicBezTo>
                <a:cubicBezTo>
                  <a:pt x="73" y="87"/>
                  <a:pt x="73" y="87"/>
                  <a:pt x="73" y="87"/>
                </a:cubicBezTo>
                <a:cubicBezTo>
                  <a:pt x="71" y="85"/>
                  <a:pt x="71" y="85"/>
                  <a:pt x="71" y="85"/>
                </a:cubicBezTo>
                <a:cubicBezTo>
                  <a:pt x="64" y="78"/>
                  <a:pt x="58" y="71"/>
                  <a:pt x="53" y="64"/>
                </a:cubicBezTo>
                <a:cubicBezTo>
                  <a:pt x="47" y="56"/>
                  <a:pt x="42" y="48"/>
                  <a:pt x="38" y="40"/>
                </a:cubicBezTo>
                <a:cubicBezTo>
                  <a:pt x="38" y="40"/>
                  <a:pt x="37" y="39"/>
                  <a:pt x="37" y="39"/>
                </a:cubicBezTo>
                <a:cubicBezTo>
                  <a:pt x="37" y="38"/>
                  <a:pt x="37" y="38"/>
                  <a:pt x="37" y="38"/>
                </a:cubicBezTo>
                <a:cubicBezTo>
                  <a:pt x="37" y="38"/>
                  <a:pt x="37" y="38"/>
                  <a:pt x="37" y="38"/>
                </a:cubicBezTo>
                <a:cubicBezTo>
                  <a:pt x="37" y="37"/>
                  <a:pt x="37" y="37"/>
                  <a:pt x="37" y="37"/>
                </a:cubicBezTo>
                <a:cubicBezTo>
                  <a:pt x="36" y="37"/>
                  <a:pt x="36" y="37"/>
                  <a:pt x="36" y="37"/>
                </a:cubicBezTo>
                <a:cubicBezTo>
                  <a:pt x="36" y="36"/>
                  <a:pt x="36" y="36"/>
                  <a:pt x="36" y="36"/>
                </a:cubicBezTo>
                <a:cubicBezTo>
                  <a:pt x="35" y="35"/>
                  <a:pt x="34" y="33"/>
                  <a:pt x="34" y="32"/>
                </a:cubicBezTo>
                <a:cubicBezTo>
                  <a:pt x="33" y="30"/>
                  <a:pt x="32" y="29"/>
                  <a:pt x="32" y="28"/>
                </a:cubicBezTo>
                <a:cubicBezTo>
                  <a:pt x="31" y="26"/>
                  <a:pt x="30" y="24"/>
                  <a:pt x="30" y="24"/>
                </a:cubicBezTo>
                <a:cubicBezTo>
                  <a:pt x="34" y="23"/>
                  <a:pt x="37" y="23"/>
                  <a:pt x="41" y="23"/>
                </a:cubicBezTo>
                <a:cubicBezTo>
                  <a:pt x="43" y="23"/>
                  <a:pt x="45" y="24"/>
                  <a:pt x="48" y="24"/>
                </a:cubicBezTo>
                <a:cubicBezTo>
                  <a:pt x="50" y="24"/>
                  <a:pt x="52" y="24"/>
                  <a:pt x="54" y="25"/>
                </a:cubicBezTo>
                <a:close/>
              </a:path>
            </a:pathLst>
          </a:custGeom>
          <a:solidFill>
            <a:schemeClr val="accent3"/>
          </a:solidFill>
          <a:ln>
            <a:noFill/>
          </a:ln>
        </p:spPr>
        <p:txBody>
          <a:bodyPr vert="horz" wrap="square" lIns="91440" tIns="45720" rIns="91440" bIns="45720" numCol="1" anchor="t" anchorCtr="0" compatLnSpc="1"/>
          <a:lstStyle/>
          <a:p>
            <a:endParaRPr lang="id-ID"/>
          </a:p>
        </p:txBody>
      </p:sp>
      <p:grpSp>
        <p:nvGrpSpPr>
          <p:cNvPr id="16" name="Group 18"/>
          <p:cNvGrpSpPr/>
          <p:nvPr/>
        </p:nvGrpSpPr>
        <p:grpSpPr>
          <a:xfrm>
            <a:off x="1981155" y="3506902"/>
            <a:ext cx="478826" cy="438923"/>
            <a:chOff x="7816850" y="1350963"/>
            <a:chExt cx="895350" cy="820737"/>
          </a:xfrm>
          <a:solidFill>
            <a:schemeClr val="accent1"/>
          </a:solidFill>
        </p:grpSpPr>
        <p:sp>
          <p:nvSpPr>
            <p:cNvPr id="17" name="Freeform 29"/>
            <p:cNvSpPr/>
            <p:nvPr/>
          </p:nvSpPr>
          <p:spPr bwMode="auto">
            <a:xfrm>
              <a:off x="7850188" y="1792288"/>
              <a:ext cx="828675" cy="379412"/>
            </a:xfrm>
            <a:custGeom>
              <a:avLst/>
              <a:gdLst>
                <a:gd name="T0" fmla="*/ 119 w 218"/>
                <a:gd name="T1" fmla="*/ 26 h 100"/>
                <a:gd name="T2" fmla="*/ 99 w 218"/>
                <a:gd name="T3" fmla="*/ 26 h 100"/>
                <a:gd name="T4" fmla="*/ 73 w 218"/>
                <a:gd name="T5" fmla="*/ 0 h 100"/>
                <a:gd name="T6" fmla="*/ 0 w 218"/>
                <a:gd name="T7" fmla="*/ 0 h 100"/>
                <a:gd name="T8" fmla="*/ 0 w 218"/>
                <a:gd name="T9" fmla="*/ 70 h 100"/>
                <a:gd name="T10" fmla="*/ 29 w 218"/>
                <a:gd name="T11" fmla="*/ 100 h 100"/>
                <a:gd name="T12" fmla="*/ 189 w 218"/>
                <a:gd name="T13" fmla="*/ 100 h 100"/>
                <a:gd name="T14" fmla="*/ 218 w 218"/>
                <a:gd name="T15" fmla="*/ 70 h 100"/>
                <a:gd name="T16" fmla="*/ 218 w 218"/>
                <a:gd name="T17" fmla="*/ 0 h 100"/>
                <a:gd name="T18" fmla="*/ 145 w 218"/>
                <a:gd name="T19" fmla="*/ 0 h 100"/>
                <a:gd name="T20" fmla="*/ 119 w 218"/>
                <a:gd name="T21" fmla="*/ 2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100">
                  <a:moveTo>
                    <a:pt x="119" y="26"/>
                  </a:moveTo>
                  <a:cubicBezTo>
                    <a:pt x="99" y="26"/>
                    <a:pt x="99" y="26"/>
                    <a:pt x="99" y="26"/>
                  </a:cubicBezTo>
                  <a:cubicBezTo>
                    <a:pt x="85" y="26"/>
                    <a:pt x="73" y="14"/>
                    <a:pt x="73" y="0"/>
                  </a:cubicBezTo>
                  <a:cubicBezTo>
                    <a:pt x="0" y="0"/>
                    <a:pt x="0" y="0"/>
                    <a:pt x="0" y="0"/>
                  </a:cubicBezTo>
                  <a:cubicBezTo>
                    <a:pt x="0" y="70"/>
                    <a:pt x="0" y="70"/>
                    <a:pt x="0" y="70"/>
                  </a:cubicBezTo>
                  <a:cubicBezTo>
                    <a:pt x="0" y="86"/>
                    <a:pt x="13" y="100"/>
                    <a:pt x="29" y="100"/>
                  </a:cubicBezTo>
                  <a:cubicBezTo>
                    <a:pt x="189" y="100"/>
                    <a:pt x="189" y="100"/>
                    <a:pt x="189" y="100"/>
                  </a:cubicBezTo>
                  <a:cubicBezTo>
                    <a:pt x="205" y="100"/>
                    <a:pt x="218" y="86"/>
                    <a:pt x="218" y="70"/>
                  </a:cubicBezTo>
                  <a:cubicBezTo>
                    <a:pt x="218" y="0"/>
                    <a:pt x="218" y="0"/>
                    <a:pt x="218" y="0"/>
                  </a:cubicBezTo>
                  <a:cubicBezTo>
                    <a:pt x="145" y="0"/>
                    <a:pt x="145" y="0"/>
                    <a:pt x="145" y="0"/>
                  </a:cubicBezTo>
                  <a:cubicBezTo>
                    <a:pt x="145" y="14"/>
                    <a:pt x="133" y="26"/>
                    <a:pt x="119"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8" name="Freeform 30"/>
            <p:cNvSpPr>
              <a:spLocks noEditPoints="1"/>
            </p:cNvSpPr>
            <p:nvPr/>
          </p:nvSpPr>
          <p:spPr bwMode="auto">
            <a:xfrm>
              <a:off x="7816850" y="1350963"/>
              <a:ext cx="895350" cy="498475"/>
            </a:xfrm>
            <a:custGeom>
              <a:avLst/>
              <a:gdLst>
                <a:gd name="T0" fmla="*/ 204 w 236"/>
                <a:gd name="T1" fmla="*/ 44 h 131"/>
                <a:gd name="T2" fmla="*/ 163 w 236"/>
                <a:gd name="T3" fmla="*/ 44 h 131"/>
                <a:gd name="T4" fmla="*/ 163 w 236"/>
                <a:gd name="T5" fmla="*/ 30 h 131"/>
                <a:gd name="T6" fmla="*/ 133 w 236"/>
                <a:gd name="T7" fmla="*/ 0 h 131"/>
                <a:gd name="T8" fmla="*/ 103 w 236"/>
                <a:gd name="T9" fmla="*/ 0 h 131"/>
                <a:gd name="T10" fmla="*/ 73 w 236"/>
                <a:gd name="T11" fmla="*/ 30 h 131"/>
                <a:gd name="T12" fmla="*/ 73 w 236"/>
                <a:gd name="T13" fmla="*/ 44 h 131"/>
                <a:gd name="T14" fmla="*/ 32 w 236"/>
                <a:gd name="T15" fmla="*/ 44 h 131"/>
                <a:gd name="T16" fmla="*/ 0 w 236"/>
                <a:gd name="T17" fmla="*/ 75 h 131"/>
                <a:gd name="T18" fmla="*/ 0 w 236"/>
                <a:gd name="T19" fmla="*/ 106 h 131"/>
                <a:gd name="T20" fmla="*/ 92 w 236"/>
                <a:gd name="T21" fmla="*/ 106 h 131"/>
                <a:gd name="T22" fmla="*/ 92 w 236"/>
                <a:gd name="T23" fmla="*/ 115 h 131"/>
                <a:gd name="T24" fmla="*/ 108 w 236"/>
                <a:gd name="T25" fmla="*/ 131 h 131"/>
                <a:gd name="T26" fmla="*/ 128 w 236"/>
                <a:gd name="T27" fmla="*/ 131 h 131"/>
                <a:gd name="T28" fmla="*/ 144 w 236"/>
                <a:gd name="T29" fmla="*/ 115 h 131"/>
                <a:gd name="T30" fmla="*/ 144 w 236"/>
                <a:gd name="T31" fmla="*/ 106 h 131"/>
                <a:gd name="T32" fmla="*/ 236 w 236"/>
                <a:gd name="T33" fmla="*/ 106 h 131"/>
                <a:gd name="T34" fmla="*/ 236 w 236"/>
                <a:gd name="T35" fmla="*/ 75 h 131"/>
                <a:gd name="T36" fmla="*/ 204 w 236"/>
                <a:gd name="T37" fmla="*/ 44 h 131"/>
                <a:gd name="T38" fmla="*/ 92 w 236"/>
                <a:gd name="T39" fmla="*/ 30 h 131"/>
                <a:gd name="T40" fmla="*/ 103 w 236"/>
                <a:gd name="T41" fmla="*/ 19 h 131"/>
                <a:gd name="T42" fmla="*/ 133 w 236"/>
                <a:gd name="T43" fmla="*/ 19 h 131"/>
                <a:gd name="T44" fmla="*/ 144 w 236"/>
                <a:gd name="T45" fmla="*/ 30 h 131"/>
                <a:gd name="T46" fmla="*/ 144 w 236"/>
                <a:gd name="T47" fmla="*/ 44 h 131"/>
                <a:gd name="T48" fmla="*/ 92 w 236"/>
                <a:gd name="T49" fmla="*/ 44 h 131"/>
                <a:gd name="T50" fmla="*/ 92 w 236"/>
                <a:gd name="T51" fmla="*/ 3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6" h="131">
                  <a:moveTo>
                    <a:pt x="204" y="44"/>
                  </a:moveTo>
                  <a:cubicBezTo>
                    <a:pt x="163" y="44"/>
                    <a:pt x="163" y="44"/>
                    <a:pt x="163" y="44"/>
                  </a:cubicBezTo>
                  <a:cubicBezTo>
                    <a:pt x="163" y="30"/>
                    <a:pt x="163" y="30"/>
                    <a:pt x="163" y="30"/>
                  </a:cubicBezTo>
                  <a:cubicBezTo>
                    <a:pt x="163" y="14"/>
                    <a:pt x="150" y="0"/>
                    <a:pt x="133" y="0"/>
                  </a:cubicBezTo>
                  <a:cubicBezTo>
                    <a:pt x="103" y="0"/>
                    <a:pt x="103" y="0"/>
                    <a:pt x="103" y="0"/>
                  </a:cubicBezTo>
                  <a:cubicBezTo>
                    <a:pt x="86" y="0"/>
                    <a:pt x="73" y="14"/>
                    <a:pt x="73" y="30"/>
                  </a:cubicBezTo>
                  <a:cubicBezTo>
                    <a:pt x="73" y="44"/>
                    <a:pt x="73" y="44"/>
                    <a:pt x="73" y="44"/>
                  </a:cubicBezTo>
                  <a:cubicBezTo>
                    <a:pt x="32" y="44"/>
                    <a:pt x="32" y="44"/>
                    <a:pt x="32" y="44"/>
                  </a:cubicBezTo>
                  <a:cubicBezTo>
                    <a:pt x="15" y="44"/>
                    <a:pt x="0" y="58"/>
                    <a:pt x="0" y="75"/>
                  </a:cubicBezTo>
                  <a:cubicBezTo>
                    <a:pt x="0" y="106"/>
                    <a:pt x="0" y="106"/>
                    <a:pt x="0" y="106"/>
                  </a:cubicBezTo>
                  <a:cubicBezTo>
                    <a:pt x="92" y="106"/>
                    <a:pt x="92" y="106"/>
                    <a:pt x="92" y="106"/>
                  </a:cubicBezTo>
                  <a:cubicBezTo>
                    <a:pt x="92" y="115"/>
                    <a:pt x="92" y="115"/>
                    <a:pt x="92" y="115"/>
                  </a:cubicBezTo>
                  <a:cubicBezTo>
                    <a:pt x="92" y="124"/>
                    <a:pt x="99" y="131"/>
                    <a:pt x="108" y="131"/>
                  </a:cubicBezTo>
                  <a:cubicBezTo>
                    <a:pt x="128" y="131"/>
                    <a:pt x="128" y="131"/>
                    <a:pt x="128" y="131"/>
                  </a:cubicBezTo>
                  <a:cubicBezTo>
                    <a:pt x="137" y="131"/>
                    <a:pt x="144" y="124"/>
                    <a:pt x="144" y="115"/>
                  </a:cubicBezTo>
                  <a:cubicBezTo>
                    <a:pt x="144" y="106"/>
                    <a:pt x="144" y="106"/>
                    <a:pt x="144" y="106"/>
                  </a:cubicBezTo>
                  <a:cubicBezTo>
                    <a:pt x="236" y="106"/>
                    <a:pt x="236" y="106"/>
                    <a:pt x="236" y="106"/>
                  </a:cubicBezTo>
                  <a:cubicBezTo>
                    <a:pt x="236" y="75"/>
                    <a:pt x="236" y="75"/>
                    <a:pt x="236" y="75"/>
                  </a:cubicBezTo>
                  <a:cubicBezTo>
                    <a:pt x="236" y="58"/>
                    <a:pt x="221" y="44"/>
                    <a:pt x="204" y="44"/>
                  </a:cubicBezTo>
                  <a:close/>
                  <a:moveTo>
                    <a:pt x="92" y="30"/>
                  </a:moveTo>
                  <a:cubicBezTo>
                    <a:pt x="92" y="24"/>
                    <a:pt x="97" y="19"/>
                    <a:pt x="103" y="19"/>
                  </a:cubicBezTo>
                  <a:cubicBezTo>
                    <a:pt x="133" y="19"/>
                    <a:pt x="133" y="19"/>
                    <a:pt x="133" y="19"/>
                  </a:cubicBezTo>
                  <a:cubicBezTo>
                    <a:pt x="139" y="19"/>
                    <a:pt x="144" y="24"/>
                    <a:pt x="144" y="30"/>
                  </a:cubicBezTo>
                  <a:cubicBezTo>
                    <a:pt x="144" y="44"/>
                    <a:pt x="144" y="44"/>
                    <a:pt x="144" y="44"/>
                  </a:cubicBezTo>
                  <a:cubicBezTo>
                    <a:pt x="92" y="44"/>
                    <a:pt x="92" y="44"/>
                    <a:pt x="92" y="44"/>
                  </a:cubicBezTo>
                  <a:lnTo>
                    <a:pt x="92"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nvGrpSpPr>
          <p:cNvPr id="19" name="Group 21"/>
          <p:cNvGrpSpPr/>
          <p:nvPr/>
        </p:nvGrpSpPr>
        <p:grpSpPr>
          <a:xfrm>
            <a:off x="4557455" y="3766765"/>
            <a:ext cx="474586" cy="458186"/>
            <a:chOff x="4064000" y="5461000"/>
            <a:chExt cx="735013" cy="709613"/>
          </a:xfrm>
          <a:solidFill>
            <a:schemeClr val="accent2"/>
          </a:solidFill>
        </p:grpSpPr>
        <p:sp>
          <p:nvSpPr>
            <p:cNvPr id="20" name="Freeform 20"/>
            <p:cNvSpPr>
              <a:spLocks noEditPoints="1"/>
            </p:cNvSpPr>
            <p:nvPr/>
          </p:nvSpPr>
          <p:spPr bwMode="auto">
            <a:xfrm>
              <a:off x="4064000" y="5461000"/>
              <a:ext cx="708025" cy="709613"/>
            </a:xfrm>
            <a:custGeom>
              <a:avLst/>
              <a:gdLst>
                <a:gd name="T0" fmla="*/ 142 w 186"/>
                <a:gd name="T1" fmla="*/ 155 h 186"/>
                <a:gd name="T2" fmla="*/ 125 w 186"/>
                <a:gd name="T3" fmla="*/ 165 h 186"/>
                <a:gd name="T4" fmla="*/ 131 w 186"/>
                <a:gd name="T5" fmla="*/ 156 h 186"/>
                <a:gd name="T6" fmla="*/ 121 w 186"/>
                <a:gd name="T7" fmla="*/ 157 h 186"/>
                <a:gd name="T8" fmla="*/ 114 w 186"/>
                <a:gd name="T9" fmla="*/ 156 h 186"/>
                <a:gd name="T10" fmla="*/ 93 w 186"/>
                <a:gd name="T11" fmla="*/ 172 h 186"/>
                <a:gd name="T12" fmla="*/ 60 w 186"/>
                <a:gd name="T13" fmla="*/ 131 h 186"/>
                <a:gd name="T14" fmla="*/ 76 w 186"/>
                <a:gd name="T15" fmla="*/ 131 h 186"/>
                <a:gd name="T16" fmla="*/ 72 w 186"/>
                <a:gd name="T17" fmla="*/ 120 h 186"/>
                <a:gd name="T18" fmla="*/ 71 w 186"/>
                <a:gd name="T19" fmla="*/ 117 h 186"/>
                <a:gd name="T20" fmla="*/ 57 w 186"/>
                <a:gd name="T21" fmla="*/ 117 h 186"/>
                <a:gd name="T22" fmla="*/ 56 w 186"/>
                <a:gd name="T23" fmla="*/ 93 h 186"/>
                <a:gd name="T24" fmla="*/ 57 w 186"/>
                <a:gd name="T25" fmla="*/ 72 h 186"/>
                <a:gd name="T26" fmla="*/ 81 w 186"/>
                <a:gd name="T27" fmla="*/ 72 h 186"/>
                <a:gd name="T28" fmla="*/ 98 w 186"/>
                <a:gd name="T29" fmla="*/ 58 h 186"/>
                <a:gd name="T30" fmla="*/ 60 w 186"/>
                <a:gd name="T31" fmla="*/ 58 h 186"/>
                <a:gd name="T32" fmla="*/ 93 w 186"/>
                <a:gd name="T33" fmla="*/ 14 h 186"/>
                <a:gd name="T34" fmla="*/ 125 w 186"/>
                <a:gd name="T35" fmla="*/ 53 h 186"/>
                <a:gd name="T36" fmla="*/ 140 w 186"/>
                <a:gd name="T37" fmla="*/ 56 h 186"/>
                <a:gd name="T38" fmla="*/ 125 w 186"/>
                <a:gd name="T39" fmla="*/ 21 h 186"/>
                <a:gd name="T40" fmla="*/ 164 w 186"/>
                <a:gd name="T41" fmla="*/ 58 h 186"/>
                <a:gd name="T42" fmla="*/ 145 w 186"/>
                <a:gd name="T43" fmla="*/ 58 h 186"/>
                <a:gd name="T44" fmla="*/ 162 w 186"/>
                <a:gd name="T45" fmla="*/ 72 h 186"/>
                <a:gd name="T46" fmla="*/ 169 w 186"/>
                <a:gd name="T47" fmla="*/ 72 h 186"/>
                <a:gd name="T48" fmla="*/ 172 w 186"/>
                <a:gd name="T49" fmla="*/ 93 h 186"/>
                <a:gd name="T50" fmla="*/ 172 w 186"/>
                <a:gd name="T51" fmla="*/ 94 h 186"/>
                <a:gd name="T52" fmla="*/ 170 w 186"/>
                <a:gd name="T53" fmla="*/ 123 h 186"/>
                <a:gd name="T54" fmla="*/ 178 w 186"/>
                <a:gd name="T55" fmla="*/ 131 h 186"/>
                <a:gd name="T56" fmla="*/ 178 w 186"/>
                <a:gd name="T57" fmla="*/ 131 h 186"/>
                <a:gd name="T58" fmla="*/ 179 w 186"/>
                <a:gd name="T59" fmla="*/ 131 h 186"/>
                <a:gd name="T60" fmla="*/ 179 w 186"/>
                <a:gd name="T61" fmla="*/ 128 h 186"/>
                <a:gd name="T62" fmla="*/ 186 w 186"/>
                <a:gd name="T63" fmla="*/ 93 h 186"/>
                <a:gd name="T64" fmla="*/ 93 w 186"/>
                <a:gd name="T65" fmla="*/ 0 h 186"/>
                <a:gd name="T66" fmla="*/ 0 w 186"/>
                <a:gd name="T67" fmla="*/ 93 h 186"/>
                <a:gd name="T68" fmla="*/ 93 w 186"/>
                <a:gd name="T69" fmla="*/ 186 h 186"/>
                <a:gd name="T70" fmla="*/ 151 w 186"/>
                <a:gd name="T71" fmla="*/ 166 h 186"/>
                <a:gd name="T72" fmla="*/ 142 w 186"/>
                <a:gd name="T73" fmla="*/ 155 h 186"/>
                <a:gd name="T74" fmla="*/ 61 w 186"/>
                <a:gd name="T75" fmla="*/ 21 h 186"/>
                <a:gd name="T76" fmla="*/ 45 w 186"/>
                <a:gd name="T77" fmla="*/ 58 h 186"/>
                <a:gd name="T78" fmla="*/ 22 w 186"/>
                <a:gd name="T79" fmla="*/ 58 h 186"/>
                <a:gd name="T80" fmla="*/ 61 w 186"/>
                <a:gd name="T81" fmla="*/ 21 h 186"/>
                <a:gd name="T82" fmla="*/ 14 w 186"/>
                <a:gd name="T83" fmla="*/ 93 h 186"/>
                <a:gd name="T84" fmla="*/ 17 w 186"/>
                <a:gd name="T85" fmla="*/ 72 h 186"/>
                <a:gd name="T86" fmla="*/ 43 w 186"/>
                <a:gd name="T87" fmla="*/ 72 h 186"/>
                <a:gd name="T88" fmla="*/ 42 w 186"/>
                <a:gd name="T89" fmla="*/ 93 h 186"/>
                <a:gd name="T90" fmla="*/ 43 w 186"/>
                <a:gd name="T91" fmla="*/ 117 h 186"/>
                <a:gd name="T92" fmla="*/ 17 w 186"/>
                <a:gd name="T93" fmla="*/ 117 h 186"/>
                <a:gd name="T94" fmla="*/ 14 w 186"/>
                <a:gd name="T95" fmla="*/ 93 h 186"/>
                <a:gd name="T96" fmla="*/ 23 w 186"/>
                <a:gd name="T97" fmla="*/ 131 h 186"/>
                <a:gd name="T98" fmla="*/ 46 w 186"/>
                <a:gd name="T99" fmla="*/ 131 h 186"/>
                <a:gd name="T100" fmla="*/ 61 w 186"/>
                <a:gd name="T101" fmla="*/ 165 h 186"/>
                <a:gd name="T102" fmla="*/ 23 w 186"/>
                <a:gd name="T103" fmla="*/ 131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6" h="186">
                  <a:moveTo>
                    <a:pt x="142" y="155"/>
                  </a:moveTo>
                  <a:cubicBezTo>
                    <a:pt x="137" y="159"/>
                    <a:pt x="131" y="163"/>
                    <a:pt x="125" y="165"/>
                  </a:cubicBezTo>
                  <a:cubicBezTo>
                    <a:pt x="127" y="162"/>
                    <a:pt x="129" y="159"/>
                    <a:pt x="131" y="156"/>
                  </a:cubicBezTo>
                  <a:cubicBezTo>
                    <a:pt x="128" y="157"/>
                    <a:pt x="124" y="157"/>
                    <a:pt x="121" y="157"/>
                  </a:cubicBezTo>
                  <a:cubicBezTo>
                    <a:pt x="119" y="157"/>
                    <a:pt x="117" y="157"/>
                    <a:pt x="114" y="156"/>
                  </a:cubicBezTo>
                  <a:cubicBezTo>
                    <a:pt x="108" y="166"/>
                    <a:pt x="100" y="172"/>
                    <a:pt x="93" y="172"/>
                  </a:cubicBezTo>
                  <a:cubicBezTo>
                    <a:pt x="81" y="172"/>
                    <a:pt x="67" y="156"/>
                    <a:pt x="60" y="131"/>
                  </a:cubicBezTo>
                  <a:cubicBezTo>
                    <a:pt x="76" y="131"/>
                    <a:pt x="76" y="131"/>
                    <a:pt x="76" y="131"/>
                  </a:cubicBezTo>
                  <a:cubicBezTo>
                    <a:pt x="74" y="127"/>
                    <a:pt x="73" y="124"/>
                    <a:pt x="72" y="120"/>
                  </a:cubicBezTo>
                  <a:cubicBezTo>
                    <a:pt x="71" y="119"/>
                    <a:pt x="71" y="118"/>
                    <a:pt x="71" y="117"/>
                  </a:cubicBezTo>
                  <a:cubicBezTo>
                    <a:pt x="57" y="117"/>
                    <a:pt x="57" y="117"/>
                    <a:pt x="57" y="117"/>
                  </a:cubicBezTo>
                  <a:cubicBezTo>
                    <a:pt x="56" y="109"/>
                    <a:pt x="56" y="101"/>
                    <a:pt x="56" y="93"/>
                  </a:cubicBezTo>
                  <a:cubicBezTo>
                    <a:pt x="56" y="86"/>
                    <a:pt x="56" y="79"/>
                    <a:pt x="57" y="72"/>
                  </a:cubicBezTo>
                  <a:cubicBezTo>
                    <a:pt x="81" y="72"/>
                    <a:pt x="81" y="72"/>
                    <a:pt x="81" y="72"/>
                  </a:cubicBezTo>
                  <a:cubicBezTo>
                    <a:pt x="85" y="66"/>
                    <a:pt x="91" y="62"/>
                    <a:pt x="98" y="58"/>
                  </a:cubicBezTo>
                  <a:cubicBezTo>
                    <a:pt x="60" y="58"/>
                    <a:pt x="60" y="58"/>
                    <a:pt x="60" y="58"/>
                  </a:cubicBezTo>
                  <a:cubicBezTo>
                    <a:pt x="66" y="32"/>
                    <a:pt x="80" y="14"/>
                    <a:pt x="93" y="14"/>
                  </a:cubicBezTo>
                  <a:cubicBezTo>
                    <a:pt x="105" y="14"/>
                    <a:pt x="118" y="29"/>
                    <a:pt x="125" y="53"/>
                  </a:cubicBezTo>
                  <a:cubicBezTo>
                    <a:pt x="130" y="53"/>
                    <a:pt x="135" y="54"/>
                    <a:pt x="140" y="56"/>
                  </a:cubicBezTo>
                  <a:cubicBezTo>
                    <a:pt x="137" y="42"/>
                    <a:pt x="132" y="30"/>
                    <a:pt x="125" y="21"/>
                  </a:cubicBezTo>
                  <a:cubicBezTo>
                    <a:pt x="142" y="28"/>
                    <a:pt x="156" y="42"/>
                    <a:pt x="164" y="58"/>
                  </a:cubicBezTo>
                  <a:cubicBezTo>
                    <a:pt x="145" y="58"/>
                    <a:pt x="145" y="58"/>
                    <a:pt x="145" y="58"/>
                  </a:cubicBezTo>
                  <a:cubicBezTo>
                    <a:pt x="151" y="62"/>
                    <a:pt x="157" y="66"/>
                    <a:pt x="162" y="72"/>
                  </a:cubicBezTo>
                  <a:cubicBezTo>
                    <a:pt x="169" y="72"/>
                    <a:pt x="169" y="72"/>
                    <a:pt x="169" y="72"/>
                  </a:cubicBezTo>
                  <a:cubicBezTo>
                    <a:pt x="171" y="79"/>
                    <a:pt x="172" y="86"/>
                    <a:pt x="172" y="93"/>
                  </a:cubicBezTo>
                  <a:cubicBezTo>
                    <a:pt x="172" y="93"/>
                    <a:pt x="172" y="94"/>
                    <a:pt x="172" y="94"/>
                  </a:cubicBezTo>
                  <a:cubicBezTo>
                    <a:pt x="174" y="104"/>
                    <a:pt x="173" y="113"/>
                    <a:pt x="170" y="123"/>
                  </a:cubicBezTo>
                  <a:cubicBezTo>
                    <a:pt x="178" y="131"/>
                    <a:pt x="178" y="131"/>
                    <a:pt x="178" y="131"/>
                  </a:cubicBezTo>
                  <a:cubicBezTo>
                    <a:pt x="178" y="131"/>
                    <a:pt x="178" y="131"/>
                    <a:pt x="178" y="131"/>
                  </a:cubicBezTo>
                  <a:cubicBezTo>
                    <a:pt x="179" y="131"/>
                    <a:pt x="179" y="131"/>
                    <a:pt x="179" y="131"/>
                  </a:cubicBezTo>
                  <a:cubicBezTo>
                    <a:pt x="179" y="128"/>
                    <a:pt x="179" y="128"/>
                    <a:pt x="179" y="128"/>
                  </a:cubicBezTo>
                  <a:cubicBezTo>
                    <a:pt x="184" y="117"/>
                    <a:pt x="186" y="106"/>
                    <a:pt x="186" y="93"/>
                  </a:cubicBezTo>
                  <a:cubicBezTo>
                    <a:pt x="186" y="42"/>
                    <a:pt x="144" y="0"/>
                    <a:pt x="93" y="0"/>
                  </a:cubicBezTo>
                  <a:cubicBezTo>
                    <a:pt x="42" y="0"/>
                    <a:pt x="0" y="42"/>
                    <a:pt x="0" y="93"/>
                  </a:cubicBezTo>
                  <a:cubicBezTo>
                    <a:pt x="0" y="144"/>
                    <a:pt x="42" y="186"/>
                    <a:pt x="93" y="186"/>
                  </a:cubicBezTo>
                  <a:cubicBezTo>
                    <a:pt x="115" y="186"/>
                    <a:pt x="135" y="178"/>
                    <a:pt x="151" y="166"/>
                  </a:cubicBezTo>
                  <a:lnTo>
                    <a:pt x="142" y="155"/>
                  </a:lnTo>
                  <a:close/>
                  <a:moveTo>
                    <a:pt x="61" y="21"/>
                  </a:moveTo>
                  <a:cubicBezTo>
                    <a:pt x="54" y="31"/>
                    <a:pt x="49" y="44"/>
                    <a:pt x="45" y="58"/>
                  </a:cubicBezTo>
                  <a:cubicBezTo>
                    <a:pt x="22" y="58"/>
                    <a:pt x="22" y="58"/>
                    <a:pt x="22" y="58"/>
                  </a:cubicBezTo>
                  <a:cubicBezTo>
                    <a:pt x="30" y="42"/>
                    <a:pt x="44" y="28"/>
                    <a:pt x="61" y="21"/>
                  </a:cubicBezTo>
                  <a:close/>
                  <a:moveTo>
                    <a:pt x="14" y="93"/>
                  </a:moveTo>
                  <a:cubicBezTo>
                    <a:pt x="14" y="86"/>
                    <a:pt x="15" y="79"/>
                    <a:pt x="17" y="72"/>
                  </a:cubicBezTo>
                  <a:cubicBezTo>
                    <a:pt x="43" y="72"/>
                    <a:pt x="43" y="72"/>
                    <a:pt x="43" y="72"/>
                  </a:cubicBezTo>
                  <a:cubicBezTo>
                    <a:pt x="42" y="79"/>
                    <a:pt x="42" y="86"/>
                    <a:pt x="42" y="93"/>
                  </a:cubicBezTo>
                  <a:cubicBezTo>
                    <a:pt x="42" y="101"/>
                    <a:pt x="42" y="109"/>
                    <a:pt x="43" y="117"/>
                  </a:cubicBezTo>
                  <a:cubicBezTo>
                    <a:pt x="17" y="117"/>
                    <a:pt x="17" y="117"/>
                    <a:pt x="17" y="117"/>
                  </a:cubicBezTo>
                  <a:cubicBezTo>
                    <a:pt x="15" y="109"/>
                    <a:pt x="14" y="101"/>
                    <a:pt x="14" y="93"/>
                  </a:cubicBezTo>
                  <a:close/>
                  <a:moveTo>
                    <a:pt x="23" y="131"/>
                  </a:moveTo>
                  <a:cubicBezTo>
                    <a:pt x="46" y="131"/>
                    <a:pt x="46" y="131"/>
                    <a:pt x="46" y="131"/>
                  </a:cubicBezTo>
                  <a:cubicBezTo>
                    <a:pt x="49" y="144"/>
                    <a:pt x="54" y="156"/>
                    <a:pt x="61" y="165"/>
                  </a:cubicBezTo>
                  <a:cubicBezTo>
                    <a:pt x="45" y="158"/>
                    <a:pt x="32" y="146"/>
                    <a:pt x="23" y="1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1" name="Freeform 21"/>
            <p:cNvSpPr>
              <a:spLocks noEditPoints="1"/>
            </p:cNvSpPr>
            <p:nvPr/>
          </p:nvSpPr>
          <p:spPr bwMode="auto">
            <a:xfrm>
              <a:off x="4352925" y="5691188"/>
              <a:ext cx="446088" cy="446088"/>
            </a:xfrm>
            <a:custGeom>
              <a:avLst/>
              <a:gdLst>
                <a:gd name="T0" fmla="*/ 116 w 117"/>
                <a:gd name="T1" fmla="*/ 103 h 117"/>
                <a:gd name="T2" fmla="*/ 81 w 117"/>
                <a:gd name="T3" fmla="*/ 65 h 117"/>
                <a:gd name="T4" fmla="*/ 80 w 117"/>
                <a:gd name="T5" fmla="*/ 65 h 117"/>
                <a:gd name="T6" fmla="*/ 84 w 117"/>
                <a:gd name="T7" fmla="*/ 33 h 117"/>
                <a:gd name="T8" fmla="*/ 33 w 117"/>
                <a:gd name="T9" fmla="*/ 6 h 117"/>
                <a:gd name="T10" fmla="*/ 7 w 117"/>
                <a:gd name="T11" fmla="*/ 57 h 117"/>
                <a:gd name="T12" fmla="*/ 57 w 117"/>
                <a:gd name="T13" fmla="*/ 83 h 117"/>
                <a:gd name="T14" fmla="*/ 67 w 117"/>
                <a:gd name="T15" fmla="*/ 79 h 117"/>
                <a:gd name="T16" fmla="*/ 101 w 117"/>
                <a:gd name="T17" fmla="*/ 116 h 117"/>
                <a:gd name="T18" fmla="*/ 106 w 117"/>
                <a:gd name="T19" fmla="*/ 115 h 117"/>
                <a:gd name="T20" fmla="*/ 114 w 117"/>
                <a:gd name="T21" fmla="*/ 108 h 117"/>
                <a:gd name="T22" fmla="*/ 116 w 117"/>
                <a:gd name="T23" fmla="*/ 103 h 117"/>
                <a:gd name="T24" fmla="*/ 17 w 117"/>
                <a:gd name="T25" fmla="*/ 54 h 117"/>
                <a:gd name="T26" fmla="*/ 36 w 117"/>
                <a:gd name="T27" fmla="*/ 17 h 117"/>
                <a:gd name="T28" fmla="*/ 73 w 117"/>
                <a:gd name="T29" fmla="*/ 36 h 117"/>
                <a:gd name="T30" fmla="*/ 54 w 117"/>
                <a:gd name="T31" fmla="*/ 73 h 117"/>
                <a:gd name="T32" fmla="*/ 17 w 117"/>
                <a:gd name="T33" fmla="*/ 54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7" h="117">
                  <a:moveTo>
                    <a:pt x="116" y="103"/>
                  </a:moveTo>
                  <a:cubicBezTo>
                    <a:pt x="81" y="65"/>
                    <a:pt x="81" y="65"/>
                    <a:pt x="81" y="65"/>
                  </a:cubicBezTo>
                  <a:cubicBezTo>
                    <a:pt x="81" y="65"/>
                    <a:pt x="80" y="65"/>
                    <a:pt x="80" y="65"/>
                  </a:cubicBezTo>
                  <a:cubicBezTo>
                    <a:pt x="86" y="55"/>
                    <a:pt x="87" y="44"/>
                    <a:pt x="84" y="33"/>
                  </a:cubicBezTo>
                  <a:cubicBezTo>
                    <a:pt x="77" y="11"/>
                    <a:pt x="54" y="0"/>
                    <a:pt x="33" y="6"/>
                  </a:cubicBezTo>
                  <a:cubicBezTo>
                    <a:pt x="12" y="13"/>
                    <a:pt x="0" y="36"/>
                    <a:pt x="7" y="57"/>
                  </a:cubicBezTo>
                  <a:cubicBezTo>
                    <a:pt x="13" y="78"/>
                    <a:pt x="36" y="90"/>
                    <a:pt x="57" y="83"/>
                  </a:cubicBezTo>
                  <a:cubicBezTo>
                    <a:pt x="61" y="82"/>
                    <a:pt x="64" y="81"/>
                    <a:pt x="67" y="79"/>
                  </a:cubicBezTo>
                  <a:cubicBezTo>
                    <a:pt x="101" y="116"/>
                    <a:pt x="101" y="116"/>
                    <a:pt x="101" y="116"/>
                  </a:cubicBezTo>
                  <a:cubicBezTo>
                    <a:pt x="102" y="117"/>
                    <a:pt x="104" y="117"/>
                    <a:pt x="106" y="115"/>
                  </a:cubicBezTo>
                  <a:cubicBezTo>
                    <a:pt x="114" y="108"/>
                    <a:pt x="114" y="108"/>
                    <a:pt x="114" y="108"/>
                  </a:cubicBezTo>
                  <a:cubicBezTo>
                    <a:pt x="116" y="106"/>
                    <a:pt x="117" y="104"/>
                    <a:pt x="116" y="103"/>
                  </a:cubicBezTo>
                  <a:close/>
                  <a:moveTo>
                    <a:pt x="17" y="54"/>
                  </a:moveTo>
                  <a:cubicBezTo>
                    <a:pt x="12" y="38"/>
                    <a:pt x="21" y="22"/>
                    <a:pt x="36" y="17"/>
                  </a:cubicBezTo>
                  <a:cubicBezTo>
                    <a:pt x="52" y="12"/>
                    <a:pt x="69" y="20"/>
                    <a:pt x="73" y="36"/>
                  </a:cubicBezTo>
                  <a:cubicBezTo>
                    <a:pt x="78" y="52"/>
                    <a:pt x="70" y="68"/>
                    <a:pt x="54" y="73"/>
                  </a:cubicBezTo>
                  <a:cubicBezTo>
                    <a:pt x="39" y="78"/>
                    <a:pt x="22" y="69"/>
                    <a:pt x="17"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2" name="Freeform 22"/>
            <p:cNvSpPr/>
            <p:nvPr/>
          </p:nvSpPr>
          <p:spPr bwMode="auto">
            <a:xfrm>
              <a:off x="4433888" y="5754688"/>
              <a:ext cx="190500" cy="141288"/>
            </a:xfrm>
            <a:custGeom>
              <a:avLst/>
              <a:gdLst>
                <a:gd name="T0" fmla="*/ 10 w 50"/>
                <a:gd name="T1" fmla="*/ 16 h 37"/>
                <a:gd name="T2" fmla="*/ 48 w 50"/>
                <a:gd name="T3" fmla="*/ 36 h 37"/>
                <a:gd name="T4" fmla="*/ 48 w 50"/>
                <a:gd name="T5" fmla="*/ 37 h 37"/>
                <a:gd name="T6" fmla="*/ 49 w 50"/>
                <a:gd name="T7" fmla="*/ 20 h 37"/>
                <a:gd name="T8" fmla="*/ 17 w 50"/>
                <a:gd name="T9" fmla="*/ 4 h 37"/>
                <a:gd name="T10" fmla="*/ 0 w 50"/>
                <a:gd name="T11" fmla="*/ 21 h 37"/>
                <a:gd name="T12" fmla="*/ 10 w 50"/>
                <a:gd name="T13" fmla="*/ 16 h 37"/>
              </a:gdLst>
              <a:ahLst/>
              <a:cxnLst>
                <a:cxn ang="0">
                  <a:pos x="T0" y="T1"/>
                </a:cxn>
                <a:cxn ang="0">
                  <a:pos x="T2" y="T3"/>
                </a:cxn>
                <a:cxn ang="0">
                  <a:pos x="T4" y="T5"/>
                </a:cxn>
                <a:cxn ang="0">
                  <a:pos x="T6" y="T7"/>
                </a:cxn>
                <a:cxn ang="0">
                  <a:pos x="T8" y="T9"/>
                </a:cxn>
                <a:cxn ang="0">
                  <a:pos x="T10" y="T11"/>
                </a:cxn>
                <a:cxn ang="0">
                  <a:pos x="T12" y="T13"/>
                </a:cxn>
              </a:cxnLst>
              <a:rect l="0" t="0" r="r" b="b"/>
              <a:pathLst>
                <a:path w="50" h="37">
                  <a:moveTo>
                    <a:pt x="10" y="16"/>
                  </a:moveTo>
                  <a:cubicBezTo>
                    <a:pt x="26" y="11"/>
                    <a:pt x="43" y="20"/>
                    <a:pt x="48" y="36"/>
                  </a:cubicBezTo>
                  <a:cubicBezTo>
                    <a:pt x="48" y="36"/>
                    <a:pt x="48" y="36"/>
                    <a:pt x="48" y="37"/>
                  </a:cubicBezTo>
                  <a:cubicBezTo>
                    <a:pt x="50" y="32"/>
                    <a:pt x="50" y="26"/>
                    <a:pt x="49" y="20"/>
                  </a:cubicBezTo>
                  <a:cubicBezTo>
                    <a:pt x="45" y="7"/>
                    <a:pt x="30" y="0"/>
                    <a:pt x="17" y="4"/>
                  </a:cubicBezTo>
                  <a:cubicBezTo>
                    <a:pt x="8" y="6"/>
                    <a:pt x="2" y="13"/>
                    <a:pt x="0" y="21"/>
                  </a:cubicBezTo>
                  <a:cubicBezTo>
                    <a:pt x="3" y="19"/>
                    <a:pt x="6" y="17"/>
                    <a:pt x="1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nvGrpSpPr>
          <p:cNvPr id="23" name="Group 26"/>
          <p:cNvGrpSpPr/>
          <p:nvPr/>
        </p:nvGrpSpPr>
        <p:grpSpPr>
          <a:xfrm>
            <a:off x="7132970" y="3456148"/>
            <a:ext cx="509549" cy="540431"/>
            <a:chOff x="7404100" y="3633788"/>
            <a:chExt cx="628651" cy="666751"/>
          </a:xfrm>
          <a:solidFill>
            <a:schemeClr val="accent3"/>
          </a:solidFill>
        </p:grpSpPr>
        <p:sp>
          <p:nvSpPr>
            <p:cNvPr id="24" name="Freeform 20"/>
            <p:cNvSpPr>
              <a:spLocks noEditPoints="1"/>
            </p:cNvSpPr>
            <p:nvPr/>
          </p:nvSpPr>
          <p:spPr bwMode="auto">
            <a:xfrm>
              <a:off x="7404100" y="3870326"/>
              <a:ext cx="427038" cy="430213"/>
            </a:xfrm>
            <a:custGeom>
              <a:avLst/>
              <a:gdLst>
                <a:gd name="T0" fmla="*/ 115 w 136"/>
                <a:gd name="T1" fmla="*/ 94 h 137"/>
                <a:gd name="T2" fmla="*/ 119 w 136"/>
                <a:gd name="T3" fmla="*/ 83 h 137"/>
                <a:gd name="T4" fmla="*/ 136 w 136"/>
                <a:gd name="T5" fmla="*/ 77 h 137"/>
                <a:gd name="T6" fmla="*/ 136 w 136"/>
                <a:gd name="T7" fmla="*/ 68 h 137"/>
                <a:gd name="T8" fmla="*/ 136 w 136"/>
                <a:gd name="T9" fmla="*/ 60 h 137"/>
                <a:gd name="T10" fmla="*/ 119 w 136"/>
                <a:gd name="T11" fmla="*/ 54 h 137"/>
                <a:gd name="T12" fmla="*/ 115 w 136"/>
                <a:gd name="T13" fmla="*/ 43 h 137"/>
                <a:gd name="T14" fmla="*/ 122 w 136"/>
                <a:gd name="T15" fmla="*/ 27 h 137"/>
                <a:gd name="T16" fmla="*/ 110 w 136"/>
                <a:gd name="T17" fmla="*/ 14 h 137"/>
                <a:gd name="T18" fmla="*/ 94 w 136"/>
                <a:gd name="T19" fmla="*/ 22 h 137"/>
                <a:gd name="T20" fmla="*/ 83 w 136"/>
                <a:gd name="T21" fmla="*/ 18 h 137"/>
                <a:gd name="T22" fmla="*/ 77 w 136"/>
                <a:gd name="T23" fmla="*/ 1 h 137"/>
                <a:gd name="T24" fmla="*/ 68 w 136"/>
                <a:gd name="T25" fmla="*/ 0 h 137"/>
                <a:gd name="T26" fmla="*/ 59 w 136"/>
                <a:gd name="T27" fmla="*/ 1 h 137"/>
                <a:gd name="T28" fmla="*/ 53 w 136"/>
                <a:gd name="T29" fmla="*/ 18 h 137"/>
                <a:gd name="T30" fmla="*/ 43 w 136"/>
                <a:gd name="T31" fmla="*/ 22 h 137"/>
                <a:gd name="T32" fmla="*/ 26 w 136"/>
                <a:gd name="T33" fmla="*/ 14 h 137"/>
                <a:gd name="T34" fmla="*/ 14 w 136"/>
                <a:gd name="T35" fmla="*/ 27 h 137"/>
                <a:gd name="T36" fmla="*/ 22 w 136"/>
                <a:gd name="T37" fmla="*/ 43 h 137"/>
                <a:gd name="T38" fmla="*/ 17 w 136"/>
                <a:gd name="T39" fmla="*/ 54 h 137"/>
                <a:gd name="T40" fmla="*/ 0 w 136"/>
                <a:gd name="T41" fmla="*/ 60 h 137"/>
                <a:gd name="T42" fmla="*/ 0 w 136"/>
                <a:gd name="T43" fmla="*/ 68 h 137"/>
                <a:gd name="T44" fmla="*/ 0 w 136"/>
                <a:gd name="T45" fmla="*/ 77 h 137"/>
                <a:gd name="T46" fmla="*/ 17 w 136"/>
                <a:gd name="T47" fmla="*/ 83 h 137"/>
                <a:gd name="T48" fmla="*/ 22 w 136"/>
                <a:gd name="T49" fmla="*/ 94 h 137"/>
                <a:gd name="T50" fmla="*/ 14 w 136"/>
                <a:gd name="T51" fmla="*/ 110 h 137"/>
                <a:gd name="T52" fmla="*/ 26 w 136"/>
                <a:gd name="T53" fmla="*/ 123 h 137"/>
                <a:gd name="T54" fmla="*/ 43 w 136"/>
                <a:gd name="T55" fmla="*/ 115 h 137"/>
                <a:gd name="T56" fmla="*/ 53 w 136"/>
                <a:gd name="T57" fmla="*/ 119 h 137"/>
                <a:gd name="T58" fmla="*/ 59 w 136"/>
                <a:gd name="T59" fmla="*/ 136 h 137"/>
                <a:gd name="T60" fmla="*/ 68 w 136"/>
                <a:gd name="T61" fmla="*/ 137 h 137"/>
                <a:gd name="T62" fmla="*/ 77 w 136"/>
                <a:gd name="T63" fmla="*/ 136 h 137"/>
                <a:gd name="T64" fmla="*/ 83 w 136"/>
                <a:gd name="T65" fmla="*/ 119 h 137"/>
                <a:gd name="T66" fmla="*/ 94 w 136"/>
                <a:gd name="T67" fmla="*/ 115 h 137"/>
                <a:gd name="T68" fmla="*/ 110 w 136"/>
                <a:gd name="T69" fmla="*/ 123 h 137"/>
                <a:gd name="T70" fmla="*/ 122 w 136"/>
                <a:gd name="T71" fmla="*/ 110 h 137"/>
                <a:gd name="T72" fmla="*/ 115 w 136"/>
                <a:gd name="T73" fmla="*/ 94 h 137"/>
                <a:gd name="T74" fmla="*/ 68 w 136"/>
                <a:gd name="T75" fmla="*/ 92 h 137"/>
                <a:gd name="T76" fmla="*/ 44 w 136"/>
                <a:gd name="T77" fmla="*/ 68 h 137"/>
                <a:gd name="T78" fmla="*/ 68 w 136"/>
                <a:gd name="T79" fmla="*/ 45 h 137"/>
                <a:gd name="T80" fmla="*/ 92 w 136"/>
                <a:gd name="T81" fmla="*/ 68 h 137"/>
                <a:gd name="T82" fmla="*/ 68 w 136"/>
                <a:gd name="T83" fmla="*/ 92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6" h="137">
                  <a:moveTo>
                    <a:pt x="115" y="94"/>
                  </a:moveTo>
                  <a:cubicBezTo>
                    <a:pt x="116" y="91"/>
                    <a:pt x="118" y="87"/>
                    <a:pt x="119" y="83"/>
                  </a:cubicBezTo>
                  <a:cubicBezTo>
                    <a:pt x="136" y="77"/>
                    <a:pt x="136" y="77"/>
                    <a:pt x="136" y="77"/>
                  </a:cubicBezTo>
                  <a:cubicBezTo>
                    <a:pt x="136" y="74"/>
                    <a:pt x="136" y="71"/>
                    <a:pt x="136" y="68"/>
                  </a:cubicBezTo>
                  <a:cubicBezTo>
                    <a:pt x="136" y="65"/>
                    <a:pt x="136" y="63"/>
                    <a:pt x="136" y="60"/>
                  </a:cubicBezTo>
                  <a:cubicBezTo>
                    <a:pt x="119" y="54"/>
                    <a:pt x="119" y="54"/>
                    <a:pt x="119" y="54"/>
                  </a:cubicBezTo>
                  <a:cubicBezTo>
                    <a:pt x="118" y="50"/>
                    <a:pt x="116" y="46"/>
                    <a:pt x="115" y="43"/>
                  </a:cubicBezTo>
                  <a:cubicBezTo>
                    <a:pt x="122" y="27"/>
                    <a:pt x="122" y="27"/>
                    <a:pt x="122" y="27"/>
                  </a:cubicBezTo>
                  <a:cubicBezTo>
                    <a:pt x="119" y="22"/>
                    <a:pt x="115" y="18"/>
                    <a:pt x="110" y="14"/>
                  </a:cubicBezTo>
                  <a:cubicBezTo>
                    <a:pt x="94" y="22"/>
                    <a:pt x="94" y="22"/>
                    <a:pt x="94" y="22"/>
                  </a:cubicBezTo>
                  <a:cubicBezTo>
                    <a:pt x="90" y="20"/>
                    <a:pt x="87" y="19"/>
                    <a:pt x="83" y="18"/>
                  </a:cubicBezTo>
                  <a:cubicBezTo>
                    <a:pt x="77" y="1"/>
                    <a:pt x="77" y="1"/>
                    <a:pt x="77" y="1"/>
                  </a:cubicBezTo>
                  <a:cubicBezTo>
                    <a:pt x="74" y="0"/>
                    <a:pt x="71" y="0"/>
                    <a:pt x="68" y="0"/>
                  </a:cubicBezTo>
                  <a:cubicBezTo>
                    <a:pt x="65" y="0"/>
                    <a:pt x="62" y="0"/>
                    <a:pt x="59" y="1"/>
                  </a:cubicBezTo>
                  <a:cubicBezTo>
                    <a:pt x="53" y="18"/>
                    <a:pt x="53" y="18"/>
                    <a:pt x="53" y="18"/>
                  </a:cubicBezTo>
                  <a:cubicBezTo>
                    <a:pt x="50" y="19"/>
                    <a:pt x="46" y="20"/>
                    <a:pt x="43" y="22"/>
                  </a:cubicBezTo>
                  <a:cubicBezTo>
                    <a:pt x="26" y="14"/>
                    <a:pt x="26" y="14"/>
                    <a:pt x="26" y="14"/>
                  </a:cubicBezTo>
                  <a:cubicBezTo>
                    <a:pt x="22" y="18"/>
                    <a:pt x="18" y="22"/>
                    <a:pt x="14" y="27"/>
                  </a:cubicBezTo>
                  <a:cubicBezTo>
                    <a:pt x="22" y="43"/>
                    <a:pt x="22" y="43"/>
                    <a:pt x="22" y="43"/>
                  </a:cubicBezTo>
                  <a:cubicBezTo>
                    <a:pt x="20" y="46"/>
                    <a:pt x="18" y="50"/>
                    <a:pt x="17" y="54"/>
                  </a:cubicBezTo>
                  <a:cubicBezTo>
                    <a:pt x="0" y="60"/>
                    <a:pt x="0" y="60"/>
                    <a:pt x="0" y="60"/>
                  </a:cubicBezTo>
                  <a:cubicBezTo>
                    <a:pt x="0" y="63"/>
                    <a:pt x="0" y="65"/>
                    <a:pt x="0" y="68"/>
                  </a:cubicBezTo>
                  <a:cubicBezTo>
                    <a:pt x="0" y="71"/>
                    <a:pt x="0" y="74"/>
                    <a:pt x="0" y="77"/>
                  </a:cubicBezTo>
                  <a:cubicBezTo>
                    <a:pt x="17" y="83"/>
                    <a:pt x="17" y="83"/>
                    <a:pt x="17" y="83"/>
                  </a:cubicBezTo>
                  <a:cubicBezTo>
                    <a:pt x="18" y="87"/>
                    <a:pt x="20" y="91"/>
                    <a:pt x="22" y="94"/>
                  </a:cubicBezTo>
                  <a:cubicBezTo>
                    <a:pt x="14" y="110"/>
                    <a:pt x="14" y="110"/>
                    <a:pt x="14" y="110"/>
                  </a:cubicBezTo>
                  <a:cubicBezTo>
                    <a:pt x="18" y="115"/>
                    <a:pt x="22" y="119"/>
                    <a:pt x="26" y="123"/>
                  </a:cubicBezTo>
                  <a:cubicBezTo>
                    <a:pt x="43" y="115"/>
                    <a:pt x="43" y="115"/>
                    <a:pt x="43" y="115"/>
                  </a:cubicBezTo>
                  <a:cubicBezTo>
                    <a:pt x="46" y="117"/>
                    <a:pt x="50" y="118"/>
                    <a:pt x="53" y="119"/>
                  </a:cubicBezTo>
                  <a:cubicBezTo>
                    <a:pt x="59" y="136"/>
                    <a:pt x="59" y="136"/>
                    <a:pt x="59" y="136"/>
                  </a:cubicBezTo>
                  <a:cubicBezTo>
                    <a:pt x="62" y="137"/>
                    <a:pt x="65" y="137"/>
                    <a:pt x="68" y="137"/>
                  </a:cubicBezTo>
                  <a:cubicBezTo>
                    <a:pt x="71" y="137"/>
                    <a:pt x="74" y="137"/>
                    <a:pt x="77" y="136"/>
                  </a:cubicBezTo>
                  <a:cubicBezTo>
                    <a:pt x="83" y="119"/>
                    <a:pt x="83" y="119"/>
                    <a:pt x="83" y="119"/>
                  </a:cubicBezTo>
                  <a:cubicBezTo>
                    <a:pt x="87" y="118"/>
                    <a:pt x="90" y="117"/>
                    <a:pt x="94" y="115"/>
                  </a:cubicBezTo>
                  <a:cubicBezTo>
                    <a:pt x="110" y="123"/>
                    <a:pt x="110" y="123"/>
                    <a:pt x="110" y="123"/>
                  </a:cubicBezTo>
                  <a:cubicBezTo>
                    <a:pt x="115" y="119"/>
                    <a:pt x="119" y="115"/>
                    <a:pt x="122" y="110"/>
                  </a:cubicBezTo>
                  <a:lnTo>
                    <a:pt x="115" y="94"/>
                  </a:lnTo>
                  <a:close/>
                  <a:moveTo>
                    <a:pt x="68" y="92"/>
                  </a:moveTo>
                  <a:cubicBezTo>
                    <a:pt x="55" y="92"/>
                    <a:pt x="44" y="82"/>
                    <a:pt x="44" y="68"/>
                  </a:cubicBezTo>
                  <a:cubicBezTo>
                    <a:pt x="44" y="55"/>
                    <a:pt x="55" y="45"/>
                    <a:pt x="68" y="45"/>
                  </a:cubicBezTo>
                  <a:cubicBezTo>
                    <a:pt x="81" y="45"/>
                    <a:pt x="92" y="55"/>
                    <a:pt x="92" y="68"/>
                  </a:cubicBezTo>
                  <a:cubicBezTo>
                    <a:pt x="92" y="82"/>
                    <a:pt x="81" y="92"/>
                    <a:pt x="68" y="9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5" name="Freeform 21"/>
            <p:cNvSpPr>
              <a:spLocks noEditPoints="1"/>
            </p:cNvSpPr>
            <p:nvPr/>
          </p:nvSpPr>
          <p:spPr bwMode="auto">
            <a:xfrm>
              <a:off x="7608888" y="3633788"/>
              <a:ext cx="282575" cy="282575"/>
            </a:xfrm>
            <a:custGeom>
              <a:avLst/>
              <a:gdLst>
                <a:gd name="T0" fmla="*/ 4 w 90"/>
                <a:gd name="T1" fmla="*/ 67 h 90"/>
                <a:gd name="T2" fmla="*/ 16 w 90"/>
                <a:gd name="T3" fmla="*/ 67 h 90"/>
                <a:gd name="T4" fmla="*/ 22 w 90"/>
                <a:gd name="T5" fmla="*/ 73 h 90"/>
                <a:gd name="T6" fmla="*/ 21 w 90"/>
                <a:gd name="T7" fmla="*/ 85 h 90"/>
                <a:gd name="T8" fmla="*/ 26 w 90"/>
                <a:gd name="T9" fmla="*/ 88 h 90"/>
                <a:gd name="T10" fmla="*/ 32 w 90"/>
                <a:gd name="T11" fmla="*/ 90 h 90"/>
                <a:gd name="T12" fmla="*/ 40 w 90"/>
                <a:gd name="T13" fmla="*/ 81 h 90"/>
                <a:gd name="T14" fmla="*/ 48 w 90"/>
                <a:gd name="T15" fmla="*/ 81 h 90"/>
                <a:gd name="T16" fmla="*/ 56 w 90"/>
                <a:gd name="T17" fmla="*/ 90 h 90"/>
                <a:gd name="T18" fmla="*/ 67 w 90"/>
                <a:gd name="T19" fmla="*/ 86 h 90"/>
                <a:gd name="T20" fmla="*/ 67 w 90"/>
                <a:gd name="T21" fmla="*/ 74 h 90"/>
                <a:gd name="T22" fmla="*/ 73 w 90"/>
                <a:gd name="T23" fmla="*/ 68 h 90"/>
                <a:gd name="T24" fmla="*/ 85 w 90"/>
                <a:gd name="T25" fmla="*/ 69 h 90"/>
                <a:gd name="T26" fmla="*/ 87 w 90"/>
                <a:gd name="T27" fmla="*/ 64 h 90"/>
                <a:gd name="T28" fmla="*/ 89 w 90"/>
                <a:gd name="T29" fmla="*/ 58 h 90"/>
                <a:gd name="T30" fmla="*/ 81 w 90"/>
                <a:gd name="T31" fmla="*/ 50 h 90"/>
                <a:gd name="T32" fmla="*/ 81 w 90"/>
                <a:gd name="T33" fmla="*/ 42 h 90"/>
                <a:gd name="T34" fmla="*/ 90 w 90"/>
                <a:gd name="T35" fmla="*/ 34 h 90"/>
                <a:gd name="T36" fmla="*/ 86 w 90"/>
                <a:gd name="T37" fmla="*/ 23 h 90"/>
                <a:gd name="T38" fmla="*/ 73 w 90"/>
                <a:gd name="T39" fmla="*/ 23 h 90"/>
                <a:gd name="T40" fmla="*/ 68 w 90"/>
                <a:gd name="T41" fmla="*/ 17 h 90"/>
                <a:gd name="T42" fmla="*/ 69 w 90"/>
                <a:gd name="T43" fmla="*/ 5 h 90"/>
                <a:gd name="T44" fmla="*/ 63 w 90"/>
                <a:gd name="T45" fmla="*/ 3 h 90"/>
                <a:gd name="T46" fmla="*/ 58 w 90"/>
                <a:gd name="T47" fmla="*/ 0 h 90"/>
                <a:gd name="T48" fmla="*/ 49 w 90"/>
                <a:gd name="T49" fmla="*/ 9 h 90"/>
                <a:gd name="T50" fmla="*/ 41 w 90"/>
                <a:gd name="T51" fmla="*/ 9 h 90"/>
                <a:gd name="T52" fmla="*/ 33 w 90"/>
                <a:gd name="T53" fmla="*/ 0 h 90"/>
                <a:gd name="T54" fmla="*/ 22 w 90"/>
                <a:gd name="T55" fmla="*/ 4 h 90"/>
                <a:gd name="T56" fmla="*/ 23 w 90"/>
                <a:gd name="T57" fmla="*/ 17 h 90"/>
                <a:gd name="T58" fmla="*/ 17 w 90"/>
                <a:gd name="T59" fmla="*/ 22 h 90"/>
                <a:gd name="T60" fmla="*/ 5 w 90"/>
                <a:gd name="T61" fmla="*/ 21 h 90"/>
                <a:gd name="T62" fmla="*/ 2 w 90"/>
                <a:gd name="T63" fmla="*/ 27 h 90"/>
                <a:gd name="T64" fmla="*/ 0 w 90"/>
                <a:gd name="T65" fmla="*/ 32 h 90"/>
                <a:gd name="T66" fmla="*/ 9 w 90"/>
                <a:gd name="T67" fmla="*/ 40 h 90"/>
                <a:gd name="T68" fmla="*/ 9 w 90"/>
                <a:gd name="T69" fmla="*/ 48 h 90"/>
                <a:gd name="T70" fmla="*/ 0 w 90"/>
                <a:gd name="T71" fmla="*/ 56 h 90"/>
                <a:gd name="T72" fmla="*/ 4 w 90"/>
                <a:gd name="T73" fmla="*/ 67 h 90"/>
                <a:gd name="T74" fmla="*/ 30 w 90"/>
                <a:gd name="T75" fmla="*/ 39 h 90"/>
                <a:gd name="T76" fmla="*/ 51 w 90"/>
                <a:gd name="T77" fmla="*/ 30 h 90"/>
                <a:gd name="T78" fmla="*/ 60 w 90"/>
                <a:gd name="T79" fmla="*/ 52 h 90"/>
                <a:gd name="T80" fmla="*/ 38 w 90"/>
                <a:gd name="T81" fmla="*/ 60 h 90"/>
                <a:gd name="T82" fmla="*/ 30 w 90"/>
                <a:gd name="T83" fmla="*/ 39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0" h="90">
                  <a:moveTo>
                    <a:pt x="4" y="67"/>
                  </a:moveTo>
                  <a:cubicBezTo>
                    <a:pt x="16" y="67"/>
                    <a:pt x="16" y="67"/>
                    <a:pt x="16" y="67"/>
                  </a:cubicBezTo>
                  <a:cubicBezTo>
                    <a:pt x="18" y="69"/>
                    <a:pt x="20" y="71"/>
                    <a:pt x="22" y="73"/>
                  </a:cubicBezTo>
                  <a:cubicBezTo>
                    <a:pt x="21" y="85"/>
                    <a:pt x="21" y="85"/>
                    <a:pt x="21" y="85"/>
                  </a:cubicBezTo>
                  <a:cubicBezTo>
                    <a:pt x="23" y="86"/>
                    <a:pt x="25" y="87"/>
                    <a:pt x="26" y="88"/>
                  </a:cubicBezTo>
                  <a:cubicBezTo>
                    <a:pt x="28" y="88"/>
                    <a:pt x="30" y="89"/>
                    <a:pt x="32" y="90"/>
                  </a:cubicBezTo>
                  <a:cubicBezTo>
                    <a:pt x="40" y="81"/>
                    <a:pt x="40" y="81"/>
                    <a:pt x="40" y="81"/>
                  </a:cubicBezTo>
                  <a:cubicBezTo>
                    <a:pt x="43" y="81"/>
                    <a:pt x="46" y="81"/>
                    <a:pt x="48" y="81"/>
                  </a:cubicBezTo>
                  <a:cubicBezTo>
                    <a:pt x="56" y="90"/>
                    <a:pt x="56" y="90"/>
                    <a:pt x="56" y="90"/>
                  </a:cubicBezTo>
                  <a:cubicBezTo>
                    <a:pt x="60" y="89"/>
                    <a:pt x="64" y="88"/>
                    <a:pt x="67" y="86"/>
                  </a:cubicBezTo>
                  <a:cubicBezTo>
                    <a:pt x="67" y="74"/>
                    <a:pt x="67" y="74"/>
                    <a:pt x="67" y="74"/>
                  </a:cubicBezTo>
                  <a:cubicBezTo>
                    <a:pt x="69" y="72"/>
                    <a:pt x="71" y="70"/>
                    <a:pt x="73" y="68"/>
                  </a:cubicBezTo>
                  <a:cubicBezTo>
                    <a:pt x="85" y="69"/>
                    <a:pt x="85" y="69"/>
                    <a:pt x="85" y="69"/>
                  </a:cubicBezTo>
                  <a:cubicBezTo>
                    <a:pt x="86" y="67"/>
                    <a:pt x="87" y="65"/>
                    <a:pt x="87" y="64"/>
                  </a:cubicBezTo>
                  <a:cubicBezTo>
                    <a:pt x="88" y="62"/>
                    <a:pt x="89" y="60"/>
                    <a:pt x="89" y="58"/>
                  </a:cubicBezTo>
                  <a:cubicBezTo>
                    <a:pt x="81" y="50"/>
                    <a:pt x="81" y="50"/>
                    <a:pt x="81" y="50"/>
                  </a:cubicBezTo>
                  <a:cubicBezTo>
                    <a:pt x="81" y="47"/>
                    <a:pt x="81" y="44"/>
                    <a:pt x="81" y="42"/>
                  </a:cubicBezTo>
                  <a:cubicBezTo>
                    <a:pt x="90" y="34"/>
                    <a:pt x="90" y="34"/>
                    <a:pt x="90" y="34"/>
                  </a:cubicBezTo>
                  <a:cubicBezTo>
                    <a:pt x="89" y="30"/>
                    <a:pt x="87" y="26"/>
                    <a:pt x="86" y="23"/>
                  </a:cubicBezTo>
                  <a:cubicBezTo>
                    <a:pt x="73" y="23"/>
                    <a:pt x="73" y="23"/>
                    <a:pt x="73" y="23"/>
                  </a:cubicBezTo>
                  <a:cubicBezTo>
                    <a:pt x="72" y="21"/>
                    <a:pt x="70" y="19"/>
                    <a:pt x="68" y="17"/>
                  </a:cubicBezTo>
                  <a:cubicBezTo>
                    <a:pt x="69" y="5"/>
                    <a:pt x="69" y="5"/>
                    <a:pt x="69" y="5"/>
                  </a:cubicBezTo>
                  <a:cubicBezTo>
                    <a:pt x="67" y="4"/>
                    <a:pt x="65" y="3"/>
                    <a:pt x="63" y="3"/>
                  </a:cubicBezTo>
                  <a:cubicBezTo>
                    <a:pt x="62" y="2"/>
                    <a:pt x="60" y="1"/>
                    <a:pt x="58" y="0"/>
                  </a:cubicBezTo>
                  <a:cubicBezTo>
                    <a:pt x="49" y="9"/>
                    <a:pt x="49" y="9"/>
                    <a:pt x="49" y="9"/>
                  </a:cubicBezTo>
                  <a:cubicBezTo>
                    <a:pt x="47" y="9"/>
                    <a:pt x="44" y="9"/>
                    <a:pt x="41" y="9"/>
                  </a:cubicBezTo>
                  <a:cubicBezTo>
                    <a:pt x="33" y="0"/>
                    <a:pt x="33" y="0"/>
                    <a:pt x="33" y="0"/>
                  </a:cubicBezTo>
                  <a:cubicBezTo>
                    <a:pt x="30" y="1"/>
                    <a:pt x="26" y="3"/>
                    <a:pt x="22" y="4"/>
                  </a:cubicBezTo>
                  <a:cubicBezTo>
                    <a:pt x="23" y="17"/>
                    <a:pt x="23" y="17"/>
                    <a:pt x="23" y="17"/>
                  </a:cubicBezTo>
                  <a:cubicBezTo>
                    <a:pt x="21" y="18"/>
                    <a:pt x="19" y="20"/>
                    <a:pt x="17" y="22"/>
                  </a:cubicBezTo>
                  <a:cubicBezTo>
                    <a:pt x="5" y="21"/>
                    <a:pt x="5" y="21"/>
                    <a:pt x="5" y="21"/>
                  </a:cubicBezTo>
                  <a:cubicBezTo>
                    <a:pt x="4" y="23"/>
                    <a:pt x="3" y="25"/>
                    <a:pt x="2" y="27"/>
                  </a:cubicBezTo>
                  <a:cubicBezTo>
                    <a:pt x="2" y="28"/>
                    <a:pt x="1" y="30"/>
                    <a:pt x="0" y="32"/>
                  </a:cubicBezTo>
                  <a:cubicBezTo>
                    <a:pt x="9" y="40"/>
                    <a:pt x="9" y="40"/>
                    <a:pt x="9" y="40"/>
                  </a:cubicBezTo>
                  <a:cubicBezTo>
                    <a:pt x="9" y="43"/>
                    <a:pt x="9" y="46"/>
                    <a:pt x="9" y="48"/>
                  </a:cubicBezTo>
                  <a:cubicBezTo>
                    <a:pt x="0" y="56"/>
                    <a:pt x="0" y="56"/>
                    <a:pt x="0" y="56"/>
                  </a:cubicBezTo>
                  <a:cubicBezTo>
                    <a:pt x="1" y="60"/>
                    <a:pt x="2" y="64"/>
                    <a:pt x="4" y="67"/>
                  </a:cubicBezTo>
                  <a:close/>
                  <a:moveTo>
                    <a:pt x="30" y="39"/>
                  </a:moveTo>
                  <a:cubicBezTo>
                    <a:pt x="34" y="30"/>
                    <a:pt x="43" y="27"/>
                    <a:pt x="51" y="30"/>
                  </a:cubicBezTo>
                  <a:cubicBezTo>
                    <a:pt x="60" y="34"/>
                    <a:pt x="63" y="43"/>
                    <a:pt x="60" y="52"/>
                  </a:cubicBezTo>
                  <a:cubicBezTo>
                    <a:pt x="56" y="60"/>
                    <a:pt x="47" y="63"/>
                    <a:pt x="38" y="60"/>
                  </a:cubicBezTo>
                  <a:cubicBezTo>
                    <a:pt x="30" y="56"/>
                    <a:pt x="26" y="47"/>
                    <a:pt x="30"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6" name="Freeform 22"/>
            <p:cNvSpPr>
              <a:spLocks noEditPoints="1"/>
            </p:cNvSpPr>
            <p:nvPr/>
          </p:nvSpPr>
          <p:spPr bwMode="auto">
            <a:xfrm>
              <a:off x="7805738" y="3832226"/>
              <a:ext cx="227013" cy="228600"/>
            </a:xfrm>
            <a:custGeom>
              <a:avLst/>
              <a:gdLst>
                <a:gd name="T0" fmla="*/ 63 w 72"/>
                <a:gd name="T1" fmla="*/ 44 h 73"/>
                <a:gd name="T2" fmla="*/ 72 w 72"/>
                <a:gd name="T3" fmla="*/ 41 h 73"/>
                <a:gd name="T4" fmla="*/ 72 w 72"/>
                <a:gd name="T5" fmla="*/ 36 h 73"/>
                <a:gd name="T6" fmla="*/ 72 w 72"/>
                <a:gd name="T7" fmla="*/ 31 h 73"/>
                <a:gd name="T8" fmla="*/ 63 w 72"/>
                <a:gd name="T9" fmla="*/ 28 h 73"/>
                <a:gd name="T10" fmla="*/ 60 w 72"/>
                <a:gd name="T11" fmla="*/ 23 h 73"/>
                <a:gd name="T12" fmla="*/ 64 w 72"/>
                <a:gd name="T13" fmla="*/ 14 h 73"/>
                <a:gd name="T14" fmla="*/ 58 w 72"/>
                <a:gd name="T15" fmla="*/ 8 h 73"/>
                <a:gd name="T16" fmla="*/ 49 w 72"/>
                <a:gd name="T17" fmla="*/ 12 h 73"/>
                <a:gd name="T18" fmla="*/ 43 w 72"/>
                <a:gd name="T19" fmla="*/ 10 h 73"/>
                <a:gd name="T20" fmla="*/ 40 w 72"/>
                <a:gd name="T21" fmla="*/ 1 h 73"/>
                <a:gd name="T22" fmla="*/ 35 w 72"/>
                <a:gd name="T23" fmla="*/ 0 h 73"/>
                <a:gd name="T24" fmla="*/ 31 w 72"/>
                <a:gd name="T25" fmla="*/ 1 h 73"/>
                <a:gd name="T26" fmla="*/ 28 w 72"/>
                <a:gd name="T27" fmla="*/ 10 h 73"/>
                <a:gd name="T28" fmla="*/ 22 w 72"/>
                <a:gd name="T29" fmla="*/ 12 h 73"/>
                <a:gd name="T30" fmla="*/ 13 w 72"/>
                <a:gd name="T31" fmla="*/ 8 h 73"/>
                <a:gd name="T32" fmla="*/ 7 w 72"/>
                <a:gd name="T33" fmla="*/ 15 h 73"/>
                <a:gd name="T34" fmla="*/ 11 w 72"/>
                <a:gd name="T35" fmla="*/ 24 h 73"/>
                <a:gd name="T36" fmla="*/ 9 w 72"/>
                <a:gd name="T37" fmla="*/ 29 h 73"/>
                <a:gd name="T38" fmla="*/ 0 w 72"/>
                <a:gd name="T39" fmla="*/ 33 h 73"/>
                <a:gd name="T40" fmla="*/ 0 w 72"/>
                <a:gd name="T41" fmla="*/ 37 h 73"/>
                <a:gd name="T42" fmla="*/ 0 w 72"/>
                <a:gd name="T43" fmla="*/ 42 h 73"/>
                <a:gd name="T44" fmla="*/ 9 w 72"/>
                <a:gd name="T45" fmla="*/ 45 h 73"/>
                <a:gd name="T46" fmla="*/ 12 w 72"/>
                <a:gd name="T47" fmla="*/ 51 h 73"/>
                <a:gd name="T48" fmla="*/ 8 w 72"/>
                <a:gd name="T49" fmla="*/ 59 h 73"/>
                <a:gd name="T50" fmla="*/ 15 w 72"/>
                <a:gd name="T51" fmla="*/ 66 h 73"/>
                <a:gd name="T52" fmla="*/ 23 w 72"/>
                <a:gd name="T53" fmla="*/ 62 h 73"/>
                <a:gd name="T54" fmla="*/ 29 w 72"/>
                <a:gd name="T55" fmla="*/ 64 h 73"/>
                <a:gd name="T56" fmla="*/ 32 w 72"/>
                <a:gd name="T57" fmla="*/ 73 h 73"/>
                <a:gd name="T58" fmla="*/ 37 w 72"/>
                <a:gd name="T59" fmla="*/ 73 h 73"/>
                <a:gd name="T60" fmla="*/ 41 w 72"/>
                <a:gd name="T61" fmla="*/ 72 h 73"/>
                <a:gd name="T62" fmla="*/ 44 w 72"/>
                <a:gd name="T63" fmla="*/ 63 h 73"/>
                <a:gd name="T64" fmla="*/ 50 w 72"/>
                <a:gd name="T65" fmla="*/ 61 h 73"/>
                <a:gd name="T66" fmla="*/ 59 w 72"/>
                <a:gd name="T67" fmla="*/ 65 h 73"/>
                <a:gd name="T68" fmla="*/ 65 w 72"/>
                <a:gd name="T69" fmla="*/ 58 h 73"/>
                <a:gd name="T70" fmla="*/ 61 w 72"/>
                <a:gd name="T71" fmla="*/ 50 h 73"/>
                <a:gd name="T72" fmla="*/ 63 w 72"/>
                <a:gd name="T73" fmla="*/ 44 h 73"/>
                <a:gd name="T74" fmla="*/ 36 w 72"/>
                <a:gd name="T75" fmla="*/ 49 h 73"/>
                <a:gd name="T76" fmla="*/ 23 w 72"/>
                <a:gd name="T77" fmla="*/ 37 h 73"/>
                <a:gd name="T78" fmla="*/ 36 w 72"/>
                <a:gd name="T79" fmla="*/ 24 h 73"/>
                <a:gd name="T80" fmla="*/ 49 w 72"/>
                <a:gd name="T81" fmla="*/ 36 h 73"/>
                <a:gd name="T82" fmla="*/ 36 w 72"/>
                <a:gd name="T83" fmla="*/ 4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2" h="73">
                  <a:moveTo>
                    <a:pt x="63" y="44"/>
                  </a:moveTo>
                  <a:cubicBezTo>
                    <a:pt x="72" y="41"/>
                    <a:pt x="72" y="41"/>
                    <a:pt x="72" y="41"/>
                  </a:cubicBezTo>
                  <a:cubicBezTo>
                    <a:pt x="72" y="39"/>
                    <a:pt x="72" y="37"/>
                    <a:pt x="72" y="36"/>
                  </a:cubicBezTo>
                  <a:cubicBezTo>
                    <a:pt x="72" y="34"/>
                    <a:pt x="72" y="33"/>
                    <a:pt x="72" y="31"/>
                  </a:cubicBezTo>
                  <a:cubicBezTo>
                    <a:pt x="63" y="28"/>
                    <a:pt x="63" y="28"/>
                    <a:pt x="63" y="28"/>
                  </a:cubicBezTo>
                  <a:cubicBezTo>
                    <a:pt x="62" y="26"/>
                    <a:pt x="61" y="24"/>
                    <a:pt x="60" y="23"/>
                  </a:cubicBezTo>
                  <a:cubicBezTo>
                    <a:pt x="64" y="14"/>
                    <a:pt x="64" y="14"/>
                    <a:pt x="64" y="14"/>
                  </a:cubicBezTo>
                  <a:cubicBezTo>
                    <a:pt x="62" y="12"/>
                    <a:pt x="60" y="9"/>
                    <a:pt x="58" y="8"/>
                  </a:cubicBezTo>
                  <a:cubicBezTo>
                    <a:pt x="49" y="12"/>
                    <a:pt x="49" y="12"/>
                    <a:pt x="49" y="12"/>
                  </a:cubicBezTo>
                  <a:cubicBezTo>
                    <a:pt x="47" y="11"/>
                    <a:pt x="45" y="10"/>
                    <a:pt x="43" y="10"/>
                  </a:cubicBezTo>
                  <a:cubicBezTo>
                    <a:pt x="40" y="1"/>
                    <a:pt x="40" y="1"/>
                    <a:pt x="40" y="1"/>
                  </a:cubicBezTo>
                  <a:cubicBezTo>
                    <a:pt x="38" y="0"/>
                    <a:pt x="37" y="0"/>
                    <a:pt x="35" y="0"/>
                  </a:cubicBezTo>
                  <a:cubicBezTo>
                    <a:pt x="34" y="0"/>
                    <a:pt x="32" y="1"/>
                    <a:pt x="31" y="1"/>
                  </a:cubicBezTo>
                  <a:cubicBezTo>
                    <a:pt x="28" y="10"/>
                    <a:pt x="28" y="10"/>
                    <a:pt x="28" y="10"/>
                  </a:cubicBezTo>
                  <a:cubicBezTo>
                    <a:pt x="26" y="10"/>
                    <a:pt x="24" y="11"/>
                    <a:pt x="22" y="12"/>
                  </a:cubicBezTo>
                  <a:cubicBezTo>
                    <a:pt x="13" y="8"/>
                    <a:pt x="13" y="8"/>
                    <a:pt x="13" y="8"/>
                  </a:cubicBezTo>
                  <a:cubicBezTo>
                    <a:pt x="11" y="10"/>
                    <a:pt x="9" y="13"/>
                    <a:pt x="7" y="15"/>
                  </a:cubicBezTo>
                  <a:cubicBezTo>
                    <a:pt x="11" y="24"/>
                    <a:pt x="11" y="24"/>
                    <a:pt x="11" y="24"/>
                  </a:cubicBezTo>
                  <a:cubicBezTo>
                    <a:pt x="10" y="25"/>
                    <a:pt x="10" y="27"/>
                    <a:pt x="9" y="29"/>
                  </a:cubicBezTo>
                  <a:cubicBezTo>
                    <a:pt x="0" y="33"/>
                    <a:pt x="0" y="33"/>
                    <a:pt x="0" y="33"/>
                  </a:cubicBezTo>
                  <a:cubicBezTo>
                    <a:pt x="0" y="34"/>
                    <a:pt x="0" y="36"/>
                    <a:pt x="0" y="37"/>
                  </a:cubicBezTo>
                  <a:cubicBezTo>
                    <a:pt x="0" y="39"/>
                    <a:pt x="0" y="41"/>
                    <a:pt x="0" y="42"/>
                  </a:cubicBezTo>
                  <a:cubicBezTo>
                    <a:pt x="9" y="45"/>
                    <a:pt x="9" y="45"/>
                    <a:pt x="9" y="45"/>
                  </a:cubicBezTo>
                  <a:cubicBezTo>
                    <a:pt x="10" y="47"/>
                    <a:pt x="11" y="49"/>
                    <a:pt x="12" y="51"/>
                  </a:cubicBezTo>
                  <a:cubicBezTo>
                    <a:pt x="8" y="59"/>
                    <a:pt x="8" y="59"/>
                    <a:pt x="8" y="59"/>
                  </a:cubicBezTo>
                  <a:cubicBezTo>
                    <a:pt x="10" y="62"/>
                    <a:pt x="12" y="64"/>
                    <a:pt x="15" y="66"/>
                  </a:cubicBezTo>
                  <a:cubicBezTo>
                    <a:pt x="23" y="62"/>
                    <a:pt x="23" y="62"/>
                    <a:pt x="23" y="62"/>
                  </a:cubicBezTo>
                  <a:cubicBezTo>
                    <a:pt x="25" y="62"/>
                    <a:pt x="27" y="63"/>
                    <a:pt x="29" y="64"/>
                  </a:cubicBezTo>
                  <a:cubicBezTo>
                    <a:pt x="32" y="73"/>
                    <a:pt x="32" y="73"/>
                    <a:pt x="32" y="73"/>
                  </a:cubicBezTo>
                  <a:cubicBezTo>
                    <a:pt x="34" y="73"/>
                    <a:pt x="35" y="73"/>
                    <a:pt x="37" y="73"/>
                  </a:cubicBezTo>
                  <a:cubicBezTo>
                    <a:pt x="38" y="73"/>
                    <a:pt x="40" y="73"/>
                    <a:pt x="41" y="72"/>
                  </a:cubicBezTo>
                  <a:cubicBezTo>
                    <a:pt x="44" y="63"/>
                    <a:pt x="44" y="63"/>
                    <a:pt x="44" y="63"/>
                  </a:cubicBezTo>
                  <a:cubicBezTo>
                    <a:pt x="46" y="63"/>
                    <a:pt x="48" y="62"/>
                    <a:pt x="50" y="61"/>
                  </a:cubicBezTo>
                  <a:cubicBezTo>
                    <a:pt x="59" y="65"/>
                    <a:pt x="59" y="65"/>
                    <a:pt x="59" y="65"/>
                  </a:cubicBezTo>
                  <a:cubicBezTo>
                    <a:pt x="61" y="63"/>
                    <a:pt x="63" y="61"/>
                    <a:pt x="65" y="58"/>
                  </a:cubicBezTo>
                  <a:cubicBezTo>
                    <a:pt x="61" y="50"/>
                    <a:pt x="61" y="50"/>
                    <a:pt x="61" y="50"/>
                  </a:cubicBezTo>
                  <a:cubicBezTo>
                    <a:pt x="62" y="48"/>
                    <a:pt x="63" y="46"/>
                    <a:pt x="63" y="44"/>
                  </a:cubicBezTo>
                  <a:close/>
                  <a:moveTo>
                    <a:pt x="36" y="49"/>
                  </a:moveTo>
                  <a:cubicBezTo>
                    <a:pt x="29" y="49"/>
                    <a:pt x="24" y="44"/>
                    <a:pt x="23" y="37"/>
                  </a:cubicBezTo>
                  <a:cubicBezTo>
                    <a:pt x="23" y="30"/>
                    <a:pt x="29" y="24"/>
                    <a:pt x="36" y="24"/>
                  </a:cubicBezTo>
                  <a:cubicBezTo>
                    <a:pt x="43" y="24"/>
                    <a:pt x="49" y="29"/>
                    <a:pt x="49" y="36"/>
                  </a:cubicBezTo>
                  <a:cubicBezTo>
                    <a:pt x="49" y="43"/>
                    <a:pt x="43" y="49"/>
                    <a:pt x="36"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nvGrpSpPr>
          <p:cNvPr id="27" name="Group 36"/>
          <p:cNvGrpSpPr/>
          <p:nvPr/>
        </p:nvGrpSpPr>
        <p:grpSpPr>
          <a:xfrm>
            <a:off x="9728513" y="3772706"/>
            <a:ext cx="449262" cy="446305"/>
            <a:chOff x="2611438" y="6434138"/>
            <a:chExt cx="241301" cy="239713"/>
          </a:xfrm>
          <a:solidFill>
            <a:schemeClr val="accent4"/>
          </a:solidFill>
        </p:grpSpPr>
        <p:sp>
          <p:nvSpPr>
            <p:cNvPr id="28" name="Freeform 240"/>
            <p:cNvSpPr>
              <a:spLocks noEditPoints="1"/>
            </p:cNvSpPr>
            <p:nvPr/>
          </p:nvSpPr>
          <p:spPr bwMode="auto">
            <a:xfrm>
              <a:off x="2682876" y="6434138"/>
              <a:ext cx="169863" cy="168275"/>
            </a:xfrm>
            <a:custGeom>
              <a:avLst/>
              <a:gdLst>
                <a:gd name="T0" fmla="*/ 31 w 45"/>
                <a:gd name="T1" fmla="*/ 5 h 45"/>
                <a:gd name="T2" fmla="*/ 18 w 45"/>
                <a:gd name="T3" fmla="*/ 13 h 45"/>
                <a:gd name="T4" fmla="*/ 1 w 45"/>
                <a:gd name="T5" fmla="*/ 30 h 45"/>
                <a:gd name="T6" fmla="*/ 1 w 45"/>
                <a:gd name="T7" fmla="*/ 35 h 45"/>
                <a:gd name="T8" fmla="*/ 10 w 45"/>
                <a:gd name="T9" fmla="*/ 44 h 45"/>
                <a:gd name="T10" fmla="*/ 15 w 45"/>
                <a:gd name="T11" fmla="*/ 44 h 45"/>
                <a:gd name="T12" fmla="*/ 32 w 45"/>
                <a:gd name="T13" fmla="*/ 27 h 45"/>
                <a:gd name="T14" fmla="*/ 40 w 45"/>
                <a:gd name="T15" fmla="*/ 14 h 45"/>
                <a:gd name="T16" fmla="*/ 45 w 45"/>
                <a:gd name="T17" fmla="*/ 0 h 45"/>
                <a:gd name="T18" fmla="*/ 31 w 45"/>
                <a:gd name="T19" fmla="*/ 5 h 45"/>
                <a:gd name="T20" fmla="*/ 20 w 45"/>
                <a:gd name="T21" fmla="*/ 34 h 45"/>
                <a:gd name="T22" fmla="*/ 11 w 45"/>
                <a:gd name="T23" fmla="*/ 34 h 45"/>
                <a:gd name="T24" fmla="*/ 11 w 45"/>
                <a:gd name="T25" fmla="*/ 25 h 45"/>
                <a:gd name="T26" fmla="*/ 20 w 45"/>
                <a:gd name="T27" fmla="*/ 25 h 45"/>
                <a:gd name="T28" fmla="*/ 20 w 45"/>
                <a:gd name="T29" fmla="*/ 34 h 45"/>
                <a:gd name="T30" fmla="*/ 31 w 45"/>
                <a:gd name="T31" fmla="*/ 23 h 45"/>
                <a:gd name="T32" fmla="*/ 22 w 45"/>
                <a:gd name="T33" fmla="*/ 23 h 45"/>
                <a:gd name="T34" fmla="*/ 22 w 45"/>
                <a:gd name="T35" fmla="*/ 14 h 45"/>
                <a:gd name="T36" fmla="*/ 31 w 45"/>
                <a:gd name="T37" fmla="*/ 14 h 45"/>
                <a:gd name="T38" fmla="*/ 31 w 45"/>
                <a:gd name="T39" fmla="*/ 2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5" h="45">
                  <a:moveTo>
                    <a:pt x="31" y="5"/>
                  </a:moveTo>
                  <a:cubicBezTo>
                    <a:pt x="27" y="6"/>
                    <a:pt x="21" y="10"/>
                    <a:pt x="18" y="13"/>
                  </a:cubicBezTo>
                  <a:cubicBezTo>
                    <a:pt x="1" y="30"/>
                    <a:pt x="1" y="30"/>
                    <a:pt x="1" y="30"/>
                  </a:cubicBezTo>
                  <a:cubicBezTo>
                    <a:pt x="0" y="31"/>
                    <a:pt x="0" y="34"/>
                    <a:pt x="1" y="35"/>
                  </a:cubicBezTo>
                  <a:cubicBezTo>
                    <a:pt x="10" y="44"/>
                    <a:pt x="10" y="44"/>
                    <a:pt x="10" y="44"/>
                  </a:cubicBezTo>
                  <a:cubicBezTo>
                    <a:pt x="11" y="45"/>
                    <a:pt x="14" y="45"/>
                    <a:pt x="15" y="44"/>
                  </a:cubicBezTo>
                  <a:cubicBezTo>
                    <a:pt x="32" y="27"/>
                    <a:pt x="32" y="27"/>
                    <a:pt x="32" y="27"/>
                  </a:cubicBezTo>
                  <a:cubicBezTo>
                    <a:pt x="35" y="24"/>
                    <a:pt x="39" y="18"/>
                    <a:pt x="40" y="14"/>
                  </a:cubicBezTo>
                  <a:cubicBezTo>
                    <a:pt x="45" y="0"/>
                    <a:pt x="45" y="0"/>
                    <a:pt x="45" y="0"/>
                  </a:cubicBezTo>
                  <a:lnTo>
                    <a:pt x="31" y="5"/>
                  </a:lnTo>
                  <a:close/>
                  <a:moveTo>
                    <a:pt x="20" y="34"/>
                  </a:moveTo>
                  <a:cubicBezTo>
                    <a:pt x="17" y="36"/>
                    <a:pt x="13" y="36"/>
                    <a:pt x="11" y="34"/>
                  </a:cubicBezTo>
                  <a:cubicBezTo>
                    <a:pt x="9" y="32"/>
                    <a:pt x="9" y="28"/>
                    <a:pt x="11" y="25"/>
                  </a:cubicBezTo>
                  <a:cubicBezTo>
                    <a:pt x="13" y="23"/>
                    <a:pt x="17" y="23"/>
                    <a:pt x="20" y="25"/>
                  </a:cubicBezTo>
                  <a:cubicBezTo>
                    <a:pt x="22" y="28"/>
                    <a:pt x="22" y="32"/>
                    <a:pt x="20" y="34"/>
                  </a:cubicBezTo>
                  <a:close/>
                  <a:moveTo>
                    <a:pt x="31" y="23"/>
                  </a:moveTo>
                  <a:cubicBezTo>
                    <a:pt x="29" y="25"/>
                    <a:pt x="25" y="25"/>
                    <a:pt x="22" y="23"/>
                  </a:cubicBezTo>
                  <a:cubicBezTo>
                    <a:pt x="20" y="20"/>
                    <a:pt x="20" y="16"/>
                    <a:pt x="22" y="14"/>
                  </a:cubicBezTo>
                  <a:cubicBezTo>
                    <a:pt x="25" y="12"/>
                    <a:pt x="29" y="12"/>
                    <a:pt x="31" y="14"/>
                  </a:cubicBezTo>
                  <a:cubicBezTo>
                    <a:pt x="33" y="16"/>
                    <a:pt x="33" y="20"/>
                    <a:pt x="31"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9" name="Freeform 241"/>
            <p:cNvSpPr/>
            <p:nvPr/>
          </p:nvSpPr>
          <p:spPr bwMode="auto">
            <a:xfrm>
              <a:off x="2619376" y="6500813"/>
              <a:ext cx="79375" cy="71438"/>
            </a:xfrm>
            <a:custGeom>
              <a:avLst/>
              <a:gdLst>
                <a:gd name="T0" fmla="*/ 7 w 21"/>
                <a:gd name="T1" fmla="*/ 17 h 19"/>
                <a:gd name="T2" fmla="*/ 21 w 21"/>
                <a:gd name="T3" fmla="*/ 3 h 19"/>
                <a:gd name="T4" fmla="*/ 10 w 21"/>
                <a:gd name="T5" fmla="*/ 3 h 19"/>
                <a:gd name="T6" fmla="*/ 1 w 21"/>
                <a:gd name="T7" fmla="*/ 12 h 19"/>
                <a:gd name="T8" fmla="*/ 1 w 21"/>
                <a:gd name="T9" fmla="*/ 17 h 19"/>
                <a:gd name="T10" fmla="*/ 7 w 21"/>
                <a:gd name="T11" fmla="*/ 17 h 19"/>
              </a:gdLst>
              <a:ahLst/>
              <a:cxnLst>
                <a:cxn ang="0">
                  <a:pos x="T0" y="T1"/>
                </a:cxn>
                <a:cxn ang="0">
                  <a:pos x="T2" y="T3"/>
                </a:cxn>
                <a:cxn ang="0">
                  <a:pos x="T4" y="T5"/>
                </a:cxn>
                <a:cxn ang="0">
                  <a:pos x="T6" y="T7"/>
                </a:cxn>
                <a:cxn ang="0">
                  <a:pos x="T8" y="T9"/>
                </a:cxn>
                <a:cxn ang="0">
                  <a:pos x="T10" y="T11"/>
                </a:cxn>
              </a:cxnLst>
              <a:rect l="0" t="0" r="r" b="b"/>
              <a:pathLst>
                <a:path w="21" h="19">
                  <a:moveTo>
                    <a:pt x="7" y="17"/>
                  </a:moveTo>
                  <a:cubicBezTo>
                    <a:pt x="21" y="3"/>
                    <a:pt x="21" y="3"/>
                    <a:pt x="21" y="3"/>
                  </a:cubicBezTo>
                  <a:cubicBezTo>
                    <a:pt x="18" y="0"/>
                    <a:pt x="13" y="0"/>
                    <a:pt x="10" y="3"/>
                  </a:cubicBezTo>
                  <a:cubicBezTo>
                    <a:pt x="1" y="12"/>
                    <a:pt x="1" y="12"/>
                    <a:pt x="1" y="12"/>
                  </a:cubicBezTo>
                  <a:cubicBezTo>
                    <a:pt x="0" y="13"/>
                    <a:pt x="0" y="16"/>
                    <a:pt x="1" y="17"/>
                  </a:cubicBezTo>
                  <a:cubicBezTo>
                    <a:pt x="3" y="19"/>
                    <a:pt x="5" y="19"/>
                    <a:pt x="7"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0" name="Freeform 242"/>
            <p:cNvSpPr/>
            <p:nvPr/>
          </p:nvSpPr>
          <p:spPr bwMode="auto">
            <a:xfrm>
              <a:off x="2713038" y="6588126"/>
              <a:ext cx="71438" cy="77788"/>
            </a:xfrm>
            <a:custGeom>
              <a:avLst/>
              <a:gdLst>
                <a:gd name="T0" fmla="*/ 2 w 19"/>
                <a:gd name="T1" fmla="*/ 14 h 21"/>
                <a:gd name="T2" fmla="*/ 2 w 19"/>
                <a:gd name="T3" fmla="*/ 20 h 21"/>
                <a:gd name="T4" fmla="*/ 7 w 19"/>
                <a:gd name="T5" fmla="*/ 20 h 21"/>
                <a:gd name="T6" fmla="*/ 16 w 19"/>
                <a:gd name="T7" fmla="*/ 11 h 21"/>
                <a:gd name="T8" fmla="*/ 16 w 19"/>
                <a:gd name="T9" fmla="*/ 0 h 21"/>
                <a:gd name="T10" fmla="*/ 2 w 19"/>
                <a:gd name="T11" fmla="*/ 14 h 21"/>
              </a:gdLst>
              <a:ahLst/>
              <a:cxnLst>
                <a:cxn ang="0">
                  <a:pos x="T0" y="T1"/>
                </a:cxn>
                <a:cxn ang="0">
                  <a:pos x="T2" y="T3"/>
                </a:cxn>
                <a:cxn ang="0">
                  <a:pos x="T4" y="T5"/>
                </a:cxn>
                <a:cxn ang="0">
                  <a:pos x="T6" y="T7"/>
                </a:cxn>
                <a:cxn ang="0">
                  <a:pos x="T8" y="T9"/>
                </a:cxn>
                <a:cxn ang="0">
                  <a:pos x="T10" y="T11"/>
                </a:cxn>
              </a:cxnLst>
              <a:rect l="0" t="0" r="r" b="b"/>
              <a:pathLst>
                <a:path w="19" h="21">
                  <a:moveTo>
                    <a:pt x="2" y="14"/>
                  </a:moveTo>
                  <a:cubicBezTo>
                    <a:pt x="0" y="16"/>
                    <a:pt x="0" y="18"/>
                    <a:pt x="2" y="20"/>
                  </a:cubicBezTo>
                  <a:cubicBezTo>
                    <a:pt x="3" y="21"/>
                    <a:pt x="6" y="21"/>
                    <a:pt x="7" y="20"/>
                  </a:cubicBezTo>
                  <a:cubicBezTo>
                    <a:pt x="16" y="11"/>
                    <a:pt x="16" y="11"/>
                    <a:pt x="16" y="11"/>
                  </a:cubicBezTo>
                  <a:cubicBezTo>
                    <a:pt x="19" y="8"/>
                    <a:pt x="19" y="3"/>
                    <a:pt x="16" y="0"/>
                  </a:cubicBezTo>
                  <a:lnTo>
                    <a:pt x="2"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1" name="Freeform 243"/>
            <p:cNvSpPr/>
            <p:nvPr/>
          </p:nvSpPr>
          <p:spPr bwMode="auto">
            <a:xfrm>
              <a:off x="2668588" y="6577013"/>
              <a:ext cx="41275" cy="41275"/>
            </a:xfrm>
            <a:custGeom>
              <a:avLst/>
              <a:gdLst>
                <a:gd name="T0" fmla="*/ 1 w 11"/>
                <a:gd name="T1" fmla="*/ 2 h 11"/>
                <a:gd name="T2" fmla="*/ 1 w 11"/>
                <a:gd name="T3" fmla="*/ 4 h 11"/>
                <a:gd name="T4" fmla="*/ 7 w 11"/>
                <a:gd name="T5" fmla="*/ 10 h 11"/>
                <a:gd name="T6" fmla="*/ 9 w 11"/>
                <a:gd name="T7" fmla="*/ 10 h 11"/>
                <a:gd name="T8" fmla="*/ 11 w 11"/>
                <a:gd name="T9" fmla="*/ 9 h 11"/>
                <a:gd name="T10" fmla="*/ 2 w 11"/>
                <a:gd name="T11" fmla="*/ 0 h 11"/>
                <a:gd name="T12" fmla="*/ 1 w 11"/>
                <a:gd name="T13" fmla="*/ 2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1" y="2"/>
                  </a:moveTo>
                  <a:cubicBezTo>
                    <a:pt x="0" y="2"/>
                    <a:pt x="0" y="4"/>
                    <a:pt x="1" y="4"/>
                  </a:cubicBezTo>
                  <a:cubicBezTo>
                    <a:pt x="7" y="10"/>
                    <a:pt x="7" y="10"/>
                    <a:pt x="7" y="10"/>
                  </a:cubicBezTo>
                  <a:cubicBezTo>
                    <a:pt x="7" y="11"/>
                    <a:pt x="9" y="11"/>
                    <a:pt x="9" y="10"/>
                  </a:cubicBezTo>
                  <a:cubicBezTo>
                    <a:pt x="11" y="9"/>
                    <a:pt x="11" y="9"/>
                    <a:pt x="11" y="9"/>
                  </a:cubicBezTo>
                  <a:cubicBezTo>
                    <a:pt x="2" y="0"/>
                    <a:pt x="2" y="0"/>
                    <a:pt x="2" y="0"/>
                  </a:cubicBezTo>
                  <a:lnTo>
                    <a:pt x="1"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2" name="Freeform 244"/>
            <p:cNvSpPr/>
            <p:nvPr/>
          </p:nvSpPr>
          <p:spPr bwMode="auto">
            <a:xfrm>
              <a:off x="2611438" y="6599238"/>
              <a:ext cx="76200" cy="74613"/>
            </a:xfrm>
            <a:custGeom>
              <a:avLst/>
              <a:gdLst>
                <a:gd name="T0" fmla="*/ 0 w 20"/>
                <a:gd name="T1" fmla="*/ 20 h 20"/>
                <a:gd name="T2" fmla="*/ 16 w 20"/>
                <a:gd name="T3" fmla="*/ 4 h 20"/>
                <a:gd name="T4" fmla="*/ 0 w 20"/>
                <a:gd name="T5" fmla="*/ 20 h 20"/>
              </a:gdLst>
              <a:ahLst/>
              <a:cxnLst>
                <a:cxn ang="0">
                  <a:pos x="T0" y="T1"/>
                </a:cxn>
                <a:cxn ang="0">
                  <a:pos x="T2" y="T3"/>
                </a:cxn>
                <a:cxn ang="0">
                  <a:pos x="T4" y="T5"/>
                </a:cxn>
              </a:cxnLst>
              <a:rect l="0" t="0" r="r" b="b"/>
              <a:pathLst>
                <a:path w="20" h="20">
                  <a:moveTo>
                    <a:pt x="0" y="20"/>
                  </a:moveTo>
                  <a:cubicBezTo>
                    <a:pt x="8" y="16"/>
                    <a:pt x="20" y="8"/>
                    <a:pt x="16" y="4"/>
                  </a:cubicBezTo>
                  <a:cubicBezTo>
                    <a:pt x="12" y="0"/>
                    <a:pt x="4" y="12"/>
                    <a:pt x="0"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35" name="TextBox 13"/>
          <p:cNvSpPr txBox="1"/>
          <p:nvPr/>
        </p:nvSpPr>
        <p:spPr>
          <a:xfrm>
            <a:off x="1911439" y="4083537"/>
            <a:ext cx="618258"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关键词</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Box 13"/>
          <p:cNvSpPr txBox="1"/>
          <p:nvPr/>
        </p:nvSpPr>
        <p:spPr>
          <a:xfrm>
            <a:off x="7104350" y="4085735"/>
            <a:ext cx="618258"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关键词</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TextBox 13"/>
          <p:cNvSpPr txBox="1"/>
          <p:nvPr/>
        </p:nvSpPr>
        <p:spPr>
          <a:xfrm>
            <a:off x="9644015" y="3380412"/>
            <a:ext cx="618258" cy="270010"/>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关键词</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TextBox 13"/>
          <p:cNvSpPr txBox="1"/>
          <p:nvPr/>
        </p:nvSpPr>
        <p:spPr>
          <a:xfrm>
            <a:off x="4476906" y="3380412"/>
            <a:ext cx="618258" cy="270010"/>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smtClean="0">
                <a:solidFill>
                  <a:srgbClr val="000000"/>
                </a:solidFill>
                <a:latin typeface="Arial" panose="020B0604020202020204" pitchFamily="34" charset="0"/>
                <a:ea typeface="微软雅黑" panose="020B0503020204020204" pitchFamily="34" charset="-122"/>
                <a:sym typeface="Arial" panose="020B0604020202020204" pitchFamily="34" charset="0"/>
              </a:rPr>
              <a:t>关键词</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TextBox 13"/>
          <p:cNvSpPr txBox="1"/>
          <p:nvPr/>
        </p:nvSpPr>
        <p:spPr>
          <a:xfrm>
            <a:off x="2585290" y="5628424"/>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TextBox 13"/>
          <p:cNvSpPr txBox="1"/>
          <p:nvPr/>
        </p:nvSpPr>
        <p:spPr>
          <a:xfrm>
            <a:off x="2585290" y="5950425"/>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TextBox 13"/>
          <p:cNvSpPr txBox="1"/>
          <p:nvPr/>
        </p:nvSpPr>
        <p:spPr>
          <a:xfrm>
            <a:off x="7764816" y="5628424"/>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TextBox 13"/>
          <p:cNvSpPr txBox="1"/>
          <p:nvPr/>
        </p:nvSpPr>
        <p:spPr>
          <a:xfrm>
            <a:off x="7764816" y="5950425"/>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TextBox 13"/>
          <p:cNvSpPr txBox="1"/>
          <p:nvPr/>
        </p:nvSpPr>
        <p:spPr>
          <a:xfrm>
            <a:off x="5095164" y="1356118"/>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TextBox 13"/>
          <p:cNvSpPr txBox="1"/>
          <p:nvPr/>
        </p:nvSpPr>
        <p:spPr>
          <a:xfrm>
            <a:off x="5095164" y="1678119"/>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5205893" y="-1"/>
            <a:ext cx="6986108" cy="5522615"/>
          </a:xfrm>
          <a:prstGeom prst="rect">
            <a:avLst/>
          </a:prstGeom>
        </p:spPr>
      </p:pic>
      <p:sp>
        <p:nvSpPr>
          <p:cNvPr id="4" name="矩形 3"/>
          <p:cNvSpPr/>
          <p:nvPr/>
        </p:nvSpPr>
        <p:spPr>
          <a:xfrm>
            <a:off x="1214956" y="4031991"/>
            <a:ext cx="3905062" cy="338554"/>
          </a:xfrm>
          <a:prstGeom prst="rect">
            <a:avLst/>
          </a:prstGeom>
        </p:spPr>
        <p:txBody>
          <a:bodyPr wrap="square">
            <a:spAutoFit/>
          </a:bodyPr>
          <a:lstStyle/>
          <a:p>
            <a:pPr algn="dist"/>
            <a:r>
              <a:rPr lang="en-US" altLang="zh-CN" sz="1600" b="1" dirty="0" smtClean="0">
                <a:latin typeface="等线 Light" panose="02010600030101010101" pitchFamily="2" charset="-122"/>
                <a:ea typeface="等线 Light" panose="02010600030101010101" pitchFamily="2" charset="-122"/>
              </a:rPr>
              <a:t>ADD   YOUR  TITLE  HERE</a:t>
            </a:r>
            <a:endParaRPr lang="en-US" altLang="zh-CN" sz="1600" b="1" dirty="0">
              <a:latin typeface="等线 Light" panose="02010600030101010101" pitchFamily="2" charset="-122"/>
              <a:ea typeface="等线 Light" panose="02010600030101010101" pitchFamily="2" charset="-122"/>
            </a:endParaRPr>
          </a:p>
        </p:txBody>
      </p:sp>
      <p:sp>
        <p:nvSpPr>
          <p:cNvPr id="5" name="文本框 4"/>
          <p:cNvSpPr txBox="1"/>
          <p:nvPr/>
        </p:nvSpPr>
        <p:spPr>
          <a:xfrm>
            <a:off x="807550" y="4652203"/>
            <a:ext cx="4719874" cy="523220"/>
          </a:xfrm>
          <a:prstGeom prst="rect">
            <a:avLst/>
          </a:prstGeom>
          <a:noFill/>
        </p:spPr>
        <p:txBody>
          <a:bodyPr wrap="square" rtlCol="0">
            <a:spAutoFit/>
          </a:bodyPr>
          <a:lstStyle/>
          <a:p>
            <a:pPr algn="ctr"/>
            <a:r>
              <a:rPr lang="zh-CN" altLang="en-US" sz="1400" dirty="0" smtClean="0">
                <a:latin typeface="微软雅黑" panose="020B0503020204020204" pitchFamily="34" charset="-122"/>
                <a:ea typeface="微软雅黑" panose="020B0503020204020204" pitchFamily="34" charset="-122"/>
              </a:rPr>
              <a:t>单击此处添加此章节的简要内容，本模板内所有素材均可自由编辑及移动替换，框架完整，套用性强。</a:t>
            </a:r>
            <a:endParaRPr lang="zh-CN" altLang="en-US" sz="1400" dirty="0">
              <a:latin typeface="微软雅黑" panose="020B0503020204020204" pitchFamily="34" charset="-122"/>
              <a:ea typeface="微软雅黑" panose="020B0503020204020204" pitchFamily="34" charset="-122"/>
            </a:endParaRPr>
          </a:p>
        </p:txBody>
      </p:sp>
      <p:cxnSp>
        <p:nvCxnSpPr>
          <p:cNvPr id="6" name="直接连接符 5"/>
          <p:cNvCxnSpPr/>
          <p:nvPr/>
        </p:nvCxnSpPr>
        <p:spPr>
          <a:xfrm>
            <a:off x="997032" y="4001502"/>
            <a:ext cx="434091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99588" y="3157876"/>
            <a:ext cx="6534150" cy="707886"/>
          </a:xfrm>
          <a:prstGeom prst="rect">
            <a:avLst/>
          </a:prstGeom>
          <a:noFill/>
        </p:spPr>
        <p:txBody>
          <a:bodyPr wrap="square" rtlCol="0">
            <a:spAutoFit/>
          </a:bodyPr>
          <a:lstStyle/>
          <a:p>
            <a:pPr algn="ctr"/>
            <a:r>
              <a:rPr lang="zh-CN" altLang="en-US" sz="4000" dirty="0" smtClean="0">
                <a:latin typeface="冬青黑体简体中文 W3" panose="020B0300000000000000" pitchFamily="34" charset="-122"/>
                <a:ea typeface="冬青黑体简体中文 W3" panose="020B0300000000000000" pitchFamily="34" charset="-122"/>
                <a:cs typeface="Arial Unicode MS" panose="020B0604020202020204" pitchFamily="34" charset="-122"/>
              </a:rPr>
              <a:t>三    单击此处添加标题</a:t>
            </a:r>
            <a:endParaRPr lang="en-US" altLang="zh-CN" sz="4000" dirty="0" smtClean="0">
              <a:latin typeface="冬青黑体简体中文 W3" panose="020B0300000000000000" pitchFamily="34" charset="-122"/>
              <a:ea typeface="冬青黑体简体中文 W3" panose="020B0300000000000000" pitchFamily="34" charset="-122"/>
              <a:cs typeface="Arial Unicode MS" panose="020B0604020202020204" pitchFamily="34"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6085" y="461265"/>
            <a:ext cx="27525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点击此处添加标题</a:t>
            </a:r>
            <a:endParaRPr lang="zh-CN" altLang="en-US" sz="2400" b="1" dirty="0">
              <a:latin typeface="微软雅黑" panose="020B0503020204020204" pitchFamily="34" charset="-122"/>
              <a:ea typeface="微软雅黑" panose="020B0503020204020204" pitchFamily="34" charset="-122"/>
            </a:endParaRPr>
          </a:p>
        </p:txBody>
      </p:sp>
      <p:sp>
        <p:nvSpPr>
          <p:cNvPr id="5" name="Freeform 5"/>
          <p:cNvSpPr/>
          <p:nvPr/>
        </p:nvSpPr>
        <p:spPr bwMode="auto">
          <a:xfrm>
            <a:off x="3802902" y="2286001"/>
            <a:ext cx="1020762" cy="1649413"/>
          </a:xfrm>
          <a:custGeom>
            <a:avLst/>
            <a:gdLst>
              <a:gd name="T0" fmla="*/ 298 w 643"/>
              <a:gd name="T1" fmla="*/ 0 h 1039"/>
              <a:gd name="T2" fmla="*/ 0 w 643"/>
              <a:gd name="T3" fmla="*/ 0 h 1039"/>
              <a:gd name="T4" fmla="*/ 345 w 643"/>
              <a:gd name="T5" fmla="*/ 519 h 1039"/>
              <a:gd name="T6" fmla="*/ 0 w 643"/>
              <a:gd name="T7" fmla="*/ 1039 h 1039"/>
              <a:gd name="T8" fmla="*/ 298 w 643"/>
              <a:gd name="T9" fmla="*/ 1039 h 1039"/>
              <a:gd name="T10" fmla="*/ 643 w 643"/>
              <a:gd name="T11" fmla="*/ 519 h 1039"/>
              <a:gd name="T12" fmla="*/ 298 w 643"/>
              <a:gd name="T13" fmla="*/ 0 h 1039"/>
            </a:gdLst>
            <a:ahLst/>
            <a:cxnLst>
              <a:cxn ang="0">
                <a:pos x="T0" y="T1"/>
              </a:cxn>
              <a:cxn ang="0">
                <a:pos x="T2" y="T3"/>
              </a:cxn>
              <a:cxn ang="0">
                <a:pos x="T4" y="T5"/>
              </a:cxn>
              <a:cxn ang="0">
                <a:pos x="T6" y="T7"/>
              </a:cxn>
              <a:cxn ang="0">
                <a:pos x="T8" y="T9"/>
              </a:cxn>
              <a:cxn ang="0">
                <a:pos x="T10" y="T11"/>
              </a:cxn>
              <a:cxn ang="0">
                <a:pos x="T12" y="T13"/>
              </a:cxn>
            </a:cxnLst>
            <a:rect l="0" t="0" r="r" b="b"/>
            <a:pathLst>
              <a:path w="643" h="1039">
                <a:moveTo>
                  <a:pt x="298" y="0"/>
                </a:moveTo>
                <a:lnTo>
                  <a:pt x="0" y="0"/>
                </a:lnTo>
                <a:lnTo>
                  <a:pt x="345" y="519"/>
                </a:lnTo>
                <a:lnTo>
                  <a:pt x="0" y="1039"/>
                </a:lnTo>
                <a:lnTo>
                  <a:pt x="298" y="1039"/>
                </a:lnTo>
                <a:lnTo>
                  <a:pt x="643" y="519"/>
                </a:lnTo>
                <a:lnTo>
                  <a:pt x="298" y="0"/>
                </a:lnTo>
                <a:close/>
              </a:path>
            </a:pathLst>
          </a:custGeom>
          <a:solidFill>
            <a:schemeClr val="accent1"/>
          </a:solidFill>
          <a:ln w="9525" cap="flat">
            <a:noFill/>
            <a:prstDash val="solid"/>
            <a:miter lim="800000"/>
          </a:ln>
        </p:spPr>
        <p:txBody>
          <a:bodyPr vert="horz" wrap="square" lIns="91440" tIns="45720" rIns="91440" bIns="45720" numCol="1" anchor="t" anchorCtr="0" compatLnSpc="1"/>
          <a:lstStyle/>
          <a:p>
            <a:endParaRPr lang="id-ID"/>
          </a:p>
        </p:txBody>
      </p:sp>
      <p:sp>
        <p:nvSpPr>
          <p:cNvPr id="6" name="Freeform 6"/>
          <p:cNvSpPr/>
          <p:nvPr/>
        </p:nvSpPr>
        <p:spPr bwMode="auto">
          <a:xfrm>
            <a:off x="3299665" y="1781176"/>
            <a:ext cx="373062" cy="373063"/>
          </a:xfrm>
          <a:prstGeom prst="roundRect">
            <a:avLst/>
          </a:prstGeom>
          <a:solidFill>
            <a:schemeClr val="accent4">
              <a:lumMod val="60000"/>
              <a:lumOff val="40000"/>
            </a:schemeClr>
          </a:solidFill>
          <a:ln w="9525" cap="flat">
            <a:noFill/>
            <a:prstDash val="solid"/>
            <a:miter lim="800000"/>
          </a:ln>
        </p:spPr>
        <p:txBody>
          <a:bodyPr vert="horz" wrap="square" lIns="91440" tIns="45720" rIns="91440" bIns="45720" numCol="1" anchor="t" anchorCtr="0" compatLnSpc="1"/>
          <a:lstStyle/>
          <a:p>
            <a:endParaRPr lang="id-ID"/>
          </a:p>
        </p:txBody>
      </p:sp>
      <p:sp>
        <p:nvSpPr>
          <p:cNvPr id="7" name="Freeform 7"/>
          <p:cNvSpPr/>
          <p:nvPr/>
        </p:nvSpPr>
        <p:spPr bwMode="auto">
          <a:xfrm>
            <a:off x="2904378" y="2166938"/>
            <a:ext cx="496048" cy="493417"/>
          </a:xfrm>
          <a:prstGeom prst="roundRect">
            <a:avLst/>
          </a:prstGeom>
          <a:solidFill>
            <a:schemeClr val="accent2">
              <a:lumMod val="60000"/>
              <a:lumOff val="40000"/>
            </a:schemeClr>
          </a:solidFill>
          <a:ln w="9525" cap="flat">
            <a:noFill/>
            <a:prstDash val="solid"/>
            <a:miter lim="800000"/>
          </a:ln>
        </p:spPr>
        <p:txBody>
          <a:bodyPr vert="horz" wrap="square" lIns="91440" tIns="45720" rIns="91440" bIns="45720" numCol="1" anchor="t" anchorCtr="0" compatLnSpc="1"/>
          <a:lstStyle/>
          <a:p>
            <a:endParaRPr lang="id-ID"/>
          </a:p>
        </p:txBody>
      </p:sp>
      <p:sp>
        <p:nvSpPr>
          <p:cNvPr id="8" name="Freeform 8"/>
          <p:cNvSpPr/>
          <p:nvPr/>
        </p:nvSpPr>
        <p:spPr bwMode="auto">
          <a:xfrm>
            <a:off x="2674190" y="1817688"/>
            <a:ext cx="315912" cy="315912"/>
          </a:xfrm>
          <a:prstGeom prst="roundRect">
            <a:avLst/>
          </a:prstGeom>
          <a:solidFill>
            <a:schemeClr val="accent4"/>
          </a:solidFill>
          <a:ln w="9525" cap="flat">
            <a:noFill/>
            <a:prstDash val="solid"/>
            <a:miter lim="800000"/>
          </a:ln>
        </p:spPr>
        <p:txBody>
          <a:bodyPr vert="horz" wrap="square" lIns="91440" tIns="45720" rIns="91440" bIns="45720" numCol="1" anchor="t" anchorCtr="0" compatLnSpc="1"/>
          <a:lstStyle/>
          <a:p>
            <a:endParaRPr lang="id-ID"/>
          </a:p>
        </p:txBody>
      </p:sp>
      <p:sp>
        <p:nvSpPr>
          <p:cNvPr id="9" name="Freeform 9"/>
          <p:cNvSpPr/>
          <p:nvPr/>
        </p:nvSpPr>
        <p:spPr bwMode="auto">
          <a:xfrm>
            <a:off x="2218577" y="1973263"/>
            <a:ext cx="400050" cy="400050"/>
          </a:xfrm>
          <a:prstGeom prst="roundRect">
            <a:avLst/>
          </a:prstGeom>
          <a:solidFill>
            <a:schemeClr val="accent3">
              <a:lumMod val="60000"/>
              <a:lumOff val="40000"/>
            </a:schemeClr>
          </a:solidFill>
          <a:ln w="9525" cap="flat">
            <a:noFill/>
            <a:prstDash val="solid"/>
            <a:miter lim="800000"/>
          </a:ln>
        </p:spPr>
        <p:txBody>
          <a:bodyPr vert="horz" wrap="square" lIns="91440" tIns="45720" rIns="91440" bIns="45720" numCol="1" anchor="t" anchorCtr="0" compatLnSpc="1"/>
          <a:lstStyle/>
          <a:p>
            <a:endParaRPr lang="id-ID"/>
          </a:p>
        </p:txBody>
      </p:sp>
      <p:sp>
        <p:nvSpPr>
          <p:cNvPr id="10" name="Freeform 10"/>
          <p:cNvSpPr/>
          <p:nvPr/>
        </p:nvSpPr>
        <p:spPr bwMode="auto">
          <a:xfrm>
            <a:off x="1915365" y="1897063"/>
            <a:ext cx="250825" cy="250825"/>
          </a:xfrm>
          <a:prstGeom prst="roundRect">
            <a:avLst/>
          </a:prstGeom>
          <a:solidFill>
            <a:schemeClr val="accent3"/>
          </a:solidFill>
          <a:ln w="9525" cap="flat">
            <a:noFill/>
            <a:prstDash val="solid"/>
            <a:miter lim="800000"/>
          </a:ln>
        </p:spPr>
        <p:txBody>
          <a:bodyPr vert="horz" wrap="square" lIns="91440" tIns="45720" rIns="91440" bIns="45720" numCol="1" anchor="t" anchorCtr="0" compatLnSpc="1"/>
          <a:lstStyle/>
          <a:p>
            <a:endParaRPr lang="id-ID"/>
          </a:p>
        </p:txBody>
      </p:sp>
      <p:sp>
        <p:nvSpPr>
          <p:cNvPr id="11" name="Freeform 11"/>
          <p:cNvSpPr/>
          <p:nvPr/>
        </p:nvSpPr>
        <p:spPr bwMode="auto">
          <a:xfrm>
            <a:off x="1594690" y="2193178"/>
            <a:ext cx="329360" cy="329360"/>
          </a:xfrm>
          <a:prstGeom prst="roundRect">
            <a:avLst/>
          </a:prstGeom>
          <a:solidFill>
            <a:schemeClr val="accent1">
              <a:lumMod val="60000"/>
              <a:lumOff val="40000"/>
            </a:schemeClr>
          </a:solidFill>
          <a:ln w="9525" cap="flat">
            <a:noFill/>
            <a:prstDash val="solid"/>
            <a:miter lim="800000"/>
          </a:ln>
        </p:spPr>
        <p:txBody>
          <a:bodyPr vert="horz" wrap="square" lIns="91440" tIns="45720" rIns="91440" bIns="45720" numCol="1" anchor="t" anchorCtr="0" compatLnSpc="1"/>
          <a:lstStyle/>
          <a:p>
            <a:endParaRPr lang="id-ID"/>
          </a:p>
        </p:txBody>
      </p:sp>
      <p:sp>
        <p:nvSpPr>
          <p:cNvPr id="12" name="Freeform 12"/>
          <p:cNvSpPr/>
          <p:nvPr/>
        </p:nvSpPr>
        <p:spPr bwMode="auto">
          <a:xfrm>
            <a:off x="1272427" y="2397126"/>
            <a:ext cx="249237" cy="250825"/>
          </a:xfrm>
          <a:prstGeom prst="roundRect">
            <a:avLst/>
          </a:prstGeom>
          <a:solidFill>
            <a:schemeClr val="accent1"/>
          </a:solidFill>
          <a:ln w="9525" cap="flat">
            <a:noFill/>
            <a:prstDash val="solid"/>
            <a:miter lim="800000"/>
          </a:ln>
        </p:spPr>
        <p:txBody>
          <a:bodyPr vert="horz" wrap="square" lIns="91440" tIns="45720" rIns="91440" bIns="45720" numCol="1" anchor="t" anchorCtr="0" compatLnSpc="1"/>
          <a:lstStyle/>
          <a:p>
            <a:endParaRPr lang="id-ID"/>
          </a:p>
        </p:txBody>
      </p:sp>
      <p:sp>
        <p:nvSpPr>
          <p:cNvPr id="13" name="Freeform 13"/>
          <p:cNvSpPr/>
          <p:nvPr/>
        </p:nvSpPr>
        <p:spPr bwMode="auto">
          <a:xfrm>
            <a:off x="3359990" y="3614738"/>
            <a:ext cx="373062" cy="373063"/>
          </a:xfrm>
          <a:prstGeom prst="roundRect">
            <a:avLst/>
          </a:prstGeom>
          <a:solidFill>
            <a:schemeClr val="accent3"/>
          </a:solidFill>
          <a:ln w="9525" cap="flat">
            <a:noFill/>
            <a:prstDash val="solid"/>
            <a:miter lim="800000"/>
          </a:ln>
        </p:spPr>
        <p:txBody>
          <a:bodyPr vert="horz" wrap="square" lIns="91440" tIns="45720" rIns="91440" bIns="45720" numCol="1" anchor="t" anchorCtr="0" compatLnSpc="1"/>
          <a:lstStyle/>
          <a:p>
            <a:endParaRPr lang="id-ID"/>
          </a:p>
        </p:txBody>
      </p:sp>
      <p:sp>
        <p:nvSpPr>
          <p:cNvPr id="14" name="Freeform 14"/>
          <p:cNvSpPr/>
          <p:nvPr/>
        </p:nvSpPr>
        <p:spPr bwMode="auto">
          <a:xfrm>
            <a:off x="2895600" y="3810000"/>
            <a:ext cx="381000" cy="381000"/>
          </a:xfrm>
          <a:prstGeom prst="roundRect">
            <a:avLst/>
          </a:prstGeom>
          <a:solidFill>
            <a:schemeClr val="accent4"/>
          </a:solidFill>
          <a:ln w="9525" cap="flat">
            <a:noFill/>
            <a:prstDash val="solid"/>
            <a:miter lim="800000"/>
          </a:ln>
        </p:spPr>
        <p:txBody>
          <a:bodyPr vert="horz" wrap="square" lIns="91440" tIns="45720" rIns="91440" bIns="45720" numCol="1" anchor="t" anchorCtr="0" compatLnSpc="1"/>
          <a:lstStyle/>
          <a:p>
            <a:endParaRPr lang="id-ID"/>
          </a:p>
        </p:txBody>
      </p:sp>
      <p:sp>
        <p:nvSpPr>
          <p:cNvPr id="15" name="Freeform 15"/>
          <p:cNvSpPr/>
          <p:nvPr/>
        </p:nvSpPr>
        <p:spPr bwMode="auto">
          <a:xfrm>
            <a:off x="2578940" y="4017963"/>
            <a:ext cx="250825" cy="250825"/>
          </a:xfrm>
          <a:prstGeom prst="roundRect">
            <a:avLst/>
          </a:prstGeom>
          <a:solidFill>
            <a:schemeClr val="accent3">
              <a:lumMod val="60000"/>
              <a:lumOff val="40000"/>
            </a:schemeClr>
          </a:solidFill>
          <a:ln w="9525" cap="flat">
            <a:noFill/>
            <a:prstDash val="solid"/>
            <a:miter lim="800000"/>
          </a:ln>
        </p:spPr>
        <p:txBody>
          <a:bodyPr vert="horz" wrap="square" lIns="91440" tIns="45720" rIns="91440" bIns="45720" numCol="1" anchor="t" anchorCtr="0" compatLnSpc="1"/>
          <a:lstStyle/>
          <a:p>
            <a:endParaRPr lang="id-ID"/>
          </a:p>
        </p:txBody>
      </p:sp>
      <p:sp>
        <p:nvSpPr>
          <p:cNvPr id="16" name="Freeform 16"/>
          <p:cNvSpPr/>
          <p:nvPr/>
        </p:nvSpPr>
        <p:spPr bwMode="auto">
          <a:xfrm>
            <a:off x="2207466" y="3802064"/>
            <a:ext cx="316660" cy="316660"/>
          </a:xfrm>
          <a:prstGeom prst="roundRect">
            <a:avLst/>
          </a:prstGeom>
          <a:solidFill>
            <a:schemeClr val="accent2">
              <a:lumMod val="60000"/>
              <a:lumOff val="40000"/>
            </a:schemeClr>
          </a:solidFill>
          <a:ln w="9525" cap="flat">
            <a:noFill/>
            <a:prstDash val="solid"/>
            <a:miter lim="800000"/>
          </a:ln>
        </p:spPr>
        <p:txBody>
          <a:bodyPr vert="horz" wrap="square" lIns="91440" tIns="45720" rIns="91440" bIns="45720" numCol="1" anchor="t" anchorCtr="0" compatLnSpc="1"/>
          <a:lstStyle/>
          <a:p>
            <a:endParaRPr lang="id-ID"/>
          </a:p>
        </p:txBody>
      </p:sp>
      <p:sp>
        <p:nvSpPr>
          <p:cNvPr id="17" name="Freeform 17"/>
          <p:cNvSpPr/>
          <p:nvPr/>
        </p:nvSpPr>
        <p:spPr bwMode="auto">
          <a:xfrm>
            <a:off x="1893140" y="4016376"/>
            <a:ext cx="247650" cy="249238"/>
          </a:xfrm>
          <a:prstGeom prst="roundRect">
            <a:avLst/>
          </a:prstGeom>
          <a:solidFill>
            <a:schemeClr val="accent4">
              <a:lumMod val="60000"/>
              <a:lumOff val="40000"/>
            </a:schemeClr>
          </a:solidFill>
          <a:ln w="9525" cap="flat">
            <a:noFill/>
            <a:prstDash val="solid"/>
            <a:miter lim="800000"/>
          </a:ln>
        </p:spPr>
        <p:txBody>
          <a:bodyPr vert="horz" wrap="square" lIns="91440" tIns="45720" rIns="91440" bIns="45720" numCol="1" anchor="t" anchorCtr="0" compatLnSpc="1"/>
          <a:lstStyle/>
          <a:p>
            <a:endParaRPr lang="id-ID"/>
          </a:p>
        </p:txBody>
      </p:sp>
      <p:sp>
        <p:nvSpPr>
          <p:cNvPr id="18" name="Freeform 18"/>
          <p:cNvSpPr/>
          <p:nvPr/>
        </p:nvSpPr>
        <p:spPr bwMode="auto">
          <a:xfrm>
            <a:off x="1628027" y="3641726"/>
            <a:ext cx="319406" cy="320674"/>
          </a:xfrm>
          <a:prstGeom prst="roundRect">
            <a:avLst/>
          </a:prstGeom>
          <a:solidFill>
            <a:schemeClr val="accent3"/>
          </a:solidFill>
          <a:ln w="9525" cap="flat">
            <a:noFill/>
            <a:prstDash val="solid"/>
            <a:miter lim="800000"/>
          </a:ln>
        </p:spPr>
        <p:txBody>
          <a:bodyPr vert="horz" wrap="square" lIns="91440" tIns="45720" rIns="91440" bIns="45720" numCol="1" anchor="t" anchorCtr="0" compatLnSpc="1"/>
          <a:lstStyle/>
          <a:p>
            <a:endParaRPr lang="id-ID"/>
          </a:p>
        </p:txBody>
      </p:sp>
      <p:sp>
        <p:nvSpPr>
          <p:cNvPr id="19" name="Freeform 19"/>
          <p:cNvSpPr/>
          <p:nvPr/>
        </p:nvSpPr>
        <p:spPr bwMode="auto">
          <a:xfrm>
            <a:off x="1337515" y="3451226"/>
            <a:ext cx="250825" cy="250825"/>
          </a:xfrm>
          <a:prstGeom prst="roundRect">
            <a:avLst/>
          </a:prstGeom>
          <a:solidFill>
            <a:schemeClr val="accent1">
              <a:lumMod val="60000"/>
              <a:lumOff val="40000"/>
            </a:schemeClr>
          </a:solidFill>
          <a:ln w="9525" cap="flat">
            <a:noFill/>
            <a:prstDash val="solid"/>
            <a:miter lim="800000"/>
          </a:ln>
        </p:spPr>
        <p:txBody>
          <a:bodyPr vert="horz" wrap="square" lIns="91440" tIns="45720" rIns="91440" bIns="45720" numCol="1" anchor="t" anchorCtr="0" compatLnSpc="1"/>
          <a:lstStyle/>
          <a:p>
            <a:endParaRPr lang="id-ID"/>
          </a:p>
        </p:txBody>
      </p:sp>
      <p:sp>
        <p:nvSpPr>
          <p:cNvPr id="20" name="Freeform 5"/>
          <p:cNvSpPr/>
          <p:nvPr/>
        </p:nvSpPr>
        <p:spPr bwMode="auto">
          <a:xfrm>
            <a:off x="7477870" y="2286000"/>
            <a:ext cx="1020762" cy="1649413"/>
          </a:xfrm>
          <a:custGeom>
            <a:avLst/>
            <a:gdLst>
              <a:gd name="T0" fmla="*/ 298 w 643"/>
              <a:gd name="T1" fmla="*/ 0 h 1039"/>
              <a:gd name="T2" fmla="*/ 0 w 643"/>
              <a:gd name="T3" fmla="*/ 0 h 1039"/>
              <a:gd name="T4" fmla="*/ 345 w 643"/>
              <a:gd name="T5" fmla="*/ 519 h 1039"/>
              <a:gd name="T6" fmla="*/ 0 w 643"/>
              <a:gd name="T7" fmla="*/ 1039 h 1039"/>
              <a:gd name="T8" fmla="*/ 298 w 643"/>
              <a:gd name="T9" fmla="*/ 1039 h 1039"/>
              <a:gd name="T10" fmla="*/ 643 w 643"/>
              <a:gd name="T11" fmla="*/ 519 h 1039"/>
              <a:gd name="T12" fmla="*/ 298 w 643"/>
              <a:gd name="T13" fmla="*/ 0 h 1039"/>
            </a:gdLst>
            <a:ahLst/>
            <a:cxnLst>
              <a:cxn ang="0">
                <a:pos x="T0" y="T1"/>
              </a:cxn>
              <a:cxn ang="0">
                <a:pos x="T2" y="T3"/>
              </a:cxn>
              <a:cxn ang="0">
                <a:pos x="T4" y="T5"/>
              </a:cxn>
              <a:cxn ang="0">
                <a:pos x="T6" y="T7"/>
              </a:cxn>
              <a:cxn ang="0">
                <a:pos x="T8" y="T9"/>
              </a:cxn>
              <a:cxn ang="0">
                <a:pos x="T10" y="T11"/>
              </a:cxn>
              <a:cxn ang="0">
                <a:pos x="T12" y="T13"/>
              </a:cxn>
            </a:cxnLst>
            <a:rect l="0" t="0" r="r" b="b"/>
            <a:pathLst>
              <a:path w="643" h="1039">
                <a:moveTo>
                  <a:pt x="298" y="0"/>
                </a:moveTo>
                <a:lnTo>
                  <a:pt x="0" y="0"/>
                </a:lnTo>
                <a:lnTo>
                  <a:pt x="345" y="519"/>
                </a:lnTo>
                <a:lnTo>
                  <a:pt x="0" y="1039"/>
                </a:lnTo>
                <a:lnTo>
                  <a:pt x="298" y="1039"/>
                </a:lnTo>
                <a:lnTo>
                  <a:pt x="643" y="519"/>
                </a:lnTo>
                <a:lnTo>
                  <a:pt x="298" y="0"/>
                </a:lnTo>
                <a:close/>
              </a:path>
            </a:pathLst>
          </a:custGeom>
          <a:solidFill>
            <a:schemeClr val="accent2"/>
          </a:solidFill>
          <a:ln w="9525" cap="flat">
            <a:noFill/>
            <a:prstDash val="solid"/>
            <a:miter lim="800000"/>
          </a:ln>
        </p:spPr>
        <p:txBody>
          <a:bodyPr vert="horz" wrap="square" lIns="91440" tIns="45720" rIns="91440" bIns="45720" numCol="1" anchor="t" anchorCtr="0" compatLnSpc="1"/>
          <a:lstStyle/>
          <a:p>
            <a:endParaRPr lang="id-ID"/>
          </a:p>
        </p:txBody>
      </p:sp>
      <p:sp>
        <p:nvSpPr>
          <p:cNvPr id="30" name="Freeform 7"/>
          <p:cNvSpPr/>
          <p:nvPr/>
        </p:nvSpPr>
        <p:spPr bwMode="auto">
          <a:xfrm>
            <a:off x="8812434" y="2045493"/>
            <a:ext cx="1980000" cy="1980000"/>
          </a:xfrm>
          <a:prstGeom prst="ellipse">
            <a:avLst/>
          </a:prstGeom>
          <a:solidFill>
            <a:schemeClr val="accent3"/>
          </a:solidFill>
          <a:ln w="9525" cap="flat">
            <a:noFill/>
            <a:prstDash val="solid"/>
            <a:miter lim="800000"/>
          </a:ln>
        </p:spPr>
        <p:txBody>
          <a:bodyPr vert="horz" wrap="square" lIns="91440" tIns="45720" rIns="91440" bIns="45720" numCol="1" anchor="t" anchorCtr="0" compatLnSpc="1"/>
          <a:lstStyle/>
          <a:p>
            <a:endParaRPr lang="id-ID"/>
          </a:p>
        </p:txBody>
      </p:sp>
      <p:grpSp>
        <p:nvGrpSpPr>
          <p:cNvPr id="32" name="Group 34"/>
          <p:cNvGrpSpPr/>
          <p:nvPr/>
        </p:nvGrpSpPr>
        <p:grpSpPr>
          <a:xfrm>
            <a:off x="5738025" y="2600326"/>
            <a:ext cx="788976" cy="479426"/>
            <a:chOff x="1476376" y="2297113"/>
            <a:chExt cx="331788" cy="201613"/>
          </a:xfrm>
          <a:solidFill>
            <a:schemeClr val="accent2"/>
          </a:solidFill>
        </p:grpSpPr>
        <p:sp>
          <p:nvSpPr>
            <p:cNvPr id="33" name="Freeform 54"/>
            <p:cNvSpPr>
              <a:spLocks noEditPoints="1"/>
            </p:cNvSpPr>
            <p:nvPr/>
          </p:nvSpPr>
          <p:spPr bwMode="auto">
            <a:xfrm>
              <a:off x="1476376" y="2297113"/>
              <a:ext cx="331788" cy="201613"/>
            </a:xfrm>
            <a:custGeom>
              <a:avLst/>
              <a:gdLst>
                <a:gd name="T0" fmla="*/ 62 w 124"/>
                <a:gd name="T1" fmla="*/ 0 h 76"/>
                <a:gd name="T2" fmla="*/ 123 w 124"/>
                <a:gd name="T3" fmla="*/ 37 h 76"/>
                <a:gd name="T4" fmla="*/ 123 w 124"/>
                <a:gd name="T5" fmla="*/ 42 h 76"/>
                <a:gd name="T6" fmla="*/ 62 w 124"/>
                <a:gd name="T7" fmla="*/ 76 h 76"/>
                <a:gd name="T8" fmla="*/ 1 w 124"/>
                <a:gd name="T9" fmla="*/ 42 h 76"/>
                <a:gd name="T10" fmla="*/ 1 w 124"/>
                <a:gd name="T11" fmla="*/ 37 h 76"/>
                <a:gd name="T12" fmla="*/ 62 w 124"/>
                <a:gd name="T13" fmla="*/ 0 h 76"/>
                <a:gd name="T14" fmla="*/ 62 w 124"/>
                <a:gd name="T15" fmla="*/ 8 h 76"/>
                <a:gd name="T16" fmla="*/ 10 w 124"/>
                <a:gd name="T17" fmla="*/ 40 h 76"/>
                <a:gd name="T18" fmla="*/ 62 w 124"/>
                <a:gd name="T19" fmla="*/ 68 h 76"/>
                <a:gd name="T20" fmla="*/ 114 w 124"/>
                <a:gd name="T21" fmla="*/ 40 h 76"/>
                <a:gd name="T22" fmla="*/ 62 w 124"/>
                <a:gd name="T23" fmla="*/ 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4" h="76">
                  <a:moveTo>
                    <a:pt x="62" y="0"/>
                  </a:moveTo>
                  <a:cubicBezTo>
                    <a:pt x="90" y="0"/>
                    <a:pt x="106" y="19"/>
                    <a:pt x="123" y="37"/>
                  </a:cubicBezTo>
                  <a:cubicBezTo>
                    <a:pt x="124" y="39"/>
                    <a:pt x="124" y="41"/>
                    <a:pt x="123" y="42"/>
                  </a:cubicBezTo>
                  <a:cubicBezTo>
                    <a:pt x="109" y="58"/>
                    <a:pt x="90" y="76"/>
                    <a:pt x="62" y="76"/>
                  </a:cubicBezTo>
                  <a:cubicBezTo>
                    <a:pt x="33" y="76"/>
                    <a:pt x="14" y="58"/>
                    <a:pt x="1" y="42"/>
                  </a:cubicBezTo>
                  <a:cubicBezTo>
                    <a:pt x="0" y="41"/>
                    <a:pt x="0" y="39"/>
                    <a:pt x="1" y="37"/>
                  </a:cubicBezTo>
                  <a:cubicBezTo>
                    <a:pt x="16" y="20"/>
                    <a:pt x="33" y="0"/>
                    <a:pt x="62" y="0"/>
                  </a:cubicBezTo>
                  <a:close/>
                  <a:moveTo>
                    <a:pt x="62" y="8"/>
                  </a:moveTo>
                  <a:cubicBezTo>
                    <a:pt x="38" y="8"/>
                    <a:pt x="22" y="25"/>
                    <a:pt x="10" y="40"/>
                  </a:cubicBezTo>
                  <a:cubicBezTo>
                    <a:pt x="21" y="54"/>
                    <a:pt x="38" y="68"/>
                    <a:pt x="62" y="68"/>
                  </a:cubicBezTo>
                  <a:cubicBezTo>
                    <a:pt x="85" y="68"/>
                    <a:pt x="102" y="54"/>
                    <a:pt x="114" y="40"/>
                  </a:cubicBezTo>
                  <a:cubicBezTo>
                    <a:pt x="100" y="24"/>
                    <a:pt x="85" y="8"/>
                    <a:pt x="6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4" name="Freeform 55"/>
            <p:cNvSpPr>
              <a:spLocks noEditPoints="1"/>
            </p:cNvSpPr>
            <p:nvPr/>
          </p:nvSpPr>
          <p:spPr bwMode="auto">
            <a:xfrm>
              <a:off x="1592264" y="2346325"/>
              <a:ext cx="101600" cy="101600"/>
            </a:xfrm>
            <a:custGeom>
              <a:avLst/>
              <a:gdLst>
                <a:gd name="T0" fmla="*/ 19 w 38"/>
                <a:gd name="T1" fmla="*/ 38 h 38"/>
                <a:gd name="T2" fmla="*/ 0 w 38"/>
                <a:gd name="T3" fmla="*/ 19 h 38"/>
                <a:gd name="T4" fmla="*/ 19 w 38"/>
                <a:gd name="T5" fmla="*/ 0 h 38"/>
                <a:gd name="T6" fmla="*/ 38 w 38"/>
                <a:gd name="T7" fmla="*/ 19 h 38"/>
                <a:gd name="T8" fmla="*/ 19 w 38"/>
                <a:gd name="T9" fmla="*/ 38 h 38"/>
                <a:gd name="T10" fmla="*/ 19 w 38"/>
                <a:gd name="T11" fmla="*/ 4 h 38"/>
                <a:gd name="T12" fmla="*/ 4 w 38"/>
                <a:gd name="T13" fmla="*/ 19 h 38"/>
                <a:gd name="T14" fmla="*/ 19 w 38"/>
                <a:gd name="T15" fmla="*/ 34 h 38"/>
                <a:gd name="T16" fmla="*/ 34 w 38"/>
                <a:gd name="T17" fmla="*/ 19 h 38"/>
                <a:gd name="T18" fmla="*/ 19 w 38"/>
                <a:gd name="T19" fmla="*/ 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38">
                  <a:moveTo>
                    <a:pt x="19" y="38"/>
                  </a:moveTo>
                  <a:cubicBezTo>
                    <a:pt x="8" y="38"/>
                    <a:pt x="0" y="30"/>
                    <a:pt x="0" y="19"/>
                  </a:cubicBezTo>
                  <a:cubicBezTo>
                    <a:pt x="0" y="8"/>
                    <a:pt x="8" y="0"/>
                    <a:pt x="19" y="0"/>
                  </a:cubicBezTo>
                  <a:cubicBezTo>
                    <a:pt x="30" y="0"/>
                    <a:pt x="38" y="8"/>
                    <a:pt x="38" y="19"/>
                  </a:cubicBezTo>
                  <a:cubicBezTo>
                    <a:pt x="38" y="30"/>
                    <a:pt x="30" y="38"/>
                    <a:pt x="19" y="38"/>
                  </a:cubicBezTo>
                  <a:close/>
                  <a:moveTo>
                    <a:pt x="19" y="4"/>
                  </a:moveTo>
                  <a:cubicBezTo>
                    <a:pt x="11" y="4"/>
                    <a:pt x="4" y="11"/>
                    <a:pt x="4" y="19"/>
                  </a:cubicBezTo>
                  <a:cubicBezTo>
                    <a:pt x="4" y="27"/>
                    <a:pt x="11" y="34"/>
                    <a:pt x="19" y="34"/>
                  </a:cubicBezTo>
                  <a:cubicBezTo>
                    <a:pt x="27" y="34"/>
                    <a:pt x="34" y="27"/>
                    <a:pt x="34" y="19"/>
                  </a:cubicBezTo>
                  <a:cubicBezTo>
                    <a:pt x="34" y="11"/>
                    <a:pt x="27" y="4"/>
                    <a:pt x="19"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nvGrpSpPr>
          <p:cNvPr id="35" name="Group 37"/>
          <p:cNvGrpSpPr/>
          <p:nvPr/>
        </p:nvGrpSpPr>
        <p:grpSpPr>
          <a:xfrm>
            <a:off x="9536114" y="2590800"/>
            <a:ext cx="544436" cy="519113"/>
            <a:chOff x="2154239" y="2917825"/>
            <a:chExt cx="341313" cy="325438"/>
          </a:xfrm>
          <a:solidFill>
            <a:schemeClr val="bg1"/>
          </a:solidFill>
        </p:grpSpPr>
        <p:sp>
          <p:nvSpPr>
            <p:cNvPr id="36" name="Freeform 96"/>
            <p:cNvSpPr>
              <a:spLocks noEditPoints="1"/>
            </p:cNvSpPr>
            <p:nvPr/>
          </p:nvSpPr>
          <p:spPr bwMode="auto">
            <a:xfrm>
              <a:off x="2154239" y="2917825"/>
              <a:ext cx="341313" cy="325438"/>
            </a:xfrm>
            <a:custGeom>
              <a:avLst/>
              <a:gdLst>
                <a:gd name="T0" fmla="*/ 117 w 128"/>
                <a:gd name="T1" fmla="*/ 0 h 122"/>
                <a:gd name="T2" fmla="*/ 11 w 128"/>
                <a:gd name="T3" fmla="*/ 0 h 122"/>
                <a:gd name="T4" fmla="*/ 0 w 128"/>
                <a:gd name="T5" fmla="*/ 11 h 122"/>
                <a:gd name="T6" fmla="*/ 0 w 128"/>
                <a:gd name="T7" fmla="*/ 93 h 122"/>
                <a:gd name="T8" fmla="*/ 11 w 128"/>
                <a:gd name="T9" fmla="*/ 104 h 122"/>
                <a:gd name="T10" fmla="*/ 43 w 128"/>
                <a:gd name="T11" fmla="*/ 104 h 122"/>
                <a:gd name="T12" fmla="*/ 37 w 128"/>
                <a:gd name="T13" fmla="*/ 110 h 122"/>
                <a:gd name="T14" fmla="*/ 34 w 128"/>
                <a:gd name="T15" fmla="*/ 113 h 122"/>
                <a:gd name="T16" fmla="*/ 34 w 128"/>
                <a:gd name="T17" fmla="*/ 118 h 122"/>
                <a:gd name="T18" fmla="*/ 42 w 128"/>
                <a:gd name="T19" fmla="*/ 122 h 122"/>
                <a:gd name="T20" fmla="*/ 86 w 128"/>
                <a:gd name="T21" fmla="*/ 122 h 122"/>
                <a:gd name="T22" fmla="*/ 94 w 128"/>
                <a:gd name="T23" fmla="*/ 118 h 122"/>
                <a:gd name="T24" fmla="*/ 94 w 128"/>
                <a:gd name="T25" fmla="*/ 113 h 122"/>
                <a:gd name="T26" fmla="*/ 91 w 128"/>
                <a:gd name="T27" fmla="*/ 110 h 122"/>
                <a:gd name="T28" fmla="*/ 85 w 128"/>
                <a:gd name="T29" fmla="*/ 104 h 122"/>
                <a:gd name="T30" fmla="*/ 117 w 128"/>
                <a:gd name="T31" fmla="*/ 104 h 122"/>
                <a:gd name="T32" fmla="*/ 128 w 128"/>
                <a:gd name="T33" fmla="*/ 93 h 122"/>
                <a:gd name="T34" fmla="*/ 128 w 128"/>
                <a:gd name="T35" fmla="*/ 11 h 122"/>
                <a:gd name="T36" fmla="*/ 117 w 128"/>
                <a:gd name="T37" fmla="*/ 0 h 122"/>
                <a:gd name="T38" fmla="*/ 88 w 128"/>
                <a:gd name="T39" fmla="*/ 113 h 122"/>
                <a:gd name="T40" fmla="*/ 90 w 128"/>
                <a:gd name="T41" fmla="*/ 116 h 122"/>
                <a:gd name="T42" fmla="*/ 90 w 128"/>
                <a:gd name="T43" fmla="*/ 116 h 122"/>
                <a:gd name="T44" fmla="*/ 86 w 128"/>
                <a:gd name="T45" fmla="*/ 118 h 122"/>
                <a:gd name="T46" fmla="*/ 42 w 128"/>
                <a:gd name="T47" fmla="*/ 118 h 122"/>
                <a:gd name="T48" fmla="*/ 38 w 128"/>
                <a:gd name="T49" fmla="*/ 116 h 122"/>
                <a:gd name="T50" fmla="*/ 38 w 128"/>
                <a:gd name="T51" fmla="*/ 116 h 122"/>
                <a:gd name="T52" fmla="*/ 38 w 128"/>
                <a:gd name="T53" fmla="*/ 116 h 122"/>
                <a:gd name="T54" fmla="*/ 40 w 128"/>
                <a:gd name="T55" fmla="*/ 113 h 122"/>
                <a:gd name="T56" fmla="*/ 48 w 128"/>
                <a:gd name="T57" fmla="*/ 104 h 122"/>
                <a:gd name="T58" fmla="*/ 80 w 128"/>
                <a:gd name="T59" fmla="*/ 104 h 122"/>
                <a:gd name="T60" fmla="*/ 88 w 128"/>
                <a:gd name="T61" fmla="*/ 113 h 122"/>
                <a:gd name="T62" fmla="*/ 120 w 128"/>
                <a:gd name="T63" fmla="*/ 93 h 122"/>
                <a:gd name="T64" fmla="*/ 117 w 128"/>
                <a:gd name="T65" fmla="*/ 96 h 122"/>
                <a:gd name="T66" fmla="*/ 11 w 128"/>
                <a:gd name="T67" fmla="*/ 96 h 122"/>
                <a:gd name="T68" fmla="*/ 8 w 128"/>
                <a:gd name="T69" fmla="*/ 93 h 122"/>
                <a:gd name="T70" fmla="*/ 8 w 128"/>
                <a:gd name="T71" fmla="*/ 11 h 122"/>
                <a:gd name="T72" fmla="*/ 11 w 128"/>
                <a:gd name="T73" fmla="*/ 8 h 122"/>
                <a:gd name="T74" fmla="*/ 117 w 128"/>
                <a:gd name="T75" fmla="*/ 8 h 122"/>
                <a:gd name="T76" fmla="*/ 120 w 128"/>
                <a:gd name="T77" fmla="*/ 11 h 122"/>
                <a:gd name="T78" fmla="*/ 120 w 128"/>
                <a:gd name="T79" fmla="*/ 93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8" h="122">
                  <a:moveTo>
                    <a:pt x="117" y="0"/>
                  </a:moveTo>
                  <a:cubicBezTo>
                    <a:pt x="11" y="0"/>
                    <a:pt x="11" y="0"/>
                    <a:pt x="11" y="0"/>
                  </a:cubicBezTo>
                  <a:cubicBezTo>
                    <a:pt x="5" y="0"/>
                    <a:pt x="0" y="5"/>
                    <a:pt x="0" y="11"/>
                  </a:cubicBezTo>
                  <a:cubicBezTo>
                    <a:pt x="0" y="93"/>
                    <a:pt x="0" y="93"/>
                    <a:pt x="0" y="93"/>
                  </a:cubicBezTo>
                  <a:cubicBezTo>
                    <a:pt x="0" y="99"/>
                    <a:pt x="5" y="104"/>
                    <a:pt x="11" y="104"/>
                  </a:cubicBezTo>
                  <a:cubicBezTo>
                    <a:pt x="43" y="104"/>
                    <a:pt x="43" y="104"/>
                    <a:pt x="43" y="104"/>
                  </a:cubicBezTo>
                  <a:cubicBezTo>
                    <a:pt x="41" y="106"/>
                    <a:pt x="39" y="109"/>
                    <a:pt x="37" y="110"/>
                  </a:cubicBezTo>
                  <a:cubicBezTo>
                    <a:pt x="36" y="111"/>
                    <a:pt x="35" y="112"/>
                    <a:pt x="34" y="113"/>
                  </a:cubicBezTo>
                  <a:cubicBezTo>
                    <a:pt x="34" y="114"/>
                    <a:pt x="33" y="116"/>
                    <a:pt x="34" y="118"/>
                  </a:cubicBezTo>
                  <a:cubicBezTo>
                    <a:pt x="35" y="120"/>
                    <a:pt x="37" y="122"/>
                    <a:pt x="42" y="122"/>
                  </a:cubicBezTo>
                  <a:cubicBezTo>
                    <a:pt x="86" y="122"/>
                    <a:pt x="86" y="122"/>
                    <a:pt x="86" y="122"/>
                  </a:cubicBezTo>
                  <a:cubicBezTo>
                    <a:pt x="91" y="122"/>
                    <a:pt x="93" y="120"/>
                    <a:pt x="94" y="118"/>
                  </a:cubicBezTo>
                  <a:cubicBezTo>
                    <a:pt x="95" y="116"/>
                    <a:pt x="94" y="114"/>
                    <a:pt x="94" y="113"/>
                  </a:cubicBezTo>
                  <a:cubicBezTo>
                    <a:pt x="93" y="112"/>
                    <a:pt x="92" y="111"/>
                    <a:pt x="91" y="110"/>
                  </a:cubicBezTo>
                  <a:cubicBezTo>
                    <a:pt x="89" y="109"/>
                    <a:pt x="87" y="106"/>
                    <a:pt x="85" y="104"/>
                  </a:cubicBezTo>
                  <a:cubicBezTo>
                    <a:pt x="117" y="104"/>
                    <a:pt x="117" y="104"/>
                    <a:pt x="117" y="104"/>
                  </a:cubicBezTo>
                  <a:cubicBezTo>
                    <a:pt x="123" y="104"/>
                    <a:pt x="128" y="99"/>
                    <a:pt x="128" y="93"/>
                  </a:cubicBezTo>
                  <a:cubicBezTo>
                    <a:pt x="128" y="11"/>
                    <a:pt x="128" y="11"/>
                    <a:pt x="128" y="11"/>
                  </a:cubicBezTo>
                  <a:cubicBezTo>
                    <a:pt x="128" y="5"/>
                    <a:pt x="123" y="0"/>
                    <a:pt x="117" y="0"/>
                  </a:cubicBezTo>
                  <a:close/>
                  <a:moveTo>
                    <a:pt x="88" y="113"/>
                  </a:moveTo>
                  <a:cubicBezTo>
                    <a:pt x="89" y="114"/>
                    <a:pt x="90" y="115"/>
                    <a:pt x="90" y="116"/>
                  </a:cubicBezTo>
                  <a:cubicBezTo>
                    <a:pt x="90" y="116"/>
                    <a:pt x="91" y="116"/>
                    <a:pt x="90" y="116"/>
                  </a:cubicBezTo>
                  <a:cubicBezTo>
                    <a:pt x="90" y="117"/>
                    <a:pt x="88" y="118"/>
                    <a:pt x="86" y="118"/>
                  </a:cubicBezTo>
                  <a:cubicBezTo>
                    <a:pt x="42" y="118"/>
                    <a:pt x="42" y="118"/>
                    <a:pt x="42" y="118"/>
                  </a:cubicBezTo>
                  <a:cubicBezTo>
                    <a:pt x="40" y="118"/>
                    <a:pt x="38" y="117"/>
                    <a:pt x="38" y="116"/>
                  </a:cubicBezTo>
                  <a:cubicBezTo>
                    <a:pt x="38" y="116"/>
                    <a:pt x="38" y="116"/>
                    <a:pt x="38" y="116"/>
                  </a:cubicBezTo>
                  <a:cubicBezTo>
                    <a:pt x="38" y="116"/>
                    <a:pt x="38" y="116"/>
                    <a:pt x="38" y="116"/>
                  </a:cubicBezTo>
                  <a:cubicBezTo>
                    <a:pt x="38" y="115"/>
                    <a:pt x="39" y="114"/>
                    <a:pt x="40" y="113"/>
                  </a:cubicBezTo>
                  <a:cubicBezTo>
                    <a:pt x="44" y="109"/>
                    <a:pt x="47" y="106"/>
                    <a:pt x="48" y="104"/>
                  </a:cubicBezTo>
                  <a:cubicBezTo>
                    <a:pt x="80" y="104"/>
                    <a:pt x="80" y="104"/>
                    <a:pt x="80" y="104"/>
                  </a:cubicBezTo>
                  <a:cubicBezTo>
                    <a:pt x="81" y="106"/>
                    <a:pt x="84" y="109"/>
                    <a:pt x="88" y="113"/>
                  </a:cubicBezTo>
                  <a:close/>
                  <a:moveTo>
                    <a:pt x="120" y="93"/>
                  </a:moveTo>
                  <a:cubicBezTo>
                    <a:pt x="120" y="95"/>
                    <a:pt x="119" y="96"/>
                    <a:pt x="117" y="96"/>
                  </a:cubicBezTo>
                  <a:cubicBezTo>
                    <a:pt x="11" y="96"/>
                    <a:pt x="11" y="96"/>
                    <a:pt x="11" y="96"/>
                  </a:cubicBezTo>
                  <a:cubicBezTo>
                    <a:pt x="9" y="96"/>
                    <a:pt x="8" y="95"/>
                    <a:pt x="8" y="93"/>
                  </a:cubicBezTo>
                  <a:cubicBezTo>
                    <a:pt x="8" y="11"/>
                    <a:pt x="8" y="11"/>
                    <a:pt x="8" y="11"/>
                  </a:cubicBezTo>
                  <a:cubicBezTo>
                    <a:pt x="8" y="9"/>
                    <a:pt x="9" y="8"/>
                    <a:pt x="11" y="8"/>
                  </a:cubicBezTo>
                  <a:cubicBezTo>
                    <a:pt x="117" y="8"/>
                    <a:pt x="117" y="8"/>
                    <a:pt x="117" y="8"/>
                  </a:cubicBezTo>
                  <a:cubicBezTo>
                    <a:pt x="119" y="8"/>
                    <a:pt x="120" y="9"/>
                    <a:pt x="120" y="11"/>
                  </a:cubicBezTo>
                  <a:lnTo>
                    <a:pt x="120" y="9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7" name="Freeform 97"/>
            <p:cNvSpPr>
              <a:spLocks noEditPoints="1"/>
            </p:cNvSpPr>
            <p:nvPr/>
          </p:nvSpPr>
          <p:spPr bwMode="auto">
            <a:xfrm>
              <a:off x="2197101" y="2960688"/>
              <a:ext cx="255588" cy="171450"/>
            </a:xfrm>
            <a:custGeom>
              <a:avLst/>
              <a:gdLst>
                <a:gd name="T0" fmla="*/ 89 w 96"/>
                <a:gd name="T1" fmla="*/ 0 h 64"/>
                <a:gd name="T2" fmla="*/ 7 w 96"/>
                <a:gd name="T3" fmla="*/ 0 h 64"/>
                <a:gd name="T4" fmla="*/ 0 w 96"/>
                <a:gd name="T5" fmla="*/ 7 h 64"/>
                <a:gd name="T6" fmla="*/ 0 w 96"/>
                <a:gd name="T7" fmla="*/ 57 h 64"/>
                <a:gd name="T8" fmla="*/ 7 w 96"/>
                <a:gd name="T9" fmla="*/ 64 h 64"/>
                <a:gd name="T10" fmla="*/ 89 w 96"/>
                <a:gd name="T11" fmla="*/ 64 h 64"/>
                <a:gd name="T12" fmla="*/ 96 w 96"/>
                <a:gd name="T13" fmla="*/ 57 h 64"/>
                <a:gd name="T14" fmla="*/ 96 w 96"/>
                <a:gd name="T15" fmla="*/ 7 h 64"/>
                <a:gd name="T16" fmla="*/ 89 w 96"/>
                <a:gd name="T17" fmla="*/ 0 h 64"/>
                <a:gd name="T18" fmla="*/ 7 w 96"/>
                <a:gd name="T19" fmla="*/ 4 h 64"/>
                <a:gd name="T20" fmla="*/ 89 w 96"/>
                <a:gd name="T21" fmla="*/ 4 h 64"/>
                <a:gd name="T22" fmla="*/ 92 w 96"/>
                <a:gd name="T23" fmla="*/ 7 h 64"/>
                <a:gd name="T24" fmla="*/ 92 w 96"/>
                <a:gd name="T25" fmla="*/ 23 h 64"/>
                <a:gd name="T26" fmla="*/ 76 w 96"/>
                <a:gd name="T27" fmla="*/ 41 h 64"/>
                <a:gd name="T28" fmla="*/ 62 w 96"/>
                <a:gd name="T29" fmla="*/ 23 h 64"/>
                <a:gd name="T30" fmla="*/ 60 w 96"/>
                <a:gd name="T31" fmla="*/ 22 h 64"/>
                <a:gd name="T32" fmla="*/ 58 w 96"/>
                <a:gd name="T33" fmla="*/ 23 h 64"/>
                <a:gd name="T34" fmla="*/ 40 w 96"/>
                <a:gd name="T35" fmla="*/ 49 h 64"/>
                <a:gd name="T36" fmla="*/ 25 w 96"/>
                <a:gd name="T37" fmla="*/ 34 h 64"/>
                <a:gd name="T38" fmla="*/ 23 w 96"/>
                <a:gd name="T39" fmla="*/ 34 h 64"/>
                <a:gd name="T40" fmla="*/ 4 w 96"/>
                <a:gd name="T41" fmla="*/ 51 h 64"/>
                <a:gd name="T42" fmla="*/ 4 w 96"/>
                <a:gd name="T43" fmla="*/ 7 h 64"/>
                <a:gd name="T44" fmla="*/ 7 w 96"/>
                <a:gd name="T45" fmla="*/ 4 h 64"/>
                <a:gd name="T46" fmla="*/ 89 w 96"/>
                <a:gd name="T47" fmla="*/ 60 h 64"/>
                <a:gd name="T48" fmla="*/ 7 w 96"/>
                <a:gd name="T49" fmla="*/ 60 h 64"/>
                <a:gd name="T50" fmla="*/ 4 w 96"/>
                <a:gd name="T51" fmla="*/ 57 h 64"/>
                <a:gd name="T52" fmla="*/ 4 w 96"/>
                <a:gd name="T53" fmla="*/ 57 h 64"/>
                <a:gd name="T54" fmla="*/ 24 w 96"/>
                <a:gd name="T55" fmla="*/ 39 h 64"/>
                <a:gd name="T56" fmla="*/ 39 w 96"/>
                <a:gd name="T57" fmla="*/ 53 h 64"/>
                <a:gd name="T58" fmla="*/ 40 w 96"/>
                <a:gd name="T59" fmla="*/ 54 h 64"/>
                <a:gd name="T60" fmla="*/ 42 w 96"/>
                <a:gd name="T61" fmla="*/ 53 h 64"/>
                <a:gd name="T62" fmla="*/ 60 w 96"/>
                <a:gd name="T63" fmla="*/ 27 h 64"/>
                <a:gd name="T64" fmla="*/ 74 w 96"/>
                <a:gd name="T65" fmla="*/ 46 h 64"/>
                <a:gd name="T66" fmla="*/ 76 w 96"/>
                <a:gd name="T67" fmla="*/ 46 h 64"/>
                <a:gd name="T68" fmla="*/ 77 w 96"/>
                <a:gd name="T69" fmla="*/ 46 h 64"/>
                <a:gd name="T70" fmla="*/ 92 w 96"/>
                <a:gd name="T71" fmla="*/ 29 h 64"/>
                <a:gd name="T72" fmla="*/ 92 w 96"/>
                <a:gd name="T73" fmla="*/ 57 h 64"/>
                <a:gd name="T74" fmla="*/ 89 w 96"/>
                <a:gd name="T75" fmla="*/ 6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6" h="64">
                  <a:moveTo>
                    <a:pt x="89" y="0"/>
                  </a:moveTo>
                  <a:cubicBezTo>
                    <a:pt x="7" y="0"/>
                    <a:pt x="7" y="0"/>
                    <a:pt x="7" y="0"/>
                  </a:cubicBezTo>
                  <a:cubicBezTo>
                    <a:pt x="3" y="0"/>
                    <a:pt x="0" y="3"/>
                    <a:pt x="0" y="7"/>
                  </a:cubicBezTo>
                  <a:cubicBezTo>
                    <a:pt x="0" y="57"/>
                    <a:pt x="0" y="57"/>
                    <a:pt x="0" y="57"/>
                  </a:cubicBezTo>
                  <a:cubicBezTo>
                    <a:pt x="0" y="61"/>
                    <a:pt x="3" y="64"/>
                    <a:pt x="7" y="64"/>
                  </a:cubicBezTo>
                  <a:cubicBezTo>
                    <a:pt x="89" y="64"/>
                    <a:pt x="89" y="64"/>
                    <a:pt x="89" y="64"/>
                  </a:cubicBezTo>
                  <a:cubicBezTo>
                    <a:pt x="93" y="64"/>
                    <a:pt x="96" y="61"/>
                    <a:pt x="96" y="57"/>
                  </a:cubicBezTo>
                  <a:cubicBezTo>
                    <a:pt x="96" y="7"/>
                    <a:pt x="96" y="7"/>
                    <a:pt x="96" y="7"/>
                  </a:cubicBezTo>
                  <a:cubicBezTo>
                    <a:pt x="96" y="3"/>
                    <a:pt x="93" y="0"/>
                    <a:pt x="89" y="0"/>
                  </a:cubicBezTo>
                  <a:close/>
                  <a:moveTo>
                    <a:pt x="7" y="4"/>
                  </a:moveTo>
                  <a:cubicBezTo>
                    <a:pt x="89" y="4"/>
                    <a:pt x="89" y="4"/>
                    <a:pt x="89" y="4"/>
                  </a:cubicBezTo>
                  <a:cubicBezTo>
                    <a:pt x="91" y="4"/>
                    <a:pt x="92" y="5"/>
                    <a:pt x="92" y="7"/>
                  </a:cubicBezTo>
                  <a:cubicBezTo>
                    <a:pt x="92" y="23"/>
                    <a:pt x="92" y="23"/>
                    <a:pt x="92" y="23"/>
                  </a:cubicBezTo>
                  <a:cubicBezTo>
                    <a:pt x="76" y="41"/>
                    <a:pt x="76" y="41"/>
                    <a:pt x="76" y="41"/>
                  </a:cubicBezTo>
                  <a:cubicBezTo>
                    <a:pt x="62" y="23"/>
                    <a:pt x="62" y="23"/>
                    <a:pt x="62" y="23"/>
                  </a:cubicBezTo>
                  <a:cubicBezTo>
                    <a:pt x="61" y="22"/>
                    <a:pt x="61" y="22"/>
                    <a:pt x="60" y="22"/>
                  </a:cubicBezTo>
                  <a:cubicBezTo>
                    <a:pt x="59" y="22"/>
                    <a:pt x="59" y="22"/>
                    <a:pt x="58" y="23"/>
                  </a:cubicBezTo>
                  <a:cubicBezTo>
                    <a:pt x="40" y="49"/>
                    <a:pt x="40" y="49"/>
                    <a:pt x="40" y="49"/>
                  </a:cubicBezTo>
                  <a:cubicBezTo>
                    <a:pt x="25" y="34"/>
                    <a:pt x="25" y="34"/>
                    <a:pt x="25" y="34"/>
                  </a:cubicBezTo>
                  <a:cubicBezTo>
                    <a:pt x="25" y="34"/>
                    <a:pt x="23" y="34"/>
                    <a:pt x="23" y="34"/>
                  </a:cubicBezTo>
                  <a:cubicBezTo>
                    <a:pt x="4" y="51"/>
                    <a:pt x="4" y="51"/>
                    <a:pt x="4" y="51"/>
                  </a:cubicBezTo>
                  <a:cubicBezTo>
                    <a:pt x="4" y="7"/>
                    <a:pt x="4" y="7"/>
                    <a:pt x="4" y="7"/>
                  </a:cubicBezTo>
                  <a:cubicBezTo>
                    <a:pt x="4" y="5"/>
                    <a:pt x="5" y="4"/>
                    <a:pt x="7" y="4"/>
                  </a:cubicBezTo>
                  <a:close/>
                  <a:moveTo>
                    <a:pt x="89" y="60"/>
                  </a:moveTo>
                  <a:cubicBezTo>
                    <a:pt x="7" y="60"/>
                    <a:pt x="7" y="60"/>
                    <a:pt x="7" y="60"/>
                  </a:cubicBezTo>
                  <a:cubicBezTo>
                    <a:pt x="5" y="60"/>
                    <a:pt x="4" y="59"/>
                    <a:pt x="4" y="57"/>
                  </a:cubicBezTo>
                  <a:cubicBezTo>
                    <a:pt x="4" y="57"/>
                    <a:pt x="4" y="57"/>
                    <a:pt x="4" y="57"/>
                  </a:cubicBezTo>
                  <a:cubicBezTo>
                    <a:pt x="24" y="39"/>
                    <a:pt x="24" y="39"/>
                    <a:pt x="24" y="39"/>
                  </a:cubicBezTo>
                  <a:cubicBezTo>
                    <a:pt x="39" y="53"/>
                    <a:pt x="39" y="53"/>
                    <a:pt x="39" y="53"/>
                  </a:cubicBezTo>
                  <a:cubicBezTo>
                    <a:pt x="39" y="54"/>
                    <a:pt x="40" y="54"/>
                    <a:pt x="40" y="54"/>
                  </a:cubicBezTo>
                  <a:cubicBezTo>
                    <a:pt x="41" y="54"/>
                    <a:pt x="41" y="53"/>
                    <a:pt x="42" y="53"/>
                  </a:cubicBezTo>
                  <a:cubicBezTo>
                    <a:pt x="60" y="27"/>
                    <a:pt x="60" y="27"/>
                    <a:pt x="60" y="27"/>
                  </a:cubicBezTo>
                  <a:cubicBezTo>
                    <a:pt x="74" y="46"/>
                    <a:pt x="74" y="46"/>
                    <a:pt x="74" y="46"/>
                  </a:cubicBezTo>
                  <a:cubicBezTo>
                    <a:pt x="75" y="46"/>
                    <a:pt x="75" y="46"/>
                    <a:pt x="76" y="46"/>
                  </a:cubicBezTo>
                  <a:cubicBezTo>
                    <a:pt x="76" y="46"/>
                    <a:pt x="77" y="46"/>
                    <a:pt x="77" y="46"/>
                  </a:cubicBezTo>
                  <a:cubicBezTo>
                    <a:pt x="92" y="29"/>
                    <a:pt x="92" y="29"/>
                    <a:pt x="92" y="29"/>
                  </a:cubicBezTo>
                  <a:cubicBezTo>
                    <a:pt x="92" y="57"/>
                    <a:pt x="92" y="57"/>
                    <a:pt x="92" y="57"/>
                  </a:cubicBezTo>
                  <a:cubicBezTo>
                    <a:pt x="92" y="59"/>
                    <a:pt x="91" y="60"/>
                    <a:pt x="89"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8" name="Freeform 98"/>
            <p:cNvSpPr>
              <a:spLocks noEditPoints="1"/>
            </p:cNvSpPr>
            <p:nvPr/>
          </p:nvSpPr>
          <p:spPr bwMode="auto">
            <a:xfrm>
              <a:off x="2308226" y="3136900"/>
              <a:ext cx="33338" cy="31750"/>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39" name="TextBox 13"/>
          <p:cNvSpPr txBox="1"/>
          <p:nvPr/>
        </p:nvSpPr>
        <p:spPr>
          <a:xfrm>
            <a:off x="1678292" y="2898829"/>
            <a:ext cx="1376899" cy="295466"/>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TextBox 13"/>
          <p:cNvSpPr txBox="1"/>
          <p:nvPr/>
        </p:nvSpPr>
        <p:spPr>
          <a:xfrm>
            <a:off x="5426724" y="3451226"/>
            <a:ext cx="1376899" cy="295466"/>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TextBox 13"/>
          <p:cNvSpPr txBox="1"/>
          <p:nvPr/>
        </p:nvSpPr>
        <p:spPr>
          <a:xfrm>
            <a:off x="9093292" y="3363155"/>
            <a:ext cx="1376899" cy="295466"/>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TextBox 13"/>
          <p:cNvSpPr txBox="1"/>
          <p:nvPr/>
        </p:nvSpPr>
        <p:spPr>
          <a:xfrm>
            <a:off x="1193022" y="4933855"/>
            <a:ext cx="2338080" cy="295466"/>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TextBox 13"/>
          <p:cNvSpPr txBox="1"/>
          <p:nvPr/>
        </p:nvSpPr>
        <p:spPr>
          <a:xfrm>
            <a:off x="1197103" y="5219760"/>
            <a:ext cx="2333999" cy="443198"/>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TextBox 13"/>
          <p:cNvSpPr txBox="1"/>
          <p:nvPr/>
        </p:nvSpPr>
        <p:spPr>
          <a:xfrm>
            <a:off x="8612702" y="4933855"/>
            <a:ext cx="2338080" cy="295466"/>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TextBox 13"/>
          <p:cNvSpPr txBox="1"/>
          <p:nvPr/>
        </p:nvSpPr>
        <p:spPr>
          <a:xfrm>
            <a:off x="8616783" y="5219760"/>
            <a:ext cx="2333999" cy="443198"/>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TextBox 13"/>
          <p:cNvSpPr txBox="1"/>
          <p:nvPr/>
        </p:nvSpPr>
        <p:spPr>
          <a:xfrm>
            <a:off x="4942417" y="4933855"/>
            <a:ext cx="2338080" cy="295466"/>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TextBox 13"/>
          <p:cNvSpPr txBox="1"/>
          <p:nvPr/>
        </p:nvSpPr>
        <p:spPr>
          <a:xfrm>
            <a:off x="4946498" y="5219760"/>
            <a:ext cx="2333999" cy="443198"/>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6085" y="461265"/>
            <a:ext cx="27525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点击此处添加标题</a:t>
            </a:r>
            <a:endParaRPr lang="zh-CN" altLang="en-US" sz="2400" b="1" dirty="0">
              <a:latin typeface="微软雅黑" panose="020B0503020204020204" pitchFamily="34" charset="-122"/>
              <a:ea typeface="微软雅黑" panose="020B0503020204020204" pitchFamily="34" charset="-122"/>
            </a:endParaRPr>
          </a:p>
        </p:txBody>
      </p:sp>
      <p:grpSp>
        <p:nvGrpSpPr>
          <p:cNvPr id="11" name="Group 6"/>
          <p:cNvGrpSpPr/>
          <p:nvPr/>
        </p:nvGrpSpPr>
        <p:grpSpPr>
          <a:xfrm>
            <a:off x="3697515" y="1892747"/>
            <a:ext cx="4796970" cy="3719237"/>
            <a:chOff x="3697515" y="2117034"/>
            <a:chExt cx="4796970" cy="3719237"/>
          </a:xfrm>
        </p:grpSpPr>
        <p:sp>
          <p:nvSpPr>
            <p:cNvPr id="12" name="Freeform 5"/>
            <p:cNvSpPr/>
            <p:nvPr/>
          </p:nvSpPr>
          <p:spPr bwMode="auto">
            <a:xfrm>
              <a:off x="4905059" y="5113253"/>
              <a:ext cx="2381881" cy="723018"/>
            </a:xfrm>
            <a:custGeom>
              <a:avLst/>
              <a:gdLst>
                <a:gd name="T0" fmla="*/ 0 w 142"/>
                <a:gd name="T1" fmla="*/ 38 h 43"/>
                <a:gd name="T2" fmla="*/ 2 w 142"/>
                <a:gd name="T3" fmla="*/ 36 h 43"/>
                <a:gd name="T4" fmla="*/ 20 w 142"/>
                <a:gd name="T5" fmla="*/ 36 h 43"/>
                <a:gd name="T6" fmla="*/ 50 w 142"/>
                <a:gd name="T7" fmla="*/ 14 h 43"/>
                <a:gd name="T8" fmla="*/ 50 w 142"/>
                <a:gd name="T9" fmla="*/ 7 h 43"/>
                <a:gd name="T10" fmla="*/ 50 w 142"/>
                <a:gd name="T11" fmla="*/ 0 h 43"/>
                <a:gd name="T12" fmla="*/ 92 w 142"/>
                <a:gd name="T13" fmla="*/ 0 h 43"/>
                <a:gd name="T14" fmla="*/ 92 w 142"/>
                <a:gd name="T15" fmla="*/ 7 h 43"/>
                <a:gd name="T16" fmla="*/ 92 w 142"/>
                <a:gd name="T17" fmla="*/ 14 h 43"/>
                <a:gd name="T18" fmla="*/ 122 w 142"/>
                <a:gd name="T19" fmla="*/ 36 h 43"/>
                <a:gd name="T20" fmla="*/ 140 w 142"/>
                <a:gd name="T21" fmla="*/ 36 h 43"/>
                <a:gd name="T22" fmla="*/ 142 w 142"/>
                <a:gd name="T23" fmla="*/ 38 h 43"/>
                <a:gd name="T24" fmla="*/ 142 w 142"/>
                <a:gd name="T25" fmla="*/ 43 h 43"/>
                <a:gd name="T26" fmla="*/ 0 w 142"/>
                <a:gd name="T27" fmla="*/ 43 h 43"/>
                <a:gd name="T28" fmla="*/ 0 w 142"/>
                <a:gd name="T29" fmla="*/ 3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2" h="43">
                  <a:moveTo>
                    <a:pt x="0" y="38"/>
                  </a:moveTo>
                  <a:cubicBezTo>
                    <a:pt x="0" y="36"/>
                    <a:pt x="1" y="36"/>
                    <a:pt x="2" y="36"/>
                  </a:cubicBezTo>
                  <a:cubicBezTo>
                    <a:pt x="20" y="36"/>
                    <a:pt x="20" y="36"/>
                    <a:pt x="20" y="36"/>
                  </a:cubicBezTo>
                  <a:cubicBezTo>
                    <a:pt x="39" y="36"/>
                    <a:pt x="50" y="27"/>
                    <a:pt x="50" y="14"/>
                  </a:cubicBezTo>
                  <a:cubicBezTo>
                    <a:pt x="50" y="7"/>
                    <a:pt x="50" y="7"/>
                    <a:pt x="50" y="7"/>
                  </a:cubicBezTo>
                  <a:cubicBezTo>
                    <a:pt x="50" y="0"/>
                    <a:pt x="50" y="0"/>
                    <a:pt x="50" y="0"/>
                  </a:cubicBezTo>
                  <a:cubicBezTo>
                    <a:pt x="92" y="0"/>
                    <a:pt x="92" y="0"/>
                    <a:pt x="92" y="0"/>
                  </a:cubicBezTo>
                  <a:cubicBezTo>
                    <a:pt x="92" y="7"/>
                    <a:pt x="92" y="7"/>
                    <a:pt x="92" y="7"/>
                  </a:cubicBezTo>
                  <a:cubicBezTo>
                    <a:pt x="92" y="14"/>
                    <a:pt x="92" y="14"/>
                    <a:pt x="92" y="14"/>
                  </a:cubicBezTo>
                  <a:cubicBezTo>
                    <a:pt x="92" y="27"/>
                    <a:pt x="103" y="36"/>
                    <a:pt x="122" y="36"/>
                  </a:cubicBezTo>
                  <a:cubicBezTo>
                    <a:pt x="140" y="36"/>
                    <a:pt x="140" y="36"/>
                    <a:pt x="140" y="36"/>
                  </a:cubicBezTo>
                  <a:cubicBezTo>
                    <a:pt x="142" y="36"/>
                    <a:pt x="142" y="36"/>
                    <a:pt x="142" y="38"/>
                  </a:cubicBezTo>
                  <a:cubicBezTo>
                    <a:pt x="142" y="43"/>
                    <a:pt x="142" y="43"/>
                    <a:pt x="142" y="43"/>
                  </a:cubicBezTo>
                  <a:cubicBezTo>
                    <a:pt x="0" y="43"/>
                    <a:pt x="0" y="43"/>
                    <a:pt x="0" y="43"/>
                  </a:cubicBezTo>
                  <a:cubicBezTo>
                    <a:pt x="0" y="38"/>
                    <a:pt x="0" y="38"/>
                    <a:pt x="0" y="38"/>
                  </a:cubicBezTo>
                  <a:close/>
                </a:path>
              </a:pathLst>
            </a:custGeom>
            <a:solidFill>
              <a:schemeClr val="bg2">
                <a:lumMod val="60000"/>
                <a:lumOff val="40000"/>
              </a:schemeClr>
            </a:solidFill>
            <a:ln>
              <a:noFill/>
            </a:ln>
          </p:spPr>
          <p:txBody>
            <a:bodyPr vert="horz" wrap="square" lIns="91440" tIns="45720" rIns="91440" bIns="45720" numCol="1" anchor="t" anchorCtr="0" compatLnSpc="1"/>
            <a:lstStyle/>
            <a:p>
              <a:endParaRPr lang="id-ID"/>
            </a:p>
          </p:txBody>
        </p:sp>
        <p:sp>
          <p:nvSpPr>
            <p:cNvPr id="13" name="Freeform 6"/>
            <p:cNvSpPr/>
            <p:nvPr/>
          </p:nvSpPr>
          <p:spPr bwMode="auto">
            <a:xfrm>
              <a:off x="4905059" y="5718535"/>
              <a:ext cx="2381881" cy="117736"/>
            </a:xfrm>
            <a:custGeom>
              <a:avLst/>
              <a:gdLst>
                <a:gd name="T0" fmla="*/ 0 w 142"/>
                <a:gd name="T1" fmla="*/ 2 h 7"/>
                <a:gd name="T2" fmla="*/ 2 w 142"/>
                <a:gd name="T3" fmla="*/ 0 h 7"/>
                <a:gd name="T4" fmla="*/ 140 w 142"/>
                <a:gd name="T5" fmla="*/ 0 h 7"/>
                <a:gd name="T6" fmla="*/ 142 w 142"/>
                <a:gd name="T7" fmla="*/ 2 h 7"/>
                <a:gd name="T8" fmla="*/ 142 w 142"/>
                <a:gd name="T9" fmla="*/ 7 h 7"/>
                <a:gd name="T10" fmla="*/ 0 w 142"/>
                <a:gd name="T11" fmla="*/ 7 h 7"/>
                <a:gd name="T12" fmla="*/ 0 w 142"/>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142" h="7">
                  <a:moveTo>
                    <a:pt x="0" y="2"/>
                  </a:moveTo>
                  <a:cubicBezTo>
                    <a:pt x="0" y="0"/>
                    <a:pt x="1" y="0"/>
                    <a:pt x="2" y="0"/>
                  </a:cubicBezTo>
                  <a:cubicBezTo>
                    <a:pt x="140" y="0"/>
                    <a:pt x="140" y="0"/>
                    <a:pt x="140" y="0"/>
                  </a:cubicBezTo>
                  <a:cubicBezTo>
                    <a:pt x="142" y="0"/>
                    <a:pt x="142" y="0"/>
                    <a:pt x="142" y="2"/>
                  </a:cubicBezTo>
                  <a:cubicBezTo>
                    <a:pt x="142" y="7"/>
                    <a:pt x="142" y="7"/>
                    <a:pt x="142" y="7"/>
                  </a:cubicBezTo>
                  <a:cubicBezTo>
                    <a:pt x="0" y="7"/>
                    <a:pt x="0" y="7"/>
                    <a:pt x="0" y="7"/>
                  </a:cubicBezTo>
                  <a:cubicBezTo>
                    <a:pt x="0" y="2"/>
                    <a:pt x="0" y="2"/>
                    <a:pt x="0" y="2"/>
                  </a:cubicBezTo>
                  <a:close/>
                </a:path>
              </a:pathLst>
            </a:custGeom>
            <a:solidFill>
              <a:schemeClr val="bg2"/>
            </a:solidFill>
            <a:ln>
              <a:noFill/>
            </a:ln>
          </p:spPr>
          <p:txBody>
            <a:bodyPr vert="horz" wrap="square" lIns="91440" tIns="45720" rIns="91440" bIns="45720" numCol="1" anchor="t" anchorCtr="0" compatLnSpc="1"/>
            <a:lstStyle/>
            <a:p>
              <a:endParaRPr lang="id-ID"/>
            </a:p>
          </p:txBody>
        </p:sp>
        <p:sp>
          <p:nvSpPr>
            <p:cNvPr id="14" name="Freeform 7"/>
            <p:cNvSpPr>
              <a:spLocks noEditPoints="1"/>
            </p:cNvSpPr>
            <p:nvPr/>
          </p:nvSpPr>
          <p:spPr bwMode="auto">
            <a:xfrm>
              <a:off x="3697515" y="2117034"/>
              <a:ext cx="4796970" cy="3113956"/>
            </a:xfrm>
            <a:custGeom>
              <a:avLst/>
              <a:gdLst>
                <a:gd name="T0" fmla="*/ 277 w 286"/>
                <a:gd name="T1" fmla="*/ 0 h 185"/>
                <a:gd name="T2" fmla="*/ 10 w 286"/>
                <a:gd name="T3" fmla="*/ 0 h 185"/>
                <a:gd name="T4" fmla="*/ 0 w 286"/>
                <a:gd name="T5" fmla="*/ 9 h 185"/>
                <a:gd name="T6" fmla="*/ 0 w 286"/>
                <a:gd name="T7" fmla="*/ 176 h 185"/>
                <a:gd name="T8" fmla="*/ 10 w 286"/>
                <a:gd name="T9" fmla="*/ 185 h 185"/>
                <a:gd name="T10" fmla="*/ 277 w 286"/>
                <a:gd name="T11" fmla="*/ 185 h 185"/>
                <a:gd name="T12" fmla="*/ 286 w 286"/>
                <a:gd name="T13" fmla="*/ 176 h 185"/>
                <a:gd name="T14" fmla="*/ 286 w 286"/>
                <a:gd name="T15" fmla="*/ 9 h 185"/>
                <a:gd name="T16" fmla="*/ 277 w 286"/>
                <a:gd name="T17" fmla="*/ 0 h 185"/>
                <a:gd name="T18" fmla="*/ 275 w 286"/>
                <a:gd name="T19" fmla="*/ 168 h 185"/>
                <a:gd name="T20" fmla="*/ 12 w 286"/>
                <a:gd name="T21" fmla="*/ 168 h 185"/>
                <a:gd name="T22" fmla="*/ 12 w 286"/>
                <a:gd name="T23" fmla="*/ 11 h 185"/>
                <a:gd name="T24" fmla="*/ 275 w 286"/>
                <a:gd name="T25" fmla="*/ 11 h 185"/>
                <a:gd name="T26" fmla="*/ 275 w 286"/>
                <a:gd name="T27" fmla="*/ 168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6" h="185">
                  <a:moveTo>
                    <a:pt x="277" y="0"/>
                  </a:moveTo>
                  <a:cubicBezTo>
                    <a:pt x="10" y="0"/>
                    <a:pt x="10" y="0"/>
                    <a:pt x="10" y="0"/>
                  </a:cubicBezTo>
                  <a:cubicBezTo>
                    <a:pt x="5" y="0"/>
                    <a:pt x="0" y="4"/>
                    <a:pt x="0" y="9"/>
                  </a:cubicBezTo>
                  <a:cubicBezTo>
                    <a:pt x="0" y="176"/>
                    <a:pt x="0" y="176"/>
                    <a:pt x="0" y="176"/>
                  </a:cubicBezTo>
                  <a:cubicBezTo>
                    <a:pt x="0" y="181"/>
                    <a:pt x="5" y="185"/>
                    <a:pt x="10" y="185"/>
                  </a:cubicBezTo>
                  <a:cubicBezTo>
                    <a:pt x="277" y="185"/>
                    <a:pt x="277" y="185"/>
                    <a:pt x="277" y="185"/>
                  </a:cubicBezTo>
                  <a:cubicBezTo>
                    <a:pt x="282" y="185"/>
                    <a:pt x="286" y="181"/>
                    <a:pt x="286" y="176"/>
                  </a:cubicBezTo>
                  <a:cubicBezTo>
                    <a:pt x="286" y="9"/>
                    <a:pt x="286" y="9"/>
                    <a:pt x="286" y="9"/>
                  </a:cubicBezTo>
                  <a:cubicBezTo>
                    <a:pt x="286" y="4"/>
                    <a:pt x="282" y="0"/>
                    <a:pt x="277" y="0"/>
                  </a:cubicBezTo>
                  <a:close/>
                  <a:moveTo>
                    <a:pt x="275" y="168"/>
                  </a:moveTo>
                  <a:cubicBezTo>
                    <a:pt x="12" y="168"/>
                    <a:pt x="12" y="168"/>
                    <a:pt x="12" y="168"/>
                  </a:cubicBezTo>
                  <a:cubicBezTo>
                    <a:pt x="12" y="11"/>
                    <a:pt x="12" y="11"/>
                    <a:pt x="12" y="11"/>
                  </a:cubicBezTo>
                  <a:cubicBezTo>
                    <a:pt x="275" y="11"/>
                    <a:pt x="275" y="11"/>
                    <a:pt x="275" y="11"/>
                  </a:cubicBezTo>
                  <a:lnTo>
                    <a:pt x="275" y="168"/>
                  </a:lnTo>
                  <a:close/>
                </a:path>
              </a:pathLst>
            </a:custGeom>
            <a:solidFill>
              <a:schemeClr val="bg2"/>
            </a:solidFill>
            <a:ln>
              <a:noFill/>
            </a:ln>
          </p:spPr>
          <p:txBody>
            <a:bodyPr vert="horz" wrap="square" lIns="91440" tIns="45720" rIns="91440" bIns="45720" numCol="1" anchor="t" anchorCtr="0" compatLnSpc="1"/>
            <a:lstStyle/>
            <a:p>
              <a:endParaRPr lang="id-ID"/>
            </a:p>
          </p:txBody>
        </p:sp>
      </p:grpSp>
      <p:sp>
        <p:nvSpPr>
          <p:cNvPr id="15" name="Rectangle 8"/>
          <p:cNvSpPr>
            <a:spLocks noChangeArrowheads="1"/>
          </p:cNvSpPr>
          <p:nvPr/>
        </p:nvSpPr>
        <p:spPr bwMode="auto">
          <a:xfrm>
            <a:off x="3898269" y="3390102"/>
            <a:ext cx="1476223" cy="1346412"/>
          </a:xfrm>
          <a:prstGeom prst="rect">
            <a:avLst/>
          </a:prstGeom>
          <a:solidFill>
            <a:schemeClr val="accent2">
              <a:lumMod val="75000"/>
            </a:schemeClr>
          </a:solidFill>
          <a:ln>
            <a:noFill/>
          </a:ln>
        </p:spPr>
        <p:txBody>
          <a:bodyPr vert="horz" wrap="square" lIns="91440" tIns="45720" rIns="91440" bIns="45720" numCol="1" anchor="t" anchorCtr="0" compatLnSpc="1"/>
          <a:lstStyle/>
          <a:p>
            <a:endParaRPr lang="id-ID"/>
          </a:p>
        </p:txBody>
      </p:sp>
      <p:sp>
        <p:nvSpPr>
          <p:cNvPr id="16" name="Freeform 9"/>
          <p:cNvSpPr/>
          <p:nvPr/>
        </p:nvSpPr>
        <p:spPr bwMode="auto">
          <a:xfrm>
            <a:off x="4888455" y="3390102"/>
            <a:ext cx="1945656" cy="1346412"/>
          </a:xfrm>
          <a:custGeom>
            <a:avLst/>
            <a:gdLst>
              <a:gd name="T0" fmla="*/ 11 w 116"/>
              <a:gd name="T1" fmla="*/ 30 h 80"/>
              <a:gd name="T2" fmla="*/ 18 w 116"/>
              <a:gd name="T3" fmla="*/ 32 h 80"/>
              <a:gd name="T4" fmla="*/ 18 w 116"/>
              <a:gd name="T5" fmla="*/ 32 h 80"/>
              <a:gd name="T6" fmla="*/ 28 w 116"/>
              <a:gd name="T7" fmla="*/ 34 h 80"/>
              <a:gd name="T8" fmla="*/ 28 w 116"/>
              <a:gd name="T9" fmla="*/ 0 h 80"/>
              <a:gd name="T10" fmla="*/ 116 w 116"/>
              <a:gd name="T11" fmla="*/ 0 h 80"/>
              <a:gd name="T12" fmla="*/ 116 w 116"/>
              <a:gd name="T13" fmla="*/ 80 h 80"/>
              <a:gd name="T14" fmla="*/ 28 w 116"/>
              <a:gd name="T15" fmla="*/ 80 h 80"/>
              <a:gd name="T16" fmla="*/ 28 w 116"/>
              <a:gd name="T17" fmla="*/ 46 h 80"/>
              <a:gd name="T18" fmla="*/ 18 w 116"/>
              <a:gd name="T19" fmla="*/ 48 h 80"/>
              <a:gd name="T20" fmla="*/ 18 w 116"/>
              <a:gd name="T21" fmla="*/ 48 h 80"/>
              <a:gd name="T22" fmla="*/ 11 w 116"/>
              <a:gd name="T23" fmla="*/ 50 h 80"/>
              <a:gd name="T24" fmla="*/ 0 w 116"/>
              <a:gd name="T25" fmla="*/ 40 h 80"/>
              <a:gd name="T26" fmla="*/ 11 w 116"/>
              <a:gd name="T27" fmla="*/ 3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6" h="80">
                <a:moveTo>
                  <a:pt x="11" y="30"/>
                </a:moveTo>
                <a:cubicBezTo>
                  <a:pt x="13" y="30"/>
                  <a:pt x="16" y="31"/>
                  <a:pt x="18" y="32"/>
                </a:cubicBezTo>
                <a:cubicBezTo>
                  <a:pt x="18" y="32"/>
                  <a:pt x="18" y="32"/>
                  <a:pt x="18" y="32"/>
                </a:cubicBezTo>
                <a:cubicBezTo>
                  <a:pt x="22" y="35"/>
                  <a:pt x="24" y="35"/>
                  <a:pt x="28" y="34"/>
                </a:cubicBezTo>
                <a:cubicBezTo>
                  <a:pt x="28" y="0"/>
                  <a:pt x="28" y="0"/>
                  <a:pt x="28" y="0"/>
                </a:cubicBezTo>
                <a:cubicBezTo>
                  <a:pt x="116" y="0"/>
                  <a:pt x="116" y="0"/>
                  <a:pt x="116" y="0"/>
                </a:cubicBezTo>
                <a:cubicBezTo>
                  <a:pt x="116" y="80"/>
                  <a:pt x="116" y="80"/>
                  <a:pt x="116" y="80"/>
                </a:cubicBezTo>
                <a:cubicBezTo>
                  <a:pt x="28" y="80"/>
                  <a:pt x="28" y="80"/>
                  <a:pt x="28" y="80"/>
                </a:cubicBezTo>
                <a:cubicBezTo>
                  <a:pt x="28" y="46"/>
                  <a:pt x="28" y="46"/>
                  <a:pt x="28" y="46"/>
                </a:cubicBezTo>
                <a:cubicBezTo>
                  <a:pt x="24" y="45"/>
                  <a:pt x="22" y="45"/>
                  <a:pt x="18" y="48"/>
                </a:cubicBezTo>
                <a:cubicBezTo>
                  <a:pt x="18" y="48"/>
                  <a:pt x="18" y="48"/>
                  <a:pt x="18" y="48"/>
                </a:cubicBezTo>
                <a:cubicBezTo>
                  <a:pt x="16" y="49"/>
                  <a:pt x="13" y="50"/>
                  <a:pt x="11" y="50"/>
                </a:cubicBezTo>
                <a:cubicBezTo>
                  <a:pt x="5" y="50"/>
                  <a:pt x="0" y="46"/>
                  <a:pt x="0" y="40"/>
                </a:cubicBezTo>
                <a:cubicBezTo>
                  <a:pt x="0" y="34"/>
                  <a:pt x="5" y="30"/>
                  <a:pt x="11" y="30"/>
                </a:cubicBezTo>
                <a:close/>
              </a:path>
            </a:pathLst>
          </a:custGeom>
          <a:solidFill>
            <a:schemeClr val="accent5"/>
          </a:solidFill>
          <a:ln>
            <a:noFill/>
          </a:ln>
        </p:spPr>
        <p:txBody>
          <a:bodyPr vert="horz" wrap="square" lIns="91440" tIns="45720" rIns="91440" bIns="45720" numCol="1" anchor="t" anchorCtr="0" compatLnSpc="1"/>
          <a:lstStyle/>
          <a:p>
            <a:endParaRPr lang="id-ID"/>
          </a:p>
        </p:txBody>
      </p:sp>
      <p:sp>
        <p:nvSpPr>
          <p:cNvPr id="17" name="Freeform 10"/>
          <p:cNvSpPr/>
          <p:nvPr/>
        </p:nvSpPr>
        <p:spPr bwMode="auto">
          <a:xfrm>
            <a:off x="6364678" y="3390102"/>
            <a:ext cx="1945656" cy="1346412"/>
          </a:xfrm>
          <a:custGeom>
            <a:avLst/>
            <a:gdLst>
              <a:gd name="T0" fmla="*/ 11 w 116"/>
              <a:gd name="T1" fmla="*/ 30 h 80"/>
              <a:gd name="T2" fmla="*/ 18 w 116"/>
              <a:gd name="T3" fmla="*/ 32 h 80"/>
              <a:gd name="T4" fmla="*/ 18 w 116"/>
              <a:gd name="T5" fmla="*/ 32 h 80"/>
              <a:gd name="T6" fmla="*/ 28 w 116"/>
              <a:gd name="T7" fmla="*/ 34 h 80"/>
              <a:gd name="T8" fmla="*/ 28 w 116"/>
              <a:gd name="T9" fmla="*/ 0 h 80"/>
              <a:gd name="T10" fmla="*/ 116 w 116"/>
              <a:gd name="T11" fmla="*/ 0 h 80"/>
              <a:gd name="T12" fmla="*/ 116 w 116"/>
              <a:gd name="T13" fmla="*/ 80 h 80"/>
              <a:gd name="T14" fmla="*/ 28 w 116"/>
              <a:gd name="T15" fmla="*/ 80 h 80"/>
              <a:gd name="T16" fmla="*/ 28 w 116"/>
              <a:gd name="T17" fmla="*/ 46 h 80"/>
              <a:gd name="T18" fmla="*/ 18 w 116"/>
              <a:gd name="T19" fmla="*/ 48 h 80"/>
              <a:gd name="T20" fmla="*/ 18 w 116"/>
              <a:gd name="T21" fmla="*/ 48 h 80"/>
              <a:gd name="T22" fmla="*/ 11 w 116"/>
              <a:gd name="T23" fmla="*/ 50 h 80"/>
              <a:gd name="T24" fmla="*/ 0 w 116"/>
              <a:gd name="T25" fmla="*/ 40 h 80"/>
              <a:gd name="T26" fmla="*/ 11 w 116"/>
              <a:gd name="T27" fmla="*/ 3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6" h="80">
                <a:moveTo>
                  <a:pt x="11" y="30"/>
                </a:moveTo>
                <a:cubicBezTo>
                  <a:pt x="14" y="30"/>
                  <a:pt x="16" y="31"/>
                  <a:pt x="18" y="32"/>
                </a:cubicBezTo>
                <a:cubicBezTo>
                  <a:pt x="18" y="32"/>
                  <a:pt x="18" y="32"/>
                  <a:pt x="18" y="32"/>
                </a:cubicBezTo>
                <a:cubicBezTo>
                  <a:pt x="22" y="35"/>
                  <a:pt x="25" y="35"/>
                  <a:pt x="28" y="34"/>
                </a:cubicBezTo>
                <a:cubicBezTo>
                  <a:pt x="28" y="0"/>
                  <a:pt x="28" y="0"/>
                  <a:pt x="28" y="0"/>
                </a:cubicBezTo>
                <a:cubicBezTo>
                  <a:pt x="116" y="0"/>
                  <a:pt x="116" y="0"/>
                  <a:pt x="116" y="0"/>
                </a:cubicBezTo>
                <a:cubicBezTo>
                  <a:pt x="116" y="80"/>
                  <a:pt x="116" y="80"/>
                  <a:pt x="116" y="80"/>
                </a:cubicBezTo>
                <a:cubicBezTo>
                  <a:pt x="28" y="80"/>
                  <a:pt x="28" y="80"/>
                  <a:pt x="28" y="80"/>
                </a:cubicBezTo>
                <a:cubicBezTo>
                  <a:pt x="28" y="46"/>
                  <a:pt x="28" y="46"/>
                  <a:pt x="28" y="46"/>
                </a:cubicBezTo>
                <a:cubicBezTo>
                  <a:pt x="25" y="45"/>
                  <a:pt x="22" y="45"/>
                  <a:pt x="18" y="48"/>
                </a:cubicBezTo>
                <a:cubicBezTo>
                  <a:pt x="18" y="48"/>
                  <a:pt x="18" y="48"/>
                  <a:pt x="18" y="48"/>
                </a:cubicBezTo>
                <a:cubicBezTo>
                  <a:pt x="16" y="49"/>
                  <a:pt x="14" y="50"/>
                  <a:pt x="11" y="50"/>
                </a:cubicBezTo>
                <a:cubicBezTo>
                  <a:pt x="5" y="50"/>
                  <a:pt x="0" y="46"/>
                  <a:pt x="0" y="40"/>
                </a:cubicBezTo>
                <a:cubicBezTo>
                  <a:pt x="0" y="34"/>
                  <a:pt x="5" y="30"/>
                  <a:pt x="11" y="30"/>
                </a:cubicBezTo>
                <a:close/>
              </a:path>
            </a:pathLst>
          </a:custGeom>
          <a:solidFill>
            <a:schemeClr val="accent4"/>
          </a:solidFill>
          <a:ln>
            <a:noFill/>
          </a:ln>
        </p:spPr>
        <p:txBody>
          <a:bodyPr vert="horz" wrap="square" lIns="91440" tIns="45720" rIns="91440" bIns="45720" numCol="1" anchor="t" anchorCtr="0" compatLnSpc="1"/>
          <a:lstStyle/>
          <a:p>
            <a:endParaRPr lang="id-ID"/>
          </a:p>
        </p:txBody>
      </p:sp>
      <p:sp>
        <p:nvSpPr>
          <p:cNvPr id="18" name="Freeform 11"/>
          <p:cNvSpPr/>
          <p:nvPr/>
        </p:nvSpPr>
        <p:spPr bwMode="auto">
          <a:xfrm>
            <a:off x="6834111" y="2045199"/>
            <a:ext cx="1476223" cy="1766034"/>
          </a:xfrm>
          <a:custGeom>
            <a:avLst/>
            <a:gdLst>
              <a:gd name="T0" fmla="*/ 88 w 88"/>
              <a:gd name="T1" fmla="*/ 80 h 105"/>
              <a:gd name="T2" fmla="*/ 88 w 88"/>
              <a:gd name="T3" fmla="*/ 0 h 105"/>
              <a:gd name="T4" fmla="*/ 0 w 88"/>
              <a:gd name="T5" fmla="*/ 0 h 105"/>
              <a:gd name="T6" fmla="*/ 0 w 88"/>
              <a:gd name="T7" fmla="*/ 80 h 105"/>
              <a:gd name="T8" fmla="*/ 38 w 88"/>
              <a:gd name="T9" fmla="*/ 80 h 105"/>
              <a:gd name="T10" fmla="*/ 35 w 88"/>
              <a:gd name="T11" fmla="*/ 89 h 105"/>
              <a:gd name="T12" fmla="*/ 35 w 88"/>
              <a:gd name="T13" fmla="*/ 89 h 105"/>
              <a:gd name="T14" fmla="*/ 33 w 88"/>
              <a:gd name="T15" fmla="*/ 95 h 105"/>
              <a:gd name="T16" fmla="*/ 44 w 88"/>
              <a:gd name="T17" fmla="*/ 105 h 105"/>
              <a:gd name="T18" fmla="*/ 55 w 88"/>
              <a:gd name="T19" fmla="*/ 95 h 105"/>
              <a:gd name="T20" fmla="*/ 53 w 88"/>
              <a:gd name="T21" fmla="*/ 89 h 105"/>
              <a:gd name="T22" fmla="*/ 53 w 88"/>
              <a:gd name="T23" fmla="*/ 89 h 105"/>
              <a:gd name="T24" fmla="*/ 50 w 88"/>
              <a:gd name="T25" fmla="*/ 80 h 105"/>
              <a:gd name="T26" fmla="*/ 88 w 88"/>
              <a:gd name="T27" fmla="*/ 8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8" h="105">
                <a:moveTo>
                  <a:pt x="88" y="80"/>
                </a:moveTo>
                <a:cubicBezTo>
                  <a:pt x="88" y="0"/>
                  <a:pt x="88" y="0"/>
                  <a:pt x="88" y="0"/>
                </a:cubicBezTo>
                <a:cubicBezTo>
                  <a:pt x="0" y="0"/>
                  <a:pt x="0" y="0"/>
                  <a:pt x="0" y="0"/>
                </a:cubicBezTo>
                <a:cubicBezTo>
                  <a:pt x="0" y="80"/>
                  <a:pt x="0" y="80"/>
                  <a:pt x="0" y="80"/>
                </a:cubicBezTo>
                <a:cubicBezTo>
                  <a:pt x="38" y="80"/>
                  <a:pt x="38" y="80"/>
                  <a:pt x="38" y="80"/>
                </a:cubicBezTo>
                <a:cubicBezTo>
                  <a:pt x="39" y="83"/>
                  <a:pt x="38" y="85"/>
                  <a:pt x="35" y="89"/>
                </a:cubicBezTo>
                <a:cubicBezTo>
                  <a:pt x="35" y="89"/>
                  <a:pt x="35" y="89"/>
                  <a:pt x="35" y="89"/>
                </a:cubicBezTo>
                <a:cubicBezTo>
                  <a:pt x="34" y="91"/>
                  <a:pt x="33" y="93"/>
                  <a:pt x="33" y="95"/>
                </a:cubicBezTo>
                <a:cubicBezTo>
                  <a:pt x="33" y="101"/>
                  <a:pt x="38" y="105"/>
                  <a:pt x="44" y="105"/>
                </a:cubicBezTo>
                <a:cubicBezTo>
                  <a:pt x="50" y="105"/>
                  <a:pt x="55" y="101"/>
                  <a:pt x="55" y="95"/>
                </a:cubicBezTo>
                <a:cubicBezTo>
                  <a:pt x="55" y="93"/>
                  <a:pt x="54" y="91"/>
                  <a:pt x="53" y="89"/>
                </a:cubicBezTo>
                <a:cubicBezTo>
                  <a:pt x="53" y="89"/>
                  <a:pt x="53" y="89"/>
                  <a:pt x="53" y="89"/>
                </a:cubicBezTo>
                <a:cubicBezTo>
                  <a:pt x="50" y="85"/>
                  <a:pt x="49" y="83"/>
                  <a:pt x="50" y="80"/>
                </a:cubicBezTo>
                <a:lnTo>
                  <a:pt x="88" y="80"/>
                </a:lnTo>
                <a:close/>
              </a:path>
            </a:pathLst>
          </a:custGeom>
          <a:solidFill>
            <a:schemeClr val="accent3"/>
          </a:solidFill>
          <a:ln>
            <a:noFill/>
          </a:ln>
        </p:spPr>
        <p:txBody>
          <a:bodyPr vert="horz" wrap="square" lIns="91440" tIns="45720" rIns="91440" bIns="45720" numCol="1" anchor="t" anchorCtr="0" compatLnSpc="1"/>
          <a:lstStyle/>
          <a:p>
            <a:endParaRPr lang="id-ID"/>
          </a:p>
        </p:txBody>
      </p:sp>
      <p:sp>
        <p:nvSpPr>
          <p:cNvPr id="19" name="Freeform 12"/>
          <p:cNvSpPr/>
          <p:nvPr/>
        </p:nvSpPr>
        <p:spPr bwMode="auto">
          <a:xfrm>
            <a:off x="5357889" y="2045199"/>
            <a:ext cx="1945656" cy="1344903"/>
          </a:xfrm>
          <a:custGeom>
            <a:avLst/>
            <a:gdLst>
              <a:gd name="T0" fmla="*/ 105 w 116"/>
              <a:gd name="T1" fmla="*/ 30 h 80"/>
              <a:gd name="T2" fmla="*/ 98 w 116"/>
              <a:gd name="T3" fmla="*/ 32 h 80"/>
              <a:gd name="T4" fmla="*/ 98 w 116"/>
              <a:gd name="T5" fmla="*/ 32 h 80"/>
              <a:gd name="T6" fmla="*/ 88 w 116"/>
              <a:gd name="T7" fmla="*/ 35 h 80"/>
              <a:gd name="T8" fmla="*/ 88 w 116"/>
              <a:gd name="T9" fmla="*/ 0 h 80"/>
              <a:gd name="T10" fmla="*/ 0 w 116"/>
              <a:gd name="T11" fmla="*/ 0 h 80"/>
              <a:gd name="T12" fmla="*/ 0 w 116"/>
              <a:gd name="T13" fmla="*/ 80 h 80"/>
              <a:gd name="T14" fmla="*/ 88 w 116"/>
              <a:gd name="T15" fmla="*/ 80 h 80"/>
              <a:gd name="T16" fmla="*/ 88 w 116"/>
              <a:gd name="T17" fmla="*/ 46 h 80"/>
              <a:gd name="T18" fmla="*/ 98 w 116"/>
              <a:gd name="T19" fmla="*/ 48 h 80"/>
              <a:gd name="T20" fmla="*/ 98 w 116"/>
              <a:gd name="T21" fmla="*/ 48 h 80"/>
              <a:gd name="T22" fmla="*/ 105 w 116"/>
              <a:gd name="T23" fmla="*/ 50 h 80"/>
              <a:gd name="T24" fmla="*/ 116 w 116"/>
              <a:gd name="T25" fmla="*/ 40 h 80"/>
              <a:gd name="T26" fmla="*/ 105 w 116"/>
              <a:gd name="T27" fmla="*/ 3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6" h="80">
                <a:moveTo>
                  <a:pt x="105" y="30"/>
                </a:moveTo>
                <a:cubicBezTo>
                  <a:pt x="102" y="30"/>
                  <a:pt x="100" y="31"/>
                  <a:pt x="98" y="32"/>
                </a:cubicBezTo>
                <a:cubicBezTo>
                  <a:pt x="98" y="32"/>
                  <a:pt x="98" y="32"/>
                  <a:pt x="98" y="32"/>
                </a:cubicBezTo>
                <a:cubicBezTo>
                  <a:pt x="94" y="35"/>
                  <a:pt x="91" y="36"/>
                  <a:pt x="88" y="35"/>
                </a:cubicBezTo>
                <a:cubicBezTo>
                  <a:pt x="88" y="0"/>
                  <a:pt x="88" y="0"/>
                  <a:pt x="88" y="0"/>
                </a:cubicBezTo>
                <a:cubicBezTo>
                  <a:pt x="0" y="0"/>
                  <a:pt x="0" y="0"/>
                  <a:pt x="0" y="0"/>
                </a:cubicBezTo>
                <a:cubicBezTo>
                  <a:pt x="0" y="80"/>
                  <a:pt x="0" y="80"/>
                  <a:pt x="0" y="80"/>
                </a:cubicBezTo>
                <a:cubicBezTo>
                  <a:pt x="88" y="80"/>
                  <a:pt x="88" y="80"/>
                  <a:pt x="88" y="80"/>
                </a:cubicBezTo>
                <a:cubicBezTo>
                  <a:pt x="88" y="46"/>
                  <a:pt x="88" y="46"/>
                  <a:pt x="88" y="46"/>
                </a:cubicBezTo>
                <a:cubicBezTo>
                  <a:pt x="91" y="45"/>
                  <a:pt x="94" y="46"/>
                  <a:pt x="98" y="48"/>
                </a:cubicBezTo>
                <a:cubicBezTo>
                  <a:pt x="98" y="48"/>
                  <a:pt x="98" y="48"/>
                  <a:pt x="98" y="48"/>
                </a:cubicBezTo>
                <a:cubicBezTo>
                  <a:pt x="100" y="49"/>
                  <a:pt x="102" y="50"/>
                  <a:pt x="105" y="50"/>
                </a:cubicBezTo>
                <a:cubicBezTo>
                  <a:pt x="111" y="50"/>
                  <a:pt x="116" y="46"/>
                  <a:pt x="116" y="40"/>
                </a:cubicBezTo>
                <a:cubicBezTo>
                  <a:pt x="116" y="35"/>
                  <a:pt x="111" y="30"/>
                  <a:pt x="105" y="30"/>
                </a:cubicBezTo>
                <a:close/>
              </a:path>
            </a:pathLst>
          </a:custGeom>
          <a:solidFill>
            <a:schemeClr val="accent2"/>
          </a:solidFill>
          <a:ln>
            <a:noFill/>
          </a:ln>
        </p:spPr>
        <p:txBody>
          <a:bodyPr vert="horz" wrap="square" lIns="91440" tIns="45720" rIns="91440" bIns="45720" numCol="1" anchor="t" anchorCtr="0" compatLnSpc="1"/>
          <a:lstStyle/>
          <a:p>
            <a:endParaRPr lang="id-ID"/>
          </a:p>
        </p:txBody>
      </p:sp>
      <p:sp>
        <p:nvSpPr>
          <p:cNvPr id="20" name="Freeform 13"/>
          <p:cNvSpPr/>
          <p:nvPr/>
        </p:nvSpPr>
        <p:spPr bwMode="auto">
          <a:xfrm>
            <a:off x="3898269" y="2045199"/>
            <a:ext cx="1929052" cy="1344903"/>
          </a:xfrm>
          <a:custGeom>
            <a:avLst/>
            <a:gdLst>
              <a:gd name="T0" fmla="*/ 104 w 115"/>
              <a:gd name="T1" fmla="*/ 30 h 80"/>
              <a:gd name="T2" fmla="*/ 97 w 115"/>
              <a:gd name="T3" fmla="*/ 32 h 80"/>
              <a:gd name="T4" fmla="*/ 97 w 115"/>
              <a:gd name="T5" fmla="*/ 32 h 80"/>
              <a:gd name="T6" fmla="*/ 87 w 115"/>
              <a:gd name="T7" fmla="*/ 35 h 80"/>
              <a:gd name="T8" fmla="*/ 87 w 115"/>
              <a:gd name="T9" fmla="*/ 0 h 80"/>
              <a:gd name="T10" fmla="*/ 0 w 115"/>
              <a:gd name="T11" fmla="*/ 0 h 80"/>
              <a:gd name="T12" fmla="*/ 0 w 115"/>
              <a:gd name="T13" fmla="*/ 80 h 80"/>
              <a:gd name="T14" fmla="*/ 87 w 115"/>
              <a:gd name="T15" fmla="*/ 80 h 80"/>
              <a:gd name="T16" fmla="*/ 87 w 115"/>
              <a:gd name="T17" fmla="*/ 46 h 80"/>
              <a:gd name="T18" fmla="*/ 97 w 115"/>
              <a:gd name="T19" fmla="*/ 48 h 80"/>
              <a:gd name="T20" fmla="*/ 97 w 115"/>
              <a:gd name="T21" fmla="*/ 48 h 80"/>
              <a:gd name="T22" fmla="*/ 104 w 115"/>
              <a:gd name="T23" fmla="*/ 50 h 80"/>
              <a:gd name="T24" fmla="*/ 115 w 115"/>
              <a:gd name="T25" fmla="*/ 40 h 80"/>
              <a:gd name="T26" fmla="*/ 104 w 115"/>
              <a:gd name="T27" fmla="*/ 3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5" h="80">
                <a:moveTo>
                  <a:pt x="104" y="30"/>
                </a:moveTo>
                <a:cubicBezTo>
                  <a:pt x="101" y="30"/>
                  <a:pt x="99" y="31"/>
                  <a:pt x="97" y="32"/>
                </a:cubicBezTo>
                <a:cubicBezTo>
                  <a:pt x="97" y="32"/>
                  <a:pt x="97" y="32"/>
                  <a:pt x="97" y="32"/>
                </a:cubicBezTo>
                <a:cubicBezTo>
                  <a:pt x="93" y="35"/>
                  <a:pt x="91" y="36"/>
                  <a:pt x="87" y="35"/>
                </a:cubicBezTo>
                <a:cubicBezTo>
                  <a:pt x="87" y="0"/>
                  <a:pt x="87" y="0"/>
                  <a:pt x="87" y="0"/>
                </a:cubicBezTo>
                <a:cubicBezTo>
                  <a:pt x="0" y="0"/>
                  <a:pt x="0" y="0"/>
                  <a:pt x="0" y="0"/>
                </a:cubicBezTo>
                <a:cubicBezTo>
                  <a:pt x="0" y="80"/>
                  <a:pt x="0" y="80"/>
                  <a:pt x="0" y="80"/>
                </a:cubicBezTo>
                <a:cubicBezTo>
                  <a:pt x="87" y="80"/>
                  <a:pt x="87" y="80"/>
                  <a:pt x="87" y="80"/>
                </a:cubicBezTo>
                <a:cubicBezTo>
                  <a:pt x="87" y="46"/>
                  <a:pt x="87" y="46"/>
                  <a:pt x="87" y="46"/>
                </a:cubicBezTo>
                <a:cubicBezTo>
                  <a:pt x="91" y="45"/>
                  <a:pt x="93" y="46"/>
                  <a:pt x="97" y="48"/>
                </a:cubicBezTo>
                <a:cubicBezTo>
                  <a:pt x="97" y="48"/>
                  <a:pt x="97" y="48"/>
                  <a:pt x="97" y="48"/>
                </a:cubicBezTo>
                <a:cubicBezTo>
                  <a:pt x="99" y="49"/>
                  <a:pt x="101" y="50"/>
                  <a:pt x="104" y="50"/>
                </a:cubicBezTo>
                <a:cubicBezTo>
                  <a:pt x="110" y="50"/>
                  <a:pt x="115" y="46"/>
                  <a:pt x="115" y="40"/>
                </a:cubicBezTo>
                <a:cubicBezTo>
                  <a:pt x="115" y="35"/>
                  <a:pt x="110" y="30"/>
                  <a:pt x="104" y="30"/>
                </a:cubicBezTo>
                <a:close/>
              </a:path>
            </a:pathLst>
          </a:custGeom>
          <a:solidFill>
            <a:schemeClr val="accent1"/>
          </a:solidFill>
          <a:ln>
            <a:noFill/>
          </a:ln>
        </p:spPr>
        <p:txBody>
          <a:bodyPr vert="horz" wrap="square" lIns="91440" tIns="45720" rIns="91440" bIns="45720" numCol="1" anchor="t" anchorCtr="0" compatLnSpc="1"/>
          <a:lstStyle/>
          <a:p>
            <a:endParaRPr lang="id-ID"/>
          </a:p>
        </p:txBody>
      </p:sp>
      <p:sp>
        <p:nvSpPr>
          <p:cNvPr id="33" name="TextBox 28"/>
          <p:cNvSpPr txBox="1"/>
          <p:nvPr/>
        </p:nvSpPr>
        <p:spPr>
          <a:xfrm>
            <a:off x="4178359" y="2564669"/>
            <a:ext cx="790922" cy="338554"/>
          </a:xfrm>
          <a:prstGeom prst="rect">
            <a:avLst/>
          </a:prstGeom>
          <a:noFill/>
        </p:spPr>
        <p:txBody>
          <a:bodyPr wrap="none" rtlCol="0">
            <a:spAutoFit/>
          </a:bodyPr>
          <a:lstStyle/>
          <a:p>
            <a:r>
              <a:rPr lang="id-ID" sz="1600" b="1" dirty="0" smtClean="0">
                <a:solidFill>
                  <a:schemeClr val="bg1"/>
                </a:solidFill>
                <a:latin typeface="+mj-lt"/>
              </a:rPr>
              <a:t>Step 1</a:t>
            </a:r>
            <a:endParaRPr lang="id-ID" sz="1000" b="1" dirty="0">
              <a:solidFill>
                <a:schemeClr val="bg1"/>
              </a:solidFill>
              <a:latin typeface="+mj-lt"/>
            </a:endParaRPr>
          </a:p>
        </p:txBody>
      </p:sp>
      <p:grpSp>
        <p:nvGrpSpPr>
          <p:cNvPr id="34" name="Group 29"/>
          <p:cNvGrpSpPr/>
          <p:nvPr/>
        </p:nvGrpSpPr>
        <p:grpSpPr>
          <a:xfrm>
            <a:off x="2896963" y="4351248"/>
            <a:ext cx="485560" cy="278939"/>
            <a:chOff x="811214" y="4362450"/>
            <a:chExt cx="298450" cy="171450"/>
          </a:xfrm>
          <a:solidFill>
            <a:schemeClr val="accent3"/>
          </a:solidFill>
        </p:grpSpPr>
        <p:sp>
          <p:nvSpPr>
            <p:cNvPr id="35" name="Freeform 184"/>
            <p:cNvSpPr>
              <a:spLocks noEditPoints="1"/>
            </p:cNvSpPr>
            <p:nvPr/>
          </p:nvSpPr>
          <p:spPr bwMode="auto">
            <a:xfrm>
              <a:off x="811214" y="4362450"/>
              <a:ext cx="298450" cy="171450"/>
            </a:xfrm>
            <a:custGeom>
              <a:avLst/>
              <a:gdLst>
                <a:gd name="T0" fmla="*/ 104 w 112"/>
                <a:gd name="T1" fmla="*/ 16 h 64"/>
                <a:gd name="T2" fmla="*/ 104 w 112"/>
                <a:gd name="T3" fmla="*/ 8 h 64"/>
                <a:gd name="T4" fmla="*/ 96 w 112"/>
                <a:gd name="T5" fmla="*/ 0 h 64"/>
                <a:gd name="T6" fmla="*/ 8 w 112"/>
                <a:gd name="T7" fmla="*/ 0 h 64"/>
                <a:gd name="T8" fmla="*/ 0 w 112"/>
                <a:gd name="T9" fmla="*/ 8 h 64"/>
                <a:gd name="T10" fmla="*/ 0 w 112"/>
                <a:gd name="T11" fmla="*/ 56 h 64"/>
                <a:gd name="T12" fmla="*/ 8 w 112"/>
                <a:gd name="T13" fmla="*/ 64 h 64"/>
                <a:gd name="T14" fmla="*/ 96 w 112"/>
                <a:gd name="T15" fmla="*/ 64 h 64"/>
                <a:gd name="T16" fmla="*/ 104 w 112"/>
                <a:gd name="T17" fmla="*/ 56 h 64"/>
                <a:gd name="T18" fmla="*/ 104 w 112"/>
                <a:gd name="T19" fmla="*/ 48 h 64"/>
                <a:gd name="T20" fmla="*/ 112 w 112"/>
                <a:gd name="T21" fmla="*/ 40 h 64"/>
                <a:gd name="T22" fmla="*/ 112 w 112"/>
                <a:gd name="T23" fmla="*/ 24 h 64"/>
                <a:gd name="T24" fmla="*/ 104 w 112"/>
                <a:gd name="T25" fmla="*/ 16 h 64"/>
                <a:gd name="T26" fmla="*/ 8 w 112"/>
                <a:gd name="T27" fmla="*/ 56 h 64"/>
                <a:gd name="T28" fmla="*/ 8 w 112"/>
                <a:gd name="T29" fmla="*/ 8 h 64"/>
                <a:gd name="T30" fmla="*/ 96 w 112"/>
                <a:gd name="T31" fmla="*/ 8 h 64"/>
                <a:gd name="T32" fmla="*/ 96 w 112"/>
                <a:gd name="T33" fmla="*/ 20 h 64"/>
                <a:gd name="T34" fmla="*/ 96 w 112"/>
                <a:gd name="T35" fmla="*/ 44 h 64"/>
                <a:gd name="T36" fmla="*/ 96 w 112"/>
                <a:gd name="T37" fmla="*/ 56 h 64"/>
                <a:gd name="T38" fmla="*/ 8 w 112"/>
                <a:gd name="T39" fmla="*/ 5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2" h="64">
                  <a:moveTo>
                    <a:pt x="104" y="16"/>
                  </a:moveTo>
                  <a:cubicBezTo>
                    <a:pt x="104" y="8"/>
                    <a:pt x="104" y="8"/>
                    <a:pt x="104" y="8"/>
                  </a:cubicBezTo>
                  <a:cubicBezTo>
                    <a:pt x="104" y="4"/>
                    <a:pt x="100" y="0"/>
                    <a:pt x="96" y="0"/>
                  </a:cubicBezTo>
                  <a:cubicBezTo>
                    <a:pt x="8" y="0"/>
                    <a:pt x="8" y="0"/>
                    <a:pt x="8" y="0"/>
                  </a:cubicBezTo>
                  <a:cubicBezTo>
                    <a:pt x="4" y="0"/>
                    <a:pt x="0" y="4"/>
                    <a:pt x="0" y="8"/>
                  </a:cubicBezTo>
                  <a:cubicBezTo>
                    <a:pt x="0" y="56"/>
                    <a:pt x="0" y="56"/>
                    <a:pt x="0" y="56"/>
                  </a:cubicBezTo>
                  <a:cubicBezTo>
                    <a:pt x="0" y="60"/>
                    <a:pt x="4" y="64"/>
                    <a:pt x="8" y="64"/>
                  </a:cubicBezTo>
                  <a:cubicBezTo>
                    <a:pt x="96" y="64"/>
                    <a:pt x="96" y="64"/>
                    <a:pt x="96" y="64"/>
                  </a:cubicBezTo>
                  <a:cubicBezTo>
                    <a:pt x="100" y="64"/>
                    <a:pt x="104" y="60"/>
                    <a:pt x="104" y="56"/>
                  </a:cubicBezTo>
                  <a:cubicBezTo>
                    <a:pt x="104" y="48"/>
                    <a:pt x="104" y="48"/>
                    <a:pt x="104" y="48"/>
                  </a:cubicBezTo>
                  <a:cubicBezTo>
                    <a:pt x="108" y="48"/>
                    <a:pt x="112" y="44"/>
                    <a:pt x="112" y="40"/>
                  </a:cubicBezTo>
                  <a:cubicBezTo>
                    <a:pt x="112" y="24"/>
                    <a:pt x="112" y="24"/>
                    <a:pt x="112" y="24"/>
                  </a:cubicBezTo>
                  <a:cubicBezTo>
                    <a:pt x="112" y="20"/>
                    <a:pt x="108" y="16"/>
                    <a:pt x="104" y="16"/>
                  </a:cubicBezTo>
                  <a:close/>
                  <a:moveTo>
                    <a:pt x="8" y="56"/>
                  </a:moveTo>
                  <a:cubicBezTo>
                    <a:pt x="8" y="8"/>
                    <a:pt x="8" y="8"/>
                    <a:pt x="8" y="8"/>
                  </a:cubicBezTo>
                  <a:cubicBezTo>
                    <a:pt x="96" y="8"/>
                    <a:pt x="96" y="8"/>
                    <a:pt x="96" y="8"/>
                  </a:cubicBezTo>
                  <a:cubicBezTo>
                    <a:pt x="96" y="20"/>
                    <a:pt x="96" y="20"/>
                    <a:pt x="96" y="20"/>
                  </a:cubicBezTo>
                  <a:cubicBezTo>
                    <a:pt x="96" y="44"/>
                    <a:pt x="96" y="44"/>
                    <a:pt x="96" y="44"/>
                  </a:cubicBezTo>
                  <a:cubicBezTo>
                    <a:pt x="96" y="56"/>
                    <a:pt x="96" y="56"/>
                    <a:pt x="96" y="56"/>
                  </a:cubicBezTo>
                  <a:lnTo>
                    <a:pt x="8" y="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6" name="Rectangle 185"/>
            <p:cNvSpPr>
              <a:spLocks noChangeArrowheads="1"/>
            </p:cNvSpPr>
            <p:nvPr/>
          </p:nvSpPr>
          <p:spPr bwMode="auto">
            <a:xfrm>
              <a:off x="854076" y="4405313"/>
              <a:ext cx="190500" cy="857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id-ID"/>
            </a:p>
          </p:txBody>
        </p:sp>
      </p:grpSp>
      <p:grpSp>
        <p:nvGrpSpPr>
          <p:cNvPr id="37" name="Group 32"/>
          <p:cNvGrpSpPr/>
          <p:nvPr/>
        </p:nvGrpSpPr>
        <p:grpSpPr>
          <a:xfrm>
            <a:off x="2896963" y="3269169"/>
            <a:ext cx="485561" cy="346091"/>
            <a:chOff x="1493839" y="4341813"/>
            <a:chExt cx="298450" cy="212725"/>
          </a:xfrm>
          <a:solidFill>
            <a:schemeClr val="accent2"/>
          </a:solidFill>
        </p:grpSpPr>
        <p:sp>
          <p:nvSpPr>
            <p:cNvPr id="38" name="Freeform 186"/>
            <p:cNvSpPr/>
            <p:nvPr/>
          </p:nvSpPr>
          <p:spPr bwMode="auto">
            <a:xfrm>
              <a:off x="1493839" y="4362450"/>
              <a:ext cx="127000" cy="171450"/>
            </a:xfrm>
            <a:custGeom>
              <a:avLst/>
              <a:gdLst>
                <a:gd name="T0" fmla="*/ 44 w 48"/>
                <a:gd name="T1" fmla="*/ 56 h 64"/>
                <a:gd name="T2" fmla="*/ 8 w 48"/>
                <a:gd name="T3" fmla="*/ 56 h 64"/>
                <a:gd name="T4" fmla="*/ 8 w 48"/>
                <a:gd name="T5" fmla="*/ 8 h 64"/>
                <a:gd name="T6" fmla="*/ 40 w 48"/>
                <a:gd name="T7" fmla="*/ 8 h 64"/>
                <a:gd name="T8" fmla="*/ 44 w 48"/>
                <a:gd name="T9" fmla="*/ 4 h 64"/>
                <a:gd name="T10" fmla="*/ 40 w 48"/>
                <a:gd name="T11" fmla="*/ 0 h 64"/>
                <a:gd name="T12" fmla="*/ 8 w 48"/>
                <a:gd name="T13" fmla="*/ 0 h 64"/>
                <a:gd name="T14" fmla="*/ 0 w 48"/>
                <a:gd name="T15" fmla="*/ 8 h 64"/>
                <a:gd name="T16" fmla="*/ 0 w 48"/>
                <a:gd name="T17" fmla="*/ 56 h 64"/>
                <a:gd name="T18" fmla="*/ 8 w 48"/>
                <a:gd name="T19" fmla="*/ 64 h 64"/>
                <a:gd name="T20" fmla="*/ 44 w 48"/>
                <a:gd name="T21" fmla="*/ 64 h 64"/>
                <a:gd name="T22" fmla="*/ 48 w 48"/>
                <a:gd name="T23" fmla="*/ 60 h 64"/>
                <a:gd name="T24" fmla="*/ 44 w 48"/>
                <a:gd name="T25" fmla="*/ 5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64">
                  <a:moveTo>
                    <a:pt x="44" y="56"/>
                  </a:moveTo>
                  <a:cubicBezTo>
                    <a:pt x="8" y="56"/>
                    <a:pt x="8" y="56"/>
                    <a:pt x="8" y="56"/>
                  </a:cubicBezTo>
                  <a:cubicBezTo>
                    <a:pt x="8" y="8"/>
                    <a:pt x="8" y="8"/>
                    <a:pt x="8" y="8"/>
                  </a:cubicBezTo>
                  <a:cubicBezTo>
                    <a:pt x="40" y="8"/>
                    <a:pt x="40" y="8"/>
                    <a:pt x="40" y="8"/>
                  </a:cubicBezTo>
                  <a:cubicBezTo>
                    <a:pt x="42" y="8"/>
                    <a:pt x="44" y="6"/>
                    <a:pt x="44" y="4"/>
                  </a:cubicBezTo>
                  <a:cubicBezTo>
                    <a:pt x="44" y="2"/>
                    <a:pt x="42" y="0"/>
                    <a:pt x="40" y="0"/>
                  </a:cubicBezTo>
                  <a:cubicBezTo>
                    <a:pt x="8" y="0"/>
                    <a:pt x="8" y="0"/>
                    <a:pt x="8" y="0"/>
                  </a:cubicBezTo>
                  <a:cubicBezTo>
                    <a:pt x="4" y="0"/>
                    <a:pt x="0" y="4"/>
                    <a:pt x="0" y="8"/>
                  </a:cubicBezTo>
                  <a:cubicBezTo>
                    <a:pt x="0" y="56"/>
                    <a:pt x="0" y="56"/>
                    <a:pt x="0" y="56"/>
                  </a:cubicBezTo>
                  <a:cubicBezTo>
                    <a:pt x="0" y="60"/>
                    <a:pt x="4" y="64"/>
                    <a:pt x="8" y="64"/>
                  </a:cubicBezTo>
                  <a:cubicBezTo>
                    <a:pt x="44" y="64"/>
                    <a:pt x="44" y="64"/>
                    <a:pt x="44" y="64"/>
                  </a:cubicBezTo>
                  <a:cubicBezTo>
                    <a:pt x="46" y="64"/>
                    <a:pt x="48" y="62"/>
                    <a:pt x="48" y="60"/>
                  </a:cubicBezTo>
                  <a:cubicBezTo>
                    <a:pt x="48" y="58"/>
                    <a:pt x="46" y="56"/>
                    <a:pt x="44"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9" name="Freeform 187"/>
            <p:cNvSpPr/>
            <p:nvPr/>
          </p:nvSpPr>
          <p:spPr bwMode="auto">
            <a:xfrm>
              <a:off x="1652589" y="4362450"/>
              <a:ext cx="139700" cy="171450"/>
            </a:xfrm>
            <a:custGeom>
              <a:avLst/>
              <a:gdLst>
                <a:gd name="T0" fmla="*/ 44 w 52"/>
                <a:gd name="T1" fmla="*/ 16 h 64"/>
                <a:gd name="T2" fmla="*/ 44 w 52"/>
                <a:gd name="T3" fmla="*/ 8 h 64"/>
                <a:gd name="T4" fmla="*/ 36 w 52"/>
                <a:gd name="T5" fmla="*/ 0 h 64"/>
                <a:gd name="T6" fmla="*/ 4 w 52"/>
                <a:gd name="T7" fmla="*/ 0 h 64"/>
                <a:gd name="T8" fmla="*/ 0 w 52"/>
                <a:gd name="T9" fmla="*/ 4 h 64"/>
                <a:gd name="T10" fmla="*/ 4 w 52"/>
                <a:gd name="T11" fmla="*/ 8 h 64"/>
                <a:gd name="T12" fmla="*/ 36 w 52"/>
                <a:gd name="T13" fmla="*/ 8 h 64"/>
                <a:gd name="T14" fmla="*/ 36 w 52"/>
                <a:gd name="T15" fmla="*/ 20 h 64"/>
                <a:gd name="T16" fmla="*/ 36 w 52"/>
                <a:gd name="T17" fmla="*/ 44 h 64"/>
                <a:gd name="T18" fmla="*/ 36 w 52"/>
                <a:gd name="T19" fmla="*/ 56 h 64"/>
                <a:gd name="T20" fmla="*/ 8 w 52"/>
                <a:gd name="T21" fmla="*/ 56 h 64"/>
                <a:gd name="T22" fmla="*/ 4 w 52"/>
                <a:gd name="T23" fmla="*/ 60 h 64"/>
                <a:gd name="T24" fmla="*/ 8 w 52"/>
                <a:gd name="T25" fmla="*/ 64 h 64"/>
                <a:gd name="T26" fmla="*/ 36 w 52"/>
                <a:gd name="T27" fmla="*/ 64 h 64"/>
                <a:gd name="T28" fmla="*/ 44 w 52"/>
                <a:gd name="T29" fmla="*/ 56 h 64"/>
                <a:gd name="T30" fmla="*/ 44 w 52"/>
                <a:gd name="T31" fmla="*/ 48 h 64"/>
                <a:gd name="T32" fmla="*/ 52 w 52"/>
                <a:gd name="T33" fmla="*/ 40 h 64"/>
                <a:gd name="T34" fmla="*/ 52 w 52"/>
                <a:gd name="T35" fmla="*/ 24 h 64"/>
                <a:gd name="T36" fmla="*/ 44 w 52"/>
                <a:gd name="T37" fmla="*/ 1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64">
                  <a:moveTo>
                    <a:pt x="44" y="16"/>
                  </a:moveTo>
                  <a:cubicBezTo>
                    <a:pt x="44" y="8"/>
                    <a:pt x="44" y="8"/>
                    <a:pt x="44" y="8"/>
                  </a:cubicBezTo>
                  <a:cubicBezTo>
                    <a:pt x="44" y="4"/>
                    <a:pt x="40" y="0"/>
                    <a:pt x="36" y="0"/>
                  </a:cubicBezTo>
                  <a:cubicBezTo>
                    <a:pt x="4" y="0"/>
                    <a:pt x="4" y="0"/>
                    <a:pt x="4" y="0"/>
                  </a:cubicBezTo>
                  <a:cubicBezTo>
                    <a:pt x="2" y="0"/>
                    <a:pt x="0" y="2"/>
                    <a:pt x="0" y="4"/>
                  </a:cubicBezTo>
                  <a:cubicBezTo>
                    <a:pt x="0" y="6"/>
                    <a:pt x="2" y="8"/>
                    <a:pt x="4" y="8"/>
                  </a:cubicBezTo>
                  <a:cubicBezTo>
                    <a:pt x="36" y="8"/>
                    <a:pt x="36" y="8"/>
                    <a:pt x="36" y="8"/>
                  </a:cubicBezTo>
                  <a:cubicBezTo>
                    <a:pt x="36" y="20"/>
                    <a:pt x="36" y="20"/>
                    <a:pt x="36" y="20"/>
                  </a:cubicBezTo>
                  <a:cubicBezTo>
                    <a:pt x="36" y="44"/>
                    <a:pt x="36" y="44"/>
                    <a:pt x="36" y="44"/>
                  </a:cubicBezTo>
                  <a:cubicBezTo>
                    <a:pt x="36" y="56"/>
                    <a:pt x="36" y="56"/>
                    <a:pt x="36" y="56"/>
                  </a:cubicBezTo>
                  <a:cubicBezTo>
                    <a:pt x="8" y="56"/>
                    <a:pt x="8" y="56"/>
                    <a:pt x="8" y="56"/>
                  </a:cubicBezTo>
                  <a:cubicBezTo>
                    <a:pt x="6" y="56"/>
                    <a:pt x="4" y="58"/>
                    <a:pt x="4" y="60"/>
                  </a:cubicBezTo>
                  <a:cubicBezTo>
                    <a:pt x="4" y="62"/>
                    <a:pt x="6" y="64"/>
                    <a:pt x="8" y="64"/>
                  </a:cubicBezTo>
                  <a:cubicBezTo>
                    <a:pt x="36" y="64"/>
                    <a:pt x="36" y="64"/>
                    <a:pt x="36" y="64"/>
                  </a:cubicBezTo>
                  <a:cubicBezTo>
                    <a:pt x="40" y="64"/>
                    <a:pt x="44" y="60"/>
                    <a:pt x="44" y="56"/>
                  </a:cubicBezTo>
                  <a:cubicBezTo>
                    <a:pt x="44" y="48"/>
                    <a:pt x="44" y="48"/>
                    <a:pt x="44" y="48"/>
                  </a:cubicBezTo>
                  <a:cubicBezTo>
                    <a:pt x="48" y="48"/>
                    <a:pt x="52" y="44"/>
                    <a:pt x="52" y="40"/>
                  </a:cubicBezTo>
                  <a:cubicBezTo>
                    <a:pt x="52" y="24"/>
                    <a:pt x="52" y="24"/>
                    <a:pt x="52" y="24"/>
                  </a:cubicBezTo>
                  <a:cubicBezTo>
                    <a:pt x="52" y="20"/>
                    <a:pt x="48" y="16"/>
                    <a:pt x="44"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40" name="Freeform 188"/>
            <p:cNvSpPr/>
            <p:nvPr/>
          </p:nvSpPr>
          <p:spPr bwMode="auto">
            <a:xfrm>
              <a:off x="1577976" y="4341813"/>
              <a:ext cx="117475" cy="212725"/>
            </a:xfrm>
            <a:custGeom>
              <a:avLst/>
              <a:gdLst>
                <a:gd name="T0" fmla="*/ 74 w 74"/>
                <a:gd name="T1" fmla="*/ 53 h 134"/>
                <a:gd name="T2" fmla="*/ 41 w 74"/>
                <a:gd name="T3" fmla="*/ 53 h 134"/>
                <a:gd name="T4" fmla="*/ 41 w 74"/>
                <a:gd name="T5" fmla="*/ 0 h 134"/>
                <a:gd name="T6" fmla="*/ 0 w 74"/>
                <a:gd name="T7" fmla="*/ 80 h 134"/>
                <a:gd name="T8" fmla="*/ 34 w 74"/>
                <a:gd name="T9" fmla="*/ 80 h 134"/>
                <a:gd name="T10" fmla="*/ 34 w 74"/>
                <a:gd name="T11" fmla="*/ 134 h 134"/>
                <a:gd name="T12" fmla="*/ 74 w 74"/>
                <a:gd name="T13" fmla="*/ 53 h 134"/>
              </a:gdLst>
              <a:ahLst/>
              <a:cxnLst>
                <a:cxn ang="0">
                  <a:pos x="T0" y="T1"/>
                </a:cxn>
                <a:cxn ang="0">
                  <a:pos x="T2" y="T3"/>
                </a:cxn>
                <a:cxn ang="0">
                  <a:pos x="T4" y="T5"/>
                </a:cxn>
                <a:cxn ang="0">
                  <a:pos x="T6" y="T7"/>
                </a:cxn>
                <a:cxn ang="0">
                  <a:pos x="T8" y="T9"/>
                </a:cxn>
                <a:cxn ang="0">
                  <a:pos x="T10" y="T11"/>
                </a:cxn>
                <a:cxn ang="0">
                  <a:pos x="T12" y="T13"/>
                </a:cxn>
              </a:cxnLst>
              <a:rect l="0" t="0" r="r" b="b"/>
              <a:pathLst>
                <a:path w="74" h="134">
                  <a:moveTo>
                    <a:pt x="74" y="53"/>
                  </a:moveTo>
                  <a:lnTo>
                    <a:pt x="41" y="53"/>
                  </a:lnTo>
                  <a:lnTo>
                    <a:pt x="41" y="0"/>
                  </a:lnTo>
                  <a:lnTo>
                    <a:pt x="0" y="80"/>
                  </a:lnTo>
                  <a:lnTo>
                    <a:pt x="34" y="80"/>
                  </a:lnTo>
                  <a:lnTo>
                    <a:pt x="34" y="134"/>
                  </a:lnTo>
                  <a:lnTo>
                    <a:pt x="74" y="5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nvGrpSpPr>
          <p:cNvPr id="41" name="Group 36"/>
          <p:cNvGrpSpPr/>
          <p:nvPr/>
        </p:nvGrpSpPr>
        <p:grpSpPr>
          <a:xfrm>
            <a:off x="2895671" y="2035260"/>
            <a:ext cx="488144" cy="346091"/>
            <a:chOff x="2174876" y="4341813"/>
            <a:chExt cx="300038" cy="212725"/>
          </a:xfrm>
          <a:solidFill>
            <a:schemeClr val="accent1"/>
          </a:solidFill>
        </p:grpSpPr>
        <p:sp>
          <p:nvSpPr>
            <p:cNvPr id="42" name="Freeform 189"/>
            <p:cNvSpPr/>
            <p:nvPr/>
          </p:nvSpPr>
          <p:spPr bwMode="auto">
            <a:xfrm>
              <a:off x="2174876" y="4362450"/>
              <a:ext cx="117475" cy="171450"/>
            </a:xfrm>
            <a:custGeom>
              <a:avLst/>
              <a:gdLst>
                <a:gd name="T0" fmla="*/ 40 w 44"/>
                <a:gd name="T1" fmla="*/ 56 h 64"/>
                <a:gd name="T2" fmla="*/ 8 w 44"/>
                <a:gd name="T3" fmla="*/ 56 h 64"/>
                <a:gd name="T4" fmla="*/ 8 w 44"/>
                <a:gd name="T5" fmla="*/ 8 h 64"/>
                <a:gd name="T6" fmla="*/ 32 w 44"/>
                <a:gd name="T7" fmla="*/ 8 h 64"/>
                <a:gd name="T8" fmla="*/ 36 w 44"/>
                <a:gd name="T9" fmla="*/ 4 h 64"/>
                <a:gd name="T10" fmla="*/ 32 w 44"/>
                <a:gd name="T11" fmla="*/ 0 h 64"/>
                <a:gd name="T12" fmla="*/ 8 w 44"/>
                <a:gd name="T13" fmla="*/ 0 h 64"/>
                <a:gd name="T14" fmla="*/ 0 w 44"/>
                <a:gd name="T15" fmla="*/ 8 h 64"/>
                <a:gd name="T16" fmla="*/ 0 w 44"/>
                <a:gd name="T17" fmla="*/ 56 h 64"/>
                <a:gd name="T18" fmla="*/ 8 w 44"/>
                <a:gd name="T19" fmla="*/ 64 h 64"/>
                <a:gd name="T20" fmla="*/ 40 w 44"/>
                <a:gd name="T21" fmla="*/ 64 h 64"/>
                <a:gd name="T22" fmla="*/ 44 w 44"/>
                <a:gd name="T23" fmla="*/ 60 h 64"/>
                <a:gd name="T24" fmla="*/ 40 w 44"/>
                <a:gd name="T25" fmla="*/ 5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64">
                  <a:moveTo>
                    <a:pt x="40" y="56"/>
                  </a:moveTo>
                  <a:cubicBezTo>
                    <a:pt x="8" y="56"/>
                    <a:pt x="8" y="56"/>
                    <a:pt x="8" y="56"/>
                  </a:cubicBezTo>
                  <a:cubicBezTo>
                    <a:pt x="8" y="8"/>
                    <a:pt x="8" y="8"/>
                    <a:pt x="8" y="8"/>
                  </a:cubicBezTo>
                  <a:cubicBezTo>
                    <a:pt x="32" y="8"/>
                    <a:pt x="32" y="8"/>
                    <a:pt x="32" y="8"/>
                  </a:cubicBezTo>
                  <a:cubicBezTo>
                    <a:pt x="34" y="8"/>
                    <a:pt x="36" y="6"/>
                    <a:pt x="36" y="4"/>
                  </a:cubicBezTo>
                  <a:cubicBezTo>
                    <a:pt x="36" y="2"/>
                    <a:pt x="34" y="0"/>
                    <a:pt x="32" y="0"/>
                  </a:cubicBezTo>
                  <a:cubicBezTo>
                    <a:pt x="8" y="0"/>
                    <a:pt x="8" y="0"/>
                    <a:pt x="8" y="0"/>
                  </a:cubicBezTo>
                  <a:cubicBezTo>
                    <a:pt x="4" y="0"/>
                    <a:pt x="0" y="4"/>
                    <a:pt x="0" y="8"/>
                  </a:cubicBezTo>
                  <a:cubicBezTo>
                    <a:pt x="0" y="56"/>
                    <a:pt x="0" y="56"/>
                    <a:pt x="0" y="56"/>
                  </a:cubicBezTo>
                  <a:cubicBezTo>
                    <a:pt x="0" y="60"/>
                    <a:pt x="4" y="64"/>
                    <a:pt x="8" y="64"/>
                  </a:cubicBezTo>
                  <a:cubicBezTo>
                    <a:pt x="40" y="64"/>
                    <a:pt x="40" y="64"/>
                    <a:pt x="40" y="64"/>
                  </a:cubicBezTo>
                  <a:cubicBezTo>
                    <a:pt x="42" y="64"/>
                    <a:pt x="44" y="62"/>
                    <a:pt x="44" y="60"/>
                  </a:cubicBezTo>
                  <a:cubicBezTo>
                    <a:pt x="44" y="58"/>
                    <a:pt x="42" y="56"/>
                    <a:pt x="40"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43" name="Freeform 190"/>
            <p:cNvSpPr/>
            <p:nvPr/>
          </p:nvSpPr>
          <p:spPr bwMode="auto">
            <a:xfrm>
              <a:off x="2335214" y="4362450"/>
              <a:ext cx="139700" cy="171450"/>
            </a:xfrm>
            <a:custGeom>
              <a:avLst/>
              <a:gdLst>
                <a:gd name="T0" fmla="*/ 44 w 52"/>
                <a:gd name="T1" fmla="*/ 16 h 64"/>
                <a:gd name="T2" fmla="*/ 44 w 52"/>
                <a:gd name="T3" fmla="*/ 8 h 64"/>
                <a:gd name="T4" fmla="*/ 36 w 52"/>
                <a:gd name="T5" fmla="*/ 0 h 64"/>
                <a:gd name="T6" fmla="*/ 12 w 52"/>
                <a:gd name="T7" fmla="*/ 0 h 64"/>
                <a:gd name="T8" fmla="*/ 8 w 52"/>
                <a:gd name="T9" fmla="*/ 4 h 64"/>
                <a:gd name="T10" fmla="*/ 12 w 52"/>
                <a:gd name="T11" fmla="*/ 8 h 64"/>
                <a:gd name="T12" fmla="*/ 36 w 52"/>
                <a:gd name="T13" fmla="*/ 8 h 64"/>
                <a:gd name="T14" fmla="*/ 36 w 52"/>
                <a:gd name="T15" fmla="*/ 20 h 64"/>
                <a:gd name="T16" fmla="*/ 36 w 52"/>
                <a:gd name="T17" fmla="*/ 44 h 64"/>
                <a:gd name="T18" fmla="*/ 36 w 52"/>
                <a:gd name="T19" fmla="*/ 56 h 64"/>
                <a:gd name="T20" fmla="*/ 4 w 52"/>
                <a:gd name="T21" fmla="*/ 56 h 64"/>
                <a:gd name="T22" fmla="*/ 0 w 52"/>
                <a:gd name="T23" fmla="*/ 60 h 64"/>
                <a:gd name="T24" fmla="*/ 4 w 52"/>
                <a:gd name="T25" fmla="*/ 64 h 64"/>
                <a:gd name="T26" fmla="*/ 36 w 52"/>
                <a:gd name="T27" fmla="*/ 64 h 64"/>
                <a:gd name="T28" fmla="*/ 44 w 52"/>
                <a:gd name="T29" fmla="*/ 56 h 64"/>
                <a:gd name="T30" fmla="*/ 44 w 52"/>
                <a:gd name="T31" fmla="*/ 48 h 64"/>
                <a:gd name="T32" fmla="*/ 52 w 52"/>
                <a:gd name="T33" fmla="*/ 40 h 64"/>
                <a:gd name="T34" fmla="*/ 52 w 52"/>
                <a:gd name="T35" fmla="*/ 24 h 64"/>
                <a:gd name="T36" fmla="*/ 44 w 52"/>
                <a:gd name="T37" fmla="*/ 1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64">
                  <a:moveTo>
                    <a:pt x="44" y="16"/>
                  </a:moveTo>
                  <a:cubicBezTo>
                    <a:pt x="44" y="8"/>
                    <a:pt x="44" y="8"/>
                    <a:pt x="44" y="8"/>
                  </a:cubicBezTo>
                  <a:cubicBezTo>
                    <a:pt x="44" y="4"/>
                    <a:pt x="40" y="0"/>
                    <a:pt x="36" y="0"/>
                  </a:cubicBezTo>
                  <a:cubicBezTo>
                    <a:pt x="12" y="0"/>
                    <a:pt x="12" y="0"/>
                    <a:pt x="12" y="0"/>
                  </a:cubicBezTo>
                  <a:cubicBezTo>
                    <a:pt x="10" y="0"/>
                    <a:pt x="8" y="2"/>
                    <a:pt x="8" y="4"/>
                  </a:cubicBezTo>
                  <a:cubicBezTo>
                    <a:pt x="8" y="6"/>
                    <a:pt x="10" y="8"/>
                    <a:pt x="12" y="8"/>
                  </a:cubicBezTo>
                  <a:cubicBezTo>
                    <a:pt x="36" y="8"/>
                    <a:pt x="36" y="8"/>
                    <a:pt x="36" y="8"/>
                  </a:cubicBezTo>
                  <a:cubicBezTo>
                    <a:pt x="36" y="20"/>
                    <a:pt x="36" y="20"/>
                    <a:pt x="36" y="20"/>
                  </a:cubicBezTo>
                  <a:cubicBezTo>
                    <a:pt x="36" y="44"/>
                    <a:pt x="36" y="44"/>
                    <a:pt x="36" y="44"/>
                  </a:cubicBezTo>
                  <a:cubicBezTo>
                    <a:pt x="36" y="56"/>
                    <a:pt x="36" y="56"/>
                    <a:pt x="36" y="56"/>
                  </a:cubicBezTo>
                  <a:cubicBezTo>
                    <a:pt x="4" y="56"/>
                    <a:pt x="4" y="56"/>
                    <a:pt x="4" y="56"/>
                  </a:cubicBezTo>
                  <a:cubicBezTo>
                    <a:pt x="2" y="56"/>
                    <a:pt x="0" y="58"/>
                    <a:pt x="0" y="60"/>
                  </a:cubicBezTo>
                  <a:cubicBezTo>
                    <a:pt x="0" y="62"/>
                    <a:pt x="2" y="64"/>
                    <a:pt x="4" y="64"/>
                  </a:cubicBezTo>
                  <a:cubicBezTo>
                    <a:pt x="36" y="64"/>
                    <a:pt x="36" y="64"/>
                    <a:pt x="36" y="64"/>
                  </a:cubicBezTo>
                  <a:cubicBezTo>
                    <a:pt x="40" y="64"/>
                    <a:pt x="44" y="60"/>
                    <a:pt x="44" y="56"/>
                  </a:cubicBezTo>
                  <a:cubicBezTo>
                    <a:pt x="44" y="48"/>
                    <a:pt x="44" y="48"/>
                    <a:pt x="44" y="48"/>
                  </a:cubicBezTo>
                  <a:cubicBezTo>
                    <a:pt x="48" y="48"/>
                    <a:pt x="52" y="44"/>
                    <a:pt x="52" y="40"/>
                  </a:cubicBezTo>
                  <a:cubicBezTo>
                    <a:pt x="52" y="24"/>
                    <a:pt x="52" y="24"/>
                    <a:pt x="52" y="24"/>
                  </a:cubicBezTo>
                  <a:cubicBezTo>
                    <a:pt x="52" y="20"/>
                    <a:pt x="48" y="16"/>
                    <a:pt x="44"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44" name="Freeform 191"/>
            <p:cNvSpPr/>
            <p:nvPr/>
          </p:nvSpPr>
          <p:spPr bwMode="auto">
            <a:xfrm>
              <a:off x="2251076" y="4341813"/>
              <a:ext cx="127000" cy="212725"/>
            </a:xfrm>
            <a:custGeom>
              <a:avLst/>
              <a:gdLst>
                <a:gd name="T0" fmla="*/ 48 w 48"/>
                <a:gd name="T1" fmla="*/ 32 h 80"/>
                <a:gd name="T2" fmla="*/ 48 w 48"/>
                <a:gd name="T3" fmla="*/ 24 h 80"/>
                <a:gd name="T4" fmla="*/ 36 w 48"/>
                <a:gd name="T5" fmla="*/ 24 h 80"/>
                <a:gd name="T6" fmla="*/ 36 w 48"/>
                <a:gd name="T7" fmla="*/ 4 h 80"/>
                <a:gd name="T8" fmla="*/ 32 w 48"/>
                <a:gd name="T9" fmla="*/ 0 h 80"/>
                <a:gd name="T10" fmla="*/ 28 w 48"/>
                <a:gd name="T11" fmla="*/ 4 h 80"/>
                <a:gd name="T12" fmla="*/ 28 w 48"/>
                <a:gd name="T13" fmla="*/ 24 h 80"/>
                <a:gd name="T14" fmla="*/ 20 w 48"/>
                <a:gd name="T15" fmla="*/ 24 h 80"/>
                <a:gd name="T16" fmla="*/ 20 w 48"/>
                <a:gd name="T17" fmla="*/ 4 h 80"/>
                <a:gd name="T18" fmla="*/ 16 w 48"/>
                <a:gd name="T19" fmla="*/ 0 h 80"/>
                <a:gd name="T20" fmla="*/ 12 w 48"/>
                <a:gd name="T21" fmla="*/ 4 h 80"/>
                <a:gd name="T22" fmla="*/ 12 w 48"/>
                <a:gd name="T23" fmla="*/ 24 h 80"/>
                <a:gd name="T24" fmla="*/ 0 w 48"/>
                <a:gd name="T25" fmla="*/ 24 h 80"/>
                <a:gd name="T26" fmla="*/ 0 w 48"/>
                <a:gd name="T27" fmla="*/ 32 h 80"/>
                <a:gd name="T28" fmla="*/ 20 w 48"/>
                <a:gd name="T29" fmla="*/ 52 h 80"/>
                <a:gd name="T30" fmla="*/ 20 w 48"/>
                <a:gd name="T31" fmla="*/ 76 h 80"/>
                <a:gd name="T32" fmla="*/ 24 w 48"/>
                <a:gd name="T33" fmla="*/ 80 h 80"/>
                <a:gd name="T34" fmla="*/ 28 w 48"/>
                <a:gd name="T35" fmla="*/ 76 h 80"/>
                <a:gd name="T36" fmla="*/ 28 w 48"/>
                <a:gd name="T37" fmla="*/ 52 h 80"/>
                <a:gd name="T38" fmla="*/ 48 w 48"/>
                <a:gd name="T39" fmla="*/ 3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8" h="80">
                  <a:moveTo>
                    <a:pt x="48" y="32"/>
                  </a:moveTo>
                  <a:cubicBezTo>
                    <a:pt x="48" y="28"/>
                    <a:pt x="48" y="25"/>
                    <a:pt x="48" y="24"/>
                  </a:cubicBezTo>
                  <a:cubicBezTo>
                    <a:pt x="36" y="24"/>
                    <a:pt x="36" y="24"/>
                    <a:pt x="36" y="24"/>
                  </a:cubicBezTo>
                  <a:cubicBezTo>
                    <a:pt x="36" y="4"/>
                    <a:pt x="36" y="4"/>
                    <a:pt x="36" y="4"/>
                  </a:cubicBezTo>
                  <a:cubicBezTo>
                    <a:pt x="36" y="2"/>
                    <a:pt x="34" y="0"/>
                    <a:pt x="32" y="0"/>
                  </a:cubicBezTo>
                  <a:cubicBezTo>
                    <a:pt x="30" y="0"/>
                    <a:pt x="28" y="2"/>
                    <a:pt x="28" y="4"/>
                  </a:cubicBezTo>
                  <a:cubicBezTo>
                    <a:pt x="28" y="24"/>
                    <a:pt x="28" y="24"/>
                    <a:pt x="28" y="24"/>
                  </a:cubicBezTo>
                  <a:cubicBezTo>
                    <a:pt x="20" y="24"/>
                    <a:pt x="20" y="24"/>
                    <a:pt x="20" y="24"/>
                  </a:cubicBezTo>
                  <a:cubicBezTo>
                    <a:pt x="20" y="4"/>
                    <a:pt x="20" y="4"/>
                    <a:pt x="20" y="4"/>
                  </a:cubicBezTo>
                  <a:cubicBezTo>
                    <a:pt x="20" y="2"/>
                    <a:pt x="18" y="0"/>
                    <a:pt x="16" y="0"/>
                  </a:cubicBezTo>
                  <a:cubicBezTo>
                    <a:pt x="14" y="0"/>
                    <a:pt x="12" y="2"/>
                    <a:pt x="12" y="4"/>
                  </a:cubicBezTo>
                  <a:cubicBezTo>
                    <a:pt x="12" y="24"/>
                    <a:pt x="12" y="24"/>
                    <a:pt x="12" y="24"/>
                  </a:cubicBezTo>
                  <a:cubicBezTo>
                    <a:pt x="0" y="24"/>
                    <a:pt x="0" y="24"/>
                    <a:pt x="0" y="24"/>
                  </a:cubicBezTo>
                  <a:cubicBezTo>
                    <a:pt x="0" y="32"/>
                    <a:pt x="0" y="32"/>
                    <a:pt x="0" y="32"/>
                  </a:cubicBezTo>
                  <a:cubicBezTo>
                    <a:pt x="0" y="44"/>
                    <a:pt x="9" y="50"/>
                    <a:pt x="20" y="52"/>
                  </a:cubicBezTo>
                  <a:cubicBezTo>
                    <a:pt x="20" y="76"/>
                    <a:pt x="20" y="76"/>
                    <a:pt x="20" y="76"/>
                  </a:cubicBezTo>
                  <a:cubicBezTo>
                    <a:pt x="20" y="78"/>
                    <a:pt x="22" y="80"/>
                    <a:pt x="24" y="80"/>
                  </a:cubicBezTo>
                  <a:cubicBezTo>
                    <a:pt x="26" y="80"/>
                    <a:pt x="28" y="78"/>
                    <a:pt x="28" y="76"/>
                  </a:cubicBezTo>
                  <a:cubicBezTo>
                    <a:pt x="28" y="52"/>
                    <a:pt x="28" y="52"/>
                    <a:pt x="28" y="52"/>
                  </a:cubicBezTo>
                  <a:cubicBezTo>
                    <a:pt x="39" y="50"/>
                    <a:pt x="48" y="44"/>
                    <a:pt x="48"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45" name="TextBox 40"/>
          <p:cNvSpPr txBox="1"/>
          <p:nvPr/>
        </p:nvSpPr>
        <p:spPr>
          <a:xfrm>
            <a:off x="5758547" y="2564669"/>
            <a:ext cx="806952" cy="338554"/>
          </a:xfrm>
          <a:prstGeom prst="rect">
            <a:avLst/>
          </a:prstGeom>
          <a:noFill/>
        </p:spPr>
        <p:txBody>
          <a:bodyPr wrap="none" rtlCol="0">
            <a:spAutoFit/>
          </a:bodyPr>
          <a:lstStyle/>
          <a:p>
            <a:r>
              <a:rPr lang="id-ID" sz="1600" b="1" dirty="0" smtClean="0">
                <a:solidFill>
                  <a:schemeClr val="bg1"/>
                </a:solidFill>
                <a:latin typeface="+mj-lt"/>
              </a:rPr>
              <a:t>Step 2</a:t>
            </a:r>
            <a:endParaRPr lang="id-ID" sz="1000" b="1" dirty="0">
              <a:solidFill>
                <a:schemeClr val="bg1"/>
              </a:solidFill>
              <a:latin typeface="+mj-lt"/>
            </a:endParaRPr>
          </a:p>
        </p:txBody>
      </p:sp>
      <p:sp>
        <p:nvSpPr>
          <p:cNvPr id="46" name="TextBox 41"/>
          <p:cNvSpPr txBox="1"/>
          <p:nvPr/>
        </p:nvSpPr>
        <p:spPr>
          <a:xfrm>
            <a:off x="7249267" y="2564669"/>
            <a:ext cx="805349" cy="338554"/>
          </a:xfrm>
          <a:prstGeom prst="rect">
            <a:avLst/>
          </a:prstGeom>
          <a:noFill/>
        </p:spPr>
        <p:txBody>
          <a:bodyPr wrap="none" rtlCol="0">
            <a:spAutoFit/>
          </a:bodyPr>
          <a:lstStyle/>
          <a:p>
            <a:r>
              <a:rPr lang="id-ID" sz="1600" b="1" dirty="0" smtClean="0">
                <a:solidFill>
                  <a:schemeClr val="bg1"/>
                </a:solidFill>
                <a:latin typeface="+mj-lt"/>
              </a:rPr>
              <a:t>Step </a:t>
            </a:r>
            <a:r>
              <a:rPr lang="id-ID" sz="1600" b="1" dirty="0">
                <a:solidFill>
                  <a:schemeClr val="bg1"/>
                </a:solidFill>
                <a:latin typeface="+mj-lt"/>
              </a:rPr>
              <a:t>3</a:t>
            </a:r>
            <a:endParaRPr lang="id-ID" sz="1000" b="1" dirty="0">
              <a:solidFill>
                <a:schemeClr val="bg1"/>
              </a:solidFill>
              <a:latin typeface="+mj-lt"/>
            </a:endParaRPr>
          </a:p>
        </p:txBody>
      </p:sp>
      <p:sp>
        <p:nvSpPr>
          <p:cNvPr id="47" name="TextBox 42"/>
          <p:cNvSpPr txBox="1"/>
          <p:nvPr/>
        </p:nvSpPr>
        <p:spPr>
          <a:xfrm>
            <a:off x="4121970" y="3894922"/>
            <a:ext cx="814967" cy="338554"/>
          </a:xfrm>
          <a:prstGeom prst="rect">
            <a:avLst/>
          </a:prstGeom>
          <a:noFill/>
        </p:spPr>
        <p:txBody>
          <a:bodyPr wrap="none" rtlCol="0">
            <a:spAutoFit/>
          </a:bodyPr>
          <a:lstStyle/>
          <a:p>
            <a:r>
              <a:rPr lang="id-ID" sz="1600" b="1" dirty="0" smtClean="0">
                <a:solidFill>
                  <a:schemeClr val="bg1"/>
                </a:solidFill>
                <a:latin typeface="+mj-lt"/>
              </a:rPr>
              <a:t>Step 6</a:t>
            </a:r>
            <a:endParaRPr lang="id-ID" sz="1000" b="1" dirty="0">
              <a:solidFill>
                <a:schemeClr val="bg1"/>
              </a:solidFill>
              <a:latin typeface="+mj-lt"/>
            </a:endParaRPr>
          </a:p>
        </p:txBody>
      </p:sp>
      <p:sp>
        <p:nvSpPr>
          <p:cNvPr id="48" name="TextBox 43"/>
          <p:cNvSpPr txBox="1"/>
          <p:nvPr/>
        </p:nvSpPr>
        <p:spPr>
          <a:xfrm>
            <a:off x="5582890" y="3894922"/>
            <a:ext cx="803746" cy="338554"/>
          </a:xfrm>
          <a:prstGeom prst="rect">
            <a:avLst/>
          </a:prstGeom>
          <a:noFill/>
        </p:spPr>
        <p:txBody>
          <a:bodyPr wrap="none" rtlCol="0">
            <a:spAutoFit/>
          </a:bodyPr>
          <a:lstStyle/>
          <a:p>
            <a:r>
              <a:rPr lang="id-ID" sz="1600" b="1" dirty="0" smtClean="0">
                <a:solidFill>
                  <a:schemeClr val="bg1"/>
                </a:solidFill>
                <a:latin typeface="+mj-lt"/>
              </a:rPr>
              <a:t>Step </a:t>
            </a:r>
            <a:r>
              <a:rPr lang="id-ID" sz="1600" b="1" dirty="0">
                <a:solidFill>
                  <a:schemeClr val="bg1"/>
                </a:solidFill>
                <a:latin typeface="+mj-lt"/>
              </a:rPr>
              <a:t>5</a:t>
            </a:r>
            <a:endParaRPr lang="id-ID" sz="1000" b="1" dirty="0">
              <a:solidFill>
                <a:schemeClr val="bg1"/>
              </a:solidFill>
              <a:latin typeface="+mj-lt"/>
            </a:endParaRPr>
          </a:p>
        </p:txBody>
      </p:sp>
      <p:sp>
        <p:nvSpPr>
          <p:cNvPr id="49" name="TextBox 44"/>
          <p:cNvSpPr txBox="1"/>
          <p:nvPr/>
        </p:nvSpPr>
        <p:spPr>
          <a:xfrm>
            <a:off x="7252512" y="3894922"/>
            <a:ext cx="805349" cy="338554"/>
          </a:xfrm>
          <a:prstGeom prst="rect">
            <a:avLst/>
          </a:prstGeom>
          <a:noFill/>
        </p:spPr>
        <p:txBody>
          <a:bodyPr wrap="none" rtlCol="0">
            <a:spAutoFit/>
          </a:bodyPr>
          <a:lstStyle/>
          <a:p>
            <a:r>
              <a:rPr lang="id-ID" sz="1600" b="1" dirty="0" smtClean="0">
                <a:solidFill>
                  <a:schemeClr val="bg1"/>
                </a:solidFill>
                <a:latin typeface="+mj-lt"/>
              </a:rPr>
              <a:t>Step 4</a:t>
            </a:r>
            <a:endParaRPr lang="id-ID" sz="1000" b="1" dirty="0">
              <a:solidFill>
                <a:schemeClr val="bg1"/>
              </a:solidFill>
              <a:latin typeface="+mj-lt"/>
            </a:endParaRPr>
          </a:p>
        </p:txBody>
      </p:sp>
      <p:grpSp>
        <p:nvGrpSpPr>
          <p:cNvPr id="50" name="Group 45"/>
          <p:cNvGrpSpPr/>
          <p:nvPr/>
        </p:nvGrpSpPr>
        <p:grpSpPr>
          <a:xfrm>
            <a:off x="8933858" y="4269055"/>
            <a:ext cx="251642" cy="503286"/>
            <a:chOff x="2932114" y="4298950"/>
            <a:chExt cx="149225" cy="298451"/>
          </a:xfrm>
          <a:solidFill>
            <a:schemeClr val="accent2">
              <a:lumMod val="75000"/>
            </a:schemeClr>
          </a:solidFill>
        </p:grpSpPr>
        <p:sp>
          <p:nvSpPr>
            <p:cNvPr id="51" name="Freeform 192"/>
            <p:cNvSpPr/>
            <p:nvPr/>
          </p:nvSpPr>
          <p:spPr bwMode="auto">
            <a:xfrm>
              <a:off x="2932114" y="4408488"/>
              <a:ext cx="149225" cy="188913"/>
            </a:xfrm>
            <a:custGeom>
              <a:avLst/>
              <a:gdLst>
                <a:gd name="T0" fmla="*/ 52 w 56"/>
                <a:gd name="T1" fmla="*/ 0 h 71"/>
                <a:gd name="T2" fmla="*/ 48 w 56"/>
                <a:gd name="T3" fmla="*/ 4 h 71"/>
                <a:gd name="T4" fmla="*/ 48 w 56"/>
                <a:gd name="T5" fmla="*/ 17 h 71"/>
                <a:gd name="T6" fmla="*/ 28 w 56"/>
                <a:gd name="T7" fmla="*/ 38 h 71"/>
                <a:gd name="T8" fmla="*/ 8 w 56"/>
                <a:gd name="T9" fmla="*/ 17 h 71"/>
                <a:gd name="T10" fmla="*/ 8 w 56"/>
                <a:gd name="T11" fmla="*/ 4 h 71"/>
                <a:gd name="T12" fmla="*/ 4 w 56"/>
                <a:gd name="T13" fmla="*/ 0 h 71"/>
                <a:gd name="T14" fmla="*/ 0 w 56"/>
                <a:gd name="T15" fmla="*/ 4 h 71"/>
                <a:gd name="T16" fmla="*/ 0 w 56"/>
                <a:gd name="T17" fmla="*/ 17 h 71"/>
                <a:gd name="T18" fmla="*/ 24 w 56"/>
                <a:gd name="T19" fmla="*/ 46 h 71"/>
                <a:gd name="T20" fmla="*/ 24 w 56"/>
                <a:gd name="T21" fmla="*/ 63 h 71"/>
                <a:gd name="T22" fmla="*/ 16 w 56"/>
                <a:gd name="T23" fmla="*/ 63 h 71"/>
                <a:gd name="T24" fmla="*/ 12 w 56"/>
                <a:gd name="T25" fmla="*/ 67 h 71"/>
                <a:gd name="T26" fmla="*/ 16 w 56"/>
                <a:gd name="T27" fmla="*/ 71 h 71"/>
                <a:gd name="T28" fmla="*/ 40 w 56"/>
                <a:gd name="T29" fmla="*/ 71 h 71"/>
                <a:gd name="T30" fmla="*/ 44 w 56"/>
                <a:gd name="T31" fmla="*/ 67 h 71"/>
                <a:gd name="T32" fmla="*/ 40 w 56"/>
                <a:gd name="T33" fmla="*/ 63 h 71"/>
                <a:gd name="T34" fmla="*/ 32 w 56"/>
                <a:gd name="T35" fmla="*/ 63 h 71"/>
                <a:gd name="T36" fmla="*/ 32 w 56"/>
                <a:gd name="T37" fmla="*/ 46 h 71"/>
                <a:gd name="T38" fmla="*/ 56 w 56"/>
                <a:gd name="T39" fmla="*/ 17 h 71"/>
                <a:gd name="T40" fmla="*/ 56 w 56"/>
                <a:gd name="T41" fmla="*/ 4 h 71"/>
                <a:gd name="T42" fmla="*/ 52 w 56"/>
                <a:gd name="T43"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71">
                  <a:moveTo>
                    <a:pt x="52" y="0"/>
                  </a:moveTo>
                  <a:cubicBezTo>
                    <a:pt x="50" y="0"/>
                    <a:pt x="48" y="2"/>
                    <a:pt x="48" y="4"/>
                  </a:cubicBezTo>
                  <a:cubicBezTo>
                    <a:pt x="48" y="17"/>
                    <a:pt x="48" y="17"/>
                    <a:pt x="48" y="17"/>
                  </a:cubicBezTo>
                  <a:cubicBezTo>
                    <a:pt x="48" y="29"/>
                    <a:pt x="39" y="38"/>
                    <a:pt x="28" y="38"/>
                  </a:cubicBezTo>
                  <a:cubicBezTo>
                    <a:pt x="17" y="38"/>
                    <a:pt x="8" y="29"/>
                    <a:pt x="8" y="17"/>
                  </a:cubicBezTo>
                  <a:cubicBezTo>
                    <a:pt x="8" y="4"/>
                    <a:pt x="8" y="4"/>
                    <a:pt x="8" y="4"/>
                  </a:cubicBezTo>
                  <a:cubicBezTo>
                    <a:pt x="8" y="2"/>
                    <a:pt x="6" y="0"/>
                    <a:pt x="4" y="0"/>
                  </a:cubicBezTo>
                  <a:cubicBezTo>
                    <a:pt x="2" y="0"/>
                    <a:pt x="0" y="2"/>
                    <a:pt x="0" y="4"/>
                  </a:cubicBezTo>
                  <a:cubicBezTo>
                    <a:pt x="0" y="17"/>
                    <a:pt x="0" y="17"/>
                    <a:pt x="0" y="17"/>
                  </a:cubicBezTo>
                  <a:cubicBezTo>
                    <a:pt x="0" y="31"/>
                    <a:pt x="10" y="44"/>
                    <a:pt x="24" y="46"/>
                  </a:cubicBezTo>
                  <a:cubicBezTo>
                    <a:pt x="24" y="63"/>
                    <a:pt x="24" y="63"/>
                    <a:pt x="24" y="63"/>
                  </a:cubicBezTo>
                  <a:cubicBezTo>
                    <a:pt x="16" y="63"/>
                    <a:pt x="16" y="63"/>
                    <a:pt x="16" y="63"/>
                  </a:cubicBezTo>
                  <a:cubicBezTo>
                    <a:pt x="14" y="63"/>
                    <a:pt x="12" y="65"/>
                    <a:pt x="12" y="67"/>
                  </a:cubicBezTo>
                  <a:cubicBezTo>
                    <a:pt x="12" y="69"/>
                    <a:pt x="14" y="71"/>
                    <a:pt x="16" y="71"/>
                  </a:cubicBezTo>
                  <a:cubicBezTo>
                    <a:pt x="40" y="71"/>
                    <a:pt x="40" y="71"/>
                    <a:pt x="40" y="71"/>
                  </a:cubicBezTo>
                  <a:cubicBezTo>
                    <a:pt x="42" y="71"/>
                    <a:pt x="44" y="69"/>
                    <a:pt x="44" y="67"/>
                  </a:cubicBezTo>
                  <a:cubicBezTo>
                    <a:pt x="44" y="65"/>
                    <a:pt x="42" y="63"/>
                    <a:pt x="40" y="63"/>
                  </a:cubicBezTo>
                  <a:cubicBezTo>
                    <a:pt x="32" y="63"/>
                    <a:pt x="32" y="63"/>
                    <a:pt x="32" y="63"/>
                  </a:cubicBezTo>
                  <a:cubicBezTo>
                    <a:pt x="32" y="46"/>
                    <a:pt x="32" y="46"/>
                    <a:pt x="32" y="46"/>
                  </a:cubicBezTo>
                  <a:cubicBezTo>
                    <a:pt x="46" y="44"/>
                    <a:pt x="56" y="31"/>
                    <a:pt x="56" y="17"/>
                  </a:cubicBezTo>
                  <a:cubicBezTo>
                    <a:pt x="56" y="4"/>
                    <a:pt x="56" y="4"/>
                    <a:pt x="56" y="4"/>
                  </a:cubicBezTo>
                  <a:cubicBezTo>
                    <a:pt x="56" y="2"/>
                    <a:pt x="54" y="0"/>
                    <a:pt x="5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52" name="Freeform 193"/>
            <p:cNvSpPr/>
            <p:nvPr/>
          </p:nvSpPr>
          <p:spPr bwMode="auto">
            <a:xfrm>
              <a:off x="2974976" y="4298950"/>
              <a:ext cx="65088" cy="192088"/>
            </a:xfrm>
            <a:custGeom>
              <a:avLst/>
              <a:gdLst>
                <a:gd name="T0" fmla="*/ 12 w 24"/>
                <a:gd name="T1" fmla="*/ 72 h 72"/>
                <a:gd name="T2" fmla="*/ 24 w 24"/>
                <a:gd name="T3" fmla="*/ 60 h 72"/>
                <a:gd name="T4" fmla="*/ 24 w 24"/>
                <a:gd name="T5" fmla="*/ 12 h 72"/>
                <a:gd name="T6" fmla="*/ 12 w 24"/>
                <a:gd name="T7" fmla="*/ 0 h 72"/>
                <a:gd name="T8" fmla="*/ 0 w 24"/>
                <a:gd name="T9" fmla="*/ 12 h 72"/>
                <a:gd name="T10" fmla="*/ 0 w 24"/>
                <a:gd name="T11" fmla="*/ 60 h 72"/>
                <a:gd name="T12" fmla="*/ 12 w 24"/>
                <a:gd name="T13" fmla="*/ 72 h 72"/>
              </a:gdLst>
              <a:ahLst/>
              <a:cxnLst>
                <a:cxn ang="0">
                  <a:pos x="T0" y="T1"/>
                </a:cxn>
                <a:cxn ang="0">
                  <a:pos x="T2" y="T3"/>
                </a:cxn>
                <a:cxn ang="0">
                  <a:pos x="T4" y="T5"/>
                </a:cxn>
                <a:cxn ang="0">
                  <a:pos x="T6" y="T7"/>
                </a:cxn>
                <a:cxn ang="0">
                  <a:pos x="T8" y="T9"/>
                </a:cxn>
                <a:cxn ang="0">
                  <a:pos x="T10" y="T11"/>
                </a:cxn>
                <a:cxn ang="0">
                  <a:pos x="T12" y="T13"/>
                </a:cxn>
              </a:cxnLst>
              <a:rect l="0" t="0" r="r" b="b"/>
              <a:pathLst>
                <a:path w="24" h="72">
                  <a:moveTo>
                    <a:pt x="12" y="72"/>
                  </a:moveTo>
                  <a:cubicBezTo>
                    <a:pt x="19" y="72"/>
                    <a:pt x="24" y="67"/>
                    <a:pt x="24" y="60"/>
                  </a:cubicBezTo>
                  <a:cubicBezTo>
                    <a:pt x="24" y="12"/>
                    <a:pt x="24" y="12"/>
                    <a:pt x="24" y="12"/>
                  </a:cubicBezTo>
                  <a:cubicBezTo>
                    <a:pt x="24" y="5"/>
                    <a:pt x="19" y="0"/>
                    <a:pt x="12" y="0"/>
                  </a:cubicBezTo>
                  <a:cubicBezTo>
                    <a:pt x="5" y="0"/>
                    <a:pt x="0" y="5"/>
                    <a:pt x="0" y="12"/>
                  </a:cubicBezTo>
                  <a:cubicBezTo>
                    <a:pt x="0" y="60"/>
                    <a:pt x="0" y="60"/>
                    <a:pt x="0" y="60"/>
                  </a:cubicBezTo>
                  <a:cubicBezTo>
                    <a:pt x="0" y="67"/>
                    <a:pt x="5" y="72"/>
                    <a:pt x="12" y="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53" name="Freeform 163"/>
          <p:cNvSpPr/>
          <p:nvPr/>
        </p:nvSpPr>
        <p:spPr bwMode="auto">
          <a:xfrm>
            <a:off x="8929549" y="2035133"/>
            <a:ext cx="260260" cy="392332"/>
          </a:xfrm>
          <a:custGeom>
            <a:avLst/>
            <a:gdLst>
              <a:gd name="T0" fmla="*/ 77 w 80"/>
              <a:gd name="T1" fmla="*/ 20 h 120"/>
              <a:gd name="T2" fmla="*/ 67 w 80"/>
              <a:gd name="T3" fmla="*/ 20 h 120"/>
              <a:gd name="T4" fmla="*/ 64 w 80"/>
              <a:gd name="T5" fmla="*/ 24 h 120"/>
              <a:gd name="T6" fmla="*/ 64 w 80"/>
              <a:gd name="T7" fmla="*/ 32 h 120"/>
              <a:gd name="T8" fmla="*/ 67 w 80"/>
              <a:gd name="T9" fmla="*/ 36 h 120"/>
              <a:gd name="T10" fmla="*/ 68 w 80"/>
              <a:gd name="T11" fmla="*/ 36 h 120"/>
              <a:gd name="T12" fmla="*/ 52 w 80"/>
              <a:gd name="T13" fmla="*/ 56 h 120"/>
              <a:gd name="T14" fmla="*/ 44 w 80"/>
              <a:gd name="T15" fmla="*/ 60 h 120"/>
              <a:gd name="T16" fmla="*/ 44 w 80"/>
              <a:gd name="T17" fmla="*/ 21 h 120"/>
              <a:gd name="T18" fmla="*/ 56 w 80"/>
              <a:gd name="T19" fmla="*/ 21 h 120"/>
              <a:gd name="T20" fmla="*/ 40 w 80"/>
              <a:gd name="T21" fmla="*/ 0 h 120"/>
              <a:gd name="T22" fmla="*/ 24 w 80"/>
              <a:gd name="T23" fmla="*/ 21 h 120"/>
              <a:gd name="T24" fmla="*/ 36 w 80"/>
              <a:gd name="T25" fmla="*/ 21 h 120"/>
              <a:gd name="T26" fmla="*/ 36 w 80"/>
              <a:gd name="T27" fmla="*/ 75 h 120"/>
              <a:gd name="T28" fmla="*/ 29 w 80"/>
              <a:gd name="T29" fmla="*/ 71 h 120"/>
              <a:gd name="T30" fmla="*/ 12 w 80"/>
              <a:gd name="T31" fmla="*/ 51 h 120"/>
              <a:gd name="T32" fmla="*/ 16 w 80"/>
              <a:gd name="T33" fmla="*/ 46 h 120"/>
              <a:gd name="T34" fmla="*/ 8 w 80"/>
              <a:gd name="T35" fmla="*/ 40 h 120"/>
              <a:gd name="T36" fmla="*/ 0 w 80"/>
              <a:gd name="T37" fmla="*/ 46 h 120"/>
              <a:gd name="T38" fmla="*/ 4 w 80"/>
              <a:gd name="T39" fmla="*/ 51 h 120"/>
              <a:gd name="T40" fmla="*/ 25 w 80"/>
              <a:gd name="T41" fmla="*/ 78 h 120"/>
              <a:gd name="T42" fmla="*/ 36 w 80"/>
              <a:gd name="T43" fmla="*/ 88 h 120"/>
              <a:gd name="T44" fmla="*/ 36 w 80"/>
              <a:gd name="T45" fmla="*/ 97 h 120"/>
              <a:gd name="T46" fmla="*/ 28 w 80"/>
              <a:gd name="T47" fmla="*/ 108 h 120"/>
              <a:gd name="T48" fmla="*/ 40 w 80"/>
              <a:gd name="T49" fmla="*/ 120 h 120"/>
              <a:gd name="T50" fmla="*/ 52 w 80"/>
              <a:gd name="T51" fmla="*/ 108 h 120"/>
              <a:gd name="T52" fmla="*/ 44 w 80"/>
              <a:gd name="T53" fmla="*/ 97 h 120"/>
              <a:gd name="T54" fmla="*/ 44 w 80"/>
              <a:gd name="T55" fmla="*/ 74 h 120"/>
              <a:gd name="T56" fmla="*/ 56 w 80"/>
              <a:gd name="T57" fmla="*/ 63 h 120"/>
              <a:gd name="T58" fmla="*/ 76 w 80"/>
              <a:gd name="T59" fmla="*/ 36 h 120"/>
              <a:gd name="T60" fmla="*/ 77 w 80"/>
              <a:gd name="T61" fmla="*/ 36 h 120"/>
              <a:gd name="T62" fmla="*/ 80 w 80"/>
              <a:gd name="T63" fmla="*/ 32 h 120"/>
              <a:gd name="T64" fmla="*/ 80 w 80"/>
              <a:gd name="T65" fmla="*/ 24 h 120"/>
              <a:gd name="T66" fmla="*/ 77 w 80"/>
              <a:gd name="T67" fmla="*/ 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0" h="120">
                <a:moveTo>
                  <a:pt x="77" y="20"/>
                </a:moveTo>
                <a:cubicBezTo>
                  <a:pt x="67" y="20"/>
                  <a:pt x="67" y="20"/>
                  <a:pt x="67" y="20"/>
                </a:cubicBezTo>
                <a:cubicBezTo>
                  <a:pt x="65" y="20"/>
                  <a:pt x="64" y="22"/>
                  <a:pt x="64" y="24"/>
                </a:cubicBezTo>
                <a:cubicBezTo>
                  <a:pt x="64" y="32"/>
                  <a:pt x="64" y="32"/>
                  <a:pt x="64" y="32"/>
                </a:cubicBezTo>
                <a:cubicBezTo>
                  <a:pt x="64" y="34"/>
                  <a:pt x="65" y="36"/>
                  <a:pt x="67" y="36"/>
                </a:cubicBezTo>
                <a:cubicBezTo>
                  <a:pt x="68" y="36"/>
                  <a:pt x="68" y="36"/>
                  <a:pt x="68" y="36"/>
                </a:cubicBezTo>
                <a:cubicBezTo>
                  <a:pt x="68" y="47"/>
                  <a:pt x="60" y="51"/>
                  <a:pt x="52" y="56"/>
                </a:cubicBezTo>
                <a:cubicBezTo>
                  <a:pt x="49" y="57"/>
                  <a:pt x="46" y="59"/>
                  <a:pt x="44" y="60"/>
                </a:cubicBezTo>
                <a:cubicBezTo>
                  <a:pt x="44" y="21"/>
                  <a:pt x="44" y="21"/>
                  <a:pt x="44" y="21"/>
                </a:cubicBezTo>
                <a:cubicBezTo>
                  <a:pt x="56" y="21"/>
                  <a:pt x="56" y="21"/>
                  <a:pt x="56" y="21"/>
                </a:cubicBezTo>
                <a:cubicBezTo>
                  <a:pt x="40" y="0"/>
                  <a:pt x="40" y="0"/>
                  <a:pt x="40" y="0"/>
                </a:cubicBezTo>
                <a:cubicBezTo>
                  <a:pt x="24" y="21"/>
                  <a:pt x="24" y="21"/>
                  <a:pt x="24" y="21"/>
                </a:cubicBezTo>
                <a:cubicBezTo>
                  <a:pt x="36" y="21"/>
                  <a:pt x="36" y="21"/>
                  <a:pt x="36" y="21"/>
                </a:cubicBezTo>
                <a:cubicBezTo>
                  <a:pt x="36" y="75"/>
                  <a:pt x="36" y="75"/>
                  <a:pt x="36" y="75"/>
                </a:cubicBezTo>
                <a:cubicBezTo>
                  <a:pt x="34" y="73"/>
                  <a:pt x="31" y="72"/>
                  <a:pt x="29" y="71"/>
                </a:cubicBezTo>
                <a:cubicBezTo>
                  <a:pt x="21" y="66"/>
                  <a:pt x="13" y="62"/>
                  <a:pt x="12" y="51"/>
                </a:cubicBezTo>
                <a:cubicBezTo>
                  <a:pt x="14" y="50"/>
                  <a:pt x="16" y="48"/>
                  <a:pt x="16" y="46"/>
                </a:cubicBezTo>
                <a:cubicBezTo>
                  <a:pt x="16" y="43"/>
                  <a:pt x="12" y="40"/>
                  <a:pt x="8" y="40"/>
                </a:cubicBezTo>
                <a:cubicBezTo>
                  <a:pt x="4" y="40"/>
                  <a:pt x="0" y="43"/>
                  <a:pt x="0" y="46"/>
                </a:cubicBezTo>
                <a:cubicBezTo>
                  <a:pt x="0" y="48"/>
                  <a:pt x="2" y="50"/>
                  <a:pt x="4" y="51"/>
                </a:cubicBezTo>
                <a:cubicBezTo>
                  <a:pt x="6" y="67"/>
                  <a:pt x="17" y="73"/>
                  <a:pt x="25" y="78"/>
                </a:cubicBezTo>
                <a:cubicBezTo>
                  <a:pt x="32" y="81"/>
                  <a:pt x="36" y="84"/>
                  <a:pt x="36" y="88"/>
                </a:cubicBezTo>
                <a:cubicBezTo>
                  <a:pt x="36" y="97"/>
                  <a:pt x="36" y="97"/>
                  <a:pt x="36" y="97"/>
                </a:cubicBezTo>
                <a:cubicBezTo>
                  <a:pt x="31" y="98"/>
                  <a:pt x="28" y="103"/>
                  <a:pt x="28" y="108"/>
                </a:cubicBezTo>
                <a:cubicBezTo>
                  <a:pt x="28" y="115"/>
                  <a:pt x="33" y="120"/>
                  <a:pt x="40" y="120"/>
                </a:cubicBezTo>
                <a:cubicBezTo>
                  <a:pt x="47" y="120"/>
                  <a:pt x="52" y="115"/>
                  <a:pt x="52" y="108"/>
                </a:cubicBezTo>
                <a:cubicBezTo>
                  <a:pt x="52" y="103"/>
                  <a:pt x="49" y="98"/>
                  <a:pt x="44" y="97"/>
                </a:cubicBezTo>
                <a:cubicBezTo>
                  <a:pt x="44" y="74"/>
                  <a:pt x="44" y="74"/>
                  <a:pt x="44" y="74"/>
                </a:cubicBezTo>
                <a:cubicBezTo>
                  <a:pt x="44" y="69"/>
                  <a:pt x="48" y="67"/>
                  <a:pt x="56" y="63"/>
                </a:cubicBezTo>
                <a:cubicBezTo>
                  <a:pt x="65" y="58"/>
                  <a:pt x="76" y="52"/>
                  <a:pt x="76" y="36"/>
                </a:cubicBezTo>
                <a:cubicBezTo>
                  <a:pt x="77" y="36"/>
                  <a:pt x="77" y="36"/>
                  <a:pt x="77" y="36"/>
                </a:cubicBezTo>
                <a:cubicBezTo>
                  <a:pt x="79" y="36"/>
                  <a:pt x="80" y="34"/>
                  <a:pt x="80" y="32"/>
                </a:cubicBezTo>
                <a:cubicBezTo>
                  <a:pt x="80" y="24"/>
                  <a:pt x="80" y="24"/>
                  <a:pt x="80" y="24"/>
                </a:cubicBezTo>
                <a:cubicBezTo>
                  <a:pt x="80" y="22"/>
                  <a:pt x="79" y="20"/>
                  <a:pt x="77" y="20"/>
                </a:cubicBezTo>
                <a:close/>
              </a:path>
            </a:pathLst>
          </a:custGeom>
          <a:solidFill>
            <a:schemeClr val="accent4"/>
          </a:solidFill>
          <a:ln>
            <a:noFill/>
          </a:ln>
        </p:spPr>
        <p:txBody>
          <a:bodyPr vert="horz" wrap="square" lIns="91440" tIns="45720" rIns="91440" bIns="45720" numCol="1" anchor="t" anchorCtr="0" compatLnSpc="1"/>
          <a:lstStyle/>
          <a:p>
            <a:endParaRPr lang="id-ID"/>
          </a:p>
        </p:txBody>
      </p:sp>
      <p:grpSp>
        <p:nvGrpSpPr>
          <p:cNvPr id="54" name="Group 49"/>
          <p:cNvGrpSpPr/>
          <p:nvPr/>
        </p:nvGrpSpPr>
        <p:grpSpPr>
          <a:xfrm>
            <a:off x="8877027" y="3259230"/>
            <a:ext cx="365305" cy="337659"/>
            <a:chOff x="9685338" y="4306888"/>
            <a:chExt cx="293688" cy="271462"/>
          </a:xfrm>
          <a:solidFill>
            <a:schemeClr val="accent5"/>
          </a:solidFill>
        </p:grpSpPr>
        <p:sp>
          <p:nvSpPr>
            <p:cNvPr id="55" name="Freeform 238"/>
            <p:cNvSpPr/>
            <p:nvPr/>
          </p:nvSpPr>
          <p:spPr bwMode="auto">
            <a:xfrm>
              <a:off x="9685338" y="4306888"/>
              <a:ext cx="293688" cy="261938"/>
            </a:xfrm>
            <a:custGeom>
              <a:avLst/>
              <a:gdLst>
                <a:gd name="T0" fmla="*/ 101 w 110"/>
                <a:gd name="T1" fmla="*/ 26 h 98"/>
                <a:gd name="T2" fmla="*/ 55 w 110"/>
                <a:gd name="T3" fmla="*/ 0 h 98"/>
                <a:gd name="T4" fmla="*/ 9 w 110"/>
                <a:gd name="T5" fmla="*/ 26 h 98"/>
                <a:gd name="T6" fmla="*/ 7 w 110"/>
                <a:gd name="T7" fmla="*/ 74 h 98"/>
                <a:gd name="T8" fmla="*/ 7 w 110"/>
                <a:gd name="T9" fmla="*/ 78 h 98"/>
                <a:gd name="T10" fmla="*/ 23 w 110"/>
                <a:gd name="T11" fmla="*/ 98 h 98"/>
                <a:gd name="T12" fmla="*/ 23 w 110"/>
                <a:gd name="T13" fmla="*/ 58 h 98"/>
                <a:gd name="T14" fmla="*/ 12 w 110"/>
                <a:gd name="T15" fmla="*/ 64 h 98"/>
                <a:gd name="T16" fmla="*/ 16 w 110"/>
                <a:gd name="T17" fmla="*/ 30 h 98"/>
                <a:gd name="T18" fmla="*/ 55 w 110"/>
                <a:gd name="T19" fmla="*/ 8 h 98"/>
                <a:gd name="T20" fmla="*/ 94 w 110"/>
                <a:gd name="T21" fmla="*/ 30 h 98"/>
                <a:gd name="T22" fmla="*/ 98 w 110"/>
                <a:gd name="T23" fmla="*/ 64 h 98"/>
                <a:gd name="T24" fmla="*/ 87 w 110"/>
                <a:gd name="T25" fmla="*/ 58 h 98"/>
                <a:gd name="T26" fmla="*/ 87 w 110"/>
                <a:gd name="T27" fmla="*/ 98 h 98"/>
                <a:gd name="T28" fmla="*/ 103 w 110"/>
                <a:gd name="T29" fmla="*/ 78 h 98"/>
                <a:gd name="T30" fmla="*/ 103 w 110"/>
                <a:gd name="T31" fmla="*/ 74 h 98"/>
                <a:gd name="T32" fmla="*/ 101 w 110"/>
                <a:gd name="T33" fmla="*/ 26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0" h="98">
                  <a:moveTo>
                    <a:pt x="101" y="26"/>
                  </a:moveTo>
                  <a:cubicBezTo>
                    <a:pt x="91" y="10"/>
                    <a:pt x="73" y="0"/>
                    <a:pt x="55" y="0"/>
                  </a:cubicBezTo>
                  <a:cubicBezTo>
                    <a:pt x="37" y="0"/>
                    <a:pt x="19" y="10"/>
                    <a:pt x="9" y="26"/>
                  </a:cubicBezTo>
                  <a:cubicBezTo>
                    <a:pt x="0" y="41"/>
                    <a:pt x="0" y="58"/>
                    <a:pt x="7" y="74"/>
                  </a:cubicBezTo>
                  <a:cubicBezTo>
                    <a:pt x="7" y="75"/>
                    <a:pt x="7" y="77"/>
                    <a:pt x="7" y="78"/>
                  </a:cubicBezTo>
                  <a:cubicBezTo>
                    <a:pt x="7" y="89"/>
                    <a:pt x="15" y="98"/>
                    <a:pt x="23" y="98"/>
                  </a:cubicBezTo>
                  <a:cubicBezTo>
                    <a:pt x="23" y="58"/>
                    <a:pt x="23" y="58"/>
                    <a:pt x="23" y="58"/>
                  </a:cubicBezTo>
                  <a:cubicBezTo>
                    <a:pt x="19" y="58"/>
                    <a:pt x="15" y="61"/>
                    <a:pt x="12" y="64"/>
                  </a:cubicBezTo>
                  <a:cubicBezTo>
                    <a:pt x="8" y="52"/>
                    <a:pt x="10" y="41"/>
                    <a:pt x="16" y="30"/>
                  </a:cubicBezTo>
                  <a:cubicBezTo>
                    <a:pt x="24" y="17"/>
                    <a:pt x="40" y="8"/>
                    <a:pt x="55" y="8"/>
                  </a:cubicBezTo>
                  <a:cubicBezTo>
                    <a:pt x="70" y="8"/>
                    <a:pt x="86" y="17"/>
                    <a:pt x="94" y="30"/>
                  </a:cubicBezTo>
                  <a:cubicBezTo>
                    <a:pt x="100" y="41"/>
                    <a:pt x="102" y="52"/>
                    <a:pt x="98" y="64"/>
                  </a:cubicBezTo>
                  <a:cubicBezTo>
                    <a:pt x="95" y="61"/>
                    <a:pt x="91" y="58"/>
                    <a:pt x="87" y="58"/>
                  </a:cubicBezTo>
                  <a:cubicBezTo>
                    <a:pt x="87" y="98"/>
                    <a:pt x="87" y="98"/>
                    <a:pt x="87" y="98"/>
                  </a:cubicBezTo>
                  <a:cubicBezTo>
                    <a:pt x="95" y="98"/>
                    <a:pt x="103" y="89"/>
                    <a:pt x="103" y="78"/>
                  </a:cubicBezTo>
                  <a:cubicBezTo>
                    <a:pt x="103" y="77"/>
                    <a:pt x="103" y="75"/>
                    <a:pt x="103" y="74"/>
                  </a:cubicBezTo>
                  <a:cubicBezTo>
                    <a:pt x="110" y="58"/>
                    <a:pt x="110" y="41"/>
                    <a:pt x="101"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56" name="Freeform 239"/>
            <p:cNvSpPr/>
            <p:nvPr/>
          </p:nvSpPr>
          <p:spPr bwMode="auto">
            <a:xfrm>
              <a:off x="9758363" y="4451350"/>
              <a:ext cx="20638" cy="127000"/>
            </a:xfrm>
            <a:custGeom>
              <a:avLst/>
              <a:gdLst>
                <a:gd name="T0" fmla="*/ 4 w 8"/>
                <a:gd name="T1" fmla="*/ 0 h 48"/>
                <a:gd name="T2" fmla="*/ 0 w 8"/>
                <a:gd name="T3" fmla="*/ 4 h 48"/>
                <a:gd name="T4" fmla="*/ 0 w 8"/>
                <a:gd name="T5" fmla="*/ 44 h 48"/>
                <a:gd name="T6" fmla="*/ 4 w 8"/>
                <a:gd name="T7" fmla="*/ 48 h 48"/>
                <a:gd name="T8" fmla="*/ 8 w 8"/>
                <a:gd name="T9" fmla="*/ 44 h 48"/>
                <a:gd name="T10" fmla="*/ 8 w 8"/>
                <a:gd name="T11" fmla="*/ 4 h 48"/>
                <a:gd name="T12" fmla="*/ 4 w 8"/>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8" h="48">
                  <a:moveTo>
                    <a:pt x="4" y="0"/>
                  </a:moveTo>
                  <a:cubicBezTo>
                    <a:pt x="2" y="0"/>
                    <a:pt x="0" y="2"/>
                    <a:pt x="0" y="4"/>
                  </a:cubicBezTo>
                  <a:cubicBezTo>
                    <a:pt x="0" y="44"/>
                    <a:pt x="0" y="44"/>
                    <a:pt x="0" y="44"/>
                  </a:cubicBezTo>
                  <a:cubicBezTo>
                    <a:pt x="0" y="47"/>
                    <a:pt x="2" y="48"/>
                    <a:pt x="4" y="48"/>
                  </a:cubicBezTo>
                  <a:cubicBezTo>
                    <a:pt x="6" y="48"/>
                    <a:pt x="8" y="47"/>
                    <a:pt x="8" y="44"/>
                  </a:cubicBezTo>
                  <a:cubicBezTo>
                    <a:pt x="8" y="4"/>
                    <a:pt x="8" y="4"/>
                    <a:pt x="8" y="4"/>
                  </a:cubicBezTo>
                  <a:cubicBezTo>
                    <a:pt x="8" y="2"/>
                    <a:pt x="6" y="0"/>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57" name="Freeform 240"/>
            <p:cNvSpPr/>
            <p:nvPr/>
          </p:nvSpPr>
          <p:spPr bwMode="auto">
            <a:xfrm>
              <a:off x="9885363" y="4451350"/>
              <a:ext cx="22225" cy="127000"/>
            </a:xfrm>
            <a:custGeom>
              <a:avLst/>
              <a:gdLst>
                <a:gd name="T0" fmla="*/ 4 w 8"/>
                <a:gd name="T1" fmla="*/ 0 h 48"/>
                <a:gd name="T2" fmla="*/ 0 w 8"/>
                <a:gd name="T3" fmla="*/ 4 h 48"/>
                <a:gd name="T4" fmla="*/ 0 w 8"/>
                <a:gd name="T5" fmla="*/ 44 h 48"/>
                <a:gd name="T6" fmla="*/ 4 w 8"/>
                <a:gd name="T7" fmla="*/ 48 h 48"/>
                <a:gd name="T8" fmla="*/ 8 w 8"/>
                <a:gd name="T9" fmla="*/ 44 h 48"/>
                <a:gd name="T10" fmla="*/ 8 w 8"/>
                <a:gd name="T11" fmla="*/ 4 h 48"/>
                <a:gd name="T12" fmla="*/ 4 w 8"/>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8" h="48">
                  <a:moveTo>
                    <a:pt x="4" y="0"/>
                  </a:moveTo>
                  <a:cubicBezTo>
                    <a:pt x="2" y="0"/>
                    <a:pt x="0" y="2"/>
                    <a:pt x="0" y="4"/>
                  </a:cubicBezTo>
                  <a:cubicBezTo>
                    <a:pt x="0" y="44"/>
                    <a:pt x="0" y="44"/>
                    <a:pt x="0" y="44"/>
                  </a:cubicBezTo>
                  <a:cubicBezTo>
                    <a:pt x="0" y="47"/>
                    <a:pt x="2" y="48"/>
                    <a:pt x="4" y="48"/>
                  </a:cubicBezTo>
                  <a:cubicBezTo>
                    <a:pt x="6" y="48"/>
                    <a:pt x="8" y="47"/>
                    <a:pt x="8" y="44"/>
                  </a:cubicBezTo>
                  <a:cubicBezTo>
                    <a:pt x="8" y="4"/>
                    <a:pt x="8" y="4"/>
                    <a:pt x="8" y="4"/>
                  </a:cubicBezTo>
                  <a:cubicBezTo>
                    <a:pt x="8" y="2"/>
                    <a:pt x="6" y="0"/>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58" name="TextBox 13"/>
          <p:cNvSpPr txBox="1"/>
          <p:nvPr/>
        </p:nvSpPr>
        <p:spPr>
          <a:xfrm>
            <a:off x="1408804" y="1846967"/>
            <a:ext cx="1295287" cy="295466"/>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TextBox 13"/>
          <p:cNvSpPr txBox="1"/>
          <p:nvPr/>
        </p:nvSpPr>
        <p:spPr>
          <a:xfrm>
            <a:off x="370092" y="2168968"/>
            <a:ext cx="2333999" cy="443198"/>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TextBox 13"/>
          <p:cNvSpPr txBox="1"/>
          <p:nvPr/>
        </p:nvSpPr>
        <p:spPr>
          <a:xfrm>
            <a:off x="1408804" y="3066470"/>
            <a:ext cx="1295287" cy="295466"/>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TextBox 13"/>
          <p:cNvSpPr txBox="1"/>
          <p:nvPr/>
        </p:nvSpPr>
        <p:spPr>
          <a:xfrm>
            <a:off x="370092" y="3388471"/>
            <a:ext cx="2333999" cy="443198"/>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TextBox 13"/>
          <p:cNvSpPr txBox="1"/>
          <p:nvPr/>
        </p:nvSpPr>
        <p:spPr>
          <a:xfrm>
            <a:off x="1408804" y="4121322"/>
            <a:ext cx="1295287" cy="295466"/>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TextBox 13"/>
          <p:cNvSpPr txBox="1"/>
          <p:nvPr/>
        </p:nvSpPr>
        <p:spPr>
          <a:xfrm>
            <a:off x="370092" y="4443323"/>
            <a:ext cx="2333999" cy="443198"/>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TextBox 13"/>
          <p:cNvSpPr txBox="1"/>
          <p:nvPr/>
        </p:nvSpPr>
        <p:spPr>
          <a:xfrm>
            <a:off x="9487909" y="1994700"/>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TextBox 13"/>
          <p:cNvSpPr txBox="1"/>
          <p:nvPr/>
        </p:nvSpPr>
        <p:spPr>
          <a:xfrm>
            <a:off x="9487909" y="2316701"/>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TextBox 13"/>
          <p:cNvSpPr txBox="1"/>
          <p:nvPr/>
        </p:nvSpPr>
        <p:spPr>
          <a:xfrm>
            <a:off x="9487909" y="3066470"/>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TextBox 13"/>
          <p:cNvSpPr txBox="1"/>
          <p:nvPr/>
        </p:nvSpPr>
        <p:spPr>
          <a:xfrm>
            <a:off x="9487909" y="3388471"/>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TextBox 13"/>
          <p:cNvSpPr txBox="1"/>
          <p:nvPr/>
        </p:nvSpPr>
        <p:spPr>
          <a:xfrm>
            <a:off x="9487909" y="4121322"/>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TextBox 13"/>
          <p:cNvSpPr txBox="1"/>
          <p:nvPr/>
        </p:nvSpPr>
        <p:spPr>
          <a:xfrm>
            <a:off x="9487909" y="4443323"/>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6085" y="461265"/>
            <a:ext cx="27525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点击此处添加标题</a:t>
            </a:r>
            <a:endParaRPr lang="zh-CN" altLang="en-US" sz="2400" b="1" dirty="0">
              <a:latin typeface="微软雅黑" panose="020B0503020204020204" pitchFamily="34" charset="-122"/>
              <a:ea typeface="微软雅黑" panose="020B0503020204020204" pitchFamily="34" charset="-122"/>
            </a:endParaRPr>
          </a:p>
        </p:txBody>
      </p:sp>
      <p:grpSp>
        <p:nvGrpSpPr>
          <p:cNvPr id="3" name="Group 10"/>
          <p:cNvGrpSpPr/>
          <p:nvPr/>
        </p:nvGrpSpPr>
        <p:grpSpPr>
          <a:xfrm>
            <a:off x="2116555" y="3849624"/>
            <a:ext cx="7708900" cy="2357317"/>
            <a:chOff x="2295525" y="3062288"/>
            <a:chExt cx="7335837" cy="2581276"/>
          </a:xfrm>
          <a:effectLst>
            <a:outerShdw blurRad="76200" dir="13500000" sy="23000" kx="1200000" algn="br" rotWithShape="0">
              <a:prstClr val="black">
                <a:alpha val="20000"/>
              </a:prstClr>
            </a:outerShdw>
          </a:effectLst>
        </p:grpSpPr>
        <p:sp>
          <p:nvSpPr>
            <p:cNvPr id="5" name="Freeform 11"/>
            <p:cNvSpPr/>
            <p:nvPr/>
          </p:nvSpPr>
          <p:spPr bwMode="auto">
            <a:xfrm>
              <a:off x="2316163" y="3073401"/>
              <a:ext cx="7297737" cy="2557464"/>
            </a:xfrm>
            <a:custGeom>
              <a:avLst/>
              <a:gdLst>
                <a:gd name="T0" fmla="*/ 609 w 4597"/>
                <a:gd name="T1" fmla="*/ 261 h 1611"/>
                <a:gd name="T2" fmla="*/ 0 w 4597"/>
                <a:gd name="T3" fmla="*/ 1554 h 1611"/>
                <a:gd name="T4" fmla="*/ 1543 w 4597"/>
                <a:gd name="T5" fmla="*/ 1294 h 1611"/>
                <a:gd name="T6" fmla="*/ 2891 w 4597"/>
                <a:gd name="T7" fmla="*/ 1611 h 1611"/>
                <a:gd name="T8" fmla="*/ 4597 w 4597"/>
                <a:gd name="T9" fmla="*/ 1432 h 1611"/>
                <a:gd name="T10" fmla="*/ 4037 w 4597"/>
                <a:gd name="T11" fmla="*/ 162 h 1611"/>
                <a:gd name="T12" fmla="*/ 2737 w 4597"/>
                <a:gd name="T13" fmla="*/ 286 h 1611"/>
                <a:gd name="T14" fmla="*/ 1731 w 4597"/>
                <a:gd name="T15" fmla="*/ 0 h 1611"/>
                <a:gd name="T16" fmla="*/ 609 w 4597"/>
                <a:gd name="T17" fmla="*/ 261 h 1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97" h="1611">
                  <a:moveTo>
                    <a:pt x="609" y="261"/>
                  </a:moveTo>
                  <a:lnTo>
                    <a:pt x="0" y="1554"/>
                  </a:lnTo>
                  <a:lnTo>
                    <a:pt x="1543" y="1294"/>
                  </a:lnTo>
                  <a:lnTo>
                    <a:pt x="2891" y="1611"/>
                  </a:lnTo>
                  <a:lnTo>
                    <a:pt x="4597" y="1432"/>
                  </a:lnTo>
                  <a:lnTo>
                    <a:pt x="4037" y="162"/>
                  </a:lnTo>
                  <a:lnTo>
                    <a:pt x="2737" y="286"/>
                  </a:lnTo>
                  <a:lnTo>
                    <a:pt x="1731" y="0"/>
                  </a:lnTo>
                  <a:lnTo>
                    <a:pt x="609" y="26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6" name="Freeform 12"/>
            <p:cNvSpPr/>
            <p:nvPr/>
          </p:nvSpPr>
          <p:spPr bwMode="auto">
            <a:xfrm>
              <a:off x="2295525" y="3062288"/>
              <a:ext cx="7335837" cy="2581276"/>
            </a:xfrm>
            <a:custGeom>
              <a:avLst/>
              <a:gdLst>
                <a:gd name="T0" fmla="*/ 2751 w 4621"/>
                <a:gd name="T1" fmla="*/ 285 h 1626"/>
                <a:gd name="T2" fmla="*/ 4055 w 4621"/>
                <a:gd name="T3" fmla="*/ 163 h 1626"/>
                <a:gd name="T4" fmla="*/ 4621 w 4621"/>
                <a:gd name="T5" fmla="*/ 1445 h 1626"/>
                <a:gd name="T6" fmla="*/ 2904 w 4621"/>
                <a:gd name="T7" fmla="*/ 1626 h 1626"/>
                <a:gd name="T8" fmla="*/ 1556 w 4621"/>
                <a:gd name="T9" fmla="*/ 1309 h 1626"/>
                <a:gd name="T10" fmla="*/ 0 w 4621"/>
                <a:gd name="T11" fmla="*/ 1570 h 1626"/>
                <a:gd name="T12" fmla="*/ 618 w 4621"/>
                <a:gd name="T13" fmla="*/ 262 h 1626"/>
                <a:gd name="T14" fmla="*/ 1744 w 4621"/>
                <a:gd name="T15" fmla="*/ 0 h 1626"/>
                <a:gd name="T16" fmla="*/ 2751 w 4621"/>
                <a:gd name="T17" fmla="*/ 285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21" h="1626">
                  <a:moveTo>
                    <a:pt x="2751" y="285"/>
                  </a:moveTo>
                  <a:lnTo>
                    <a:pt x="4055" y="163"/>
                  </a:lnTo>
                  <a:lnTo>
                    <a:pt x="4621" y="1445"/>
                  </a:lnTo>
                  <a:lnTo>
                    <a:pt x="2904" y="1626"/>
                  </a:lnTo>
                  <a:lnTo>
                    <a:pt x="1556" y="1309"/>
                  </a:lnTo>
                  <a:lnTo>
                    <a:pt x="0" y="1570"/>
                  </a:lnTo>
                  <a:lnTo>
                    <a:pt x="618" y="262"/>
                  </a:lnTo>
                  <a:lnTo>
                    <a:pt x="1744" y="0"/>
                  </a:lnTo>
                  <a:lnTo>
                    <a:pt x="2751" y="285"/>
                  </a:lnTo>
                  <a:close/>
                </a:path>
              </a:pathLst>
            </a:custGeom>
            <a:solidFill>
              <a:schemeClr val="bg2"/>
            </a:solidFill>
            <a:ln>
              <a:noFill/>
            </a:ln>
          </p:spPr>
          <p:txBody>
            <a:bodyPr vert="horz" wrap="square" lIns="91440" tIns="45720" rIns="91440" bIns="45720" numCol="1" anchor="t" anchorCtr="0" compatLnSpc="1"/>
            <a:lstStyle/>
            <a:p>
              <a:endParaRPr lang="id-ID"/>
            </a:p>
          </p:txBody>
        </p:sp>
        <p:sp>
          <p:nvSpPr>
            <p:cNvPr id="7" name="Freeform 13"/>
            <p:cNvSpPr/>
            <p:nvPr/>
          </p:nvSpPr>
          <p:spPr bwMode="auto">
            <a:xfrm>
              <a:off x="2316163" y="3073401"/>
              <a:ext cx="2747963" cy="2466976"/>
            </a:xfrm>
            <a:custGeom>
              <a:avLst/>
              <a:gdLst>
                <a:gd name="T0" fmla="*/ 940 w 1054"/>
                <a:gd name="T1" fmla="*/ 787 h 945"/>
                <a:gd name="T2" fmla="*/ 470 w 1054"/>
                <a:gd name="T3" fmla="*/ 866 h 945"/>
                <a:gd name="T4" fmla="*/ 0 w 1054"/>
                <a:gd name="T5" fmla="*/ 945 h 945"/>
                <a:gd name="T6" fmla="*/ 185 w 1054"/>
                <a:gd name="T7" fmla="*/ 552 h 945"/>
                <a:gd name="T8" fmla="*/ 371 w 1054"/>
                <a:gd name="T9" fmla="*/ 159 h 945"/>
                <a:gd name="T10" fmla="*/ 712 w 1054"/>
                <a:gd name="T11" fmla="*/ 80 h 945"/>
                <a:gd name="T12" fmla="*/ 1054 w 1054"/>
                <a:gd name="T13" fmla="*/ 0 h 945"/>
                <a:gd name="T14" fmla="*/ 997 w 1054"/>
                <a:gd name="T15" fmla="*/ 394 h 945"/>
                <a:gd name="T16" fmla="*/ 940 w 1054"/>
                <a:gd name="T17" fmla="*/ 787 h 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4" h="945">
                  <a:moveTo>
                    <a:pt x="940" y="787"/>
                  </a:moveTo>
                  <a:cubicBezTo>
                    <a:pt x="783" y="814"/>
                    <a:pt x="626" y="840"/>
                    <a:pt x="470" y="866"/>
                  </a:cubicBezTo>
                  <a:cubicBezTo>
                    <a:pt x="313" y="893"/>
                    <a:pt x="156" y="919"/>
                    <a:pt x="0" y="945"/>
                  </a:cubicBezTo>
                  <a:cubicBezTo>
                    <a:pt x="62" y="814"/>
                    <a:pt x="124" y="683"/>
                    <a:pt x="185" y="552"/>
                  </a:cubicBezTo>
                  <a:cubicBezTo>
                    <a:pt x="247" y="421"/>
                    <a:pt x="309" y="290"/>
                    <a:pt x="371" y="159"/>
                  </a:cubicBezTo>
                  <a:cubicBezTo>
                    <a:pt x="485" y="132"/>
                    <a:pt x="598" y="106"/>
                    <a:pt x="712" y="80"/>
                  </a:cubicBezTo>
                  <a:cubicBezTo>
                    <a:pt x="826" y="53"/>
                    <a:pt x="940" y="27"/>
                    <a:pt x="1054" y="0"/>
                  </a:cubicBezTo>
                  <a:cubicBezTo>
                    <a:pt x="1035" y="132"/>
                    <a:pt x="1016" y="263"/>
                    <a:pt x="997" y="394"/>
                  </a:cubicBezTo>
                  <a:cubicBezTo>
                    <a:pt x="978" y="525"/>
                    <a:pt x="959" y="656"/>
                    <a:pt x="940" y="787"/>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id-ID"/>
            </a:p>
          </p:txBody>
        </p:sp>
        <p:sp>
          <p:nvSpPr>
            <p:cNvPr id="8" name="Freeform 14"/>
            <p:cNvSpPr/>
            <p:nvPr/>
          </p:nvSpPr>
          <p:spPr bwMode="auto">
            <a:xfrm>
              <a:off x="2478088" y="3130551"/>
              <a:ext cx="2574925" cy="2330451"/>
            </a:xfrm>
            <a:custGeom>
              <a:avLst/>
              <a:gdLst>
                <a:gd name="T0" fmla="*/ 881 w 988"/>
                <a:gd name="T1" fmla="*/ 744 h 893"/>
                <a:gd name="T2" fmla="*/ 440 w 988"/>
                <a:gd name="T3" fmla="*/ 818 h 893"/>
                <a:gd name="T4" fmla="*/ 0 w 988"/>
                <a:gd name="T5" fmla="*/ 893 h 893"/>
                <a:gd name="T6" fmla="*/ 169 w 988"/>
                <a:gd name="T7" fmla="*/ 521 h 893"/>
                <a:gd name="T8" fmla="*/ 337 w 988"/>
                <a:gd name="T9" fmla="*/ 150 h 893"/>
                <a:gd name="T10" fmla="*/ 663 w 988"/>
                <a:gd name="T11" fmla="*/ 75 h 893"/>
                <a:gd name="T12" fmla="*/ 988 w 988"/>
                <a:gd name="T13" fmla="*/ 0 h 893"/>
                <a:gd name="T14" fmla="*/ 935 w 988"/>
                <a:gd name="T15" fmla="*/ 372 h 893"/>
                <a:gd name="T16" fmla="*/ 881 w 988"/>
                <a:gd name="T17" fmla="*/ 744 h 8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8" h="893">
                  <a:moveTo>
                    <a:pt x="881" y="744"/>
                  </a:moveTo>
                  <a:cubicBezTo>
                    <a:pt x="734" y="769"/>
                    <a:pt x="587" y="793"/>
                    <a:pt x="440" y="818"/>
                  </a:cubicBezTo>
                  <a:cubicBezTo>
                    <a:pt x="294" y="843"/>
                    <a:pt x="147" y="868"/>
                    <a:pt x="0" y="893"/>
                  </a:cubicBezTo>
                  <a:cubicBezTo>
                    <a:pt x="56" y="769"/>
                    <a:pt x="112" y="645"/>
                    <a:pt x="169" y="521"/>
                  </a:cubicBezTo>
                  <a:cubicBezTo>
                    <a:pt x="225" y="398"/>
                    <a:pt x="281" y="274"/>
                    <a:pt x="337" y="150"/>
                  </a:cubicBezTo>
                  <a:cubicBezTo>
                    <a:pt x="446" y="125"/>
                    <a:pt x="554" y="100"/>
                    <a:pt x="663" y="75"/>
                  </a:cubicBezTo>
                  <a:cubicBezTo>
                    <a:pt x="771" y="50"/>
                    <a:pt x="880" y="25"/>
                    <a:pt x="988" y="0"/>
                  </a:cubicBezTo>
                  <a:cubicBezTo>
                    <a:pt x="971" y="124"/>
                    <a:pt x="953" y="248"/>
                    <a:pt x="935" y="372"/>
                  </a:cubicBezTo>
                  <a:cubicBezTo>
                    <a:pt x="917" y="496"/>
                    <a:pt x="899" y="620"/>
                    <a:pt x="881" y="744"/>
                  </a:cubicBezTo>
                  <a:close/>
                </a:path>
              </a:pathLst>
            </a:custGeom>
            <a:solidFill>
              <a:schemeClr val="bg2"/>
            </a:solidFill>
            <a:ln>
              <a:noFill/>
            </a:ln>
          </p:spPr>
          <p:txBody>
            <a:bodyPr vert="horz" wrap="square" lIns="91440" tIns="45720" rIns="91440" bIns="45720" numCol="1" anchor="t" anchorCtr="0" compatLnSpc="1"/>
            <a:lstStyle/>
            <a:p>
              <a:endParaRPr lang="id-ID"/>
            </a:p>
          </p:txBody>
        </p:sp>
        <p:sp>
          <p:nvSpPr>
            <p:cNvPr id="9" name="Freeform 15"/>
            <p:cNvSpPr/>
            <p:nvPr/>
          </p:nvSpPr>
          <p:spPr bwMode="auto">
            <a:xfrm>
              <a:off x="3890963" y="4791077"/>
              <a:ext cx="922338" cy="430214"/>
            </a:xfrm>
            <a:custGeom>
              <a:avLst/>
              <a:gdLst>
                <a:gd name="T0" fmla="*/ 354 w 354"/>
                <a:gd name="T1" fmla="*/ 0 h 165"/>
                <a:gd name="T2" fmla="*/ 180 w 354"/>
                <a:gd name="T3" fmla="*/ 82 h 165"/>
                <a:gd name="T4" fmla="*/ 0 w 354"/>
                <a:gd name="T5" fmla="*/ 165 h 165"/>
                <a:gd name="T6" fmla="*/ 105 w 354"/>
                <a:gd name="T7" fmla="*/ 147 h 165"/>
                <a:gd name="T8" fmla="*/ 229 w 354"/>
                <a:gd name="T9" fmla="*/ 90 h 165"/>
                <a:gd name="T10" fmla="*/ 350 w 354"/>
                <a:gd name="T11" fmla="*/ 33 h 165"/>
                <a:gd name="T12" fmla="*/ 354 w 354"/>
                <a:gd name="T13" fmla="*/ 0 h 165"/>
              </a:gdLst>
              <a:ahLst/>
              <a:cxnLst>
                <a:cxn ang="0">
                  <a:pos x="T0" y="T1"/>
                </a:cxn>
                <a:cxn ang="0">
                  <a:pos x="T2" y="T3"/>
                </a:cxn>
                <a:cxn ang="0">
                  <a:pos x="T4" y="T5"/>
                </a:cxn>
                <a:cxn ang="0">
                  <a:pos x="T6" y="T7"/>
                </a:cxn>
                <a:cxn ang="0">
                  <a:pos x="T8" y="T9"/>
                </a:cxn>
                <a:cxn ang="0">
                  <a:pos x="T10" y="T11"/>
                </a:cxn>
                <a:cxn ang="0">
                  <a:pos x="T12" y="T13"/>
                </a:cxn>
              </a:cxnLst>
              <a:rect l="0" t="0" r="r" b="b"/>
              <a:pathLst>
                <a:path w="354" h="165">
                  <a:moveTo>
                    <a:pt x="354" y="0"/>
                  </a:moveTo>
                  <a:cubicBezTo>
                    <a:pt x="297" y="27"/>
                    <a:pt x="239" y="55"/>
                    <a:pt x="180" y="82"/>
                  </a:cubicBezTo>
                  <a:cubicBezTo>
                    <a:pt x="121" y="110"/>
                    <a:pt x="61" y="138"/>
                    <a:pt x="0" y="165"/>
                  </a:cubicBezTo>
                  <a:cubicBezTo>
                    <a:pt x="35" y="159"/>
                    <a:pt x="70" y="153"/>
                    <a:pt x="105" y="147"/>
                  </a:cubicBezTo>
                  <a:cubicBezTo>
                    <a:pt x="146" y="128"/>
                    <a:pt x="188" y="109"/>
                    <a:pt x="229" y="90"/>
                  </a:cubicBezTo>
                  <a:cubicBezTo>
                    <a:pt x="269" y="71"/>
                    <a:pt x="310" y="52"/>
                    <a:pt x="350" y="33"/>
                  </a:cubicBezTo>
                  <a:cubicBezTo>
                    <a:pt x="351" y="22"/>
                    <a:pt x="353" y="11"/>
                    <a:pt x="35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0" name="Freeform 16"/>
            <p:cNvSpPr/>
            <p:nvPr/>
          </p:nvSpPr>
          <p:spPr bwMode="auto">
            <a:xfrm>
              <a:off x="2947989" y="3968751"/>
              <a:ext cx="1984375" cy="458788"/>
            </a:xfrm>
            <a:custGeom>
              <a:avLst/>
              <a:gdLst>
                <a:gd name="T0" fmla="*/ 762 w 762"/>
                <a:gd name="T1" fmla="*/ 0 h 176"/>
                <a:gd name="T2" fmla="*/ 387 w 762"/>
                <a:gd name="T3" fmla="*/ 75 h 176"/>
                <a:gd name="T4" fmla="*/ 12 w 762"/>
                <a:gd name="T5" fmla="*/ 149 h 176"/>
                <a:gd name="T6" fmla="*/ 0 w 762"/>
                <a:gd name="T7" fmla="*/ 176 h 176"/>
                <a:gd name="T8" fmla="*/ 379 w 762"/>
                <a:gd name="T9" fmla="*/ 101 h 176"/>
                <a:gd name="T10" fmla="*/ 758 w 762"/>
                <a:gd name="T11" fmla="*/ 26 h 176"/>
                <a:gd name="T12" fmla="*/ 762 w 762"/>
                <a:gd name="T13" fmla="*/ 0 h 176"/>
              </a:gdLst>
              <a:ahLst/>
              <a:cxnLst>
                <a:cxn ang="0">
                  <a:pos x="T0" y="T1"/>
                </a:cxn>
                <a:cxn ang="0">
                  <a:pos x="T2" y="T3"/>
                </a:cxn>
                <a:cxn ang="0">
                  <a:pos x="T4" y="T5"/>
                </a:cxn>
                <a:cxn ang="0">
                  <a:pos x="T6" y="T7"/>
                </a:cxn>
                <a:cxn ang="0">
                  <a:pos x="T8" y="T9"/>
                </a:cxn>
                <a:cxn ang="0">
                  <a:pos x="T10" y="T11"/>
                </a:cxn>
                <a:cxn ang="0">
                  <a:pos x="T12" y="T13"/>
                </a:cxn>
              </a:cxnLst>
              <a:rect l="0" t="0" r="r" b="b"/>
              <a:pathLst>
                <a:path w="762" h="176">
                  <a:moveTo>
                    <a:pt x="762" y="0"/>
                  </a:moveTo>
                  <a:cubicBezTo>
                    <a:pt x="637" y="25"/>
                    <a:pt x="512" y="50"/>
                    <a:pt x="387" y="75"/>
                  </a:cubicBezTo>
                  <a:cubicBezTo>
                    <a:pt x="262" y="100"/>
                    <a:pt x="137" y="124"/>
                    <a:pt x="12" y="149"/>
                  </a:cubicBezTo>
                  <a:cubicBezTo>
                    <a:pt x="8" y="158"/>
                    <a:pt x="4" y="167"/>
                    <a:pt x="0" y="176"/>
                  </a:cubicBezTo>
                  <a:cubicBezTo>
                    <a:pt x="126" y="151"/>
                    <a:pt x="253" y="126"/>
                    <a:pt x="379" y="101"/>
                  </a:cubicBezTo>
                  <a:cubicBezTo>
                    <a:pt x="505" y="76"/>
                    <a:pt x="632" y="51"/>
                    <a:pt x="758" y="26"/>
                  </a:cubicBezTo>
                  <a:cubicBezTo>
                    <a:pt x="759" y="17"/>
                    <a:pt x="761" y="9"/>
                    <a:pt x="76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1" name="Freeform 17"/>
            <p:cNvSpPr/>
            <p:nvPr/>
          </p:nvSpPr>
          <p:spPr bwMode="auto">
            <a:xfrm>
              <a:off x="4554538" y="4035426"/>
              <a:ext cx="368300" cy="76200"/>
            </a:xfrm>
            <a:custGeom>
              <a:avLst/>
              <a:gdLst>
                <a:gd name="T0" fmla="*/ 141 w 141"/>
                <a:gd name="T1" fmla="*/ 1 h 29"/>
                <a:gd name="T2" fmla="*/ 36 w 141"/>
                <a:gd name="T3" fmla="*/ 0 h 29"/>
                <a:gd name="T4" fmla="*/ 0 w 141"/>
                <a:gd name="T5" fmla="*/ 28 h 29"/>
                <a:gd name="T6" fmla="*/ 137 w 141"/>
                <a:gd name="T7" fmla="*/ 29 h 29"/>
                <a:gd name="T8" fmla="*/ 141 w 141"/>
                <a:gd name="T9" fmla="*/ 1 h 29"/>
              </a:gdLst>
              <a:ahLst/>
              <a:cxnLst>
                <a:cxn ang="0">
                  <a:pos x="T0" y="T1"/>
                </a:cxn>
                <a:cxn ang="0">
                  <a:pos x="T2" y="T3"/>
                </a:cxn>
                <a:cxn ang="0">
                  <a:pos x="T4" y="T5"/>
                </a:cxn>
                <a:cxn ang="0">
                  <a:pos x="T6" y="T7"/>
                </a:cxn>
                <a:cxn ang="0">
                  <a:pos x="T8" y="T9"/>
                </a:cxn>
              </a:cxnLst>
              <a:rect l="0" t="0" r="r" b="b"/>
              <a:pathLst>
                <a:path w="141" h="29">
                  <a:moveTo>
                    <a:pt x="141" y="1"/>
                  </a:moveTo>
                  <a:cubicBezTo>
                    <a:pt x="106" y="1"/>
                    <a:pt x="70" y="0"/>
                    <a:pt x="36" y="0"/>
                  </a:cubicBezTo>
                  <a:cubicBezTo>
                    <a:pt x="24" y="9"/>
                    <a:pt x="12" y="19"/>
                    <a:pt x="0" y="28"/>
                  </a:cubicBezTo>
                  <a:cubicBezTo>
                    <a:pt x="45" y="28"/>
                    <a:pt x="91" y="29"/>
                    <a:pt x="137" y="29"/>
                  </a:cubicBezTo>
                  <a:cubicBezTo>
                    <a:pt x="138" y="19"/>
                    <a:pt x="140" y="10"/>
                    <a:pt x="141" y="1"/>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id-ID"/>
            </a:p>
          </p:txBody>
        </p:sp>
        <p:sp>
          <p:nvSpPr>
            <p:cNvPr id="12" name="Freeform 18"/>
            <p:cNvSpPr/>
            <p:nvPr/>
          </p:nvSpPr>
          <p:spPr bwMode="auto">
            <a:xfrm>
              <a:off x="3205163" y="4792663"/>
              <a:ext cx="1474788" cy="201614"/>
            </a:xfrm>
            <a:custGeom>
              <a:avLst/>
              <a:gdLst>
                <a:gd name="T0" fmla="*/ 527 w 566"/>
                <a:gd name="T1" fmla="*/ 77 h 77"/>
                <a:gd name="T2" fmla="*/ 566 w 566"/>
                <a:gd name="T3" fmla="*/ 49 h 77"/>
                <a:gd name="T4" fmla="*/ 296 w 566"/>
                <a:gd name="T5" fmla="*/ 25 h 77"/>
                <a:gd name="T6" fmla="*/ 42 w 566"/>
                <a:gd name="T7" fmla="*/ 0 h 77"/>
                <a:gd name="T8" fmla="*/ 0 w 566"/>
                <a:gd name="T9" fmla="*/ 28 h 77"/>
                <a:gd name="T10" fmla="*/ 256 w 566"/>
                <a:gd name="T11" fmla="*/ 53 h 77"/>
                <a:gd name="T12" fmla="*/ 527 w 566"/>
                <a:gd name="T13" fmla="*/ 77 h 77"/>
              </a:gdLst>
              <a:ahLst/>
              <a:cxnLst>
                <a:cxn ang="0">
                  <a:pos x="T0" y="T1"/>
                </a:cxn>
                <a:cxn ang="0">
                  <a:pos x="T2" y="T3"/>
                </a:cxn>
                <a:cxn ang="0">
                  <a:pos x="T4" y="T5"/>
                </a:cxn>
                <a:cxn ang="0">
                  <a:pos x="T6" y="T7"/>
                </a:cxn>
                <a:cxn ang="0">
                  <a:pos x="T8" y="T9"/>
                </a:cxn>
                <a:cxn ang="0">
                  <a:pos x="T10" y="T11"/>
                </a:cxn>
                <a:cxn ang="0">
                  <a:pos x="T12" y="T13"/>
                </a:cxn>
              </a:cxnLst>
              <a:rect l="0" t="0" r="r" b="b"/>
              <a:pathLst>
                <a:path w="566" h="77">
                  <a:moveTo>
                    <a:pt x="527" y="77"/>
                  </a:moveTo>
                  <a:cubicBezTo>
                    <a:pt x="540" y="68"/>
                    <a:pt x="553" y="58"/>
                    <a:pt x="566" y="49"/>
                  </a:cubicBezTo>
                  <a:cubicBezTo>
                    <a:pt x="475" y="41"/>
                    <a:pt x="385" y="33"/>
                    <a:pt x="296" y="25"/>
                  </a:cubicBezTo>
                  <a:cubicBezTo>
                    <a:pt x="210" y="17"/>
                    <a:pt x="125" y="9"/>
                    <a:pt x="42" y="0"/>
                  </a:cubicBezTo>
                  <a:cubicBezTo>
                    <a:pt x="28" y="10"/>
                    <a:pt x="14" y="19"/>
                    <a:pt x="0" y="28"/>
                  </a:cubicBezTo>
                  <a:cubicBezTo>
                    <a:pt x="83" y="36"/>
                    <a:pt x="169" y="44"/>
                    <a:pt x="256" y="53"/>
                  </a:cubicBezTo>
                  <a:cubicBezTo>
                    <a:pt x="344" y="61"/>
                    <a:pt x="434" y="69"/>
                    <a:pt x="527" y="77"/>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id-ID"/>
            </a:p>
          </p:txBody>
        </p:sp>
        <p:sp>
          <p:nvSpPr>
            <p:cNvPr id="13" name="Freeform 19"/>
            <p:cNvSpPr/>
            <p:nvPr/>
          </p:nvSpPr>
          <p:spPr bwMode="auto">
            <a:xfrm>
              <a:off x="3835401" y="4487863"/>
              <a:ext cx="1017587" cy="420688"/>
            </a:xfrm>
            <a:custGeom>
              <a:avLst/>
              <a:gdLst>
                <a:gd name="T0" fmla="*/ 0 w 390"/>
                <a:gd name="T1" fmla="*/ 141 h 161"/>
                <a:gd name="T2" fmla="*/ 17 w 390"/>
                <a:gd name="T3" fmla="*/ 161 h 161"/>
                <a:gd name="T4" fmla="*/ 205 w 390"/>
                <a:gd name="T5" fmla="*/ 92 h 161"/>
                <a:gd name="T6" fmla="*/ 389 w 390"/>
                <a:gd name="T7" fmla="*/ 22 h 161"/>
                <a:gd name="T8" fmla="*/ 390 w 390"/>
                <a:gd name="T9" fmla="*/ 16 h 161"/>
                <a:gd name="T10" fmla="*/ 375 w 390"/>
                <a:gd name="T11" fmla="*/ 0 h 161"/>
                <a:gd name="T12" fmla="*/ 190 w 390"/>
                <a:gd name="T13" fmla="*/ 71 h 161"/>
                <a:gd name="T14" fmla="*/ 0 w 390"/>
                <a:gd name="T15" fmla="*/ 141 h 16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0" h="161">
                  <a:moveTo>
                    <a:pt x="0" y="141"/>
                  </a:moveTo>
                  <a:cubicBezTo>
                    <a:pt x="5" y="147"/>
                    <a:pt x="11" y="154"/>
                    <a:pt x="17" y="161"/>
                  </a:cubicBezTo>
                  <a:cubicBezTo>
                    <a:pt x="80" y="138"/>
                    <a:pt x="143" y="115"/>
                    <a:pt x="205" y="92"/>
                  </a:cubicBezTo>
                  <a:cubicBezTo>
                    <a:pt x="267" y="69"/>
                    <a:pt x="328" y="46"/>
                    <a:pt x="389" y="22"/>
                  </a:cubicBezTo>
                  <a:cubicBezTo>
                    <a:pt x="389" y="20"/>
                    <a:pt x="390" y="18"/>
                    <a:pt x="390" y="16"/>
                  </a:cubicBezTo>
                  <a:cubicBezTo>
                    <a:pt x="385" y="10"/>
                    <a:pt x="380" y="5"/>
                    <a:pt x="375" y="0"/>
                  </a:cubicBezTo>
                  <a:cubicBezTo>
                    <a:pt x="314" y="24"/>
                    <a:pt x="252" y="47"/>
                    <a:pt x="190" y="71"/>
                  </a:cubicBezTo>
                  <a:cubicBezTo>
                    <a:pt x="127" y="94"/>
                    <a:pt x="64" y="117"/>
                    <a:pt x="0" y="141"/>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id-ID"/>
            </a:p>
          </p:txBody>
        </p:sp>
        <p:sp>
          <p:nvSpPr>
            <p:cNvPr id="14" name="Freeform 20"/>
            <p:cNvSpPr/>
            <p:nvPr/>
          </p:nvSpPr>
          <p:spPr bwMode="auto">
            <a:xfrm>
              <a:off x="2830513" y="4213227"/>
              <a:ext cx="1454150" cy="469900"/>
            </a:xfrm>
            <a:custGeom>
              <a:avLst/>
              <a:gdLst>
                <a:gd name="T0" fmla="*/ 0 w 558"/>
                <a:gd name="T1" fmla="*/ 180 h 180"/>
                <a:gd name="T2" fmla="*/ 282 w 558"/>
                <a:gd name="T3" fmla="*/ 102 h 180"/>
                <a:gd name="T4" fmla="*/ 558 w 558"/>
                <a:gd name="T5" fmla="*/ 25 h 180"/>
                <a:gd name="T6" fmla="*/ 558 w 558"/>
                <a:gd name="T7" fmla="*/ 0 h 180"/>
                <a:gd name="T8" fmla="*/ 288 w 558"/>
                <a:gd name="T9" fmla="*/ 77 h 180"/>
                <a:gd name="T10" fmla="*/ 12 w 558"/>
                <a:gd name="T11" fmla="*/ 153 h 180"/>
                <a:gd name="T12" fmla="*/ 0 w 558"/>
                <a:gd name="T13" fmla="*/ 180 h 180"/>
              </a:gdLst>
              <a:ahLst/>
              <a:cxnLst>
                <a:cxn ang="0">
                  <a:pos x="T0" y="T1"/>
                </a:cxn>
                <a:cxn ang="0">
                  <a:pos x="T2" y="T3"/>
                </a:cxn>
                <a:cxn ang="0">
                  <a:pos x="T4" y="T5"/>
                </a:cxn>
                <a:cxn ang="0">
                  <a:pos x="T6" y="T7"/>
                </a:cxn>
                <a:cxn ang="0">
                  <a:pos x="T8" y="T9"/>
                </a:cxn>
                <a:cxn ang="0">
                  <a:pos x="T10" y="T11"/>
                </a:cxn>
                <a:cxn ang="0">
                  <a:pos x="T12" y="T13"/>
                </a:cxn>
              </a:cxnLst>
              <a:rect l="0" t="0" r="r" b="b"/>
              <a:pathLst>
                <a:path w="558" h="180">
                  <a:moveTo>
                    <a:pt x="0" y="180"/>
                  </a:moveTo>
                  <a:cubicBezTo>
                    <a:pt x="95" y="154"/>
                    <a:pt x="189" y="128"/>
                    <a:pt x="282" y="102"/>
                  </a:cubicBezTo>
                  <a:cubicBezTo>
                    <a:pt x="374" y="77"/>
                    <a:pt x="466" y="51"/>
                    <a:pt x="558" y="25"/>
                  </a:cubicBezTo>
                  <a:cubicBezTo>
                    <a:pt x="558" y="17"/>
                    <a:pt x="558" y="9"/>
                    <a:pt x="558" y="0"/>
                  </a:cubicBezTo>
                  <a:cubicBezTo>
                    <a:pt x="468" y="26"/>
                    <a:pt x="378" y="52"/>
                    <a:pt x="288" y="77"/>
                  </a:cubicBezTo>
                  <a:cubicBezTo>
                    <a:pt x="197" y="102"/>
                    <a:pt x="105" y="128"/>
                    <a:pt x="12" y="153"/>
                  </a:cubicBezTo>
                  <a:cubicBezTo>
                    <a:pt x="8" y="162"/>
                    <a:pt x="4" y="171"/>
                    <a:pt x="0" y="180"/>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id-ID"/>
            </a:p>
          </p:txBody>
        </p:sp>
        <p:sp>
          <p:nvSpPr>
            <p:cNvPr id="15" name="Freeform 21"/>
            <p:cNvSpPr/>
            <p:nvPr/>
          </p:nvSpPr>
          <p:spPr bwMode="auto">
            <a:xfrm>
              <a:off x="3471863" y="4435477"/>
              <a:ext cx="617538" cy="169863"/>
            </a:xfrm>
            <a:custGeom>
              <a:avLst/>
              <a:gdLst>
                <a:gd name="T0" fmla="*/ 198 w 237"/>
                <a:gd name="T1" fmla="*/ 65 h 65"/>
                <a:gd name="T2" fmla="*/ 237 w 237"/>
                <a:gd name="T3" fmla="*/ 37 h 65"/>
                <a:gd name="T4" fmla="*/ 137 w 237"/>
                <a:gd name="T5" fmla="*/ 18 h 65"/>
                <a:gd name="T6" fmla="*/ 40 w 237"/>
                <a:gd name="T7" fmla="*/ 0 h 65"/>
                <a:gd name="T8" fmla="*/ 0 w 237"/>
                <a:gd name="T9" fmla="*/ 28 h 65"/>
                <a:gd name="T10" fmla="*/ 97 w 237"/>
                <a:gd name="T11" fmla="*/ 46 h 65"/>
                <a:gd name="T12" fmla="*/ 198 w 237"/>
                <a:gd name="T13" fmla="*/ 65 h 65"/>
              </a:gdLst>
              <a:ahLst/>
              <a:cxnLst>
                <a:cxn ang="0">
                  <a:pos x="T0" y="T1"/>
                </a:cxn>
                <a:cxn ang="0">
                  <a:pos x="T2" y="T3"/>
                </a:cxn>
                <a:cxn ang="0">
                  <a:pos x="T4" y="T5"/>
                </a:cxn>
                <a:cxn ang="0">
                  <a:pos x="T6" y="T7"/>
                </a:cxn>
                <a:cxn ang="0">
                  <a:pos x="T8" y="T9"/>
                </a:cxn>
                <a:cxn ang="0">
                  <a:pos x="T10" y="T11"/>
                </a:cxn>
                <a:cxn ang="0">
                  <a:pos x="T12" y="T13"/>
                </a:cxn>
              </a:cxnLst>
              <a:rect l="0" t="0" r="r" b="b"/>
              <a:pathLst>
                <a:path w="237" h="65">
                  <a:moveTo>
                    <a:pt x="198" y="65"/>
                  </a:moveTo>
                  <a:cubicBezTo>
                    <a:pt x="211" y="55"/>
                    <a:pt x="224" y="46"/>
                    <a:pt x="237" y="37"/>
                  </a:cubicBezTo>
                  <a:cubicBezTo>
                    <a:pt x="203" y="31"/>
                    <a:pt x="170" y="25"/>
                    <a:pt x="137" y="18"/>
                  </a:cubicBezTo>
                  <a:cubicBezTo>
                    <a:pt x="104" y="12"/>
                    <a:pt x="72" y="6"/>
                    <a:pt x="40" y="0"/>
                  </a:cubicBezTo>
                  <a:cubicBezTo>
                    <a:pt x="27" y="9"/>
                    <a:pt x="13" y="18"/>
                    <a:pt x="0" y="28"/>
                  </a:cubicBezTo>
                  <a:cubicBezTo>
                    <a:pt x="32" y="34"/>
                    <a:pt x="64" y="40"/>
                    <a:pt x="97" y="46"/>
                  </a:cubicBezTo>
                  <a:cubicBezTo>
                    <a:pt x="130" y="52"/>
                    <a:pt x="164" y="59"/>
                    <a:pt x="198" y="65"/>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id-ID"/>
            </a:p>
          </p:txBody>
        </p:sp>
        <p:sp>
          <p:nvSpPr>
            <p:cNvPr id="16" name="Freeform 22"/>
            <p:cNvSpPr/>
            <p:nvPr/>
          </p:nvSpPr>
          <p:spPr bwMode="auto">
            <a:xfrm>
              <a:off x="3281363" y="3411538"/>
              <a:ext cx="1731962" cy="277813"/>
            </a:xfrm>
            <a:custGeom>
              <a:avLst/>
              <a:gdLst>
                <a:gd name="T0" fmla="*/ 665 w 665"/>
                <a:gd name="T1" fmla="*/ 0 h 106"/>
                <a:gd name="T2" fmla="*/ 333 w 665"/>
                <a:gd name="T3" fmla="*/ 40 h 106"/>
                <a:gd name="T4" fmla="*/ 12 w 665"/>
                <a:gd name="T5" fmla="*/ 80 h 106"/>
                <a:gd name="T6" fmla="*/ 0 w 665"/>
                <a:gd name="T7" fmla="*/ 106 h 106"/>
                <a:gd name="T8" fmla="*/ 325 w 665"/>
                <a:gd name="T9" fmla="*/ 66 h 106"/>
                <a:gd name="T10" fmla="*/ 661 w 665"/>
                <a:gd name="T11" fmla="*/ 26 h 106"/>
                <a:gd name="T12" fmla="*/ 665 w 665"/>
                <a:gd name="T13" fmla="*/ 0 h 106"/>
              </a:gdLst>
              <a:ahLst/>
              <a:cxnLst>
                <a:cxn ang="0">
                  <a:pos x="T0" y="T1"/>
                </a:cxn>
                <a:cxn ang="0">
                  <a:pos x="T2" y="T3"/>
                </a:cxn>
                <a:cxn ang="0">
                  <a:pos x="T4" y="T5"/>
                </a:cxn>
                <a:cxn ang="0">
                  <a:pos x="T6" y="T7"/>
                </a:cxn>
                <a:cxn ang="0">
                  <a:pos x="T8" y="T9"/>
                </a:cxn>
                <a:cxn ang="0">
                  <a:pos x="T10" y="T11"/>
                </a:cxn>
                <a:cxn ang="0">
                  <a:pos x="T12" y="T13"/>
                </a:cxn>
              </a:cxnLst>
              <a:rect l="0" t="0" r="r" b="b"/>
              <a:pathLst>
                <a:path w="665" h="106">
                  <a:moveTo>
                    <a:pt x="665" y="0"/>
                  </a:moveTo>
                  <a:cubicBezTo>
                    <a:pt x="553" y="13"/>
                    <a:pt x="442" y="26"/>
                    <a:pt x="333" y="40"/>
                  </a:cubicBezTo>
                  <a:cubicBezTo>
                    <a:pt x="225" y="53"/>
                    <a:pt x="118" y="66"/>
                    <a:pt x="12" y="80"/>
                  </a:cubicBezTo>
                  <a:cubicBezTo>
                    <a:pt x="8" y="88"/>
                    <a:pt x="4" y="97"/>
                    <a:pt x="0" y="106"/>
                  </a:cubicBezTo>
                  <a:cubicBezTo>
                    <a:pt x="107" y="92"/>
                    <a:pt x="216" y="79"/>
                    <a:pt x="325" y="66"/>
                  </a:cubicBezTo>
                  <a:cubicBezTo>
                    <a:pt x="436" y="53"/>
                    <a:pt x="548" y="39"/>
                    <a:pt x="661" y="26"/>
                  </a:cubicBezTo>
                  <a:cubicBezTo>
                    <a:pt x="662" y="17"/>
                    <a:pt x="664" y="9"/>
                    <a:pt x="665"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7" name="Freeform 23"/>
            <p:cNvSpPr/>
            <p:nvPr/>
          </p:nvSpPr>
          <p:spPr bwMode="auto">
            <a:xfrm>
              <a:off x="4008438" y="3478213"/>
              <a:ext cx="995363" cy="719139"/>
            </a:xfrm>
            <a:custGeom>
              <a:avLst/>
              <a:gdLst>
                <a:gd name="T0" fmla="*/ 0 w 382"/>
                <a:gd name="T1" fmla="*/ 256 h 276"/>
                <a:gd name="T2" fmla="*/ 14 w 382"/>
                <a:gd name="T3" fmla="*/ 276 h 276"/>
                <a:gd name="T4" fmla="*/ 201 w 382"/>
                <a:gd name="T5" fmla="*/ 156 h 276"/>
                <a:gd name="T6" fmla="*/ 377 w 382"/>
                <a:gd name="T7" fmla="*/ 35 h 276"/>
                <a:gd name="T8" fmla="*/ 382 w 382"/>
                <a:gd name="T9" fmla="*/ 0 h 276"/>
                <a:gd name="T10" fmla="*/ 198 w 382"/>
                <a:gd name="T11" fmla="*/ 128 h 276"/>
                <a:gd name="T12" fmla="*/ 0 w 382"/>
                <a:gd name="T13" fmla="*/ 256 h 276"/>
              </a:gdLst>
              <a:ahLst/>
              <a:cxnLst>
                <a:cxn ang="0">
                  <a:pos x="T0" y="T1"/>
                </a:cxn>
                <a:cxn ang="0">
                  <a:pos x="T2" y="T3"/>
                </a:cxn>
                <a:cxn ang="0">
                  <a:pos x="T4" y="T5"/>
                </a:cxn>
                <a:cxn ang="0">
                  <a:pos x="T6" y="T7"/>
                </a:cxn>
                <a:cxn ang="0">
                  <a:pos x="T8" y="T9"/>
                </a:cxn>
                <a:cxn ang="0">
                  <a:pos x="T10" y="T11"/>
                </a:cxn>
                <a:cxn ang="0">
                  <a:pos x="T12" y="T13"/>
                </a:cxn>
              </a:cxnLst>
              <a:rect l="0" t="0" r="r" b="b"/>
              <a:pathLst>
                <a:path w="382" h="276">
                  <a:moveTo>
                    <a:pt x="0" y="256"/>
                  </a:moveTo>
                  <a:cubicBezTo>
                    <a:pt x="4" y="263"/>
                    <a:pt x="9" y="269"/>
                    <a:pt x="14" y="276"/>
                  </a:cubicBezTo>
                  <a:cubicBezTo>
                    <a:pt x="78" y="236"/>
                    <a:pt x="140" y="196"/>
                    <a:pt x="201" y="156"/>
                  </a:cubicBezTo>
                  <a:cubicBezTo>
                    <a:pt x="261" y="116"/>
                    <a:pt x="320" y="76"/>
                    <a:pt x="377" y="35"/>
                  </a:cubicBezTo>
                  <a:cubicBezTo>
                    <a:pt x="379" y="24"/>
                    <a:pt x="380" y="12"/>
                    <a:pt x="382" y="0"/>
                  </a:cubicBezTo>
                  <a:cubicBezTo>
                    <a:pt x="322" y="43"/>
                    <a:pt x="261" y="86"/>
                    <a:pt x="198" y="128"/>
                  </a:cubicBezTo>
                  <a:cubicBezTo>
                    <a:pt x="133" y="171"/>
                    <a:pt x="67" y="213"/>
                    <a:pt x="0" y="25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8" name="Freeform 24"/>
            <p:cNvSpPr/>
            <p:nvPr/>
          </p:nvSpPr>
          <p:spPr bwMode="auto">
            <a:xfrm>
              <a:off x="3144838" y="3743326"/>
              <a:ext cx="1558925" cy="242888"/>
            </a:xfrm>
            <a:custGeom>
              <a:avLst/>
              <a:gdLst>
                <a:gd name="T0" fmla="*/ 555 w 598"/>
                <a:gd name="T1" fmla="*/ 31 h 93"/>
                <a:gd name="T2" fmla="*/ 598 w 598"/>
                <a:gd name="T3" fmla="*/ 0 h 93"/>
                <a:gd name="T4" fmla="*/ 301 w 598"/>
                <a:gd name="T5" fmla="*/ 33 h 93"/>
                <a:gd name="T6" fmla="*/ 12 w 598"/>
                <a:gd name="T7" fmla="*/ 66 h 93"/>
                <a:gd name="T8" fmla="*/ 0 w 598"/>
                <a:gd name="T9" fmla="*/ 93 h 93"/>
                <a:gd name="T10" fmla="*/ 274 w 598"/>
                <a:gd name="T11" fmla="*/ 62 h 93"/>
                <a:gd name="T12" fmla="*/ 555 w 598"/>
                <a:gd name="T13" fmla="*/ 31 h 93"/>
              </a:gdLst>
              <a:ahLst/>
              <a:cxnLst>
                <a:cxn ang="0">
                  <a:pos x="T0" y="T1"/>
                </a:cxn>
                <a:cxn ang="0">
                  <a:pos x="T2" y="T3"/>
                </a:cxn>
                <a:cxn ang="0">
                  <a:pos x="T4" y="T5"/>
                </a:cxn>
                <a:cxn ang="0">
                  <a:pos x="T6" y="T7"/>
                </a:cxn>
                <a:cxn ang="0">
                  <a:pos x="T8" y="T9"/>
                </a:cxn>
                <a:cxn ang="0">
                  <a:pos x="T10" y="T11"/>
                </a:cxn>
                <a:cxn ang="0">
                  <a:pos x="T12" y="T13"/>
                </a:cxn>
              </a:cxnLst>
              <a:rect l="0" t="0" r="r" b="b"/>
              <a:pathLst>
                <a:path w="598" h="93">
                  <a:moveTo>
                    <a:pt x="555" y="31"/>
                  </a:moveTo>
                  <a:cubicBezTo>
                    <a:pt x="570" y="21"/>
                    <a:pt x="584" y="11"/>
                    <a:pt x="598" y="0"/>
                  </a:cubicBezTo>
                  <a:cubicBezTo>
                    <a:pt x="498" y="11"/>
                    <a:pt x="399" y="22"/>
                    <a:pt x="301" y="33"/>
                  </a:cubicBezTo>
                  <a:cubicBezTo>
                    <a:pt x="204" y="44"/>
                    <a:pt x="108" y="55"/>
                    <a:pt x="12" y="66"/>
                  </a:cubicBezTo>
                  <a:cubicBezTo>
                    <a:pt x="8" y="75"/>
                    <a:pt x="4" y="84"/>
                    <a:pt x="0" y="93"/>
                  </a:cubicBezTo>
                  <a:cubicBezTo>
                    <a:pt x="91" y="83"/>
                    <a:pt x="182" y="73"/>
                    <a:pt x="274" y="62"/>
                  </a:cubicBezTo>
                  <a:cubicBezTo>
                    <a:pt x="367" y="52"/>
                    <a:pt x="461" y="42"/>
                    <a:pt x="555" y="31"/>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id-ID"/>
            </a:p>
          </p:txBody>
        </p:sp>
        <p:sp>
          <p:nvSpPr>
            <p:cNvPr id="19" name="Freeform 25"/>
            <p:cNvSpPr/>
            <p:nvPr/>
          </p:nvSpPr>
          <p:spPr bwMode="auto">
            <a:xfrm>
              <a:off x="2976563" y="3255963"/>
              <a:ext cx="1536700" cy="1109664"/>
            </a:xfrm>
            <a:custGeom>
              <a:avLst/>
              <a:gdLst>
                <a:gd name="T0" fmla="*/ 0 w 590"/>
                <a:gd name="T1" fmla="*/ 425 h 425"/>
                <a:gd name="T2" fmla="*/ 312 w 590"/>
                <a:gd name="T3" fmla="*/ 212 h 425"/>
                <a:gd name="T4" fmla="*/ 590 w 590"/>
                <a:gd name="T5" fmla="*/ 0 h 425"/>
                <a:gd name="T6" fmla="*/ 539 w 590"/>
                <a:gd name="T7" fmla="*/ 11 h 425"/>
                <a:gd name="T8" fmla="*/ 291 w 590"/>
                <a:gd name="T9" fmla="*/ 199 h 425"/>
                <a:gd name="T10" fmla="*/ 17 w 590"/>
                <a:gd name="T11" fmla="*/ 387 h 425"/>
                <a:gd name="T12" fmla="*/ 0 w 590"/>
                <a:gd name="T13" fmla="*/ 425 h 425"/>
              </a:gdLst>
              <a:ahLst/>
              <a:cxnLst>
                <a:cxn ang="0">
                  <a:pos x="T0" y="T1"/>
                </a:cxn>
                <a:cxn ang="0">
                  <a:pos x="T2" y="T3"/>
                </a:cxn>
                <a:cxn ang="0">
                  <a:pos x="T4" y="T5"/>
                </a:cxn>
                <a:cxn ang="0">
                  <a:pos x="T6" y="T7"/>
                </a:cxn>
                <a:cxn ang="0">
                  <a:pos x="T8" y="T9"/>
                </a:cxn>
                <a:cxn ang="0">
                  <a:pos x="T10" y="T11"/>
                </a:cxn>
                <a:cxn ang="0">
                  <a:pos x="T12" y="T13"/>
                </a:cxn>
              </a:cxnLst>
              <a:rect l="0" t="0" r="r" b="b"/>
              <a:pathLst>
                <a:path w="590" h="425">
                  <a:moveTo>
                    <a:pt x="0" y="425"/>
                  </a:moveTo>
                  <a:cubicBezTo>
                    <a:pt x="108" y="354"/>
                    <a:pt x="212" y="284"/>
                    <a:pt x="312" y="212"/>
                  </a:cubicBezTo>
                  <a:cubicBezTo>
                    <a:pt x="409" y="142"/>
                    <a:pt x="501" y="71"/>
                    <a:pt x="590" y="0"/>
                  </a:cubicBezTo>
                  <a:cubicBezTo>
                    <a:pt x="573" y="4"/>
                    <a:pt x="556" y="7"/>
                    <a:pt x="539" y="11"/>
                  </a:cubicBezTo>
                  <a:cubicBezTo>
                    <a:pt x="459" y="74"/>
                    <a:pt x="377" y="138"/>
                    <a:pt x="291" y="199"/>
                  </a:cubicBezTo>
                  <a:cubicBezTo>
                    <a:pt x="203" y="263"/>
                    <a:pt x="111" y="325"/>
                    <a:pt x="17" y="387"/>
                  </a:cubicBezTo>
                  <a:cubicBezTo>
                    <a:pt x="11" y="400"/>
                    <a:pt x="5" y="412"/>
                    <a:pt x="0" y="425"/>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id-ID"/>
            </a:p>
          </p:txBody>
        </p:sp>
        <p:sp>
          <p:nvSpPr>
            <p:cNvPr id="20" name="Freeform 26"/>
            <p:cNvSpPr/>
            <p:nvPr/>
          </p:nvSpPr>
          <p:spPr bwMode="auto">
            <a:xfrm>
              <a:off x="3236913" y="3973513"/>
              <a:ext cx="1109663" cy="182563"/>
            </a:xfrm>
            <a:custGeom>
              <a:avLst/>
              <a:gdLst>
                <a:gd name="T0" fmla="*/ 381 w 426"/>
                <a:gd name="T1" fmla="*/ 31 h 70"/>
                <a:gd name="T2" fmla="*/ 426 w 426"/>
                <a:gd name="T3" fmla="*/ 0 h 70"/>
                <a:gd name="T4" fmla="*/ 235 w 426"/>
                <a:gd name="T5" fmla="*/ 19 h 70"/>
                <a:gd name="T6" fmla="*/ 49 w 426"/>
                <a:gd name="T7" fmla="*/ 39 h 70"/>
                <a:gd name="T8" fmla="*/ 0 w 426"/>
                <a:gd name="T9" fmla="*/ 70 h 70"/>
                <a:gd name="T10" fmla="*/ 189 w 426"/>
                <a:gd name="T11" fmla="*/ 51 h 70"/>
                <a:gd name="T12" fmla="*/ 381 w 426"/>
                <a:gd name="T13" fmla="*/ 31 h 70"/>
              </a:gdLst>
              <a:ahLst/>
              <a:cxnLst>
                <a:cxn ang="0">
                  <a:pos x="T0" y="T1"/>
                </a:cxn>
                <a:cxn ang="0">
                  <a:pos x="T2" y="T3"/>
                </a:cxn>
                <a:cxn ang="0">
                  <a:pos x="T4" y="T5"/>
                </a:cxn>
                <a:cxn ang="0">
                  <a:pos x="T6" y="T7"/>
                </a:cxn>
                <a:cxn ang="0">
                  <a:pos x="T8" y="T9"/>
                </a:cxn>
                <a:cxn ang="0">
                  <a:pos x="T10" y="T11"/>
                </a:cxn>
                <a:cxn ang="0">
                  <a:pos x="T12" y="T13"/>
                </a:cxn>
              </a:cxnLst>
              <a:rect l="0" t="0" r="r" b="b"/>
              <a:pathLst>
                <a:path w="426" h="70">
                  <a:moveTo>
                    <a:pt x="381" y="31"/>
                  </a:moveTo>
                  <a:cubicBezTo>
                    <a:pt x="396" y="21"/>
                    <a:pt x="411" y="11"/>
                    <a:pt x="426" y="0"/>
                  </a:cubicBezTo>
                  <a:cubicBezTo>
                    <a:pt x="362" y="7"/>
                    <a:pt x="299" y="13"/>
                    <a:pt x="235" y="19"/>
                  </a:cubicBezTo>
                  <a:cubicBezTo>
                    <a:pt x="173" y="26"/>
                    <a:pt x="110" y="32"/>
                    <a:pt x="49" y="39"/>
                  </a:cubicBezTo>
                  <a:cubicBezTo>
                    <a:pt x="32" y="49"/>
                    <a:pt x="16" y="59"/>
                    <a:pt x="0" y="70"/>
                  </a:cubicBezTo>
                  <a:cubicBezTo>
                    <a:pt x="63" y="63"/>
                    <a:pt x="125" y="57"/>
                    <a:pt x="189" y="51"/>
                  </a:cubicBezTo>
                  <a:cubicBezTo>
                    <a:pt x="252" y="44"/>
                    <a:pt x="316" y="38"/>
                    <a:pt x="381" y="31"/>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id-ID"/>
            </a:p>
          </p:txBody>
        </p:sp>
        <p:sp>
          <p:nvSpPr>
            <p:cNvPr id="21" name="Freeform 27"/>
            <p:cNvSpPr/>
            <p:nvPr/>
          </p:nvSpPr>
          <p:spPr bwMode="auto">
            <a:xfrm>
              <a:off x="4467225" y="3660776"/>
              <a:ext cx="509588" cy="179388"/>
            </a:xfrm>
            <a:custGeom>
              <a:avLst/>
              <a:gdLst>
                <a:gd name="T0" fmla="*/ 196 w 196"/>
                <a:gd name="T1" fmla="*/ 0 h 69"/>
                <a:gd name="T2" fmla="*/ 63 w 196"/>
                <a:gd name="T3" fmla="*/ 28 h 69"/>
                <a:gd name="T4" fmla="*/ 0 w 196"/>
                <a:gd name="T5" fmla="*/ 69 h 69"/>
                <a:gd name="T6" fmla="*/ 96 w 196"/>
                <a:gd name="T7" fmla="*/ 49 h 69"/>
                <a:gd name="T8" fmla="*/ 192 w 196"/>
                <a:gd name="T9" fmla="*/ 29 h 69"/>
                <a:gd name="T10" fmla="*/ 196 w 196"/>
                <a:gd name="T11" fmla="*/ 0 h 69"/>
              </a:gdLst>
              <a:ahLst/>
              <a:cxnLst>
                <a:cxn ang="0">
                  <a:pos x="T0" y="T1"/>
                </a:cxn>
                <a:cxn ang="0">
                  <a:pos x="T2" y="T3"/>
                </a:cxn>
                <a:cxn ang="0">
                  <a:pos x="T4" y="T5"/>
                </a:cxn>
                <a:cxn ang="0">
                  <a:pos x="T6" y="T7"/>
                </a:cxn>
                <a:cxn ang="0">
                  <a:pos x="T8" y="T9"/>
                </a:cxn>
                <a:cxn ang="0">
                  <a:pos x="T10" y="T11"/>
                </a:cxn>
              </a:cxnLst>
              <a:rect l="0" t="0" r="r" b="b"/>
              <a:pathLst>
                <a:path w="196" h="69">
                  <a:moveTo>
                    <a:pt x="196" y="0"/>
                  </a:moveTo>
                  <a:cubicBezTo>
                    <a:pt x="152" y="10"/>
                    <a:pt x="107" y="19"/>
                    <a:pt x="63" y="28"/>
                  </a:cubicBezTo>
                  <a:cubicBezTo>
                    <a:pt x="42" y="42"/>
                    <a:pt x="21" y="55"/>
                    <a:pt x="0" y="69"/>
                  </a:cubicBezTo>
                  <a:cubicBezTo>
                    <a:pt x="32" y="62"/>
                    <a:pt x="64" y="56"/>
                    <a:pt x="96" y="49"/>
                  </a:cubicBezTo>
                  <a:cubicBezTo>
                    <a:pt x="128" y="43"/>
                    <a:pt x="160" y="36"/>
                    <a:pt x="192" y="29"/>
                  </a:cubicBezTo>
                  <a:cubicBezTo>
                    <a:pt x="193" y="20"/>
                    <a:pt x="195" y="10"/>
                    <a:pt x="196" y="0"/>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id-ID"/>
            </a:p>
          </p:txBody>
        </p:sp>
        <p:sp>
          <p:nvSpPr>
            <p:cNvPr id="22" name="Freeform 28"/>
            <p:cNvSpPr/>
            <p:nvPr/>
          </p:nvSpPr>
          <p:spPr bwMode="auto">
            <a:xfrm>
              <a:off x="4322763" y="3200401"/>
              <a:ext cx="719138" cy="166688"/>
            </a:xfrm>
            <a:custGeom>
              <a:avLst/>
              <a:gdLst>
                <a:gd name="T0" fmla="*/ 276 w 276"/>
                <a:gd name="T1" fmla="*/ 0 h 64"/>
                <a:gd name="T2" fmla="*/ 158 w 276"/>
                <a:gd name="T3" fmla="*/ 16 h 64"/>
                <a:gd name="T4" fmla="*/ 41 w 276"/>
                <a:gd name="T5" fmla="*/ 33 h 64"/>
                <a:gd name="T6" fmla="*/ 0 w 276"/>
                <a:gd name="T7" fmla="*/ 64 h 64"/>
                <a:gd name="T8" fmla="*/ 136 w 276"/>
                <a:gd name="T9" fmla="*/ 45 h 64"/>
                <a:gd name="T10" fmla="*/ 273 w 276"/>
                <a:gd name="T11" fmla="*/ 26 h 64"/>
                <a:gd name="T12" fmla="*/ 276 w 276"/>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276" h="64">
                  <a:moveTo>
                    <a:pt x="276" y="0"/>
                  </a:moveTo>
                  <a:cubicBezTo>
                    <a:pt x="237" y="5"/>
                    <a:pt x="198" y="11"/>
                    <a:pt x="158" y="16"/>
                  </a:cubicBezTo>
                  <a:cubicBezTo>
                    <a:pt x="119" y="22"/>
                    <a:pt x="80" y="27"/>
                    <a:pt x="41" y="33"/>
                  </a:cubicBezTo>
                  <a:cubicBezTo>
                    <a:pt x="28" y="43"/>
                    <a:pt x="14" y="53"/>
                    <a:pt x="0" y="64"/>
                  </a:cubicBezTo>
                  <a:cubicBezTo>
                    <a:pt x="45" y="57"/>
                    <a:pt x="90" y="51"/>
                    <a:pt x="136" y="45"/>
                  </a:cubicBezTo>
                  <a:cubicBezTo>
                    <a:pt x="181" y="38"/>
                    <a:pt x="227" y="32"/>
                    <a:pt x="273" y="26"/>
                  </a:cubicBezTo>
                  <a:cubicBezTo>
                    <a:pt x="274" y="17"/>
                    <a:pt x="275" y="8"/>
                    <a:pt x="276" y="0"/>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id-ID"/>
            </a:p>
          </p:txBody>
        </p:sp>
        <p:sp>
          <p:nvSpPr>
            <p:cNvPr id="23" name="Freeform 29"/>
            <p:cNvSpPr/>
            <p:nvPr/>
          </p:nvSpPr>
          <p:spPr bwMode="auto">
            <a:xfrm>
              <a:off x="4846638" y="4460876"/>
              <a:ext cx="15875" cy="22225"/>
            </a:xfrm>
            <a:custGeom>
              <a:avLst/>
              <a:gdLst>
                <a:gd name="T0" fmla="*/ 0 w 6"/>
                <a:gd name="T1" fmla="*/ 3 h 8"/>
                <a:gd name="T2" fmla="*/ 5 w 6"/>
                <a:gd name="T3" fmla="*/ 8 h 8"/>
                <a:gd name="T4" fmla="*/ 6 w 6"/>
                <a:gd name="T5" fmla="*/ 0 h 8"/>
                <a:gd name="T6" fmla="*/ 0 w 6"/>
                <a:gd name="T7" fmla="*/ 3 h 8"/>
              </a:gdLst>
              <a:ahLst/>
              <a:cxnLst>
                <a:cxn ang="0">
                  <a:pos x="T0" y="T1"/>
                </a:cxn>
                <a:cxn ang="0">
                  <a:pos x="T2" y="T3"/>
                </a:cxn>
                <a:cxn ang="0">
                  <a:pos x="T4" y="T5"/>
                </a:cxn>
                <a:cxn ang="0">
                  <a:pos x="T6" y="T7"/>
                </a:cxn>
              </a:cxnLst>
              <a:rect l="0" t="0" r="r" b="b"/>
              <a:pathLst>
                <a:path w="6" h="8">
                  <a:moveTo>
                    <a:pt x="0" y="3"/>
                  </a:moveTo>
                  <a:cubicBezTo>
                    <a:pt x="1" y="4"/>
                    <a:pt x="3" y="6"/>
                    <a:pt x="5" y="8"/>
                  </a:cubicBezTo>
                  <a:cubicBezTo>
                    <a:pt x="5" y="5"/>
                    <a:pt x="5" y="3"/>
                    <a:pt x="6" y="0"/>
                  </a:cubicBezTo>
                  <a:cubicBezTo>
                    <a:pt x="4" y="1"/>
                    <a:pt x="2" y="2"/>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4" name="Freeform 30"/>
            <p:cNvSpPr/>
            <p:nvPr/>
          </p:nvSpPr>
          <p:spPr bwMode="auto">
            <a:xfrm>
              <a:off x="4167188" y="3735388"/>
              <a:ext cx="800100" cy="387351"/>
            </a:xfrm>
            <a:custGeom>
              <a:avLst/>
              <a:gdLst>
                <a:gd name="T0" fmla="*/ 188 w 307"/>
                <a:gd name="T1" fmla="*/ 25 h 148"/>
                <a:gd name="T2" fmla="*/ 0 w 307"/>
                <a:gd name="T3" fmla="*/ 148 h 148"/>
                <a:gd name="T4" fmla="*/ 147 w 307"/>
                <a:gd name="T5" fmla="*/ 133 h 148"/>
                <a:gd name="T6" fmla="*/ 294 w 307"/>
                <a:gd name="T7" fmla="*/ 92 h 148"/>
                <a:gd name="T8" fmla="*/ 307 w 307"/>
                <a:gd name="T9" fmla="*/ 0 h 148"/>
                <a:gd name="T10" fmla="*/ 188 w 307"/>
                <a:gd name="T11" fmla="*/ 25 h 148"/>
              </a:gdLst>
              <a:ahLst/>
              <a:cxnLst>
                <a:cxn ang="0">
                  <a:pos x="T0" y="T1"/>
                </a:cxn>
                <a:cxn ang="0">
                  <a:pos x="T2" y="T3"/>
                </a:cxn>
                <a:cxn ang="0">
                  <a:pos x="T4" y="T5"/>
                </a:cxn>
                <a:cxn ang="0">
                  <a:pos x="T6" y="T7"/>
                </a:cxn>
                <a:cxn ang="0">
                  <a:pos x="T8" y="T9"/>
                </a:cxn>
                <a:cxn ang="0">
                  <a:pos x="T10" y="T11"/>
                </a:cxn>
              </a:cxnLst>
              <a:rect l="0" t="0" r="r" b="b"/>
              <a:pathLst>
                <a:path w="307" h="148">
                  <a:moveTo>
                    <a:pt x="188" y="25"/>
                  </a:moveTo>
                  <a:cubicBezTo>
                    <a:pt x="126" y="66"/>
                    <a:pt x="64" y="107"/>
                    <a:pt x="0" y="148"/>
                  </a:cubicBezTo>
                  <a:cubicBezTo>
                    <a:pt x="49" y="138"/>
                    <a:pt x="98" y="142"/>
                    <a:pt x="147" y="133"/>
                  </a:cubicBezTo>
                  <a:cubicBezTo>
                    <a:pt x="196" y="123"/>
                    <a:pt x="244" y="102"/>
                    <a:pt x="294" y="92"/>
                  </a:cubicBezTo>
                  <a:cubicBezTo>
                    <a:pt x="298" y="63"/>
                    <a:pt x="303" y="30"/>
                    <a:pt x="307" y="0"/>
                  </a:cubicBezTo>
                  <a:cubicBezTo>
                    <a:pt x="267" y="8"/>
                    <a:pt x="227" y="17"/>
                    <a:pt x="188" y="25"/>
                  </a:cubicBezTo>
                  <a:close/>
                </a:path>
              </a:pathLst>
            </a:custGeom>
            <a:solidFill>
              <a:schemeClr val="accent4"/>
            </a:solidFill>
            <a:ln>
              <a:noFill/>
            </a:ln>
          </p:spPr>
          <p:txBody>
            <a:bodyPr vert="horz" wrap="square" lIns="91440" tIns="45720" rIns="91440" bIns="45720" numCol="1" anchor="t" anchorCtr="0" compatLnSpc="1"/>
            <a:lstStyle/>
            <a:p>
              <a:endParaRPr lang="id-ID"/>
            </a:p>
          </p:txBody>
        </p:sp>
        <p:sp>
          <p:nvSpPr>
            <p:cNvPr id="25" name="Freeform 31"/>
            <p:cNvSpPr/>
            <p:nvPr/>
          </p:nvSpPr>
          <p:spPr bwMode="auto">
            <a:xfrm>
              <a:off x="3667125" y="4278314"/>
              <a:ext cx="887413" cy="254000"/>
            </a:xfrm>
            <a:custGeom>
              <a:avLst/>
              <a:gdLst>
                <a:gd name="T0" fmla="*/ 0 w 341"/>
                <a:gd name="T1" fmla="*/ 67 h 97"/>
                <a:gd name="T2" fmla="*/ 162 w 341"/>
                <a:gd name="T3" fmla="*/ 97 h 97"/>
                <a:gd name="T4" fmla="*/ 341 w 341"/>
                <a:gd name="T5" fmla="*/ 30 h 97"/>
                <a:gd name="T6" fmla="*/ 237 w 341"/>
                <a:gd name="T7" fmla="*/ 0 h 97"/>
                <a:gd name="T8" fmla="*/ 119 w 341"/>
                <a:gd name="T9" fmla="*/ 33 h 97"/>
                <a:gd name="T10" fmla="*/ 0 w 341"/>
                <a:gd name="T11" fmla="*/ 67 h 97"/>
              </a:gdLst>
              <a:ahLst/>
              <a:cxnLst>
                <a:cxn ang="0">
                  <a:pos x="T0" y="T1"/>
                </a:cxn>
                <a:cxn ang="0">
                  <a:pos x="T2" y="T3"/>
                </a:cxn>
                <a:cxn ang="0">
                  <a:pos x="T4" y="T5"/>
                </a:cxn>
                <a:cxn ang="0">
                  <a:pos x="T6" y="T7"/>
                </a:cxn>
                <a:cxn ang="0">
                  <a:pos x="T8" y="T9"/>
                </a:cxn>
                <a:cxn ang="0">
                  <a:pos x="T10" y="T11"/>
                </a:cxn>
              </a:cxnLst>
              <a:rect l="0" t="0" r="r" b="b"/>
              <a:pathLst>
                <a:path w="341" h="97">
                  <a:moveTo>
                    <a:pt x="0" y="67"/>
                  </a:moveTo>
                  <a:cubicBezTo>
                    <a:pt x="53" y="77"/>
                    <a:pt x="107" y="87"/>
                    <a:pt x="162" y="97"/>
                  </a:cubicBezTo>
                  <a:cubicBezTo>
                    <a:pt x="219" y="76"/>
                    <a:pt x="284" y="51"/>
                    <a:pt x="341" y="30"/>
                  </a:cubicBezTo>
                  <a:cubicBezTo>
                    <a:pt x="308" y="19"/>
                    <a:pt x="268" y="11"/>
                    <a:pt x="237" y="0"/>
                  </a:cubicBezTo>
                  <a:cubicBezTo>
                    <a:pt x="197" y="11"/>
                    <a:pt x="158" y="22"/>
                    <a:pt x="119" y="33"/>
                  </a:cubicBezTo>
                  <a:cubicBezTo>
                    <a:pt x="79" y="44"/>
                    <a:pt x="40" y="55"/>
                    <a:pt x="0" y="67"/>
                  </a:cubicBezTo>
                  <a:close/>
                </a:path>
              </a:pathLst>
            </a:custGeom>
            <a:solidFill>
              <a:schemeClr val="accent1"/>
            </a:solidFill>
            <a:ln>
              <a:noFill/>
            </a:ln>
          </p:spPr>
          <p:txBody>
            <a:bodyPr vert="horz" wrap="square" lIns="91440" tIns="45720" rIns="91440" bIns="45720" numCol="1" anchor="t" anchorCtr="0" compatLnSpc="1"/>
            <a:lstStyle/>
            <a:p>
              <a:endParaRPr lang="id-ID"/>
            </a:p>
          </p:txBody>
        </p:sp>
        <p:sp>
          <p:nvSpPr>
            <p:cNvPr id="26" name="Freeform 32"/>
            <p:cNvSpPr/>
            <p:nvPr/>
          </p:nvSpPr>
          <p:spPr bwMode="auto">
            <a:xfrm>
              <a:off x="4386263" y="3479802"/>
              <a:ext cx="614363" cy="182563"/>
            </a:xfrm>
            <a:custGeom>
              <a:avLst/>
              <a:gdLst>
                <a:gd name="T0" fmla="*/ 236 w 236"/>
                <a:gd name="T1" fmla="*/ 0 h 70"/>
                <a:gd name="T2" fmla="*/ 164 w 236"/>
                <a:gd name="T3" fmla="*/ 52 h 70"/>
                <a:gd name="T4" fmla="*/ 0 w 236"/>
                <a:gd name="T5" fmla="*/ 70 h 70"/>
                <a:gd name="T6" fmla="*/ 63 w 236"/>
                <a:gd name="T7" fmla="*/ 21 h 70"/>
                <a:gd name="T8" fmla="*/ 236 w 236"/>
                <a:gd name="T9" fmla="*/ 0 h 70"/>
              </a:gdLst>
              <a:ahLst/>
              <a:cxnLst>
                <a:cxn ang="0">
                  <a:pos x="T0" y="T1"/>
                </a:cxn>
                <a:cxn ang="0">
                  <a:pos x="T2" y="T3"/>
                </a:cxn>
                <a:cxn ang="0">
                  <a:pos x="T4" y="T5"/>
                </a:cxn>
                <a:cxn ang="0">
                  <a:pos x="T6" y="T7"/>
                </a:cxn>
                <a:cxn ang="0">
                  <a:pos x="T8" y="T9"/>
                </a:cxn>
              </a:cxnLst>
              <a:rect l="0" t="0" r="r" b="b"/>
              <a:pathLst>
                <a:path w="236" h="70">
                  <a:moveTo>
                    <a:pt x="236" y="0"/>
                  </a:moveTo>
                  <a:cubicBezTo>
                    <a:pt x="212" y="17"/>
                    <a:pt x="188" y="34"/>
                    <a:pt x="164" y="52"/>
                  </a:cubicBezTo>
                  <a:cubicBezTo>
                    <a:pt x="109" y="58"/>
                    <a:pt x="54" y="64"/>
                    <a:pt x="0" y="70"/>
                  </a:cubicBezTo>
                  <a:cubicBezTo>
                    <a:pt x="21" y="53"/>
                    <a:pt x="42" y="37"/>
                    <a:pt x="63" y="21"/>
                  </a:cubicBezTo>
                  <a:cubicBezTo>
                    <a:pt x="121" y="14"/>
                    <a:pt x="178" y="7"/>
                    <a:pt x="236" y="0"/>
                  </a:cubicBezTo>
                  <a:close/>
                </a:path>
              </a:pathLst>
            </a:custGeom>
            <a:solidFill>
              <a:schemeClr val="accent3"/>
            </a:solidFill>
            <a:ln>
              <a:noFill/>
            </a:ln>
          </p:spPr>
          <p:txBody>
            <a:bodyPr vert="horz" wrap="square" lIns="91440" tIns="45720" rIns="91440" bIns="45720" numCol="1" anchor="t" anchorCtr="0" compatLnSpc="1"/>
            <a:lstStyle/>
            <a:p>
              <a:endParaRPr lang="id-ID"/>
            </a:p>
          </p:txBody>
        </p:sp>
        <p:sp>
          <p:nvSpPr>
            <p:cNvPr id="27" name="Freeform 33"/>
            <p:cNvSpPr/>
            <p:nvPr/>
          </p:nvSpPr>
          <p:spPr bwMode="auto">
            <a:xfrm>
              <a:off x="2949575" y="4873627"/>
              <a:ext cx="922338" cy="214313"/>
            </a:xfrm>
            <a:custGeom>
              <a:avLst/>
              <a:gdLst>
                <a:gd name="T0" fmla="*/ 130 w 354"/>
                <a:gd name="T1" fmla="*/ 0 h 82"/>
                <a:gd name="T2" fmla="*/ 241 w 354"/>
                <a:gd name="T3" fmla="*/ 11 h 82"/>
                <a:gd name="T4" fmla="*/ 354 w 354"/>
                <a:gd name="T5" fmla="*/ 22 h 82"/>
                <a:gd name="T6" fmla="*/ 224 w 354"/>
                <a:gd name="T7" fmla="*/ 82 h 82"/>
                <a:gd name="T8" fmla="*/ 110 w 354"/>
                <a:gd name="T9" fmla="*/ 63 h 82"/>
                <a:gd name="T10" fmla="*/ 0 w 354"/>
                <a:gd name="T11" fmla="*/ 45 h 82"/>
                <a:gd name="T12" fmla="*/ 130 w 354"/>
                <a:gd name="T13" fmla="*/ 0 h 82"/>
              </a:gdLst>
              <a:ahLst/>
              <a:cxnLst>
                <a:cxn ang="0">
                  <a:pos x="T0" y="T1"/>
                </a:cxn>
                <a:cxn ang="0">
                  <a:pos x="T2" y="T3"/>
                </a:cxn>
                <a:cxn ang="0">
                  <a:pos x="T4" y="T5"/>
                </a:cxn>
                <a:cxn ang="0">
                  <a:pos x="T6" y="T7"/>
                </a:cxn>
                <a:cxn ang="0">
                  <a:pos x="T8" y="T9"/>
                </a:cxn>
                <a:cxn ang="0">
                  <a:pos x="T10" y="T11"/>
                </a:cxn>
                <a:cxn ang="0">
                  <a:pos x="T12" y="T13"/>
                </a:cxn>
              </a:cxnLst>
              <a:rect l="0" t="0" r="r" b="b"/>
              <a:pathLst>
                <a:path w="354" h="82">
                  <a:moveTo>
                    <a:pt x="130" y="0"/>
                  </a:moveTo>
                  <a:cubicBezTo>
                    <a:pt x="167" y="4"/>
                    <a:pt x="204" y="8"/>
                    <a:pt x="241" y="11"/>
                  </a:cubicBezTo>
                  <a:cubicBezTo>
                    <a:pt x="278" y="15"/>
                    <a:pt x="316" y="18"/>
                    <a:pt x="354" y="22"/>
                  </a:cubicBezTo>
                  <a:cubicBezTo>
                    <a:pt x="311" y="42"/>
                    <a:pt x="267" y="62"/>
                    <a:pt x="224" y="82"/>
                  </a:cubicBezTo>
                  <a:cubicBezTo>
                    <a:pt x="185" y="76"/>
                    <a:pt x="147" y="70"/>
                    <a:pt x="110" y="63"/>
                  </a:cubicBezTo>
                  <a:cubicBezTo>
                    <a:pt x="73" y="57"/>
                    <a:pt x="36" y="51"/>
                    <a:pt x="0" y="45"/>
                  </a:cubicBezTo>
                  <a:cubicBezTo>
                    <a:pt x="44" y="30"/>
                    <a:pt x="87" y="15"/>
                    <a:pt x="130" y="0"/>
                  </a:cubicBezTo>
                  <a:close/>
                </a:path>
              </a:pathLst>
            </a:custGeom>
            <a:solidFill>
              <a:schemeClr val="accent5"/>
            </a:solidFill>
            <a:ln>
              <a:noFill/>
            </a:ln>
          </p:spPr>
          <p:txBody>
            <a:bodyPr vert="horz" wrap="square" lIns="91440" tIns="45720" rIns="91440" bIns="45720" numCol="1" anchor="t" anchorCtr="0" compatLnSpc="1"/>
            <a:lstStyle/>
            <a:p>
              <a:endParaRPr lang="id-ID"/>
            </a:p>
          </p:txBody>
        </p:sp>
        <p:sp>
          <p:nvSpPr>
            <p:cNvPr id="28" name="Freeform 34"/>
            <p:cNvSpPr/>
            <p:nvPr/>
          </p:nvSpPr>
          <p:spPr bwMode="auto">
            <a:xfrm>
              <a:off x="3176588" y="3602038"/>
              <a:ext cx="792163" cy="314325"/>
            </a:xfrm>
            <a:custGeom>
              <a:avLst/>
              <a:gdLst>
                <a:gd name="T0" fmla="*/ 304 w 304"/>
                <a:gd name="T1" fmla="*/ 0 h 120"/>
                <a:gd name="T2" fmla="*/ 165 w 304"/>
                <a:gd name="T3" fmla="*/ 101 h 120"/>
                <a:gd name="T4" fmla="*/ 0 w 304"/>
                <a:gd name="T5" fmla="*/ 120 h 120"/>
                <a:gd name="T6" fmla="*/ 40 w 304"/>
                <a:gd name="T7" fmla="*/ 33 h 120"/>
                <a:gd name="T8" fmla="*/ 171 w 304"/>
                <a:gd name="T9" fmla="*/ 17 h 120"/>
                <a:gd name="T10" fmla="*/ 304 w 304"/>
                <a:gd name="T11" fmla="*/ 0 h 120"/>
              </a:gdLst>
              <a:ahLst/>
              <a:cxnLst>
                <a:cxn ang="0">
                  <a:pos x="T0" y="T1"/>
                </a:cxn>
                <a:cxn ang="0">
                  <a:pos x="T2" y="T3"/>
                </a:cxn>
                <a:cxn ang="0">
                  <a:pos x="T4" y="T5"/>
                </a:cxn>
                <a:cxn ang="0">
                  <a:pos x="T6" y="T7"/>
                </a:cxn>
                <a:cxn ang="0">
                  <a:pos x="T8" y="T9"/>
                </a:cxn>
                <a:cxn ang="0">
                  <a:pos x="T10" y="T11"/>
                </a:cxn>
              </a:cxnLst>
              <a:rect l="0" t="0" r="r" b="b"/>
              <a:pathLst>
                <a:path w="304" h="120">
                  <a:moveTo>
                    <a:pt x="304" y="0"/>
                  </a:moveTo>
                  <a:cubicBezTo>
                    <a:pt x="259" y="34"/>
                    <a:pt x="212" y="68"/>
                    <a:pt x="165" y="101"/>
                  </a:cubicBezTo>
                  <a:cubicBezTo>
                    <a:pt x="110" y="108"/>
                    <a:pt x="55" y="114"/>
                    <a:pt x="0" y="120"/>
                  </a:cubicBezTo>
                  <a:cubicBezTo>
                    <a:pt x="14" y="91"/>
                    <a:pt x="27" y="62"/>
                    <a:pt x="40" y="33"/>
                  </a:cubicBezTo>
                  <a:cubicBezTo>
                    <a:pt x="84" y="27"/>
                    <a:pt x="127" y="22"/>
                    <a:pt x="171" y="17"/>
                  </a:cubicBezTo>
                  <a:cubicBezTo>
                    <a:pt x="215" y="11"/>
                    <a:pt x="260" y="6"/>
                    <a:pt x="304" y="0"/>
                  </a:cubicBezTo>
                  <a:close/>
                </a:path>
              </a:pathLst>
            </a:custGeom>
            <a:solidFill>
              <a:schemeClr val="accent2"/>
            </a:solidFill>
            <a:ln>
              <a:noFill/>
            </a:ln>
          </p:spPr>
          <p:txBody>
            <a:bodyPr vert="horz" wrap="square" lIns="91440" tIns="45720" rIns="91440" bIns="45720" numCol="1" anchor="t" anchorCtr="0" compatLnSpc="1"/>
            <a:lstStyle/>
            <a:p>
              <a:endParaRPr lang="id-ID"/>
            </a:p>
          </p:txBody>
        </p:sp>
        <p:sp>
          <p:nvSpPr>
            <p:cNvPr id="29" name="Freeform 35"/>
            <p:cNvSpPr/>
            <p:nvPr/>
          </p:nvSpPr>
          <p:spPr bwMode="auto">
            <a:xfrm>
              <a:off x="3327400" y="3822702"/>
              <a:ext cx="806450" cy="495301"/>
            </a:xfrm>
            <a:custGeom>
              <a:avLst/>
              <a:gdLst>
                <a:gd name="T0" fmla="*/ 309 w 309"/>
                <a:gd name="T1" fmla="*/ 0 h 190"/>
                <a:gd name="T2" fmla="*/ 249 w 309"/>
                <a:gd name="T3" fmla="*/ 7 h 190"/>
                <a:gd name="T4" fmla="*/ 127 w 309"/>
                <a:gd name="T5" fmla="*/ 98 h 190"/>
                <a:gd name="T6" fmla="*/ 0 w 309"/>
                <a:gd name="T7" fmla="*/ 190 h 190"/>
                <a:gd name="T8" fmla="*/ 67 w 309"/>
                <a:gd name="T9" fmla="*/ 180 h 190"/>
                <a:gd name="T10" fmla="*/ 191 w 309"/>
                <a:gd name="T11" fmla="*/ 90 h 190"/>
                <a:gd name="T12" fmla="*/ 309 w 309"/>
                <a:gd name="T13" fmla="*/ 0 h 190"/>
              </a:gdLst>
              <a:ahLst/>
              <a:cxnLst>
                <a:cxn ang="0">
                  <a:pos x="T0" y="T1"/>
                </a:cxn>
                <a:cxn ang="0">
                  <a:pos x="T2" y="T3"/>
                </a:cxn>
                <a:cxn ang="0">
                  <a:pos x="T4" y="T5"/>
                </a:cxn>
                <a:cxn ang="0">
                  <a:pos x="T6" y="T7"/>
                </a:cxn>
                <a:cxn ang="0">
                  <a:pos x="T8" y="T9"/>
                </a:cxn>
                <a:cxn ang="0">
                  <a:pos x="T10" y="T11"/>
                </a:cxn>
                <a:cxn ang="0">
                  <a:pos x="T12" y="T13"/>
                </a:cxn>
              </a:cxnLst>
              <a:rect l="0" t="0" r="r" b="b"/>
              <a:pathLst>
                <a:path w="309" h="190">
                  <a:moveTo>
                    <a:pt x="309" y="0"/>
                  </a:moveTo>
                  <a:cubicBezTo>
                    <a:pt x="289" y="3"/>
                    <a:pt x="269" y="5"/>
                    <a:pt x="249" y="7"/>
                  </a:cubicBezTo>
                  <a:cubicBezTo>
                    <a:pt x="209" y="37"/>
                    <a:pt x="168" y="68"/>
                    <a:pt x="127" y="98"/>
                  </a:cubicBezTo>
                  <a:cubicBezTo>
                    <a:pt x="85" y="129"/>
                    <a:pt x="43" y="159"/>
                    <a:pt x="0" y="190"/>
                  </a:cubicBezTo>
                  <a:cubicBezTo>
                    <a:pt x="22" y="186"/>
                    <a:pt x="45" y="183"/>
                    <a:pt x="67" y="180"/>
                  </a:cubicBezTo>
                  <a:cubicBezTo>
                    <a:pt x="109" y="150"/>
                    <a:pt x="150" y="120"/>
                    <a:pt x="191" y="90"/>
                  </a:cubicBezTo>
                  <a:cubicBezTo>
                    <a:pt x="231" y="60"/>
                    <a:pt x="270" y="30"/>
                    <a:pt x="309" y="0"/>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id-ID"/>
            </a:p>
          </p:txBody>
        </p:sp>
        <p:sp>
          <p:nvSpPr>
            <p:cNvPr id="30" name="Freeform 36"/>
            <p:cNvSpPr/>
            <p:nvPr/>
          </p:nvSpPr>
          <p:spPr bwMode="auto">
            <a:xfrm>
              <a:off x="3419475" y="3903663"/>
              <a:ext cx="476250" cy="163513"/>
            </a:xfrm>
            <a:custGeom>
              <a:avLst/>
              <a:gdLst>
                <a:gd name="T0" fmla="*/ 75 w 183"/>
                <a:gd name="T1" fmla="*/ 12 h 63"/>
                <a:gd name="T2" fmla="*/ 0 w 183"/>
                <a:gd name="T3" fmla="*/ 63 h 63"/>
                <a:gd name="T4" fmla="*/ 113 w 183"/>
                <a:gd name="T5" fmla="*/ 52 h 63"/>
                <a:gd name="T6" fmla="*/ 183 w 183"/>
                <a:gd name="T7" fmla="*/ 0 h 63"/>
                <a:gd name="T8" fmla="*/ 75 w 183"/>
                <a:gd name="T9" fmla="*/ 12 h 63"/>
              </a:gdLst>
              <a:ahLst/>
              <a:cxnLst>
                <a:cxn ang="0">
                  <a:pos x="T0" y="T1"/>
                </a:cxn>
                <a:cxn ang="0">
                  <a:pos x="T2" y="T3"/>
                </a:cxn>
                <a:cxn ang="0">
                  <a:pos x="T4" y="T5"/>
                </a:cxn>
                <a:cxn ang="0">
                  <a:pos x="T6" y="T7"/>
                </a:cxn>
                <a:cxn ang="0">
                  <a:pos x="T8" y="T9"/>
                </a:cxn>
              </a:cxnLst>
              <a:rect l="0" t="0" r="r" b="b"/>
              <a:pathLst>
                <a:path w="183" h="63">
                  <a:moveTo>
                    <a:pt x="75" y="12"/>
                  </a:moveTo>
                  <a:cubicBezTo>
                    <a:pt x="50" y="29"/>
                    <a:pt x="25" y="46"/>
                    <a:pt x="0" y="63"/>
                  </a:cubicBezTo>
                  <a:cubicBezTo>
                    <a:pt x="38" y="60"/>
                    <a:pt x="75" y="56"/>
                    <a:pt x="113" y="52"/>
                  </a:cubicBezTo>
                  <a:cubicBezTo>
                    <a:pt x="137" y="34"/>
                    <a:pt x="160" y="17"/>
                    <a:pt x="183" y="0"/>
                  </a:cubicBezTo>
                  <a:cubicBezTo>
                    <a:pt x="147" y="4"/>
                    <a:pt x="111" y="8"/>
                    <a:pt x="75" y="12"/>
                  </a:cubicBezTo>
                  <a:close/>
                </a:path>
              </a:pathLst>
            </a:custGeom>
            <a:solidFill>
              <a:schemeClr val="accent1"/>
            </a:solidFill>
            <a:ln>
              <a:noFill/>
            </a:ln>
          </p:spPr>
          <p:txBody>
            <a:bodyPr vert="horz" wrap="square" lIns="91440" tIns="45720" rIns="91440" bIns="45720" numCol="1" anchor="t" anchorCtr="0" compatLnSpc="1"/>
            <a:lstStyle/>
            <a:p>
              <a:endParaRPr lang="id-ID"/>
            </a:p>
          </p:txBody>
        </p:sp>
        <p:sp>
          <p:nvSpPr>
            <p:cNvPr id="31" name="Freeform 37"/>
            <p:cNvSpPr/>
            <p:nvPr/>
          </p:nvSpPr>
          <p:spPr bwMode="auto">
            <a:xfrm>
              <a:off x="4765674" y="3073400"/>
              <a:ext cx="2139949" cy="2557463"/>
            </a:xfrm>
            <a:custGeom>
              <a:avLst/>
              <a:gdLst>
                <a:gd name="T0" fmla="*/ 821 w 821"/>
                <a:gd name="T1" fmla="*/ 980 h 980"/>
                <a:gd name="T2" fmla="*/ 410 w 821"/>
                <a:gd name="T3" fmla="*/ 884 h 980"/>
                <a:gd name="T4" fmla="*/ 0 w 821"/>
                <a:gd name="T5" fmla="*/ 787 h 980"/>
                <a:gd name="T6" fmla="*/ 29 w 821"/>
                <a:gd name="T7" fmla="*/ 588 h 980"/>
                <a:gd name="T8" fmla="*/ 54 w 821"/>
                <a:gd name="T9" fmla="*/ 676 h 980"/>
                <a:gd name="T10" fmla="*/ 114 w 821"/>
                <a:gd name="T11" fmla="*/ 687 h 980"/>
                <a:gd name="T12" fmla="*/ 39 w 821"/>
                <a:gd name="T13" fmla="*/ 513 h 980"/>
                <a:gd name="T14" fmla="*/ 35 w 821"/>
                <a:gd name="T15" fmla="*/ 541 h 980"/>
                <a:gd name="T16" fmla="*/ 57 w 821"/>
                <a:gd name="T17" fmla="*/ 394 h 980"/>
                <a:gd name="T18" fmla="*/ 114 w 821"/>
                <a:gd name="T19" fmla="*/ 0 h 980"/>
                <a:gd name="T20" fmla="*/ 420 w 821"/>
                <a:gd name="T21" fmla="*/ 87 h 980"/>
                <a:gd name="T22" fmla="*/ 727 w 821"/>
                <a:gd name="T23" fmla="*/ 174 h 980"/>
                <a:gd name="T24" fmla="*/ 774 w 821"/>
                <a:gd name="T25" fmla="*/ 577 h 980"/>
                <a:gd name="T26" fmla="*/ 821 w 821"/>
                <a:gd name="T27" fmla="*/ 980 h 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21" h="980">
                  <a:moveTo>
                    <a:pt x="821" y="980"/>
                  </a:moveTo>
                  <a:cubicBezTo>
                    <a:pt x="684" y="948"/>
                    <a:pt x="547" y="916"/>
                    <a:pt x="410" y="884"/>
                  </a:cubicBezTo>
                  <a:cubicBezTo>
                    <a:pt x="274" y="852"/>
                    <a:pt x="137" y="819"/>
                    <a:pt x="0" y="787"/>
                  </a:cubicBezTo>
                  <a:cubicBezTo>
                    <a:pt x="9" y="721"/>
                    <a:pt x="19" y="654"/>
                    <a:pt x="29" y="588"/>
                  </a:cubicBezTo>
                  <a:cubicBezTo>
                    <a:pt x="41" y="616"/>
                    <a:pt x="50" y="645"/>
                    <a:pt x="54" y="676"/>
                  </a:cubicBezTo>
                  <a:cubicBezTo>
                    <a:pt x="74" y="680"/>
                    <a:pt x="94" y="683"/>
                    <a:pt x="114" y="687"/>
                  </a:cubicBezTo>
                  <a:cubicBezTo>
                    <a:pt x="103" y="622"/>
                    <a:pt x="75" y="564"/>
                    <a:pt x="39" y="513"/>
                  </a:cubicBezTo>
                  <a:cubicBezTo>
                    <a:pt x="35" y="541"/>
                    <a:pt x="35" y="541"/>
                    <a:pt x="35" y="541"/>
                  </a:cubicBezTo>
                  <a:cubicBezTo>
                    <a:pt x="57" y="394"/>
                    <a:pt x="57" y="394"/>
                    <a:pt x="57" y="394"/>
                  </a:cubicBezTo>
                  <a:cubicBezTo>
                    <a:pt x="76" y="263"/>
                    <a:pt x="95" y="132"/>
                    <a:pt x="114" y="0"/>
                  </a:cubicBezTo>
                  <a:cubicBezTo>
                    <a:pt x="216" y="29"/>
                    <a:pt x="318" y="58"/>
                    <a:pt x="420" y="87"/>
                  </a:cubicBezTo>
                  <a:cubicBezTo>
                    <a:pt x="522" y="116"/>
                    <a:pt x="625" y="145"/>
                    <a:pt x="727" y="174"/>
                  </a:cubicBezTo>
                  <a:cubicBezTo>
                    <a:pt x="743" y="308"/>
                    <a:pt x="758" y="443"/>
                    <a:pt x="774" y="577"/>
                  </a:cubicBezTo>
                  <a:cubicBezTo>
                    <a:pt x="790" y="711"/>
                    <a:pt x="806" y="846"/>
                    <a:pt x="821" y="980"/>
                  </a:cubicBezTo>
                  <a:close/>
                </a:path>
              </a:pathLst>
            </a:custGeom>
            <a:solidFill>
              <a:schemeClr val="bg1">
                <a:lumMod val="85000"/>
              </a:schemeClr>
            </a:solidFill>
            <a:ln>
              <a:noFill/>
            </a:ln>
          </p:spPr>
          <p:txBody>
            <a:bodyPr vert="horz" wrap="square" lIns="91440" tIns="45720" rIns="91440" bIns="45720" numCol="1" anchor="t" anchorCtr="0" compatLnSpc="1"/>
            <a:lstStyle/>
            <a:p>
              <a:endParaRPr lang="id-ID"/>
            </a:p>
          </p:txBody>
        </p:sp>
        <p:sp>
          <p:nvSpPr>
            <p:cNvPr id="32" name="Freeform 38"/>
            <p:cNvSpPr/>
            <p:nvPr/>
          </p:nvSpPr>
          <p:spPr bwMode="auto">
            <a:xfrm>
              <a:off x="4773613" y="3130551"/>
              <a:ext cx="2127249" cy="2443164"/>
            </a:xfrm>
            <a:custGeom>
              <a:avLst/>
              <a:gdLst>
                <a:gd name="T0" fmla="*/ 816 w 816"/>
                <a:gd name="T1" fmla="*/ 936 h 936"/>
                <a:gd name="T2" fmla="*/ 408 w 816"/>
                <a:gd name="T3" fmla="*/ 840 h 936"/>
                <a:gd name="T4" fmla="*/ 0 w 816"/>
                <a:gd name="T5" fmla="*/ 744 h 936"/>
                <a:gd name="T6" fmla="*/ 26 w 816"/>
                <a:gd name="T7" fmla="*/ 566 h 936"/>
                <a:gd name="T8" fmla="*/ 51 w 816"/>
                <a:gd name="T9" fmla="*/ 654 h 936"/>
                <a:gd name="T10" fmla="*/ 111 w 816"/>
                <a:gd name="T11" fmla="*/ 665 h 936"/>
                <a:gd name="T12" fmla="*/ 36 w 816"/>
                <a:gd name="T13" fmla="*/ 491 h 936"/>
                <a:gd name="T14" fmla="*/ 54 w 816"/>
                <a:gd name="T15" fmla="*/ 372 h 936"/>
                <a:gd name="T16" fmla="*/ 107 w 816"/>
                <a:gd name="T17" fmla="*/ 0 h 936"/>
                <a:gd name="T18" fmla="*/ 417 w 816"/>
                <a:gd name="T19" fmla="*/ 87 h 936"/>
                <a:gd name="T20" fmla="*/ 727 w 816"/>
                <a:gd name="T21" fmla="*/ 174 h 936"/>
                <a:gd name="T22" fmla="*/ 771 w 816"/>
                <a:gd name="T23" fmla="*/ 555 h 936"/>
                <a:gd name="T24" fmla="*/ 816 w 816"/>
                <a:gd name="T25" fmla="*/ 936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6" h="936">
                  <a:moveTo>
                    <a:pt x="816" y="936"/>
                  </a:moveTo>
                  <a:cubicBezTo>
                    <a:pt x="680" y="904"/>
                    <a:pt x="543" y="872"/>
                    <a:pt x="408" y="840"/>
                  </a:cubicBezTo>
                  <a:cubicBezTo>
                    <a:pt x="272" y="808"/>
                    <a:pt x="136" y="776"/>
                    <a:pt x="0" y="744"/>
                  </a:cubicBezTo>
                  <a:cubicBezTo>
                    <a:pt x="8" y="684"/>
                    <a:pt x="17" y="625"/>
                    <a:pt x="26" y="566"/>
                  </a:cubicBezTo>
                  <a:cubicBezTo>
                    <a:pt x="38" y="594"/>
                    <a:pt x="47" y="623"/>
                    <a:pt x="51" y="654"/>
                  </a:cubicBezTo>
                  <a:cubicBezTo>
                    <a:pt x="71" y="658"/>
                    <a:pt x="91" y="661"/>
                    <a:pt x="111" y="665"/>
                  </a:cubicBezTo>
                  <a:cubicBezTo>
                    <a:pt x="100" y="600"/>
                    <a:pt x="72" y="542"/>
                    <a:pt x="36" y="491"/>
                  </a:cubicBezTo>
                  <a:cubicBezTo>
                    <a:pt x="54" y="372"/>
                    <a:pt x="54" y="372"/>
                    <a:pt x="54" y="372"/>
                  </a:cubicBezTo>
                  <a:cubicBezTo>
                    <a:pt x="72" y="248"/>
                    <a:pt x="89" y="124"/>
                    <a:pt x="107" y="0"/>
                  </a:cubicBezTo>
                  <a:cubicBezTo>
                    <a:pt x="211" y="29"/>
                    <a:pt x="314" y="58"/>
                    <a:pt x="417" y="87"/>
                  </a:cubicBezTo>
                  <a:cubicBezTo>
                    <a:pt x="520" y="116"/>
                    <a:pt x="623" y="145"/>
                    <a:pt x="727" y="174"/>
                  </a:cubicBezTo>
                  <a:cubicBezTo>
                    <a:pt x="742" y="301"/>
                    <a:pt x="756" y="428"/>
                    <a:pt x="771" y="555"/>
                  </a:cubicBezTo>
                  <a:cubicBezTo>
                    <a:pt x="786" y="682"/>
                    <a:pt x="801" y="809"/>
                    <a:pt x="816" y="936"/>
                  </a:cubicBezTo>
                  <a:close/>
                </a:path>
              </a:pathLst>
            </a:custGeom>
            <a:solidFill>
              <a:schemeClr val="bg2">
                <a:lumMod val="75000"/>
              </a:schemeClr>
            </a:solidFill>
            <a:ln>
              <a:noFill/>
            </a:ln>
          </p:spPr>
          <p:txBody>
            <a:bodyPr vert="horz" wrap="square" lIns="91440" tIns="45720" rIns="91440" bIns="45720" numCol="1" anchor="t" anchorCtr="0" compatLnSpc="1"/>
            <a:lstStyle/>
            <a:p>
              <a:endParaRPr lang="id-ID"/>
            </a:p>
          </p:txBody>
        </p:sp>
        <p:sp>
          <p:nvSpPr>
            <p:cNvPr id="33" name="Freeform 39"/>
            <p:cNvSpPr>
              <a:spLocks noEditPoints="1"/>
            </p:cNvSpPr>
            <p:nvPr/>
          </p:nvSpPr>
          <p:spPr bwMode="auto">
            <a:xfrm>
              <a:off x="4802188" y="4487863"/>
              <a:ext cx="1981200" cy="388938"/>
            </a:xfrm>
            <a:custGeom>
              <a:avLst/>
              <a:gdLst>
                <a:gd name="T0" fmla="*/ 756 w 760"/>
                <a:gd name="T1" fmla="*/ 0 h 149"/>
                <a:gd name="T2" fmla="*/ 400 w 760"/>
                <a:gd name="T3" fmla="*/ 59 h 149"/>
                <a:gd name="T4" fmla="*/ 90 w 760"/>
                <a:gd name="T5" fmla="*/ 104 h 149"/>
                <a:gd name="T6" fmla="*/ 98 w 760"/>
                <a:gd name="T7" fmla="*/ 136 h 149"/>
                <a:gd name="T8" fmla="*/ 399 w 760"/>
                <a:gd name="T9" fmla="*/ 93 h 149"/>
                <a:gd name="T10" fmla="*/ 760 w 760"/>
                <a:gd name="T11" fmla="*/ 34 h 149"/>
                <a:gd name="T12" fmla="*/ 756 w 760"/>
                <a:gd name="T13" fmla="*/ 0 h 149"/>
                <a:gd name="T14" fmla="*/ 36 w 760"/>
                <a:gd name="T15" fmla="*/ 111 h 149"/>
                <a:gd name="T16" fmla="*/ 5 w 760"/>
                <a:gd name="T17" fmla="*/ 115 h 149"/>
                <a:gd name="T18" fmla="*/ 0 w 760"/>
                <a:gd name="T19" fmla="*/ 149 h 149"/>
                <a:gd name="T20" fmla="*/ 70 w 760"/>
                <a:gd name="T21" fmla="*/ 140 h 149"/>
                <a:gd name="T22" fmla="*/ 40 w 760"/>
                <a:gd name="T23" fmla="*/ 134 h 149"/>
                <a:gd name="T24" fmla="*/ 36 w 760"/>
                <a:gd name="T25" fmla="*/ 111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60" h="149">
                  <a:moveTo>
                    <a:pt x="756" y="0"/>
                  </a:moveTo>
                  <a:cubicBezTo>
                    <a:pt x="642" y="20"/>
                    <a:pt x="523" y="40"/>
                    <a:pt x="400" y="59"/>
                  </a:cubicBezTo>
                  <a:cubicBezTo>
                    <a:pt x="300" y="75"/>
                    <a:pt x="196" y="90"/>
                    <a:pt x="90" y="104"/>
                  </a:cubicBezTo>
                  <a:cubicBezTo>
                    <a:pt x="93" y="114"/>
                    <a:pt x="96" y="125"/>
                    <a:pt x="98" y="136"/>
                  </a:cubicBezTo>
                  <a:cubicBezTo>
                    <a:pt x="201" y="122"/>
                    <a:pt x="302" y="108"/>
                    <a:pt x="399" y="93"/>
                  </a:cubicBezTo>
                  <a:cubicBezTo>
                    <a:pt x="524" y="75"/>
                    <a:pt x="644" y="54"/>
                    <a:pt x="760" y="34"/>
                  </a:cubicBezTo>
                  <a:cubicBezTo>
                    <a:pt x="759" y="22"/>
                    <a:pt x="757" y="11"/>
                    <a:pt x="756" y="0"/>
                  </a:cubicBezTo>
                  <a:close/>
                  <a:moveTo>
                    <a:pt x="36" y="111"/>
                  </a:moveTo>
                  <a:cubicBezTo>
                    <a:pt x="26" y="113"/>
                    <a:pt x="15" y="114"/>
                    <a:pt x="5" y="115"/>
                  </a:cubicBezTo>
                  <a:cubicBezTo>
                    <a:pt x="3" y="127"/>
                    <a:pt x="1" y="138"/>
                    <a:pt x="0" y="149"/>
                  </a:cubicBezTo>
                  <a:cubicBezTo>
                    <a:pt x="23" y="146"/>
                    <a:pt x="47" y="143"/>
                    <a:pt x="70" y="140"/>
                  </a:cubicBezTo>
                  <a:cubicBezTo>
                    <a:pt x="60" y="138"/>
                    <a:pt x="50" y="136"/>
                    <a:pt x="40" y="134"/>
                  </a:cubicBezTo>
                  <a:cubicBezTo>
                    <a:pt x="39" y="127"/>
                    <a:pt x="38" y="119"/>
                    <a:pt x="36" y="111"/>
                  </a:cubicBezTo>
                  <a:close/>
                </a:path>
              </a:pathLst>
            </a:custGeom>
            <a:solidFill>
              <a:srgbClr val="C8C8C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4" name="Freeform 40"/>
            <p:cNvSpPr/>
            <p:nvPr/>
          </p:nvSpPr>
          <p:spPr bwMode="auto">
            <a:xfrm>
              <a:off x="4922838" y="3968751"/>
              <a:ext cx="1852613" cy="542925"/>
            </a:xfrm>
            <a:custGeom>
              <a:avLst/>
              <a:gdLst>
                <a:gd name="T0" fmla="*/ 708 w 711"/>
                <a:gd name="T1" fmla="*/ 182 h 208"/>
                <a:gd name="T2" fmla="*/ 356 w 711"/>
                <a:gd name="T3" fmla="*/ 91 h 208"/>
                <a:gd name="T4" fmla="*/ 4 w 711"/>
                <a:gd name="T5" fmla="*/ 0 h 208"/>
                <a:gd name="T6" fmla="*/ 0 w 711"/>
                <a:gd name="T7" fmla="*/ 26 h 208"/>
                <a:gd name="T8" fmla="*/ 356 w 711"/>
                <a:gd name="T9" fmla="*/ 117 h 208"/>
                <a:gd name="T10" fmla="*/ 711 w 711"/>
                <a:gd name="T11" fmla="*/ 208 h 208"/>
                <a:gd name="T12" fmla="*/ 708 w 711"/>
                <a:gd name="T13" fmla="*/ 182 h 208"/>
              </a:gdLst>
              <a:ahLst/>
              <a:cxnLst>
                <a:cxn ang="0">
                  <a:pos x="T0" y="T1"/>
                </a:cxn>
                <a:cxn ang="0">
                  <a:pos x="T2" y="T3"/>
                </a:cxn>
                <a:cxn ang="0">
                  <a:pos x="T4" y="T5"/>
                </a:cxn>
                <a:cxn ang="0">
                  <a:pos x="T6" y="T7"/>
                </a:cxn>
                <a:cxn ang="0">
                  <a:pos x="T8" y="T9"/>
                </a:cxn>
                <a:cxn ang="0">
                  <a:pos x="T10" y="T11"/>
                </a:cxn>
                <a:cxn ang="0">
                  <a:pos x="T12" y="T13"/>
                </a:cxn>
              </a:cxnLst>
              <a:rect l="0" t="0" r="r" b="b"/>
              <a:pathLst>
                <a:path w="711" h="208">
                  <a:moveTo>
                    <a:pt x="708" y="182"/>
                  </a:moveTo>
                  <a:cubicBezTo>
                    <a:pt x="591" y="151"/>
                    <a:pt x="473" y="121"/>
                    <a:pt x="356" y="91"/>
                  </a:cubicBezTo>
                  <a:cubicBezTo>
                    <a:pt x="239" y="61"/>
                    <a:pt x="121" y="30"/>
                    <a:pt x="4" y="0"/>
                  </a:cubicBezTo>
                  <a:cubicBezTo>
                    <a:pt x="3" y="9"/>
                    <a:pt x="1" y="17"/>
                    <a:pt x="0" y="26"/>
                  </a:cubicBezTo>
                  <a:cubicBezTo>
                    <a:pt x="119" y="56"/>
                    <a:pt x="237" y="87"/>
                    <a:pt x="356" y="117"/>
                  </a:cubicBezTo>
                  <a:cubicBezTo>
                    <a:pt x="474" y="148"/>
                    <a:pt x="593" y="178"/>
                    <a:pt x="711" y="208"/>
                  </a:cubicBezTo>
                  <a:cubicBezTo>
                    <a:pt x="710" y="200"/>
                    <a:pt x="709" y="191"/>
                    <a:pt x="708" y="182"/>
                  </a:cubicBezTo>
                  <a:close/>
                </a:path>
              </a:pathLst>
            </a:custGeom>
            <a:solidFill>
              <a:srgbClr val="C8C8C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5" name="Freeform 41"/>
            <p:cNvSpPr/>
            <p:nvPr/>
          </p:nvSpPr>
          <p:spPr bwMode="auto">
            <a:xfrm>
              <a:off x="6507163" y="4273552"/>
              <a:ext cx="285750" cy="400051"/>
            </a:xfrm>
            <a:custGeom>
              <a:avLst/>
              <a:gdLst>
                <a:gd name="T0" fmla="*/ 110 w 110"/>
                <a:gd name="T1" fmla="*/ 153 h 153"/>
                <a:gd name="T2" fmla="*/ 3 w 110"/>
                <a:gd name="T3" fmla="*/ 53 h 153"/>
                <a:gd name="T4" fmla="*/ 93 w 110"/>
                <a:gd name="T5" fmla="*/ 4 h 153"/>
                <a:gd name="T6" fmla="*/ 110 w 110"/>
                <a:gd name="T7" fmla="*/ 153 h 153"/>
              </a:gdLst>
              <a:ahLst/>
              <a:cxnLst>
                <a:cxn ang="0">
                  <a:pos x="T0" y="T1"/>
                </a:cxn>
                <a:cxn ang="0">
                  <a:pos x="T2" y="T3"/>
                </a:cxn>
                <a:cxn ang="0">
                  <a:pos x="T4" y="T5"/>
                </a:cxn>
                <a:cxn ang="0">
                  <a:pos x="T6" y="T7"/>
                </a:cxn>
              </a:cxnLst>
              <a:rect l="0" t="0" r="r" b="b"/>
              <a:pathLst>
                <a:path w="110" h="153">
                  <a:moveTo>
                    <a:pt x="110" y="153"/>
                  </a:moveTo>
                  <a:cubicBezTo>
                    <a:pt x="50" y="127"/>
                    <a:pt x="5" y="87"/>
                    <a:pt x="3" y="53"/>
                  </a:cubicBezTo>
                  <a:cubicBezTo>
                    <a:pt x="0" y="18"/>
                    <a:pt x="38" y="0"/>
                    <a:pt x="93" y="4"/>
                  </a:cubicBezTo>
                  <a:cubicBezTo>
                    <a:pt x="99" y="53"/>
                    <a:pt x="105" y="103"/>
                    <a:pt x="110" y="153"/>
                  </a:cubicBezTo>
                  <a:close/>
                </a:path>
              </a:pathLst>
            </a:custGeom>
            <a:solidFill>
              <a:schemeClr val="tx2">
                <a:lumMod val="75000"/>
              </a:schemeClr>
            </a:solidFill>
            <a:ln>
              <a:noFill/>
            </a:ln>
          </p:spPr>
          <p:txBody>
            <a:bodyPr vert="horz" wrap="square" lIns="91440" tIns="45720" rIns="91440" bIns="45720" numCol="1" anchor="t" anchorCtr="0" compatLnSpc="1"/>
            <a:lstStyle/>
            <a:p>
              <a:endParaRPr lang="id-ID"/>
            </a:p>
          </p:txBody>
        </p:sp>
        <p:sp>
          <p:nvSpPr>
            <p:cNvPr id="36" name="Freeform 42"/>
            <p:cNvSpPr/>
            <p:nvPr/>
          </p:nvSpPr>
          <p:spPr bwMode="auto">
            <a:xfrm>
              <a:off x="6634163" y="4357689"/>
              <a:ext cx="152400" cy="242888"/>
            </a:xfrm>
            <a:custGeom>
              <a:avLst/>
              <a:gdLst>
                <a:gd name="T0" fmla="*/ 58 w 58"/>
                <a:gd name="T1" fmla="*/ 93 h 93"/>
                <a:gd name="T2" fmla="*/ 2 w 58"/>
                <a:gd name="T3" fmla="*/ 33 h 93"/>
                <a:gd name="T4" fmla="*/ 47 w 58"/>
                <a:gd name="T5" fmla="*/ 0 h 93"/>
                <a:gd name="T6" fmla="*/ 58 w 58"/>
                <a:gd name="T7" fmla="*/ 93 h 93"/>
              </a:gdLst>
              <a:ahLst/>
              <a:cxnLst>
                <a:cxn ang="0">
                  <a:pos x="T0" y="T1"/>
                </a:cxn>
                <a:cxn ang="0">
                  <a:pos x="T2" y="T3"/>
                </a:cxn>
                <a:cxn ang="0">
                  <a:pos x="T4" y="T5"/>
                </a:cxn>
                <a:cxn ang="0">
                  <a:pos x="T6" y="T7"/>
                </a:cxn>
              </a:cxnLst>
              <a:rect l="0" t="0" r="r" b="b"/>
              <a:pathLst>
                <a:path w="58" h="93">
                  <a:moveTo>
                    <a:pt x="58" y="93"/>
                  </a:moveTo>
                  <a:cubicBezTo>
                    <a:pt x="26" y="76"/>
                    <a:pt x="3" y="53"/>
                    <a:pt x="2" y="33"/>
                  </a:cubicBezTo>
                  <a:cubicBezTo>
                    <a:pt x="0" y="13"/>
                    <a:pt x="18" y="1"/>
                    <a:pt x="47" y="0"/>
                  </a:cubicBezTo>
                  <a:cubicBezTo>
                    <a:pt x="51" y="31"/>
                    <a:pt x="54" y="62"/>
                    <a:pt x="58" y="93"/>
                  </a:cubicBezTo>
                  <a:close/>
                </a:path>
              </a:pathLst>
            </a:custGeom>
            <a:solidFill>
              <a:schemeClr val="accent1">
                <a:lumMod val="75000"/>
              </a:schemeClr>
            </a:solidFill>
            <a:ln>
              <a:noFill/>
            </a:ln>
          </p:spPr>
          <p:txBody>
            <a:bodyPr vert="horz" wrap="square" lIns="91440" tIns="45720" rIns="91440" bIns="45720" numCol="1" anchor="t" anchorCtr="0" compatLnSpc="1"/>
            <a:lstStyle/>
            <a:p>
              <a:endParaRPr lang="id-ID"/>
            </a:p>
          </p:txBody>
        </p:sp>
        <p:sp>
          <p:nvSpPr>
            <p:cNvPr id="37" name="Freeform 43"/>
            <p:cNvSpPr/>
            <p:nvPr/>
          </p:nvSpPr>
          <p:spPr bwMode="auto">
            <a:xfrm>
              <a:off x="4911725" y="4038602"/>
              <a:ext cx="1271588" cy="649288"/>
            </a:xfrm>
            <a:custGeom>
              <a:avLst/>
              <a:gdLst>
                <a:gd name="T0" fmla="*/ 459 w 488"/>
                <a:gd name="T1" fmla="*/ 249 h 249"/>
                <a:gd name="T2" fmla="*/ 488 w 488"/>
                <a:gd name="T3" fmla="*/ 235 h 249"/>
                <a:gd name="T4" fmla="*/ 241 w 488"/>
                <a:gd name="T5" fmla="*/ 117 h 249"/>
                <a:gd name="T6" fmla="*/ 4 w 488"/>
                <a:gd name="T7" fmla="*/ 0 h 249"/>
                <a:gd name="T8" fmla="*/ 0 w 488"/>
                <a:gd name="T9" fmla="*/ 28 h 249"/>
                <a:gd name="T10" fmla="*/ 225 w 488"/>
                <a:gd name="T11" fmla="*/ 138 h 249"/>
                <a:gd name="T12" fmla="*/ 459 w 488"/>
                <a:gd name="T13" fmla="*/ 249 h 249"/>
              </a:gdLst>
              <a:ahLst/>
              <a:cxnLst>
                <a:cxn ang="0">
                  <a:pos x="T0" y="T1"/>
                </a:cxn>
                <a:cxn ang="0">
                  <a:pos x="T2" y="T3"/>
                </a:cxn>
                <a:cxn ang="0">
                  <a:pos x="T4" y="T5"/>
                </a:cxn>
                <a:cxn ang="0">
                  <a:pos x="T6" y="T7"/>
                </a:cxn>
                <a:cxn ang="0">
                  <a:pos x="T8" y="T9"/>
                </a:cxn>
                <a:cxn ang="0">
                  <a:pos x="T10" y="T11"/>
                </a:cxn>
                <a:cxn ang="0">
                  <a:pos x="T12" y="T13"/>
                </a:cxn>
              </a:cxnLst>
              <a:rect l="0" t="0" r="r" b="b"/>
              <a:pathLst>
                <a:path w="488" h="249">
                  <a:moveTo>
                    <a:pt x="459" y="249"/>
                  </a:moveTo>
                  <a:cubicBezTo>
                    <a:pt x="468" y="245"/>
                    <a:pt x="478" y="240"/>
                    <a:pt x="488" y="235"/>
                  </a:cubicBezTo>
                  <a:cubicBezTo>
                    <a:pt x="404" y="196"/>
                    <a:pt x="322" y="156"/>
                    <a:pt x="241" y="117"/>
                  </a:cubicBezTo>
                  <a:cubicBezTo>
                    <a:pt x="161" y="78"/>
                    <a:pt x="82" y="39"/>
                    <a:pt x="4" y="0"/>
                  </a:cubicBezTo>
                  <a:cubicBezTo>
                    <a:pt x="3" y="9"/>
                    <a:pt x="1" y="18"/>
                    <a:pt x="0" y="28"/>
                  </a:cubicBezTo>
                  <a:cubicBezTo>
                    <a:pt x="74" y="65"/>
                    <a:pt x="149" y="102"/>
                    <a:pt x="225" y="138"/>
                  </a:cubicBezTo>
                  <a:cubicBezTo>
                    <a:pt x="302" y="175"/>
                    <a:pt x="380" y="212"/>
                    <a:pt x="459" y="249"/>
                  </a:cubicBezTo>
                  <a:close/>
                </a:path>
              </a:pathLst>
            </a:custGeom>
            <a:solidFill>
              <a:schemeClr val="bg1">
                <a:lumMod val="85000"/>
              </a:schemeClr>
            </a:solidFill>
            <a:ln>
              <a:noFill/>
            </a:ln>
          </p:spPr>
          <p:txBody>
            <a:bodyPr vert="horz" wrap="square" lIns="91440" tIns="45720" rIns="91440" bIns="45720" numCol="1" anchor="t" anchorCtr="0" compatLnSpc="1"/>
            <a:lstStyle/>
            <a:p>
              <a:endParaRPr lang="id-ID"/>
            </a:p>
          </p:txBody>
        </p:sp>
        <p:sp>
          <p:nvSpPr>
            <p:cNvPr id="38" name="Freeform 44"/>
            <p:cNvSpPr/>
            <p:nvPr/>
          </p:nvSpPr>
          <p:spPr bwMode="auto">
            <a:xfrm>
              <a:off x="5003800" y="3411538"/>
              <a:ext cx="1730374" cy="728663"/>
            </a:xfrm>
            <a:custGeom>
              <a:avLst/>
              <a:gdLst>
                <a:gd name="T0" fmla="*/ 660 w 664"/>
                <a:gd name="T1" fmla="*/ 252 h 279"/>
                <a:gd name="T2" fmla="*/ 327 w 664"/>
                <a:gd name="T3" fmla="*/ 126 h 279"/>
                <a:gd name="T4" fmla="*/ 4 w 664"/>
                <a:gd name="T5" fmla="*/ 0 h 279"/>
                <a:gd name="T6" fmla="*/ 0 w 664"/>
                <a:gd name="T7" fmla="*/ 26 h 279"/>
                <a:gd name="T8" fmla="*/ 327 w 664"/>
                <a:gd name="T9" fmla="*/ 152 h 279"/>
                <a:gd name="T10" fmla="*/ 664 w 664"/>
                <a:gd name="T11" fmla="*/ 279 h 279"/>
                <a:gd name="T12" fmla="*/ 660 w 664"/>
                <a:gd name="T13" fmla="*/ 252 h 279"/>
              </a:gdLst>
              <a:ahLst/>
              <a:cxnLst>
                <a:cxn ang="0">
                  <a:pos x="T0" y="T1"/>
                </a:cxn>
                <a:cxn ang="0">
                  <a:pos x="T2" y="T3"/>
                </a:cxn>
                <a:cxn ang="0">
                  <a:pos x="T4" y="T5"/>
                </a:cxn>
                <a:cxn ang="0">
                  <a:pos x="T6" y="T7"/>
                </a:cxn>
                <a:cxn ang="0">
                  <a:pos x="T8" y="T9"/>
                </a:cxn>
                <a:cxn ang="0">
                  <a:pos x="T10" y="T11"/>
                </a:cxn>
                <a:cxn ang="0">
                  <a:pos x="T12" y="T13"/>
                </a:cxn>
              </a:cxnLst>
              <a:rect l="0" t="0" r="r" b="b"/>
              <a:pathLst>
                <a:path w="664" h="279">
                  <a:moveTo>
                    <a:pt x="660" y="252"/>
                  </a:moveTo>
                  <a:cubicBezTo>
                    <a:pt x="548" y="210"/>
                    <a:pt x="437" y="168"/>
                    <a:pt x="327" y="126"/>
                  </a:cubicBezTo>
                  <a:cubicBezTo>
                    <a:pt x="218" y="84"/>
                    <a:pt x="110" y="42"/>
                    <a:pt x="4" y="0"/>
                  </a:cubicBezTo>
                  <a:cubicBezTo>
                    <a:pt x="3" y="9"/>
                    <a:pt x="1" y="17"/>
                    <a:pt x="0" y="26"/>
                  </a:cubicBezTo>
                  <a:cubicBezTo>
                    <a:pt x="108" y="68"/>
                    <a:pt x="217" y="110"/>
                    <a:pt x="327" y="152"/>
                  </a:cubicBezTo>
                  <a:cubicBezTo>
                    <a:pt x="438" y="194"/>
                    <a:pt x="550" y="237"/>
                    <a:pt x="664" y="279"/>
                  </a:cubicBezTo>
                  <a:cubicBezTo>
                    <a:pt x="663" y="270"/>
                    <a:pt x="661" y="261"/>
                    <a:pt x="660" y="252"/>
                  </a:cubicBezTo>
                  <a:close/>
                </a:path>
              </a:pathLst>
            </a:custGeom>
            <a:solidFill>
              <a:srgbClr val="C8C8C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9" name="Freeform 45"/>
            <p:cNvSpPr/>
            <p:nvPr/>
          </p:nvSpPr>
          <p:spPr bwMode="auto">
            <a:xfrm>
              <a:off x="5456237" y="3403601"/>
              <a:ext cx="714375" cy="271463"/>
            </a:xfrm>
            <a:custGeom>
              <a:avLst/>
              <a:gdLst>
                <a:gd name="T0" fmla="*/ 0 w 274"/>
                <a:gd name="T1" fmla="*/ 82 h 104"/>
                <a:gd name="T2" fmla="*/ 38 w 274"/>
                <a:gd name="T3" fmla="*/ 104 h 104"/>
                <a:gd name="T4" fmla="*/ 160 w 274"/>
                <a:gd name="T5" fmla="*/ 60 h 104"/>
                <a:gd name="T6" fmla="*/ 274 w 274"/>
                <a:gd name="T7" fmla="*/ 16 h 104"/>
                <a:gd name="T8" fmla="*/ 220 w 274"/>
                <a:gd name="T9" fmla="*/ 0 h 104"/>
                <a:gd name="T10" fmla="*/ 113 w 274"/>
                <a:gd name="T11" fmla="*/ 41 h 104"/>
                <a:gd name="T12" fmla="*/ 0 w 274"/>
                <a:gd name="T13" fmla="*/ 82 h 104"/>
              </a:gdLst>
              <a:ahLst/>
              <a:cxnLst>
                <a:cxn ang="0">
                  <a:pos x="T0" y="T1"/>
                </a:cxn>
                <a:cxn ang="0">
                  <a:pos x="T2" y="T3"/>
                </a:cxn>
                <a:cxn ang="0">
                  <a:pos x="T4" y="T5"/>
                </a:cxn>
                <a:cxn ang="0">
                  <a:pos x="T6" y="T7"/>
                </a:cxn>
                <a:cxn ang="0">
                  <a:pos x="T8" y="T9"/>
                </a:cxn>
                <a:cxn ang="0">
                  <a:pos x="T10" y="T11"/>
                </a:cxn>
                <a:cxn ang="0">
                  <a:pos x="T12" y="T13"/>
                </a:cxn>
              </a:cxnLst>
              <a:rect l="0" t="0" r="r" b="b"/>
              <a:pathLst>
                <a:path w="274" h="104">
                  <a:moveTo>
                    <a:pt x="0" y="82"/>
                  </a:moveTo>
                  <a:cubicBezTo>
                    <a:pt x="13" y="89"/>
                    <a:pt x="25" y="97"/>
                    <a:pt x="38" y="104"/>
                  </a:cubicBezTo>
                  <a:cubicBezTo>
                    <a:pt x="79" y="90"/>
                    <a:pt x="120" y="75"/>
                    <a:pt x="160" y="60"/>
                  </a:cubicBezTo>
                  <a:cubicBezTo>
                    <a:pt x="199" y="46"/>
                    <a:pt x="237" y="31"/>
                    <a:pt x="274" y="16"/>
                  </a:cubicBezTo>
                  <a:cubicBezTo>
                    <a:pt x="256" y="10"/>
                    <a:pt x="238" y="5"/>
                    <a:pt x="220" y="0"/>
                  </a:cubicBezTo>
                  <a:cubicBezTo>
                    <a:pt x="185" y="14"/>
                    <a:pt x="149" y="28"/>
                    <a:pt x="113" y="41"/>
                  </a:cubicBezTo>
                  <a:cubicBezTo>
                    <a:pt x="76" y="55"/>
                    <a:pt x="38" y="68"/>
                    <a:pt x="0" y="82"/>
                  </a:cubicBezTo>
                  <a:close/>
                </a:path>
              </a:pathLst>
            </a:custGeom>
            <a:solidFill>
              <a:schemeClr val="bg1">
                <a:lumMod val="85000"/>
              </a:schemeClr>
            </a:solidFill>
            <a:ln>
              <a:noFill/>
            </a:ln>
          </p:spPr>
          <p:txBody>
            <a:bodyPr vert="horz" wrap="square" lIns="91440" tIns="45720" rIns="91440" bIns="45720" numCol="1" anchor="t" anchorCtr="0" compatLnSpc="1"/>
            <a:lstStyle/>
            <a:p>
              <a:endParaRPr lang="id-ID"/>
            </a:p>
          </p:txBody>
        </p:sp>
        <p:sp>
          <p:nvSpPr>
            <p:cNvPr id="40" name="Freeform 46"/>
            <p:cNvSpPr/>
            <p:nvPr/>
          </p:nvSpPr>
          <p:spPr bwMode="auto">
            <a:xfrm>
              <a:off x="5357813" y="3605213"/>
              <a:ext cx="219074" cy="558800"/>
            </a:xfrm>
            <a:custGeom>
              <a:avLst/>
              <a:gdLst>
                <a:gd name="T0" fmla="*/ 0 w 84"/>
                <a:gd name="T1" fmla="*/ 190 h 214"/>
                <a:gd name="T2" fmla="*/ 42 w 84"/>
                <a:gd name="T3" fmla="*/ 214 h 214"/>
                <a:gd name="T4" fmla="*/ 84 w 84"/>
                <a:gd name="T5" fmla="*/ 24 h 214"/>
                <a:gd name="T6" fmla="*/ 45 w 84"/>
                <a:gd name="T7" fmla="*/ 0 h 214"/>
                <a:gd name="T8" fmla="*/ 0 w 84"/>
                <a:gd name="T9" fmla="*/ 190 h 214"/>
              </a:gdLst>
              <a:ahLst/>
              <a:cxnLst>
                <a:cxn ang="0">
                  <a:pos x="T0" y="T1"/>
                </a:cxn>
                <a:cxn ang="0">
                  <a:pos x="T2" y="T3"/>
                </a:cxn>
                <a:cxn ang="0">
                  <a:pos x="T4" y="T5"/>
                </a:cxn>
                <a:cxn ang="0">
                  <a:pos x="T6" y="T7"/>
                </a:cxn>
                <a:cxn ang="0">
                  <a:pos x="T8" y="T9"/>
                </a:cxn>
              </a:cxnLst>
              <a:rect l="0" t="0" r="r" b="b"/>
              <a:pathLst>
                <a:path w="84" h="214">
                  <a:moveTo>
                    <a:pt x="0" y="190"/>
                  </a:moveTo>
                  <a:cubicBezTo>
                    <a:pt x="14" y="198"/>
                    <a:pt x="28" y="206"/>
                    <a:pt x="42" y="214"/>
                  </a:cubicBezTo>
                  <a:cubicBezTo>
                    <a:pt x="57" y="150"/>
                    <a:pt x="71" y="87"/>
                    <a:pt x="84" y="24"/>
                  </a:cubicBezTo>
                  <a:cubicBezTo>
                    <a:pt x="71" y="16"/>
                    <a:pt x="58" y="8"/>
                    <a:pt x="45" y="0"/>
                  </a:cubicBezTo>
                  <a:cubicBezTo>
                    <a:pt x="31" y="63"/>
                    <a:pt x="16" y="126"/>
                    <a:pt x="0" y="190"/>
                  </a:cubicBezTo>
                  <a:close/>
                </a:path>
              </a:pathLst>
            </a:custGeom>
            <a:solidFill>
              <a:schemeClr val="bg1">
                <a:lumMod val="85000"/>
              </a:schemeClr>
            </a:solidFill>
            <a:ln>
              <a:noFill/>
            </a:ln>
          </p:spPr>
          <p:txBody>
            <a:bodyPr vert="horz" wrap="square" lIns="91440" tIns="45720" rIns="91440" bIns="45720" numCol="1" anchor="t" anchorCtr="0" compatLnSpc="1"/>
            <a:lstStyle/>
            <a:p>
              <a:endParaRPr lang="id-ID"/>
            </a:p>
          </p:txBody>
        </p:sp>
        <p:sp>
          <p:nvSpPr>
            <p:cNvPr id="41" name="Freeform 47"/>
            <p:cNvSpPr/>
            <p:nvPr/>
          </p:nvSpPr>
          <p:spPr bwMode="auto">
            <a:xfrm>
              <a:off x="4967288" y="3660776"/>
              <a:ext cx="581025" cy="228600"/>
            </a:xfrm>
            <a:custGeom>
              <a:avLst/>
              <a:gdLst>
                <a:gd name="T0" fmla="*/ 223 w 223"/>
                <a:gd name="T1" fmla="*/ 88 h 88"/>
                <a:gd name="T2" fmla="*/ 221 w 223"/>
                <a:gd name="T3" fmla="*/ 58 h 88"/>
                <a:gd name="T4" fmla="*/ 112 w 223"/>
                <a:gd name="T5" fmla="*/ 29 h 88"/>
                <a:gd name="T6" fmla="*/ 4 w 223"/>
                <a:gd name="T7" fmla="*/ 0 h 88"/>
                <a:gd name="T8" fmla="*/ 0 w 223"/>
                <a:gd name="T9" fmla="*/ 29 h 88"/>
                <a:gd name="T10" fmla="*/ 111 w 223"/>
                <a:gd name="T11" fmla="*/ 59 h 88"/>
                <a:gd name="T12" fmla="*/ 223 w 223"/>
                <a:gd name="T13" fmla="*/ 88 h 88"/>
              </a:gdLst>
              <a:ahLst/>
              <a:cxnLst>
                <a:cxn ang="0">
                  <a:pos x="T0" y="T1"/>
                </a:cxn>
                <a:cxn ang="0">
                  <a:pos x="T2" y="T3"/>
                </a:cxn>
                <a:cxn ang="0">
                  <a:pos x="T4" y="T5"/>
                </a:cxn>
                <a:cxn ang="0">
                  <a:pos x="T6" y="T7"/>
                </a:cxn>
                <a:cxn ang="0">
                  <a:pos x="T8" y="T9"/>
                </a:cxn>
                <a:cxn ang="0">
                  <a:pos x="T10" y="T11"/>
                </a:cxn>
                <a:cxn ang="0">
                  <a:pos x="T12" y="T13"/>
                </a:cxn>
              </a:cxnLst>
              <a:rect l="0" t="0" r="r" b="b"/>
              <a:pathLst>
                <a:path w="223" h="88">
                  <a:moveTo>
                    <a:pt x="223" y="88"/>
                  </a:moveTo>
                  <a:cubicBezTo>
                    <a:pt x="222" y="78"/>
                    <a:pt x="221" y="68"/>
                    <a:pt x="221" y="58"/>
                  </a:cubicBezTo>
                  <a:cubicBezTo>
                    <a:pt x="185" y="48"/>
                    <a:pt x="148" y="39"/>
                    <a:pt x="112" y="29"/>
                  </a:cubicBezTo>
                  <a:cubicBezTo>
                    <a:pt x="76" y="20"/>
                    <a:pt x="40" y="10"/>
                    <a:pt x="4" y="0"/>
                  </a:cubicBezTo>
                  <a:cubicBezTo>
                    <a:pt x="3" y="10"/>
                    <a:pt x="1" y="20"/>
                    <a:pt x="0" y="29"/>
                  </a:cubicBezTo>
                  <a:cubicBezTo>
                    <a:pt x="37" y="39"/>
                    <a:pt x="74" y="49"/>
                    <a:pt x="111" y="59"/>
                  </a:cubicBezTo>
                  <a:cubicBezTo>
                    <a:pt x="148" y="69"/>
                    <a:pt x="186" y="79"/>
                    <a:pt x="223" y="88"/>
                  </a:cubicBezTo>
                  <a:close/>
                </a:path>
              </a:pathLst>
            </a:custGeom>
            <a:solidFill>
              <a:schemeClr val="bg1">
                <a:lumMod val="85000"/>
              </a:schemeClr>
            </a:solidFill>
            <a:ln>
              <a:noFill/>
            </a:ln>
          </p:spPr>
          <p:txBody>
            <a:bodyPr vert="horz" wrap="square" lIns="91440" tIns="45720" rIns="91440" bIns="45720" numCol="1" anchor="t" anchorCtr="0" compatLnSpc="1"/>
            <a:lstStyle/>
            <a:p>
              <a:endParaRPr lang="id-ID"/>
            </a:p>
          </p:txBody>
        </p:sp>
        <p:sp>
          <p:nvSpPr>
            <p:cNvPr id="42" name="Freeform 48"/>
            <p:cNvSpPr/>
            <p:nvPr/>
          </p:nvSpPr>
          <p:spPr bwMode="auto">
            <a:xfrm>
              <a:off x="5451475" y="3792539"/>
              <a:ext cx="1290638" cy="431800"/>
            </a:xfrm>
            <a:custGeom>
              <a:avLst/>
              <a:gdLst>
                <a:gd name="T0" fmla="*/ 492 w 495"/>
                <a:gd name="T1" fmla="*/ 135 h 165"/>
                <a:gd name="T2" fmla="*/ 250 w 495"/>
                <a:gd name="T3" fmla="*/ 67 h 165"/>
                <a:gd name="T4" fmla="*/ 8 w 495"/>
                <a:gd name="T5" fmla="*/ 0 h 165"/>
                <a:gd name="T6" fmla="*/ 0 w 495"/>
                <a:gd name="T7" fmla="*/ 28 h 165"/>
                <a:gd name="T8" fmla="*/ 248 w 495"/>
                <a:gd name="T9" fmla="*/ 97 h 165"/>
                <a:gd name="T10" fmla="*/ 495 w 495"/>
                <a:gd name="T11" fmla="*/ 165 h 165"/>
                <a:gd name="T12" fmla="*/ 492 w 495"/>
                <a:gd name="T13" fmla="*/ 135 h 165"/>
              </a:gdLst>
              <a:ahLst/>
              <a:cxnLst>
                <a:cxn ang="0">
                  <a:pos x="T0" y="T1"/>
                </a:cxn>
                <a:cxn ang="0">
                  <a:pos x="T2" y="T3"/>
                </a:cxn>
                <a:cxn ang="0">
                  <a:pos x="T4" y="T5"/>
                </a:cxn>
                <a:cxn ang="0">
                  <a:pos x="T6" y="T7"/>
                </a:cxn>
                <a:cxn ang="0">
                  <a:pos x="T8" y="T9"/>
                </a:cxn>
                <a:cxn ang="0">
                  <a:pos x="T10" y="T11"/>
                </a:cxn>
                <a:cxn ang="0">
                  <a:pos x="T12" y="T13"/>
                </a:cxn>
              </a:cxnLst>
              <a:rect l="0" t="0" r="r" b="b"/>
              <a:pathLst>
                <a:path w="495" h="165">
                  <a:moveTo>
                    <a:pt x="492" y="135"/>
                  </a:moveTo>
                  <a:cubicBezTo>
                    <a:pt x="411" y="112"/>
                    <a:pt x="330" y="90"/>
                    <a:pt x="250" y="67"/>
                  </a:cubicBezTo>
                  <a:cubicBezTo>
                    <a:pt x="169" y="45"/>
                    <a:pt x="89" y="22"/>
                    <a:pt x="8" y="0"/>
                  </a:cubicBezTo>
                  <a:cubicBezTo>
                    <a:pt x="6" y="9"/>
                    <a:pt x="3" y="18"/>
                    <a:pt x="0" y="28"/>
                  </a:cubicBezTo>
                  <a:cubicBezTo>
                    <a:pt x="83" y="51"/>
                    <a:pt x="165" y="74"/>
                    <a:pt x="248" y="97"/>
                  </a:cubicBezTo>
                  <a:cubicBezTo>
                    <a:pt x="330" y="119"/>
                    <a:pt x="413" y="142"/>
                    <a:pt x="495" y="165"/>
                  </a:cubicBezTo>
                  <a:cubicBezTo>
                    <a:pt x="494" y="155"/>
                    <a:pt x="493" y="145"/>
                    <a:pt x="492" y="135"/>
                  </a:cubicBezTo>
                  <a:close/>
                </a:path>
              </a:pathLst>
            </a:custGeom>
            <a:solidFill>
              <a:schemeClr val="bg1">
                <a:lumMod val="85000"/>
              </a:schemeClr>
            </a:solidFill>
            <a:ln>
              <a:noFill/>
            </a:ln>
          </p:spPr>
          <p:txBody>
            <a:bodyPr vert="horz" wrap="square" lIns="91440" tIns="45720" rIns="91440" bIns="45720" numCol="1" anchor="t" anchorCtr="0" compatLnSpc="1"/>
            <a:lstStyle/>
            <a:p>
              <a:endParaRPr lang="id-ID"/>
            </a:p>
          </p:txBody>
        </p:sp>
        <p:sp>
          <p:nvSpPr>
            <p:cNvPr id="43" name="Freeform 49"/>
            <p:cNvSpPr/>
            <p:nvPr/>
          </p:nvSpPr>
          <p:spPr bwMode="auto">
            <a:xfrm>
              <a:off x="5767387" y="3952876"/>
              <a:ext cx="142875" cy="303213"/>
            </a:xfrm>
            <a:custGeom>
              <a:avLst/>
              <a:gdLst>
                <a:gd name="T0" fmla="*/ 0 w 55"/>
                <a:gd name="T1" fmla="*/ 107 h 116"/>
                <a:gd name="T2" fmla="*/ 55 w 55"/>
                <a:gd name="T3" fmla="*/ 116 h 116"/>
                <a:gd name="T4" fmla="*/ 53 w 55"/>
                <a:gd name="T5" fmla="*/ 5 h 116"/>
                <a:gd name="T6" fmla="*/ 1 w 55"/>
                <a:gd name="T7" fmla="*/ 0 h 116"/>
                <a:gd name="T8" fmla="*/ 0 w 55"/>
                <a:gd name="T9" fmla="*/ 107 h 116"/>
              </a:gdLst>
              <a:ahLst/>
              <a:cxnLst>
                <a:cxn ang="0">
                  <a:pos x="T0" y="T1"/>
                </a:cxn>
                <a:cxn ang="0">
                  <a:pos x="T2" y="T3"/>
                </a:cxn>
                <a:cxn ang="0">
                  <a:pos x="T4" y="T5"/>
                </a:cxn>
                <a:cxn ang="0">
                  <a:pos x="T6" y="T7"/>
                </a:cxn>
                <a:cxn ang="0">
                  <a:pos x="T8" y="T9"/>
                </a:cxn>
              </a:cxnLst>
              <a:rect l="0" t="0" r="r" b="b"/>
              <a:pathLst>
                <a:path w="55" h="116">
                  <a:moveTo>
                    <a:pt x="0" y="107"/>
                  </a:moveTo>
                  <a:cubicBezTo>
                    <a:pt x="18" y="110"/>
                    <a:pt x="37" y="113"/>
                    <a:pt x="55" y="116"/>
                  </a:cubicBezTo>
                  <a:cubicBezTo>
                    <a:pt x="54" y="79"/>
                    <a:pt x="54" y="42"/>
                    <a:pt x="53" y="5"/>
                  </a:cubicBezTo>
                  <a:cubicBezTo>
                    <a:pt x="36" y="3"/>
                    <a:pt x="18" y="1"/>
                    <a:pt x="1" y="0"/>
                  </a:cubicBezTo>
                  <a:cubicBezTo>
                    <a:pt x="0" y="35"/>
                    <a:pt x="0" y="71"/>
                    <a:pt x="0" y="107"/>
                  </a:cubicBezTo>
                  <a:close/>
                </a:path>
              </a:pathLst>
            </a:custGeom>
            <a:solidFill>
              <a:schemeClr val="bg1">
                <a:lumMod val="85000"/>
              </a:schemeClr>
            </a:solidFill>
            <a:ln>
              <a:noFill/>
            </a:ln>
          </p:spPr>
          <p:txBody>
            <a:bodyPr vert="horz" wrap="square" lIns="91440" tIns="45720" rIns="91440" bIns="45720" numCol="1" anchor="t" anchorCtr="0" compatLnSpc="1"/>
            <a:lstStyle/>
            <a:p>
              <a:endParaRPr lang="id-ID"/>
            </a:p>
          </p:txBody>
        </p:sp>
        <p:sp>
          <p:nvSpPr>
            <p:cNvPr id="44" name="Freeform 50"/>
            <p:cNvSpPr/>
            <p:nvPr/>
          </p:nvSpPr>
          <p:spPr bwMode="auto">
            <a:xfrm>
              <a:off x="6210300" y="4059238"/>
              <a:ext cx="158749" cy="306388"/>
            </a:xfrm>
            <a:custGeom>
              <a:avLst/>
              <a:gdLst>
                <a:gd name="T0" fmla="*/ 6 w 61"/>
                <a:gd name="T1" fmla="*/ 109 h 117"/>
                <a:gd name="T2" fmla="*/ 61 w 61"/>
                <a:gd name="T3" fmla="*/ 117 h 117"/>
                <a:gd name="T4" fmla="*/ 52 w 61"/>
                <a:gd name="T5" fmla="*/ 6 h 117"/>
                <a:gd name="T6" fmla="*/ 0 w 61"/>
                <a:gd name="T7" fmla="*/ 0 h 117"/>
                <a:gd name="T8" fmla="*/ 6 w 61"/>
                <a:gd name="T9" fmla="*/ 109 h 117"/>
              </a:gdLst>
              <a:ahLst/>
              <a:cxnLst>
                <a:cxn ang="0">
                  <a:pos x="T0" y="T1"/>
                </a:cxn>
                <a:cxn ang="0">
                  <a:pos x="T2" y="T3"/>
                </a:cxn>
                <a:cxn ang="0">
                  <a:pos x="T4" y="T5"/>
                </a:cxn>
                <a:cxn ang="0">
                  <a:pos x="T6" y="T7"/>
                </a:cxn>
                <a:cxn ang="0">
                  <a:pos x="T8" y="T9"/>
                </a:cxn>
              </a:cxnLst>
              <a:rect l="0" t="0" r="r" b="b"/>
              <a:pathLst>
                <a:path w="61" h="117">
                  <a:moveTo>
                    <a:pt x="6" y="109"/>
                  </a:moveTo>
                  <a:cubicBezTo>
                    <a:pt x="25" y="111"/>
                    <a:pt x="43" y="115"/>
                    <a:pt x="61" y="117"/>
                  </a:cubicBezTo>
                  <a:cubicBezTo>
                    <a:pt x="58" y="80"/>
                    <a:pt x="55" y="43"/>
                    <a:pt x="52" y="6"/>
                  </a:cubicBezTo>
                  <a:cubicBezTo>
                    <a:pt x="35" y="4"/>
                    <a:pt x="18" y="2"/>
                    <a:pt x="0" y="0"/>
                  </a:cubicBezTo>
                  <a:cubicBezTo>
                    <a:pt x="2" y="36"/>
                    <a:pt x="4" y="73"/>
                    <a:pt x="6" y="109"/>
                  </a:cubicBezTo>
                  <a:close/>
                </a:path>
              </a:pathLst>
            </a:custGeom>
            <a:solidFill>
              <a:schemeClr val="bg1">
                <a:lumMod val="85000"/>
              </a:schemeClr>
            </a:solidFill>
            <a:ln>
              <a:noFill/>
            </a:ln>
          </p:spPr>
          <p:txBody>
            <a:bodyPr vert="horz" wrap="square" lIns="91440" tIns="45720" rIns="91440" bIns="45720" numCol="1" anchor="t" anchorCtr="0" compatLnSpc="1"/>
            <a:lstStyle/>
            <a:p>
              <a:endParaRPr lang="id-ID"/>
            </a:p>
          </p:txBody>
        </p:sp>
        <p:sp>
          <p:nvSpPr>
            <p:cNvPr id="45" name="Freeform 51"/>
            <p:cNvSpPr/>
            <p:nvPr/>
          </p:nvSpPr>
          <p:spPr bwMode="auto">
            <a:xfrm>
              <a:off x="5033963" y="3200401"/>
              <a:ext cx="850900" cy="357188"/>
            </a:xfrm>
            <a:custGeom>
              <a:avLst/>
              <a:gdLst>
                <a:gd name="T0" fmla="*/ 293 w 326"/>
                <a:gd name="T1" fmla="*/ 137 h 137"/>
                <a:gd name="T2" fmla="*/ 326 w 326"/>
                <a:gd name="T3" fmla="*/ 122 h 137"/>
                <a:gd name="T4" fmla="*/ 163 w 326"/>
                <a:gd name="T5" fmla="*/ 61 h 137"/>
                <a:gd name="T6" fmla="*/ 4 w 326"/>
                <a:gd name="T7" fmla="*/ 0 h 137"/>
                <a:gd name="T8" fmla="*/ 0 w 326"/>
                <a:gd name="T9" fmla="*/ 26 h 137"/>
                <a:gd name="T10" fmla="*/ 146 w 326"/>
                <a:gd name="T11" fmla="*/ 81 h 137"/>
                <a:gd name="T12" fmla="*/ 293 w 326"/>
                <a:gd name="T13" fmla="*/ 137 h 137"/>
              </a:gdLst>
              <a:ahLst/>
              <a:cxnLst>
                <a:cxn ang="0">
                  <a:pos x="T0" y="T1"/>
                </a:cxn>
                <a:cxn ang="0">
                  <a:pos x="T2" y="T3"/>
                </a:cxn>
                <a:cxn ang="0">
                  <a:pos x="T4" y="T5"/>
                </a:cxn>
                <a:cxn ang="0">
                  <a:pos x="T6" y="T7"/>
                </a:cxn>
                <a:cxn ang="0">
                  <a:pos x="T8" y="T9"/>
                </a:cxn>
                <a:cxn ang="0">
                  <a:pos x="T10" y="T11"/>
                </a:cxn>
                <a:cxn ang="0">
                  <a:pos x="T12" y="T13"/>
                </a:cxn>
              </a:cxnLst>
              <a:rect l="0" t="0" r="r" b="b"/>
              <a:pathLst>
                <a:path w="326" h="137">
                  <a:moveTo>
                    <a:pt x="293" y="137"/>
                  </a:moveTo>
                  <a:cubicBezTo>
                    <a:pt x="304" y="132"/>
                    <a:pt x="315" y="127"/>
                    <a:pt x="326" y="122"/>
                  </a:cubicBezTo>
                  <a:cubicBezTo>
                    <a:pt x="271" y="102"/>
                    <a:pt x="217" y="81"/>
                    <a:pt x="163" y="61"/>
                  </a:cubicBezTo>
                  <a:cubicBezTo>
                    <a:pt x="110" y="40"/>
                    <a:pt x="57" y="20"/>
                    <a:pt x="4" y="0"/>
                  </a:cubicBezTo>
                  <a:cubicBezTo>
                    <a:pt x="2" y="8"/>
                    <a:pt x="1" y="17"/>
                    <a:pt x="0" y="26"/>
                  </a:cubicBezTo>
                  <a:cubicBezTo>
                    <a:pt x="48" y="44"/>
                    <a:pt x="97" y="63"/>
                    <a:pt x="146" y="81"/>
                  </a:cubicBezTo>
                  <a:cubicBezTo>
                    <a:pt x="195" y="100"/>
                    <a:pt x="244" y="118"/>
                    <a:pt x="293" y="137"/>
                  </a:cubicBezTo>
                  <a:close/>
                </a:path>
              </a:pathLst>
            </a:custGeom>
            <a:solidFill>
              <a:schemeClr val="bg1">
                <a:lumMod val="85000"/>
              </a:schemeClr>
            </a:solidFill>
            <a:ln>
              <a:noFill/>
            </a:ln>
          </p:spPr>
          <p:txBody>
            <a:bodyPr vert="horz" wrap="square" lIns="91440" tIns="45720" rIns="91440" bIns="45720" numCol="1" anchor="t" anchorCtr="0" compatLnSpc="1"/>
            <a:lstStyle/>
            <a:p>
              <a:endParaRPr lang="id-ID"/>
            </a:p>
          </p:txBody>
        </p:sp>
        <p:sp>
          <p:nvSpPr>
            <p:cNvPr id="46" name="Freeform 52"/>
            <p:cNvSpPr/>
            <p:nvPr/>
          </p:nvSpPr>
          <p:spPr bwMode="auto">
            <a:xfrm>
              <a:off x="5586413" y="4711702"/>
              <a:ext cx="1266825" cy="468313"/>
            </a:xfrm>
            <a:custGeom>
              <a:avLst/>
              <a:gdLst>
                <a:gd name="T0" fmla="*/ 483 w 486"/>
                <a:gd name="T1" fmla="*/ 152 h 179"/>
                <a:gd name="T2" fmla="*/ 240 w 486"/>
                <a:gd name="T3" fmla="*/ 76 h 179"/>
                <a:gd name="T4" fmla="*/ 0 w 486"/>
                <a:gd name="T5" fmla="*/ 0 h 179"/>
                <a:gd name="T6" fmla="*/ 1 w 486"/>
                <a:gd name="T7" fmla="*/ 27 h 179"/>
                <a:gd name="T8" fmla="*/ 242 w 486"/>
                <a:gd name="T9" fmla="*/ 103 h 179"/>
                <a:gd name="T10" fmla="*/ 486 w 486"/>
                <a:gd name="T11" fmla="*/ 179 h 179"/>
                <a:gd name="T12" fmla="*/ 483 w 486"/>
                <a:gd name="T13" fmla="*/ 152 h 179"/>
              </a:gdLst>
              <a:ahLst/>
              <a:cxnLst>
                <a:cxn ang="0">
                  <a:pos x="T0" y="T1"/>
                </a:cxn>
                <a:cxn ang="0">
                  <a:pos x="T2" y="T3"/>
                </a:cxn>
                <a:cxn ang="0">
                  <a:pos x="T4" y="T5"/>
                </a:cxn>
                <a:cxn ang="0">
                  <a:pos x="T6" y="T7"/>
                </a:cxn>
                <a:cxn ang="0">
                  <a:pos x="T8" y="T9"/>
                </a:cxn>
                <a:cxn ang="0">
                  <a:pos x="T10" y="T11"/>
                </a:cxn>
                <a:cxn ang="0">
                  <a:pos x="T12" y="T13"/>
                </a:cxn>
              </a:cxnLst>
              <a:rect l="0" t="0" r="r" b="b"/>
              <a:pathLst>
                <a:path w="486" h="179">
                  <a:moveTo>
                    <a:pt x="483" y="152"/>
                  </a:moveTo>
                  <a:cubicBezTo>
                    <a:pt x="402" y="127"/>
                    <a:pt x="321" y="102"/>
                    <a:pt x="240" y="76"/>
                  </a:cubicBezTo>
                  <a:cubicBezTo>
                    <a:pt x="160" y="51"/>
                    <a:pt x="80" y="26"/>
                    <a:pt x="0" y="0"/>
                  </a:cubicBezTo>
                  <a:cubicBezTo>
                    <a:pt x="0" y="9"/>
                    <a:pt x="1" y="18"/>
                    <a:pt x="1" y="27"/>
                  </a:cubicBezTo>
                  <a:cubicBezTo>
                    <a:pt x="81" y="53"/>
                    <a:pt x="161" y="78"/>
                    <a:pt x="242" y="103"/>
                  </a:cubicBezTo>
                  <a:cubicBezTo>
                    <a:pt x="323" y="128"/>
                    <a:pt x="404" y="153"/>
                    <a:pt x="486" y="179"/>
                  </a:cubicBezTo>
                  <a:cubicBezTo>
                    <a:pt x="485" y="170"/>
                    <a:pt x="484" y="161"/>
                    <a:pt x="483" y="152"/>
                  </a:cubicBezTo>
                  <a:close/>
                </a:path>
              </a:pathLst>
            </a:custGeom>
            <a:solidFill>
              <a:schemeClr val="bg1">
                <a:lumMod val="85000"/>
              </a:schemeClr>
            </a:solidFill>
            <a:ln>
              <a:noFill/>
            </a:ln>
          </p:spPr>
          <p:txBody>
            <a:bodyPr vert="horz" wrap="square" lIns="91440" tIns="45720" rIns="91440" bIns="45720" numCol="1" anchor="t" anchorCtr="0" compatLnSpc="1"/>
            <a:lstStyle/>
            <a:p>
              <a:endParaRPr lang="id-ID"/>
            </a:p>
          </p:txBody>
        </p:sp>
        <p:sp>
          <p:nvSpPr>
            <p:cNvPr id="47" name="Freeform 53"/>
            <p:cNvSpPr/>
            <p:nvPr/>
          </p:nvSpPr>
          <p:spPr bwMode="auto">
            <a:xfrm>
              <a:off x="5381625" y="4849814"/>
              <a:ext cx="747713" cy="176213"/>
            </a:xfrm>
            <a:custGeom>
              <a:avLst/>
              <a:gdLst>
                <a:gd name="T0" fmla="*/ 0 w 287"/>
                <a:gd name="T1" fmla="*/ 41 h 67"/>
                <a:gd name="T2" fmla="*/ 70 w 287"/>
                <a:gd name="T3" fmla="*/ 67 h 67"/>
                <a:gd name="T4" fmla="*/ 180 w 287"/>
                <a:gd name="T5" fmla="*/ 47 h 67"/>
                <a:gd name="T6" fmla="*/ 287 w 287"/>
                <a:gd name="T7" fmla="*/ 26 h 67"/>
                <a:gd name="T8" fmla="*/ 219 w 287"/>
                <a:gd name="T9" fmla="*/ 0 h 67"/>
                <a:gd name="T10" fmla="*/ 111 w 287"/>
                <a:gd name="T11" fmla="*/ 20 h 67"/>
                <a:gd name="T12" fmla="*/ 0 w 287"/>
                <a:gd name="T13" fmla="*/ 41 h 67"/>
              </a:gdLst>
              <a:ahLst/>
              <a:cxnLst>
                <a:cxn ang="0">
                  <a:pos x="T0" y="T1"/>
                </a:cxn>
                <a:cxn ang="0">
                  <a:pos x="T2" y="T3"/>
                </a:cxn>
                <a:cxn ang="0">
                  <a:pos x="T4" y="T5"/>
                </a:cxn>
                <a:cxn ang="0">
                  <a:pos x="T6" y="T7"/>
                </a:cxn>
                <a:cxn ang="0">
                  <a:pos x="T8" y="T9"/>
                </a:cxn>
                <a:cxn ang="0">
                  <a:pos x="T10" y="T11"/>
                </a:cxn>
                <a:cxn ang="0">
                  <a:pos x="T12" y="T13"/>
                </a:cxn>
              </a:cxnLst>
              <a:rect l="0" t="0" r="r" b="b"/>
              <a:pathLst>
                <a:path w="287" h="67">
                  <a:moveTo>
                    <a:pt x="0" y="41"/>
                  </a:moveTo>
                  <a:cubicBezTo>
                    <a:pt x="23" y="50"/>
                    <a:pt x="47" y="58"/>
                    <a:pt x="70" y="67"/>
                  </a:cubicBezTo>
                  <a:cubicBezTo>
                    <a:pt x="107" y="61"/>
                    <a:pt x="144" y="54"/>
                    <a:pt x="180" y="47"/>
                  </a:cubicBezTo>
                  <a:cubicBezTo>
                    <a:pt x="216" y="40"/>
                    <a:pt x="252" y="33"/>
                    <a:pt x="287" y="26"/>
                  </a:cubicBezTo>
                  <a:cubicBezTo>
                    <a:pt x="264" y="17"/>
                    <a:pt x="242" y="8"/>
                    <a:pt x="219" y="0"/>
                  </a:cubicBezTo>
                  <a:cubicBezTo>
                    <a:pt x="184" y="7"/>
                    <a:pt x="148" y="13"/>
                    <a:pt x="111" y="20"/>
                  </a:cubicBezTo>
                  <a:cubicBezTo>
                    <a:pt x="75" y="27"/>
                    <a:pt x="38" y="34"/>
                    <a:pt x="0" y="41"/>
                  </a:cubicBezTo>
                  <a:close/>
                </a:path>
              </a:pathLst>
            </a:custGeom>
            <a:solidFill>
              <a:schemeClr val="bg1">
                <a:lumMod val="85000"/>
              </a:schemeClr>
            </a:solidFill>
            <a:ln>
              <a:noFill/>
            </a:ln>
          </p:spPr>
          <p:txBody>
            <a:bodyPr vert="horz" wrap="square" lIns="91440" tIns="45720" rIns="91440" bIns="45720" numCol="1" anchor="t" anchorCtr="0" compatLnSpc="1"/>
            <a:lstStyle/>
            <a:p>
              <a:endParaRPr lang="id-ID"/>
            </a:p>
          </p:txBody>
        </p:sp>
        <p:sp>
          <p:nvSpPr>
            <p:cNvPr id="48" name="Freeform 54"/>
            <p:cNvSpPr/>
            <p:nvPr/>
          </p:nvSpPr>
          <p:spPr bwMode="auto">
            <a:xfrm>
              <a:off x="4841875" y="4411664"/>
              <a:ext cx="222250" cy="454026"/>
            </a:xfrm>
            <a:custGeom>
              <a:avLst/>
              <a:gdLst>
                <a:gd name="T0" fmla="*/ 10 w 85"/>
                <a:gd name="T1" fmla="*/ 0 h 174"/>
                <a:gd name="T2" fmla="*/ 85 w 85"/>
                <a:gd name="T3" fmla="*/ 174 h 174"/>
                <a:gd name="T4" fmla="*/ 25 w 85"/>
                <a:gd name="T5" fmla="*/ 163 h 174"/>
                <a:gd name="T6" fmla="*/ 0 w 85"/>
                <a:gd name="T7" fmla="*/ 75 h 174"/>
                <a:gd name="T8" fmla="*/ 10 w 85"/>
                <a:gd name="T9" fmla="*/ 0 h 174"/>
              </a:gdLst>
              <a:ahLst/>
              <a:cxnLst>
                <a:cxn ang="0">
                  <a:pos x="T0" y="T1"/>
                </a:cxn>
                <a:cxn ang="0">
                  <a:pos x="T2" y="T3"/>
                </a:cxn>
                <a:cxn ang="0">
                  <a:pos x="T4" y="T5"/>
                </a:cxn>
                <a:cxn ang="0">
                  <a:pos x="T6" y="T7"/>
                </a:cxn>
                <a:cxn ang="0">
                  <a:pos x="T8" y="T9"/>
                </a:cxn>
              </a:cxnLst>
              <a:rect l="0" t="0" r="r" b="b"/>
              <a:pathLst>
                <a:path w="85" h="174">
                  <a:moveTo>
                    <a:pt x="10" y="0"/>
                  </a:moveTo>
                  <a:cubicBezTo>
                    <a:pt x="46" y="51"/>
                    <a:pt x="74" y="109"/>
                    <a:pt x="85" y="174"/>
                  </a:cubicBezTo>
                  <a:cubicBezTo>
                    <a:pt x="65" y="170"/>
                    <a:pt x="45" y="167"/>
                    <a:pt x="25" y="163"/>
                  </a:cubicBezTo>
                  <a:cubicBezTo>
                    <a:pt x="21" y="132"/>
                    <a:pt x="12" y="103"/>
                    <a:pt x="0" y="75"/>
                  </a:cubicBezTo>
                  <a:cubicBezTo>
                    <a:pt x="3" y="50"/>
                    <a:pt x="7" y="25"/>
                    <a:pt x="10" y="0"/>
                  </a:cubicBezTo>
                  <a:close/>
                </a:path>
              </a:pathLst>
            </a:custGeom>
            <a:solidFill>
              <a:schemeClr val="tx2">
                <a:lumMod val="75000"/>
              </a:schemeClr>
            </a:solidFill>
            <a:ln>
              <a:noFill/>
            </a:ln>
          </p:spPr>
          <p:txBody>
            <a:bodyPr vert="horz" wrap="square" lIns="91440" tIns="45720" rIns="91440" bIns="45720" numCol="1" anchor="t" anchorCtr="0" compatLnSpc="1"/>
            <a:lstStyle/>
            <a:p>
              <a:endParaRPr lang="id-ID"/>
            </a:p>
          </p:txBody>
        </p:sp>
        <p:sp>
          <p:nvSpPr>
            <p:cNvPr id="49" name="Freeform 55"/>
            <p:cNvSpPr>
              <a:spLocks noEditPoints="1"/>
            </p:cNvSpPr>
            <p:nvPr/>
          </p:nvSpPr>
          <p:spPr bwMode="auto">
            <a:xfrm>
              <a:off x="4860924" y="4387852"/>
              <a:ext cx="825500" cy="146050"/>
            </a:xfrm>
            <a:custGeom>
              <a:avLst/>
              <a:gdLst>
                <a:gd name="T0" fmla="*/ 0 w 317"/>
                <a:gd name="T1" fmla="*/ 36 h 56"/>
                <a:gd name="T2" fmla="*/ 0 w 317"/>
                <a:gd name="T3" fmla="*/ 36 h 56"/>
                <a:gd name="T4" fmla="*/ 0 w 317"/>
                <a:gd name="T5" fmla="*/ 30 h 56"/>
                <a:gd name="T6" fmla="*/ 0 w 317"/>
                <a:gd name="T7" fmla="*/ 36 h 56"/>
                <a:gd name="T8" fmla="*/ 33 w 317"/>
                <a:gd name="T9" fmla="*/ 56 h 56"/>
                <a:gd name="T10" fmla="*/ 167 w 317"/>
                <a:gd name="T11" fmla="*/ 44 h 56"/>
                <a:gd name="T12" fmla="*/ 317 w 317"/>
                <a:gd name="T13" fmla="*/ 29 h 56"/>
                <a:gd name="T14" fmla="*/ 298 w 317"/>
                <a:gd name="T15" fmla="*/ 0 h 56"/>
                <a:gd name="T16" fmla="*/ 152 w 317"/>
                <a:gd name="T17" fmla="*/ 14 h 56"/>
                <a:gd name="T18" fmla="*/ 15 w 317"/>
                <a:gd name="T19" fmla="*/ 27 h 56"/>
                <a:gd name="T20" fmla="*/ 33 w 317"/>
                <a:gd name="T21"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7" h="56">
                  <a:moveTo>
                    <a:pt x="0" y="36"/>
                  </a:moveTo>
                  <a:cubicBezTo>
                    <a:pt x="0" y="36"/>
                    <a:pt x="0" y="36"/>
                    <a:pt x="0" y="36"/>
                  </a:cubicBezTo>
                  <a:cubicBezTo>
                    <a:pt x="0" y="30"/>
                    <a:pt x="0" y="30"/>
                    <a:pt x="0" y="30"/>
                  </a:cubicBezTo>
                  <a:cubicBezTo>
                    <a:pt x="0" y="32"/>
                    <a:pt x="0" y="34"/>
                    <a:pt x="0" y="36"/>
                  </a:cubicBezTo>
                  <a:close/>
                  <a:moveTo>
                    <a:pt x="33" y="56"/>
                  </a:moveTo>
                  <a:cubicBezTo>
                    <a:pt x="78" y="52"/>
                    <a:pt x="123" y="48"/>
                    <a:pt x="167" y="44"/>
                  </a:cubicBezTo>
                  <a:cubicBezTo>
                    <a:pt x="218" y="39"/>
                    <a:pt x="268" y="34"/>
                    <a:pt x="317" y="29"/>
                  </a:cubicBezTo>
                  <a:cubicBezTo>
                    <a:pt x="311" y="19"/>
                    <a:pt x="305" y="9"/>
                    <a:pt x="298" y="0"/>
                  </a:cubicBezTo>
                  <a:cubicBezTo>
                    <a:pt x="250" y="4"/>
                    <a:pt x="201" y="9"/>
                    <a:pt x="152" y="14"/>
                  </a:cubicBezTo>
                  <a:cubicBezTo>
                    <a:pt x="107" y="19"/>
                    <a:pt x="61" y="23"/>
                    <a:pt x="15" y="27"/>
                  </a:cubicBezTo>
                  <a:cubicBezTo>
                    <a:pt x="21" y="36"/>
                    <a:pt x="27" y="46"/>
                    <a:pt x="33" y="56"/>
                  </a:cubicBezTo>
                  <a:close/>
                </a:path>
              </a:pathLst>
            </a:custGeom>
            <a:solidFill>
              <a:schemeClr val="bg1">
                <a:lumMod val="85000"/>
              </a:schemeClr>
            </a:solidFill>
            <a:ln>
              <a:noFill/>
            </a:ln>
          </p:spPr>
          <p:txBody>
            <a:bodyPr vert="horz" wrap="square" lIns="91440" tIns="45720" rIns="91440" bIns="45720" numCol="1" anchor="t" anchorCtr="0" compatLnSpc="1"/>
            <a:lstStyle/>
            <a:p>
              <a:endParaRPr lang="id-ID"/>
            </a:p>
          </p:txBody>
        </p:sp>
        <p:sp>
          <p:nvSpPr>
            <p:cNvPr id="50" name="Freeform 56"/>
            <p:cNvSpPr/>
            <p:nvPr/>
          </p:nvSpPr>
          <p:spPr bwMode="auto">
            <a:xfrm>
              <a:off x="5260975" y="4962527"/>
              <a:ext cx="328613" cy="263525"/>
            </a:xfrm>
            <a:custGeom>
              <a:avLst/>
              <a:gdLst>
                <a:gd name="T0" fmla="*/ 64 w 126"/>
                <a:gd name="T1" fmla="*/ 101 h 101"/>
                <a:gd name="T2" fmla="*/ 126 w 126"/>
                <a:gd name="T3" fmla="*/ 24 h 101"/>
                <a:gd name="T4" fmla="*/ 71 w 126"/>
                <a:gd name="T5" fmla="*/ 0 h 101"/>
                <a:gd name="T6" fmla="*/ 0 w 126"/>
                <a:gd name="T7" fmla="*/ 86 h 101"/>
                <a:gd name="T8" fmla="*/ 64 w 126"/>
                <a:gd name="T9" fmla="*/ 101 h 101"/>
              </a:gdLst>
              <a:ahLst/>
              <a:cxnLst>
                <a:cxn ang="0">
                  <a:pos x="T0" y="T1"/>
                </a:cxn>
                <a:cxn ang="0">
                  <a:pos x="T2" y="T3"/>
                </a:cxn>
                <a:cxn ang="0">
                  <a:pos x="T4" y="T5"/>
                </a:cxn>
                <a:cxn ang="0">
                  <a:pos x="T6" y="T7"/>
                </a:cxn>
                <a:cxn ang="0">
                  <a:pos x="T8" y="T9"/>
                </a:cxn>
              </a:cxnLst>
              <a:rect l="0" t="0" r="r" b="b"/>
              <a:pathLst>
                <a:path w="126" h="101">
                  <a:moveTo>
                    <a:pt x="64" y="101"/>
                  </a:moveTo>
                  <a:cubicBezTo>
                    <a:pt x="85" y="75"/>
                    <a:pt x="105" y="50"/>
                    <a:pt x="126" y="24"/>
                  </a:cubicBezTo>
                  <a:cubicBezTo>
                    <a:pt x="107" y="16"/>
                    <a:pt x="89" y="8"/>
                    <a:pt x="71" y="0"/>
                  </a:cubicBezTo>
                  <a:cubicBezTo>
                    <a:pt x="48" y="28"/>
                    <a:pt x="24" y="57"/>
                    <a:pt x="0" y="86"/>
                  </a:cubicBezTo>
                  <a:cubicBezTo>
                    <a:pt x="21" y="91"/>
                    <a:pt x="43" y="96"/>
                    <a:pt x="64" y="101"/>
                  </a:cubicBezTo>
                  <a:close/>
                </a:path>
              </a:pathLst>
            </a:custGeom>
            <a:solidFill>
              <a:schemeClr val="bg1">
                <a:lumMod val="85000"/>
              </a:schemeClr>
            </a:solidFill>
            <a:ln>
              <a:noFill/>
            </a:ln>
          </p:spPr>
          <p:txBody>
            <a:bodyPr vert="horz" wrap="square" lIns="91440" tIns="45720" rIns="91440" bIns="45720" numCol="1" anchor="t" anchorCtr="0" compatLnSpc="1"/>
            <a:lstStyle/>
            <a:p>
              <a:endParaRPr lang="id-ID"/>
            </a:p>
          </p:txBody>
        </p:sp>
        <p:sp>
          <p:nvSpPr>
            <p:cNvPr id="51" name="Freeform 57"/>
            <p:cNvSpPr/>
            <p:nvPr/>
          </p:nvSpPr>
          <p:spPr bwMode="auto">
            <a:xfrm>
              <a:off x="6027738" y="4602164"/>
              <a:ext cx="788987" cy="269875"/>
            </a:xfrm>
            <a:custGeom>
              <a:avLst/>
              <a:gdLst>
                <a:gd name="T0" fmla="*/ 300 w 303"/>
                <a:gd name="T1" fmla="*/ 74 h 103"/>
                <a:gd name="T2" fmla="*/ 153 w 303"/>
                <a:gd name="T3" fmla="*/ 37 h 103"/>
                <a:gd name="T4" fmla="*/ 7 w 303"/>
                <a:gd name="T5" fmla="*/ 0 h 103"/>
                <a:gd name="T6" fmla="*/ 0 w 303"/>
                <a:gd name="T7" fmla="*/ 27 h 103"/>
                <a:gd name="T8" fmla="*/ 151 w 303"/>
                <a:gd name="T9" fmla="*/ 65 h 103"/>
                <a:gd name="T10" fmla="*/ 303 w 303"/>
                <a:gd name="T11" fmla="*/ 103 h 103"/>
                <a:gd name="T12" fmla="*/ 300 w 303"/>
                <a:gd name="T13" fmla="*/ 74 h 103"/>
              </a:gdLst>
              <a:ahLst/>
              <a:cxnLst>
                <a:cxn ang="0">
                  <a:pos x="T0" y="T1"/>
                </a:cxn>
                <a:cxn ang="0">
                  <a:pos x="T2" y="T3"/>
                </a:cxn>
                <a:cxn ang="0">
                  <a:pos x="T4" y="T5"/>
                </a:cxn>
                <a:cxn ang="0">
                  <a:pos x="T6" y="T7"/>
                </a:cxn>
                <a:cxn ang="0">
                  <a:pos x="T8" y="T9"/>
                </a:cxn>
                <a:cxn ang="0">
                  <a:pos x="T10" y="T11"/>
                </a:cxn>
                <a:cxn ang="0">
                  <a:pos x="T12" y="T13"/>
                </a:cxn>
              </a:cxnLst>
              <a:rect l="0" t="0" r="r" b="b"/>
              <a:pathLst>
                <a:path w="303" h="103">
                  <a:moveTo>
                    <a:pt x="300" y="74"/>
                  </a:moveTo>
                  <a:cubicBezTo>
                    <a:pt x="251" y="61"/>
                    <a:pt x="202" y="49"/>
                    <a:pt x="153" y="37"/>
                  </a:cubicBezTo>
                  <a:cubicBezTo>
                    <a:pt x="104" y="25"/>
                    <a:pt x="56" y="12"/>
                    <a:pt x="7" y="0"/>
                  </a:cubicBezTo>
                  <a:cubicBezTo>
                    <a:pt x="4" y="9"/>
                    <a:pt x="2" y="18"/>
                    <a:pt x="0" y="27"/>
                  </a:cubicBezTo>
                  <a:cubicBezTo>
                    <a:pt x="50" y="40"/>
                    <a:pt x="101" y="53"/>
                    <a:pt x="151" y="65"/>
                  </a:cubicBezTo>
                  <a:cubicBezTo>
                    <a:pt x="202" y="78"/>
                    <a:pt x="253" y="90"/>
                    <a:pt x="303" y="103"/>
                  </a:cubicBezTo>
                  <a:cubicBezTo>
                    <a:pt x="302" y="93"/>
                    <a:pt x="301" y="83"/>
                    <a:pt x="300" y="74"/>
                  </a:cubicBezTo>
                  <a:close/>
                </a:path>
              </a:pathLst>
            </a:custGeom>
            <a:solidFill>
              <a:schemeClr val="bg1">
                <a:lumMod val="85000"/>
              </a:schemeClr>
            </a:solidFill>
            <a:ln>
              <a:noFill/>
            </a:ln>
          </p:spPr>
          <p:txBody>
            <a:bodyPr vert="horz" wrap="square" lIns="91440" tIns="45720" rIns="91440" bIns="45720" numCol="1" anchor="t" anchorCtr="0" compatLnSpc="1"/>
            <a:lstStyle/>
            <a:p>
              <a:endParaRPr lang="id-ID"/>
            </a:p>
          </p:txBody>
        </p:sp>
        <p:sp>
          <p:nvSpPr>
            <p:cNvPr id="52" name="Freeform 58"/>
            <p:cNvSpPr/>
            <p:nvPr/>
          </p:nvSpPr>
          <p:spPr bwMode="auto">
            <a:xfrm>
              <a:off x="5130799" y="4754564"/>
              <a:ext cx="727075" cy="184150"/>
            </a:xfrm>
            <a:custGeom>
              <a:avLst/>
              <a:gdLst>
                <a:gd name="T0" fmla="*/ 141 w 279"/>
                <a:gd name="T1" fmla="*/ 0 h 71"/>
                <a:gd name="T2" fmla="*/ 279 w 279"/>
                <a:gd name="T3" fmla="*/ 44 h 71"/>
                <a:gd name="T4" fmla="*/ 133 w 279"/>
                <a:gd name="T5" fmla="*/ 71 h 71"/>
                <a:gd name="T6" fmla="*/ 0 w 279"/>
                <a:gd name="T7" fmla="*/ 30 h 71"/>
                <a:gd name="T8" fmla="*/ 141 w 279"/>
                <a:gd name="T9" fmla="*/ 0 h 71"/>
              </a:gdLst>
              <a:ahLst/>
              <a:cxnLst>
                <a:cxn ang="0">
                  <a:pos x="T0" y="T1"/>
                </a:cxn>
                <a:cxn ang="0">
                  <a:pos x="T2" y="T3"/>
                </a:cxn>
                <a:cxn ang="0">
                  <a:pos x="T4" y="T5"/>
                </a:cxn>
                <a:cxn ang="0">
                  <a:pos x="T6" y="T7"/>
                </a:cxn>
                <a:cxn ang="0">
                  <a:pos x="T8" y="T9"/>
                </a:cxn>
              </a:cxnLst>
              <a:rect l="0" t="0" r="r" b="b"/>
              <a:pathLst>
                <a:path w="279" h="71">
                  <a:moveTo>
                    <a:pt x="141" y="0"/>
                  </a:moveTo>
                  <a:cubicBezTo>
                    <a:pt x="175" y="11"/>
                    <a:pt x="244" y="33"/>
                    <a:pt x="279" y="44"/>
                  </a:cubicBezTo>
                  <a:cubicBezTo>
                    <a:pt x="231" y="53"/>
                    <a:pt x="182" y="62"/>
                    <a:pt x="133" y="71"/>
                  </a:cubicBezTo>
                  <a:cubicBezTo>
                    <a:pt x="88" y="58"/>
                    <a:pt x="44" y="44"/>
                    <a:pt x="0" y="30"/>
                  </a:cubicBezTo>
                  <a:cubicBezTo>
                    <a:pt x="59" y="24"/>
                    <a:pt x="83" y="7"/>
                    <a:pt x="141" y="0"/>
                  </a:cubicBezTo>
                  <a:close/>
                </a:path>
              </a:pathLst>
            </a:custGeom>
            <a:solidFill>
              <a:schemeClr val="accent1">
                <a:lumMod val="75000"/>
              </a:schemeClr>
            </a:solidFill>
            <a:ln>
              <a:noFill/>
            </a:ln>
          </p:spPr>
          <p:txBody>
            <a:bodyPr vert="horz" wrap="square" lIns="91440" tIns="45720" rIns="91440" bIns="45720" numCol="1" anchor="t" anchorCtr="0" compatLnSpc="1"/>
            <a:lstStyle/>
            <a:p>
              <a:endParaRPr lang="id-ID"/>
            </a:p>
          </p:txBody>
        </p:sp>
        <p:sp>
          <p:nvSpPr>
            <p:cNvPr id="53" name="Freeform 59"/>
            <p:cNvSpPr/>
            <p:nvPr/>
          </p:nvSpPr>
          <p:spPr bwMode="auto">
            <a:xfrm>
              <a:off x="4932363" y="3735388"/>
              <a:ext cx="485775" cy="344488"/>
            </a:xfrm>
            <a:custGeom>
              <a:avLst/>
              <a:gdLst>
                <a:gd name="T0" fmla="*/ 0 w 186"/>
                <a:gd name="T1" fmla="*/ 89 h 132"/>
                <a:gd name="T2" fmla="*/ 165 w 186"/>
                <a:gd name="T3" fmla="*/ 132 h 132"/>
                <a:gd name="T4" fmla="*/ 186 w 186"/>
                <a:gd name="T5" fmla="*/ 45 h 132"/>
                <a:gd name="T6" fmla="*/ 99 w 186"/>
                <a:gd name="T7" fmla="*/ 22 h 132"/>
                <a:gd name="T8" fmla="*/ 13 w 186"/>
                <a:gd name="T9" fmla="*/ 0 h 132"/>
                <a:gd name="T10" fmla="*/ 0 w 186"/>
                <a:gd name="T11" fmla="*/ 89 h 132"/>
              </a:gdLst>
              <a:ahLst/>
              <a:cxnLst>
                <a:cxn ang="0">
                  <a:pos x="T0" y="T1"/>
                </a:cxn>
                <a:cxn ang="0">
                  <a:pos x="T2" y="T3"/>
                </a:cxn>
                <a:cxn ang="0">
                  <a:pos x="T4" y="T5"/>
                </a:cxn>
                <a:cxn ang="0">
                  <a:pos x="T6" y="T7"/>
                </a:cxn>
                <a:cxn ang="0">
                  <a:pos x="T8" y="T9"/>
                </a:cxn>
                <a:cxn ang="0">
                  <a:pos x="T10" y="T11"/>
                </a:cxn>
              </a:cxnLst>
              <a:rect l="0" t="0" r="r" b="b"/>
              <a:pathLst>
                <a:path w="186" h="132">
                  <a:moveTo>
                    <a:pt x="0" y="89"/>
                  </a:moveTo>
                  <a:cubicBezTo>
                    <a:pt x="55" y="103"/>
                    <a:pt x="110" y="117"/>
                    <a:pt x="165" y="132"/>
                  </a:cubicBezTo>
                  <a:cubicBezTo>
                    <a:pt x="172" y="103"/>
                    <a:pt x="179" y="74"/>
                    <a:pt x="186" y="45"/>
                  </a:cubicBezTo>
                  <a:cubicBezTo>
                    <a:pt x="157" y="37"/>
                    <a:pt x="128" y="30"/>
                    <a:pt x="99" y="22"/>
                  </a:cubicBezTo>
                  <a:cubicBezTo>
                    <a:pt x="71" y="15"/>
                    <a:pt x="42" y="7"/>
                    <a:pt x="13" y="0"/>
                  </a:cubicBezTo>
                  <a:cubicBezTo>
                    <a:pt x="9" y="30"/>
                    <a:pt x="4" y="59"/>
                    <a:pt x="0" y="89"/>
                  </a:cubicBezTo>
                  <a:close/>
                </a:path>
              </a:pathLst>
            </a:custGeom>
            <a:solidFill>
              <a:schemeClr val="accent4">
                <a:lumMod val="75000"/>
              </a:schemeClr>
            </a:solidFill>
            <a:ln>
              <a:noFill/>
            </a:ln>
          </p:spPr>
          <p:txBody>
            <a:bodyPr vert="horz" wrap="square" lIns="91440" tIns="45720" rIns="91440" bIns="45720" numCol="1" anchor="t" anchorCtr="0" compatLnSpc="1"/>
            <a:lstStyle/>
            <a:p>
              <a:endParaRPr lang="id-ID"/>
            </a:p>
          </p:txBody>
        </p:sp>
        <p:sp>
          <p:nvSpPr>
            <p:cNvPr id="54" name="Freeform 60"/>
            <p:cNvSpPr/>
            <p:nvPr/>
          </p:nvSpPr>
          <p:spPr bwMode="auto">
            <a:xfrm>
              <a:off x="5907088" y="3990977"/>
              <a:ext cx="319088" cy="311150"/>
            </a:xfrm>
            <a:custGeom>
              <a:avLst/>
              <a:gdLst>
                <a:gd name="T0" fmla="*/ 0 w 122"/>
                <a:gd name="T1" fmla="*/ 0 h 119"/>
                <a:gd name="T2" fmla="*/ 1 w 122"/>
                <a:gd name="T3" fmla="*/ 88 h 119"/>
                <a:gd name="T4" fmla="*/ 122 w 122"/>
                <a:gd name="T5" fmla="*/ 119 h 119"/>
                <a:gd name="T6" fmla="*/ 116 w 122"/>
                <a:gd name="T7" fmla="*/ 33 h 119"/>
                <a:gd name="T8" fmla="*/ 0 w 122"/>
                <a:gd name="T9" fmla="*/ 0 h 119"/>
              </a:gdLst>
              <a:ahLst/>
              <a:cxnLst>
                <a:cxn ang="0">
                  <a:pos x="T0" y="T1"/>
                </a:cxn>
                <a:cxn ang="0">
                  <a:pos x="T2" y="T3"/>
                </a:cxn>
                <a:cxn ang="0">
                  <a:pos x="T4" y="T5"/>
                </a:cxn>
                <a:cxn ang="0">
                  <a:pos x="T6" y="T7"/>
                </a:cxn>
                <a:cxn ang="0">
                  <a:pos x="T8" y="T9"/>
                </a:cxn>
              </a:cxnLst>
              <a:rect l="0" t="0" r="r" b="b"/>
              <a:pathLst>
                <a:path w="122" h="119">
                  <a:moveTo>
                    <a:pt x="0" y="0"/>
                  </a:moveTo>
                  <a:cubicBezTo>
                    <a:pt x="0" y="29"/>
                    <a:pt x="0" y="59"/>
                    <a:pt x="1" y="88"/>
                  </a:cubicBezTo>
                  <a:cubicBezTo>
                    <a:pt x="41" y="98"/>
                    <a:pt x="81" y="108"/>
                    <a:pt x="122" y="119"/>
                  </a:cubicBezTo>
                  <a:cubicBezTo>
                    <a:pt x="120" y="90"/>
                    <a:pt x="118" y="61"/>
                    <a:pt x="116" y="33"/>
                  </a:cubicBezTo>
                  <a:cubicBezTo>
                    <a:pt x="78" y="22"/>
                    <a:pt x="39" y="11"/>
                    <a:pt x="0" y="0"/>
                  </a:cubicBezTo>
                  <a:close/>
                </a:path>
              </a:pathLst>
            </a:custGeom>
            <a:solidFill>
              <a:schemeClr val="accent2">
                <a:lumMod val="75000"/>
              </a:schemeClr>
            </a:solidFill>
            <a:ln>
              <a:noFill/>
            </a:ln>
          </p:spPr>
          <p:txBody>
            <a:bodyPr vert="horz" wrap="square" lIns="91440" tIns="45720" rIns="91440" bIns="45720" numCol="1" anchor="t" anchorCtr="0" compatLnSpc="1"/>
            <a:lstStyle/>
            <a:p>
              <a:endParaRPr lang="id-ID"/>
            </a:p>
          </p:txBody>
        </p:sp>
        <p:sp>
          <p:nvSpPr>
            <p:cNvPr id="55" name="Freeform 61"/>
            <p:cNvSpPr/>
            <p:nvPr/>
          </p:nvSpPr>
          <p:spPr bwMode="auto">
            <a:xfrm>
              <a:off x="5626100" y="3552827"/>
              <a:ext cx="750888" cy="320675"/>
            </a:xfrm>
            <a:custGeom>
              <a:avLst/>
              <a:gdLst>
                <a:gd name="T0" fmla="*/ 0 w 288"/>
                <a:gd name="T1" fmla="*/ 38 h 123"/>
                <a:gd name="T2" fmla="*/ 104 w 288"/>
                <a:gd name="T3" fmla="*/ 0 h 123"/>
                <a:gd name="T4" fmla="*/ 196 w 288"/>
                <a:gd name="T5" fmla="*/ 35 h 123"/>
                <a:gd name="T6" fmla="*/ 288 w 288"/>
                <a:gd name="T7" fmla="*/ 71 h 123"/>
                <a:gd name="T8" fmla="*/ 222 w 288"/>
                <a:gd name="T9" fmla="*/ 123 h 123"/>
                <a:gd name="T10" fmla="*/ 111 w 288"/>
                <a:gd name="T11" fmla="*/ 80 h 123"/>
                <a:gd name="T12" fmla="*/ 0 w 288"/>
                <a:gd name="T13" fmla="*/ 38 h 123"/>
              </a:gdLst>
              <a:ahLst/>
              <a:cxnLst>
                <a:cxn ang="0">
                  <a:pos x="T0" y="T1"/>
                </a:cxn>
                <a:cxn ang="0">
                  <a:pos x="T2" y="T3"/>
                </a:cxn>
                <a:cxn ang="0">
                  <a:pos x="T4" y="T5"/>
                </a:cxn>
                <a:cxn ang="0">
                  <a:pos x="T6" y="T7"/>
                </a:cxn>
                <a:cxn ang="0">
                  <a:pos x="T8" y="T9"/>
                </a:cxn>
                <a:cxn ang="0">
                  <a:pos x="T10" y="T11"/>
                </a:cxn>
                <a:cxn ang="0">
                  <a:pos x="T12" y="T13"/>
                </a:cxn>
              </a:cxnLst>
              <a:rect l="0" t="0" r="r" b="b"/>
              <a:pathLst>
                <a:path w="288" h="123">
                  <a:moveTo>
                    <a:pt x="0" y="38"/>
                  </a:moveTo>
                  <a:cubicBezTo>
                    <a:pt x="36" y="25"/>
                    <a:pt x="70" y="12"/>
                    <a:pt x="104" y="0"/>
                  </a:cubicBezTo>
                  <a:cubicBezTo>
                    <a:pt x="135" y="12"/>
                    <a:pt x="165" y="23"/>
                    <a:pt x="196" y="35"/>
                  </a:cubicBezTo>
                  <a:cubicBezTo>
                    <a:pt x="227" y="47"/>
                    <a:pt x="257" y="59"/>
                    <a:pt x="288" y="71"/>
                  </a:cubicBezTo>
                  <a:cubicBezTo>
                    <a:pt x="267" y="88"/>
                    <a:pt x="245" y="105"/>
                    <a:pt x="222" y="123"/>
                  </a:cubicBezTo>
                  <a:cubicBezTo>
                    <a:pt x="185" y="109"/>
                    <a:pt x="148" y="94"/>
                    <a:pt x="111" y="80"/>
                  </a:cubicBezTo>
                  <a:cubicBezTo>
                    <a:pt x="74" y="66"/>
                    <a:pt x="37" y="52"/>
                    <a:pt x="0" y="38"/>
                  </a:cubicBezTo>
                  <a:close/>
                </a:path>
              </a:pathLst>
            </a:custGeom>
            <a:solidFill>
              <a:schemeClr val="accent3">
                <a:lumMod val="75000"/>
              </a:schemeClr>
            </a:solidFill>
            <a:ln>
              <a:noFill/>
            </a:ln>
          </p:spPr>
          <p:txBody>
            <a:bodyPr vert="horz" wrap="square" lIns="91440" tIns="45720" rIns="91440" bIns="45720" numCol="1" anchor="t" anchorCtr="0" compatLnSpc="1"/>
            <a:lstStyle/>
            <a:p>
              <a:endParaRPr lang="id-ID"/>
            </a:p>
          </p:txBody>
        </p:sp>
        <p:sp>
          <p:nvSpPr>
            <p:cNvPr id="56" name="Freeform 62"/>
            <p:cNvSpPr/>
            <p:nvPr/>
          </p:nvSpPr>
          <p:spPr bwMode="auto">
            <a:xfrm>
              <a:off x="5545137" y="3698876"/>
              <a:ext cx="1189038" cy="446088"/>
            </a:xfrm>
            <a:custGeom>
              <a:avLst/>
              <a:gdLst>
                <a:gd name="T0" fmla="*/ 456 w 456"/>
                <a:gd name="T1" fmla="*/ 171 h 171"/>
                <a:gd name="T2" fmla="*/ 228 w 456"/>
                <a:gd name="T3" fmla="*/ 107 h 171"/>
                <a:gd name="T4" fmla="*/ 0 w 456"/>
                <a:gd name="T5" fmla="*/ 44 h 171"/>
                <a:gd name="T6" fmla="*/ 10 w 456"/>
                <a:gd name="T7" fmla="*/ 0 h 171"/>
                <a:gd name="T8" fmla="*/ 230 w 456"/>
                <a:gd name="T9" fmla="*/ 84 h 171"/>
                <a:gd name="T10" fmla="*/ 456 w 456"/>
                <a:gd name="T11" fmla="*/ 169 h 171"/>
                <a:gd name="T12" fmla="*/ 456 w 456"/>
                <a:gd name="T13" fmla="*/ 171 h 171"/>
              </a:gdLst>
              <a:ahLst/>
              <a:cxnLst>
                <a:cxn ang="0">
                  <a:pos x="T0" y="T1"/>
                </a:cxn>
                <a:cxn ang="0">
                  <a:pos x="T2" y="T3"/>
                </a:cxn>
                <a:cxn ang="0">
                  <a:pos x="T4" y="T5"/>
                </a:cxn>
                <a:cxn ang="0">
                  <a:pos x="T6" y="T7"/>
                </a:cxn>
                <a:cxn ang="0">
                  <a:pos x="T8" y="T9"/>
                </a:cxn>
                <a:cxn ang="0">
                  <a:pos x="T10" y="T11"/>
                </a:cxn>
                <a:cxn ang="0">
                  <a:pos x="T12" y="T13"/>
                </a:cxn>
              </a:cxnLst>
              <a:rect l="0" t="0" r="r" b="b"/>
              <a:pathLst>
                <a:path w="456" h="171">
                  <a:moveTo>
                    <a:pt x="456" y="171"/>
                  </a:moveTo>
                  <a:cubicBezTo>
                    <a:pt x="380" y="150"/>
                    <a:pt x="304" y="128"/>
                    <a:pt x="228" y="107"/>
                  </a:cubicBezTo>
                  <a:cubicBezTo>
                    <a:pt x="152" y="86"/>
                    <a:pt x="76" y="65"/>
                    <a:pt x="0" y="44"/>
                  </a:cubicBezTo>
                  <a:cubicBezTo>
                    <a:pt x="4" y="29"/>
                    <a:pt x="7" y="15"/>
                    <a:pt x="10" y="0"/>
                  </a:cubicBezTo>
                  <a:cubicBezTo>
                    <a:pt x="83" y="28"/>
                    <a:pt x="156" y="56"/>
                    <a:pt x="230" y="84"/>
                  </a:cubicBezTo>
                  <a:cubicBezTo>
                    <a:pt x="305" y="113"/>
                    <a:pt x="380" y="141"/>
                    <a:pt x="456" y="169"/>
                  </a:cubicBezTo>
                  <a:cubicBezTo>
                    <a:pt x="456" y="170"/>
                    <a:pt x="456" y="170"/>
                    <a:pt x="456" y="171"/>
                  </a:cubicBezTo>
                  <a:close/>
                </a:path>
              </a:pathLst>
            </a:custGeom>
            <a:solidFill>
              <a:schemeClr val="accent3">
                <a:lumMod val="75000"/>
              </a:schemeClr>
            </a:solidFill>
            <a:ln>
              <a:noFill/>
            </a:ln>
          </p:spPr>
          <p:txBody>
            <a:bodyPr vert="horz" wrap="square" lIns="91440" tIns="45720" rIns="91440" bIns="45720" numCol="1" anchor="t" anchorCtr="0" compatLnSpc="1"/>
            <a:lstStyle/>
            <a:p>
              <a:endParaRPr lang="id-ID"/>
            </a:p>
          </p:txBody>
        </p:sp>
        <p:sp>
          <p:nvSpPr>
            <p:cNvPr id="57" name="Freeform 63"/>
            <p:cNvSpPr/>
            <p:nvPr/>
          </p:nvSpPr>
          <p:spPr bwMode="auto">
            <a:xfrm>
              <a:off x="5000625" y="4808539"/>
              <a:ext cx="1881187" cy="623888"/>
            </a:xfrm>
            <a:custGeom>
              <a:avLst/>
              <a:gdLst>
                <a:gd name="T0" fmla="*/ 719 w 722"/>
                <a:gd name="T1" fmla="*/ 213 h 239"/>
                <a:gd name="T2" fmla="*/ 357 w 722"/>
                <a:gd name="T3" fmla="*/ 103 h 239"/>
                <a:gd name="T4" fmla="*/ 19 w 722"/>
                <a:gd name="T5" fmla="*/ 0 h 239"/>
                <a:gd name="T6" fmla="*/ 24 w 722"/>
                <a:gd name="T7" fmla="*/ 22 h 239"/>
                <a:gd name="T8" fmla="*/ 0 w 722"/>
                <a:gd name="T9" fmla="*/ 18 h 239"/>
                <a:gd name="T10" fmla="*/ 0 w 722"/>
                <a:gd name="T11" fmla="*/ 21 h 239"/>
                <a:gd name="T12" fmla="*/ 358 w 722"/>
                <a:gd name="T13" fmla="*/ 130 h 239"/>
                <a:gd name="T14" fmla="*/ 722 w 722"/>
                <a:gd name="T15" fmla="*/ 239 h 239"/>
                <a:gd name="T16" fmla="*/ 719 w 722"/>
                <a:gd name="T17" fmla="*/ 213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2" h="239">
                  <a:moveTo>
                    <a:pt x="719" y="213"/>
                  </a:moveTo>
                  <a:cubicBezTo>
                    <a:pt x="598" y="176"/>
                    <a:pt x="477" y="140"/>
                    <a:pt x="357" y="103"/>
                  </a:cubicBezTo>
                  <a:cubicBezTo>
                    <a:pt x="244" y="69"/>
                    <a:pt x="131" y="34"/>
                    <a:pt x="19" y="0"/>
                  </a:cubicBezTo>
                  <a:cubicBezTo>
                    <a:pt x="21" y="7"/>
                    <a:pt x="22" y="14"/>
                    <a:pt x="24" y="22"/>
                  </a:cubicBezTo>
                  <a:cubicBezTo>
                    <a:pt x="16" y="20"/>
                    <a:pt x="8" y="19"/>
                    <a:pt x="0" y="18"/>
                  </a:cubicBezTo>
                  <a:cubicBezTo>
                    <a:pt x="0" y="21"/>
                    <a:pt x="0" y="21"/>
                    <a:pt x="0" y="21"/>
                  </a:cubicBezTo>
                  <a:cubicBezTo>
                    <a:pt x="119" y="57"/>
                    <a:pt x="238" y="94"/>
                    <a:pt x="358" y="130"/>
                  </a:cubicBezTo>
                  <a:cubicBezTo>
                    <a:pt x="479" y="167"/>
                    <a:pt x="600" y="203"/>
                    <a:pt x="722" y="239"/>
                  </a:cubicBezTo>
                  <a:cubicBezTo>
                    <a:pt x="721" y="231"/>
                    <a:pt x="720" y="222"/>
                    <a:pt x="719" y="213"/>
                  </a:cubicBezTo>
                  <a:close/>
                </a:path>
              </a:pathLst>
            </a:custGeom>
            <a:solidFill>
              <a:schemeClr val="tx2">
                <a:lumMod val="75000"/>
              </a:schemeClr>
            </a:solidFill>
            <a:ln>
              <a:noFill/>
            </a:ln>
          </p:spPr>
          <p:txBody>
            <a:bodyPr vert="horz" wrap="square" lIns="91440" tIns="45720" rIns="91440" bIns="45720" numCol="1" anchor="t" anchorCtr="0" compatLnSpc="1"/>
            <a:lstStyle/>
            <a:p>
              <a:endParaRPr lang="id-ID"/>
            </a:p>
          </p:txBody>
        </p:sp>
        <p:sp>
          <p:nvSpPr>
            <p:cNvPr id="58" name="Freeform 64"/>
            <p:cNvSpPr/>
            <p:nvPr/>
          </p:nvSpPr>
          <p:spPr bwMode="auto">
            <a:xfrm>
              <a:off x="6661149" y="3330577"/>
              <a:ext cx="2952750" cy="2300288"/>
            </a:xfrm>
            <a:custGeom>
              <a:avLst/>
              <a:gdLst>
                <a:gd name="T0" fmla="*/ 792 w 1133"/>
                <a:gd name="T1" fmla="*/ 0 h 881"/>
                <a:gd name="T2" fmla="*/ 962 w 1133"/>
                <a:gd name="T3" fmla="*/ 387 h 881"/>
                <a:gd name="T4" fmla="*/ 1133 w 1133"/>
                <a:gd name="T5" fmla="*/ 772 h 881"/>
                <a:gd name="T6" fmla="*/ 613 w 1133"/>
                <a:gd name="T7" fmla="*/ 827 h 881"/>
                <a:gd name="T8" fmla="*/ 94 w 1133"/>
                <a:gd name="T9" fmla="*/ 881 h 881"/>
                <a:gd name="T10" fmla="*/ 47 w 1133"/>
                <a:gd name="T11" fmla="*/ 478 h 881"/>
                <a:gd name="T12" fmla="*/ 0 w 1133"/>
                <a:gd name="T13" fmla="*/ 75 h 881"/>
                <a:gd name="T14" fmla="*/ 396 w 1133"/>
                <a:gd name="T15" fmla="*/ 38 h 881"/>
                <a:gd name="T16" fmla="*/ 792 w 1133"/>
                <a:gd name="T17" fmla="*/ 0 h 8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3" h="881">
                  <a:moveTo>
                    <a:pt x="792" y="0"/>
                  </a:moveTo>
                  <a:cubicBezTo>
                    <a:pt x="849" y="129"/>
                    <a:pt x="906" y="258"/>
                    <a:pt x="962" y="387"/>
                  </a:cubicBezTo>
                  <a:cubicBezTo>
                    <a:pt x="1019" y="515"/>
                    <a:pt x="1076" y="644"/>
                    <a:pt x="1133" y="772"/>
                  </a:cubicBezTo>
                  <a:cubicBezTo>
                    <a:pt x="960" y="790"/>
                    <a:pt x="787" y="809"/>
                    <a:pt x="613" y="827"/>
                  </a:cubicBezTo>
                  <a:cubicBezTo>
                    <a:pt x="440" y="845"/>
                    <a:pt x="267" y="863"/>
                    <a:pt x="94" y="881"/>
                  </a:cubicBezTo>
                  <a:cubicBezTo>
                    <a:pt x="78" y="747"/>
                    <a:pt x="63" y="612"/>
                    <a:pt x="47" y="478"/>
                  </a:cubicBezTo>
                  <a:cubicBezTo>
                    <a:pt x="31" y="344"/>
                    <a:pt x="16" y="209"/>
                    <a:pt x="0" y="75"/>
                  </a:cubicBezTo>
                  <a:cubicBezTo>
                    <a:pt x="132" y="62"/>
                    <a:pt x="264" y="50"/>
                    <a:pt x="396" y="38"/>
                  </a:cubicBezTo>
                  <a:cubicBezTo>
                    <a:pt x="528" y="25"/>
                    <a:pt x="660" y="13"/>
                    <a:pt x="792" y="0"/>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id-ID"/>
            </a:p>
          </p:txBody>
        </p:sp>
        <p:sp>
          <p:nvSpPr>
            <p:cNvPr id="59" name="Freeform 65"/>
            <p:cNvSpPr/>
            <p:nvPr/>
          </p:nvSpPr>
          <p:spPr bwMode="auto">
            <a:xfrm>
              <a:off x="6669088" y="3398837"/>
              <a:ext cx="2770187" cy="2174875"/>
            </a:xfrm>
            <a:custGeom>
              <a:avLst/>
              <a:gdLst>
                <a:gd name="T0" fmla="*/ 753 w 1063"/>
                <a:gd name="T1" fmla="*/ 0 h 833"/>
                <a:gd name="T2" fmla="*/ 908 w 1063"/>
                <a:gd name="T3" fmla="*/ 366 h 833"/>
                <a:gd name="T4" fmla="*/ 1063 w 1063"/>
                <a:gd name="T5" fmla="*/ 731 h 833"/>
                <a:gd name="T6" fmla="*/ 576 w 1063"/>
                <a:gd name="T7" fmla="*/ 782 h 833"/>
                <a:gd name="T8" fmla="*/ 88 w 1063"/>
                <a:gd name="T9" fmla="*/ 833 h 833"/>
                <a:gd name="T10" fmla="*/ 44 w 1063"/>
                <a:gd name="T11" fmla="*/ 452 h 833"/>
                <a:gd name="T12" fmla="*/ 0 w 1063"/>
                <a:gd name="T13" fmla="*/ 71 h 833"/>
                <a:gd name="T14" fmla="*/ 376 w 1063"/>
                <a:gd name="T15" fmla="*/ 35 h 833"/>
                <a:gd name="T16" fmla="*/ 753 w 1063"/>
                <a:gd name="T17" fmla="*/ 0 h 8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3" h="833">
                  <a:moveTo>
                    <a:pt x="753" y="0"/>
                  </a:moveTo>
                  <a:cubicBezTo>
                    <a:pt x="805" y="122"/>
                    <a:pt x="856" y="244"/>
                    <a:pt x="908" y="366"/>
                  </a:cubicBezTo>
                  <a:cubicBezTo>
                    <a:pt x="960" y="488"/>
                    <a:pt x="1011" y="609"/>
                    <a:pt x="1063" y="731"/>
                  </a:cubicBezTo>
                  <a:cubicBezTo>
                    <a:pt x="900" y="748"/>
                    <a:pt x="738" y="765"/>
                    <a:pt x="576" y="782"/>
                  </a:cubicBezTo>
                  <a:cubicBezTo>
                    <a:pt x="413" y="799"/>
                    <a:pt x="251" y="816"/>
                    <a:pt x="88" y="833"/>
                  </a:cubicBezTo>
                  <a:cubicBezTo>
                    <a:pt x="74" y="706"/>
                    <a:pt x="59" y="579"/>
                    <a:pt x="44" y="452"/>
                  </a:cubicBezTo>
                  <a:cubicBezTo>
                    <a:pt x="29" y="325"/>
                    <a:pt x="14" y="198"/>
                    <a:pt x="0" y="71"/>
                  </a:cubicBezTo>
                  <a:cubicBezTo>
                    <a:pt x="125" y="59"/>
                    <a:pt x="251" y="47"/>
                    <a:pt x="376" y="35"/>
                  </a:cubicBezTo>
                  <a:cubicBezTo>
                    <a:pt x="502" y="24"/>
                    <a:pt x="628" y="12"/>
                    <a:pt x="753" y="0"/>
                  </a:cubicBezTo>
                  <a:close/>
                </a:path>
              </a:pathLst>
            </a:custGeom>
            <a:solidFill>
              <a:schemeClr val="bg2"/>
            </a:solidFill>
            <a:ln>
              <a:noFill/>
            </a:ln>
          </p:spPr>
          <p:txBody>
            <a:bodyPr vert="horz" wrap="square" lIns="91440" tIns="45720" rIns="91440" bIns="45720" numCol="1" anchor="t" anchorCtr="0" compatLnSpc="1"/>
            <a:lstStyle/>
            <a:p>
              <a:endParaRPr lang="id-ID"/>
            </a:p>
          </p:txBody>
        </p:sp>
        <p:sp>
          <p:nvSpPr>
            <p:cNvPr id="60" name="Freeform 66"/>
            <p:cNvSpPr/>
            <p:nvPr/>
          </p:nvSpPr>
          <p:spPr bwMode="auto">
            <a:xfrm>
              <a:off x="6853237" y="3490912"/>
              <a:ext cx="815975" cy="1022350"/>
            </a:xfrm>
            <a:custGeom>
              <a:avLst/>
              <a:gdLst>
                <a:gd name="T0" fmla="*/ 252 w 313"/>
                <a:gd name="T1" fmla="*/ 5 h 392"/>
                <a:gd name="T2" fmla="*/ 136 w 313"/>
                <a:gd name="T3" fmla="*/ 195 h 392"/>
                <a:gd name="T4" fmla="*/ 0 w 313"/>
                <a:gd name="T5" fmla="*/ 387 h 392"/>
                <a:gd name="T6" fmla="*/ 60 w 313"/>
                <a:gd name="T7" fmla="*/ 392 h 392"/>
                <a:gd name="T8" fmla="*/ 197 w 313"/>
                <a:gd name="T9" fmla="*/ 194 h 392"/>
                <a:gd name="T10" fmla="*/ 313 w 313"/>
                <a:gd name="T11" fmla="*/ 0 h 392"/>
                <a:gd name="T12" fmla="*/ 252 w 313"/>
                <a:gd name="T13" fmla="*/ 5 h 392"/>
              </a:gdLst>
              <a:ahLst/>
              <a:cxnLst>
                <a:cxn ang="0">
                  <a:pos x="T0" y="T1"/>
                </a:cxn>
                <a:cxn ang="0">
                  <a:pos x="T2" y="T3"/>
                </a:cxn>
                <a:cxn ang="0">
                  <a:pos x="T4" y="T5"/>
                </a:cxn>
                <a:cxn ang="0">
                  <a:pos x="T6" y="T7"/>
                </a:cxn>
                <a:cxn ang="0">
                  <a:pos x="T8" y="T9"/>
                </a:cxn>
                <a:cxn ang="0">
                  <a:pos x="T10" y="T11"/>
                </a:cxn>
                <a:cxn ang="0">
                  <a:pos x="T12" y="T13"/>
                </a:cxn>
              </a:cxnLst>
              <a:rect l="0" t="0" r="r" b="b"/>
              <a:pathLst>
                <a:path w="313" h="392">
                  <a:moveTo>
                    <a:pt x="252" y="5"/>
                  </a:moveTo>
                  <a:cubicBezTo>
                    <a:pt x="216" y="68"/>
                    <a:pt x="178" y="132"/>
                    <a:pt x="136" y="195"/>
                  </a:cubicBezTo>
                  <a:cubicBezTo>
                    <a:pt x="94" y="259"/>
                    <a:pt x="47" y="323"/>
                    <a:pt x="0" y="387"/>
                  </a:cubicBezTo>
                  <a:cubicBezTo>
                    <a:pt x="20" y="389"/>
                    <a:pt x="40" y="390"/>
                    <a:pt x="60" y="392"/>
                  </a:cubicBezTo>
                  <a:cubicBezTo>
                    <a:pt x="108" y="326"/>
                    <a:pt x="154" y="260"/>
                    <a:pt x="197" y="194"/>
                  </a:cubicBezTo>
                  <a:cubicBezTo>
                    <a:pt x="239" y="130"/>
                    <a:pt x="276" y="64"/>
                    <a:pt x="313" y="0"/>
                  </a:cubicBezTo>
                  <a:cubicBezTo>
                    <a:pt x="293" y="2"/>
                    <a:pt x="272" y="4"/>
                    <a:pt x="252" y="5"/>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id-ID"/>
            </a:p>
          </p:txBody>
        </p:sp>
        <p:sp>
          <p:nvSpPr>
            <p:cNvPr id="61" name="Freeform 67"/>
            <p:cNvSpPr/>
            <p:nvPr/>
          </p:nvSpPr>
          <p:spPr bwMode="auto">
            <a:xfrm>
              <a:off x="6975475" y="4427537"/>
              <a:ext cx="2452688" cy="858838"/>
            </a:xfrm>
            <a:custGeom>
              <a:avLst/>
              <a:gdLst>
                <a:gd name="T0" fmla="*/ 66 w 941"/>
                <a:gd name="T1" fmla="*/ 0 h 329"/>
                <a:gd name="T2" fmla="*/ 274 w 941"/>
                <a:gd name="T3" fmla="*/ 166 h 329"/>
                <a:gd name="T4" fmla="*/ 523 w 941"/>
                <a:gd name="T5" fmla="*/ 245 h 329"/>
                <a:gd name="T6" fmla="*/ 928 w 941"/>
                <a:gd name="T7" fmla="*/ 299 h 329"/>
                <a:gd name="T8" fmla="*/ 941 w 941"/>
                <a:gd name="T9" fmla="*/ 329 h 329"/>
                <a:gd name="T10" fmla="*/ 489 w 941"/>
                <a:gd name="T11" fmla="*/ 273 h 329"/>
                <a:gd name="T12" fmla="*/ 216 w 941"/>
                <a:gd name="T13" fmla="*/ 187 h 329"/>
                <a:gd name="T14" fmla="*/ 0 w 941"/>
                <a:gd name="T15" fmla="*/ 12 h 329"/>
                <a:gd name="T16" fmla="*/ 66 w 941"/>
                <a:gd name="T17" fmla="*/ 0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1" h="329">
                  <a:moveTo>
                    <a:pt x="66" y="0"/>
                  </a:moveTo>
                  <a:cubicBezTo>
                    <a:pt x="91" y="37"/>
                    <a:pt x="140" y="103"/>
                    <a:pt x="274" y="166"/>
                  </a:cubicBezTo>
                  <a:cubicBezTo>
                    <a:pt x="336" y="194"/>
                    <a:pt x="417" y="222"/>
                    <a:pt x="523" y="245"/>
                  </a:cubicBezTo>
                  <a:cubicBezTo>
                    <a:pt x="631" y="268"/>
                    <a:pt x="764" y="287"/>
                    <a:pt x="928" y="299"/>
                  </a:cubicBezTo>
                  <a:cubicBezTo>
                    <a:pt x="933" y="309"/>
                    <a:pt x="937" y="319"/>
                    <a:pt x="941" y="329"/>
                  </a:cubicBezTo>
                  <a:cubicBezTo>
                    <a:pt x="757" y="317"/>
                    <a:pt x="608" y="298"/>
                    <a:pt x="489" y="273"/>
                  </a:cubicBezTo>
                  <a:cubicBezTo>
                    <a:pt x="372" y="248"/>
                    <a:pt x="284" y="218"/>
                    <a:pt x="216" y="187"/>
                  </a:cubicBezTo>
                  <a:cubicBezTo>
                    <a:pt x="76" y="121"/>
                    <a:pt x="25" y="51"/>
                    <a:pt x="0" y="12"/>
                  </a:cubicBezTo>
                  <a:cubicBezTo>
                    <a:pt x="22" y="8"/>
                    <a:pt x="44" y="4"/>
                    <a:pt x="66"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62" name="Freeform 68"/>
            <p:cNvSpPr/>
            <p:nvPr/>
          </p:nvSpPr>
          <p:spPr bwMode="auto">
            <a:xfrm>
              <a:off x="6734174" y="3563938"/>
              <a:ext cx="439738" cy="2001837"/>
            </a:xfrm>
            <a:custGeom>
              <a:avLst/>
              <a:gdLst>
                <a:gd name="T0" fmla="*/ 169 w 169"/>
                <a:gd name="T1" fmla="*/ 759 h 767"/>
                <a:gd name="T2" fmla="*/ 113 w 169"/>
                <a:gd name="T3" fmla="*/ 380 h 767"/>
                <a:gd name="T4" fmla="*/ 56 w 169"/>
                <a:gd name="T5" fmla="*/ 0 h 767"/>
                <a:gd name="T6" fmla="*/ 0 w 169"/>
                <a:gd name="T7" fmla="*/ 5 h 767"/>
                <a:gd name="T8" fmla="*/ 48 w 169"/>
                <a:gd name="T9" fmla="*/ 386 h 767"/>
                <a:gd name="T10" fmla="*/ 97 w 169"/>
                <a:gd name="T11" fmla="*/ 767 h 767"/>
                <a:gd name="T12" fmla="*/ 169 w 169"/>
                <a:gd name="T13" fmla="*/ 759 h 767"/>
              </a:gdLst>
              <a:ahLst/>
              <a:cxnLst>
                <a:cxn ang="0">
                  <a:pos x="T0" y="T1"/>
                </a:cxn>
                <a:cxn ang="0">
                  <a:pos x="T2" y="T3"/>
                </a:cxn>
                <a:cxn ang="0">
                  <a:pos x="T4" y="T5"/>
                </a:cxn>
                <a:cxn ang="0">
                  <a:pos x="T6" y="T7"/>
                </a:cxn>
                <a:cxn ang="0">
                  <a:pos x="T8" y="T9"/>
                </a:cxn>
                <a:cxn ang="0">
                  <a:pos x="T10" y="T11"/>
                </a:cxn>
                <a:cxn ang="0">
                  <a:pos x="T12" y="T13"/>
                </a:cxn>
              </a:cxnLst>
              <a:rect l="0" t="0" r="r" b="b"/>
              <a:pathLst>
                <a:path w="169" h="767">
                  <a:moveTo>
                    <a:pt x="169" y="759"/>
                  </a:moveTo>
                  <a:cubicBezTo>
                    <a:pt x="150" y="633"/>
                    <a:pt x="132" y="506"/>
                    <a:pt x="113" y="380"/>
                  </a:cubicBezTo>
                  <a:cubicBezTo>
                    <a:pt x="94" y="253"/>
                    <a:pt x="75" y="127"/>
                    <a:pt x="56" y="0"/>
                  </a:cubicBezTo>
                  <a:cubicBezTo>
                    <a:pt x="38" y="2"/>
                    <a:pt x="19" y="4"/>
                    <a:pt x="0" y="5"/>
                  </a:cubicBezTo>
                  <a:cubicBezTo>
                    <a:pt x="16" y="132"/>
                    <a:pt x="32" y="259"/>
                    <a:pt x="48" y="386"/>
                  </a:cubicBezTo>
                  <a:cubicBezTo>
                    <a:pt x="65" y="513"/>
                    <a:pt x="81" y="640"/>
                    <a:pt x="97" y="767"/>
                  </a:cubicBezTo>
                  <a:cubicBezTo>
                    <a:pt x="121" y="764"/>
                    <a:pt x="145" y="762"/>
                    <a:pt x="169" y="759"/>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id-ID"/>
            </a:p>
          </p:txBody>
        </p:sp>
        <p:sp>
          <p:nvSpPr>
            <p:cNvPr id="63" name="Freeform 69"/>
            <p:cNvSpPr/>
            <p:nvPr/>
          </p:nvSpPr>
          <p:spPr bwMode="auto">
            <a:xfrm>
              <a:off x="6767513" y="4221162"/>
              <a:ext cx="2241549" cy="290513"/>
            </a:xfrm>
            <a:custGeom>
              <a:avLst/>
              <a:gdLst>
                <a:gd name="T0" fmla="*/ 849 w 860"/>
                <a:gd name="T1" fmla="*/ 0 h 111"/>
                <a:gd name="T2" fmla="*/ 424 w 860"/>
                <a:gd name="T3" fmla="*/ 43 h 111"/>
                <a:gd name="T4" fmla="*/ 0 w 860"/>
                <a:gd name="T5" fmla="*/ 85 h 111"/>
                <a:gd name="T6" fmla="*/ 3 w 860"/>
                <a:gd name="T7" fmla="*/ 111 h 111"/>
                <a:gd name="T8" fmla="*/ 431 w 860"/>
                <a:gd name="T9" fmla="*/ 69 h 111"/>
                <a:gd name="T10" fmla="*/ 860 w 860"/>
                <a:gd name="T11" fmla="*/ 26 h 111"/>
                <a:gd name="T12" fmla="*/ 849 w 860"/>
                <a:gd name="T13" fmla="*/ 0 h 111"/>
              </a:gdLst>
              <a:ahLst/>
              <a:cxnLst>
                <a:cxn ang="0">
                  <a:pos x="T0" y="T1"/>
                </a:cxn>
                <a:cxn ang="0">
                  <a:pos x="T2" y="T3"/>
                </a:cxn>
                <a:cxn ang="0">
                  <a:pos x="T4" y="T5"/>
                </a:cxn>
                <a:cxn ang="0">
                  <a:pos x="T6" y="T7"/>
                </a:cxn>
                <a:cxn ang="0">
                  <a:pos x="T8" y="T9"/>
                </a:cxn>
                <a:cxn ang="0">
                  <a:pos x="T10" y="T11"/>
                </a:cxn>
                <a:cxn ang="0">
                  <a:pos x="T12" y="T13"/>
                </a:cxn>
              </a:cxnLst>
              <a:rect l="0" t="0" r="r" b="b"/>
              <a:pathLst>
                <a:path w="860" h="111">
                  <a:moveTo>
                    <a:pt x="849" y="0"/>
                  </a:moveTo>
                  <a:cubicBezTo>
                    <a:pt x="707" y="15"/>
                    <a:pt x="566" y="29"/>
                    <a:pt x="424" y="43"/>
                  </a:cubicBezTo>
                  <a:cubicBezTo>
                    <a:pt x="283" y="57"/>
                    <a:pt x="141" y="71"/>
                    <a:pt x="0" y="85"/>
                  </a:cubicBezTo>
                  <a:cubicBezTo>
                    <a:pt x="1" y="94"/>
                    <a:pt x="2" y="103"/>
                    <a:pt x="3" y="111"/>
                  </a:cubicBezTo>
                  <a:cubicBezTo>
                    <a:pt x="146" y="97"/>
                    <a:pt x="289" y="83"/>
                    <a:pt x="431" y="69"/>
                  </a:cubicBezTo>
                  <a:cubicBezTo>
                    <a:pt x="574" y="55"/>
                    <a:pt x="717" y="40"/>
                    <a:pt x="860" y="26"/>
                  </a:cubicBezTo>
                  <a:cubicBezTo>
                    <a:pt x="856" y="18"/>
                    <a:pt x="853" y="9"/>
                    <a:pt x="849"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64" name="Freeform 70"/>
            <p:cNvSpPr/>
            <p:nvPr/>
          </p:nvSpPr>
          <p:spPr bwMode="auto">
            <a:xfrm>
              <a:off x="6723063" y="4067175"/>
              <a:ext cx="161925" cy="73025"/>
            </a:xfrm>
            <a:custGeom>
              <a:avLst/>
              <a:gdLst>
                <a:gd name="T0" fmla="*/ 62 w 62"/>
                <a:gd name="T1" fmla="*/ 27 h 28"/>
                <a:gd name="T2" fmla="*/ 60 w 62"/>
                <a:gd name="T3" fmla="*/ 0 h 28"/>
                <a:gd name="T4" fmla="*/ 0 w 62"/>
                <a:gd name="T5" fmla="*/ 1 h 28"/>
                <a:gd name="T6" fmla="*/ 3 w 62"/>
                <a:gd name="T7" fmla="*/ 28 h 28"/>
                <a:gd name="T8" fmla="*/ 62 w 62"/>
                <a:gd name="T9" fmla="*/ 27 h 28"/>
              </a:gdLst>
              <a:ahLst/>
              <a:cxnLst>
                <a:cxn ang="0">
                  <a:pos x="T0" y="T1"/>
                </a:cxn>
                <a:cxn ang="0">
                  <a:pos x="T2" y="T3"/>
                </a:cxn>
                <a:cxn ang="0">
                  <a:pos x="T4" y="T5"/>
                </a:cxn>
                <a:cxn ang="0">
                  <a:pos x="T6" y="T7"/>
                </a:cxn>
                <a:cxn ang="0">
                  <a:pos x="T8" y="T9"/>
                </a:cxn>
              </a:cxnLst>
              <a:rect l="0" t="0" r="r" b="b"/>
              <a:pathLst>
                <a:path w="62" h="28">
                  <a:moveTo>
                    <a:pt x="62" y="27"/>
                  </a:moveTo>
                  <a:cubicBezTo>
                    <a:pt x="61" y="18"/>
                    <a:pt x="61" y="9"/>
                    <a:pt x="60" y="0"/>
                  </a:cubicBezTo>
                  <a:cubicBezTo>
                    <a:pt x="40" y="1"/>
                    <a:pt x="20" y="1"/>
                    <a:pt x="0" y="1"/>
                  </a:cubicBezTo>
                  <a:cubicBezTo>
                    <a:pt x="1" y="10"/>
                    <a:pt x="2" y="19"/>
                    <a:pt x="3" y="28"/>
                  </a:cubicBezTo>
                  <a:cubicBezTo>
                    <a:pt x="23" y="28"/>
                    <a:pt x="43" y="28"/>
                    <a:pt x="62"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65" name="Freeform 71"/>
            <p:cNvSpPr/>
            <p:nvPr/>
          </p:nvSpPr>
          <p:spPr bwMode="auto">
            <a:xfrm>
              <a:off x="6734174" y="4127499"/>
              <a:ext cx="203200" cy="96838"/>
            </a:xfrm>
            <a:custGeom>
              <a:avLst/>
              <a:gdLst>
                <a:gd name="T0" fmla="*/ 75 w 78"/>
                <a:gd name="T1" fmla="*/ 31 h 37"/>
                <a:gd name="T2" fmla="*/ 78 w 78"/>
                <a:gd name="T3" fmla="*/ 0 h 37"/>
                <a:gd name="T4" fmla="*/ 0 w 78"/>
                <a:gd name="T5" fmla="*/ 7 h 37"/>
                <a:gd name="T6" fmla="*/ 3 w 78"/>
                <a:gd name="T7" fmla="*/ 37 h 37"/>
                <a:gd name="T8" fmla="*/ 75 w 78"/>
                <a:gd name="T9" fmla="*/ 31 h 37"/>
              </a:gdLst>
              <a:ahLst/>
              <a:cxnLst>
                <a:cxn ang="0">
                  <a:pos x="T0" y="T1"/>
                </a:cxn>
                <a:cxn ang="0">
                  <a:pos x="T2" y="T3"/>
                </a:cxn>
                <a:cxn ang="0">
                  <a:pos x="T4" y="T5"/>
                </a:cxn>
                <a:cxn ang="0">
                  <a:pos x="T6" y="T7"/>
                </a:cxn>
                <a:cxn ang="0">
                  <a:pos x="T8" y="T9"/>
                </a:cxn>
              </a:cxnLst>
              <a:rect l="0" t="0" r="r" b="b"/>
              <a:pathLst>
                <a:path w="78" h="37">
                  <a:moveTo>
                    <a:pt x="75" y="31"/>
                  </a:moveTo>
                  <a:cubicBezTo>
                    <a:pt x="76" y="21"/>
                    <a:pt x="77" y="11"/>
                    <a:pt x="78" y="0"/>
                  </a:cubicBezTo>
                  <a:cubicBezTo>
                    <a:pt x="52" y="3"/>
                    <a:pt x="26" y="5"/>
                    <a:pt x="0" y="7"/>
                  </a:cubicBezTo>
                  <a:cubicBezTo>
                    <a:pt x="1" y="17"/>
                    <a:pt x="2" y="27"/>
                    <a:pt x="3" y="37"/>
                  </a:cubicBezTo>
                  <a:cubicBezTo>
                    <a:pt x="27" y="35"/>
                    <a:pt x="51" y="33"/>
                    <a:pt x="75" y="31"/>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id-ID"/>
            </a:p>
          </p:txBody>
        </p:sp>
        <p:sp>
          <p:nvSpPr>
            <p:cNvPr id="66" name="Freeform 72"/>
            <p:cNvSpPr/>
            <p:nvPr/>
          </p:nvSpPr>
          <p:spPr bwMode="auto">
            <a:xfrm>
              <a:off x="6845300" y="5100637"/>
              <a:ext cx="223838" cy="79375"/>
            </a:xfrm>
            <a:custGeom>
              <a:avLst/>
              <a:gdLst>
                <a:gd name="T0" fmla="*/ 86 w 86"/>
                <a:gd name="T1" fmla="*/ 26 h 30"/>
                <a:gd name="T2" fmla="*/ 79 w 86"/>
                <a:gd name="T3" fmla="*/ 0 h 30"/>
                <a:gd name="T4" fmla="*/ 0 w 86"/>
                <a:gd name="T5" fmla="*/ 3 h 30"/>
                <a:gd name="T6" fmla="*/ 3 w 86"/>
                <a:gd name="T7" fmla="*/ 30 h 30"/>
                <a:gd name="T8" fmla="*/ 86 w 86"/>
                <a:gd name="T9" fmla="*/ 26 h 30"/>
              </a:gdLst>
              <a:ahLst/>
              <a:cxnLst>
                <a:cxn ang="0">
                  <a:pos x="T0" y="T1"/>
                </a:cxn>
                <a:cxn ang="0">
                  <a:pos x="T2" y="T3"/>
                </a:cxn>
                <a:cxn ang="0">
                  <a:pos x="T4" y="T5"/>
                </a:cxn>
                <a:cxn ang="0">
                  <a:pos x="T6" y="T7"/>
                </a:cxn>
                <a:cxn ang="0">
                  <a:pos x="T8" y="T9"/>
                </a:cxn>
              </a:cxnLst>
              <a:rect l="0" t="0" r="r" b="b"/>
              <a:pathLst>
                <a:path w="86" h="30">
                  <a:moveTo>
                    <a:pt x="86" y="26"/>
                  </a:moveTo>
                  <a:cubicBezTo>
                    <a:pt x="83" y="17"/>
                    <a:pt x="81" y="8"/>
                    <a:pt x="79" y="0"/>
                  </a:cubicBezTo>
                  <a:cubicBezTo>
                    <a:pt x="52" y="1"/>
                    <a:pt x="26" y="2"/>
                    <a:pt x="0" y="3"/>
                  </a:cubicBezTo>
                  <a:cubicBezTo>
                    <a:pt x="1" y="12"/>
                    <a:pt x="2" y="21"/>
                    <a:pt x="3" y="30"/>
                  </a:cubicBezTo>
                  <a:cubicBezTo>
                    <a:pt x="30" y="29"/>
                    <a:pt x="58" y="27"/>
                    <a:pt x="86" y="26"/>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id-ID"/>
            </a:p>
          </p:txBody>
        </p:sp>
        <p:sp>
          <p:nvSpPr>
            <p:cNvPr id="67" name="Freeform 73"/>
            <p:cNvSpPr/>
            <p:nvPr/>
          </p:nvSpPr>
          <p:spPr bwMode="auto">
            <a:xfrm>
              <a:off x="7621587" y="4314825"/>
              <a:ext cx="819149" cy="619125"/>
            </a:xfrm>
            <a:custGeom>
              <a:avLst/>
              <a:gdLst>
                <a:gd name="T0" fmla="*/ 0 w 314"/>
                <a:gd name="T1" fmla="*/ 232 h 237"/>
                <a:gd name="T2" fmla="*/ 73 w 314"/>
                <a:gd name="T3" fmla="*/ 237 h 237"/>
                <a:gd name="T4" fmla="*/ 199 w 314"/>
                <a:gd name="T5" fmla="*/ 121 h 237"/>
                <a:gd name="T6" fmla="*/ 314 w 314"/>
                <a:gd name="T7" fmla="*/ 6 h 237"/>
                <a:gd name="T8" fmla="*/ 245 w 314"/>
                <a:gd name="T9" fmla="*/ 0 h 237"/>
                <a:gd name="T10" fmla="*/ 127 w 314"/>
                <a:gd name="T11" fmla="*/ 115 h 237"/>
                <a:gd name="T12" fmla="*/ 0 w 314"/>
                <a:gd name="T13" fmla="*/ 232 h 237"/>
              </a:gdLst>
              <a:ahLst/>
              <a:cxnLst>
                <a:cxn ang="0">
                  <a:pos x="T0" y="T1"/>
                </a:cxn>
                <a:cxn ang="0">
                  <a:pos x="T2" y="T3"/>
                </a:cxn>
                <a:cxn ang="0">
                  <a:pos x="T4" y="T5"/>
                </a:cxn>
                <a:cxn ang="0">
                  <a:pos x="T6" y="T7"/>
                </a:cxn>
                <a:cxn ang="0">
                  <a:pos x="T8" y="T9"/>
                </a:cxn>
                <a:cxn ang="0">
                  <a:pos x="T10" y="T11"/>
                </a:cxn>
                <a:cxn ang="0">
                  <a:pos x="T12" y="T13"/>
                </a:cxn>
              </a:cxnLst>
              <a:rect l="0" t="0" r="r" b="b"/>
              <a:pathLst>
                <a:path w="314" h="237">
                  <a:moveTo>
                    <a:pt x="0" y="232"/>
                  </a:moveTo>
                  <a:cubicBezTo>
                    <a:pt x="24" y="234"/>
                    <a:pt x="48" y="236"/>
                    <a:pt x="73" y="237"/>
                  </a:cubicBezTo>
                  <a:cubicBezTo>
                    <a:pt x="116" y="198"/>
                    <a:pt x="158" y="160"/>
                    <a:pt x="199" y="121"/>
                  </a:cubicBezTo>
                  <a:cubicBezTo>
                    <a:pt x="239" y="83"/>
                    <a:pt x="277" y="44"/>
                    <a:pt x="314" y="6"/>
                  </a:cubicBezTo>
                  <a:cubicBezTo>
                    <a:pt x="291" y="4"/>
                    <a:pt x="268" y="2"/>
                    <a:pt x="245" y="0"/>
                  </a:cubicBezTo>
                  <a:cubicBezTo>
                    <a:pt x="207" y="39"/>
                    <a:pt x="168" y="77"/>
                    <a:pt x="127" y="115"/>
                  </a:cubicBezTo>
                  <a:cubicBezTo>
                    <a:pt x="86" y="154"/>
                    <a:pt x="43" y="193"/>
                    <a:pt x="0" y="232"/>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id-ID"/>
            </a:p>
          </p:txBody>
        </p:sp>
        <p:sp>
          <p:nvSpPr>
            <p:cNvPr id="68" name="Freeform 74"/>
            <p:cNvSpPr/>
            <p:nvPr/>
          </p:nvSpPr>
          <p:spPr bwMode="auto">
            <a:xfrm>
              <a:off x="7554912" y="4886325"/>
              <a:ext cx="444500" cy="593725"/>
            </a:xfrm>
            <a:custGeom>
              <a:avLst/>
              <a:gdLst>
                <a:gd name="T0" fmla="*/ 171 w 171"/>
                <a:gd name="T1" fmla="*/ 219 h 227"/>
                <a:gd name="T2" fmla="*/ 122 w 171"/>
                <a:gd name="T3" fmla="*/ 110 h 227"/>
                <a:gd name="T4" fmla="*/ 74 w 171"/>
                <a:gd name="T5" fmla="*/ 0 h 227"/>
                <a:gd name="T6" fmla="*/ 0 w 171"/>
                <a:gd name="T7" fmla="*/ 11 h 227"/>
                <a:gd name="T8" fmla="*/ 45 w 171"/>
                <a:gd name="T9" fmla="*/ 119 h 227"/>
                <a:gd name="T10" fmla="*/ 91 w 171"/>
                <a:gd name="T11" fmla="*/ 227 h 227"/>
                <a:gd name="T12" fmla="*/ 171 w 171"/>
                <a:gd name="T13" fmla="*/ 219 h 227"/>
              </a:gdLst>
              <a:ahLst/>
              <a:cxnLst>
                <a:cxn ang="0">
                  <a:pos x="T0" y="T1"/>
                </a:cxn>
                <a:cxn ang="0">
                  <a:pos x="T2" y="T3"/>
                </a:cxn>
                <a:cxn ang="0">
                  <a:pos x="T4" y="T5"/>
                </a:cxn>
                <a:cxn ang="0">
                  <a:pos x="T6" y="T7"/>
                </a:cxn>
                <a:cxn ang="0">
                  <a:pos x="T8" y="T9"/>
                </a:cxn>
                <a:cxn ang="0">
                  <a:pos x="T10" y="T11"/>
                </a:cxn>
                <a:cxn ang="0">
                  <a:pos x="T12" y="T13"/>
                </a:cxn>
              </a:cxnLst>
              <a:rect l="0" t="0" r="r" b="b"/>
              <a:pathLst>
                <a:path w="171" h="227">
                  <a:moveTo>
                    <a:pt x="171" y="219"/>
                  </a:moveTo>
                  <a:cubicBezTo>
                    <a:pt x="154" y="183"/>
                    <a:pt x="138" y="146"/>
                    <a:pt x="122" y="110"/>
                  </a:cubicBezTo>
                  <a:cubicBezTo>
                    <a:pt x="105" y="73"/>
                    <a:pt x="89" y="37"/>
                    <a:pt x="74" y="0"/>
                  </a:cubicBezTo>
                  <a:cubicBezTo>
                    <a:pt x="49" y="4"/>
                    <a:pt x="24" y="7"/>
                    <a:pt x="0" y="11"/>
                  </a:cubicBezTo>
                  <a:cubicBezTo>
                    <a:pt x="14" y="47"/>
                    <a:pt x="29" y="83"/>
                    <a:pt x="45" y="119"/>
                  </a:cubicBezTo>
                  <a:cubicBezTo>
                    <a:pt x="60" y="155"/>
                    <a:pt x="75" y="191"/>
                    <a:pt x="91" y="227"/>
                  </a:cubicBezTo>
                  <a:cubicBezTo>
                    <a:pt x="118" y="225"/>
                    <a:pt x="144" y="222"/>
                    <a:pt x="171" y="219"/>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id-ID"/>
            </a:p>
          </p:txBody>
        </p:sp>
        <p:sp>
          <p:nvSpPr>
            <p:cNvPr id="69" name="Freeform 75"/>
            <p:cNvSpPr/>
            <p:nvPr/>
          </p:nvSpPr>
          <p:spPr bwMode="auto">
            <a:xfrm>
              <a:off x="6978649" y="4865687"/>
              <a:ext cx="739775" cy="307975"/>
            </a:xfrm>
            <a:custGeom>
              <a:avLst/>
              <a:gdLst>
                <a:gd name="T0" fmla="*/ 284 w 284"/>
                <a:gd name="T1" fmla="*/ 36 h 118"/>
                <a:gd name="T2" fmla="*/ 273 w 284"/>
                <a:gd name="T3" fmla="*/ 0 h 118"/>
                <a:gd name="T4" fmla="*/ 138 w 284"/>
                <a:gd name="T5" fmla="*/ 40 h 118"/>
                <a:gd name="T6" fmla="*/ 0 w 284"/>
                <a:gd name="T7" fmla="*/ 81 h 118"/>
                <a:gd name="T8" fmla="*/ 8 w 284"/>
                <a:gd name="T9" fmla="*/ 118 h 118"/>
                <a:gd name="T10" fmla="*/ 147 w 284"/>
                <a:gd name="T11" fmla="*/ 77 h 118"/>
                <a:gd name="T12" fmla="*/ 284 w 284"/>
                <a:gd name="T13" fmla="*/ 36 h 118"/>
              </a:gdLst>
              <a:ahLst/>
              <a:cxnLst>
                <a:cxn ang="0">
                  <a:pos x="T0" y="T1"/>
                </a:cxn>
                <a:cxn ang="0">
                  <a:pos x="T2" y="T3"/>
                </a:cxn>
                <a:cxn ang="0">
                  <a:pos x="T4" y="T5"/>
                </a:cxn>
                <a:cxn ang="0">
                  <a:pos x="T6" y="T7"/>
                </a:cxn>
                <a:cxn ang="0">
                  <a:pos x="T8" y="T9"/>
                </a:cxn>
                <a:cxn ang="0">
                  <a:pos x="T10" y="T11"/>
                </a:cxn>
                <a:cxn ang="0">
                  <a:pos x="T12" y="T13"/>
                </a:cxn>
              </a:cxnLst>
              <a:rect l="0" t="0" r="r" b="b"/>
              <a:pathLst>
                <a:path w="284" h="118">
                  <a:moveTo>
                    <a:pt x="284" y="36"/>
                  </a:moveTo>
                  <a:cubicBezTo>
                    <a:pt x="281" y="24"/>
                    <a:pt x="277" y="12"/>
                    <a:pt x="273" y="0"/>
                  </a:cubicBezTo>
                  <a:cubicBezTo>
                    <a:pt x="228" y="13"/>
                    <a:pt x="183" y="27"/>
                    <a:pt x="138" y="40"/>
                  </a:cubicBezTo>
                  <a:cubicBezTo>
                    <a:pt x="92" y="54"/>
                    <a:pt x="46" y="68"/>
                    <a:pt x="0" y="81"/>
                  </a:cubicBezTo>
                  <a:cubicBezTo>
                    <a:pt x="3" y="94"/>
                    <a:pt x="6" y="106"/>
                    <a:pt x="8" y="118"/>
                  </a:cubicBezTo>
                  <a:cubicBezTo>
                    <a:pt x="55" y="104"/>
                    <a:pt x="101" y="91"/>
                    <a:pt x="147" y="77"/>
                  </a:cubicBezTo>
                  <a:cubicBezTo>
                    <a:pt x="193" y="63"/>
                    <a:pt x="239" y="49"/>
                    <a:pt x="284" y="36"/>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id-ID"/>
            </a:p>
          </p:txBody>
        </p:sp>
        <p:sp>
          <p:nvSpPr>
            <p:cNvPr id="70" name="Freeform 76"/>
            <p:cNvSpPr/>
            <p:nvPr/>
          </p:nvSpPr>
          <p:spPr bwMode="auto">
            <a:xfrm>
              <a:off x="6808788" y="4768850"/>
              <a:ext cx="239713" cy="103188"/>
            </a:xfrm>
            <a:custGeom>
              <a:avLst/>
              <a:gdLst>
                <a:gd name="T0" fmla="*/ 79 w 92"/>
                <a:gd name="T1" fmla="*/ 31 h 39"/>
                <a:gd name="T2" fmla="*/ 92 w 92"/>
                <a:gd name="T3" fmla="*/ 0 h 39"/>
                <a:gd name="T4" fmla="*/ 0 w 92"/>
                <a:gd name="T5" fmla="*/ 10 h 39"/>
                <a:gd name="T6" fmla="*/ 3 w 92"/>
                <a:gd name="T7" fmla="*/ 39 h 39"/>
                <a:gd name="T8" fmla="*/ 79 w 92"/>
                <a:gd name="T9" fmla="*/ 31 h 39"/>
              </a:gdLst>
              <a:ahLst/>
              <a:cxnLst>
                <a:cxn ang="0">
                  <a:pos x="T0" y="T1"/>
                </a:cxn>
                <a:cxn ang="0">
                  <a:pos x="T2" y="T3"/>
                </a:cxn>
                <a:cxn ang="0">
                  <a:pos x="T4" y="T5"/>
                </a:cxn>
                <a:cxn ang="0">
                  <a:pos x="T6" y="T7"/>
                </a:cxn>
                <a:cxn ang="0">
                  <a:pos x="T8" y="T9"/>
                </a:cxn>
              </a:cxnLst>
              <a:rect l="0" t="0" r="r" b="b"/>
              <a:pathLst>
                <a:path w="92" h="39">
                  <a:moveTo>
                    <a:pt x="79" y="31"/>
                  </a:moveTo>
                  <a:cubicBezTo>
                    <a:pt x="84" y="21"/>
                    <a:pt x="88" y="11"/>
                    <a:pt x="92" y="0"/>
                  </a:cubicBezTo>
                  <a:cubicBezTo>
                    <a:pt x="61" y="3"/>
                    <a:pt x="30" y="7"/>
                    <a:pt x="0" y="10"/>
                  </a:cubicBezTo>
                  <a:cubicBezTo>
                    <a:pt x="1" y="19"/>
                    <a:pt x="2" y="29"/>
                    <a:pt x="3" y="39"/>
                  </a:cubicBezTo>
                  <a:cubicBezTo>
                    <a:pt x="28" y="36"/>
                    <a:pt x="54" y="34"/>
                    <a:pt x="79" y="31"/>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id-ID"/>
            </a:p>
          </p:txBody>
        </p:sp>
        <p:sp>
          <p:nvSpPr>
            <p:cNvPr id="71" name="Freeform 77"/>
            <p:cNvSpPr/>
            <p:nvPr/>
          </p:nvSpPr>
          <p:spPr bwMode="auto">
            <a:xfrm>
              <a:off x="7454899" y="3657600"/>
              <a:ext cx="1127125" cy="133350"/>
            </a:xfrm>
            <a:custGeom>
              <a:avLst/>
              <a:gdLst>
                <a:gd name="T0" fmla="*/ 0 w 432"/>
                <a:gd name="T1" fmla="*/ 22 h 51"/>
                <a:gd name="T2" fmla="*/ 10 w 432"/>
                <a:gd name="T3" fmla="*/ 51 h 51"/>
                <a:gd name="T4" fmla="*/ 200 w 432"/>
                <a:gd name="T5" fmla="*/ 40 h 51"/>
                <a:gd name="T6" fmla="*/ 392 w 432"/>
                <a:gd name="T7" fmla="*/ 28 h 51"/>
                <a:gd name="T8" fmla="*/ 432 w 432"/>
                <a:gd name="T9" fmla="*/ 0 h 51"/>
                <a:gd name="T10" fmla="*/ 215 w 432"/>
                <a:gd name="T11" fmla="*/ 11 h 51"/>
                <a:gd name="T12" fmla="*/ 0 w 432"/>
                <a:gd name="T13" fmla="*/ 22 h 51"/>
              </a:gdLst>
              <a:ahLst/>
              <a:cxnLst>
                <a:cxn ang="0">
                  <a:pos x="T0" y="T1"/>
                </a:cxn>
                <a:cxn ang="0">
                  <a:pos x="T2" y="T3"/>
                </a:cxn>
                <a:cxn ang="0">
                  <a:pos x="T4" y="T5"/>
                </a:cxn>
                <a:cxn ang="0">
                  <a:pos x="T6" y="T7"/>
                </a:cxn>
                <a:cxn ang="0">
                  <a:pos x="T8" y="T9"/>
                </a:cxn>
                <a:cxn ang="0">
                  <a:pos x="T10" y="T11"/>
                </a:cxn>
                <a:cxn ang="0">
                  <a:pos x="T12" y="T13"/>
                </a:cxn>
              </a:cxnLst>
              <a:rect l="0" t="0" r="r" b="b"/>
              <a:pathLst>
                <a:path w="432" h="51">
                  <a:moveTo>
                    <a:pt x="0" y="22"/>
                  </a:moveTo>
                  <a:cubicBezTo>
                    <a:pt x="3" y="32"/>
                    <a:pt x="6" y="42"/>
                    <a:pt x="10" y="51"/>
                  </a:cubicBezTo>
                  <a:cubicBezTo>
                    <a:pt x="73" y="47"/>
                    <a:pt x="137" y="43"/>
                    <a:pt x="200" y="40"/>
                  </a:cubicBezTo>
                  <a:cubicBezTo>
                    <a:pt x="264" y="36"/>
                    <a:pt x="328" y="32"/>
                    <a:pt x="392" y="28"/>
                  </a:cubicBezTo>
                  <a:cubicBezTo>
                    <a:pt x="405" y="18"/>
                    <a:pt x="419" y="9"/>
                    <a:pt x="432" y="0"/>
                  </a:cubicBezTo>
                  <a:cubicBezTo>
                    <a:pt x="360" y="4"/>
                    <a:pt x="287" y="7"/>
                    <a:pt x="215" y="11"/>
                  </a:cubicBezTo>
                  <a:cubicBezTo>
                    <a:pt x="143" y="15"/>
                    <a:pt x="72" y="18"/>
                    <a:pt x="0" y="22"/>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id-ID"/>
            </a:p>
          </p:txBody>
        </p:sp>
        <p:sp>
          <p:nvSpPr>
            <p:cNvPr id="72" name="Freeform 78"/>
            <p:cNvSpPr/>
            <p:nvPr/>
          </p:nvSpPr>
          <p:spPr bwMode="auto">
            <a:xfrm>
              <a:off x="7804150" y="3440112"/>
              <a:ext cx="392113" cy="285750"/>
            </a:xfrm>
            <a:custGeom>
              <a:avLst/>
              <a:gdLst>
                <a:gd name="T0" fmla="*/ 0 w 150"/>
                <a:gd name="T1" fmla="*/ 106 h 109"/>
                <a:gd name="T2" fmla="*/ 76 w 150"/>
                <a:gd name="T3" fmla="*/ 109 h 109"/>
                <a:gd name="T4" fmla="*/ 150 w 150"/>
                <a:gd name="T5" fmla="*/ 0 h 109"/>
                <a:gd name="T6" fmla="*/ 69 w 150"/>
                <a:gd name="T7" fmla="*/ 7 h 109"/>
                <a:gd name="T8" fmla="*/ 0 w 150"/>
                <a:gd name="T9" fmla="*/ 106 h 109"/>
              </a:gdLst>
              <a:ahLst/>
              <a:cxnLst>
                <a:cxn ang="0">
                  <a:pos x="T0" y="T1"/>
                </a:cxn>
                <a:cxn ang="0">
                  <a:pos x="T2" y="T3"/>
                </a:cxn>
                <a:cxn ang="0">
                  <a:pos x="T4" y="T5"/>
                </a:cxn>
                <a:cxn ang="0">
                  <a:pos x="T6" y="T7"/>
                </a:cxn>
                <a:cxn ang="0">
                  <a:pos x="T8" y="T9"/>
                </a:cxn>
              </a:cxnLst>
              <a:rect l="0" t="0" r="r" b="b"/>
              <a:pathLst>
                <a:path w="150" h="109">
                  <a:moveTo>
                    <a:pt x="0" y="106"/>
                  </a:moveTo>
                  <a:cubicBezTo>
                    <a:pt x="25" y="107"/>
                    <a:pt x="51" y="108"/>
                    <a:pt x="76" y="109"/>
                  </a:cubicBezTo>
                  <a:cubicBezTo>
                    <a:pt x="101" y="72"/>
                    <a:pt x="126" y="36"/>
                    <a:pt x="150" y="0"/>
                  </a:cubicBezTo>
                  <a:cubicBezTo>
                    <a:pt x="123" y="2"/>
                    <a:pt x="96" y="5"/>
                    <a:pt x="69" y="7"/>
                  </a:cubicBezTo>
                  <a:cubicBezTo>
                    <a:pt x="47" y="40"/>
                    <a:pt x="24" y="73"/>
                    <a:pt x="0" y="106"/>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id-ID"/>
            </a:p>
          </p:txBody>
        </p:sp>
        <p:sp>
          <p:nvSpPr>
            <p:cNvPr id="73" name="Freeform 79"/>
            <p:cNvSpPr/>
            <p:nvPr/>
          </p:nvSpPr>
          <p:spPr bwMode="auto">
            <a:xfrm>
              <a:off x="7231062" y="3941763"/>
              <a:ext cx="795337" cy="152400"/>
            </a:xfrm>
            <a:custGeom>
              <a:avLst/>
              <a:gdLst>
                <a:gd name="T0" fmla="*/ 0 w 305"/>
                <a:gd name="T1" fmla="*/ 29 h 58"/>
                <a:gd name="T2" fmla="*/ 9 w 305"/>
                <a:gd name="T3" fmla="*/ 58 h 58"/>
                <a:gd name="T4" fmla="*/ 135 w 305"/>
                <a:gd name="T5" fmla="*/ 43 h 58"/>
                <a:gd name="T6" fmla="*/ 261 w 305"/>
                <a:gd name="T7" fmla="*/ 29 h 58"/>
                <a:gd name="T8" fmla="*/ 305 w 305"/>
                <a:gd name="T9" fmla="*/ 0 h 58"/>
                <a:gd name="T10" fmla="*/ 153 w 305"/>
                <a:gd name="T11" fmla="*/ 15 h 58"/>
                <a:gd name="T12" fmla="*/ 0 w 305"/>
                <a:gd name="T13" fmla="*/ 29 h 58"/>
              </a:gdLst>
              <a:ahLst/>
              <a:cxnLst>
                <a:cxn ang="0">
                  <a:pos x="T0" y="T1"/>
                </a:cxn>
                <a:cxn ang="0">
                  <a:pos x="T2" y="T3"/>
                </a:cxn>
                <a:cxn ang="0">
                  <a:pos x="T4" y="T5"/>
                </a:cxn>
                <a:cxn ang="0">
                  <a:pos x="T6" y="T7"/>
                </a:cxn>
                <a:cxn ang="0">
                  <a:pos x="T8" y="T9"/>
                </a:cxn>
                <a:cxn ang="0">
                  <a:pos x="T10" y="T11"/>
                </a:cxn>
                <a:cxn ang="0">
                  <a:pos x="T12" y="T13"/>
                </a:cxn>
              </a:cxnLst>
              <a:rect l="0" t="0" r="r" b="b"/>
              <a:pathLst>
                <a:path w="305" h="58">
                  <a:moveTo>
                    <a:pt x="0" y="29"/>
                  </a:moveTo>
                  <a:cubicBezTo>
                    <a:pt x="3" y="39"/>
                    <a:pt x="6" y="49"/>
                    <a:pt x="9" y="58"/>
                  </a:cubicBezTo>
                  <a:cubicBezTo>
                    <a:pt x="51" y="53"/>
                    <a:pt x="93" y="48"/>
                    <a:pt x="135" y="43"/>
                  </a:cubicBezTo>
                  <a:cubicBezTo>
                    <a:pt x="177" y="39"/>
                    <a:pt x="219" y="34"/>
                    <a:pt x="261" y="29"/>
                  </a:cubicBezTo>
                  <a:cubicBezTo>
                    <a:pt x="275" y="19"/>
                    <a:pt x="290" y="10"/>
                    <a:pt x="305" y="0"/>
                  </a:cubicBezTo>
                  <a:cubicBezTo>
                    <a:pt x="254" y="5"/>
                    <a:pt x="203" y="10"/>
                    <a:pt x="153" y="15"/>
                  </a:cubicBezTo>
                  <a:cubicBezTo>
                    <a:pt x="102" y="19"/>
                    <a:pt x="51" y="24"/>
                    <a:pt x="0" y="29"/>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id-ID"/>
            </a:p>
          </p:txBody>
        </p:sp>
        <p:sp>
          <p:nvSpPr>
            <p:cNvPr id="74" name="Freeform 80"/>
            <p:cNvSpPr/>
            <p:nvPr/>
          </p:nvSpPr>
          <p:spPr bwMode="auto">
            <a:xfrm>
              <a:off x="7543799" y="3459162"/>
              <a:ext cx="441325" cy="250825"/>
            </a:xfrm>
            <a:custGeom>
              <a:avLst/>
              <a:gdLst>
                <a:gd name="T0" fmla="*/ 48 w 169"/>
                <a:gd name="T1" fmla="*/ 12 h 96"/>
                <a:gd name="T2" fmla="*/ 0 w 169"/>
                <a:gd name="T3" fmla="*/ 96 h 96"/>
                <a:gd name="T4" fmla="*/ 106 w 169"/>
                <a:gd name="T5" fmla="*/ 91 h 96"/>
                <a:gd name="T6" fmla="*/ 169 w 169"/>
                <a:gd name="T7" fmla="*/ 0 h 96"/>
                <a:gd name="T8" fmla="*/ 48 w 169"/>
                <a:gd name="T9" fmla="*/ 12 h 96"/>
              </a:gdLst>
              <a:ahLst/>
              <a:cxnLst>
                <a:cxn ang="0">
                  <a:pos x="T0" y="T1"/>
                </a:cxn>
                <a:cxn ang="0">
                  <a:pos x="T2" y="T3"/>
                </a:cxn>
                <a:cxn ang="0">
                  <a:pos x="T4" y="T5"/>
                </a:cxn>
                <a:cxn ang="0">
                  <a:pos x="T6" y="T7"/>
                </a:cxn>
                <a:cxn ang="0">
                  <a:pos x="T8" y="T9"/>
                </a:cxn>
              </a:cxnLst>
              <a:rect l="0" t="0" r="r" b="b"/>
              <a:pathLst>
                <a:path w="169" h="96">
                  <a:moveTo>
                    <a:pt x="48" y="12"/>
                  </a:moveTo>
                  <a:cubicBezTo>
                    <a:pt x="32" y="40"/>
                    <a:pt x="16" y="68"/>
                    <a:pt x="0" y="96"/>
                  </a:cubicBezTo>
                  <a:cubicBezTo>
                    <a:pt x="35" y="95"/>
                    <a:pt x="70" y="93"/>
                    <a:pt x="106" y="91"/>
                  </a:cubicBezTo>
                  <a:cubicBezTo>
                    <a:pt x="127" y="61"/>
                    <a:pt x="148" y="30"/>
                    <a:pt x="169" y="0"/>
                  </a:cubicBezTo>
                  <a:cubicBezTo>
                    <a:pt x="128" y="4"/>
                    <a:pt x="88" y="8"/>
                    <a:pt x="48" y="12"/>
                  </a:cubicBezTo>
                  <a:close/>
                </a:path>
              </a:pathLst>
            </a:custGeom>
            <a:solidFill>
              <a:schemeClr val="accent1"/>
            </a:solidFill>
            <a:ln>
              <a:noFill/>
            </a:ln>
          </p:spPr>
          <p:txBody>
            <a:bodyPr vert="horz" wrap="square" lIns="91440" tIns="45720" rIns="91440" bIns="45720" numCol="1" anchor="t" anchorCtr="0" compatLnSpc="1"/>
            <a:lstStyle/>
            <a:p>
              <a:endParaRPr lang="id-ID"/>
            </a:p>
          </p:txBody>
        </p:sp>
        <p:sp>
          <p:nvSpPr>
            <p:cNvPr id="75" name="Freeform 81"/>
            <p:cNvSpPr/>
            <p:nvPr/>
          </p:nvSpPr>
          <p:spPr bwMode="auto">
            <a:xfrm>
              <a:off x="8015288" y="4552950"/>
              <a:ext cx="1190624" cy="206375"/>
            </a:xfrm>
            <a:custGeom>
              <a:avLst/>
              <a:gdLst>
                <a:gd name="T0" fmla="*/ 444 w 457"/>
                <a:gd name="T1" fmla="*/ 49 h 79"/>
                <a:gd name="T2" fmla="*/ 232 w 457"/>
                <a:gd name="T3" fmla="*/ 25 h 79"/>
                <a:gd name="T4" fmla="*/ 25 w 457"/>
                <a:gd name="T5" fmla="*/ 0 h 79"/>
                <a:gd name="T6" fmla="*/ 0 w 457"/>
                <a:gd name="T7" fmla="*/ 26 h 79"/>
                <a:gd name="T8" fmla="*/ 225 w 457"/>
                <a:gd name="T9" fmla="*/ 53 h 79"/>
                <a:gd name="T10" fmla="*/ 457 w 457"/>
                <a:gd name="T11" fmla="*/ 79 h 79"/>
                <a:gd name="T12" fmla="*/ 444 w 457"/>
                <a:gd name="T13" fmla="*/ 49 h 79"/>
              </a:gdLst>
              <a:ahLst/>
              <a:cxnLst>
                <a:cxn ang="0">
                  <a:pos x="T0" y="T1"/>
                </a:cxn>
                <a:cxn ang="0">
                  <a:pos x="T2" y="T3"/>
                </a:cxn>
                <a:cxn ang="0">
                  <a:pos x="T4" y="T5"/>
                </a:cxn>
                <a:cxn ang="0">
                  <a:pos x="T6" y="T7"/>
                </a:cxn>
                <a:cxn ang="0">
                  <a:pos x="T8" y="T9"/>
                </a:cxn>
                <a:cxn ang="0">
                  <a:pos x="T10" y="T11"/>
                </a:cxn>
                <a:cxn ang="0">
                  <a:pos x="T12" y="T13"/>
                </a:cxn>
              </a:cxnLst>
              <a:rect l="0" t="0" r="r" b="b"/>
              <a:pathLst>
                <a:path w="457" h="79">
                  <a:moveTo>
                    <a:pt x="444" y="49"/>
                  </a:moveTo>
                  <a:cubicBezTo>
                    <a:pt x="373" y="41"/>
                    <a:pt x="302" y="33"/>
                    <a:pt x="232" y="25"/>
                  </a:cubicBezTo>
                  <a:cubicBezTo>
                    <a:pt x="162" y="17"/>
                    <a:pt x="94" y="8"/>
                    <a:pt x="25" y="0"/>
                  </a:cubicBezTo>
                  <a:cubicBezTo>
                    <a:pt x="17" y="8"/>
                    <a:pt x="8" y="17"/>
                    <a:pt x="0" y="26"/>
                  </a:cubicBezTo>
                  <a:cubicBezTo>
                    <a:pt x="74" y="35"/>
                    <a:pt x="149" y="44"/>
                    <a:pt x="225" y="53"/>
                  </a:cubicBezTo>
                  <a:cubicBezTo>
                    <a:pt x="301" y="61"/>
                    <a:pt x="379" y="70"/>
                    <a:pt x="457" y="79"/>
                  </a:cubicBezTo>
                  <a:cubicBezTo>
                    <a:pt x="452" y="69"/>
                    <a:pt x="448" y="59"/>
                    <a:pt x="444" y="49"/>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id-ID"/>
            </a:p>
          </p:txBody>
        </p:sp>
        <p:sp>
          <p:nvSpPr>
            <p:cNvPr id="76" name="Freeform 82"/>
            <p:cNvSpPr/>
            <p:nvPr/>
          </p:nvSpPr>
          <p:spPr bwMode="auto">
            <a:xfrm>
              <a:off x="8291513" y="4659312"/>
              <a:ext cx="592138" cy="488949"/>
            </a:xfrm>
            <a:custGeom>
              <a:avLst/>
              <a:gdLst>
                <a:gd name="T0" fmla="*/ 0 w 227"/>
                <a:gd name="T1" fmla="*/ 179 h 187"/>
                <a:gd name="T2" fmla="*/ 62 w 227"/>
                <a:gd name="T3" fmla="*/ 187 h 187"/>
                <a:gd name="T4" fmla="*/ 227 w 227"/>
                <a:gd name="T5" fmla="*/ 8 h 187"/>
                <a:gd name="T6" fmla="*/ 166 w 227"/>
                <a:gd name="T7" fmla="*/ 0 h 187"/>
                <a:gd name="T8" fmla="*/ 0 w 227"/>
                <a:gd name="T9" fmla="*/ 179 h 187"/>
              </a:gdLst>
              <a:ahLst/>
              <a:cxnLst>
                <a:cxn ang="0">
                  <a:pos x="T0" y="T1"/>
                </a:cxn>
                <a:cxn ang="0">
                  <a:pos x="T2" y="T3"/>
                </a:cxn>
                <a:cxn ang="0">
                  <a:pos x="T4" y="T5"/>
                </a:cxn>
                <a:cxn ang="0">
                  <a:pos x="T6" y="T7"/>
                </a:cxn>
                <a:cxn ang="0">
                  <a:pos x="T8" y="T9"/>
                </a:cxn>
              </a:cxnLst>
              <a:rect l="0" t="0" r="r" b="b"/>
              <a:pathLst>
                <a:path w="227" h="187">
                  <a:moveTo>
                    <a:pt x="0" y="179"/>
                  </a:moveTo>
                  <a:cubicBezTo>
                    <a:pt x="20" y="182"/>
                    <a:pt x="41" y="185"/>
                    <a:pt x="62" y="187"/>
                  </a:cubicBezTo>
                  <a:cubicBezTo>
                    <a:pt x="120" y="127"/>
                    <a:pt x="175" y="68"/>
                    <a:pt x="227" y="8"/>
                  </a:cubicBezTo>
                  <a:cubicBezTo>
                    <a:pt x="207" y="6"/>
                    <a:pt x="186" y="3"/>
                    <a:pt x="166" y="0"/>
                  </a:cubicBezTo>
                  <a:cubicBezTo>
                    <a:pt x="113" y="59"/>
                    <a:pt x="57" y="119"/>
                    <a:pt x="0" y="179"/>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id-ID"/>
            </a:p>
          </p:txBody>
        </p:sp>
        <p:sp>
          <p:nvSpPr>
            <p:cNvPr id="77" name="Freeform 83"/>
            <p:cNvSpPr/>
            <p:nvPr/>
          </p:nvSpPr>
          <p:spPr bwMode="auto">
            <a:xfrm>
              <a:off x="8578850" y="4840287"/>
              <a:ext cx="736600" cy="177800"/>
            </a:xfrm>
            <a:custGeom>
              <a:avLst/>
              <a:gdLst>
                <a:gd name="T0" fmla="*/ 268 w 283"/>
                <a:gd name="T1" fmla="*/ 33 h 68"/>
                <a:gd name="T2" fmla="*/ 33 w 283"/>
                <a:gd name="T3" fmla="*/ 0 h 68"/>
                <a:gd name="T4" fmla="*/ 0 w 283"/>
                <a:gd name="T5" fmla="*/ 29 h 68"/>
                <a:gd name="T6" fmla="*/ 140 w 283"/>
                <a:gd name="T7" fmla="*/ 48 h 68"/>
                <a:gd name="T8" fmla="*/ 283 w 283"/>
                <a:gd name="T9" fmla="*/ 68 h 68"/>
                <a:gd name="T10" fmla="*/ 268 w 283"/>
                <a:gd name="T11" fmla="*/ 33 h 68"/>
              </a:gdLst>
              <a:ahLst/>
              <a:cxnLst>
                <a:cxn ang="0">
                  <a:pos x="T0" y="T1"/>
                </a:cxn>
                <a:cxn ang="0">
                  <a:pos x="T2" y="T3"/>
                </a:cxn>
                <a:cxn ang="0">
                  <a:pos x="T4" y="T5"/>
                </a:cxn>
                <a:cxn ang="0">
                  <a:pos x="T6" y="T7"/>
                </a:cxn>
                <a:cxn ang="0">
                  <a:pos x="T8" y="T9"/>
                </a:cxn>
                <a:cxn ang="0">
                  <a:pos x="T10" y="T11"/>
                </a:cxn>
              </a:cxnLst>
              <a:rect l="0" t="0" r="r" b="b"/>
              <a:pathLst>
                <a:path w="283" h="68">
                  <a:moveTo>
                    <a:pt x="268" y="33"/>
                  </a:moveTo>
                  <a:cubicBezTo>
                    <a:pt x="189" y="23"/>
                    <a:pt x="111" y="12"/>
                    <a:pt x="33" y="0"/>
                  </a:cubicBezTo>
                  <a:cubicBezTo>
                    <a:pt x="22" y="10"/>
                    <a:pt x="11" y="19"/>
                    <a:pt x="0" y="29"/>
                  </a:cubicBezTo>
                  <a:cubicBezTo>
                    <a:pt x="46" y="35"/>
                    <a:pt x="93" y="42"/>
                    <a:pt x="140" y="48"/>
                  </a:cubicBezTo>
                  <a:cubicBezTo>
                    <a:pt x="187" y="55"/>
                    <a:pt x="235" y="61"/>
                    <a:pt x="283" y="68"/>
                  </a:cubicBezTo>
                  <a:cubicBezTo>
                    <a:pt x="278" y="56"/>
                    <a:pt x="273" y="45"/>
                    <a:pt x="268" y="33"/>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id-ID"/>
            </a:p>
          </p:txBody>
        </p:sp>
        <p:sp>
          <p:nvSpPr>
            <p:cNvPr id="78" name="Freeform 84"/>
            <p:cNvSpPr/>
            <p:nvPr/>
          </p:nvSpPr>
          <p:spPr bwMode="auto">
            <a:xfrm>
              <a:off x="8742362" y="4913312"/>
              <a:ext cx="458788" cy="304800"/>
            </a:xfrm>
            <a:custGeom>
              <a:avLst/>
              <a:gdLst>
                <a:gd name="T0" fmla="*/ 0 w 176"/>
                <a:gd name="T1" fmla="*/ 111 h 117"/>
                <a:gd name="T2" fmla="*/ 67 w 176"/>
                <a:gd name="T3" fmla="*/ 117 h 117"/>
                <a:gd name="T4" fmla="*/ 176 w 176"/>
                <a:gd name="T5" fmla="*/ 6 h 117"/>
                <a:gd name="T6" fmla="*/ 110 w 176"/>
                <a:gd name="T7" fmla="*/ 0 h 117"/>
                <a:gd name="T8" fmla="*/ 0 w 176"/>
                <a:gd name="T9" fmla="*/ 111 h 117"/>
              </a:gdLst>
              <a:ahLst/>
              <a:cxnLst>
                <a:cxn ang="0">
                  <a:pos x="T0" y="T1"/>
                </a:cxn>
                <a:cxn ang="0">
                  <a:pos x="T2" y="T3"/>
                </a:cxn>
                <a:cxn ang="0">
                  <a:pos x="T4" y="T5"/>
                </a:cxn>
                <a:cxn ang="0">
                  <a:pos x="T6" y="T7"/>
                </a:cxn>
                <a:cxn ang="0">
                  <a:pos x="T8" y="T9"/>
                </a:cxn>
              </a:cxnLst>
              <a:rect l="0" t="0" r="r" b="b"/>
              <a:pathLst>
                <a:path w="176" h="117">
                  <a:moveTo>
                    <a:pt x="0" y="111"/>
                  </a:moveTo>
                  <a:cubicBezTo>
                    <a:pt x="23" y="113"/>
                    <a:pt x="45" y="115"/>
                    <a:pt x="67" y="117"/>
                  </a:cubicBezTo>
                  <a:cubicBezTo>
                    <a:pt x="104" y="80"/>
                    <a:pt x="141" y="43"/>
                    <a:pt x="176" y="6"/>
                  </a:cubicBezTo>
                  <a:cubicBezTo>
                    <a:pt x="154" y="4"/>
                    <a:pt x="132" y="2"/>
                    <a:pt x="110" y="0"/>
                  </a:cubicBezTo>
                  <a:cubicBezTo>
                    <a:pt x="75" y="37"/>
                    <a:pt x="38" y="74"/>
                    <a:pt x="0" y="111"/>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id-ID"/>
            </a:p>
          </p:txBody>
        </p:sp>
        <p:sp>
          <p:nvSpPr>
            <p:cNvPr id="79" name="Freeform 85"/>
            <p:cNvSpPr/>
            <p:nvPr/>
          </p:nvSpPr>
          <p:spPr bwMode="auto">
            <a:xfrm>
              <a:off x="8502649" y="4926012"/>
              <a:ext cx="471487" cy="219074"/>
            </a:xfrm>
            <a:custGeom>
              <a:avLst/>
              <a:gdLst>
                <a:gd name="T0" fmla="*/ 62 w 181"/>
                <a:gd name="T1" fmla="*/ 0 h 84"/>
                <a:gd name="T2" fmla="*/ 0 w 181"/>
                <a:gd name="T3" fmla="*/ 66 h 84"/>
                <a:gd name="T4" fmla="*/ 56 w 181"/>
                <a:gd name="T5" fmla="*/ 76 h 84"/>
                <a:gd name="T6" fmla="*/ 115 w 181"/>
                <a:gd name="T7" fmla="*/ 84 h 84"/>
                <a:gd name="T8" fmla="*/ 181 w 181"/>
                <a:gd name="T9" fmla="*/ 17 h 84"/>
                <a:gd name="T10" fmla="*/ 62 w 181"/>
                <a:gd name="T11" fmla="*/ 0 h 84"/>
              </a:gdLst>
              <a:ahLst/>
              <a:cxnLst>
                <a:cxn ang="0">
                  <a:pos x="T0" y="T1"/>
                </a:cxn>
                <a:cxn ang="0">
                  <a:pos x="T2" y="T3"/>
                </a:cxn>
                <a:cxn ang="0">
                  <a:pos x="T4" y="T5"/>
                </a:cxn>
                <a:cxn ang="0">
                  <a:pos x="T6" y="T7"/>
                </a:cxn>
                <a:cxn ang="0">
                  <a:pos x="T8" y="T9"/>
                </a:cxn>
                <a:cxn ang="0">
                  <a:pos x="T10" y="T11"/>
                </a:cxn>
              </a:cxnLst>
              <a:rect l="0" t="0" r="r" b="b"/>
              <a:pathLst>
                <a:path w="181" h="84">
                  <a:moveTo>
                    <a:pt x="62" y="0"/>
                  </a:moveTo>
                  <a:cubicBezTo>
                    <a:pt x="42" y="22"/>
                    <a:pt x="21" y="44"/>
                    <a:pt x="0" y="66"/>
                  </a:cubicBezTo>
                  <a:cubicBezTo>
                    <a:pt x="0" y="66"/>
                    <a:pt x="30" y="72"/>
                    <a:pt x="56" y="76"/>
                  </a:cubicBezTo>
                  <a:cubicBezTo>
                    <a:pt x="82" y="80"/>
                    <a:pt x="115" y="84"/>
                    <a:pt x="115" y="84"/>
                  </a:cubicBezTo>
                  <a:cubicBezTo>
                    <a:pt x="137" y="62"/>
                    <a:pt x="159" y="40"/>
                    <a:pt x="181" y="17"/>
                  </a:cubicBezTo>
                  <a:cubicBezTo>
                    <a:pt x="141" y="12"/>
                    <a:pt x="102" y="6"/>
                    <a:pt x="62" y="0"/>
                  </a:cubicBezTo>
                  <a:close/>
                </a:path>
              </a:pathLst>
            </a:custGeom>
            <a:solidFill>
              <a:schemeClr val="accent2"/>
            </a:solidFill>
            <a:ln>
              <a:noFill/>
            </a:ln>
          </p:spPr>
          <p:txBody>
            <a:bodyPr vert="horz" wrap="square" lIns="91440" tIns="45720" rIns="91440" bIns="45720" numCol="1" anchor="t" anchorCtr="0" compatLnSpc="1"/>
            <a:lstStyle/>
            <a:p>
              <a:endParaRPr lang="id-ID"/>
            </a:p>
          </p:txBody>
        </p:sp>
        <p:sp>
          <p:nvSpPr>
            <p:cNvPr id="80" name="Freeform 86"/>
            <p:cNvSpPr/>
            <p:nvPr/>
          </p:nvSpPr>
          <p:spPr bwMode="auto">
            <a:xfrm>
              <a:off x="6731000" y="4140201"/>
              <a:ext cx="73025" cy="4763"/>
            </a:xfrm>
            <a:custGeom>
              <a:avLst/>
              <a:gdLst>
                <a:gd name="T0" fmla="*/ 28 w 28"/>
                <a:gd name="T1" fmla="*/ 0 h 2"/>
                <a:gd name="T2" fmla="*/ 1 w 28"/>
                <a:gd name="T3" fmla="*/ 2 h 2"/>
                <a:gd name="T4" fmla="*/ 0 w 28"/>
                <a:gd name="T5" fmla="*/ 0 h 2"/>
                <a:gd name="T6" fmla="*/ 28 w 28"/>
                <a:gd name="T7" fmla="*/ 0 h 2"/>
              </a:gdLst>
              <a:ahLst/>
              <a:cxnLst>
                <a:cxn ang="0">
                  <a:pos x="T0" y="T1"/>
                </a:cxn>
                <a:cxn ang="0">
                  <a:pos x="T2" y="T3"/>
                </a:cxn>
                <a:cxn ang="0">
                  <a:pos x="T4" y="T5"/>
                </a:cxn>
                <a:cxn ang="0">
                  <a:pos x="T6" y="T7"/>
                </a:cxn>
              </a:cxnLst>
              <a:rect l="0" t="0" r="r" b="b"/>
              <a:pathLst>
                <a:path w="28" h="2">
                  <a:moveTo>
                    <a:pt x="28" y="0"/>
                  </a:moveTo>
                  <a:cubicBezTo>
                    <a:pt x="19" y="0"/>
                    <a:pt x="10" y="1"/>
                    <a:pt x="1" y="2"/>
                  </a:cubicBezTo>
                  <a:cubicBezTo>
                    <a:pt x="1" y="1"/>
                    <a:pt x="1" y="1"/>
                    <a:pt x="0" y="0"/>
                  </a:cubicBezTo>
                  <a:cubicBezTo>
                    <a:pt x="9" y="0"/>
                    <a:pt x="19" y="0"/>
                    <a:pt x="28" y="0"/>
                  </a:cubicBezTo>
                  <a:close/>
                </a:path>
              </a:pathLst>
            </a:custGeom>
            <a:solidFill>
              <a:srgbClr val="D4CBB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81" name="Freeform 87"/>
            <p:cNvSpPr/>
            <p:nvPr/>
          </p:nvSpPr>
          <p:spPr bwMode="auto">
            <a:xfrm>
              <a:off x="8137524" y="3629025"/>
              <a:ext cx="842962" cy="665163"/>
            </a:xfrm>
            <a:custGeom>
              <a:avLst/>
              <a:gdLst>
                <a:gd name="T0" fmla="*/ 371 w 531"/>
                <a:gd name="T1" fmla="*/ 0 h 419"/>
                <a:gd name="T2" fmla="*/ 0 w 531"/>
                <a:gd name="T3" fmla="*/ 191 h 419"/>
                <a:gd name="T4" fmla="*/ 74 w 531"/>
                <a:gd name="T5" fmla="*/ 419 h 419"/>
                <a:gd name="T6" fmla="*/ 531 w 531"/>
                <a:gd name="T7" fmla="*/ 373 h 419"/>
                <a:gd name="T8" fmla="*/ 371 w 531"/>
                <a:gd name="T9" fmla="*/ 0 h 419"/>
              </a:gdLst>
              <a:ahLst/>
              <a:cxnLst>
                <a:cxn ang="0">
                  <a:pos x="T0" y="T1"/>
                </a:cxn>
                <a:cxn ang="0">
                  <a:pos x="T2" y="T3"/>
                </a:cxn>
                <a:cxn ang="0">
                  <a:pos x="T4" y="T5"/>
                </a:cxn>
                <a:cxn ang="0">
                  <a:pos x="T6" y="T7"/>
                </a:cxn>
                <a:cxn ang="0">
                  <a:pos x="T8" y="T9"/>
                </a:cxn>
              </a:cxnLst>
              <a:rect l="0" t="0" r="r" b="b"/>
              <a:pathLst>
                <a:path w="531" h="419">
                  <a:moveTo>
                    <a:pt x="371" y="0"/>
                  </a:moveTo>
                  <a:lnTo>
                    <a:pt x="0" y="191"/>
                  </a:lnTo>
                  <a:lnTo>
                    <a:pt x="74" y="419"/>
                  </a:lnTo>
                  <a:lnTo>
                    <a:pt x="531" y="373"/>
                  </a:lnTo>
                  <a:lnTo>
                    <a:pt x="371" y="0"/>
                  </a:lnTo>
                  <a:close/>
                </a:path>
              </a:pathLst>
            </a:custGeom>
            <a:solidFill>
              <a:schemeClr val="accent4"/>
            </a:solidFill>
            <a:ln>
              <a:noFill/>
            </a:ln>
          </p:spPr>
          <p:txBody>
            <a:bodyPr vert="horz" wrap="square" lIns="91440" tIns="45720" rIns="91440" bIns="45720" numCol="1" anchor="t" anchorCtr="0" compatLnSpc="1"/>
            <a:lstStyle/>
            <a:p>
              <a:endParaRPr lang="id-ID"/>
            </a:p>
          </p:txBody>
        </p:sp>
        <p:sp>
          <p:nvSpPr>
            <p:cNvPr id="82" name="Freeform 88"/>
            <p:cNvSpPr/>
            <p:nvPr/>
          </p:nvSpPr>
          <p:spPr bwMode="auto">
            <a:xfrm>
              <a:off x="8043863" y="3908425"/>
              <a:ext cx="230188" cy="406400"/>
            </a:xfrm>
            <a:custGeom>
              <a:avLst/>
              <a:gdLst>
                <a:gd name="T0" fmla="*/ 0 w 145"/>
                <a:gd name="T1" fmla="*/ 28 h 256"/>
                <a:gd name="T2" fmla="*/ 84 w 145"/>
                <a:gd name="T3" fmla="*/ 256 h 256"/>
                <a:gd name="T4" fmla="*/ 145 w 145"/>
                <a:gd name="T5" fmla="*/ 250 h 256"/>
                <a:gd name="T6" fmla="*/ 56 w 145"/>
                <a:gd name="T7" fmla="*/ 0 h 256"/>
                <a:gd name="T8" fmla="*/ 0 w 145"/>
                <a:gd name="T9" fmla="*/ 28 h 256"/>
              </a:gdLst>
              <a:ahLst/>
              <a:cxnLst>
                <a:cxn ang="0">
                  <a:pos x="T0" y="T1"/>
                </a:cxn>
                <a:cxn ang="0">
                  <a:pos x="T2" y="T3"/>
                </a:cxn>
                <a:cxn ang="0">
                  <a:pos x="T4" y="T5"/>
                </a:cxn>
                <a:cxn ang="0">
                  <a:pos x="T6" y="T7"/>
                </a:cxn>
                <a:cxn ang="0">
                  <a:pos x="T8" y="T9"/>
                </a:cxn>
              </a:cxnLst>
              <a:rect l="0" t="0" r="r" b="b"/>
              <a:pathLst>
                <a:path w="145" h="256">
                  <a:moveTo>
                    <a:pt x="0" y="28"/>
                  </a:moveTo>
                  <a:lnTo>
                    <a:pt x="84" y="256"/>
                  </a:lnTo>
                  <a:lnTo>
                    <a:pt x="145" y="250"/>
                  </a:lnTo>
                  <a:lnTo>
                    <a:pt x="56" y="0"/>
                  </a:lnTo>
                  <a:lnTo>
                    <a:pt x="0" y="28"/>
                  </a:lnTo>
                  <a:close/>
                </a:path>
              </a:pathLst>
            </a:custGeom>
            <a:solidFill>
              <a:schemeClr val="bg1">
                <a:lumMod val="95000"/>
              </a:schemeClr>
            </a:solidFill>
            <a:ln>
              <a:noFill/>
            </a:ln>
          </p:spPr>
          <p:txBody>
            <a:bodyPr vert="horz" wrap="square" lIns="91440" tIns="45720" rIns="91440" bIns="45720" numCol="1" anchor="t" anchorCtr="0" compatLnSpc="1"/>
            <a:lstStyle/>
            <a:p>
              <a:endParaRPr lang="id-ID"/>
            </a:p>
          </p:txBody>
        </p:sp>
        <p:sp>
          <p:nvSpPr>
            <p:cNvPr id="83" name="Freeform 89"/>
            <p:cNvSpPr>
              <a:spLocks noEditPoints="1"/>
            </p:cNvSpPr>
            <p:nvPr/>
          </p:nvSpPr>
          <p:spPr bwMode="auto">
            <a:xfrm>
              <a:off x="4802188" y="4487862"/>
              <a:ext cx="1970088" cy="388938"/>
            </a:xfrm>
            <a:custGeom>
              <a:avLst/>
              <a:gdLst>
                <a:gd name="T0" fmla="*/ 756 w 756"/>
                <a:gd name="T1" fmla="*/ 0 h 149"/>
                <a:gd name="T2" fmla="*/ 756 w 756"/>
                <a:gd name="T3" fmla="*/ 0 h 149"/>
                <a:gd name="T4" fmla="*/ 756 w 756"/>
                <a:gd name="T5" fmla="*/ 2 h 149"/>
                <a:gd name="T6" fmla="*/ 756 w 756"/>
                <a:gd name="T7" fmla="*/ 0 h 149"/>
                <a:gd name="T8" fmla="*/ 716 w 756"/>
                <a:gd name="T9" fmla="*/ 7 h 149"/>
                <a:gd name="T10" fmla="*/ 5 w 756"/>
                <a:gd name="T11" fmla="*/ 115 h 149"/>
                <a:gd name="T12" fmla="*/ 0 w 756"/>
                <a:gd name="T13" fmla="*/ 149 h 149"/>
                <a:gd name="T14" fmla="*/ 749 w 756"/>
                <a:gd name="T15" fmla="*/ 36 h 149"/>
                <a:gd name="T16" fmla="*/ 716 w 756"/>
                <a:gd name="T17" fmla="*/ 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6" h="149">
                  <a:moveTo>
                    <a:pt x="756" y="0"/>
                  </a:moveTo>
                  <a:cubicBezTo>
                    <a:pt x="756" y="0"/>
                    <a:pt x="756" y="0"/>
                    <a:pt x="756" y="0"/>
                  </a:cubicBezTo>
                  <a:cubicBezTo>
                    <a:pt x="756" y="2"/>
                    <a:pt x="756" y="2"/>
                    <a:pt x="756" y="2"/>
                  </a:cubicBezTo>
                  <a:cubicBezTo>
                    <a:pt x="756" y="0"/>
                    <a:pt x="756" y="0"/>
                    <a:pt x="756" y="0"/>
                  </a:cubicBezTo>
                  <a:close/>
                  <a:moveTo>
                    <a:pt x="716" y="7"/>
                  </a:moveTo>
                  <a:cubicBezTo>
                    <a:pt x="479" y="48"/>
                    <a:pt x="242" y="84"/>
                    <a:pt x="5" y="115"/>
                  </a:cubicBezTo>
                  <a:cubicBezTo>
                    <a:pt x="0" y="149"/>
                    <a:pt x="0" y="149"/>
                    <a:pt x="0" y="149"/>
                  </a:cubicBezTo>
                  <a:cubicBezTo>
                    <a:pt x="247" y="117"/>
                    <a:pt x="497" y="80"/>
                    <a:pt x="749" y="36"/>
                  </a:cubicBezTo>
                  <a:cubicBezTo>
                    <a:pt x="735" y="27"/>
                    <a:pt x="723" y="17"/>
                    <a:pt x="716" y="7"/>
                  </a:cubicBezTo>
                  <a:close/>
                </a:path>
              </a:pathLst>
            </a:custGeom>
            <a:solidFill>
              <a:schemeClr val="tx2">
                <a:lumMod val="75000"/>
              </a:schemeClr>
            </a:solidFill>
            <a:ln>
              <a:noFill/>
            </a:ln>
          </p:spPr>
          <p:txBody>
            <a:bodyPr vert="horz" wrap="square" lIns="91440" tIns="45720" rIns="91440" bIns="45720" numCol="1" anchor="t" anchorCtr="0" compatLnSpc="1"/>
            <a:lstStyle/>
            <a:p>
              <a:endParaRPr lang="id-ID"/>
            </a:p>
          </p:txBody>
        </p:sp>
        <p:sp>
          <p:nvSpPr>
            <p:cNvPr id="84" name="Freeform 90"/>
            <p:cNvSpPr/>
            <p:nvPr/>
          </p:nvSpPr>
          <p:spPr bwMode="auto">
            <a:xfrm>
              <a:off x="3890963" y="4787900"/>
              <a:ext cx="925513" cy="433388"/>
            </a:xfrm>
            <a:custGeom>
              <a:avLst/>
              <a:gdLst>
                <a:gd name="T0" fmla="*/ 583 w 583"/>
                <a:gd name="T1" fmla="*/ 0 h 273"/>
                <a:gd name="T2" fmla="*/ 574 w 583"/>
                <a:gd name="T3" fmla="*/ 56 h 273"/>
                <a:gd name="T4" fmla="*/ 172 w 583"/>
                <a:gd name="T5" fmla="*/ 243 h 273"/>
                <a:gd name="T6" fmla="*/ 0 w 583"/>
                <a:gd name="T7" fmla="*/ 273 h 273"/>
                <a:gd name="T8" fmla="*/ 583 w 583"/>
                <a:gd name="T9" fmla="*/ 0 h 273"/>
              </a:gdLst>
              <a:ahLst/>
              <a:cxnLst>
                <a:cxn ang="0">
                  <a:pos x="T0" y="T1"/>
                </a:cxn>
                <a:cxn ang="0">
                  <a:pos x="T2" y="T3"/>
                </a:cxn>
                <a:cxn ang="0">
                  <a:pos x="T4" y="T5"/>
                </a:cxn>
                <a:cxn ang="0">
                  <a:pos x="T6" y="T7"/>
                </a:cxn>
                <a:cxn ang="0">
                  <a:pos x="T8" y="T9"/>
                </a:cxn>
              </a:cxnLst>
              <a:rect l="0" t="0" r="r" b="b"/>
              <a:pathLst>
                <a:path w="583" h="273">
                  <a:moveTo>
                    <a:pt x="583" y="0"/>
                  </a:moveTo>
                  <a:lnTo>
                    <a:pt x="574" y="56"/>
                  </a:lnTo>
                  <a:lnTo>
                    <a:pt x="172" y="243"/>
                  </a:lnTo>
                  <a:lnTo>
                    <a:pt x="0" y="273"/>
                  </a:lnTo>
                  <a:lnTo>
                    <a:pt x="583" y="0"/>
                  </a:lnTo>
                  <a:close/>
                </a:path>
              </a:pathLst>
            </a:custGeom>
            <a:solidFill>
              <a:schemeClr val="tx2"/>
            </a:solidFill>
            <a:ln>
              <a:noFill/>
            </a:ln>
          </p:spPr>
          <p:txBody>
            <a:bodyPr vert="horz" wrap="square" lIns="91440" tIns="45720" rIns="91440" bIns="45720" numCol="1" anchor="t" anchorCtr="0" compatLnSpc="1"/>
            <a:lstStyle/>
            <a:p>
              <a:endParaRPr lang="id-ID"/>
            </a:p>
          </p:txBody>
        </p:sp>
        <p:sp>
          <p:nvSpPr>
            <p:cNvPr id="85" name="Freeform 91"/>
            <p:cNvSpPr/>
            <p:nvPr/>
          </p:nvSpPr>
          <p:spPr bwMode="auto">
            <a:xfrm>
              <a:off x="2947989" y="3970337"/>
              <a:ext cx="1992313" cy="457200"/>
            </a:xfrm>
            <a:custGeom>
              <a:avLst/>
              <a:gdLst>
                <a:gd name="T0" fmla="*/ 24 w 1255"/>
                <a:gd name="T1" fmla="*/ 244 h 288"/>
                <a:gd name="T2" fmla="*/ 0 w 1255"/>
                <a:gd name="T3" fmla="*/ 288 h 288"/>
                <a:gd name="T4" fmla="*/ 1244 w 1255"/>
                <a:gd name="T5" fmla="*/ 43 h 288"/>
                <a:gd name="T6" fmla="*/ 1255 w 1255"/>
                <a:gd name="T7" fmla="*/ 0 h 288"/>
                <a:gd name="T8" fmla="*/ 24 w 1255"/>
                <a:gd name="T9" fmla="*/ 244 h 288"/>
              </a:gdLst>
              <a:ahLst/>
              <a:cxnLst>
                <a:cxn ang="0">
                  <a:pos x="T0" y="T1"/>
                </a:cxn>
                <a:cxn ang="0">
                  <a:pos x="T2" y="T3"/>
                </a:cxn>
                <a:cxn ang="0">
                  <a:pos x="T4" y="T5"/>
                </a:cxn>
                <a:cxn ang="0">
                  <a:pos x="T6" y="T7"/>
                </a:cxn>
                <a:cxn ang="0">
                  <a:pos x="T8" y="T9"/>
                </a:cxn>
              </a:cxnLst>
              <a:rect l="0" t="0" r="r" b="b"/>
              <a:pathLst>
                <a:path w="1255" h="288">
                  <a:moveTo>
                    <a:pt x="24" y="244"/>
                  </a:moveTo>
                  <a:lnTo>
                    <a:pt x="0" y="288"/>
                  </a:lnTo>
                  <a:lnTo>
                    <a:pt x="1244" y="43"/>
                  </a:lnTo>
                  <a:lnTo>
                    <a:pt x="1255" y="0"/>
                  </a:lnTo>
                  <a:lnTo>
                    <a:pt x="24" y="244"/>
                  </a:lnTo>
                  <a:close/>
                </a:path>
              </a:pathLst>
            </a:custGeom>
            <a:solidFill>
              <a:schemeClr val="tx2"/>
            </a:solidFill>
            <a:ln>
              <a:noFill/>
            </a:ln>
          </p:spPr>
          <p:txBody>
            <a:bodyPr vert="horz" wrap="square" lIns="91440" tIns="45720" rIns="91440" bIns="45720" numCol="1" anchor="t" anchorCtr="0" compatLnSpc="1"/>
            <a:lstStyle/>
            <a:p>
              <a:endParaRPr lang="id-ID"/>
            </a:p>
          </p:txBody>
        </p:sp>
        <p:sp>
          <p:nvSpPr>
            <p:cNvPr id="86" name="Freeform 92"/>
            <p:cNvSpPr/>
            <p:nvPr/>
          </p:nvSpPr>
          <p:spPr bwMode="auto">
            <a:xfrm>
              <a:off x="4922838" y="3970337"/>
              <a:ext cx="1616075" cy="477838"/>
            </a:xfrm>
            <a:custGeom>
              <a:avLst/>
              <a:gdLst>
                <a:gd name="T0" fmla="*/ 11 w 1018"/>
                <a:gd name="T1" fmla="*/ 0 h 301"/>
                <a:gd name="T2" fmla="*/ 0 w 1018"/>
                <a:gd name="T3" fmla="*/ 41 h 301"/>
                <a:gd name="T4" fmla="*/ 1011 w 1018"/>
                <a:gd name="T5" fmla="*/ 301 h 301"/>
                <a:gd name="T6" fmla="*/ 1018 w 1018"/>
                <a:gd name="T7" fmla="*/ 260 h 301"/>
                <a:gd name="T8" fmla="*/ 11 w 1018"/>
                <a:gd name="T9" fmla="*/ 0 h 301"/>
              </a:gdLst>
              <a:ahLst/>
              <a:cxnLst>
                <a:cxn ang="0">
                  <a:pos x="T0" y="T1"/>
                </a:cxn>
                <a:cxn ang="0">
                  <a:pos x="T2" y="T3"/>
                </a:cxn>
                <a:cxn ang="0">
                  <a:pos x="T4" y="T5"/>
                </a:cxn>
                <a:cxn ang="0">
                  <a:pos x="T6" y="T7"/>
                </a:cxn>
                <a:cxn ang="0">
                  <a:pos x="T8" y="T9"/>
                </a:cxn>
              </a:cxnLst>
              <a:rect l="0" t="0" r="r" b="b"/>
              <a:pathLst>
                <a:path w="1018" h="301">
                  <a:moveTo>
                    <a:pt x="11" y="0"/>
                  </a:moveTo>
                  <a:lnTo>
                    <a:pt x="0" y="41"/>
                  </a:lnTo>
                  <a:lnTo>
                    <a:pt x="1011" y="301"/>
                  </a:lnTo>
                  <a:lnTo>
                    <a:pt x="1018" y="260"/>
                  </a:lnTo>
                  <a:lnTo>
                    <a:pt x="11" y="0"/>
                  </a:lnTo>
                  <a:close/>
                </a:path>
              </a:pathLst>
            </a:custGeom>
            <a:solidFill>
              <a:schemeClr val="tx2">
                <a:lumMod val="75000"/>
              </a:schemeClr>
            </a:solidFill>
            <a:ln>
              <a:noFill/>
            </a:ln>
          </p:spPr>
          <p:txBody>
            <a:bodyPr vert="horz" wrap="square" lIns="91440" tIns="45720" rIns="91440" bIns="45720" numCol="1" anchor="t" anchorCtr="0" compatLnSpc="1"/>
            <a:lstStyle/>
            <a:p>
              <a:endParaRPr lang="id-ID"/>
            </a:p>
          </p:txBody>
        </p:sp>
        <p:sp>
          <p:nvSpPr>
            <p:cNvPr id="87" name="Freeform 93"/>
            <p:cNvSpPr/>
            <p:nvPr/>
          </p:nvSpPr>
          <p:spPr bwMode="auto">
            <a:xfrm>
              <a:off x="7345362" y="4221162"/>
              <a:ext cx="1663700" cy="239713"/>
            </a:xfrm>
            <a:custGeom>
              <a:avLst/>
              <a:gdLst>
                <a:gd name="T0" fmla="*/ 21 w 638"/>
                <a:gd name="T1" fmla="*/ 61 h 92"/>
                <a:gd name="T2" fmla="*/ 627 w 638"/>
                <a:gd name="T3" fmla="*/ 0 h 92"/>
                <a:gd name="T4" fmla="*/ 638 w 638"/>
                <a:gd name="T5" fmla="*/ 26 h 92"/>
                <a:gd name="T6" fmla="*/ 24 w 638"/>
                <a:gd name="T7" fmla="*/ 87 h 92"/>
                <a:gd name="T8" fmla="*/ 21 w 638"/>
                <a:gd name="T9" fmla="*/ 61 h 92"/>
              </a:gdLst>
              <a:ahLst/>
              <a:cxnLst>
                <a:cxn ang="0">
                  <a:pos x="T0" y="T1"/>
                </a:cxn>
                <a:cxn ang="0">
                  <a:pos x="T2" y="T3"/>
                </a:cxn>
                <a:cxn ang="0">
                  <a:pos x="T4" y="T5"/>
                </a:cxn>
                <a:cxn ang="0">
                  <a:pos x="T6" y="T7"/>
                </a:cxn>
                <a:cxn ang="0">
                  <a:pos x="T8" y="T9"/>
                </a:cxn>
              </a:cxnLst>
              <a:rect l="0" t="0" r="r" b="b"/>
              <a:pathLst>
                <a:path w="638" h="92">
                  <a:moveTo>
                    <a:pt x="21" y="61"/>
                  </a:moveTo>
                  <a:cubicBezTo>
                    <a:pt x="627" y="0"/>
                    <a:pt x="627" y="0"/>
                    <a:pt x="627" y="0"/>
                  </a:cubicBezTo>
                  <a:cubicBezTo>
                    <a:pt x="638" y="26"/>
                    <a:pt x="638" y="26"/>
                    <a:pt x="638" y="26"/>
                  </a:cubicBezTo>
                  <a:cubicBezTo>
                    <a:pt x="638" y="26"/>
                    <a:pt x="34" y="92"/>
                    <a:pt x="24" y="87"/>
                  </a:cubicBezTo>
                  <a:cubicBezTo>
                    <a:pt x="15" y="82"/>
                    <a:pt x="0" y="63"/>
                    <a:pt x="21" y="61"/>
                  </a:cubicBezTo>
                  <a:close/>
                </a:path>
              </a:pathLst>
            </a:custGeom>
            <a:solidFill>
              <a:schemeClr val="tx2"/>
            </a:solidFill>
            <a:ln>
              <a:noFill/>
            </a:ln>
          </p:spPr>
          <p:txBody>
            <a:bodyPr vert="horz" wrap="square" lIns="91440" tIns="45720" rIns="91440" bIns="45720" numCol="1" anchor="t" anchorCtr="0" compatLnSpc="1"/>
            <a:lstStyle/>
            <a:p>
              <a:endParaRPr lang="id-ID"/>
            </a:p>
          </p:txBody>
        </p:sp>
        <p:sp>
          <p:nvSpPr>
            <p:cNvPr id="88" name="Freeform 94"/>
            <p:cNvSpPr/>
            <p:nvPr/>
          </p:nvSpPr>
          <p:spPr bwMode="auto">
            <a:xfrm>
              <a:off x="6734174" y="3563938"/>
              <a:ext cx="249237" cy="701675"/>
            </a:xfrm>
            <a:custGeom>
              <a:avLst/>
              <a:gdLst>
                <a:gd name="T0" fmla="*/ 0 w 96"/>
                <a:gd name="T1" fmla="*/ 5 h 269"/>
                <a:gd name="T2" fmla="*/ 56 w 96"/>
                <a:gd name="T3" fmla="*/ 0 h 269"/>
                <a:gd name="T4" fmla="*/ 96 w 96"/>
                <a:gd name="T5" fmla="*/ 265 h 269"/>
                <a:gd name="T6" fmla="*/ 65 w 96"/>
                <a:gd name="T7" fmla="*/ 265 h 269"/>
                <a:gd name="T8" fmla="*/ 34 w 96"/>
                <a:gd name="T9" fmla="*/ 269 h 269"/>
                <a:gd name="T10" fmla="*/ 0 w 96"/>
                <a:gd name="T11" fmla="*/ 5 h 269"/>
              </a:gdLst>
              <a:ahLst/>
              <a:cxnLst>
                <a:cxn ang="0">
                  <a:pos x="T0" y="T1"/>
                </a:cxn>
                <a:cxn ang="0">
                  <a:pos x="T2" y="T3"/>
                </a:cxn>
                <a:cxn ang="0">
                  <a:pos x="T4" y="T5"/>
                </a:cxn>
                <a:cxn ang="0">
                  <a:pos x="T6" y="T7"/>
                </a:cxn>
                <a:cxn ang="0">
                  <a:pos x="T8" y="T9"/>
                </a:cxn>
                <a:cxn ang="0">
                  <a:pos x="T10" y="T11"/>
                </a:cxn>
              </a:cxnLst>
              <a:rect l="0" t="0" r="r" b="b"/>
              <a:pathLst>
                <a:path w="96" h="269">
                  <a:moveTo>
                    <a:pt x="0" y="5"/>
                  </a:moveTo>
                  <a:cubicBezTo>
                    <a:pt x="56" y="0"/>
                    <a:pt x="56" y="0"/>
                    <a:pt x="56" y="0"/>
                  </a:cubicBezTo>
                  <a:cubicBezTo>
                    <a:pt x="96" y="265"/>
                    <a:pt x="96" y="265"/>
                    <a:pt x="96" y="265"/>
                  </a:cubicBezTo>
                  <a:cubicBezTo>
                    <a:pt x="84" y="264"/>
                    <a:pt x="74" y="265"/>
                    <a:pt x="65" y="265"/>
                  </a:cubicBezTo>
                  <a:cubicBezTo>
                    <a:pt x="50" y="267"/>
                    <a:pt x="41" y="268"/>
                    <a:pt x="34" y="269"/>
                  </a:cubicBezTo>
                  <a:lnTo>
                    <a:pt x="0" y="5"/>
                  </a:lnTo>
                  <a:close/>
                </a:path>
              </a:pathLst>
            </a:custGeom>
            <a:solidFill>
              <a:schemeClr val="tx2"/>
            </a:solidFill>
            <a:ln>
              <a:noFill/>
            </a:ln>
          </p:spPr>
          <p:txBody>
            <a:bodyPr vert="horz" wrap="square" lIns="91440" tIns="45720" rIns="91440" bIns="45720" numCol="1" anchor="t" anchorCtr="0" compatLnSpc="1"/>
            <a:lstStyle/>
            <a:p>
              <a:endParaRPr lang="id-ID"/>
            </a:p>
          </p:txBody>
        </p:sp>
        <p:sp>
          <p:nvSpPr>
            <p:cNvPr id="89" name="Freeform 95"/>
            <p:cNvSpPr/>
            <p:nvPr/>
          </p:nvSpPr>
          <p:spPr bwMode="auto">
            <a:xfrm>
              <a:off x="7062787" y="4505325"/>
              <a:ext cx="2365375" cy="781050"/>
            </a:xfrm>
            <a:custGeom>
              <a:avLst/>
              <a:gdLst>
                <a:gd name="T0" fmla="*/ 56 w 908"/>
                <a:gd name="T1" fmla="*/ 0 h 299"/>
                <a:gd name="T2" fmla="*/ 241 w 908"/>
                <a:gd name="T3" fmla="*/ 136 h 299"/>
                <a:gd name="T4" fmla="*/ 490 w 908"/>
                <a:gd name="T5" fmla="*/ 215 h 299"/>
                <a:gd name="T6" fmla="*/ 895 w 908"/>
                <a:gd name="T7" fmla="*/ 269 h 299"/>
                <a:gd name="T8" fmla="*/ 908 w 908"/>
                <a:gd name="T9" fmla="*/ 299 h 299"/>
                <a:gd name="T10" fmla="*/ 456 w 908"/>
                <a:gd name="T11" fmla="*/ 243 h 299"/>
                <a:gd name="T12" fmla="*/ 183 w 908"/>
                <a:gd name="T13" fmla="*/ 157 h 299"/>
                <a:gd name="T14" fmla="*/ 0 w 908"/>
                <a:gd name="T15" fmla="*/ 26 h 299"/>
                <a:gd name="T16" fmla="*/ 56 w 908"/>
                <a:gd name="T17" fmla="*/ 0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8" h="299">
                  <a:moveTo>
                    <a:pt x="56" y="0"/>
                  </a:moveTo>
                  <a:cubicBezTo>
                    <a:pt x="86" y="38"/>
                    <a:pt x="139" y="88"/>
                    <a:pt x="241" y="136"/>
                  </a:cubicBezTo>
                  <a:cubicBezTo>
                    <a:pt x="303" y="164"/>
                    <a:pt x="384" y="192"/>
                    <a:pt x="490" y="215"/>
                  </a:cubicBezTo>
                  <a:cubicBezTo>
                    <a:pt x="598" y="238"/>
                    <a:pt x="731" y="257"/>
                    <a:pt x="895" y="269"/>
                  </a:cubicBezTo>
                  <a:cubicBezTo>
                    <a:pt x="900" y="279"/>
                    <a:pt x="904" y="289"/>
                    <a:pt x="908" y="299"/>
                  </a:cubicBezTo>
                  <a:cubicBezTo>
                    <a:pt x="724" y="287"/>
                    <a:pt x="575" y="268"/>
                    <a:pt x="456" y="243"/>
                  </a:cubicBezTo>
                  <a:cubicBezTo>
                    <a:pt x="339" y="218"/>
                    <a:pt x="251" y="188"/>
                    <a:pt x="183" y="157"/>
                  </a:cubicBezTo>
                  <a:cubicBezTo>
                    <a:pt x="87" y="111"/>
                    <a:pt x="33" y="64"/>
                    <a:pt x="0" y="26"/>
                  </a:cubicBezTo>
                  <a:cubicBezTo>
                    <a:pt x="21" y="20"/>
                    <a:pt x="41" y="11"/>
                    <a:pt x="56" y="0"/>
                  </a:cubicBezTo>
                  <a:close/>
                </a:path>
              </a:pathLst>
            </a:custGeom>
            <a:solidFill>
              <a:schemeClr val="tx2"/>
            </a:solidFill>
            <a:ln>
              <a:noFill/>
            </a:ln>
          </p:spPr>
          <p:txBody>
            <a:bodyPr vert="horz" wrap="square" lIns="91440" tIns="45720" rIns="91440" bIns="45720" numCol="1" anchor="t" anchorCtr="0" compatLnSpc="1"/>
            <a:lstStyle/>
            <a:p>
              <a:endParaRPr lang="id-ID"/>
            </a:p>
          </p:txBody>
        </p:sp>
        <p:sp>
          <p:nvSpPr>
            <p:cNvPr id="90" name="Freeform 96"/>
            <p:cNvSpPr/>
            <p:nvPr/>
          </p:nvSpPr>
          <p:spPr bwMode="auto">
            <a:xfrm>
              <a:off x="3976688" y="3479801"/>
              <a:ext cx="1023938" cy="681038"/>
            </a:xfrm>
            <a:custGeom>
              <a:avLst/>
              <a:gdLst>
                <a:gd name="T0" fmla="*/ 0 w 645"/>
                <a:gd name="T1" fmla="*/ 429 h 429"/>
                <a:gd name="T2" fmla="*/ 645 w 645"/>
                <a:gd name="T3" fmla="*/ 0 h 429"/>
                <a:gd name="T4" fmla="*/ 639 w 645"/>
                <a:gd name="T5" fmla="*/ 56 h 429"/>
                <a:gd name="T6" fmla="*/ 135 w 645"/>
                <a:gd name="T7" fmla="*/ 403 h 429"/>
                <a:gd name="T8" fmla="*/ 0 w 645"/>
                <a:gd name="T9" fmla="*/ 429 h 429"/>
              </a:gdLst>
              <a:ahLst/>
              <a:cxnLst>
                <a:cxn ang="0">
                  <a:pos x="T0" y="T1"/>
                </a:cxn>
                <a:cxn ang="0">
                  <a:pos x="T2" y="T3"/>
                </a:cxn>
                <a:cxn ang="0">
                  <a:pos x="T4" y="T5"/>
                </a:cxn>
                <a:cxn ang="0">
                  <a:pos x="T6" y="T7"/>
                </a:cxn>
                <a:cxn ang="0">
                  <a:pos x="T8" y="T9"/>
                </a:cxn>
              </a:cxnLst>
              <a:rect l="0" t="0" r="r" b="b"/>
              <a:pathLst>
                <a:path w="645" h="429">
                  <a:moveTo>
                    <a:pt x="0" y="429"/>
                  </a:moveTo>
                  <a:lnTo>
                    <a:pt x="645" y="0"/>
                  </a:lnTo>
                  <a:lnTo>
                    <a:pt x="639" y="56"/>
                  </a:lnTo>
                  <a:lnTo>
                    <a:pt x="135" y="403"/>
                  </a:lnTo>
                  <a:lnTo>
                    <a:pt x="0" y="429"/>
                  </a:lnTo>
                  <a:close/>
                </a:path>
              </a:pathLst>
            </a:custGeom>
            <a:solidFill>
              <a:schemeClr val="tx2"/>
            </a:solidFill>
            <a:ln>
              <a:noFill/>
            </a:ln>
          </p:spPr>
          <p:txBody>
            <a:bodyPr vert="horz" wrap="square" lIns="91440" tIns="45720" rIns="91440" bIns="45720" numCol="1" anchor="t" anchorCtr="0" compatLnSpc="1"/>
            <a:lstStyle/>
            <a:p>
              <a:endParaRPr lang="id-ID"/>
            </a:p>
          </p:txBody>
        </p:sp>
        <p:sp>
          <p:nvSpPr>
            <p:cNvPr id="91" name="Freeform 97"/>
            <p:cNvSpPr/>
            <p:nvPr/>
          </p:nvSpPr>
          <p:spPr bwMode="auto">
            <a:xfrm>
              <a:off x="4991100" y="3236912"/>
              <a:ext cx="536574" cy="331788"/>
            </a:xfrm>
            <a:custGeom>
              <a:avLst/>
              <a:gdLst>
                <a:gd name="T0" fmla="*/ 277 w 338"/>
                <a:gd name="T1" fmla="*/ 0 h 209"/>
                <a:gd name="T2" fmla="*/ 6 w 338"/>
                <a:gd name="T3" fmla="*/ 153 h 209"/>
                <a:gd name="T4" fmla="*/ 0 w 338"/>
                <a:gd name="T5" fmla="*/ 209 h 209"/>
                <a:gd name="T6" fmla="*/ 338 w 338"/>
                <a:gd name="T7" fmla="*/ 17 h 209"/>
                <a:gd name="T8" fmla="*/ 277 w 338"/>
                <a:gd name="T9" fmla="*/ 0 h 209"/>
              </a:gdLst>
              <a:ahLst/>
              <a:cxnLst>
                <a:cxn ang="0">
                  <a:pos x="T0" y="T1"/>
                </a:cxn>
                <a:cxn ang="0">
                  <a:pos x="T2" y="T3"/>
                </a:cxn>
                <a:cxn ang="0">
                  <a:pos x="T4" y="T5"/>
                </a:cxn>
                <a:cxn ang="0">
                  <a:pos x="T6" y="T7"/>
                </a:cxn>
                <a:cxn ang="0">
                  <a:pos x="T8" y="T9"/>
                </a:cxn>
              </a:cxnLst>
              <a:rect l="0" t="0" r="r" b="b"/>
              <a:pathLst>
                <a:path w="338" h="209">
                  <a:moveTo>
                    <a:pt x="277" y="0"/>
                  </a:moveTo>
                  <a:lnTo>
                    <a:pt x="6" y="153"/>
                  </a:lnTo>
                  <a:lnTo>
                    <a:pt x="0" y="209"/>
                  </a:lnTo>
                  <a:lnTo>
                    <a:pt x="338" y="17"/>
                  </a:lnTo>
                  <a:lnTo>
                    <a:pt x="277" y="0"/>
                  </a:lnTo>
                  <a:close/>
                </a:path>
              </a:pathLst>
            </a:custGeom>
            <a:solidFill>
              <a:schemeClr val="tx2">
                <a:lumMod val="75000"/>
              </a:schemeClr>
            </a:solidFill>
            <a:ln>
              <a:noFill/>
            </a:ln>
          </p:spPr>
          <p:txBody>
            <a:bodyPr vert="horz" wrap="square" lIns="91440" tIns="45720" rIns="91440" bIns="45720" numCol="1" anchor="t" anchorCtr="0" compatLnSpc="1"/>
            <a:lstStyle/>
            <a:p>
              <a:endParaRPr lang="id-ID"/>
            </a:p>
          </p:txBody>
        </p:sp>
        <p:sp>
          <p:nvSpPr>
            <p:cNvPr id="92" name="Freeform 98"/>
            <p:cNvSpPr/>
            <p:nvPr/>
          </p:nvSpPr>
          <p:spPr bwMode="auto">
            <a:xfrm>
              <a:off x="3281363" y="3411537"/>
              <a:ext cx="1731962" cy="277813"/>
            </a:xfrm>
            <a:custGeom>
              <a:avLst/>
              <a:gdLst>
                <a:gd name="T0" fmla="*/ 1091 w 1091"/>
                <a:gd name="T1" fmla="*/ 0 h 175"/>
                <a:gd name="T2" fmla="*/ 19 w 1091"/>
                <a:gd name="T3" fmla="*/ 132 h 175"/>
                <a:gd name="T4" fmla="*/ 0 w 1091"/>
                <a:gd name="T5" fmla="*/ 175 h 175"/>
                <a:gd name="T6" fmla="*/ 1085 w 1091"/>
                <a:gd name="T7" fmla="*/ 43 h 175"/>
                <a:gd name="T8" fmla="*/ 1091 w 1091"/>
                <a:gd name="T9" fmla="*/ 0 h 175"/>
              </a:gdLst>
              <a:ahLst/>
              <a:cxnLst>
                <a:cxn ang="0">
                  <a:pos x="T0" y="T1"/>
                </a:cxn>
                <a:cxn ang="0">
                  <a:pos x="T2" y="T3"/>
                </a:cxn>
                <a:cxn ang="0">
                  <a:pos x="T4" y="T5"/>
                </a:cxn>
                <a:cxn ang="0">
                  <a:pos x="T6" y="T7"/>
                </a:cxn>
                <a:cxn ang="0">
                  <a:pos x="T8" y="T9"/>
                </a:cxn>
              </a:cxnLst>
              <a:rect l="0" t="0" r="r" b="b"/>
              <a:pathLst>
                <a:path w="1091" h="175">
                  <a:moveTo>
                    <a:pt x="1091" y="0"/>
                  </a:moveTo>
                  <a:lnTo>
                    <a:pt x="19" y="132"/>
                  </a:lnTo>
                  <a:lnTo>
                    <a:pt x="0" y="175"/>
                  </a:lnTo>
                  <a:lnTo>
                    <a:pt x="1085" y="43"/>
                  </a:lnTo>
                  <a:lnTo>
                    <a:pt x="1091" y="0"/>
                  </a:lnTo>
                  <a:close/>
                </a:path>
              </a:pathLst>
            </a:custGeom>
            <a:solidFill>
              <a:schemeClr val="tx2"/>
            </a:solidFill>
            <a:ln>
              <a:noFill/>
            </a:ln>
          </p:spPr>
          <p:txBody>
            <a:bodyPr vert="horz" wrap="square" lIns="91440" tIns="45720" rIns="91440" bIns="45720" numCol="1" anchor="t" anchorCtr="0" compatLnSpc="1"/>
            <a:lstStyle/>
            <a:p>
              <a:endParaRPr lang="id-ID"/>
            </a:p>
          </p:txBody>
        </p:sp>
        <p:sp>
          <p:nvSpPr>
            <p:cNvPr id="93" name="Freeform 99"/>
            <p:cNvSpPr/>
            <p:nvPr/>
          </p:nvSpPr>
          <p:spPr bwMode="auto">
            <a:xfrm>
              <a:off x="4999037" y="3411536"/>
              <a:ext cx="1728788" cy="727075"/>
            </a:xfrm>
            <a:custGeom>
              <a:avLst/>
              <a:gdLst>
                <a:gd name="T0" fmla="*/ 6 w 664"/>
                <a:gd name="T1" fmla="*/ 0 h 278"/>
                <a:gd name="T2" fmla="*/ 0 w 664"/>
                <a:gd name="T3" fmla="*/ 27 h 278"/>
                <a:gd name="T4" fmla="*/ 664 w 664"/>
                <a:gd name="T5" fmla="*/ 278 h 278"/>
                <a:gd name="T6" fmla="*/ 660 w 664"/>
                <a:gd name="T7" fmla="*/ 248 h 278"/>
                <a:gd name="T8" fmla="*/ 6 w 664"/>
                <a:gd name="T9" fmla="*/ 0 h 278"/>
              </a:gdLst>
              <a:ahLst/>
              <a:cxnLst>
                <a:cxn ang="0">
                  <a:pos x="T0" y="T1"/>
                </a:cxn>
                <a:cxn ang="0">
                  <a:pos x="T2" y="T3"/>
                </a:cxn>
                <a:cxn ang="0">
                  <a:pos x="T4" y="T5"/>
                </a:cxn>
                <a:cxn ang="0">
                  <a:pos x="T6" y="T7"/>
                </a:cxn>
                <a:cxn ang="0">
                  <a:pos x="T8" y="T9"/>
                </a:cxn>
              </a:cxnLst>
              <a:rect l="0" t="0" r="r" b="b"/>
              <a:pathLst>
                <a:path w="664" h="278">
                  <a:moveTo>
                    <a:pt x="6" y="0"/>
                  </a:moveTo>
                  <a:cubicBezTo>
                    <a:pt x="4" y="9"/>
                    <a:pt x="2" y="18"/>
                    <a:pt x="0" y="27"/>
                  </a:cubicBezTo>
                  <a:cubicBezTo>
                    <a:pt x="219" y="112"/>
                    <a:pt x="441" y="196"/>
                    <a:pt x="664" y="278"/>
                  </a:cubicBezTo>
                  <a:cubicBezTo>
                    <a:pt x="663" y="268"/>
                    <a:pt x="661" y="258"/>
                    <a:pt x="660" y="248"/>
                  </a:cubicBezTo>
                  <a:cubicBezTo>
                    <a:pt x="442" y="165"/>
                    <a:pt x="224" y="83"/>
                    <a:pt x="6" y="0"/>
                  </a:cubicBezTo>
                  <a:close/>
                </a:path>
              </a:pathLst>
            </a:custGeom>
            <a:solidFill>
              <a:schemeClr val="tx2">
                <a:lumMod val="75000"/>
              </a:schemeClr>
            </a:solidFill>
            <a:ln>
              <a:noFill/>
            </a:ln>
          </p:spPr>
          <p:txBody>
            <a:bodyPr vert="horz" wrap="square" lIns="91440" tIns="45720" rIns="91440" bIns="45720" numCol="1" anchor="t" anchorCtr="0" compatLnSpc="1"/>
            <a:lstStyle/>
            <a:p>
              <a:endParaRPr lang="id-ID"/>
            </a:p>
          </p:txBody>
        </p:sp>
        <p:sp>
          <p:nvSpPr>
            <p:cNvPr id="94" name="Freeform 100"/>
            <p:cNvSpPr/>
            <p:nvPr/>
          </p:nvSpPr>
          <p:spPr bwMode="auto">
            <a:xfrm>
              <a:off x="6723063" y="4062412"/>
              <a:ext cx="85725" cy="77788"/>
            </a:xfrm>
            <a:custGeom>
              <a:avLst/>
              <a:gdLst>
                <a:gd name="T0" fmla="*/ 0 w 54"/>
                <a:gd name="T1" fmla="*/ 1 h 49"/>
                <a:gd name="T2" fmla="*/ 54 w 54"/>
                <a:gd name="T3" fmla="*/ 0 h 49"/>
                <a:gd name="T4" fmla="*/ 54 w 54"/>
                <a:gd name="T5" fmla="*/ 49 h 49"/>
                <a:gd name="T6" fmla="*/ 7 w 54"/>
                <a:gd name="T7" fmla="*/ 49 h 49"/>
                <a:gd name="T8" fmla="*/ 0 w 54"/>
                <a:gd name="T9" fmla="*/ 1 h 49"/>
              </a:gdLst>
              <a:ahLst/>
              <a:cxnLst>
                <a:cxn ang="0">
                  <a:pos x="T0" y="T1"/>
                </a:cxn>
                <a:cxn ang="0">
                  <a:pos x="T2" y="T3"/>
                </a:cxn>
                <a:cxn ang="0">
                  <a:pos x="T4" y="T5"/>
                </a:cxn>
                <a:cxn ang="0">
                  <a:pos x="T6" y="T7"/>
                </a:cxn>
                <a:cxn ang="0">
                  <a:pos x="T8" y="T9"/>
                </a:cxn>
              </a:cxnLst>
              <a:rect l="0" t="0" r="r" b="b"/>
              <a:pathLst>
                <a:path w="54" h="49">
                  <a:moveTo>
                    <a:pt x="0" y="1"/>
                  </a:moveTo>
                  <a:lnTo>
                    <a:pt x="54" y="0"/>
                  </a:lnTo>
                  <a:lnTo>
                    <a:pt x="54" y="49"/>
                  </a:lnTo>
                  <a:lnTo>
                    <a:pt x="7" y="49"/>
                  </a:lnTo>
                  <a:lnTo>
                    <a:pt x="0" y="1"/>
                  </a:lnTo>
                  <a:close/>
                </a:path>
              </a:pathLst>
            </a:custGeom>
            <a:solidFill>
              <a:schemeClr val="tx2"/>
            </a:solidFill>
            <a:ln>
              <a:noFill/>
            </a:ln>
          </p:spPr>
          <p:txBody>
            <a:bodyPr vert="horz" wrap="square" lIns="91440" tIns="45720" rIns="91440" bIns="45720" numCol="1" anchor="t" anchorCtr="0" compatLnSpc="1"/>
            <a:lstStyle/>
            <a:p>
              <a:endParaRPr lang="id-ID"/>
            </a:p>
          </p:txBody>
        </p:sp>
        <p:sp>
          <p:nvSpPr>
            <p:cNvPr id="95" name="Freeform 101"/>
            <p:cNvSpPr/>
            <p:nvPr/>
          </p:nvSpPr>
          <p:spPr bwMode="auto">
            <a:xfrm>
              <a:off x="2644775" y="4365624"/>
              <a:ext cx="1970087" cy="727075"/>
            </a:xfrm>
            <a:custGeom>
              <a:avLst/>
              <a:gdLst>
                <a:gd name="T0" fmla="*/ 0 w 756"/>
                <a:gd name="T1" fmla="*/ 279 h 279"/>
                <a:gd name="T2" fmla="*/ 404 w 756"/>
                <a:gd name="T3" fmla="*/ 141 h 279"/>
                <a:gd name="T4" fmla="*/ 756 w 756"/>
                <a:gd name="T5" fmla="*/ 16 h 279"/>
                <a:gd name="T6" fmla="*/ 725 w 756"/>
                <a:gd name="T7" fmla="*/ 0 h 279"/>
                <a:gd name="T8" fmla="*/ 401 w 756"/>
                <a:gd name="T9" fmla="*/ 117 h 279"/>
                <a:gd name="T10" fmla="*/ 13 w 756"/>
                <a:gd name="T11" fmla="*/ 250 h 279"/>
                <a:gd name="T12" fmla="*/ 0 w 756"/>
                <a:gd name="T13" fmla="*/ 279 h 279"/>
              </a:gdLst>
              <a:ahLst/>
              <a:cxnLst>
                <a:cxn ang="0">
                  <a:pos x="T0" y="T1"/>
                </a:cxn>
                <a:cxn ang="0">
                  <a:pos x="T2" y="T3"/>
                </a:cxn>
                <a:cxn ang="0">
                  <a:pos x="T4" y="T5"/>
                </a:cxn>
                <a:cxn ang="0">
                  <a:pos x="T6" y="T7"/>
                </a:cxn>
                <a:cxn ang="0">
                  <a:pos x="T8" y="T9"/>
                </a:cxn>
                <a:cxn ang="0">
                  <a:pos x="T10" y="T11"/>
                </a:cxn>
                <a:cxn ang="0">
                  <a:pos x="T12" y="T13"/>
                </a:cxn>
              </a:cxnLst>
              <a:rect l="0" t="0" r="r" b="b"/>
              <a:pathLst>
                <a:path w="756" h="279">
                  <a:moveTo>
                    <a:pt x="0" y="279"/>
                  </a:moveTo>
                  <a:cubicBezTo>
                    <a:pt x="137" y="233"/>
                    <a:pt x="272" y="188"/>
                    <a:pt x="404" y="141"/>
                  </a:cubicBezTo>
                  <a:cubicBezTo>
                    <a:pt x="523" y="100"/>
                    <a:pt x="640" y="58"/>
                    <a:pt x="756" y="16"/>
                  </a:cubicBezTo>
                  <a:cubicBezTo>
                    <a:pt x="746" y="10"/>
                    <a:pt x="736" y="5"/>
                    <a:pt x="725" y="0"/>
                  </a:cubicBezTo>
                  <a:cubicBezTo>
                    <a:pt x="619" y="39"/>
                    <a:pt x="510" y="79"/>
                    <a:pt x="401" y="117"/>
                  </a:cubicBezTo>
                  <a:cubicBezTo>
                    <a:pt x="274" y="162"/>
                    <a:pt x="144" y="206"/>
                    <a:pt x="13" y="250"/>
                  </a:cubicBezTo>
                  <a:cubicBezTo>
                    <a:pt x="9" y="260"/>
                    <a:pt x="4" y="269"/>
                    <a:pt x="0" y="279"/>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id-ID"/>
            </a:p>
          </p:txBody>
        </p:sp>
        <p:sp>
          <p:nvSpPr>
            <p:cNvPr id="96" name="Freeform 102"/>
            <p:cNvSpPr/>
            <p:nvPr/>
          </p:nvSpPr>
          <p:spPr bwMode="auto">
            <a:xfrm>
              <a:off x="6873875" y="5218109"/>
              <a:ext cx="2554287" cy="214313"/>
            </a:xfrm>
            <a:custGeom>
              <a:avLst/>
              <a:gdLst>
                <a:gd name="T0" fmla="*/ 980 w 980"/>
                <a:gd name="T1" fmla="*/ 26 h 82"/>
                <a:gd name="T2" fmla="*/ 974 w 980"/>
                <a:gd name="T3" fmla="*/ 0 h 82"/>
                <a:gd name="T4" fmla="*/ 0 w 980"/>
                <a:gd name="T5" fmla="*/ 56 h 82"/>
                <a:gd name="T6" fmla="*/ 3 w 980"/>
                <a:gd name="T7" fmla="*/ 82 h 82"/>
                <a:gd name="T8" fmla="*/ 980 w 980"/>
                <a:gd name="T9" fmla="*/ 26 h 82"/>
              </a:gdLst>
              <a:ahLst/>
              <a:cxnLst>
                <a:cxn ang="0">
                  <a:pos x="T0" y="T1"/>
                </a:cxn>
                <a:cxn ang="0">
                  <a:pos x="T2" y="T3"/>
                </a:cxn>
                <a:cxn ang="0">
                  <a:pos x="T4" y="T5"/>
                </a:cxn>
                <a:cxn ang="0">
                  <a:pos x="T6" y="T7"/>
                </a:cxn>
                <a:cxn ang="0">
                  <a:pos x="T8" y="T9"/>
                </a:cxn>
              </a:cxnLst>
              <a:rect l="0" t="0" r="r" b="b"/>
              <a:pathLst>
                <a:path w="980" h="82">
                  <a:moveTo>
                    <a:pt x="980" y="26"/>
                  </a:moveTo>
                  <a:cubicBezTo>
                    <a:pt x="978" y="17"/>
                    <a:pt x="976" y="9"/>
                    <a:pt x="974" y="0"/>
                  </a:cubicBezTo>
                  <a:cubicBezTo>
                    <a:pt x="944" y="1"/>
                    <a:pt x="30" y="54"/>
                    <a:pt x="0" y="56"/>
                  </a:cubicBezTo>
                  <a:cubicBezTo>
                    <a:pt x="1" y="65"/>
                    <a:pt x="2" y="74"/>
                    <a:pt x="3" y="82"/>
                  </a:cubicBezTo>
                  <a:cubicBezTo>
                    <a:pt x="34" y="81"/>
                    <a:pt x="949" y="28"/>
                    <a:pt x="980" y="26"/>
                  </a:cubicBezTo>
                  <a:close/>
                </a:path>
              </a:pathLst>
            </a:custGeom>
            <a:solidFill>
              <a:schemeClr val="tx2"/>
            </a:solidFill>
            <a:ln>
              <a:noFill/>
            </a:ln>
          </p:spPr>
          <p:txBody>
            <a:bodyPr vert="horz" wrap="square" lIns="91440" tIns="45720" rIns="91440" bIns="45720" numCol="1" anchor="t" anchorCtr="0" compatLnSpc="1"/>
            <a:lstStyle/>
            <a:p>
              <a:endParaRPr lang="id-ID"/>
            </a:p>
          </p:txBody>
        </p:sp>
        <p:sp>
          <p:nvSpPr>
            <p:cNvPr id="97" name="Freeform 103"/>
            <p:cNvSpPr/>
            <p:nvPr/>
          </p:nvSpPr>
          <p:spPr bwMode="auto">
            <a:xfrm>
              <a:off x="3851275" y="4159248"/>
              <a:ext cx="1016000" cy="449263"/>
            </a:xfrm>
            <a:custGeom>
              <a:avLst/>
              <a:gdLst>
                <a:gd name="T0" fmla="*/ 34 w 390"/>
                <a:gd name="T1" fmla="*/ 0 h 172"/>
                <a:gd name="T2" fmla="*/ 140 w 390"/>
                <a:gd name="T3" fmla="*/ 8 h 172"/>
                <a:gd name="T4" fmla="*/ 274 w 390"/>
                <a:gd name="T5" fmla="*/ 37 h 172"/>
                <a:gd name="T6" fmla="*/ 390 w 390"/>
                <a:gd name="T7" fmla="*/ 97 h 172"/>
                <a:gd name="T8" fmla="*/ 380 w 390"/>
                <a:gd name="T9" fmla="*/ 172 h 172"/>
                <a:gd name="T10" fmla="*/ 224 w 390"/>
                <a:gd name="T11" fmla="*/ 65 h 172"/>
                <a:gd name="T12" fmla="*/ 99 w 390"/>
                <a:gd name="T13" fmla="*/ 38 h 172"/>
                <a:gd name="T14" fmla="*/ 0 w 390"/>
                <a:gd name="T15" fmla="*/ 30 h 172"/>
                <a:gd name="T16" fmla="*/ 34 w 390"/>
                <a:gd name="T17" fmla="*/ 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0" h="172">
                  <a:moveTo>
                    <a:pt x="34" y="0"/>
                  </a:moveTo>
                  <a:cubicBezTo>
                    <a:pt x="61" y="1"/>
                    <a:pt x="98" y="3"/>
                    <a:pt x="140" y="8"/>
                  </a:cubicBezTo>
                  <a:cubicBezTo>
                    <a:pt x="182" y="13"/>
                    <a:pt x="229" y="22"/>
                    <a:pt x="274" y="37"/>
                  </a:cubicBezTo>
                  <a:cubicBezTo>
                    <a:pt x="316" y="51"/>
                    <a:pt x="356" y="71"/>
                    <a:pt x="390" y="97"/>
                  </a:cubicBezTo>
                  <a:cubicBezTo>
                    <a:pt x="387" y="122"/>
                    <a:pt x="383" y="147"/>
                    <a:pt x="380" y="172"/>
                  </a:cubicBezTo>
                  <a:cubicBezTo>
                    <a:pt x="344" y="118"/>
                    <a:pt x="285" y="85"/>
                    <a:pt x="224" y="65"/>
                  </a:cubicBezTo>
                  <a:cubicBezTo>
                    <a:pt x="182" y="51"/>
                    <a:pt x="139" y="43"/>
                    <a:pt x="99" y="38"/>
                  </a:cubicBezTo>
                  <a:cubicBezTo>
                    <a:pt x="60" y="33"/>
                    <a:pt x="25" y="31"/>
                    <a:pt x="0" y="30"/>
                  </a:cubicBezTo>
                  <a:cubicBezTo>
                    <a:pt x="11" y="20"/>
                    <a:pt x="23" y="10"/>
                    <a:pt x="34" y="0"/>
                  </a:cubicBezTo>
                  <a:close/>
                </a:path>
              </a:pathLst>
            </a:custGeom>
            <a:solidFill>
              <a:schemeClr val="tx2"/>
            </a:solidFill>
            <a:ln>
              <a:noFill/>
            </a:ln>
          </p:spPr>
          <p:txBody>
            <a:bodyPr vert="horz" wrap="square" lIns="91440" tIns="45720" rIns="91440" bIns="45720" numCol="1" anchor="t" anchorCtr="0" compatLnSpc="1"/>
            <a:lstStyle/>
            <a:p>
              <a:endParaRPr lang="id-ID"/>
            </a:p>
          </p:txBody>
        </p:sp>
        <p:sp>
          <p:nvSpPr>
            <p:cNvPr id="98" name="Freeform 104"/>
            <p:cNvSpPr/>
            <p:nvPr/>
          </p:nvSpPr>
          <p:spPr bwMode="auto">
            <a:xfrm>
              <a:off x="7094794" y="3551455"/>
              <a:ext cx="1635125" cy="835024"/>
            </a:xfrm>
            <a:custGeom>
              <a:avLst/>
              <a:gdLst>
                <a:gd name="T0" fmla="*/ 614 w 628"/>
                <a:gd name="T1" fmla="*/ 0 h 320"/>
                <a:gd name="T2" fmla="*/ 628 w 628"/>
                <a:gd name="T3" fmla="*/ 33 h 320"/>
                <a:gd name="T4" fmla="*/ 48 w 628"/>
                <a:gd name="T5" fmla="*/ 320 h 320"/>
                <a:gd name="T6" fmla="*/ 0 w 628"/>
                <a:gd name="T7" fmla="*/ 304 h 320"/>
                <a:gd name="T8" fmla="*/ 614 w 628"/>
                <a:gd name="T9" fmla="*/ 0 h 320"/>
              </a:gdLst>
              <a:ahLst/>
              <a:cxnLst>
                <a:cxn ang="0">
                  <a:pos x="T0" y="T1"/>
                </a:cxn>
                <a:cxn ang="0">
                  <a:pos x="T2" y="T3"/>
                </a:cxn>
                <a:cxn ang="0">
                  <a:pos x="T4" y="T5"/>
                </a:cxn>
                <a:cxn ang="0">
                  <a:pos x="T6" y="T7"/>
                </a:cxn>
                <a:cxn ang="0">
                  <a:pos x="T8" y="T9"/>
                </a:cxn>
              </a:cxnLst>
              <a:rect l="0" t="0" r="r" b="b"/>
              <a:pathLst>
                <a:path w="628" h="320">
                  <a:moveTo>
                    <a:pt x="614" y="0"/>
                  </a:moveTo>
                  <a:cubicBezTo>
                    <a:pt x="628" y="33"/>
                    <a:pt x="628" y="33"/>
                    <a:pt x="628" y="33"/>
                  </a:cubicBezTo>
                  <a:cubicBezTo>
                    <a:pt x="439" y="133"/>
                    <a:pt x="245" y="229"/>
                    <a:pt x="48" y="320"/>
                  </a:cubicBezTo>
                  <a:cubicBezTo>
                    <a:pt x="36" y="313"/>
                    <a:pt x="19" y="308"/>
                    <a:pt x="0" y="304"/>
                  </a:cubicBezTo>
                  <a:cubicBezTo>
                    <a:pt x="210" y="204"/>
                    <a:pt x="414" y="103"/>
                    <a:pt x="614" y="0"/>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id-ID"/>
            </a:p>
          </p:txBody>
        </p:sp>
        <p:sp>
          <p:nvSpPr>
            <p:cNvPr id="99" name="Freeform 105"/>
            <p:cNvSpPr/>
            <p:nvPr/>
          </p:nvSpPr>
          <p:spPr bwMode="auto">
            <a:xfrm>
              <a:off x="6743703" y="4240212"/>
              <a:ext cx="696913" cy="442913"/>
            </a:xfrm>
            <a:custGeom>
              <a:avLst/>
              <a:gdLst>
                <a:gd name="T0" fmla="*/ 61 w 267"/>
                <a:gd name="T1" fmla="*/ 6 h 170"/>
                <a:gd name="T2" fmla="*/ 258 w 267"/>
                <a:gd name="T3" fmla="*/ 67 h 170"/>
                <a:gd name="T4" fmla="*/ 82 w 267"/>
                <a:gd name="T5" fmla="*/ 164 h 170"/>
                <a:gd name="T6" fmla="*/ 19 w 267"/>
                <a:gd name="T7" fmla="*/ 166 h 170"/>
                <a:gd name="T8" fmla="*/ 2 w 267"/>
                <a:gd name="T9" fmla="*/ 17 h 170"/>
                <a:gd name="T10" fmla="*/ 61 w 267"/>
                <a:gd name="T11" fmla="*/ 6 h 170"/>
              </a:gdLst>
              <a:ahLst/>
              <a:cxnLst>
                <a:cxn ang="0">
                  <a:pos x="T0" y="T1"/>
                </a:cxn>
                <a:cxn ang="0">
                  <a:pos x="T2" y="T3"/>
                </a:cxn>
                <a:cxn ang="0">
                  <a:pos x="T4" y="T5"/>
                </a:cxn>
                <a:cxn ang="0">
                  <a:pos x="T6" y="T7"/>
                </a:cxn>
                <a:cxn ang="0">
                  <a:pos x="T8" y="T9"/>
                </a:cxn>
                <a:cxn ang="0">
                  <a:pos x="T10" y="T11"/>
                </a:cxn>
              </a:cxnLst>
              <a:rect l="0" t="0" r="r" b="b"/>
              <a:pathLst>
                <a:path w="267" h="170">
                  <a:moveTo>
                    <a:pt x="61" y="6"/>
                  </a:moveTo>
                  <a:cubicBezTo>
                    <a:pt x="121" y="0"/>
                    <a:pt x="250" y="24"/>
                    <a:pt x="258" y="67"/>
                  </a:cubicBezTo>
                  <a:cubicBezTo>
                    <a:pt x="267" y="109"/>
                    <a:pt x="146" y="157"/>
                    <a:pt x="82" y="164"/>
                  </a:cubicBezTo>
                  <a:cubicBezTo>
                    <a:pt x="18" y="170"/>
                    <a:pt x="39" y="166"/>
                    <a:pt x="19" y="166"/>
                  </a:cubicBezTo>
                  <a:cubicBezTo>
                    <a:pt x="13" y="116"/>
                    <a:pt x="8" y="66"/>
                    <a:pt x="2" y="17"/>
                  </a:cubicBezTo>
                  <a:cubicBezTo>
                    <a:pt x="20" y="12"/>
                    <a:pt x="0" y="12"/>
                    <a:pt x="61" y="6"/>
                  </a:cubicBezTo>
                  <a:close/>
                </a:path>
              </a:pathLst>
            </a:custGeom>
            <a:solidFill>
              <a:schemeClr val="tx2"/>
            </a:solidFill>
            <a:ln>
              <a:noFill/>
            </a:ln>
          </p:spPr>
          <p:txBody>
            <a:bodyPr vert="horz" wrap="square" lIns="91440" tIns="45720" rIns="91440" bIns="45720" numCol="1" anchor="t" anchorCtr="0" compatLnSpc="1"/>
            <a:lstStyle/>
            <a:p>
              <a:endParaRPr lang="id-ID"/>
            </a:p>
          </p:txBody>
        </p:sp>
        <p:sp>
          <p:nvSpPr>
            <p:cNvPr id="100" name="Freeform 106"/>
            <p:cNvSpPr/>
            <p:nvPr/>
          </p:nvSpPr>
          <p:spPr bwMode="auto">
            <a:xfrm>
              <a:off x="6756400" y="4313238"/>
              <a:ext cx="517525" cy="300038"/>
            </a:xfrm>
            <a:custGeom>
              <a:avLst/>
              <a:gdLst>
                <a:gd name="T0" fmla="*/ 59 w 198"/>
                <a:gd name="T1" fmla="*/ 4 h 115"/>
                <a:gd name="T2" fmla="*/ 192 w 198"/>
                <a:gd name="T3" fmla="*/ 44 h 115"/>
                <a:gd name="T4" fmla="*/ 74 w 198"/>
                <a:gd name="T5" fmla="*/ 110 h 115"/>
                <a:gd name="T6" fmla="*/ 11 w 198"/>
                <a:gd name="T7" fmla="*/ 109 h 115"/>
                <a:gd name="T8" fmla="*/ 0 w 198"/>
                <a:gd name="T9" fmla="*/ 17 h 115"/>
                <a:gd name="T10" fmla="*/ 59 w 198"/>
                <a:gd name="T11" fmla="*/ 4 h 115"/>
              </a:gdLst>
              <a:ahLst/>
              <a:cxnLst>
                <a:cxn ang="0">
                  <a:pos x="T0" y="T1"/>
                </a:cxn>
                <a:cxn ang="0">
                  <a:pos x="T2" y="T3"/>
                </a:cxn>
                <a:cxn ang="0">
                  <a:pos x="T4" y="T5"/>
                </a:cxn>
                <a:cxn ang="0">
                  <a:pos x="T6" y="T7"/>
                </a:cxn>
                <a:cxn ang="0">
                  <a:pos x="T8" y="T9"/>
                </a:cxn>
                <a:cxn ang="0">
                  <a:pos x="T10" y="T11"/>
                </a:cxn>
              </a:cxnLst>
              <a:rect l="0" t="0" r="r" b="b"/>
              <a:pathLst>
                <a:path w="198" h="115">
                  <a:moveTo>
                    <a:pt x="59" y="4"/>
                  </a:moveTo>
                  <a:cubicBezTo>
                    <a:pt x="104" y="0"/>
                    <a:pt x="187" y="15"/>
                    <a:pt x="192" y="44"/>
                  </a:cubicBezTo>
                  <a:cubicBezTo>
                    <a:pt x="198" y="74"/>
                    <a:pt x="120" y="105"/>
                    <a:pt x="74" y="110"/>
                  </a:cubicBezTo>
                  <a:cubicBezTo>
                    <a:pt x="27" y="115"/>
                    <a:pt x="30" y="112"/>
                    <a:pt x="11" y="109"/>
                  </a:cubicBezTo>
                  <a:cubicBezTo>
                    <a:pt x="7" y="78"/>
                    <a:pt x="4" y="48"/>
                    <a:pt x="0" y="17"/>
                  </a:cubicBezTo>
                  <a:cubicBezTo>
                    <a:pt x="17" y="11"/>
                    <a:pt x="14" y="9"/>
                    <a:pt x="59" y="4"/>
                  </a:cubicBezTo>
                  <a:close/>
                </a:path>
              </a:pathLst>
            </a:custGeom>
            <a:solidFill>
              <a:schemeClr val="accent1"/>
            </a:solidFill>
            <a:ln>
              <a:noFill/>
            </a:ln>
          </p:spPr>
          <p:txBody>
            <a:bodyPr vert="horz" wrap="square" lIns="91440" tIns="45720" rIns="91440" bIns="45720" numCol="1" anchor="t" anchorCtr="0" compatLnSpc="1"/>
            <a:lstStyle/>
            <a:p>
              <a:endParaRPr lang="id-ID"/>
            </a:p>
          </p:txBody>
        </p:sp>
      </p:grpSp>
      <p:grpSp>
        <p:nvGrpSpPr>
          <p:cNvPr id="101" name="Group 116"/>
          <p:cNvGrpSpPr/>
          <p:nvPr/>
        </p:nvGrpSpPr>
        <p:grpSpPr>
          <a:xfrm>
            <a:off x="8160168" y="2929157"/>
            <a:ext cx="1093787" cy="1634841"/>
            <a:chOff x="7212013" y="765175"/>
            <a:chExt cx="1784351" cy="2667000"/>
          </a:xfrm>
        </p:grpSpPr>
        <p:sp>
          <p:nvSpPr>
            <p:cNvPr id="102" name="Oval 5"/>
            <p:cNvSpPr>
              <a:spLocks noChangeArrowheads="1"/>
            </p:cNvSpPr>
            <p:nvPr/>
          </p:nvSpPr>
          <p:spPr bwMode="auto">
            <a:xfrm>
              <a:off x="7373938" y="923925"/>
              <a:ext cx="1463675" cy="1465263"/>
            </a:xfrm>
            <a:prstGeom prst="ellipse">
              <a:avLst/>
            </a:prstGeom>
            <a:solidFill>
              <a:schemeClr val="bg1"/>
            </a:solidFill>
            <a:ln>
              <a:noFill/>
            </a:ln>
          </p:spPr>
          <p:txBody>
            <a:bodyPr vert="horz" wrap="square" lIns="91440" tIns="45720" rIns="91440" bIns="45720" numCol="1" anchor="t" anchorCtr="0" compatLnSpc="1"/>
            <a:lstStyle/>
            <a:p>
              <a:endParaRPr lang="id-ID"/>
            </a:p>
          </p:txBody>
        </p:sp>
        <p:sp>
          <p:nvSpPr>
            <p:cNvPr id="103" name="Freeform 6"/>
            <p:cNvSpPr/>
            <p:nvPr/>
          </p:nvSpPr>
          <p:spPr bwMode="auto">
            <a:xfrm>
              <a:off x="8105776" y="765175"/>
              <a:ext cx="890588" cy="2667000"/>
            </a:xfrm>
            <a:custGeom>
              <a:avLst/>
              <a:gdLst>
                <a:gd name="T0" fmla="*/ 0 w 236"/>
                <a:gd name="T1" fmla="*/ 0 h 708"/>
                <a:gd name="T2" fmla="*/ 0 w 236"/>
                <a:gd name="T3" fmla="*/ 42 h 708"/>
                <a:gd name="T4" fmla="*/ 194 w 236"/>
                <a:gd name="T5" fmla="*/ 236 h 708"/>
                <a:gd name="T6" fmla="*/ 0 w 236"/>
                <a:gd name="T7" fmla="*/ 431 h 708"/>
                <a:gd name="T8" fmla="*/ 0 w 236"/>
                <a:gd name="T9" fmla="*/ 708 h 708"/>
                <a:gd name="T10" fmla="*/ 35 w 236"/>
                <a:gd name="T11" fmla="*/ 495 h 708"/>
                <a:gd name="T12" fmla="*/ 50 w 236"/>
                <a:gd name="T13" fmla="*/ 468 h 708"/>
                <a:gd name="T14" fmla="*/ 236 w 236"/>
                <a:gd name="T15" fmla="*/ 236 h 708"/>
                <a:gd name="T16" fmla="*/ 0 w 236"/>
                <a:gd name="T17" fmla="*/ 0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6" h="708">
                  <a:moveTo>
                    <a:pt x="0" y="0"/>
                  </a:moveTo>
                  <a:cubicBezTo>
                    <a:pt x="0" y="42"/>
                    <a:pt x="0" y="42"/>
                    <a:pt x="0" y="42"/>
                  </a:cubicBezTo>
                  <a:cubicBezTo>
                    <a:pt x="107" y="42"/>
                    <a:pt x="194" y="129"/>
                    <a:pt x="194" y="236"/>
                  </a:cubicBezTo>
                  <a:cubicBezTo>
                    <a:pt x="194" y="343"/>
                    <a:pt x="107" y="431"/>
                    <a:pt x="0" y="431"/>
                  </a:cubicBezTo>
                  <a:cubicBezTo>
                    <a:pt x="0" y="708"/>
                    <a:pt x="0" y="708"/>
                    <a:pt x="0" y="708"/>
                  </a:cubicBezTo>
                  <a:cubicBezTo>
                    <a:pt x="35" y="495"/>
                    <a:pt x="35" y="495"/>
                    <a:pt x="35" y="495"/>
                  </a:cubicBezTo>
                  <a:cubicBezTo>
                    <a:pt x="38" y="481"/>
                    <a:pt x="37" y="470"/>
                    <a:pt x="50" y="468"/>
                  </a:cubicBezTo>
                  <a:cubicBezTo>
                    <a:pt x="156" y="445"/>
                    <a:pt x="236" y="350"/>
                    <a:pt x="236" y="236"/>
                  </a:cubicBezTo>
                  <a:cubicBezTo>
                    <a:pt x="236" y="106"/>
                    <a:pt x="130" y="0"/>
                    <a:pt x="0" y="0"/>
                  </a:cubicBezTo>
                  <a:close/>
                </a:path>
              </a:pathLst>
            </a:custGeom>
            <a:solidFill>
              <a:schemeClr val="accent4">
                <a:lumMod val="75000"/>
              </a:schemeClr>
            </a:solidFill>
            <a:ln>
              <a:noFill/>
            </a:ln>
          </p:spPr>
          <p:txBody>
            <a:bodyPr vert="horz" wrap="square" lIns="91440" tIns="45720" rIns="91440" bIns="45720" numCol="1" anchor="t" anchorCtr="0" compatLnSpc="1"/>
            <a:lstStyle/>
            <a:p>
              <a:endParaRPr lang="id-ID"/>
            </a:p>
          </p:txBody>
        </p:sp>
        <p:sp>
          <p:nvSpPr>
            <p:cNvPr id="104" name="Freeform 7"/>
            <p:cNvSpPr/>
            <p:nvPr/>
          </p:nvSpPr>
          <p:spPr bwMode="auto">
            <a:xfrm>
              <a:off x="7212013" y="765175"/>
              <a:ext cx="893763" cy="2667000"/>
            </a:xfrm>
            <a:custGeom>
              <a:avLst/>
              <a:gdLst>
                <a:gd name="T0" fmla="*/ 43 w 237"/>
                <a:gd name="T1" fmla="*/ 236 h 708"/>
                <a:gd name="T2" fmla="*/ 237 w 237"/>
                <a:gd name="T3" fmla="*/ 42 h 708"/>
                <a:gd name="T4" fmla="*/ 237 w 237"/>
                <a:gd name="T5" fmla="*/ 0 h 708"/>
                <a:gd name="T6" fmla="*/ 0 w 237"/>
                <a:gd name="T7" fmla="*/ 236 h 708"/>
                <a:gd name="T8" fmla="*/ 187 w 237"/>
                <a:gd name="T9" fmla="*/ 468 h 708"/>
                <a:gd name="T10" fmla="*/ 201 w 237"/>
                <a:gd name="T11" fmla="*/ 496 h 708"/>
                <a:gd name="T12" fmla="*/ 237 w 237"/>
                <a:gd name="T13" fmla="*/ 708 h 708"/>
                <a:gd name="T14" fmla="*/ 237 w 237"/>
                <a:gd name="T15" fmla="*/ 431 h 708"/>
                <a:gd name="T16" fmla="*/ 43 w 237"/>
                <a:gd name="T17" fmla="*/ 236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7" h="708">
                  <a:moveTo>
                    <a:pt x="43" y="236"/>
                  </a:moveTo>
                  <a:cubicBezTo>
                    <a:pt x="43" y="129"/>
                    <a:pt x="130" y="42"/>
                    <a:pt x="237" y="42"/>
                  </a:cubicBezTo>
                  <a:cubicBezTo>
                    <a:pt x="237" y="0"/>
                    <a:pt x="237" y="0"/>
                    <a:pt x="237" y="0"/>
                  </a:cubicBezTo>
                  <a:cubicBezTo>
                    <a:pt x="106" y="0"/>
                    <a:pt x="0" y="106"/>
                    <a:pt x="0" y="236"/>
                  </a:cubicBezTo>
                  <a:cubicBezTo>
                    <a:pt x="0" y="350"/>
                    <a:pt x="80" y="445"/>
                    <a:pt x="187" y="468"/>
                  </a:cubicBezTo>
                  <a:cubicBezTo>
                    <a:pt x="200" y="470"/>
                    <a:pt x="199" y="482"/>
                    <a:pt x="201" y="496"/>
                  </a:cubicBezTo>
                  <a:cubicBezTo>
                    <a:pt x="237" y="708"/>
                    <a:pt x="237" y="708"/>
                    <a:pt x="237" y="708"/>
                  </a:cubicBezTo>
                  <a:cubicBezTo>
                    <a:pt x="237" y="431"/>
                    <a:pt x="237" y="431"/>
                    <a:pt x="237" y="431"/>
                  </a:cubicBezTo>
                  <a:cubicBezTo>
                    <a:pt x="130" y="431"/>
                    <a:pt x="43" y="343"/>
                    <a:pt x="43" y="236"/>
                  </a:cubicBezTo>
                  <a:close/>
                </a:path>
              </a:pathLst>
            </a:custGeom>
            <a:solidFill>
              <a:schemeClr val="accent4"/>
            </a:solidFill>
            <a:ln>
              <a:noFill/>
            </a:ln>
          </p:spPr>
          <p:txBody>
            <a:bodyPr vert="horz" wrap="square" lIns="91440" tIns="45720" rIns="91440" bIns="45720" numCol="1" anchor="t" anchorCtr="0" compatLnSpc="1"/>
            <a:lstStyle/>
            <a:p>
              <a:endParaRPr lang="id-ID"/>
            </a:p>
          </p:txBody>
        </p:sp>
      </p:grpSp>
      <p:grpSp>
        <p:nvGrpSpPr>
          <p:cNvPr id="105" name="Group 135"/>
          <p:cNvGrpSpPr/>
          <p:nvPr/>
        </p:nvGrpSpPr>
        <p:grpSpPr>
          <a:xfrm>
            <a:off x="6358356" y="2859024"/>
            <a:ext cx="1251352" cy="2206625"/>
            <a:chOff x="7864475" y="-1131888"/>
            <a:chExt cx="1778001" cy="3135313"/>
          </a:xfrm>
        </p:grpSpPr>
        <p:sp>
          <p:nvSpPr>
            <p:cNvPr id="106" name="Oval 12"/>
            <p:cNvSpPr>
              <a:spLocks noChangeArrowheads="1"/>
            </p:cNvSpPr>
            <p:nvPr/>
          </p:nvSpPr>
          <p:spPr bwMode="auto">
            <a:xfrm>
              <a:off x="8023225" y="-974725"/>
              <a:ext cx="1460500" cy="1458913"/>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07" name="Freeform 13"/>
            <p:cNvSpPr/>
            <p:nvPr/>
          </p:nvSpPr>
          <p:spPr bwMode="auto">
            <a:xfrm>
              <a:off x="8751888" y="-1131888"/>
              <a:ext cx="890588" cy="3135313"/>
            </a:xfrm>
            <a:custGeom>
              <a:avLst/>
              <a:gdLst>
                <a:gd name="T0" fmla="*/ 0 w 237"/>
                <a:gd name="T1" fmla="*/ 0 h 834"/>
                <a:gd name="T2" fmla="*/ 0 w 237"/>
                <a:gd name="T3" fmla="*/ 42 h 834"/>
                <a:gd name="T4" fmla="*/ 195 w 237"/>
                <a:gd name="T5" fmla="*/ 236 h 834"/>
                <a:gd name="T6" fmla="*/ 0 w 237"/>
                <a:gd name="T7" fmla="*/ 430 h 834"/>
                <a:gd name="T8" fmla="*/ 0 w 237"/>
                <a:gd name="T9" fmla="*/ 834 h 834"/>
                <a:gd name="T10" fmla="*/ 38 w 237"/>
                <a:gd name="T11" fmla="*/ 499 h 834"/>
                <a:gd name="T12" fmla="*/ 52 w 237"/>
                <a:gd name="T13" fmla="*/ 467 h 834"/>
                <a:gd name="T14" fmla="*/ 237 w 237"/>
                <a:gd name="T15" fmla="*/ 236 h 834"/>
                <a:gd name="T16" fmla="*/ 0 w 237"/>
                <a:gd name="T17" fmla="*/ 0 h 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7" h="834">
                  <a:moveTo>
                    <a:pt x="0" y="0"/>
                  </a:moveTo>
                  <a:cubicBezTo>
                    <a:pt x="0" y="42"/>
                    <a:pt x="0" y="42"/>
                    <a:pt x="0" y="42"/>
                  </a:cubicBezTo>
                  <a:cubicBezTo>
                    <a:pt x="107" y="42"/>
                    <a:pt x="195" y="129"/>
                    <a:pt x="195" y="236"/>
                  </a:cubicBezTo>
                  <a:cubicBezTo>
                    <a:pt x="195" y="343"/>
                    <a:pt x="107" y="430"/>
                    <a:pt x="0" y="430"/>
                  </a:cubicBezTo>
                  <a:cubicBezTo>
                    <a:pt x="0" y="834"/>
                    <a:pt x="0" y="834"/>
                    <a:pt x="0" y="834"/>
                  </a:cubicBezTo>
                  <a:cubicBezTo>
                    <a:pt x="38" y="499"/>
                    <a:pt x="38" y="499"/>
                    <a:pt x="38" y="499"/>
                  </a:cubicBezTo>
                  <a:cubicBezTo>
                    <a:pt x="40" y="485"/>
                    <a:pt x="39" y="470"/>
                    <a:pt x="52" y="467"/>
                  </a:cubicBezTo>
                  <a:cubicBezTo>
                    <a:pt x="158" y="444"/>
                    <a:pt x="237" y="349"/>
                    <a:pt x="237" y="236"/>
                  </a:cubicBezTo>
                  <a:cubicBezTo>
                    <a:pt x="237" y="106"/>
                    <a:pt x="131" y="0"/>
                    <a:pt x="0" y="0"/>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08" name="Freeform 14"/>
            <p:cNvSpPr/>
            <p:nvPr/>
          </p:nvSpPr>
          <p:spPr bwMode="auto">
            <a:xfrm>
              <a:off x="7864475" y="-1131888"/>
              <a:ext cx="887413" cy="3135313"/>
            </a:xfrm>
            <a:custGeom>
              <a:avLst/>
              <a:gdLst>
                <a:gd name="T0" fmla="*/ 42 w 236"/>
                <a:gd name="T1" fmla="*/ 236 h 834"/>
                <a:gd name="T2" fmla="*/ 236 w 236"/>
                <a:gd name="T3" fmla="*/ 42 h 834"/>
                <a:gd name="T4" fmla="*/ 236 w 236"/>
                <a:gd name="T5" fmla="*/ 0 h 834"/>
                <a:gd name="T6" fmla="*/ 0 w 236"/>
                <a:gd name="T7" fmla="*/ 236 h 834"/>
                <a:gd name="T8" fmla="*/ 184 w 236"/>
                <a:gd name="T9" fmla="*/ 467 h 834"/>
                <a:gd name="T10" fmla="*/ 198 w 236"/>
                <a:gd name="T11" fmla="*/ 494 h 834"/>
                <a:gd name="T12" fmla="*/ 236 w 236"/>
                <a:gd name="T13" fmla="*/ 834 h 834"/>
                <a:gd name="T14" fmla="*/ 236 w 236"/>
                <a:gd name="T15" fmla="*/ 430 h 834"/>
                <a:gd name="T16" fmla="*/ 42 w 236"/>
                <a:gd name="T17" fmla="*/ 236 h 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6" h="834">
                  <a:moveTo>
                    <a:pt x="42" y="236"/>
                  </a:moveTo>
                  <a:cubicBezTo>
                    <a:pt x="42" y="129"/>
                    <a:pt x="130" y="42"/>
                    <a:pt x="236" y="42"/>
                  </a:cubicBezTo>
                  <a:cubicBezTo>
                    <a:pt x="236" y="0"/>
                    <a:pt x="236" y="0"/>
                    <a:pt x="236" y="0"/>
                  </a:cubicBezTo>
                  <a:cubicBezTo>
                    <a:pt x="106" y="0"/>
                    <a:pt x="0" y="106"/>
                    <a:pt x="0" y="236"/>
                  </a:cubicBezTo>
                  <a:cubicBezTo>
                    <a:pt x="0" y="349"/>
                    <a:pt x="79" y="443"/>
                    <a:pt x="184" y="467"/>
                  </a:cubicBezTo>
                  <a:cubicBezTo>
                    <a:pt x="198" y="470"/>
                    <a:pt x="197" y="480"/>
                    <a:pt x="198" y="494"/>
                  </a:cubicBezTo>
                  <a:cubicBezTo>
                    <a:pt x="236" y="834"/>
                    <a:pt x="236" y="834"/>
                    <a:pt x="236" y="834"/>
                  </a:cubicBezTo>
                  <a:cubicBezTo>
                    <a:pt x="236" y="430"/>
                    <a:pt x="236" y="430"/>
                    <a:pt x="236" y="430"/>
                  </a:cubicBezTo>
                  <a:cubicBezTo>
                    <a:pt x="130" y="430"/>
                    <a:pt x="42" y="343"/>
                    <a:pt x="42" y="236"/>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nvGrpSpPr>
          <p:cNvPr id="109" name="Group 134"/>
          <p:cNvGrpSpPr/>
          <p:nvPr/>
        </p:nvGrpSpPr>
        <p:grpSpPr>
          <a:xfrm>
            <a:off x="2923005" y="2401824"/>
            <a:ext cx="882137" cy="2076450"/>
            <a:chOff x="2546350" y="-1876425"/>
            <a:chExt cx="1776413" cy="4181475"/>
          </a:xfrm>
        </p:grpSpPr>
        <p:sp>
          <p:nvSpPr>
            <p:cNvPr id="110" name="Oval 15"/>
            <p:cNvSpPr>
              <a:spLocks noChangeArrowheads="1"/>
            </p:cNvSpPr>
            <p:nvPr/>
          </p:nvSpPr>
          <p:spPr bwMode="auto">
            <a:xfrm>
              <a:off x="2703513" y="-1714500"/>
              <a:ext cx="1457325" cy="1458913"/>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11" name="Freeform 16"/>
            <p:cNvSpPr/>
            <p:nvPr/>
          </p:nvSpPr>
          <p:spPr bwMode="auto">
            <a:xfrm>
              <a:off x="3440113" y="-1876425"/>
              <a:ext cx="882650" cy="4090988"/>
            </a:xfrm>
            <a:custGeom>
              <a:avLst/>
              <a:gdLst>
                <a:gd name="T0" fmla="*/ 0 w 235"/>
                <a:gd name="T1" fmla="*/ 0 h 1088"/>
                <a:gd name="T2" fmla="*/ 0 w 235"/>
                <a:gd name="T3" fmla="*/ 43 h 1088"/>
                <a:gd name="T4" fmla="*/ 192 w 235"/>
                <a:gd name="T5" fmla="*/ 237 h 1088"/>
                <a:gd name="T6" fmla="*/ 0 w 235"/>
                <a:gd name="T7" fmla="*/ 431 h 1088"/>
                <a:gd name="T8" fmla="*/ 0 w 235"/>
                <a:gd name="T9" fmla="*/ 1088 h 1088"/>
                <a:gd name="T10" fmla="*/ 38 w 235"/>
                <a:gd name="T11" fmla="*/ 496 h 1088"/>
                <a:gd name="T12" fmla="*/ 52 w 235"/>
                <a:gd name="T13" fmla="*/ 467 h 1088"/>
                <a:gd name="T14" fmla="*/ 235 w 235"/>
                <a:gd name="T15" fmla="*/ 237 h 1088"/>
                <a:gd name="T16" fmla="*/ 0 w 235"/>
                <a:gd name="T17" fmla="*/ 0 h 1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5" h="1088">
                  <a:moveTo>
                    <a:pt x="0" y="0"/>
                  </a:moveTo>
                  <a:cubicBezTo>
                    <a:pt x="0" y="43"/>
                    <a:pt x="0" y="43"/>
                    <a:pt x="0" y="43"/>
                  </a:cubicBezTo>
                  <a:cubicBezTo>
                    <a:pt x="106" y="44"/>
                    <a:pt x="192" y="130"/>
                    <a:pt x="192" y="237"/>
                  </a:cubicBezTo>
                  <a:cubicBezTo>
                    <a:pt x="192" y="343"/>
                    <a:pt x="106" y="430"/>
                    <a:pt x="0" y="431"/>
                  </a:cubicBezTo>
                  <a:cubicBezTo>
                    <a:pt x="0" y="1088"/>
                    <a:pt x="0" y="1088"/>
                    <a:pt x="0" y="1088"/>
                  </a:cubicBezTo>
                  <a:cubicBezTo>
                    <a:pt x="38" y="496"/>
                    <a:pt x="38" y="496"/>
                    <a:pt x="38" y="496"/>
                  </a:cubicBezTo>
                  <a:cubicBezTo>
                    <a:pt x="39" y="481"/>
                    <a:pt x="38" y="471"/>
                    <a:pt x="52" y="467"/>
                  </a:cubicBezTo>
                  <a:cubicBezTo>
                    <a:pt x="157" y="443"/>
                    <a:pt x="235" y="349"/>
                    <a:pt x="235" y="237"/>
                  </a:cubicBezTo>
                  <a:cubicBezTo>
                    <a:pt x="235" y="107"/>
                    <a:pt x="130" y="1"/>
                    <a:pt x="0" y="0"/>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12" name="Freeform 17"/>
            <p:cNvSpPr/>
            <p:nvPr/>
          </p:nvSpPr>
          <p:spPr bwMode="auto">
            <a:xfrm>
              <a:off x="2546350" y="-1876425"/>
              <a:ext cx="904875" cy="4181475"/>
            </a:xfrm>
            <a:custGeom>
              <a:avLst/>
              <a:gdLst>
                <a:gd name="T0" fmla="*/ 241 w 241"/>
                <a:gd name="T1" fmla="*/ 1043 h 1112"/>
                <a:gd name="T2" fmla="*/ 238 w 241"/>
                <a:gd name="T3" fmla="*/ 1088 h 1112"/>
                <a:gd name="T4" fmla="*/ 238 w 241"/>
                <a:gd name="T5" fmla="*/ 431 h 1112"/>
                <a:gd name="T6" fmla="*/ 236 w 241"/>
                <a:gd name="T7" fmla="*/ 431 h 1112"/>
                <a:gd name="T8" fmla="*/ 42 w 241"/>
                <a:gd name="T9" fmla="*/ 237 h 1112"/>
                <a:gd name="T10" fmla="*/ 236 w 241"/>
                <a:gd name="T11" fmla="*/ 43 h 1112"/>
                <a:gd name="T12" fmla="*/ 238 w 241"/>
                <a:gd name="T13" fmla="*/ 43 h 1112"/>
                <a:gd name="T14" fmla="*/ 238 w 241"/>
                <a:gd name="T15" fmla="*/ 0 h 1112"/>
                <a:gd name="T16" fmla="*/ 236 w 241"/>
                <a:gd name="T17" fmla="*/ 0 h 1112"/>
                <a:gd name="T18" fmla="*/ 0 w 241"/>
                <a:gd name="T19" fmla="*/ 237 h 1112"/>
                <a:gd name="T20" fmla="*/ 183 w 241"/>
                <a:gd name="T21" fmla="*/ 467 h 1112"/>
                <a:gd name="T22" fmla="*/ 196 w 241"/>
                <a:gd name="T23" fmla="*/ 494 h 1112"/>
                <a:gd name="T24" fmla="*/ 236 w 241"/>
                <a:gd name="T25" fmla="*/ 1112 h 1112"/>
                <a:gd name="T26" fmla="*/ 241 w 241"/>
                <a:gd name="T27" fmla="*/ 1043 h 1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1" h="1112">
                  <a:moveTo>
                    <a:pt x="241" y="1043"/>
                  </a:moveTo>
                  <a:cubicBezTo>
                    <a:pt x="238" y="1088"/>
                    <a:pt x="238" y="1088"/>
                    <a:pt x="238" y="1088"/>
                  </a:cubicBezTo>
                  <a:cubicBezTo>
                    <a:pt x="238" y="431"/>
                    <a:pt x="238" y="431"/>
                    <a:pt x="238" y="431"/>
                  </a:cubicBezTo>
                  <a:cubicBezTo>
                    <a:pt x="237" y="431"/>
                    <a:pt x="237" y="431"/>
                    <a:pt x="236" y="431"/>
                  </a:cubicBezTo>
                  <a:cubicBezTo>
                    <a:pt x="129" y="431"/>
                    <a:pt x="42" y="344"/>
                    <a:pt x="42" y="237"/>
                  </a:cubicBezTo>
                  <a:cubicBezTo>
                    <a:pt x="42" y="130"/>
                    <a:pt x="129" y="43"/>
                    <a:pt x="236" y="43"/>
                  </a:cubicBezTo>
                  <a:cubicBezTo>
                    <a:pt x="237" y="43"/>
                    <a:pt x="237" y="43"/>
                    <a:pt x="238" y="43"/>
                  </a:cubicBezTo>
                  <a:cubicBezTo>
                    <a:pt x="238" y="0"/>
                    <a:pt x="238" y="0"/>
                    <a:pt x="238" y="0"/>
                  </a:cubicBezTo>
                  <a:cubicBezTo>
                    <a:pt x="237" y="0"/>
                    <a:pt x="237" y="0"/>
                    <a:pt x="236" y="0"/>
                  </a:cubicBezTo>
                  <a:cubicBezTo>
                    <a:pt x="106" y="0"/>
                    <a:pt x="0" y="106"/>
                    <a:pt x="0" y="237"/>
                  </a:cubicBezTo>
                  <a:cubicBezTo>
                    <a:pt x="0" y="349"/>
                    <a:pt x="78" y="443"/>
                    <a:pt x="183" y="467"/>
                  </a:cubicBezTo>
                  <a:cubicBezTo>
                    <a:pt x="197" y="471"/>
                    <a:pt x="195" y="480"/>
                    <a:pt x="196" y="494"/>
                  </a:cubicBezTo>
                  <a:cubicBezTo>
                    <a:pt x="236" y="1112"/>
                    <a:pt x="236" y="1112"/>
                    <a:pt x="236" y="1112"/>
                  </a:cubicBezTo>
                  <a:cubicBezTo>
                    <a:pt x="241" y="1043"/>
                    <a:pt x="241" y="1043"/>
                    <a:pt x="241" y="1043"/>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nvGrpSpPr>
          <p:cNvPr id="113" name="Group 136"/>
          <p:cNvGrpSpPr/>
          <p:nvPr/>
        </p:nvGrpSpPr>
        <p:grpSpPr>
          <a:xfrm>
            <a:off x="4210468" y="2662457"/>
            <a:ext cx="1093787" cy="1634841"/>
            <a:chOff x="7212013" y="765175"/>
            <a:chExt cx="1784351" cy="2667000"/>
          </a:xfrm>
        </p:grpSpPr>
        <p:sp>
          <p:nvSpPr>
            <p:cNvPr id="114" name="Oval 5"/>
            <p:cNvSpPr>
              <a:spLocks noChangeArrowheads="1"/>
            </p:cNvSpPr>
            <p:nvPr/>
          </p:nvSpPr>
          <p:spPr bwMode="auto">
            <a:xfrm>
              <a:off x="7373938" y="923925"/>
              <a:ext cx="1463675" cy="1465263"/>
            </a:xfrm>
            <a:prstGeom prst="ellipse">
              <a:avLst/>
            </a:prstGeom>
            <a:solidFill>
              <a:schemeClr val="bg1"/>
            </a:solidFill>
            <a:ln>
              <a:noFill/>
            </a:ln>
          </p:spPr>
          <p:txBody>
            <a:bodyPr vert="horz" wrap="square" lIns="91440" tIns="45720" rIns="91440" bIns="45720" numCol="1" anchor="t" anchorCtr="0" compatLnSpc="1"/>
            <a:lstStyle/>
            <a:p>
              <a:endParaRPr lang="id-ID"/>
            </a:p>
          </p:txBody>
        </p:sp>
        <p:sp>
          <p:nvSpPr>
            <p:cNvPr id="115" name="Freeform 6"/>
            <p:cNvSpPr/>
            <p:nvPr/>
          </p:nvSpPr>
          <p:spPr bwMode="auto">
            <a:xfrm>
              <a:off x="8105776" y="765175"/>
              <a:ext cx="890588" cy="2667000"/>
            </a:xfrm>
            <a:custGeom>
              <a:avLst/>
              <a:gdLst>
                <a:gd name="T0" fmla="*/ 0 w 236"/>
                <a:gd name="T1" fmla="*/ 0 h 708"/>
                <a:gd name="T2" fmla="*/ 0 w 236"/>
                <a:gd name="T3" fmla="*/ 42 h 708"/>
                <a:gd name="T4" fmla="*/ 194 w 236"/>
                <a:gd name="T5" fmla="*/ 236 h 708"/>
                <a:gd name="T6" fmla="*/ 0 w 236"/>
                <a:gd name="T7" fmla="*/ 431 h 708"/>
                <a:gd name="T8" fmla="*/ 0 w 236"/>
                <a:gd name="T9" fmla="*/ 708 h 708"/>
                <a:gd name="T10" fmla="*/ 35 w 236"/>
                <a:gd name="T11" fmla="*/ 495 h 708"/>
                <a:gd name="T12" fmla="*/ 50 w 236"/>
                <a:gd name="T13" fmla="*/ 468 h 708"/>
                <a:gd name="T14" fmla="*/ 236 w 236"/>
                <a:gd name="T15" fmla="*/ 236 h 708"/>
                <a:gd name="T16" fmla="*/ 0 w 236"/>
                <a:gd name="T17" fmla="*/ 0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6" h="708">
                  <a:moveTo>
                    <a:pt x="0" y="0"/>
                  </a:moveTo>
                  <a:cubicBezTo>
                    <a:pt x="0" y="42"/>
                    <a:pt x="0" y="42"/>
                    <a:pt x="0" y="42"/>
                  </a:cubicBezTo>
                  <a:cubicBezTo>
                    <a:pt x="107" y="42"/>
                    <a:pt x="194" y="129"/>
                    <a:pt x="194" y="236"/>
                  </a:cubicBezTo>
                  <a:cubicBezTo>
                    <a:pt x="194" y="343"/>
                    <a:pt x="107" y="431"/>
                    <a:pt x="0" y="431"/>
                  </a:cubicBezTo>
                  <a:cubicBezTo>
                    <a:pt x="0" y="708"/>
                    <a:pt x="0" y="708"/>
                    <a:pt x="0" y="708"/>
                  </a:cubicBezTo>
                  <a:cubicBezTo>
                    <a:pt x="35" y="495"/>
                    <a:pt x="35" y="495"/>
                    <a:pt x="35" y="495"/>
                  </a:cubicBezTo>
                  <a:cubicBezTo>
                    <a:pt x="38" y="481"/>
                    <a:pt x="37" y="470"/>
                    <a:pt x="50" y="468"/>
                  </a:cubicBezTo>
                  <a:cubicBezTo>
                    <a:pt x="156" y="445"/>
                    <a:pt x="236" y="350"/>
                    <a:pt x="236" y="236"/>
                  </a:cubicBezTo>
                  <a:cubicBezTo>
                    <a:pt x="236" y="106"/>
                    <a:pt x="130" y="0"/>
                    <a:pt x="0" y="0"/>
                  </a:cubicBezTo>
                  <a:close/>
                </a:path>
              </a:pathLst>
            </a:custGeom>
            <a:solidFill>
              <a:schemeClr val="accent3">
                <a:lumMod val="75000"/>
              </a:schemeClr>
            </a:solidFill>
            <a:ln>
              <a:noFill/>
            </a:ln>
          </p:spPr>
          <p:txBody>
            <a:bodyPr vert="horz" wrap="square" lIns="91440" tIns="45720" rIns="91440" bIns="45720" numCol="1" anchor="t" anchorCtr="0" compatLnSpc="1"/>
            <a:lstStyle/>
            <a:p>
              <a:endParaRPr lang="id-ID"/>
            </a:p>
          </p:txBody>
        </p:sp>
        <p:sp>
          <p:nvSpPr>
            <p:cNvPr id="116" name="Freeform 7"/>
            <p:cNvSpPr/>
            <p:nvPr/>
          </p:nvSpPr>
          <p:spPr bwMode="auto">
            <a:xfrm>
              <a:off x="7212013" y="765175"/>
              <a:ext cx="893763" cy="2667000"/>
            </a:xfrm>
            <a:custGeom>
              <a:avLst/>
              <a:gdLst>
                <a:gd name="T0" fmla="*/ 43 w 237"/>
                <a:gd name="T1" fmla="*/ 236 h 708"/>
                <a:gd name="T2" fmla="*/ 237 w 237"/>
                <a:gd name="T3" fmla="*/ 42 h 708"/>
                <a:gd name="T4" fmla="*/ 237 w 237"/>
                <a:gd name="T5" fmla="*/ 0 h 708"/>
                <a:gd name="T6" fmla="*/ 0 w 237"/>
                <a:gd name="T7" fmla="*/ 236 h 708"/>
                <a:gd name="T8" fmla="*/ 187 w 237"/>
                <a:gd name="T9" fmla="*/ 468 h 708"/>
                <a:gd name="T10" fmla="*/ 201 w 237"/>
                <a:gd name="T11" fmla="*/ 496 h 708"/>
                <a:gd name="T12" fmla="*/ 237 w 237"/>
                <a:gd name="T13" fmla="*/ 708 h 708"/>
                <a:gd name="T14" fmla="*/ 237 w 237"/>
                <a:gd name="T15" fmla="*/ 431 h 708"/>
                <a:gd name="T16" fmla="*/ 43 w 237"/>
                <a:gd name="T17" fmla="*/ 236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7" h="708">
                  <a:moveTo>
                    <a:pt x="43" y="236"/>
                  </a:moveTo>
                  <a:cubicBezTo>
                    <a:pt x="43" y="129"/>
                    <a:pt x="130" y="42"/>
                    <a:pt x="237" y="42"/>
                  </a:cubicBezTo>
                  <a:cubicBezTo>
                    <a:pt x="237" y="0"/>
                    <a:pt x="237" y="0"/>
                    <a:pt x="237" y="0"/>
                  </a:cubicBezTo>
                  <a:cubicBezTo>
                    <a:pt x="106" y="0"/>
                    <a:pt x="0" y="106"/>
                    <a:pt x="0" y="236"/>
                  </a:cubicBezTo>
                  <a:cubicBezTo>
                    <a:pt x="0" y="350"/>
                    <a:pt x="80" y="445"/>
                    <a:pt x="187" y="468"/>
                  </a:cubicBezTo>
                  <a:cubicBezTo>
                    <a:pt x="200" y="470"/>
                    <a:pt x="199" y="482"/>
                    <a:pt x="201" y="496"/>
                  </a:cubicBezTo>
                  <a:cubicBezTo>
                    <a:pt x="237" y="708"/>
                    <a:pt x="237" y="708"/>
                    <a:pt x="237" y="708"/>
                  </a:cubicBezTo>
                  <a:cubicBezTo>
                    <a:pt x="237" y="431"/>
                    <a:pt x="237" y="431"/>
                    <a:pt x="237" y="431"/>
                  </a:cubicBezTo>
                  <a:cubicBezTo>
                    <a:pt x="130" y="431"/>
                    <a:pt x="43" y="343"/>
                    <a:pt x="43" y="236"/>
                  </a:cubicBezTo>
                  <a:close/>
                </a:path>
              </a:pathLst>
            </a:custGeom>
            <a:solidFill>
              <a:schemeClr val="accent3"/>
            </a:solidFill>
            <a:ln>
              <a:noFill/>
            </a:ln>
          </p:spPr>
          <p:txBody>
            <a:bodyPr vert="horz" wrap="square" lIns="91440" tIns="45720" rIns="91440" bIns="45720" numCol="1" anchor="t" anchorCtr="0" compatLnSpc="1"/>
            <a:lstStyle/>
            <a:p>
              <a:endParaRPr lang="id-ID"/>
            </a:p>
          </p:txBody>
        </p:sp>
      </p:grpSp>
      <p:grpSp>
        <p:nvGrpSpPr>
          <p:cNvPr id="124" name="Group 156"/>
          <p:cNvGrpSpPr/>
          <p:nvPr/>
        </p:nvGrpSpPr>
        <p:grpSpPr>
          <a:xfrm>
            <a:off x="8420518" y="3226730"/>
            <a:ext cx="592137" cy="509110"/>
            <a:chOff x="8526463" y="646113"/>
            <a:chExt cx="1139825" cy="980003"/>
          </a:xfrm>
          <a:solidFill>
            <a:schemeClr val="accent4"/>
          </a:solidFill>
        </p:grpSpPr>
        <p:sp>
          <p:nvSpPr>
            <p:cNvPr id="125" name="Oval 21"/>
            <p:cNvSpPr>
              <a:spLocks noChangeArrowheads="1"/>
            </p:cNvSpPr>
            <p:nvPr/>
          </p:nvSpPr>
          <p:spPr bwMode="auto">
            <a:xfrm>
              <a:off x="8818563" y="1109664"/>
              <a:ext cx="554037" cy="51645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26" name="Freeform 22"/>
            <p:cNvSpPr/>
            <p:nvPr/>
          </p:nvSpPr>
          <p:spPr bwMode="auto">
            <a:xfrm>
              <a:off x="8788401" y="646113"/>
              <a:ext cx="287338" cy="409575"/>
            </a:xfrm>
            <a:custGeom>
              <a:avLst/>
              <a:gdLst>
                <a:gd name="T0" fmla="*/ 45 w 76"/>
                <a:gd name="T1" fmla="*/ 106 h 108"/>
                <a:gd name="T2" fmla="*/ 73 w 76"/>
                <a:gd name="T3" fmla="*/ 50 h 108"/>
                <a:gd name="T4" fmla="*/ 32 w 76"/>
                <a:gd name="T5" fmla="*/ 3 h 108"/>
                <a:gd name="T6" fmla="*/ 4 w 76"/>
                <a:gd name="T7" fmla="*/ 58 h 108"/>
                <a:gd name="T8" fmla="*/ 45 w 76"/>
                <a:gd name="T9" fmla="*/ 106 h 108"/>
              </a:gdLst>
              <a:ahLst/>
              <a:cxnLst>
                <a:cxn ang="0">
                  <a:pos x="T0" y="T1"/>
                </a:cxn>
                <a:cxn ang="0">
                  <a:pos x="T2" y="T3"/>
                </a:cxn>
                <a:cxn ang="0">
                  <a:pos x="T4" y="T5"/>
                </a:cxn>
                <a:cxn ang="0">
                  <a:pos x="T6" y="T7"/>
                </a:cxn>
                <a:cxn ang="0">
                  <a:pos x="T8" y="T9"/>
                </a:cxn>
              </a:cxnLst>
              <a:rect l="0" t="0" r="r" b="b"/>
              <a:pathLst>
                <a:path w="76" h="108">
                  <a:moveTo>
                    <a:pt x="45" y="106"/>
                  </a:moveTo>
                  <a:cubicBezTo>
                    <a:pt x="64" y="104"/>
                    <a:pt x="76" y="79"/>
                    <a:pt x="73" y="50"/>
                  </a:cubicBezTo>
                  <a:cubicBezTo>
                    <a:pt x="69" y="22"/>
                    <a:pt x="51" y="0"/>
                    <a:pt x="32" y="3"/>
                  </a:cubicBezTo>
                  <a:cubicBezTo>
                    <a:pt x="13" y="5"/>
                    <a:pt x="0" y="30"/>
                    <a:pt x="4" y="58"/>
                  </a:cubicBezTo>
                  <a:cubicBezTo>
                    <a:pt x="7" y="87"/>
                    <a:pt x="25" y="108"/>
                    <a:pt x="45" y="10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27" name="Freeform 23"/>
            <p:cNvSpPr/>
            <p:nvPr/>
          </p:nvSpPr>
          <p:spPr bwMode="auto">
            <a:xfrm>
              <a:off x="9113838" y="646113"/>
              <a:ext cx="287338" cy="409575"/>
            </a:xfrm>
            <a:custGeom>
              <a:avLst/>
              <a:gdLst>
                <a:gd name="T0" fmla="*/ 32 w 76"/>
                <a:gd name="T1" fmla="*/ 106 h 108"/>
                <a:gd name="T2" fmla="*/ 73 w 76"/>
                <a:gd name="T3" fmla="*/ 58 h 108"/>
                <a:gd name="T4" fmla="*/ 44 w 76"/>
                <a:gd name="T5" fmla="*/ 3 h 108"/>
                <a:gd name="T6" fmla="*/ 4 w 76"/>
                <a:gd name="T7" fmla="*/ 50 h 108"/>
                <a:gd name="T8" fmla="*/ 32 w 76"/>
                <a:gd name="T9" fmla="*/ 106 h 108"/>
              </a:gdLst>
              <a:ahLst/>
              <a:cxnLst>
                <a:cxn ang="0">
                  <a:pos x="T0" y="T1"/>
                </a:cxn>
                <a:cxn ang="0">
                  <a:pos x="T2" y="T3"/>
                </a:cxn>
                <a:cxn ang="0">
                  <a:pos x="T4" y="T5"/>
                </a:cxn>
                <a:cxn ang="0">
                  <a:pos x="T6" y="T7"/>
                </a:cxn>
                <a:cxn ang="0">
                  <a:pos x="T8" y="T9"/>
                </a:cxn>
              </a:cxnLst>
              <a:rect l="0" t="0" r="r" b="b"/>
              <a:pathLst>
                <a:path w="76" h="108">
                  <a:moveTo>
                    <a:pt x="32" y="106"/>
                  </a:moveTo>
                  <a:cubicBezTo>
                    <a:pt x="51" y="108"/>
                    <a:pt x="69" y="87"/>
                    <a:pt x="73" y="58"/>
                  </a:cubicBezTo>
                  <a:cubicBezTo>
                    <a:pt x="76" y="30"/>
                    <a:pt x="63" y="5"/>
                    <a:pt x="44" y="3"/>
                  </a:cubicBezTo>
                  <a:cubicBezTo>
                    <a:pt x="25" y="0"/>
                    <a:pt x="7" y="22"/>
                    <a:pt x="4" y="50"/>
                  </a:cubicBezTo>
                  <a:cubicBezTo>
                    <a:pt x="0" y="79"/>
                    <a:pt x="13" y="104"/>
                    <a:pt x="32" y="10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28" name="Freeform 24"/>
            <p:cNvSpPr/>
            <p:nvPr/>
          </p:nvSpPr>
          <p:spPr bwMode="auto">
            <a:xfrm>
              <a:off x="9348788" y="938213"/>
              <a:ext cx="317500" cy="422275"/>
            </a:xfrm>
            <a:custGeom>
              <a:avLst/>
              <a:gdLst>
                <a:gd name="T0" fmla="*/ 57 w 84"/>
                <a:gd name="T1" fmla="*/ 6 h 111"/>
                <a:gd name="T2" fmla="*/ 9 w 84"/>
                <a:gd name="T3" fmla="*/ 46 h 111"/>
                <a:gd name="T4" fmla="*/ 27 w 84"/>
                <a:gd name="T5" fmla="*/ 106 h 111"/>
                <a:gd name="T6" fmla="*/ 75 w 84"/>
                <a:gd name="T7" fmla="*/ 66 h 111"/>
                <a:gd name="T8" fmla="*/ 57 w 84"/>
                <a:gd name="T9" fmla="*/ 6 h 111"/>
              </a:gdLst>
              <a:ahLst/>
              <a:cxnLst>
                <a:cxn ang="0">
                  <a:pos x="T0" y="T1"/>
                </a:cxn>
                <a:cxn ang="0">
                  <a:pos x="T2" y="T3"/>
                </a:cxn>
                <a:cxn ang="0">
                  <a:pos x="T4" y="T5"/>
                </a:cxn>
                <a:cxn ang="0">
                  <a:pos x="T6" y="T7"/>
                </a:cxn>
                <a:cxn ang="0">
                  <a:pos x="T8" y="T9"/>
                </a:cxn>
              </a:cxnLst>
              <a:rect l="0" t="0" r="r" b="b"/>
              <a:pathLst>
                <a:path w="84" h="111">
                  <a:moveTo>
                    <a:pt x="57" y="6"/>
                  </a:moveTo>
                  <a:cubicBezTo>
                    <a:pt x="38" y="0"/>
                    <a:pt x="17" y="18"/>
                    <a:pt x="9" y="46"/>
                  </a:cubicBezTo>
                  <a:cubicBezTo>
                    <a:pt x="0" y="73"/>
                    <a:pt x="9" y="100"/>
                    <a:pt x="27" y="106"/>
                  </a:cubicBezTo>
                  <a:cubicBezTo>
                    <a:pt x="46" y="111"/>
                    <a:pt x="67" y="93"/>
                    <a:pt x="75" y="66"/>
                  </a:cubicBezTo>
                  <a:cubicBezTo>
                    <a:pt x="84" y="38"/>
                    <a:pt x="75" y="11"/>
                    <a:pt x="57"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29" name="Freeform 25"/>
            <p:cNvSpPr/>
            <p:nvPr/>
          </p:nvSpPr>
          <p:spPr bwMode="auto">
            <a:xfrm>
              <a:off x="8526463" y="938213"/>
              <a:ext cx="314325" cy="422275"/>
            </a:xfrm>
            <a:custGeom>
              <a:avLst/>
              <a:gdLst>
                <a:gd name="T0" fmla="*/ 75 w 83"/>
                <a:gd name="T1" fmla="*/ 46 h 111"/>
                <a:gd name="T2" fmla="*/ 27 w 83"/>
                <a:gd name="T3" fmla="*/ 6 h 111"/>
                <a:gd name="T4" fmla="*/ 8 w 83"/>
                <a:gd name="T5" fmla="*/ 66 h 111"/>
                <a:gd name="T6" fmla="*/ 56 w 83"/>
                <a:gd name="T7" fmla="*/ 106 h 111"/>
                <a:gd name="T8" fmla="*/ 75 w 83"/>
                <a:gd name="T9" fmla="*/ 46 h 111"/>
              </a:gdLst>
              <a:ahLst/>
              <a:cxnLst>
                <a:cxn ang="0">
                  <a:pos x="T0" y="T1"/>
                </a:cxn>
                <a:cxn ang="0">
                  <a:pos x="T2" y="T3"/>
                </a:cxn>
                <a:cxn ang="0">
                  <a:pos x="T4" y="T5"/>
                </a:cxn>
                <a:cxn ang="0">
                  <a:pos x="T6" y="T7"/>
                </a:cxn>
                <a:cxn ang="0">
                  <a:pos x="T8" y="T9"/>
                </a:cxn>
              </a:cxnLst>
              <a:rect l="0" t="0" r="r" b="b"/>
              <a:pathLst>
                <a:path w="83" h="111">
                  <a:moveTo>
                    <a:pt x="75" y="46"/>
                  </a:moveTo>
                  <a:cubicBezTo>
                    <a:pt x="67" y="18"/>
                    <a:pt x="45" y="0"/>
                    <a:pt x="27" y="6"/>
                  </a:cubicBezTo>
                  <a:cubicBezTo>
                    <a:pt x="8" y="11"/>
                    <a:pt x="0" y="38"/>
                    <a:pt x="8" y="66"/>
                  </a:cubicBezTo>
                  <a:cubicBezTo>
                    <a:pt x="16" y="93"/>
                    <a:pt x="38" y="111"/>
                    <a:pt x="56" y="106"/>
                  </a:cubicBezTo>
                  <a:cubicBezTo>
                    <a:pt x="75" y="100"/>
                    <a:pt x="83" y="73"/>
                    <a:pt x="75"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130" name="Freeform 169"/>
          <p:cNvSpPr/>
          <p:nvPr/>
        </p:nvSpPr>
        <p:spPr bwMode="auto">
          <a:xfrm>
            <a:off x="6736349" y="3211450"/>
            <a:ext cx="495196" cy="498474"/>
          </a:xfrm>
          <a:custGeom>
            <a:avLst/>
            <a:gdLst>
              <a:gd name="T0" fmla="*/ 151 w 151"/>
              <a:gd name="T1" fmla="*/ 123 h 152"/>
              <a:gd name="T2" fmla="*/ 104 w 151"/>
              <a:gd name="T3" fmla="*/ 76 h 152"/>
              <a:gd name="T4" fmla="*/ 132 w 151"/>
              <a:gd name="T5" fmla="*/ 76 h 152"/>
              <a:gd name="T6" fmla="*/ 94 w 151"/>
              <a:gd name="T7" fmla="*/ 38 h 152"/>
              <a:gd name="T8" fmla="*/ 113 w 151"/>
              <a:gd name="T9" fmla="*/ 38 h 152"/>
              <a:gd name="T10" fmla="*/ 75 w 151"/>
              <a:gd name="T11" fmla="*/ 0 h 152"/>
              <a:gd name="T12" fmla="*/ 37 w 151"/>
              <a:gd name="T13" fmla="*/ 38 h 152"/>
              <a:gd name="T14" fmla="*/ 56 w 151"/>
              <a:gd name="T15" fmla="*/ 38 h 152"/>
              <a:gd name="T16" fmla="*/ 18 w 151"/>
              <a:gd name="T17" fmla="*/ 76 h 152"/>
              <a:gd name="T18" fmla="*/ 47 w 151"/>
              <a:gd name="T19" fmla="*/ 76 h 152"/>
              <a:gd name="T20" fmla="*/ 0 w 151"/>
              <a:gd name="T21" fmla="*/ 123 h 152"/>
              <a:gd name="T22" fmla="*/ 56 w 151"/>
              <a:gd name="T23" fmla="*/ 123 h 152"/>
              <a:gd name="T24" fmla="*/ 56 w 151"/>
              <a:gd name="T25" fmla="*/ 152 h 152"/>
              <a:gd name="T26" fmla="*/ 94 w 151"/>
              <a:gd name="T27" fmla="*/ 152 h 152"/>
              <a:gd name="T28" fmla="*/ 94 w 151"/>
              <a:gd name="T29" fmla="*/ 123 h 152"/>
              <a:gd name="T30" fmla="*/ 151 w 151"/>
              <a:gd name="T31" fmla="*/ 12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1" h="152">
                <a:moveTo>
                  <a:pt x="151" y="123"/>
                </a:moveTo>
                <a:lnTo>
                  <a:pt x="104" y="76"/>
                </a:lnTo>
                <a:lnTo>
                  <a:pt x="132" y="76"/>
                </a:lnTo>
                <a:lnTo>
                  <a:pt x="94" y="38"/>
                </a:lnTo>
                <a:lnTo>
                  <a:pt x="113" y="38"/>
                </a:lnTo>
                <a:lnTo>
                  <a:pt x="75" y="0"/>
                </a:lnTo>
                <a:lnTo>
                  <a:pt x="37" y="38"/>
                </a:lnTo>
                <a:lnTo>
                  <a:pt x="56" y="38"/>
                </a:lnTo>
                <a:lnTo>
                  <a:pt x="18" y="76"/>
                </a:lnTo>
                <a:lnTo>
                  <a:pt x="47" y="76"/>
                </a:lnTo>
                <a:lnTo>
                  <a:pt x="0" y="123"/>
                </a:lnTo>
                <a:lnTo>
                  <a:pt x="56" y="123"/>
                </a:lnTo>
                <a:lnTo>
                  <a:pt x="56" y="152"/>
                </a:lnTo>
                <a:lnTo>
                  <a:pt x="94" y="152"/>
                </a:lnTo>
                <a:lnTo>
                  <a:pt x="94" y="123"/>
                </a:lnTo>
                <a:lnTo>
                  <a:pt x="151" y="123"/>
                </a:lnTo>
                <a:close/>
              </a:path>
            </a:pathLst>
          </a:custGeom>
          <a:solidFill>
            <a:schemeClr val="accent1"/>
          </a:solidFill>
          <a:ln>
            <a:noFill/>
          </a:ln>
        </p:spPr>
        <p:txBody>
          <a:bodyPr vert="horz" wrap="square" lIns="91440" tIns="45720" rIns="91440" bIns="45720" numCol="1" anchor="t" anchorCtr="0" compatLnSpc="1"/>
          <a:lstStyle/>
          <a:p>
            <a:endParaRPr lang="id-ID"/>
          </a:p>
        </p:txBody>
      </p:sp>
      <p:grpSp>
        <p:nvGrpSpPr>
          <p:cNvPr id="131" name="Group 158"/>
          <p:cNvGrpSpPr/>
          <p:nvPr/>
        </p:nvGrpSpPr>
        <p:grpSpPr>
          <a:xfrm>
            <a:off x="3234156" y="2647258"/>
            <a:ext cx="241300" cy="402830"/>
            <a:chOff x="6324601" y="4970463"/>
            <a:chExt cx="192088" cy="320675"/>
          </a:xfrm>
          <a:solidFill>
            <a:schemeClr val="accent2"/>
          </a:solidFill>
        </p:grpSpPr>
        <p:sp>
          <p:nvSpPr>
            <p:cNvPr id="132" name="Freeform 294"/>
            <p:cNvSpPr>
              <a:spLocks noEditPoints="1"/>
            </p:cNvSpPr>
            <p:nvPr/>
          </p:nvSpPr>
          <p:spPr bwMode="auto">
            <a:xfrm>
              <a:off x="6324601" y="4970463"/>
              <a:ext cx="192088" cy="320675"/>
            </a:xfrm>
            <a:custGeom>
              <a:avLst/>
              <a:gdLst>
                <a:gd name="T0" fmla="*/ 72 w 72"/>
                <a:gd name="T1" fmla="*/ 16 h 120"/>
                <a:gd name="T2" fmla="*/ 67 w 72"/>
                <a:gd name="T3" fmla="*/ 12 h 120"/>
                <a:gd name="T4" fmla="*/ 65 w 72"/>
                <a:gd name="T5" fmla="*/ 12 h 120"/>
                <a:gd name="T6" fmla="*/ 64 w 72"/>
                <a:gd name="T7" fmla="*/ 8 h 120"/>
                <a:gd name="T8" fmla="*/ 55 w 72"/>
                <a:gd name="T9" fmla="*/ 4 h 120"/>
                <a:gd name="T10" fmla="*/ 50 w 72"/>
                <a:gd name="T11" fmla="*/ 0 h 120"/>
                <a:gd name="T12" fmla="*/ 22 w 72"/>
                <a:gd name="T13" fmla="*/ 0 h 120"/>
                <a:gd name="T14" fmla="*/ 17 w 72"/>
                <a:gd name="T15" fmla="*/ 4 h 120"/>
                <a:gd name="T16" fmla="*/ 8 w 72"/>
                <a:gd name="T17" fmla="*/ 8 h 120"/>
                <a:gd name="T18" fmla="*/ 7 w 72"/>
                <a:gd name="T19" fmla="*/ 12 h 120"/>
                <a:gd name="T20" fmla="*/ 4 w 72"/>
                <a:gd name="T21" fmla="*/ 12 h 120"/>
                <a:gd name="T22" fmla="*/ 0 w 72"/>
                <a:gd name="T23" fmla="*/ 16 h 120"/>
                <a:gd name="T24" fmla="*/ 4 w 72"/>
                <a:gd name="T25" fmla="*/ 20 h 120"/>
                <a:gd name="T26" fmla="*/ 7 w 72"/>
                <a:gd name="T27" fmla="*/ 44 h 120"/>
                <a:gd name="T28" fmla="*/ 4 w 72"/>
                <a:gd name="T29" fmla="*/ 44 h 120"/>
                <a:gd name="T30" fmla="*/ 9 w 72"/>
                <a:gd name="T31" fmla="*/ 84 h 120"/>
                <a:gd name="T32" fmla="*/ 10 w 72"/>
                <a:gd name="T33" fmla="*/ 84 h 120"/>
                <a:gd name="T34" fmla="*/ 13 w 72"/>
                <a:gd name="T35" fmla="*/ 115 h 120"/>
                <a:gd name="T36" fmla="*/ 18 w 72"/>
                <a:gd name="T37" fmla="*/ 120 h 120"/>
                <a:gd name="T38" fmla="*/ 54 w 72"/>
                <a:gd name="T39" fmla="*/ 120 h 120"/>
                <a:gd name="T40" fmla="*/ 59 w 72"/>
                <a:gd name="T41" fmla="*/ 115 h 120"/>
                <a:gd name="T42" fmla="*/ 62 w 72"/>
                <a:gd name="T43" fmla="*/ 84 h 120"/>
                <a:gd name="T44" fmla="*/ 63 w 72"/>
                <a:gd name="T45" fmla="*/ 84 h 120"/>
                <a:gd name="T46" fmla="*/ 68 w 72"/>
                <a:gd name="T47" fmla="*/ 44 h 120"/>
                <a:gd name="T48" fmla="*/ 65 w 72"/>
                <a:gd name="T49" fmla="*/ 44 h 120"/>
                <a:gd name="T50" fmla="*/ 68 w 72"/>
                <a:gd name="T51" fmla="*/ 20 h 120"/>
                <a:gd name="T52" fmla="*/ 72 w 72"/>
                <a:gd name="T53" fmla="*/ 16 h 120"/>
                <a:gd name="T54" fmla="*/ 24 w 72"/>
                <a:gd name="T55" fmla="*/ 8 h 120"/>
                <a:gd name="T56" fmla="*/ 48 w 72"/>
                <a:gd name="T57" fmla="*/ 8 h 120"/>
                <a:gd name="T58" fmla="*/ 48 w 72"/>
                <a:gd name="T59" fmla="*/ 12 h 120"/>
                <a:gd name="T60" fmla="*/ 24 w 72"/>
                <a:gd name="T61" fmla="*/ 12 h 120"/>
                <a:gd name="T62" fmla="*/ 24 w 72"/>
                <a:gd name="T63" fmla="*/ 8 h 120"/>
                <a:gd name="T64" fmla="*/ 51 w 72"/>
                <a:gd name="T65" fmla="*/ 112 h 120"/>
                <a:gd name="T66" fmla="*/ 21 w 72"/>
                <a:gd name="T67" fmla="*/ 112 h 120"/>
                <a:gd name="T68" fmla="*/ 18 w 72"/>
                <a:gd name="T69" fmla="*/ 84 h 120"/>
                <a:gd name="T70" fmla="*/ 54 w 72"/>
                <a:gd name="T71" fmla="*/ 84 h 120"/>
                <a:gd name="T72" fmla="*/ 51 w 72"/>
                <a:gd name="T73" fmla="*/ 112 h 120"/>
                <a:gd name="T74" fmla="*/ 20 w 72"/>
                <a:gd name="T75" fmla="*/ 64 h 120"/>
                <a:gd name="T76" fmla="*/ 36 w 72"/>
                <a:gd name="T77" fmla="*/ 48 h 120"/>
                <a:gd name="T78" fmla="*/ 52 w 72"/>
                <a:gd name="T79" fmla="*/ 64 h 120"/>
                <a:gd name="T80" fmla="*/ 36 w 72"/>
                <a:gd name="T81" fmla="*/ 80 h 120"/>
                <a:gd name="T82" fmla="*/ 20 w 72"/>
                <a:gd name="T83" fmla="*/ 64 h 120"/>
                <a:gd name="T84" fmla="*/ 15 w 72"/>
                <a:gd name="T85" fmla="*/ 44 h 120"/>
                <a:gd name="T86" fmla="*/ 12 w 72"/>
                <a:gd name="T87" fmla="*/ 20 h 120"/>
                <a:gd name="T88" fmla="*/ 60 w 72"/>
                <a:gd name="T89" fmla="*/ 20 h 120"/>
                <a:gd name="T90" fmla="*/ 57 w 72"/>
                <a:gd name="T91" fmla="*/ 44 h 120"/>
                <a:gd name="T92" fmla="*/ 15 w 72"/>
                <a:gd name="T93" fmla="*/ 4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2" h="120">
                  <a:moveTo>
                    <a:pt x="72" y="16"/>
                  </a:moveTo>
                  <a:cubicBezTo>
                    <a:pt x="72" y="14"/>
                    <a:pt x="70" y="12"/>
                    <a:pt x="67" y="12"/>
                  </a:cubicBezTo>
                  <a:cubicBezTo>
                    <a:pt x="65" y="12"/>
                    <a:pt x="65" y="12"/>
                    <a:pt x="65" y="12"/>
                  </a:cubicBezTo>
                  <a:cubicBezTo>
                    <a:pt x="64" y="10"/>
                    <a:pt x="64" y="9"/>
                    <a:pt x="64" y="8"/>
                  </a:cubicBezTo>
                  <a:cubicBezTo>
                    <a:pt x="55" y="4"/>
                    <a:pt x="55" y="4"/>
                    <a:pt x="55" y="4"/>
                  </a:cubicBezTo>
                  <a:cubicBezTo>
                    <a:pt x="55" y="2"/>
                    <a:pt x="53" y="0"/>
                    <a:pt x="50" y="0"/>
                  </a:cubicBezTo>
                  <a:cubicBezTo>
                    <a:pt x="22" y="0"/>
                    <a:pt x="22" y="0"/>
                    <a:pt x="22" y="0"/>
                  </a:cubicBezTo>
                  <a:cubicBezTo>
                    <a:pt x="19" y="0"/>
                    <a:pt x="17" y="2"/>
                    <a:pt x="17" y="4"/>
                  </a:cubicBezTo>
                  <a:cubicBezTo>
                    <a:pt x="8" y="8"/>
                    <a:pt x="8" y="8"/>
                    <a:pt x="8" y="8"/>
                  </a:cubicBezTo>
                  <a:cubicBezTo>
                    <a:pt x="8" y="9"/>
                    <a:pt x="8" y="10"/>
                    <a:pt x="7" y="12"/>
                  </a:cubicBezTo>
                  <a:cubicBezTo>
                    <a:pt x="4" y="12"/>
                    <a:pt x="4" y="12"/>
                    <a:pt x="4" y="12"/>
                  </a:cubicBezTo>
                  <a:cubicBezTo>
                    <a:pt x="2" y="12"/>
                    <a:pt x="0" y="14"/>
                    <a:pt x="0" y="16"/>
                  </a:cubicBezTo>
                  <a:cubicBezTo>
                    <a:pt x="0" y="18"/>
                    <a:pt x="2" y="20"/>
                    <a:pt x="4" y="20"/>
                  </a:cubicBezTo>
                  <a:cubicBezTo>
                    <a:pt x="7" y="44"/>
                    <a:pt x="7" y="44"/>
                    <a:pt x="7" y="44"/>
                  </a:cubicBezTo>
                  <a:cubicBezTo>
                    <a:pt x="4" y="44"/>
                    <a:pt x="4" y="44"/>
                    <a:pt x="4" y="44"/>
                  </a:cubicBezTo>
                  <a:cubicBezTo>
                    <a:pt x="9" y="84"/>
                    <a:pt x="9" y="84"/>
                    <a:pt x="9" y="84"/>
                  </a:cubicBezTo>
                  <a:cubicBezTo>
                    <a:pt x="10" y="84"/>
                    <a:pt x="10" y="84"/>
                    <a:pt x="10" y="84"/>
                  </a:cubicBezTo>
                  <a:cubicBezTo>
                    <a:pt x="13" y="115"/>
                    <a:pt x="13" y="115"/>
                    <a:pt x="13" y="115"/>
                  </a:cubicBezTo>
                  <a:cubicBezTo>
                    <a:pt x="13" y="118"/>
                    <a:pt x="15" y="120"/>
                    <a:pt x="18" y="120"/>
                  </a:cubicBezTo>
                  <a:cubicBezTo>
                    <a:pt x="54" y="120"/>
                    <a:pt x="54" y="120"/>
                    <a:pt x="54" y="120"/>
                  </a:cubicBezTo>
                  <a:cubicBezTo>
                    <a:pt x="57" y="120"/>
                    <a:pt x="59" y="118"/>
                    <a:pt x="59" y="115"/>
                  </a:cubicBezTo>
                  <a:cubicBezTo>
                    <a:pt x="62" y="84"/>
                    <a:pt x="62" y="84"/>
                    <a:pt x="62" y="84"/>
                  </a:cubicBezTo>
                  <a:cubicBezTo>
                    <a:pt x="63" y="84"/>
                    <a:pt x="63" y="84"/>
                    <a:pt x="63" y="84"/>
                  </a:cubicBezTo>
                  <a:cubicBezTo>
                    <a:pt x="68" y="44"/>
                    <a:pt x="68" y="44"/>
                    <a:pt x="68" y="44"/>
                  </a:cubicBezTo>
                  <a:cubicBezTo>
                    <a:pt x="65" y="44"/>
                    <a:pt x="65" y="44"/>
                    <a:pt x="65" y="44"/>
                  </a:cubicBezTo>
                  <a:cubicBezTo>
                    <a:pt x="68" y="20"/>
                    <a:pt x="68" y="20"/>
                    <a:pt x="68" y="20"/>
                  </a:cubicBezTo>
                  <a:cubicBezTo>
                    <a:pt x="70" y="20"/>
                    <a:pt x="72" y="18"/>
                    <a:pt x="72" y="16"/>
                  </a:cubicBezTo>
                  <a:close/>
                  <a:moveTo>
                    <a:pt x="24" y="8"/>
                  </a:moveTo>
                  <a:cubicBezTo>
                    <a:pt x="48" y="8"/>
                    <a:pt x="48" y="8"/>
                    <a:pt x="48" y="8"/>
                  </a:cubicBezTo>
                  <a:cubicBezTo>
                    <a:pt x="48" y="12"/>
                    <a:pt x="48" y="12"/>
                    <a:pt x="48" y="12"/>
                  </a:cubicBezTo>
                  <a:cubicBezTo>
                    <a:pt x="24" y="12"/>
                    <a:pt x="24" y="12"/>
                    <a:pt x="24" y="12"/>
                  </a:cubicBezTo>
                  <a:lnTo>
                    <a:pt x="24" y="8"/>
                  </a:lnTo>
                  <a:close/>
                  <a:moveTo>
                    <a:pt x="51" y="112"/>
                  </a:moveTo>
                  <a:cubicBezTo>
                    <a:pt x="21" y="112"/>
                    <a:pt x="21" y="112"/>
                    <a:pt x="21" y="112"/>
                  </a:cubicBezTo>
                  <a:cubicBezTo>
                    <a:pt x="18" y="84"/>
                    <a:pt x="18" y="84"/>
                    <a:pt x="18" y="84"/>
                  </a:cubicBezTo>
                  <a:cubicBezTo>
                    <a:pt x="54" y="84"/>
                    <a:pt x="54" y="84"/>
                    <a:pt x="54" y="84"/>
                  </a:cubicBezTo>
                  <a:lnTo>
                    <a:pt x="51" y="112"/>
                  </a:lnTo>
                  <a:close/>
                  <a:moveTo>
                    <a:pt x="20" y="64"/>
                  </a:moveTo>
                  <a:cubicBezTo>
                    <a:pt x="20" y="55"/>
                    <a:pt x="27" y="48"/>
                    <a:pt x="36" y="48"/>
                  </a:cubicBezTo>
                  <a:cubicBezTo>
                    <a:pt x="45" y="48"/>
                    <a:pt x="52" y="55"/>
                    <a:pt x="52" y="64"/>
                  </a:cubicBezTo>
                  <a:cubicBezTo>
                    <a:pt x="52" y="73"/>
                    <a:pt x="45" y="80"/>
                    <a:pt x="36" y="80"/>
                  </a:cubicBezTo>
                  <a:cubicBezTo>
                    <a:pt x="27" y="80"/>
                    <a:pt x="20" y="73"/>
                    <a:pt x="20" y="64"/>
                  </a:cubicBezTo>
                  <a:close/>
                  <a:moveTo>
                    <a:pt x="15" y="44"/>
                  </a:moveTo>
                  <a:cubicBezTo>
                    <a:pt x="12" y="20"/>
                    <a:pt x="12" y="20"/>
                    <a:pt x="12" y="20"/>
                  </a:cubicBezTo>
                  <a:cubicBezTo>
                    <a:pt x="60" y="20"/>
                    <a:pt x="60" y="20"/>
                    <a:pt x="60" y="20"/>
                  </a:cubicBezTo>
                  <a:cubicBezTo>
                    <a:pt x="57" y="44"/>
                    <a:pt x="57" y="44"/>
                    <a:pt x="57" y="44"/>
                  </a:cubicBezTo>
                  <a:lnTo>
                    <a:pt x="15" y="4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33" name="Oval 295"/>
            <p:cNvSpPr>
              <a:spLocks noChangeArrowheads="1"/>
            </p:cNvSpPr>
            <p:nvPr/>
          </p:nvSpPr>
          <p:spPr bwMode="auto">
            <a:xfrm>
              <a:off x="6388101" y="5110163"/>
              <a:ext cx="63500" cy="6350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134" name="Freeform 43"/>
          <p:cNvSpPr>
            <a:spLocks noEditPoints="1"/>
          </p:cNvSpPr>
          <p:nvPr/>
        </p:nvSpPr>
        <p:spPr bwMode="auto">
          <a:xfrm rot="18900000">
            <a:off x="4488603" y="2982881"/>
            <a:ext cx="566026" cy="401772"/>
          </a:xfrm>
          <a:custGeom>
            <a:avLst/>
            <a:gdLst>
              <a:gd name="T0" fmla="*/ 197 w 200"/>
              <a:gd name="T1" fmla="*/ 39 h 141"/>
              <a:gd name="T2" fmla="*/ 149 w 200"/>
              <a:gd name="T3" fmla="*/ 53 h 141"/>
              <a:gd name="T4" fmla="*/ 86 w 200"/>
              <a:gd name="T5" fmla="*/ 55 h 141"/>
              <a:gd name="T6" fmla="*/ 87 w 200"/>
              <a:gd name="T7" fmla="*/ 52 h 141"/>
              <a:gd name="T8" fmla="*/ 77 w 200"/>
              <a:gd name="T9" fmla="*/ 47 h 141"/>
              <a:gd name="T10" fmla="*/ 60 w 200"/>
              <a:gd name="T11" fmla="*/ 28 h 141"/>
              <a:gd name="T12" fmla="*/ 31 w 200"/>
              <a:gd name="T13" fmla="*/ 0 h 141"/>
              <a:gd name="T14" fmla="*/ 2 w 200"/>
              <a:gd name="T15" fmla="*/ 30 h 141"/>
              <a:gd name="T16" fmla="*/ 5 w 200"/>
              <a:gd name="T17" fmla="*/ 36 h 141"/>
              <a:gd name="T18" fmla="*/ 8 w 200"/>
              <a:gd name="T19" fmla="*/ 39 h 141"/>
              <a:gd name="T20" fmla="*/ 17 w 200"/>
              <a:gd name="T21" fmla="*/ 43 h 141"/>
              <a:gd name="T22" fmla="*/ 81 w 200"/>
              <a:gd name="T23" fmla="*/ 62 h 141"/>
              <a:gd name="T24" fmla="*/ 84 w 200"/>
              <a:gd name="T25" fmla="*/ 61 h 141"/>
              <a:gd name="T26" fmla="*/ 88 w 200"/>
              <a:gd name="T27" fmla="*/ 63 h 141"/>
              <a:gd name="T28" fmla="*/ 88 w 200"/>
              <a:gd name="T29" fmla="*/ 66 h 141"/>
              <a:gd name="T30" fmla="*/ 88 w 200"/>
              <a:gd name="T31" fmla="*/ 71 h 141"/>
              <a:gd name="T32" fmla="*/ 88 w 200"/>
              <a:gd name="T33" fmla="*/ 80 h 141"/>
              <a:gd name="T34" fmla="*/ 88 w 200"/>
              <a:gd name="T35" fmla="*/ 80 h 141"/>
              <a:gd name="T36" fmla="*/ 83 w 200"/>
              <a:gd name="T37" fmla="*/ 82 h 141"/>
              <a:gd name="T38" fmla="*/ 17 w 200"/>
              <a:gd name="T39" fmla="*/ 98 h 141"/>
              <a:gd name="T40" fmla="*/ 8 w 200"/>
              <a:gd name="T41" fmla="*/ 99 h 141"/>
              <a:gd name="T42" fmla="*/ 6 w 200"/>
              <a:gd name="T43" fmla="*/ 102 h 141"/>
              <a:gd name="T44" fmla="*/ 1 w 200"/>
              <a:gd name="T45" fmla="*/ 106 h 141"/>
              <a:gd name="T46" fmla="*/ 4 w 200"/>
              <a:gd name="T47" fmla="*/ 124 h 141"/>
              <a:gd name="T48" fmla="*/ 42 w 200"/>
              <a:gd name="T49" fmla="*/ 137 h 141"/>
              <a:gd name="T50" fmla="*/ 64 w 200"/>
              <a:gd name="T51" fmla="*/ 103 h 141"/>
              <a:gd name="T52" fmla="*/ 84 w 200"/>
              <a:gd name="T53" fmla="*/ 92 h 141"/>
              <a:gd name="T54" fmla="*/ 85 w 200"/>
              <a:gd name="T55" fmla="*/ 90 h 141"/>
              <a:gd name="T56" fmla="*/ 148 w 200"/>
              <a:gd name="T57" fmla="*/ 93 h 141"/>
              <a:gd name="T58" fmla="*/ 128 w 200"/>
              <a:gd name="T59" fmla="*/ 73 h 141"/>
              <a:gd name="T60" fmla="*/ 39 w 200"/>
              <a:gd name="T61" fmla="*/ 40 h 141"/>
              <a:gd name="T62" fmla="*/ 16 w 200"/>
              <a:gd name="T63" fmla="*/ 30 h 141"/>
              <a:gd name="T64" fmla="*/ 38 w 200"/>
              <a:gd name="T65" fmla="*/ 8 h 141"/>
              <a:gd name="T66" fmla="*/ 49 w 200"/>
              <a:gd name="T67" fmla="*/ 29 h 141"/>
              <a:gd name="T68" fmla="*/ 35 w 200"/>
              <a:gd name="T69" fmla="*/ 133 h 141"/>
              <a:gd name="T70" fmla="*/ 14 w 200"/>
              <a:gd name="T71" fmla="*/ 111 h 141"/>
              <a:gd name="T72" fmla="*/ 37 w 200"/>
              <a:gd name="T73" fmla="*/ 102 h 141"/>
              <a:gd name="T74" fmla="*/ 45 w 200"/>
              <a:gd name="T75" fmla="*/ 124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0" h="141">
                <a:moveTo>
                  <a:pt x="128" y="73"/>
                </a:moveTo>
                <a:cubicBezTo>
                  <a:pt x="153" y="61"/>
                  <a:pt x="196" y="41"/>
                  <a:pt x="197" y="39"/>
                </a:cubicBezTo>
                <a:cubicBezTo>
                  <a:pt x="197" y="39"/>
                  <a:pt x="197" y="39"/>
                  <a:pt x="197" y="39"/>
                </a:cubicBezTo>
                <a:cubicBezTo>
                  <a:pt x="196" y="40"/>
                  <a:pt x="149" y="53"/>
                  <a:pt x="149" y="53"/>
                </a:cubicBezTo>
                <a:cubicBezTo>
                  <a:pt x="107" y="63"/>
                  <a:pt x="107" y="63"/>
                  <a:pt x="107" y="63"/>
                </a:cubicBezTo>
                <a:cubicBezTo>
                  <a:pt x="86" y="55"/>
                  <a:pt x="86" y="55"/>
                  <a:pt x="86" y="55"/>
                </a:cubicBezTo>
                <a:cubicBezTo>
                  <a:pt x="86" y="55"/>
                  <a:pt x="86" y="55"/>
                  <a:pt x="86" y="55"/>
                </a:cubicBezTo>
                <a:cubicBezTo>
                  <a:pt x="86" y="55"/>
                  <a:pt x="87" y="53"/>
                  <a:pt x="87" y="52"/>
                </a:cubicBezTo>
                <a:cubicBezTo>
                  <a:pt x="86" y="51"/>
                  <a:pt x="85" y="51"/>
                  <a:pt x="85" y="51"/>
                </a:cubicBezTo>
                <a:cubicBezTo>
                  <a:pt x="85" y="51"/>
                  <a:pt x="82" y="50"/>
                  <a:pt x="77" y="47"/>
                </a:cubicBezTo>
                <a:cubicBezTo>
                  <a:pt x="72" y="45"/>
                  <a:pt x="67" y="41"/>
                  <a:pt x="65" y="39"/>
                </a:cubicBezTo>
                <a:cubicBezTo>
                  <a:pt x="64" y="37"/>
                  <a:pt x="61" y="33"/>
                  <a:pt x="60" y="28"/>
                </a:cubicBezTo>
                <a:cubicBezTo>
                  <a:pt x="58" y="18"/>
                  <a:pt x="53" y="10"/>
                  <a:pt x="45" y="4"/>
                </a:cubicBezTo>
                <a:cubicBezTo>
                  <a:pt x="45" y="4"/>
                  <a:pt x="40" y="0"/>
                  <a:pt x="31" y="0"/>
                </a:cubicBezTo>
                <a:cubicBezTo>
                  <a:pt x="20" y="0"/>
                  <a:pt x="11" y="6"/>
                  <a:pt x="7" y="16"/>
                </a:cubicBezTo>
                <a:cubicBezTo>
                  <a:pt x="6" y="19"/>
                  <a:pt x="3" y="28"/>
                  <a:pt x="2" y="30"/>
                </a:cubicBezTo>
                <a:cubicBezTo>
                  <a:pt x="2" y="31"/>
                  <a:pt x="2" y="32"/>
                  <a:pt x="2" y="33"/>
                </a:cubicBezTo>
                <a:cubicBezTo>
                  <a:pt x="3" y="35"/>
                  <a:pt x="4" y="36"/>
                  <a:pt x="5" y="36"/>
                </a:cubicBezTo>
                <a:cubicBezTo>
                  <a:pt x="6" y="37"/>
                  <a:pt x="7" y="37"/>
                  <a:pt x="7" y="38"/>
                </a:cubicBezTo>
                <a:cubicBezTo>
                  <a:pt x="8" y="38"/>
                  <a:pt x="8" y="39"/>
                  <a:pt x="8" y="39"/>
                </a:cubicBezTo>
                <a:cubicBezTo>
                  <a:pt x="9" y="40"/>
                  <a:pt x="9" y="40"/>
                  <a:pt x="10" y="41"/>
                </a:cubicBezTo>
                <a:cubicBezTo>
                  <a:pt x="10" y="41"/>
                  <a:pt x="16" y="43"/>
                  <a:pt x="17" y="43"/>
                </a:cubicBezTo>
                <a:cubicBezTo>
                  <a:pt x="18" y="43"/>
                  <a:pt x="19" y="43"/>
                  <a:pt x="19" y="43"/>
                </a:cubicBezTo>
                <a:cubicBezTo>
                  <a:pt x="81" y="62"/>
                  <a:pt x="81" y="62"/>
                  <a:pt x="81" y="62"/>
                </a:cubicBezTo>
                <a:cubicBezTo>
                  <a:pt x="83" y="63"/>
                  <a:pt x="83" y="62"/>
                  <a:pt x="83" y="62"/>
                </a:cubicBezTo>
                <a:cubicBezTo>
                  <a:pt x="84" y="61"/>
                  <a:pt x="84" y="61"/>
                  <a:pt x="84" y="61"/>
                </a:cubicBezTo>
                <a:cubicBezTo>
                  <a:pt x="85" y="62"/>
                  <a:pt x="88" y="63"/>
                  <a:pt x="88" y="63"/>
                </a:cubicBezTo>
                <a:cubicBezTo>
                  <a:pt x="88" y="63"/>
                  <a:pt x="88" y="63"/>
                  <a:pt x="88" y="63"/>
                </a:cubicBezTo>
                <a:cubicBezTo>
                  <a:pt x="88" y="63"/>
                  <a:pt x="88" y="63"/>
                  <a:pt x="88" y="63"/>
                </a:cubicBezTo>
                <a:cubicBezTo>
                  <a:pt x="88" y="64"/>
                  <a:pt x="88" y="64"/>
                  <a:pt x="88" y="66"/>
                </a:cubicBezTo>
                <a:cubicBezTo>
                  <a:pt x="88" y="68"/>
                  <a:pt x="88" y="70"/>
                  <a:pt x="89" y="71"/>
                </a:cubicBezTo>
                <a:cubicBezTo>
                  <a:pt x="89" y="71"/>
                  <a:pt x="89" y="71"/>
                  <a:pt x="88" y="71"/>
                </a:cubicBezTo>
                <a:cubicBezTo>
                  <a:pt x="88" y="73"/>
                  <a:pt x="88" y="76"/>
                  <a:pt x="88" y="77"/>
                </a:cubicBezTo>
                <a:cubicBezTo>
                  <a:pt x="88" y="79"/>
                  <a:pt x="88" y="80"/>
                  <a:pt x="88" y="80"/>
                </a:cubicBezTo>
                <a:cubicBezTo>
                  <a:pt x="88" y="80"/>
                  <a:pt x="88" y="80"/>
                  <a:pt x="88" y="80"/>
                </a:cubicBezTo>
                <a:cubicBezTo>
                  <a:pt x="88" y="80"/>
                  <a:pt x="88" y="80"/>
                  <a:pt x="88" y="80"/>
                </a:cubicBezTo>
                <a:cubicBezTo>
                  <a:pt x="87" y="80"/>
                  <a:pt x="85" y="82"/>
                  <a:pt x="83" y="82"/>
                </a:cubicBezTo>
                <a:cubicBezTo>
                  <a:pt x="83" y="82"/>
                  <a:pt x="83" y="82"/>
                  <a:pt x="83" y="82"/>
                </a:cubicBezTo>
                <a:cubicBezTo>
                  <a:pt x="83" y="82"/>
                  <a:pt x="82" y="80"/>
                  <a:pt x="80" y="81"/>
                </a:cubicBezTo>
                <a:cubicBezTo>
                  <a:pt x="17" y="98"/>
                  <a:pt x="17" y="98"/>
                  <a:pt x="17" y="98"/>
                </a:cubicBezTo>
                <a:cubicBezTo>
                  <a:pt x="17" y="98"/>
                  <a:pt x="16" y="97"/>
                  <a:pt x="15" y="97"/>
                </a:cubicBezTo>
                <a:cubicBezTo>
                  <a:pt x="14" y="97"/>
                  <a:pt x="9" y="99"/>
                  <a:pt x="8" y="99"/>
                </a:cubicBezTo>
                <a:cubicBezTo>
                  <a:pt x="7" y="100"/>
                  <a:pt x="7" y="100"/>
                  <a:pt x="7" y="101"/>
                </a:cubicBezTo>
                <a:cubicBezTo>
                  <a:pt x="6" y="101"/>
                  <a:pt x="6" y="102"/>
                  <a:pt x="6" y="102"/>
                </a:cubicBezTo>
                <a:cubicBezTo>
                  <a:pt x="5" y="103"/>
                  <a:pt x="4" y="103"/>
                  <a:pt x="4" y="103"/>
                </a:cubicBezTo>
                <a:cubicBezTo>
                  <a:pt x="2" y="104"/>
                  <a:pt x="1" y="105"/>
                  <a:pt x="1" y="106"/>
                </a:cubicBezTo>
                <a:cubicBezTo>
                  <a:pt x="0" y="107"/>
                  <a:pt x="0" y="109"/>
                  <a:pt x="0" y="110"/>
                </a:cubicBezTo>
                <a:cubicBezTo>
                  <a:pt x="1" y="112"/>
                  <a:pt x="3" y="121"/>
                  <a:pt x="4" y="124"/>
                </a:cubicBezTo>
                <a:cubicBezTo>
                  <a:pt x="8" y="134"/>
                  <a:pt x="16" y="141"/>
                  <a:pt x="28" y="141"/>
                </a:cubicBezTo>
                <a:cubicBezTo>
                  <a:pt x="37" y="141"/>
                  <a:pt x="42" y="137"/>
                  <a:pt x="42" y="137"/>
                </a:cubicBezTo>
                <a:cubicBezTo>
                  <a:pt x="50" y="132"/>
                  <a:pt x="55" y="124"/>
                  <a:pt x="57" y="114"/>
                </a:cubicBezTo>
                <a:cubicBezTo>
                  <a:pt x="59" y="109"/>
                  <a:pt x="62" y="105"/>
                  <a:pt x="64" y="103"/>
                </a:cubicBezTo>
                <a:cubicBezTo>
                  <a:pt x="65" y="102"/>
                  <a:pt x="70" y="98"/>
                  <a:pt x="76" y="96"/>
                </a:cubicBezTo>
                <a:cubicBezTo>
                  <a:pt x="81" y="94"/>
                  <a:pt x="84" y="92"/>
                  <a:pt x="84" y="92"/>
                </a:cubicBezTo>
                <a:cubicBezTo>
                  <a:pt x="84" y="92"/>
                  <a:pt x="85" y="92"/>
                  <a:pt x="85" y="91"/>
                </a:cubicBezTo>
                <a:cubicBezTo>
                  <a:pt x="85" y="91"/>
                  <a:pt x="85" y="91"/>
                  <a:pt x="85" y="90"/>
                </a:cubicBezTo>
                <a:cubicBezTo>
                  <a:pt x="109" y="82"/>
                  <a:pt x="109" y="82"/>
                  <a:pt x="109" y="82"/>
                </a:cubicBezTo>
                <a:cubicBezTo>
                  <a:pt x="148" y="93"/>
                  <a:pt x="148" y="93"/>
                  <a:pt x="148" y="93"/>
                </a:cubicBezTo>
                <a:cubicBezTo>
                  <a:pt x="148" y="93"/>
                  <a:pt x="196" y="107"/>
                  <a:pt x="197" y="107"/>
                </a:cubicBezTo>
                <a:cubicBezTo>
                  <a:pt x="200" y="108"/>
                  <a:pt x="154" y="86"/>
                  <a:pt x="128" y="73"/>
                </a:cubicBezTo>
                <a:close/>
                <a:moveTo>
                  <a:pt x="49" y="29"/>
                </a:moveTo>
                <a:cubicBezTo>
                  <a:pt x="48" y="35"/>
                  <a:pt x="44" y="39"/>
                  <a:pt x="39" y="40"/>
                </a:cubicBezTo>
                <a:cubicBezTo>
                  <a:pt x="35" y="40"/>
                  <a:pt x="31" y="39"/>
                  <a:pt x="27" y="38"/>
                </a:cubicBezTo>
                <a:cubicBezTo>
                  <a:pt x="22" y="36"/>
                  <a:pt x="18" y="34"/>
                  <a:pt x="16" y="30"/>
                </a:cubicBezTo>
                <a:cubicBezTo>
                  <a:pt x="14" y="26"/>
                  <a:pt x="14" y="23"/>
                  <a:pt x="15" y="18"/>
                </a:cubicBezTo>
                <a:cubicBezTo>
                  <a:pt x="18" y="10"/>
                  <a:pt x="28" y="5"/>
                  <a:pt x="38" y="8"/>
                </a:cubicBezTo>
                <a:cubicBezTo>
                  <a:pt x="43" y="10"/>
                  <a:pt x="46" y="13"/>
                  <a:pt x="48" y="18"/>
                </a:cubicBezTo>
                <a:cubicBezTo>
                  <a:pt x="50" y="21"/>
                  <a:pt x="50" y="24"/>
                  <a:pt x="49" y="29"/>
                </a:cubicBezTo>
                <a:close/>
                <a:moveTo>
                  <a:pt x="45" y="124"/>
                </a:moveTo>
                <a:cubicBezTo>
                  <a:pt x="43" y="128"/>
                  <a:pt x="40" y="132"/>
                  <a:pt x="35" y="133"/>
                </a:cubicBezTo>
                <a:cubicBezTo>
                  <a:pt x="25" y="136"/>
                  <a:pt x="15" y="131"/>
                  <a:pt x="13" y="122"/>
                </a:cubicBezTo>
                <a:cubicBezTo>
                  <a:pt x="12" y="118"/>
                  <a:pt x="12" y="114"/>
                  <a:pt x="14" y="111"/>
                </a:cubicBezTo>
                <a:cubicBezTo>
                  <a:pt x="16" y="107"/>
                  <a:pt x="21" y="104"/>
                  <a:pt x="26" y="103"/>
                </a:cubicBezTo>
                <a:cubicBezTo>
                  <a:pt x="29" y="102"/>
                  <a:pt x="34" y="101"/>
                  <a:pt x="37" y="102"/>
                </a:cubicBezTo>
                <a:cubicBezTo>
                  <a:pt x="42" y="103"/>
                  <a:pt x="46" y="107"/>
                  <a:pt x="47" y="113"/>
                </a:cubicBezTo>
                <a:cubicBezTo>
                  <a:pt x="48" y="117"/>
                  <a:pt x="47" y="121"/>
                  <a:pt x="45" y="124"/>
                </a:cubicBezTo>
                <a:close/>
              </a:path>
            </a:pathLst>
          </a:custGeom>
          <a:solidFill>
            <a:schemeClr val="accent3"/>
          </a:solidFill>
          <a:ln>
            <a:noFill/>
          </a:ln>
        </p:spPr>
        <p:txBody>
          <a:bodyPr vert="horz" wrap="square" lIns="91440" tIns="45720" rIns="91440" bIns="45720" numCol="1" anchor="t" anchorCtr="0" compatLnSpc="1"/>
          <a:lstStyle/>
          <a:p>
            <a:endParaRPr lang="id-ID"/>
          </a:p>
        </p:txBody>
      </p:sp>
      <p:sp>
        <p:nvSpPr>
          <p:cNvPr id="135" name="TextBox 13"/>
          <p:cNvSpPr txBox="1"/>
          <p:nvPr/>
        </p:nvSpPr>
        <p:spPr>
          <a:xfrm>
            <a:off x="5768723" y="2027935"/>
            <a:ext cx="2338080" cy="295466"/>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36" name="TextBox 13"/>
          <p:cNvSpPr txBox="1"/>
          <p:nvPr/>
        </p:nvSpPr>
        <p:spPr>
          <a:xfrm>
            <a:off x="5772804" y="2313840"/>
            <a:ext cx="2333999" cy="443198"/>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37" name="TextBox 13"/>
          <p:cNvSpPr txBox="1"/>
          <p:nvPr/>
        </p:nvSpPr>
        <p:spPr>
          <a:xfrm>
            <a:off x="3573704" y="1734867"/>
            <a:ext cx="2338080" cy="295466"/>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38" name="TextBox 13"/>
          <p:cNvSpPr txBox="1"/>
          <p:nvPr/>
        </p:nvSpPr>
        <p:spPr>
          <a:xfrm>
            <a:off x="3577785" y="2020772"/>
            <a:ext cx="2333999" cy="443198"/>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39" name="TextBox 13"/>
          <p:cNvSpPr txBox="1"/>
          <p:nvPr/>
        </p:nvSpPr>
        <p:spPr>
          <a:xfrm>
            <a:off x="9409341" y="3018609"/>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40" name="TextBox 13"/>
          <p:cNvSpPr txBox="1"/>
          <p:nvPr/>
        </p:nvSpPr>
        <p:spPr>
          <a:xfrm>
            <a:off x="9409341" y="3340610"/>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41" name="TextBox 13"/>
          <p:cNvSpPr txBox="1"/>
          <p:nvPr/>
        </p:nvSpPr>
        <p:spPr>
          <a:xfrm>
            <a:off x="1487373" y="2463214"/>
            <a:ext cx="1295287" cy="295466"/>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42" name="TextBox 13"/>
          <p:cNvSpPr txBox="1"/>
          <p:nvPr/>
        </p:nvSpPr>
        <p:spPr>
          <a:xfrm>
            <a:off x="448661" y="2785215"/>
            <a:ext cx="2333999" cy="443198"/>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6085" y="461265"/>
            <a:ext cx="27525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点击此处添加标题</a:t>
            </a:r>
            <a:endParaRPr lang="zh-CN" altLang="en-US" sz="2400" b="1" dirty="0">
              <a:latin typeface="微软雅黑" panose="020B0503020204020204" pitchFamily="34" charset="-122"/>
              <a:ea typeface="微软雅黑" panose="020B0503020204020204" pitchFamily="34" charset="-122"/>
            </a:endParaRPr>
          </a:p>
        </p:txBody>
      </p:sp>
      <p:sp>
        <p:nvSpPr>
          <p:cNvPr id="3" name="Freeform 5"/>
          <p:cNvSpPr/>
          <p:nvPr/>
        </p:nvSpPr>
        <p:spPr bwMode="auto">
          <a:xfrm>
            <a:off x="1512659" y="3364135"/>
            <a:ext cx="9193645" cy="668338"/>
          </a:xfrm>
          <a:custGeom>
            <a:avLst/>
            <a:gdLst>
              <a:gd name="T0" fmla="*/ 2938 w 5750"/>
              <a:gd name="T1" fmla="*/ 130 h 418"/>
              <a:gd name="T2" fmla="*/ 2794 w 5750"/>
              <a:gd name="T3" fmla="*/ 130 h 418"/>
              <a:gd name="T4" fmla="*/ 224 w 5750"/>
              <a:gd name="T5" fmla="*/ 119 h 418"/>
              <a:gd name="T6" fmla="*/ 224 w 5750"/>
              <a:gd name="T7" fmla="*/ 0 h 418"/>
              <a:gd name="T8" fmla="*/ 0 w 5750"/>
              <a:gd name="T9" fmla="*/ 210 h 418"/>
              <a:gd name="T10" fmla="*/ 224 w 5750"/>
              <a:gd name="T11" fmla="*/ 418 h 418"/>
              <a:gd name="T12" fmla="*/ 224 w 5750"/>
              <a:gd name="T13" fmla="*/ 294 h 418"/>
              <a:gd name="T14" fmla="*/ 2794 w 5750"/>
              <a:gd name="T15" fmla="*/ 311 h 418"/>
              <a:gd name="T16" fmla="*/ 2938 w 5750"/>
              <a:gd name="T17" fmla="*/ 311 h 418"/>
              <a:gd name="T18" fmla="*/ 5524 w 5750"/>
              <a:gd name="T19" fmla="*/ 311 h 418"/>
              <a:gd name="T20" fmla="*/ 5524 w 5750"/>
              <a:gd name="T21" fmla="*/ 418 h 418"/>
              <a:gd name="T22" fmla="*/ 5750 w 5750"/>
              <a:gd name="T23" fmla="*/ 210 h 418"/>
              <a:gd name="T24" fmla="*/ 5524 w 5750"/>
              <a:gd name="T25" fmla="*/ 0 h 418"/>
              <a:gd name="T26" fmla="*/ 5524 w 5750"/>
              <a:gd name="T27" fmla="*/ 130 h 418"/>
              <a:gd name="T28" fmla="*/ 2938 w 5750"/>
              <a:gd name="T29" fmla="*/ 130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750" h="418">
                <a:moveTo>
                  <a:pt x="2938" y="130"/>
                </a:moveTo>
                <a:lnTo>
                  <a:pt x="2794" y="130"/>
                </a:lnTo>
                <a:lnTo>
                  <a:pt x="224" y="119"/>
                </a:lnTo>
                <a:lnTo>
                  <a:pt x="224" y="0"/>
                </a:lnTo>
                <a:lnTo>
                  <a:pt x="0" y="210"/>
                </a:lnTo>
                <a:lnTo>
                  <a:pt x="224" y="418"/>
                </a:lnTo>
                <a:lnTo>
                  <a:pt x="224" y="294"/>
                </a:lnTo>
                <a:lnTo>
                  <a:pt x="2794" y="311"/>
                </a:lnTo>
                <a:lnTo>
                  <a:pt x="2938" y="311"/>
                </a:lnTo>
                <a:lnTo>
                  <a:pt x="5524" y="311"/>
                </a:lnTo>
                <a:lnTo>
                  <a:pt x="5524" y="418"/>
                </a:lnTo>
                <a:lnTo>
                  <a:pt x="5750" y="210"/>
                </a:lnTo>
                <a:lnTo>
                  <a:pt x="5524" y="0"/>
                </a:lnTo>
                <a:lnTo>
                  <a:pt x="5524" y="130"/>
                </a:lnTo>
                <a:lnTo>
                  <a:pt x="2938" y="130"/>
                </a:lnTo>
                <a:close/>
              </a:path>
            </a:pathLst>
          </a:custGeom>
          <a:solidFill>
            <a:schemeClr val="accent1"/>
          </a:solidFill>
          <a:ln>
            <a:noFill/>
          </a:ln>
        </p:spPr>
        <p:txBody>
          <a:bodyPr vert="horz" wrap="square" lIns="91440" tIns="45720" rIns="91440" bIns="45720" numCol="1" anchor="t" anchorCtr="0" compatLnSpc="1"/>
          <a:lstStyle/>
          <a:p>
            <a:endParaRPr lang="id-ID"/>
          </a:p>
        </p:txBody>
      </p:sp>
      <p:sp>
        <p:nvSpPr>
          <p:cNvPr id="5" name="Freeform 6"/>
          <p:cNvSpPr/>
          <p:nvPr/>
        </p:nvSpPr>
        <p:spPr bwMode="auto">
          <a:xfrm>
            <a:off x="3175783" y="1944116"/>
            <a:ext cx="6140450" cy="4114800"/>
          </a:xfrm>
          <a:custGeom>
            <a:avLst/>
            <a:gdLst>
              <a:gd name="T0" fmla="*/ 102 w 1880"/>
              <a:gd name="T1" fmla="*/ 0 h 1259"/>
              <a:gd name="T2" fmla="*/ 0 w 1880"/>
              <a:gd name="T3" fmla="*/ 110 h 1259"/>
              <a:gd name="T4" fmla="*/ 54 w 1880"/>
              <a:gd name="T5" fmla="*/ 110 h 1259"/>
              <a:gd name="T6" fmla="*/ 141 w 1880"/>
              <a:gd name="T7" fmla="*/ 347 h 1259"/>
              <a:gd name="T8" fmla="*/ 237 w 1880"/>
              <a:gd name="T9" fmla="*/ 405 h 1259"/>
              <a:gd name="T10" fmla="*/ 242 w 1880"/>
              <a:gd name="T11" fmla="*/ 406 h 1259"/>
              <a:gd name="T12" fmla="*/ 795 w 1880"/>
              <a:gd name="T13" fmla="*/ 410 h 1259"/>
              <a:gd name="T14" fmla="*/ 843 w 1880"/>
              <a:gd name="T15" fmla="*/ 410 h 1259"/>
              <a:gd name="T16" fmla="*/ 1370 w 1880"/>
              <a:gd name="T17" fmla="*/ 410 h 1259"/>
              <a:gd name="T18" fmla="*/ 1558 w 1880"/>
              <a:gd name="T19" fmla="*/ 470 h 1259"/>
              <a:gd name="T20" fmla="*/ 1740 w 1880"/>
              <a:gd name="T21" fmla="*/ 839 h 1259"/>
              <a:gd name="T22" fmla="*/ 1740 w 1880"/>
              <a:gd name="T23" fmla="*/ 1150 h 1259"/>
              <a:gd name="T24" fmla="*/ 1676 w 1880"/>
              <a:gd name="T25" fmla="*/ 1150 h 1259"/>
              <a:gd name="T26" fmla="*/ 1778 w 1880"/>
              <a:gd name="T27" fmla="*/ 1259 h 1259"/>
              <a:gd name="T28" fmla="*/ 1880 w 1880"/>
              <a:gd name="T29" fmla="*/ 1150 h 1259"/>
              <a:gd name="T30" fmla="*/ 1824 w 1880"/>
              <a:gd name="T31" fmla="*/ 1150 h 1259"/>
              <a:gd name="T32" fmla="*/ 1824 w 1880"/>
              <a:gd name="T33" fmla="*/ 839 h 1259"/>
              <a:gd name="T34" fmla="*/ 1599 w 1880"/>
              <a:gd name="T35" fmla="*/ 392 h 1259"/>
              <a:gd name="T36" fmla="*/ 1374 w 1880"/>
              <a:gd name="T37" fmla="*/ 326 h 1259"/>
              <a:gd name="T38" fmla="*/ 1373 w 1880"/>
              <a:gd name="T39" fmla="*/ 326 h 1259"/>
              <a:gd name="T40" fmla="*/ 843 w 1880"/>
              <a:gd name="T41" fmla="*/ 326 h 1259"/>
              <a:gd name="T42" fmla="*/ 795 w 1880"/>
              <a:gd name="T43" fmla="*/ 326 h 1259"/>
              <a:gd name="T44" fmla="*/ 253 w 1880"/>
              <a:gd name="T45" fmla="*/ 321 h 1259"/>
              <a:gd name="T46" fmla="*/ 140 w 1880"/>
              <a:gd name="T47" fmla="*/ 110 h 1259"/>
              <a:gd name="T48" fmla="*/ 204 w 1880"/>
              <a:gd name="T49" fmla="*/ 110 h 1259"/>
              <a:gd name="T50" fmla="*/ 102 w 1880"/>
              <a:gd name="T51" fmla="*/ 0 h 1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880" h="1259">
                <a:moveTo>
                  <a:pt x="102" y="0"/>
                </a:moveTo>
                <a:cubicBezTo>
                  <a:pt x="0" y="110"/>
                  <a:pt x="0" y="110"/>
                  <a:pt x="0" y="110"/>
                </a:cubicBezTo>
                <a:cubicBezTo>
                  <a:pt x="54" y="110"/>
                  <a:pt x="54" y="110"/>
                  <a:pt x="54" y="110"/>
                </a:cubicBezTo>
                <a:cubicBezTo>
                  <a:pt x="57" y="238"/>
                  <a:pt x="103" y="308"/>
                  <a:pt x="141" y="347"/>
                </a:cubicBezTo>
                <a:cubicBezTo>
                  <a:pt x="186" y="393"/>
                  <a:pt x="232" y="404"/>
                  <a:pt x="237" y="405"/>
                </a:cubicBezTo>
                <a:cubicBezTo>
                  <a:pt x="242" y="406"/>
                  <a:pt x="242" y="406"/>
                  <a:pt x="242" y="406"/>
                </a:cubicBezTo>
                <a:cubicBezTo>
                  <a:pt x="795" y="410"/>
                  <a:pt x="795" y="410"/>
                  <a:pt x="795" y="410"/>
                </a:cubicBezTo>
                <a:cubicBezTo>
                  <a:pt x="843" y="410"/>
                  <a:pt x="843" y="410"/>
                  <a:pt x="843" y="410"/>
                </a:cubicBezTo>
                <a:cubicBezTo>
                  <a:pt x="1370" y="410"/>
                  <a:pt x="1370" y="410"/>
                  <a:pt x="1370" y="410"/>
                </a:cubicBezTo>
                <a:cubicBezTo>
                  <a:pt x="1379" y="410"/>
                  <a:pt x="1471" y="416"/>
                  <a:pt x="1558" y="470"/>
                </a:cubicBezTo>
                <a:cubicBezTo>
                  <a:pt x="1677" y="544"/>
                  <a:pt x="1740" y="667"/>
                  <a:pt x="1740" y="839"/>
                </a:cubicBezTo>
                <a:cubicBezTo>
                  <a:pt x="1740" y="1150"/>
                  <a:pt x="1740" y="1150"/>
                  <a:pt x="1740" y="1150"/>
                </a:cubicBezTo>
                <a:cubicBezTo>
                  <a:pt x="1676" y="1150"/>
                  <a:pt x="1676" y="1150"/>
                  <a:pt x="1676" y="1150"/>
                </a:cubicBezTo>
                <a:cubicBezTo>
                  <a:pt x="1778" y="1259"/>
                  <a:pt x="1778" y="1259"/>
                  <a:pt x="1778" y="1259"/>
                </a:cubicBezTo>
                <a:cubicBezTo>
                  <a:pt x="1880" y="1150"/>
                  <a:pt x="1880" y="1150"/>
                  <a:pt x="1880" y="1150"/>
                </a:cubicBezTo>
                <a:cubicBezTo>
                  <a:pt x="1824" y="1150"/>
                  <a:pt x="1824" y="1150"/>
                  <a:pt x="1824" y="1150"/>
                </a:cubicBezTo>
                <a:cubicBezTo>
                  <a:pt x="1824" y="839"/>
                  <a:pt x="1824" y="839"/>
                  <a:pt x="1824" y="839"/>
                </a:cubicBezTo>
                <a:cubicBezTo>
                  <a:pt x="1824" y="582"/>
                  <a:pt x="1701" y="454"/>
                  <a:pt x="1599" y="392"/>
                </a:cubicBezTo>
                <a:cubicBezTo>
                  <a:pt x="1489" y="326"/>
                  <a:pt x="1378" y="326"/>
                  <a:pt x="1374" y="326"/>
                </a:cubicBezTo>
                <a:cubicBezTo>
                  <a:pt x="1373" y="326"/>
                  <a:pt x="1373" y="326"/>
                  <a:pt x="1373" y="326"/>
                </a:cubicBezTo>
                <a:cubicBezTo>
                  <a:pt x="843" y="326"/>
                  <a:pt x="843" y="326"/>
                  <a:pt x="843" y="326"/>
                </a:cubicBezTo>
                <a:cubicBezTo>
                  <a:pt x="795" y="326"/>
                  <a:pt x="795" y="326"/>
                  <a:pt x="795" y="326"/>
                </a:cubicBezTo>
                <a:cubicBezTo>
                  <a:pt x="253" y="321"/>
                  <a:pt x="253" y="321"/>
                  <a:pt x="253" y="321"/>
                </a:cubicBezTo>
                <a:cubicBezTo>
                  <a:pt x="233" y="313"/>
                  <a:pt x="146" y="270"/>
                  <a:pt x="140" y="110"/>
                </a:cubicBezTo>
                <a:cubicBezTo>
                  <a:pt x="204" y="110"/>
                  <a:pt x="204" y="110"/>
                  <a:pt x="204" y="110"/>
                </a:cubicBezTo>
                <a:lnTo>
                  <a:pt x="102" y="0"/>
                </a:lnTo>
                <a:close/>
              </a:path>
            </a:pathLst>
          </a:custGeom>
          <a:solidFill>
            <a:schemeClr val="accent3"/>
          </a:solidFill>
          <a:ln>
            <a:noFill/>
          </a:ln>
        </p:spPr>
        <p:txBody>
          <a:bodyPr vert="horz" wrap="square" lIns="91440" tIns="45720" rIns="91440" bIns="45720" numCol="1" anchor="t" anchorCtr="0" compatLnSpc="1"/>
          <a:lstStyle/>
          <a:p>
            <a:endParaRPr lang="id-ID"/>
          </a:p>
        </p:txBody>
      </p:sp>
      <p:sp>
        <p:nvSpPr>
          <p:cNvPr id="6" name="Freeform 7"/>
          <p:cNvSpPr/>
          <p:nvPr/>
        </p:nvSpPr>
        <p:spPr bwMode="auto">
          <a:xfrm rot="10800000" flipH="1">
            <a:off x="2963850" y="2231454"/>
            <a:ext cx="6113463" cy="4114800"/>
          </a:xfrm>
          <a:custGeom>
            <a:avLst/>
            <a:gdLst>
              <a:gd name="T0" fmla="*/ 102 w 1872"/>
              <a:gd name="T1" fmla="*/ 0 h 1259"/>
              <a:gd name="T2" fmla="*/ 0 w 1872"/>
              <a:gd name="T3" fmla="*/ 110 h 1259"/>
              <a:gd name="T4" fmla="*/ 57 w 1872"/>
              <a:gd name="T5" fmla="*/ 110 h 1259"/>
              <a:gd name="T6" fmla="*/ 57 w 1872"/>
              <a:gd name="T7" fmla="*/ 421 h 1259"/>
              <a:gd name="T8" fmla="*/ 282 w 1872"/>
              <a:gd name="T9" fmla="*/ 867 h 1259"/>
              <a:gd name="T10" fmla="*/ 507 w 1872"/>
              <a:gd name="T11" fmla="*/ 934 h 1259"/>
              <a:gd name="T12" fmla="*/ 507 w 1872"/>
              <a:gd name="T13" fmla="*/ 934 h 1259"/>
              <a:gd name="T14" fmla="*/ 1029 w 1872"/>
              <a:gd name="T15" fmla="*/ 938 h 1259"/>
              <a:gd name="T16" fmla="*/ 1084 w 1872"/>
              <a:gd name="T17" fmla="*/ 938 h 1259"/>
              <a:gd name="T18" fmla="*/ 1619 w 1872"/>
              <a:gd name="T19" fmla="*/ 938 h 1259"/>
              <a:gd name="T20" fmla="*/ 1732 w 1872"/>
              <a:gd name="T21" fmla="*/ 1150 h 1259"/>
              <a:gd name="T22" fmla="*/ 1669 w 1872"/>
              <a:gd name="T23" fmla="*/ 1150 h 1259"/>
              <a:gd name="T24" fmla="*/ 1771 w 1872"/>
              <a:gd name="T25" fmla="*/ 1259 h 1259"/>
              <a:gd name="T26" fmla="*/ 1872 w 1872"/>
              <a:gd name="T27" fmla="*/ 1150 h 1259"/>
              <a:gd name="T28" fmla="*/ 1819 w 1872"/>
              <a:gd name="T29" fmla="*/ 1150 h 1259"/>
              <a:gd name="T30" fmla="*/ 1732 w 1872"/>
              <a:gd name="T31" fmla="*/ 913 h 1259"/>
              <a:gd name="T32" fmla="*/ 1636 w 1872"/>
              <a:gd name="T33" fmla="*/ 855 h 1259"/>
              <a:gd name="T34" fmla="*/ 1631 w 1872"/>
              <a:gd name="T35" fmla="*/ 854 h 1259"/>
              <a:gd name="T36" fmla="*/ 1084 w 1872"/>
              <a:gd name="T37" fmla="*/ 854 h 1259"/>
              <a:gd name="T38" fmla="*/ 1029 w 1872"/>
              <a:gd name="T39" fmla="*/ 854 h 1259"/>
              <a:gd name="T40" fmla="*/ 509 w 1872"/>
              <a:gd name="T41" fmla="*/ 850 h 1259"/>
              <a:gd name="T42" fmla="*/ 325 w 1872"/>
              <a:gd name="T43" fmla="*/ 790 h 1259"/>
              <a:gd name="T44" fmla="*/ 145 w 1872"/>
              <a:gd name="T45" fmla="*/ 421 h 1259"/>
              <a:gd name="T46" fmla="*/ 145 w 1872"/>
              <a:gd name="T47" fmla="*/ 110 h 1259"/>
              <a:gd name="T48" fmla="*/ 204 w 1872"/>
              <a:gd name="T49" fmla="*/ 110 h 1259"/>
              <a:gd name="T50" fmla="*/ 102 w 1872"/>
              <a:gd name="T51" fmla="*/ 0 h 1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872" h="1259">
                <a:moveTo>
                  <a:pt x="102" y="0"/>
                </a:moveTo>
                <a:cubicBezTo>
                  <a:pt x="0" y="110"/>
                  <a:pt x="0" y="110"/>
                  <a:pt x="0" y="110"/>
                </a:cubicBezTo>
                <a:cubicBezTo>
                  <a:pt x="57" y="110"/>
                  <a:pt x="57" y="110"/>
                  <a:pt x="57" y="110"/>
                </a:cubicBezTo>
                <a:cubicBezTo>
                  <a:pt x="57" y="421"/>
                  <a:pt x="57" y="421"/>
                  <a:pt x="57" y="421"/>
                </a:cubicBezTo>
                <a:cubicBezTo>
                  <a:pt x="57" y="678"/>
                  <a:pt x="179" y="805"/>
                  <a:pt x="282" y="867"/>
                </a:cubicBezTo>
                <a:cubicBezTo>
                  <a:pt x="392" y="934"/>
                  <a:pt x="502" y="934"/>
                  <a:pt x="507" y="934"/>
                </a:cubicBezTo>
                <a:cubicBezTo>
                  <a:pt x="507" y="934"/>
                  <a:pt x="507" y="934"/>
                  <a:pt x="507" y="934"/>
                </a:cubicBezTo>
                <a:cubicBezTo>
                  <a:pt x="1029" y="938"/>
                  <a:pt x="1029" y="938"/>
                  <a:pt x="1029" y="938"/>
                </a:cubicBezTo>
                <a:cubicBezTo>
                  <a:pt x="1084" y="938"/>
                  <a:pt x="1084" y="938"/>
                  <a:pt x="1084" y="938"/>
                </a:cubicBezTo>
                <a:cubicBezTo>
                  <a:pt x="1619" y="938"/>
                  <a:pt x="1619" y="938"/>
                  <a:pt x="1619" y="938"/>
                </a:cubicBezTo>
                <a:cubicBezTo>
                  <a:pt x="1640" y="946"/>
                  <a:pt x="1727" y="990"/>
                  <a:pt x="1732" y="1150"/>
                </a:cubicBezTo>
                <a:cubicBezTo>
                  <a:pt x="1669" y="1150"/>
                  <a:pt x="1669" y="1150"/>
                  <a:pt x="1669" y="1150"/>
                </a:cubicBezTo>
                <a:cubicBezTo>
                  <a:pt x="1771" y="1259"/>
                  <a:pt x="1771" y="1259"/>
                  <a:pt x="1771" y="1259"/>
                </a:cubicBezTo>
                <a:cubicBezTo>
                  <a:pt x="1872" y="1150"/>
                  <a:pt x="1872" y="1150"/>
                  <a:pt x="1872" y="1150"/>
                </a:cubicBezTo>
                <a:cubicBezTo>
                  <a:pt x="1819" y="1150"/>
                  <a:pt x="1819" y="1150"/>
                  <a:pt x="1819" y="1150"/>
                </a:cubicBezTo>
                <a:cubicBezTo>
                  <a:pt x="1815" y="1022"/>
                  <a:pt x="1770" y="952"/>
                  <a:pt x="1732" y="913"/>
                </a:cubicBezTo>
                <a:cubicBezTo>
                  <a:pt x="1687" y="867"/>
                  <a:pt x="1641" y="856"/>
                  <a:pt x="1636" y="855"/>
                </a:cubicBezTo>
                <a:cubicBezTo>
                  <a:pt x="1631" y="854"/>
                  <a:pt x="1631" y="854"/>
                  <a:pt x="1631" y="854"/>
                </a:cubicBezTo>
                <a:cubicBezTo>
                  <a:pt x="1084" y="854"/>
                  <a:pt x="1084" y="854"/>
                  <a:pt x="1084" y="854"/>
                </a:cubicBezTo>
                <a:cubicBezTo>
                  <a:pt x="1029" y="854"/>
                  <a:pt x="1029" y="854"/>
                  <a:pt x="1029" y="854"/>
                </a:cubicBezTo>
                <a:cubicBezTo>
                  <a:pt x="509" y="850"/>
                  <a:pt x="509" y="850"/>
                  <a:pt x="509" y="850"/>
                </a:cubicBezTo>
                <a:cubicBezTo>
                  <a:pt x="500" y="850"/>
                  <a:pt x="412" y="844"/>
                  <a:pt x="325" y="790"/>
                </a:cubicBezTo>
                <a:cubicBezTo>
                  <a:pt x="205" y="716"/>
                  <a:pt x="145" y="593"/>
                  <a:pt x="145" y="421"/>
                </a:cubicBezTo>
                <a:cubicBezTo>
                  <a:pt x="145" y="110"/>
                  <a:pt x="145" y="110"/>
                  <a:pt x="145" y="110"/>
                </a:cubicBezTo>
                <a:cubicBezTo>
                  <a:pt x="204" y="110"/>
                  <a:pt x="204" y="110"/>
                  <a:pt x="204" y="110"/>
                </a:cubicBezTo>
                <a:lnTo>
                  <a:pt x="102" y="0"/>
                </a:lnTo>
                <a:close/>
              </a:path>
            </a:pathLst>
          </a:custGeom>
          <a:solidFill>
            <a:schemeClr val="accent4"/>
          </a:solidFill>
          <a:ln>
            <a:noFill/>
          </a:ln>
        </p:spPr>
        <p:txBody>
          <a:bodyPr vert="horz" wrap="square" lIns="91440" tIns="45720" rIns="91440" bIns="45720" numCol="1" anchor="t" anchorCtr="0" compatLnSpc="1"/>
          <a:lstStyle/>
          <a:p>
            <a:endParaRPr lang="id-ID"/>
          </a:p>
        </p:txBody>
      </p:sp>
      <p:sp>
        <p:nvSpPr>
          <p:cNvPr id="7" name="Freeform 8"/>
          <p:cNvSpPr/>
          <p:nvPr/>
        </p:nvSpPr>
        <p:spPr bwMode="auto">
          <a:xfrm>
            <a:off x="3878250" y="1832991"/>
            <a:ext cx="4487863" cy="3730625"/>
          </a:xfrm>
          <a:custGeom>
            <a:avLst/>
            <a:gdLst>
              <a:gd name="T0" fmla="*/ 1272 w 1374"/>
              <a:gd name="T1" fmla="*/ 0 h 1141"/>
              <a:gd name="T2" fmla="*/ 1170 w 1374"/>
              <a:gd name="T3" fmla="*/ 110 h 1141"/>
              <a:gd name="T4" fmla="*/ 1228 w 1374"/>
              <a:gd name="T5" fmla="*/ 110 h 1141"/>
              <a:gd name="T6" fmla="*/ 1228 w 1374"/>
              <a:gd name="T7" fmla="*/ 375 h 1141"/>
              <a:gd name="T8" fmla="*/ 1059 w 1374"/>
              <a:gd name="T9" fmla="*/ 682 h 1141"/>
              <a:gd name="T10" fmla="*/ 880 w 1374"/>
              <a:gd name="T11" fmla="*/ 730 h 1141"/>
              <a:gd name="T12" fmla="*/ 539 w 1374"/>
              <a:gd name="T13" fmla="*/ 730 h 1141"/>
              <a:gd name="T14" fmla="*/ 515 w 1374"/>
              <a:gd name="T15" fmla="*/ 730 h 1141"/>
              <a:gd name="T16" fmla="*/ 204 w 1374"/>
              <a:gd name="T17" fmla="*/ 730 h 1141"/>
              <a:gd name="T18" fmla="*/ 104 w 1374"/>
              <a:gd name="T19" fmla="*/ 760 h 1141"/>
              <a:gd name="T20" fmla="*/ 68 w 1374"/>
              <a:gd name="T21" fmla="*/ 854 h 1141"/>
              <a:gd name="T22" fmla="*/ 68 w 1374"/>
              <a:gd name="T23" fmla="*/ 1030 h 1141"/>
              <a:gd name="T24" fmla="*/ 0 w 1374"/>
              <a:gd name="T25" fmla="*/ 1030 h 1141"/>
              <a:gd name="T26" fmla="*/ 101 w 1374"/>
              <a:gd name="T27" fmla="*/ 1141 h 1141"/>
              <a:gd name="T28" fmla="*/ 203 w 1374"/>
              <a:gd name="T29" fmla="*/ 1034 h 1141"/>
              <a:gd name="T30" fmla="*/ 152 w 1374"/>
              <a:gd name="T31" fmla="*/ 1034 h 1141"/>
              <a:gd name="T32" fmla="*/ 152 w 1374"/>
              <a:gd name="T33" fmla="*/ 854 h 1141"/>
              <a:gd name="T34" fmla="*/ 161 w 1374"/>
              <a:gd name="T35" fmla="*/ 823 h 1141"/>
              <a:gd name="T36" fmla="*/ 199 w 1374"/>
              <a:gd name="T37" fmla="*/ 813 h 1141"/>
              <a:gd name="T38" fmla="*/ 200 w 1374"/>
              <a:gd name="T39" fmla="*/ 814 h 1141"/>
              <a:gd name="T40" fmla="*/ 515 w 1374"/>
              <a:gd name="T41" fmla="*/ 814 h 1141"/>
              <a:gd name="T42" fmla="*/ 539 w 1374"/>
              <a:gd name="T43" fmla="*/ 814 h 1141"/>
              <a:gd name="T44" fmla="*/ 880 w 1374"/>
              <a:gd name="T45" fmla="*/ 814 h 1141"/>
              <a:gd name="T46" fmla="*/ 1096 w 1374"/>
              <a:gd name="T47" fmla="*/ 759 h 1141"/>
              <a:gd name="T48" fmla="*/ 1316 w 1374"/>
              <a:gd name="T49" fmla="*/ 375 h 1141"/>
              <a:gd name="T50" fmla="*/ 1316 w 1374"/>
              <a:gd name="T51" fmla="*/ 110 h 1141"/>
              <a:gd name="T52" fmla="*/ 1374 w 1374"/>
              <a:gd name="T53" fmla="*/ 110 h 1141"/>
              <a:gd name="T54" fmla="*/ 1272 w 1374"/>
              <a:gd name="T55" fmla="*/ 0 h 1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74" h="1141">
                <a:moveTo>
                  <a:pt x="1272" y="0"/>
                </a:moveTo>
                <a:cubicBezTo>
                  <a:pt x="1170" y="110"/>
                  <a:pt x="1170" y="110"/>
                  <a:pt x="1170" y="110"/>
                </a:cubicBezTo>
                <a:cubicBezTo>
                  <a:pt x="1228" y="110"/>
                  <a:pt x="1228" y="110"/>
                  <a:pt x="1228" y="110"/>
                </a:cubicBezTo>
                <a:cubicBezTo>
                  <a:pt x="1228" y="375"/>
                  <a:pt x="1228" y="375"/>
                  <a:pt x="1228" y="375"/>
                </a:cubicBezTo>
                <a:cubicBezTo>
                  <a:pt x="1228" y="520"/>
                  <a:pt x="1171" y="624"/>
                  <a:pt x="1059" y="682"/>
                </a:cubicBezTo>
                <a:cubicBezTo>
                  <a:pt x="972" y="727"/>
                  <a:pt x="881" y="730"/>
                  <a:pt x="880" y="730"/>
                </a:cubicBezTo>
                <a:cubicBezTo>
                  <a:pt x="539" y="730"/>
                  <a:pt x="539" y="730"/>
                  <a:pt x="539" y="730"/>
                </a:cubicBezTo>
                <a:cubicBezTo>
                  <a:pt x="515" y="730"/>
                  <a:pt x="515" y="730"/>
                  <a:pt x="515" y="730"/>
                </a:cubicBezTo>
                <a:cubicBezTo>
                  <a:pt x="204" y="730"/>
                  <a:pt x="204" y="730"/>
                  <a:pt x="204" y="730"/>
                </a:cubicBezTo>
                <a:cubicBezTo>
                  <a:pt x="191" y="730"/>
                  <a:pt x="142" y="726"/>
                  <a:pt x="104" y="760"/>
                </a:cubicBezTo>
                <a:cubicBezTo>
                  <a:pt x="86" y="776"/>
                  <a:pt x="68" y="804"/>
                  <a:pt x="68" y="854"/>
                </a:cubicBezTo>
                <a:cubicBezTo>
                  <a:pt x="68" y="1030"/>
                  <a:pt x="68" y="1030"/>
                  <a:pt x="68" y="1030"/>
                </a:cubicBezTo>
                <a:cubicBezTo>
                  <a:pt x="0" y="1030"/>
                  <a:pt x="0" y="1030"/>
                  <a:pt x="0" y="1030"/>
                </a:cubicBezTo>
                <a:cubicBezTo>
                  <a:pt x="101" y="1141"/>
                  <a:pt x="101" y="1141"/>
                  <a:pt x="101" y="1141"/>
                </a:cubicBezTo>
                <a:cubicBezTo>
                  <a:pt x="203" y="1034"/>
                  <a:pt x="203" y="1034"/>
                  <a:pt x="203" y="1034"/>
                </a:cubicBezTo>
                <a:cubicBezTo>
                  <a:pt x="152" y="1034"/>
                  <a:pt x="152" y="1034"/>
                  <a:pt x="152" y="1034"/>
                </a:cubicBezTo>
                <a:cubicBezTo>
                  <a:pt x="152" y="854"/>
                  <a:pt x="152" y="854"/>
                  <a:pt x="152" y="854"/>
                </a:cubicBezTo>
                <a:cubicBezTo>
                  <a:pt x="152" y="832"/>
                  <a:pt x="158" y="825"/>
                  <a:pt x="161" y="823"/>
                </a:cubicBezTo>
                <a:cubicBezTo>
                  <a:pt x="172" y="812"/>
                  <a:pt x="192" y="812"/>
                  <a:pt x="199" y="813"/>
                </a:cubicBezTo>
                <a:cubicBezTo>
                  <a:pt x="200" y="814"/>
                  <a:pt x="200" y="814"/>
                  <a:pt x="200" y="814"/>
                </a:cubicBezTo>
                <a:cubicBezTo>
                  <a:pt x="515" y="814"/>
                  <a:pt x="515" y="814"/>
                  <a:pt x="515" y="814"/>
                </a:cubicBezTo>
                <a:cubicBezTo>
                  <a:pt x="539" y="814"/>
                  <a:pt x="539" y="814"/>
                  <a:pt x="539" y="814"/>
                </a:cubicBezTo>
                <a:cubicBezTo>
                  <a:pt x="880" y="814"/>
                  <a:pt x="880" y="814"/>
                  <a:pt x="880" y="814"/>
                </a:cubicBezTo>
                <a:cubicBezTo>
                  <a:pt x="885" y="814"/>
                  <a:pt x="991" y="812"/>
                  <a:pt x="1096" y="759"/>
                </a:cubicBezTo>
                <a:cubicBezTo>
                  <a:pt x="1196" y="709"/>
                  <a:pt x="1316" y="601"/>
                  <a:pt x="1316" y="375"/>
                </a:cubicBezTo>
                <a:cubicBezTo>
                  <a:pt x="1316" y="110"/>
                  <a:pt x="1316" y="110"/>
                  <a:pt x="1316" y="110"/>
                </a:cubicBezTo>
                <a:cubicBezTo>
                  <a:pt x="1374" y="110"/>
                  <a:pt x="1374" y="110"/>
                  <a:pt x="1374" y="110"/>
                </a:cubicBezTo>
                <a:lnTo>
                  <a:pt x="1272" y="0"/>
                </a:lnTo>
                <a:close/>
              </a:path>
            </a:pathLst>
          </a:custGeom>
          <a:solidFill>
            <a:schemeClr val="accent2"/>
          </a:solidFill>
          <a:ln>
            <a:noFill/>
          </a:ln>
        </p:spPr>
        <p:txBody>
          <a:bodyPr vert="horz" wrap="square" lIns="91440" tIns="45720" rIns="91440" bIns="45720" numCol="1" anchor="t" anchorCtr="0" compatLnSpc="1"/>
          <a:lstStyle/>
          <a:p>
            <a:endParaRPr lang="id-ID"/>
          </a:p>
        </p:txBody>
      </p:sp>
      <p:sp>
        <p:nvSpPr>
          <p:cNvPr id="20" name="TextBox 31"/>
          <p:cNvSpPr txBox="1"/>
          <p:nvPr/>
        </p:nvSpPr>
        <p:spPr>
          <a:xfrm>
            <a:off x="432622" y="3494816"/>
            <a:ext cx="1061509" cy="338554"/>
          </a:xfrm>
          <a:prstGeom prst="rect">
            <a:avLst/>
          </a:prstGeom>
          <a:noFill/>
        </p:spPr>
        <p:txBody>
          <a:bodyPr wrap="none" rtlCol="0">
            <a:spAutoFit/>
          </a:bodyPr>
          <a:lstStyle/>
          <a:p>
            <a:pPr algn="ctr"/>
            <a:r>
              <a:rPr lang="id-ID" sz="1600" b="1" dirty="0" smtClean="0">
                <a:solidFill>
                  <a:schemeClr val="tx2"/>
                </a:solidFill>
                <a:latin typeface="+mj-lt"/>
              </a:rPr>
              <a:t>Designer</a:t>
            </a:r>
            <a:endParaRPr lang="id-ID" sz="1600" b="1" dirty="0">
              <a:solidFill>
                <a:schemeClr val="tx2"/>
              </a:solidFill>
              <a:latin typeface="+mj-lt"/>
            </a:endParaRPr>
          </a:p>
        </p:txBody>
      </p:sp>
      <p:sp>
        <p:nvSpPr>
          <p:cNvPr id="21" name="TextBox 32"/>
          <p:cNvSpPr txBox="1"/>
          <p:nvPr/>
        </p:nvSpPr>
        <p:spPr>
          <a:xfrm>
            <a:off x="10847308" y="3469416"/>
            <a:ext cx="755336" cy="338554"/>
          </a:xfrm>
          <a:prstGeom prst="rect">
            <a:avLst/>
          </a:prstGeom>
          <a:noFill/>
        </p:spPr>
        <p:txBody>
          <a:bodyPr wrap="none" rtlCol="0">
            <a:spAutoFit/>
          </a:bodyPr>
          <a:lstStyle/>
          <a:p>
            <a:pPr algn="ctr"/>
            <a:r>
              <a:rPr lang="id-ID" sz="1600" b="1" dirty="0" smtClean="0">
                <a:solidFill>
                  <a:schemeClr val="tx2"/>
                </a:solidFill>
                <a:latin typeface="+mj-lt"/>
              </a:rPr>
              <a:t>Client</a:t>
            </a:r>
            <a:endParaRPr lang="id-ID" sz="1600" b="1" dirty="0">
              <a:solidFill>
                <a:schemeClr val="tx2"/>
              </a:solidFill>
              <a:latin typeface="+mj-lt"/>
            </a:endParaRPr>
          </a:p>
        </p:txBody>
      </p:sp>
      <p:sp>
        <p:nvSpPr>
          <p:cNvPr id="22" name="Freeform 33"/>
          <p:cNvSpPr>
            <a:spLocks noEditPoints="1"/>
          </p:cNvSpPr>
          <p:nvPr/>
        </p:nvSpPr>
        <p:spPr bwMode="auto">
          <a:xfrm rot="21545399">
            <a:off x="751641" y="3074604"/>
            <a:ext cx="406385" cy="379920"/>
          </a:xfrm>
          <a:custGeom>
            <a:avLst/>
            <a:gdLst>
              <a:gd name="T0" fmla="*/ 159 w 282"/>
              <a:gd name="T1" fmla="*/ 0 h 264"/>
              <a:gd name="T2" fmla="*/ 0 w 282"/>
              <a:gd name="T3" fmla="*/ 176 h 264"/>
              <a:gd name="T4" fmla="*/ 53 w 282"/>
              <a:gd name="T5" fmla="*/ 176 h 264"/>
              <a:gd name="T6" fmla="*/ 106 w 282"/>
              <a:gd name="T7" fmla="*/ 194 h 264"/>
              <a:gd name="T8" fmla="*/ 159 w 282"/>
              <a:gd name="T9" fmla="*/ 264 h 264"/>
              <a:gd name="T10" fmla="*/ 282 w 282"/>
              <a:gd name="T11" fmla="*/ 124 h 264"/>
              <a:gd name="T12" fmla="*/ 159 w 282"/>
              <a:gd name="T13" fmla="*/ 0 h 264"/>
              <a:gd name="T14" fmla="*/ 71 w 282"/>
              <a:gd name="T15" fmla="*/ 128 h 264"/>
              <a:gd name="T16" fmla="*/ 49 w 282"/>
              <a:gd name="T17" fmla="*/ 106 h 264"/>
              <a:gd name="T18" fmla="*/ 71 w 282"/>
              <a:gd name="T19" fmla="*/ 84 h 264"/>
              <a:gd name="T20" fmla="*/ 93 w 282"/>
              <a:gd name="T21" fmla="*/ 106 h 264"/>
              <a:gd name="T22" fmla="*/ 71 w 282"/>
              <a:gd name="T23" fmla="*/ 128 h 264"/>
              <a:gd name="T24" fmla="*/ 110 w 282"/>
              <a:gd name="T25" fmla="*/ 62 h 264"/>
              <a:gd name="T26" fmla="*/ 132 w 282"/>
              <a:gd name="T27" fmla="*/ 40 h 264"/>
              <a:gd name="T28" fmla="*/ 154 w 282"/>
              <a:gd name="T29" fmla="*/ 62 h 264"/>
              <a:gd name="T30" fmla="*/ 132 w 282"/>
              <a:gd name="T31" fmla="*/ 84 h 264"/>
              <a:gd name="T32" fmla="*/ 110 w 282"/>
              <a:gd name="T33" fmla="*/ 62 h 264"/>
              <a:gd name="T34" fmla="*/ 167 w 282"/>
              <a:gd name="T35" fmla="*/ 216 h 264"/>
              <a:gd name="T36" fmla="*/ 137 w 282"/>
              <a:gd name="T37" fmla="*/ 185 h 264"/>
              <a:gd name="T38" fmla="*/ 167 w 282"/>
              <a:gd name="T39" fmla="*/ 154 h 264"/>
              <a:gd name="T40" fmla="*/ 198 w 282"/>
              <a:gd name="T41" fmla="*/ 185 h 264"/>
              <a:gd name="T42" fmla="*/ 167 w 282"/>
              <a:gd name="T43" fmla="*/ 216 h 264"/>
              <a:gd name="T44" fmla="*/ 220 w 282"/>
              <a:gd name="T45" fmla="*/ 163 h 264"/>
              <a:gd name="T46" fmla="*/ 207 w 282"/>
              <a:gd name="T47" fmla="*/ 150 h 264"/>
              <a:gd name="T48" fmla="*/ 220 w 282"/>
              <a:gd name="T49" fmla="*/ 137 h 264"/>
              <a:gd name="T50" fmla="*/ 233 w 282"/>
              <a:gd name="T51" fmla="*/ 150 h 264"/>
              <a:gd name="T52" fmla="*/ 220 w 282"/>
              <a:gd name="T53" fmla="*/ 163 h 264"/>
              <a:gd name="T54" fmla="*/ 203 w 282"/>
              <a:gd name="T55" fmla="*/ 110 h 264"/>
              <a:gd name="T56" fmla="*/ 172 w 282"/>
              <a:gd name="T57" fmla="*/ 80 h 264"/>
              <a:gd name="T58" fmla="*/ 203 w 282"/>
              <a:gd name="T59" fmla="*/ 49 h 264"/>
              <a:gd name="T60" fmla="*/ 233 w 282"/>
              <a:gd name="T61" fmla="*/ 80 h 264"/>
              <a:gd name="T62" fmla="*/ 203 w 282"/>
              <a:gd name="T63" fmla="*/ 110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82" h="264">
                <a:moveTo>
                  <a:pt x="159" y="0"/>
                </a:moveTo>
                <a:cubicBezTo>
                  <a:pt x="53" y="0"/>
                  <a:pt x="0" y="106"/>
                  <a:pt x="0" y="176"/>
                </a:cubicBezTo>
                <a:cubicBezTo>
                  <a:pt x="0" y="194"/>
                  <a:pt x="35" y="229"/>
                  <a:pt x="53" y="176"/>
                </a:cubicBezTo>
                <a:cubicBezTo>
                  <a:pt x="61" y="153"/>
                  <a:pt x="106" y="159"/>
                  <a:pt x="106" y="194"/>
                </a:cubicBezTo>
                <a:cubicBezTo>
                  <a:pt x="106" y="233"/>
                  <a:pt x="123" y="264"/>
                  <a:pt x="159" y="264"/>
                </a:cubicBezTo>
                <a:cubicBezTo>
                  <a:pt x="264" y="264"/>
                  <a:pt x="282" y="176"/>
                  <a:pt x="282" y="124"/>
                </a:cubicBezTo>
                <a:cubicBezTo>
                  <a:pt x="282" y="71"/>
                  <a:pt x="264" y="0"/>
                  <a:pt x="159" y="0"/>
                </a:cubicBezTo>
                <a:close/>
                <a:moveTo>
                  <a:pt x="71" y="128"/>
                </a:moveTo>
                <a:cubicBezTo>
                  <a:pt x="58" y="128"/>
                  <a:pt x="49" y="118"/>
                  <a:pt x="49" y="106"/>
                </a:cubicBezTo>
                <a:cubicBezTo>
                  <a:pt x="49" y="94"/>
                  <a:pt x="58" y="84"/>
                  <a:pt x="71" y="84"/>
                </a:cubicBezTo>
                <a:cubicBezTo>
                  <a:pt x="83" y="84"/>
                  <a:pt x="93" y="94"/>
                  <a:pt x="93" y="106"/>
                </a:cubicBezTo>
                <a:cubicBezTo>
                  <a:pt x="93" y="118"/>
                  <a:pt x="83" y="128"/>
                  <a:pt x="71" y="128"/>
                </a:cubicBezTo>
                <a:close/>
                <a:moveTo>
                  <a:pt x="110" y="62"/>
                </a:moveTo>
                <a:cubicBezTo>
                  <a:pt x="110" y="50"/>
                  <a:pt x="120" y="40"/>
                  <a:pt x="132" y="40"/>
                </a:cubicBezTo>
                <a:cubicBezTo>
                  <a:pt x="144" y="40"/>
                  <a:pt x="154" y="50"/>
                  <a:pt x="154" y="62"/>
                </a:cubicBezTo>
                <a:cubicBezTo>
                  <a:pt x="154" y="74"/>
                  <a:pt x="144" y="84"/>
                  <a:pt x="132" y="84"/>
                </a:cubicBezTo>
                <a:cubicBezTo>
                  <a:pt x="120" y="84"/>
                  <a:pt x="110" y="74"/>
                  <a:pt x="110" y="62"/>
                </a:cubicBezTo>
                <a:close/>
                <a:moveTo>
                  <a:pt x="167" y="216"/>
                </a:moveTo>
                <a:cubicBezTo>
                  <a:pt x="150" y="216"/>
                  <a:pt x="137" y="202"/>
                  <a:pt x="137" y="185"/>
                </a:cubicBezTo>
                <a:cubicBezTo>
                  <a:pt x="137" y="168"/>
                  <a:pt x="150" y="154"/>
                  <a:pt x="167" y="154"/>
                </a:cubicBezTo>
                <a:cubicBezTo>
                  <a:pt x="184" y="154"/>
                  <a:pt x="198" y="168"/>
                  <a:pt x="198" y="185"/>
                </a:cubicBezTo>
                <a:cubicBezTo>
                  <a:pt x="198" y="202"/>
                  <a:pt x="184" y="216"/>
                  <a:pt x="167" y="216"/>
                </a:cubicBezTo>
                <a:close/>
                <a:moveTo>
                  <a:pt x="220" y="163"/>
                </a:moveTo>
                <a:cubicBezTo>
                  <a:pt x="213" y="163"/>
                  <a:pt x="207" y="157"/>
                  <a:pt x="207" y="150"/>
                </a:cubicBezTo>
                <a:cubicBezTo>
                  <a:pt x="207" y="143"/>
                  <a:pt x="213" y="137"/>
                  <a:pt x="220" y="137"/>
                </a:cubicBezTo>
                <a:cubicBezTo>
                  <a:pt x="227" y="137"/>
                  <a:pt x="233" y="143"/>
                  <a:pt x="233" y="150"/>
                </a:cubicBezTo>
                <a:cubicBezTo>
                  <a:pt x="233" y="157"/>
                  <a:pt x="227" y="163"/>
                  <a:pt x="220" y="163"/>
                </a:cubicBezTo>
                <a:close/>
                <a:moveTo>
                  <a:pt x="203" y="110"/>
                </a:moveTo>
                <a:cubicBezTo>
                  <a:pt x="186" y="110"/>
                  <a:pt x="172" y="97"/>
                  <a:pt x="172" y="80"/>
                </a:cubicBezTo>
                <a:cubicBezTo>
                  <a:pt x="172" y="63"/>
                  <a:pt x="186" y="49"/>
                  <a:pt x="203" y="49"/>
                </a:cubicBezTo>
                <a:cubicBezTo>
                  <a:pt x="220" y="49"/>
                  <a:pt x="233" y="63"/>
                  <a:pt x="233" y="80"/>
                </a:cubicBezTo>
                <a:cubicBezTo>
                  <a:pt x="233" y="97"/>
                  <a:pt x="220" y="110"/>
                  <a:pt x="203" y="110"/>
                </a:cubicBezTo>
                <a:close/>
              </a:path>
            </a:pathLst>
          </a:custGeom>
          <a:solidFill>
            <a:schemeClr val="accent1"/>
          </a:solidFill>
          <a:ln>
            <a:noFill/>
          </a:ln>
        </p:spPr>
        <p:txBody>
          <a:bodyPr vert="horz" wrap="square" lIns="91440" tIns="45720" rIns="91440" bIns="45720" numCol="1" anchor="t" anchorCtr="0" compatLnSpc="1"/>
          <a:lstStyle/>
          <a:p>
            <a:endParaRPr lang="id-ID"/>
          </a:p>
        </p:txBody>
      </p:sp>
      <p:grpSp>
        <p:nvGrpSpPr>
          <p:cNvPr id="23" name="Group 35"/>
          <p:cNvGrpSpPr/>
          <p:nvPr/>
        </p:nvGrpSpPr>
        <p:grpSpPr>
          <a:xfrm>
            <a:off x="11041986" y="3110701"/>
            <a:ext cx="352020" cy="307727"/>
            <a:chOff x="4054476" y="5502276"/>
            <a:chExt cx="239712" cy="209550"/>
          </a:xfrm>
          <a:solidFill>
            <a:schemeClr val="accent1"/>
          </a:solidFill>
        </p:grpSpPr>
        <p:sp>
          <p:nvSpPr>
            <p:cNvPr id="24" name="Freeform 323"/>
            <p:cNvSpPr/>
            <p:nvPr/>
          </p:nvSpPr>
          <p:spPr bwMode="auto">
            <a:xfrm>
              <a:off x="4054476" y="5546726"/>
              <a:ext cx="30163" cy="165100"/>
            </a:xfrm>
            <a:custGeom>
              <a:avLst/>
              <a:gdLst>
                <a:gd name="T0" fmla="*/ 0 w 8"/>
                <a:gd name="T1" fmla="*/ 8 h 44"/>
                <a:gd name="T2" fmla="*/ 0 w 8"/>
                <a:gd name="T3" fmla="*/ 36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36"/>
                    <a:pt x="0" y="36"/>
                    <a:pt x="0" y="36"/>
                  </a:cubicBezTo>
                  <a:cubicBezTo>
                    <a:pt x="0" y="40"/>
                    <a:pt x="4" y="44"/>
                    <a:pt x="8" y="44"/>
                  </a:cubicBezTo>
                  <a:cubicBezTo>
                    <a:pt x="8" y="0"/>
                    <a:pt x="8" y="0"/>
                    <a:pt x="8" y="0"/>
                  </a:cubicBezTo>
                  <a:cubicBezTo>
                    <a:pt x="4" y="0"/>
                    <a:pt x="0" y="4"/>
                    <a:pt x="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5" name="Freeform 324"/>
            <p:cNvSpPr>
              <a:spLocks noEditPoints="1"/>
            </p:cNvSpPr>
            <p:nvPr/>
          </p:nvSpPr>
          <p:spPr bwMode="auto">
            <a:xfrm>
              <a:off x="4098926" y="5502276"/>
              <a:ext cx="150813" cy="209550"/>
            </a:xfrm>
            <a:custGeom>
              <a:avLst/>
              <a:gdLst>
                <a:gd name="T0" fmla="*/ 32 w 40"/>
                <a:gd name="T1" fmla="*/ 4 h 56"/>
                <a:gd name="T2" fmla="*/ 28 w 40"/>
                <a:gd name="T3" fmla="*/ 0 h 56"/>
                <a:gd name="T4" fmla="*/ 12 w 40"/>
                <a:gd name="T5" fmla="*/ 0 h 56"/>
                <a:gd name="T6" fmla="*/ 8 w 40"/>
                <a:gd name="T7" fmla="*/ 4 h 56"/>
                <a:gd name="T8" fmla="*/ 8 w 40"/>
                <a:gd name="T9" fmla="*/ 12 h 56"/>
                <a:gd name="T10" fmla="*/ 0 w 40"/>
                <a:gd name="T11" fmla="*/ 12 h 56"/>
                <a:gd name="T12" fmla="*/ 0 w 40"/>
                <a:gd name="T13" fmla="*/ 56 h 56"/>
                <a:gd name="T14" fmla="*/ 40 w 40"/>
                <a:gd name="T15" fmla="*/ 56 h 56"/>
                <a:gd name="T16" fmla="*/ 40 w 40"/>
                <a:gd name="T17" fmla="*/ 12 h 56"/>
                <a:gd name="T18" fmla="*/ 32 w 40"/>
                <a:gd name="T19" fmla="*/ 12 h 56"/>
                <a:gd name="T20" fmla="*/ 32 w 40"/>
                <a:gd name="T21" fmla="*/ 4 h 56"/>
                <a:gd name="T22" fmla="*/ 28 w 40"/>
                <a:gd name="T23" fmla="*/ 12 h 56"/>
                <a:gd name="T24" fmla="*/ 12 w 40"/>
                <a:gd name="T25" fmla="*/ 12 h 56"/>
                <a:gd name="T26" fmla="*/ 12 w 40"/>
                <a:gd name="T27" fmla="*/ 4 h 56"/>
                <a:gd name="T28" fmla="*/ 28 w 40"/>
                <a:gd name="T29" fmla="*/ 4 h 56"/>
                <a:gd name="T30" fmla="*/ 28 w 40"/>
                <a:gd name="T31" fmla="*/ 1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 h="56">
                  <a:moveTo>
                    <a:pt x="32" y="4"/>
                  </a:moveTo>
                  <a:cubicBezTo>
                    <a:pt x="32" y="2"/>
                    <a:pt x="30" y="0"/>
                    <a:pt x="28" y="0"/>
                  </a:cubicBezTo>
                  <a:cubicBezTo>
                    <a:pt x="12" y="0"/>
                    <a:pt x="12" y="0"/>
                    <a:pt x="12" y="0"/>
                  </a:cubicBezTo>
                  <a:cubicBezTo>
                    <a:pt x="10" y="0"/>
                    <a:pt x="8" y="2"/>
                    <a:pt x="8" y="4"/>
                  </a:cubicBezTo>
                  <a:cubicBezTo>
                    <a:pt x="8" y="12"/>
                    <a:pt x="8" y="12"/>
                    <a:pt x="8" y="12"/>
                  </a:cubicBezTo>
                  <a:cubicBezTo>
                    <a:pt x="0" y="12"/>
                    <a:pt x="0" y="12"/>
                    <a:pt x="0" y="12"/>
                  </a:cubicBezTo>
                  <a:cubicBezTo>
                    <a:pt x="0" y="56"/>
                    <a:pt x="0" y="56"/>
                    <a:pt x="0" y="56"/>
                  </a:cubicBezTo>
                  <a:cubicBezTo>
                    <a:pt x="40" y="56"/>
                    <a:pt x="40" y="56"/>
                    <a:pt x="40" y="56"/>
                  </a:cubicBezTo>
                  <a:cubicBezTo>
                    <a:pt x="40" y="12"/>
                    <a:pt x="40" y="12"/>
                    <a:pt x="40" y="12"/>
                  </a:cubicBezTo>
                  <a:cubicBezTo>
                    <a:pt x="32" y="12"/>
                    <a:pt x="32" y="12"/>
                    <a:pt x="32" y="12"/>
                  </a:cubicBezTo>
                  <a:lnTo>
                    <a:pt x="32" y="4"/>
                  </a:lnTo>
                  <a:close/>
                  <a:moveTo>
                    <a:pt x="28" y="12"/>
                  </a:moveTo>
                  <a:cubicBezTo>
                    <a:pt x="12" y="12"/>
                    <a:pt x="12" y="12"/>
                    <a:pt x="12" y="12"/>
                  </a:cubicBezTo>
                  <a:cubicBezTo>
                    <a:pt x="12" y="4"/>
                    <a:pt x="12" y="4"/>
                    <a:pt x="12" y="4"/>
                  </a:cubicBezTo>
                  <a:cubicBezTo>
                    <a:pt x="28" y="4"/>
                    <a:pt x="28" y="4"/>
                    <a:pt x="28" y="4"/>
                  </a:cubicBezTo>
                  <a:lnTo>
                    <a:pt x="28"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6" name="Freeform 325"/>
            <p:cNvSpPr/>
            <p:nvPr/>
          </p:nvSpPr>
          <p:spPr bwMode="auto">
            <a:xfrm>
              <a:off x="4265613" y="5546726"/>
              <a:ext cx="28575" cy="165100"/>
            </a:xfrm>
            <a:custGeom>
              <a:avLst/>
              <a:gdLst>
                <a:gd name="T0" fmla="*/ 0 w 8"/>
                <a:gd name="T1" fmla="*/ 0 h 44"/>
                <a:gd name="T2" fmla="*/ 0 w 8"/>
                <a:gd name="T3" fmla="*/ 44 h 44"/>
                <a:gd name="T4" fmla="*/ 8 w 8"/>
                <a:gd name="T5" fmla="*/ 36 h 44"/>
                <a:gd name="T6" fmla="*/ 8 w 8"/>
                <a:gd name="T7" fmla="*/ 8 h 44"/>
                <a:gd name="T8" fmla="*/ 0 w 8"/>
                <a:gd name="T9" fmla="*/ 0 h 44"/>
              </a:gdLst>
              <a:ahLst/>
              <a:cxnLst>
                <a:cxn ang="0">
                  <a:pos x="T0" y="T1"/>
                </a:cxn>
                <a:cxn ang="0">
                  <a:pos x="T2" y="T3"/>
                </a:cxn>
                <a:cxn ang="0">
                  <a:pos x="T4" y="T5"/>
                </a:cxn>
                <a:cxn ang="0">
                  <a:pos x="T6" y="T7"/>
                </a:cxn>
                <a:cxn ang="0">
                  <a:pos x="T8" y="T9"/>
                </a:cxn>
              </a:cxnLst>
              <a:rect l="0" t="0" r="r" b="b"/>
              <a:pathLst>
                <a:path w="8" h="44">
                  <a:moveTo>
                    <a:pt x="0" y="0"/>
                  </a:moveTo>
                  <a:cubicBezTo>
                    <a:pt x="0" y="44"/>
                    <a:pt x="0" y="44"/>
                    <a:pt x="0" y="44"/>
                  </a:cubicBezTo>
                  <a:cubicBezTo>
                    <a:pt x="4" y="44"/>
                    <a:pt x="8" y="40"/>
                    <a:pt x="8" y="36"/>
                  </a:cubicBezTo>
                  <a:cubicBezTo>
                    <a:pt x="8" y="8"/>
                    <a:pt x="8" y="8"/>
                    <a:pt x="8" y="8"/>
                  </a:cubicBezTo>
                  <a:cubicBezTo>
                    <a:pt x="8" y="4"/>
                    <a:pt x="4"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27" name="Freeform 118"/>
          <p:cNvSpPr>
            <a:spLocks noEditPoints="1"/>
          </p:cNvSpPr>
          <p:nvPr/>
        </p:nvSpPr>
        <p:spPr bwMode="auto">
          <a:xfrm>
            <a:off x="2666734" y="2210324"/>
            <a:ext cx="400024" cy="299688"/>
          </a:xfrm>
          <a:custGeom>
            <a:avLst/>
            <a:gdLst>
              <a:gd name="T0" fmla="*/ 105 w 128"/>
              <a:gd name="T1" fmla="*/ 2 h 96"/>
              <a:gd name="T2" fmla="*/ 28 w 128"/>
              <a:gd name="T3" fmla="*/ 0 h 96"/>
              <a:gd name="T4" fmla="*/ 2 w 128"/>
              <a:gd name="T5" fmla="*/ 23 h 96"/>
              <a:gd name="T6" fmla="*/ 2 w 128"/>
              <a:gd name="T7" fmla="*/ 34 h 96"/>
              <a:gd name="T8" fmla="*/ 64 w 128"/>
              <a:gd name="T9" fmla="*/ 96 h 96"/>
              <a:gd name="T10" fmla="*/ 126 w 128"/>
              <a:gd name="T11" fmla="*/ 34 h 96"/>
              <a:gd name="T12" fmla="*/ 126 w 128"/>
              <a:gd name="T13" fmla="*/ 23 h 96"/>
              <a:gd name="T14" fmla="*/ 55 w 128"/>
              <a:gd name="T15" fmla="*/ 28 h 96"/>
              <a:gd name="T16" fmla="*/ 73 w 128"/>
              <a:gd name="T17" fmla="*/ 28 h 96"/>
              <a:gd name="T18" fmla="*/ 78 w 128"/>
              <a:gd name="T19" fmla="*/ 9 h 96"/>
              <a:gd name="T20" fmla="*/ 76 w 128"/>
              <a:gd name="T21" fmla="*/ 25 h 96"/>
              <a:gd name="T22" fmla="*/ 52 w 128"/>
              <a:gd name="T23" fmla="*/ 25 h 96"/>
              <a:gd name="T24" fmla="*/ 50 w 128"/>
              <a:gd name="T25" fmla="*/ 9 h 96"/>
              <a:gd name="T26" fmla="*/ 52 w 128"/>
              <a:gd name="T27" fmla="*/ 25 h 96"/>
              <a:gd name="T28" fmla="*/ 64 w 128"/>
              <a:gd name="T29" fmla="*/ 82 h 96"/>
              <a:gd name="T30" fmla="*/ 74 w 128"/>
              <a:gd name="T31" fmla="*/ 32 h 96"/>
              <a:gd name="T32" fmla="*/ 98 w 128"/>
              <a:gd name="T33" fmla="*/ 32 h 96"/>
              <a:gd name="T34" fmla="*/ 78 w 128"/>
              <a:gd name="T35" fmla="*/ 32 h 96"/>
              <a:gd name="T36" fmla="*/ 89 w 128"/>
              <a:gd name="T37" fmla="*/ 20 h 96"/>
              <a:gd name="T38" fmla="*/ 79 w 128"/>
              <a:gd name="T39" fmla="*/ 28 h 96"/>
              <a:gd name="T40" fmla="*/ 97 w 128"/>
              <a:gd name="T41" fmla="*/ 8 h 96"/>
              <a:gd name="T42" fmla="*/ 83 w 128"/>
              <a:gd name="T43" fmla="*/ 8 h 96"/>
              <a:gd name="T44" fmla="*/ 55 w 128"/>
              <a:gd name="T45" fmla="*/ 8 h 96"/>
              <a:gd name="T46" fmla="*/ 64 w 128"/>
              <a:gd name="T47" fmla="*/ 15 h 96"/>
              <a:gd name="T48" fmla="*/ 31 w 128"/>
              <a:gd name="T49" fmla="*/ 8 h 96"/>
              <a:gd name="T50" fmla="*/ 39 w 128"/>
              <a:gd name="T51" fmla="*/ 14 h 96"/>
              <a:gd name="T52" fmla="*/ 49 w 128"/>
              <a:gd name="T53" fmla="*/ 28 h 96"/>
              <a:gd name="T54" fmla="*/ 39 w 128"/>
              <a:gd name="T55" fmla="*/ 20 h 96"/>
              <a:gd name="T56" fmla="*/ 60 w 128"/>
              <a:gd name="T57" fmla="*/ 81 h 96"/>
              <a:gd name="T58" fmla="*/ 50 w 128"/>
              <a:gd name="T59" fmla="*/ 32 h 96"/>
              <a:gd name="T60" fmla="*/ 11 w 128"/>
              <a:gd name="T61" fmla="*/ 32 h 96"/>
              <a:gd name="T62" fmla="*/ 51 w 128"/>
              <a:gd name="T63" fmla="*/ 74 h 96"/>
              <a:gd name="T64" fmla="*/ 117 w 128"/>
              <a:gd name="T65" fmla="*/ 32 h 96"/>
              <a:gd name="T66" fmla="*/ 102 w 128"/>
              <a:gd name="T67" fmla="*/ 32 h 96"/>
              <a:gd name="T68" fmla="*/ 92 w 128"/>
              <a:gd name="T69" fmla="*/ 17 h 96"/>
              <a:gd name="T70" fmla="*/ 120 w 128"/>
              <a:gd name="T71" fmla="*/ 28 h 96"/>
              <a:gd name="T72" fmla="*/ 27 w 128"/>
              <a:gd name="T73" fmla="*/ 10 h 96"/>
              <a:gd name="T74" fmla="*/ 25 w 128"/>
              <a:gd name="T75" fmla="*/ 28 h 96"/>
              <a:gd name="T76" fmla="*/ 27 w 128"/>
              <a:gd name="T77" fmla="*/ 1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 h="96">
                <a:moveTo>
                  <a:pt x="126" y="23"/>
                </a:moveTo>
                <a:cubicBezTo>
                  <a:pt x="105" y="2"/>
                  <a:pt x="105" y="2"/>
                  <a:pt x="105" y="2"/>
                </a:cubicBezTo>
                <a:cubicBezTo>
                  <a:pt x="104" y="1"/>
                  <a:pt x="102" y="0"/>
                  <a:pt x="100" y="0"/>
                </a:cubicBezTo>
                <a:cubicBezTo>
                  <a:pt x="28" y="0"/>
                  <a:pt x="28" y="0"/>
                  <a:pt x="28" y="0"/>
                </a:cubicBezTo>
                <a:cubicBezTo>
                  <a:pt x="26" y="0"/>
                  <a:pt x="24" y="1"/>
                  <a:pt x="23" y="2"/>
                </a:cubicBezTo>
                <a:cubicBezTo>
                  <a:pt x="2" y="23"/>
                  <a:pt x="2" y="23"/>
                  <a:pt x="2" y="23"/>
                </a:cubicBezTo>
                <a:cubicBezTo>
                  <a:pt x="1" y="24"/>
                  <a:pt x="0" y="26"/>
                  <a:pt x="0" y="28"/>
                </a:cubicBezTo>
                <a:cubicBezTo>
                  <a:pt x="0" y="30"/>
                  <a:pt x="1" y="32"/>
                  <a:pt x="2" y="34"/>
                </a:cubicBezTo>
                <a:cubicBezTo>
                  <a:pt x="58" y="93"/>
                  <a:pt x="58" y="93"/>
                  <a:pt x="58" y="93"/>
                </a:cubicBezTo>
                <a:cubicBezTo>
                  <a:pt x="60" y="95"/>
                  <a:pt x="62" y="96"/>
                  <a:pt x="64" y="96"/>
                </a:cubicBezTo>
                <a:cubicBezTo>
                  <a:pt x="66" y="96"/>
                  <a:pt x="68" y="95"/>
                  <a:pt x="70" y="93"/>
                </a:cubicBezTo>
                <a:cubicBezTo>
                  <a:pt x="126" y="34"/>
                  <a:pt x="126" y="34"/>
                  <a:pt x="126" y="34"/>
                </a:cubicBezTo>
                <a:cubicBezTo>
                  <a:pt x="127" y="32"/>
                  <a:pt x="128" y="30"/>
                  <a:pt x="128" y="28"/>
                </a:cubicBezTo>
                <a:cubicBezTo>
                  <a:pt x="128" y="26"/>
                  <a:pt x="127" y="24"/>
                  <a:pt x="126" y="23"/>
                </a:cubicBezTo>
                <a:close/>
                <a:moveTo>
                  <a:pt x="73" y="28"/>
                </a:moveTo>
                <a:cubicBezTo>
                  <a:pt x="55" y="28"/>
                  <a:pt x="55" y="28"/>
                  <a:pt x="55" y="28"/>
                </a:cubicBezTo>
                <a:cubicBezTo>
                  <a:pt x="64" y="21"/>
                  <a:pt x="64" y="21"/>
                  <a:pt x="64" y="21"/>
                </a:cubicBezTo>
                <a:lnTo>
                  <a:pt x="73" y="28"/>
                </a:lnTo>
                <a:close/>
                <a:moveTo>
                  <a:pt x="67" y="18"/>
                </a:moveTo>
                <a:cubicBezTo>
                  <a:pt x="78" y="9"/>
                  <a:pt x="78" y="9"/>
                  <a:pt x="78" y="9"/>
                </a:cubicBezTo>
                <a:cubicBezTo>
                  <a:pt x="86" y="17"/>
                  <a:pt x="86" y="17"/>
                  <a:pt x="86" y="17"/>
                </a:cubicBezTo>
                <a:cubicBezTo>
                  <a:pt x="76" y="25"/>
                  <a:pt x="76" y="25"/>
                  <a:pt x="76" y="25"/>
                </a:cubicBezTo>
                <a:lnTo>
                  <a:pt x="67" y="18"/>
                </a:lnTo>
                <a:close/>
                <a:moveTo>
                  <a:pt x="52" y="25"/>
                </a:moveTo>
                <a:cubicBezTo>
                  <a:pt x="42" y="17"/>
                  <a:pt x="42" y="17"/>
                  <a:pt x="42" y="17"/>
                </a:cubicBezTo>
                <a:cubicBezTo>
                  <a:pt x="50" y="9"/>
                  <a:pt x="50" y="9"/>
                  <a:pt x="50" y="9"/>
                </a:cubicBezTo>
                <a:cubicBezTo>
                  <a:pt x="61" y="18"/>
                  <a:pt x="61" y="18"/>
                  <a:pt x="61" y="18"/>
                </a:cubicBezTo>
                <a:lnTo>
                  <a:pt x="52" y="25"/>
                </a:lnTo>
                <a:close/>
                <a:moveTo>
                  <a:pt x="74" y="32"/>
                </a:moveTo>
                <a:cubicBezTo>
                  <a:pt x="64" y="82"/>
                  <a:pt x="64" y="82"/>
                  <a:pt x="64" y="82"/>
                </a:cubicBezTo>
                <a:cubicBezTo>
                  <a:pt x="54" y="32"/>
                  <a:pt x="54" y="32"/>
                  <a:pt x="54" y="32"/>
                </a:cubicBezTo>
                <a:lnTo>
                  <a:pt x="74" y="32"/>
                </a:lnTo>
                <a:close/>
                <a:moveTo>
                  <a:pt x="78" y="32"/>
                </a:moveTo>
                <a:cubicBezTo>
                  <a:pt x="98" y="32"/>
                  <a:pt x="98" y="32"/>
                  <a:pt x="98" y="32"/>
                </a:cubicBezTo>
                <a:cubicBezTo>
                  <a:pt x="68" y="81"/>
                  <a:pt x="68" y="81"/>
                  <a:pt x="68" y="81"/>
                </a:cubicBezTo>
                <a:lnTo>
                  <a:pt x="78" y="32"/>
                </a:lnTo>
                <a:close/>
                <a:moveTo>
                  <a:pt x="79" y="28"/>
                </a:moveTo>
                <a:cubicBezTo>
                  <a:pt x="89" y="20"/>
                  <a:pt x="89" y="20"/>
                  <a:pt x="89" y="20"/>
                </a:cubicBezTo>
                <a:cubicBezTo>
                  <a:pt x="97" y="28"/>
                  <a:pt x="97" y="28"/>
                  <a:pt x="97" y="28"/>
                </a:cubicBezTo>
                <a:lnTo>
                  <a:pt x="79" y="28"/>
                </a:lnTo>
                <a:close/>
                <a:moveTo>
                  <a:pt x="83" y="8"/>
                </a:moveTo>
                <a:cubicBezTo>
                  <a:pt x="97" y="8"/>
                  <a:pt x="97" y="8"/>
                  <a:pt x="97" y="8"/>
                </a:cubicBezTo>
                <a:cubicBezTo>
                  <a:pt x="89" y="14"/>
                  <a:pt x="89" y="14"/>
                  <a:pt x="89" y="14"/>
                </a:cubicBezTo>
                <a:lnTo>
                  <a:pt x="83" y="8"/>
                </a:lnTo>
                <a:close/>
                <a:moveTo>
                  <a:pt x="64" y="15"/>
                </a:moveTo>
                <a:cubicBezTo>
                  <a:pt x="55" y="8"/>
                  <a:pt x="55" y="8"/>
                  <a:pt x="55" y="8"/>
                </a:cubicBezTo>
                <a:cubicBezTo>
                  <a:pt x="73" y="8"/>
                  <a:pt x="73" y="8"/>
                  <a:pt x="73" y="8"/>
                </a:cubicBezTo>
                <a:lnTo>
                  <a:pt x="64" y="15"/>
                </a:lnTo>
                <a:close/>
                <a:moveTo>
                  <a:pt x="39" y="14"/>
                </a:moveTo>
                <a:cubicBezTo>
                  <a:pt x="31" y="8"/>
                  <a:pt x="31" y="8"/>
                  <a:pt x="31" y="8"/>
                </a:cubicBezTo>
                <a:cubicBezTo>
                  <a:pt x="45" y="8"/>
                  <a:pt x="45" y="8"/>
                  <a:pt x="45" y="8"/>
                </a:cubicBezTo>
                <a:lnTo>
                  <a:pt x="39" y="14"/>
                </a:lnTo>
                <a:close/>
                <a:moveTo>
                  <a:pt x="39" y="20"/>
                </a:moveTo>
                <a:cubicBezTo>
                  <a:pt x="49" y="28"/>
                  <a:pt x="49" y="28"/>
                  <a:pt x="49" y="28"/>
                </a:cubicBezTo>
                <a:cubicBezTo>
                  <a:pt x="31" y="28"/>
                  <a:pt x="31" y="28"/>
                  <a:pt x="31" y="28"/>
                </a:cubicBezTo>
                <a:lnTo>
                  <a:pt x="39" y="20"/>
                </a:lnTo>
                <a:close/>
                <a:moveTo>
                  <a:pt x="50" y="32"/>
                </a:moveTo>
                <a:cubicBezTo>
                  <a:pt x="60" y="81"/>
                  <a:pt x="60" y="81"/>
                  <a:pt x="60" y="81"/>
                </a:cubicBezTo>
                <a:cubicBezTo>
                  <a:pt x="30" y="32"/>
                  <a:pt x="30" y="32"/>
                  <a:pt x="30" y="32"/>
                </a:cubicBezTo>
                <a:lnTo>
                  <a:pt x="50" y="32"/>
                </a:lnTo>
                <a:close/>
                <a:moveTo>
                  <a:pt x="51" y="74"/>
                </a:moveTo>
                <a:cubicBezTo>
                  <a:pt x="11" y="32"/>
                  <a:pt x="11" y="32"/>
                  <a:pt x="11" y="32"/>
                </a:cubicBezTo>
                <a:cubicBezTo>
                  <a:pt x="26" y="32"/>
                  <a:pt x="26" y="32"/>
                  <a:pt x="26" y="32"/>
                </a:cubicBezTo>
                <a:lnTo>
                  <a:pt x="51" y="74"/>
                </a:lnTo>
                <a:close/>
                <a:moveTo>
                  <a:pt x="102" y="32"/>
                </a:moveTo>
                <a:cubicBezTo>
                  <a:pt x="117" y="32"/>
                  <a:pt x="117" y="32"/>
                  <a:pt x="117" y="32"/>
                </a:cubicBezTo>
                <a:cubicBezTo>
                  <a:pt x="77" y="74"/>
                  <a:pt x="77" y="74"/>
                  <a:pt x="77" y="74"/>
                </a:cubicBezTo>
                <a:lnTo>
                  <a:pt x="102" y="32"/>
                </a:lnTo>
                <a:close/>
                <a:moveTo>
                  <a:pt x="103" y="28"/>
                </a:moveTo>
                <a:cubicBezTo>
                  <a:pt x="92" y="17"/>
                  <a:pt x="92" y="17"/>
                  <a:pt x="92" y="17"/>
                </a:cubicBezTo>
                <a:cubicBezTo>
                  <a:pt x="101" y="10"/>
                  <a:pt x="101" y="10"/>
                  <a:pt x="101" y="10"/>
                </a:cubicBezTo>
                <a:cubicBezTo>
                  <a:pt x="120" y="28"/>
                  <a:pt x="120" y="28"/>
                  <a:pt x="120" y="28"/>
                </a:cubicBezTo>
                <a:lnTo>
                  <a:pt x="103" y="28"/>
                </a:lnTo>
                <a:close/>
                <a:moveTo>
                  <a:pt x="27" y="10"/>
                </a:moveTo>
                <a:cubicBezTo>
                  <a:pt x="36" y="17"/>
                  <a:pt x="36" y="17"/>
                  <a:pt x="36" y="17"/>
                </a:cubicBezTo>
                <a:cubicBezTo>
                  <a:pt x="25" y="28"/>
                  <a:pt x="25" y="28"/>
                  <a:pt x="25" y="28"/>
                </a:cubicBezTo>
                <a:cubicBezTo>
                  <a:pt x="8" y="28"/>
                  <a:pt x="8" y="28"/>
                  <a:pt x="8" y="28"/>
                </a:cubicBezTo>
                <a:lnTo>
                  <a:pt x="27" y="10"/>
                </a:lnTo>
                <a:close/>
              </a:path>
            </a:pathLst>
          </a:custGeom>
          <a:solidFill>
            <a:schemeClr val="accent3"/>
          </a:solidFill>
          <a:ln>
            <a:noFill/>
          </a:ln>
        </p:spPr>
        <p:txBody>
          <a:bodyPr vert="horz" wrap="square" lIns="91440" tIns="45720" rIns="91440" bIns="45720" numCol="1" anchor="t" anchorCtr="0" compatLnSpc="1"/>
          <a:lstStyle/>
          <a:p>
            <a:endParaRPr lang="id-ID"/>
          </a:p>
        </p:txBody>
      </p:sp>
      <p:grpSp>
        <p:nvGrpSpPr>
          <p:cNvPr id="28" name="Group 40"/>
          <p:cNvGrpSpPr/>
          <p:nvPr/>
        </p:nvGrpSpPr>
        <p:grpSpPr>
          <a:xfrm>
            <a:off x="9266721" y="4952995"/>
            <a:ext cx="406625" cy="400024"/>
            <a:chOff x="2433339" y="4342379"/>
            <a:chExt cx="406625" cy="400024"/>
          </a:xfrm>
          <a:solidFill>
            <a:schemeClr val="accent3"/>
          </a:solidFill>
        </p:grpSpPr>
        <p:sp>
          <p:nvSpPr>
            <p:cNvPr id="29" name="Freeform 53"/>
            <p:cNvSpPr>
              <a:spLocks noEditPoints="1"/>
            </p:cNvSpPr>
            <p:nvPr/>
          </p:nvSpPr>
          <p:spPr bwMode="auto">
            <a:xfrm>
              <a:off x="2433339" y="4342379"/>
              <a:ext cx="406625" cy="400024"/>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0" name="Freeform 54"/>
            <p:cNvSpPr>
              <a:spLocks noEditPoints="1"/>
            </p:cNvSpPr>
            <p:nvPr/>
          </p:nvSpPr>
          <p:spPr bwMode="auto">
            <a:xfrm>
              <a:off x="2581203" y="4482321"/>
              <a:ext cx="108257" cy="113538"/>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1" name="Freeform 55"/>
            <p:cNvSpPr/>
            <p:nvPr/>
          </p:nvSpPr>
          <p:spPr bwMode="auto">
            <a:xfrm>
              <a:off x="2571961" y="4616983"/>
              <a:ext cx="59410" cy="66011"/>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2" name="Freeform 56"/>
            <p:cNvSpPr/>
            <p:nvPr/>
          </p:nvSpPr>
          <p:spPr bwMode="auto">
            <a:xfrm>
              <a:off x="2643252" y="4404429"/>
              <a:ext cx="62050" cy="66011"/>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nvGrpSpPr>
          <p:cNvPr id="33" name="Group 45"/>
          <p:cNvGrpSpPr/>
          <p:nvPr/>
        </p:nvGrpSpPr>
        <p:grpSpPr>
          <a:xfrm>
            <a:off x="7274355" y="1981248"/>
            <a:ext cx="275924" cy="400024"/>
            <a:chOff x="4911373" y="3542332"/>
            <a:chExt cx="275924" cy="400024"/>
          </a:xfrm>
          <a:solidFill>
            <a:schemeClr val="accent2"/>
          </a:solidFill>
        </p:grpSpPr>
        <p:sp>
          <p:nvSpPr>
            <p:cNvPr id="34" name="Oval 61"/>
            <p:cNvSpPr>
              <a:spLocks noChangeArrowheads="1"/>
            </p:cNvSpPr>
            <p:nvPr/>
          </p:nvSpPr>
          <p:spPr bwMode="auto">
            <a:xfrm>
              <a:off x="5023591" y="3655870"/>
              <a:ext cx="25084" cy="2376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5" name="Oval 62"/>
            <p:cNvSpPr>
              <a:spLocks noChangeArrowheads="1"/>
            </p:cNvSpPr>
            <p:nvPr/>
          </p:nvSpPr>
          <p:spPr bwMode="auto">
            <a:xfrm>
              <a:off x="5023591" y="3805053"/>
              <a:ext cx="25084" cy="2508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6" name="Oval 63"/>
            <p:cNvSpPr>
              <a:spLocks noChangeArrowheads="1"/>
            </p:cNvSpPr>
            <p:nvPr/>
          </p:nvSpPr>
          <p:spPr bwMode="auto">
            <a:xfrm>
              <a:off x="4949660" y="3729802"/>
              <a:ext cx="25084" cy="2508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7" name="Oval 64"/>
            <p:cNvSpPr>
              <a:spLocks noChangeArrowheads="1"/>
            </p:cNvSpPr>
            <p:nvPr/>
          </p:nvSpPr>
          <p:spPr bwMode="auto">
            <a:xfrm>
              <a:off x="5098843" y="3729802"/>
              <a:ext cx="25084" cy="2508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8" name="Freeform 65"/>
            <p:cNvSpPr/>
            <p:nvPr/>
          </p:nvSpPr>
          <p:spPr bwMode="auto">
            <a:xfrm>
              <a:off x="4970783" y="3783930"/>
              <a:ext cx="25084" cy="23764"/>
            </a:xfrm>
            <a:custGeom>
              <a:avLst/>
              <a:gdLst>
                <a:gd name="T0" fmla="*/ 1 w 8"/>
                <a:gd name="T1" fmla="*/ 1 h 8"/>
                <a:gd name="T2" fmla="*/ 1 w 8"/>
                <a:gd name="T3" fmla="*/ 7 h 8"/>
                <a:gd name="T4" fmla="*/ 7 w 8"/>
                <a:gd name="T5" fmla="*/ 7 h 8"/>
                <a:gd name="T6" fmla="*/ 7 w 8"/>
                <a:gd name="T7" fmla="*/ 1 h 8"/>
                <a:gd name="T8" fmla="*/ 1 w 8"/>
                <a:gd name="T9" fmla="*/ 1 h 8"/>
              </a:gdLst>
              <a:ahLst/>
              <a:cxnLst>
                <a:cxn ang="0">
                  <a:pos x="T0" y="T1"/>
                </a:cxn>
                <a:cxn ang="0">
                  <a:pos x="T2" y="T3"/>
                </a:cxn>
                <a:cxn ang="0">
                  <a:pos x="T4" y="T5"/>
                </a:cxn>
                <a:cxn ang="0">
                  <a:pos x="T6" y="T7"/>
                </a:cxn>
                <a:cxn ang="0">
                  <a:pos x="T8" y="T9"/>
                </a:cxn>
              </a:cxnLst>
              <a:rect l="0" t="0" r="r" b="b"/>
              <a:pathLst>
                <a:path w="8" h="8">
                  <a:moveTo>
                    <a:pt x="1" y="1"/>
                  </a:moveTo>
                  <a:cubicBezTo>
                    <a:pt x="0" y="3"/>
                    <a:pt x="0" y="5"/>
                    <a:pt x="1" y="7"/>
                  </a:cubicBezTo>
                  <a:cubicBezTo>
                    <a:pt x="3" y="8"/>
                    <a:pt x="5" y="8"/>
                    <a:pt x="7" y="7"/>
                  </a:cubicBezTo>
                  <a:cubicBezTo>
                    <a:pt x="8" y="5"/>
                    <a:pt x="8" y="3"/>
                    <a:pt x="7" y="1"/>
                  </a:cubicBezTo>
                  <a:cubicBezTo>
                    <a:pt x="5" y="0"/>
                    <a:pt x="3"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9" name="Freeform 66"/>
            <p:cNvSpPr/>
            <p:nvPr/>
          </p:nvSpPr>
          <p:spPr bwMode="auto">
            <a:xfrm>
              <a:off x="4970783" y="3676993"/>
              <a:ext cx="25084" cy="25084"/>
            </a:xfrm>
            <a:custGeom>
              <a:avLst/>
              <a:gdLst>
                <a:gd name="T0" fmla="*/ 1 w 8"/>
                <a:gd name="T1" fmla="*/ 1 h 8"/>
                <a:gd name="T2" fmla="*/ 1 w 8"/>
                <a:gd name="T3" fmla="*/ 7 h 8"/>
                <a:gd name="T4" fmla="*/ 7 w 8"/>
                <a:gd name="T5" fmla="*/ 7 h 8"/>
                <a:gd name="T6" fmla="*/ 7 w 8"/>
                <a:gd name="T7" fmla="*/ 1 h 8"/>
                <a:gd name="T8" fmla="*/ 1 w 8"/>
                <a:gd name="T9" fmla="*/ 1 h 8"/>
              </a:gdLst>
              <a:ahLst/>
              <a:cxnLst>
                <a:cxn ang="0">
                  <a:pos x="T0" y="T1"/>
                </a:cxn>
                <a:cxn ang="0">
                  <a:pos x="T2" y="T3"/>
                </a:cxn>
                <a:cxn ang="0">
                  <a:pos x="T4" y="T5"/>
                </a:cxn>
                <a:cxn ang="0">
                  <a:pos x="T6" y="T7"/>
                </a:cxn>
                <a:cxn ang="0">
                  <a:pos x="T8" y="T9"/>
                </a:cxn>
              </a:cxnLst>
              <a:rect l="0" t="0" r="r" b="b"/>
              <a:pathLst>
                <a:path w="8" h="8">
                  <a:moveTo>
                    <a:pt x="1" y="1"/>
                  </a:moveTo>
                  <a:cubicBezTo>
                    <a:pt x="0" y="3"/>
                    <a:pt x="0" y="5"/>
                    <a:pt x="1" y="7"/>
                  </a:cubicBezTo>
                  <a:cubicBezTo>
                    <a:pt x="3" y="8"/>
                    <a:pt x="5" y="8"/>
                    <a:pt x="7" y="7"/>
                  </a:cubicBezTo>
                  <a:cubicBezTo>
                    <a:pt x="8" y="5"/>
                    <a:pt x="8" y="3"/>
                    <a:pt x="7" y="1"/>
                  </a:cubicBezTo>
                  <a:cubicBezTo>
                    <a:pt x="5" y="0"/>
                    <a:pt x="3"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40" name="Freeform 67"/>
            <p:cNvSpPr/>
            <p:nvPr/>
          </p:nvSpPr>
          <p:spPr bwMode="auto">
            <a:xfrm>
              <a:off x="5077720" y="3783930"/>
              <a:ext cx="25084" cy="23764"/>
            </a:xfrm>
            <a:custGeom>
              <a:avLst/>
              <a:gdLst>
                <a:gd name="T0" fmla="*/ 1 w 8"/>
                <a:gd name="T1" fmla="*/ 1 h 8"/>
                <a:gd name="T2" fmla="*/ 1 w 8"/>
                <a:gd name="T3" fmla="*/ 7 h 8"/>
                <a:gd name="T4" fmla="*/ 7 w 8"/>
                <a:gd name="T5" fmla="*/ 7 h 8"/>
                <a:gd name="T6" fmla="*/ 7 w 8"/>
                <a:gd name="T7" fmla="*/ 1 h 8"/>
                <a:gd name="T8" fmla="*/ 1 w 8"/>
                <a:gd name="T9" fmla="*/ 1 h 8"/>
              </a:gdLst>
              <a:ahLst/>
              <a:cxnLst>
                <a:cxn ang="0">
                  <a:pos x="T0" y="T1"/>
                </a:cxn>
                <a:cxn ang="0">
                  <a:pos x="T2" y="T3"/>
                </a:cxn>
                <a:cxn ang="0">
                  <a:pos x="T4" y="T5"/>
                </a:cxn>
                <a:cxn ang="0">
                  <a:pos x="T6" y="T7"/>
                </a:cxn>
                <a:cxn ang="0">
                  <a:pos x="T8" y="T9"/>
                </a:cxn>
              </a:cxnLst>
              <a:rect l="0" t="0" r="r" b="b"/>
              <a:pathLst>
                <a:path w="8" h="8">
                  <a:moveTo>
                    <a:pt x="1" y="1"/>
                  </a:moveTo>
                  <a:cubicBezTo>
                    <a:pt x="0" y="3"/>
                    <a:pt x="0" y="5"/>
                    <a:pt x="1" y="7"/>
                  </a:cubicBezTo>
                  <a:cubicBezTo>
                    <a:pt x="3" y="8"/>
                    <a:pt x="5" y="8"/>
                    <a:pt x="7" y="7"/>
                  </a:cubicBezTo>
                  <a:cubicBezTo>
                    <a:pt x="8" y="5"/>
                    <a:pt x="8" y="3"/>
                    <a:pt x="7" y="1"/>
                  </a:cubicBezTo>
                  <a:cubicBezTo>
                    <a:pt x="5" y="0"/>
                    <a:pt x="3" y="0"/>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41" name="Freeform 68"/>
            <p:cNvSpPr>
              <a:spLocks noEditPoints="1"/>
            </p:cNvSpPr>
            <p:nvPr/>
          </p:nvSpPr>
          <p:spPr bwMode="auto">
            <a:xfrm>
              <a:off x="4911373" y="3542332"/>
              <a:ext cx="275924" cy="400024"/>
            </a:xfrm>
            <a:custGeom>
              <a:avLst/>
              <a:gdLst>
                <a:gd name="T0" fmla="*/ 80 w 88"/>
                <a:gd name="T1" fmla="*/ 56 h 128"/>
                <a:gd name="T2" fmla="*/ 79 w 88"/>
                <a:gd name="T3" fmla="*/ 56 h 128"/>
                <a:gd name="T4" fmla="*/ 70 w 88"/>
                <a:gd name="T5" fmla="*/ 38 h 128"/>
                <a:gd name="T6" fmla="*/ 64 w 88"/>
                <a:gd name="T7" fmla="*/ 7 h 128"/>
                <a:gd name="T8" fmla="*/ 56 w 88"/>
                <a:gd name="T9" fmla="*/ 0 h 128"/>
                <a:gd name="T10" fmla="*/ 24 w 88"/>
                <a:gd name="T11" fmla="*/ 0 h 128"/>
                <a:gd name="T12" fmla="*/ 17 w 88"/>
                <a:gd name="T13" fmla="*/ 7 h 128"/>
                <a:gd name="T14" fmla="*/ 11 w 88"/>
                <a:gd name="T15" fmla="*/ 37 h 128"/>
                <a:gd name="T16" fmla="*/ 0 w 88"/>
                <a:gd name="T17" fmla="*/ 64 h 128"/>
                <a:gd name="T18" fmla="*/ 10 w 88"/>
                <a:gd name="T19" fmla="*/ 91 h 128"/>
                <a:gd name="T20" fmla="*/ 16 w 88"/>
                <a:gd name="T21" fmla="*/ 121 h 128"/>
                <a:gd name="T22" fmla="*/ 24 w 88"/>
                <a:gd name="T23" fmla="*/ 128 h 128"/>
                <a:gd name="T24" fmla="*/ 56 w 88"/>
                <a:gd name="T25" fmla="*/ 128 h 128"/>
                <a:gd name="T26" fmla="*/ 64 w 88"/>
                <a:gd name="T27" fmla="*/ 121 h 128"/>
                <a:gd name="T28" fmla="*/ 70 w 88"/>
                <a:gd name="T29" fmla="*/ 91 h 128"/>
                <a:gd name="T30" fmla="*/ 79 w 88"/>
                <a:gd name="T31" fmla="*/ 72 h 128"/>
                <a:gd name="T32" fmla="*/ 80 w 88"/>
                <a:gd name="T33" fmla="*/ 72 h 128"/>
                <a:gd name="T34" fmla="*/ 88 w 88"/>
                <a:gd name="T35" fmla="*/ 64 h 128"/>
                <a:gd name="T36" fmla="*/ 80 w 88"/>
                <a:gd name="T37" fmla="*/ 56 h 128"/>
                <a:gd name="T38" fmla="*/ 24 w 88"/>
                <a:gd name="T39" fmla="*/ 8 h 128"/>
                <a:gd name="T40" fmla="*/ 56 w 88"/>
                <a:gd name="T41" fmla="*/ 8 h 128"/>
                <a:gd name="T42" fmla="*/ 60 w 88"/>
                <a:gd name="T43" fmla="*/ 30 h 128"/>
                <a:gd name="T44" fmla="*/ 40 w 88"/>
                <a:gd name="T45" fmla="*/ 24 h 128"/>
                <a:gd name="T46" fmla="*/ 20 w 88"/>
                <a:gd name="T47" fmla="*/ 30 h 128"/>
                <a:gd name="T48" fmla="*/ 24 w 88"/>
                <a:gd name="T49" fmla="*/ 8 h 128"/>
                <a:gd name="T50" fmla="*/ 56 w 88"/>
                <a:gd name="T51" fmla="*/ 120 h 128"/>
                <a:gd name="T52" fmla="*/ 24 w 88"/>
                <a:gd name="T53" fmla="*/ 120 h 128"/>
                <a:gd name="T54" fmla="*/ 20 w 88"/>
                <a:gd name="T55" fmla="*/ 98 h 128"/>
                <a:gd name="T56" fmla="*/ 40 w 88"/>
                <a:gd name="T57" fmla="*/ 104 h 128"/>
                <a:gd name="T58" fmla="*/ 60 w 88"/>
                <a:gd name="T59" fmla="*/ 98 h 128"/>
                <a:gd name="T60" fmla="*/ 56 w 88"/>
                <a:gd name="T61" fmla="*/ 120 h 128"/>
                <a:gd name="T62" fmla="*/ 40 w 88"/>
                <a:gd name="T63" fmla="*/ 96 h 128"/>
                <a:gd name="T64" fmla="*/ 8 w 88"/>
                <a:gd name="T65" fmla="*/ 64 h 128"/>
                <a:gd name="T66" fmla="*/ 40 w 88"/>
                <a:gd name="T67" fmla="*/ 32 h 128"/>
                <a:gd name="T68" fmla="*/ 72 w 88"/>
                <a:gd name="T69" fmla="*/ 64 h 128"/>
                <a:gd name="T70" fmla="*/ 40 w 88"/>
                <a:gd name="T71" fmla="*/ 9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8" h="128">
                  <a:moveTo>
                    <a:pt x="80" y="56"/>
                  </a:moveTo>
                  <a:cubicBezTo>
                    <a:pt x="80" y="56"/>
                    <a:pt x="79" y="56"/>
                    <a:pt x="79" y="56"/>
                  </a:cubicBezTo>
                  <a:cubicBezTo>
                    <a:pt x="78" y="49"/>
                    <a:pt x="75" y="43"/>
                    <a:pt x="70" y="38"/>
                  </a:cubicBezTo>
                  <a:cubicBezTo>
                    <a:pt x="64" y="7"/>
                    <a:pt x="64" y="7"/>
                    <a:pt x="64" y="7"/>
                  </a:cubicBezTo>
                  <a:cubicBezTo>
                    <a:pt x="64" y="3"/>
                    <a:pt x="60" y="0"/>
                    <a:pt x="56" y="0"/>
                  </a:cubicBezTo>
                  <a:cubicBezTo>
                    <a:pt x="24" y="0"/>
                    <a:pt x="24" y="0"/>
                    <a:pt x="24" y="0"/>
                  </a:cubicBezTo>
                  <a:cubicBezTo>
                    <a:pt x="21" y="0"/>
                    <a:pt x="17" y="3"/>
                    <a:pt x="17" y="7"/>
                  </a:cubicBezTo>
                  <a:cubicBezTo>
                    <a:pt x="11" y="37"/>
                    <a:pt x="11" y="37"/>
                    <a:pt x="11" y="37"/>
                  </a:cubicBezTo>
                  <a:cubicBezTo>
                    <a:pt x="4" y="44"/>
                    <a:pt x="0" y="53"/>
                    <a:pt x="0" y="64"/>
                  </a:cubicBezTo>
                  <a:cubicBezTo>
                    <a:pt x="0" y="74"/>
                    <a:pt x="4" y="84"/>
                    <a:pt x="10" y="91"/>
                  </a:cubicBezTo>
                  <a:cubicBezTo>
                    <a:pt x="16" y="121"/>
                    <a:pt x="16" y="121"/>
                    <a:pt x="16" y="121"/>
                  </a:cubicBezTo>
                  <a:cubicBezTo>
                    <a:pt x="17" y="125"/>
                    <a:pt x="20" y="128"/>
                    <a:pt x="24" y="128"/>
                  </a:cubicBezTo>
                  <a:cubicBezTo>
                    <a:pt x="56" y="128"/>
                    <a:pt x="56" y="128"/>
                    <a:pt x="56" y="128"/>
                  </a:cubicBezTo>
                  <a:cubicBezTo>
                    <a:pt x="60" y="128"/>
                    <a:pt x="63" y="125"/>
                    <a:pt x="64" y="121"/>
                  </a:cubicBezTo>
                  <a:cubicBezTo>
                    <a:pt x="70" y="91"/>
                    <a:pt x="70" y="91"/>
                    <a:pt x="70" y="91"/>
                  </a:cubicBezTo>
                  <a:cubicBezTo>
                    <a:pt x="74" y="85"/>
                    <a:pt x="78" y="79"/>
                    <a:pt x="79" y="72"/>
                  </a:cubicBezTo>
                  <a:cubicBezTo>
                    <a:pt x="79" y="72"/>
                    <a:pt x="80" y="72"/>
                    <a:pt x="80" y="72"/>
                  </a:cubicBezTo>
                  <a:cubicBezTo>
                    <a:pt x="84" y="72"/>
                    <a:pt x="88" y="68"/>
                    <a:pt x="88" y="64"/>
                  </a:cubicBezTo>
                  <a:cubicBezTo>
                    <a:pt x="88" y="60"/>
                    <a:pt x="84" y="56"/>
                    <a:pt x="80" y="56"/>
                  </a:cubicBezTo>
                  <a:close/>
                  <a:moveTo>
                    <a:pt x="24" y="8"/>
                  </a:moveTo>
                  <a:cubicBezTo>
                    <a:pt x="56" y="8"/>
                    <a:pt x="56" y="8"/>
                    <a:pt x="56" y="8"/>
                  </a:cubicBezTo>
                  <a:cubicBezTo>
                    <a:pt x="60" y="30"/>
                    <a:pt x="60" y="30"/>
                    <a:pt x="60" y="30"/>
                  </a:cubicBezTo>
                  <a:cubicBezTo>
                    <a:pt x="55" y="26"/>
                    <a:pt x="48" y="24"/>
                    <a:pt x="40" y="24"/>
                  </a:cubicBezTo>
                  <a:cubicBezTo>
                    <a:pt x="33" y="24"/>
                    <a:pt x="26" y="26"/>
                    <a:pt x="20" y="30"/>
                  </a:cubicBezTo>
                  <a:lnTo>
                    <a:pt x="24" y="8"/>
                  </a:lnTo>
                  <a:close/>
                  <a:moveTo>
                    <a:pt x="56" y="120"/>
                  </a:moveTo>
                  <a:cubicBezTo>
                    <a:pt x="24" y="120"/>
                    <a:pt x="24" y="120"/>
                    <a:pt x="24" y="120"/>
                  </a:cubicBezTo>
                  <a:cubicBezTo>
                    <a:pt x="20" y="98"/>
                    <a:pt x="20" y="98"/>
                    <a:pt x="20" y="98"/>
                  </a:cubicBezTo>
                  <a:cubicBezTo>
                    <a:pt x="26" y="102"/>
                    <a:pt x="33" y="104"/>
                    <a:pt x="40" y="104"/>
                  </a:cubicBezTo>
                  <a:cubicBezTo>
                    <a:pt x="47" y="104"/>
                    <a:pt x="54" y="102"/>
                    <a:pt x="60" y="98"/>
                  </a:cubicBezTo>
                  <a:lnTo>
                    <a:pt x="56" y="120"/>
                  </a:lnTo>
                  <a:close/>
                  <a:moveTo>
                    <a:pt x="40" y="96"/>
                  </a:moveTo>
                  <a:cubicBezTo>
                    <a:pt x="22" y="96"/>
                    <a:pt x="8" y="82"/>
                    <a:pt x="8" y="64"/>
                  </a:cubicBezTo>
                  <a:cubicBezTo>
                    <a:pt x="8" y="46"/>
                    <a:pt x="22" y="32"/>
                    <a:pt x="40" y="32"/>
                  </a:cubicBezTo>
                  <a:cubicBezTo>
                    <a:pt x="58" y="32"/>
                    <a:pt x="72" y="46"/>
                    <a:pt x="72" y="64"/>
                  </a:cubicBezTo>
                  <a:cubicBezTo>
                    <a:pt x="72" y="82"/>
                    <a:pt x="58" y="96"/>
                    <a:pt x="40" y="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42" name="Freeform 69"/>
            <p:cNvSpPr/>
            <p:nvPr/>
          </p:nvSpPr>
          <p:spPr bwMode="auto">
            <a:xfrm>
              <a:off x="5023591" y="3679634"/>
              <a:ext cx="75252" cy="75252"/>
            </a:xfrm>
            <a:custGeom>
              <a:avLst/>
              <a:gdLst>
                <a:gd name="T0" fmla="*/ 24 w 24"/>
                <a:gd name="T1" fmla="*/ 0 h 24"/>
                <a:gd name="T2" fmla="*/ 22 w 24"/>
                <a:gd name="T3" fmla="*/ 0 h 24"/>
                <a:gd name="T4" fmla="*/ 1 w 24"/>
                <a:gd name="T5" fmla="*/ 17 h 24"/>
                <a:gd name="T6" fmla="*/ 0 w 24"/>
                <a:gd name="T7" fmla="*/ 20 h 24"/>
                <a:gd name="T8" fmla="*/ 1 w 24"/>
                <a:gd name="T9" fmla="*/ 23 h 24"/>
                <a:gd name="T10" fmla="*/ 4 w 24"/>
                <a:gd name="T11" fmla="*/ 24 h 24"/>
                <a:gd name="T12" fmla="*/ 7 w 24"/>
                <a:gd name="T13" fmla="*/ 23 h 24"/>
                <a:gd name="T14" fmla="*/ 14 w 24"/>
                <a:gd name="T15" fmla="*/ 14 h 24"/>
                <a:gd name="T16" fmla="*/ 24 w 24"/>
                <a:gd name="T17" fmla="*/ 2 h 24"/>
                <a:gd name="T18" fmla="*/ 24 w 24"/>
                <a:gd name="T19"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24" y="0"/>
                  </a:moveTo>
                  <a:cubicBezTo>
                    <a:pt x="23" y="0"/>
                    <a:pt x="23" y="0"/>
                    <a:pt x="22" y="0"/>
                  </a:cubicBezTo>
                  <a:cubicBezTo>
                    <a:pt x="1" y="17"/>
                    <a:pt x="1" y="17"/>
                    <a:pt x="1" y="17"/>
                  </a:cubicBezTo>
                  <a:cubicBezTo>
                    <a:pt x="0" y="18"/>
                    <a:pt x="0" y="19"/>
                    <a:pt x="0" y="20"/>
                  </a:cubicBezTo>
                  <a:cubicBezTo>
                    <a:pt x="0" y="21"/>
                    <a:pt x="0" y="22"/>
                    <a:pt x="1" y="23"/>
                  </a:cubicBezTo>
                  <a:cubicBezTo>
                    <a:pt x="2" y="24"/>
                    <a:pt x="3" y="24"/>
                    <a:pt x="4" y="24"/>
                  </a:cubicBezTo>
                  <a:cubicBezTo>
                    <a:pt x="5" y="24"/>
                    <a:pt x="6" y="24"/>
                    <a:pt x="7" y="23"/>
                  </a:cubicBezTo>
                  <a:cubicBezTo>
                    <a:pt x="14" y="14"/>
                    <a:pt x="14" y="14"/>
                    <a:pt x="14" y="14"/>
                  </a:cubicBezTo>
                  <a:cubicBezTo>
                    <a:pt x="24" y="2"/>
                    <a:pt x="24" y="2"/>
                    <a:pt x="24" y="2"/>
                  </a:cubicBezTo>
                  <a:cubicBezTo>
                    <a:pt x="24" y="1"/>
                    <a:pt x="24" y="1"/>
                    <a:pt x="2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nvGrpSpPr>
          <p:cNvPr id="43" name="Group 55"/>
          <p:cNvGrpSpPr/>
          <p:nvPr/>
        </p:nvGrpSpPr>
        <p:grpSpPr>
          <a:xfrm>
            <a:off x="4698313" y="4978395"/>
            <a:ext cx="349856" cy="400024"/>
            <a:chOff x="3262431" y="4342379"/>
            <a:chExt cx="349856" cy="400024"/>
          </a:xfrm>
          <a:solidFill>
            <a:schemeClr val="accent2"/>
          </a:solidFill>
        </p:grpSpPr>
        <p:sp>
          <p:nvSpPr>
            <p:cNvPr id="44" name="Freeform 49"/>
            <p:cNvSpPr>
              <a:spLocks noEditPoints="1"/>
            </p:cNvSpPr>
            <p:nvPr/>
          </p:nvSpPr>
          <p:spPr bwMode="auto">
            <a:xfrm>
              <a:off x="3262431" y="4342379"/>
              <a:ext cx="349856" cy="400024"/>
            </a:xfrm>
            <a:custGeom>
              <a:avLst/>
              <a:gdLst>
                <a:gd name="T0" fmla="*/ 56 w 112"/>
                <a:gd name="T1" fmla="*/ 0 h 128"/>
                <a:gd name="T2" fmla="*/ 0 w 112"/>
                <a:gd name="T3" fmla="*/ 26 h 128"/>
                <a:gd name="T4" fmla="*/ 0 w 112"/>
                <a:gd name="T5" fmla="*/ 102 h 128"/>
                <a:gd name="T6" fmla="*/ 56 w 112"/>
                <a:gd name="T7" fmla="*/ 128 h 128"/>
                <a:gd name="T8" fmla="*/ 112 w 112"/>
                <a:gd name="T9" fmla="*/ 102 h 128"/>
                <a:gd name="T10" fmla="*/ 112 w 112"/>
                <a:gd name="T11" fmla="*/ 26 h 128"/>
                <a:gd name="T12" fmla="*/ 56 w 112"/>
                <a:gd name="T13" fmla="*/ 0 h 128"/>
                <a:gd name="T14" fmla="*/ 104 w 112"/>
                <a:gd name="T15" fmla="*/ 102 h 128"/>
                <a:gd name="T16" fmla="*/ 56 w 112"/>
                <a:gd name="T17" fmla="*/ 120 h 128"/>
                <a:gd name="T18" fmla="*/ 8 w 112"/>
                <a:gd name="T19" fmla="*/ 102 h 128"/>
                <a:gd name="T20" fmla="*/ 8 w 112"/>
                <a:gd name="T21" fmla="*/ 87 h 128"/>
                <a:gd name="T22" fmla="*/ 56 w 112"/>
                <a:gd name="T23" fmla="*/ 100 h 128"/>
                <a:gd name="T24" fmla="*/ 104 w 112"/>
                <a:gd name="T25" fmla="*/ 87 h 128"/>
                <a:gd name="T26" fmla="*/ 104 w 112"/>
                <a:gd name="T27" fmla="*/ 102 h 128"/>
                <a:gd name="T28" fmla="*/ 104 w 112"/>
                <a:gd name="T29" fmla="*/ 78 h 128"/>
                <a:gd name="T30" fmla="*/ 104 w 112"/>
                <a:gd name="T31" fmla="*/ 78 h 128"/>
                <a:gd name="T32" fmla="*/ 104 w 112"/>
                <a:gd name="T33" fmla="*/ 78 h 128"/>
                <a:gd name="T34" fmla="*/ 56 w 112"/>
                <a:gd name="T35" fmla="*/ 96 h 128"/>
                <a:gd name="T36" fmla="*/ 8 w 112"/>
                <a:gd name="T37" fmla="*/ 78 h 128"/>
                <a:gd name="T38" fmla="*/ 8 w 112"/>
                <a:gd name="T39" fmla="*/ 78 h 128"/>
                <a:gd name="T40" fmla="*/ 8 w 112"/>
                <a:gd name="T41" fmla="*/ 78 h 128"/>
                <a:gd name="T42" fmla="*/ 8 w 112"/>
                <a:gd name="T43" fmla="*/ 63 h 128"/>
                <a:gd name="T44" fmla="*/ 56 w 112"/>
                <a:gd name="T45" fmla="*/ 76 h 128"/>
                <a:gd name="T46" fmla="*/ 104 w 112"/>
                <a:gd name="T47" fmla="*/ 63 h 128"/>
                <a:gd name="T48" fmla="*/ 104 w 112"/>
                <a:gd name="T49" fmla="*/ 78 h 128"/>
                <a:gd name="T50" fmla="*/ 104 w 112"/>
                <a:gd name="T51" fmla="*/ 54 h 128"/>
                <a:gd name="T52" fmla="*/ 104 w 112"/>
                <a:gd name="T53" fmla="*/ 54 h 128"/>
                <a:gd name="T54" fmla="*/ 104 w 112"/>
                <a:gd name="T55" fmla="*/ 54 h 128"/>
                <a:gd name="T56" fmla="*/ 56 w 112"/>
                <a:gd name="T57" fmla="*/ 72 h 128"/>
                <a:gd name="T58" fmla="*/ 8 w 112"/>
                <a:gd name="T59" fmla="*/ 54 h 128"/>
                <a:gd name="T60" fmla="*/ 8 w 112"/>
                <a:gd name="T61" fmla="*/ 54 h 128"/>
                <a:gd name="T62" fmla="*/ 8 w 112"/>
                <a:gd name="T63" fmla="*/ 54 h 128"/>
                <a:gd name="T64" fmla="*/ 8 w 112"/>
                <a:gd name="T65" fmla="*/ 40 h 128"/>
                <a:gd name="T66" fmla="*/ 56 w 112"/>
                <a:gd name="T67" fmla="*/ 52 h 128"/>
                <a:gd name="T68" fmla="*/ 104 w 112"/>
                <a:gd name="T69" fmla="*/ 40 h 128"/>
                <a:gd name="T70" fmla="*/ 104 w 112"/>
                <a:gd name="T71" fmla="*/ 54 h 128"/>
                <a:gd name="T72" fmla="*/ 56 w 112"/>
                <a:gd name="T73" fmla="*/ 44 h 128"/>
                <a:gd name="T74" fmla="*/ 8 w 112"/>
                <a:gd name="T75" fmla="*/ 26 h 128"/>
                <a:gd name="T76" fmla="*/ 56 w 112"/>
                <a:gd name="T77" fmla="*/ 8 h 128"/>
                <a:gd name="T78" fmla="*/ 104 w 112"/>
                <a:gd name="T79" fmla="*/ 26 h 128"/>
                <a:gd name="T80" fmla="*/ 56 w 112"/>
                <a:gd name="T81" fmla="*/ 4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2" h="128">
                  <a:moveTo>
                    <a:pt x="56" y="0"/>
                  </a:moveTo>
                  <a:cubicBezTo>
                    <a:pt x="29" y="0"/>
                    <a:pt x="0" y="8"/>
                    <a:pt x="0" y="26"/>
                  </a:cubicBezTo>
                  <a:cubicBezTo>
                    <a:pt x="0" y="102"/>
                    <a:pt x="0" y="102"/>
                    <a:pt x="0" y="102"/>
                  </a:cubicBezTo>
                  <a:cubicBezTo>
                    <a:pt x="0" y="120"/>
                    <a:pt x="29" y="128"/>
                    <a:pt x="56" y="128"/>
                  </a:cubicBezTo>
                  <a:cubicBezTo>
                    <a:pt x="83" y="128"/>
                    <a:pt x="112" y="120"/>
                    <a:pt x="112" y="102"/>
                  </a:cubicBezTo>
                  <a:cubicBezTo>
                    <a:pt x="112" y="26"/>
                    <a:pt x="112" y="26"/>
                    <a:pt x="112" y="26"/>
                  </a:cubicBezTo>
                  <a:cubicBezTo>
                    <a:pt x="112" y="8"/>
                    <a:pt x="83" y="0"/>
                    <a:pt x="56" y="0"/>
                  </a:cubicBezTo>
                  <a:close/>
                  <a:moveTo>
                    <a:pt x="104" y="102"/>
                  </a:moveTo>
                  <a:cubicBezTo>
                    <a:pt x="104" y="112"/>
                    <a:pt x="83" y="120"/>
                    <a:pt x="56" y="120"/>
                  </a:cubicBezTo>
                  <a:cubicBezTo>
                    <a:pt x="29" y="120"/>
                    <a:pt x="8" y="112"/>
                    <a:pt x="8" y="102"/>
                  </a:cubicBezTo>
                  <a:cubicBezTo>
                    <a:pt x="8" y="87"/>
                    <a:pt x="8" y="87"/>
                    <a:pt x="8" y="87"/>
                  </a:cubicBezTo>
                  <a:cubicBezTo>
                    <a:pt x="16" y="96"/>
                    <a:pt x="36" y="100"/>
                    <a:pt x="56" y="100"/>
                  </a:cubicBezTo>
                  <a:cubicBezTo>
                    <a:pt x="76" y="100"/>
                    <a:pt x="96" y="96"/>
                    <a:pt x="104" y="87"/>
                  </a:cubicBezTo>
                  <a:lnTo>
                    <a:pt x="104" y="102"/>
                  </a:lnTo>
                  <a:close/>
                  <a:moveTo>
                    <a:pt x="104" y="78"/>
                  </a:moveTo>
                  <a:cubicBezTo>
                    <a:pt x="104" y="78"/>
                    <a:pt x="104" y="78"/>
                    <a:pt x="104" y="78"/>
                  </a:cubicBezTo>
                  <a:cubicBezTo>
                    <a:pt x="104" y="78"/>
                    <a:pt x="104" y="78"/>
                    <a:pt x="104" y="78"/>
                  </a:cubicBezTo>
                  <a:cubicBezTo>
                    <a:pt x="104" y="88"/>
                    <a:pt x="83" y="96"/>
                    <a:pt x="56" y="96"/>
                  </a:cubicBezTo>
                  <a:cubicBezTo>
                    <a:pt x="29" y="96"/>
                    <a:pt x="8" y="88"/>
                    <a:pt x="8" y="78"/>
                  </a:cubicBezTo>
                  <a:cubicBezTo>
                    <a:pt x="8" y="78"/>
                    <a:pt x="8" y="78"/>
                    <a:pt x="8" y="78"/>
                  </a:cubicBezTo>
                  <a:cubicBezTo>
                    <a:pt x="8" y="78"/>
                    <a:pt x="8" y="78"/>
                    <a:pt x="8" y="78"/>
                  </a:cubicBezTo>
                  <a:cubicBezTo>
                    <a:pt x="8" y="63"/>
                    <a:pt x="8" y="63"/>
                    <a:pt x="8" y="63"/>
                  </a:cubicBezTo>
                  <a:cubicBezTo>
                    <a:pt x="16" y="72"/>
                    <a:pt x="36" y="76"/>
                    <a:pt x="56" y="76"/>
                  </a:cubicBezTo>
                  <a:cubicBezTo>
                    <a:pt x="76" y="76"/>
                    <a:pt x="96" y="72"/>
                    <a:pt x="104" y="63"/>
                  </a:cubicBezTo>
                  <a:lnTo>
                    <a:pt x="104" y="78"/>
                  </a:lnTo>
                  <a:close/>
                  <a:moveTo>
                    <a:pt x="104" y="54"/>
                  </a:moveTo>
                  <a:cubicBezTo>
                    <a:pt x="104" y="54"/>
                    <a:pt x="104" y="54"/>
                    <a:pt x="104" y="54"/>
                  </a:cubicBezTo>
                  <a:cubicBezTo>
                    <a:pt x="104" y="54"/>
                    <a:pt x="104" y="54"/>
                    <a:pt x="104" y="54"/>
                  </a:cubicBezTo>
                  <a:cubicBezTo>
                    <a:pt x="104" y="64"/>
                    <a:pt x="83" y="72"/>
                    <a:pt x="56" y="72"/>
                  </a:cubicBezTo>
                  <a:cubicBezTo>
                    <a:pt x="29" y="72"/>
                    <a:pt x="8" y="64"/>
                    <a:pt x="8" y="54"/>
                  </a:cubicBezTo>
                  <a:cubicBezTo>
                    <a:pt x="8" y="54"/>
                    <a:pt x="8" y="54"/>
                    <a:pt x="8" y="54"/>
                  </a:cubicBezTo>
                  <a:cubicBezTo>
                    <a:pt x="8" y="54"/>
                    <a:pt x="8" y="54"/>
                    <a:pt x="8" y="54"/>
                  </a:cubicBezTo>
                  <a:cubicBezTo>
                    <a:pt x="8" y="40"/>
                    <a:pt x="8" y="40"/>
                    <a:pt x="8" y="40"/>
                  </a:cubicBezTo>
                  <a:cubicBezTo>
                    <a:pt x="18" y="48"/>
                    <a:pt x="38" y="52"/>
                    <a:pt x="56" y="52"/>
                  </a:cubicBezTo>
                  <a:cubicBezTo>
                    <a:pt x="74" y="52"/>
                    <a:pt x="94" y="48"/>
                    <a:pt x="104" y="40"/>
                  </a:cubicBezTo>
                  <a:lnTo>
                    <a:pt x="104" y="54"/>
                  </a:lnTo>
                  <a:close/>
                  <a:moveTo>
                    <a:pt x="56" y="44"/>
                  </a:moveTo>
                  <a:cubicBezTo>
                    <a:pt x="29" y="44"/>
                    <a:pt x="8" y="36"/>
                    <a:pt x="8" y="26"/>
                  </a:cubicBezTo>
                  <a:cubicBezTo>
                    <a:pt x="8" y="16"/>
                    <a:pt x="29" y="8"/>
                    <a:pt x="56" y="8"/>
                  </a:cubicBezTo>
                  <a:cubicBezTo>
                    <a:pt x="83" y="8"/>
                    <a:pt x="104" y="16"/>
                    <a:pt x="104" y="26"/>
                  </a:cubicBezTo>
                  <a:cubicBezTo>
                    <a:pt x="104" y="36"/>
                    <a:pt x="83" y="44"/>
                    <a:pt x="56" y="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45" name="Oval 50"/>
            <p:cNvSpPr>
              <a:spLocks noChangeArrowheads="1"/>
            </p:cNvSpPr>
            <p:nvPr/>
          </p:nvSpPr>
          <p:spPr bwMode="auto">
            <a:xfrm>
              <a:off x="3537035" y="4655268"/>
              <a:ext cx="25084" cy="2376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46" name="Oval 51"/>
            <p:cNvSpPr>
              <a:spLocks noChangeArrowheads="1"/>
            </p:cNvSpPr>
            <p:nvPr/>
          </p:nvSpPr>
          <p:spPr bwMode="auto">
            <a:xfrm>
              <a:off x="3537035" y="4580017"/>
              <a:ext cx="25084" cy="2508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47" name="Oval 52"/>
            <p:cNvSpPr>
              <a:spLocks noChangeArrowheads="1"/>
            </p:cNvSpPr>
            <p:nvPr/>
          </p:nvSpPr>
          <p:spPr bwMode="auto">
            <a:xfrm>
              <a:off x="3537035" y="4504764"/>
              <a:ext cx="25084" cy="2508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nvGrpSpPr>
          <p:cNvPr id="48" name="Group 60"/>
          <p:cNvGrpSpPr/>
          <p:nvPr/>
        </p:nvGrpSpPr>
        <p:grpSpPr>
          <a:xfrm>
            <a:off x="9194482" y="2104852"/>
            <a:ext cx="559900" cy="554394"/>
            <a:chOff x="2437300" y="5142426"/>
            <a:chExt cx="402664" cy="398704"/>
          </a:xfrm>
          <a:solidFill>
            <a:schemeClr val="accent4"/>
          </a:solidFill>
        </p:grpSpPr>
        <p:sp>
          <p:nvSpPr>
            <p:cNvPr id="49" name="Freeform 34"/>
            <p:cNvSpPr>
              <a:spLocks noEditPoints="1"/>
            </p:cNvSpPr>
            <p:nvPr/>
          </p:nvSpPr>
          <p:spPr bwMode="auto">
            <a:xfrm>
              <a:off x="2437300" y="5291610"/>
              <a:ext cx="402664" cy="249520"/>
            </a:xfrm>
            <a:custGeom>
              <a:avLst/>
              <a:gdLst>
                <a:gd name="T0" fmla="*/ 107 w 129"/>
                <a:gd name="T1" fmla="*/ 36 h 80"/>
                <a:gd name="T2" fmla="*/ 126 w 129"/>
                <a:gd name="T3" fmla="*/ 24 h 80"/>
                <a:gd name="T4" fmla="*/ 122 w 129"/>
                <a:gd name="T5" fmla="*/ 16 h 80"/>
                <a:gd name="T6" fmla="*/ 64 w 129"/>
                <a:gd name="T7" fmla="*/ 0 h 80"/>
                <a:gd name="T8" fmla="*/ 10 w 129"/>
                <a:gd name="T9" fmla="*/ 36 h 80"/>
                <a:gd name="T10" fmla="*/ 2 w 129"/>
                <a:gd name="T11" fmla="*/ 51 h 80"/>
                <a:gd name="T12" fmla="*/ 16 w 129"/>
                <a:gd name="T13" fmla="*/ 70 h 80"/>
                <a:gd name="T14" fmla="*/ 102 w 129"/>
                <a:gd name="T15" fmla="*/ 80 h 80"/>
                <a:gd name="T16" fmla="*/ 112 w 129"/>
                <a:gd name="T17" fmla="*/ 67 h 80"/>
                <a:gd name="T18" fmla="*/ 128 w 129"/>
                <a:gd name="T19" fmla="*/ 46 h 80"/>
                <a:gd name="T20" fmla="*/ 103 w 129"/>
                <a:gd name="T21" fmla="*/ 36 h 80"/>
                <a:gd name="T22" fmla="*/ 103 w 129"/>
                <a:gd name="T23" fmla="*/ 35 h 80"/>
                <a:gd name="T24" fmla="*/ 64 w 129"/>
                <a:gd name="T25" fmla="*/ 4 h 80"/>
                <a:gd name="T26" fmla="*/ 97 w 129"/>
                <a:gd name="T27" fmla="*/ 29 h 80"/>
                <a:gd name="T28" fmla="*/ 29 w 129"/>
                <a:gd name="T29" fmla="*/ 36 h 80"/>
                <a:gd name="T30" fmla="*/ 64 w 129"/>
                <a:gd name="T31" fmla="*/ 4 h 80"/>
                <a:gd name="T32" fmla="*/ 64 w 129"/>
                <a:gd name="T33" fmla="*/ 24 h 80"/>
                <a:gd name="T34" fmla="*/ 41 w 129"/>
                <a:gd name="T35" fmla="*/ 36 h 80"/>
                <a:gd name="T36" fmla="*/ 86 w 129"/>
                <a:gd name="T37" fmla="*/ 35 h 80"/>
                <a:gd name="T38" fmla="*/ 82 w 129"/>
                <a:gd name="T39" fmla="*/ 36 h 80"/>
                <a:gd name="T40" fmla="*/ 55 w 129"/>
                <a:gd name="T41" fmla="*/ 36 h 80"/>
                <a:gd name="T42" fmla="*/ 64 w 129"/>
                <a:gd name="T43" fmla="*/ 28 h 80"/>
                <a:gd name="T44" fmla="*/ 73 w 129"/>
                <a:gd name="T45" fmla="*/ 36 h 80"/>
                <a:gd name="T46" fmla="*/ 64 w 129"/>
                <a:gd name="T47" fmla="*/ 16 h 80"/>
                <a:gd name="T48" fmla="*/ 33 w 129"/>
                <a:gd name="T49" fmla="*/ 36 h 80"/>
                <a:gd name="T50" fmla="*/ 93 w 129"/>
                <a:gd name="T51" fmla="*/ 31 h 80"/>
                <a:gd name="T52" fmla="*/ 64 w 129"/>
                <a:gd name="T53" fmla="*/ 16 h 80"/>
                <a:gd name="T54" fmla="*/ 104 w 129"/>
                <a:gd name="T55" fmla="*/ 70 h 80"/>
                <a:gd name="T56" fmla="*/ 26 w 129"/>
                <a:gd name="T57" fmla="*/ 72 h 80"/>
                <a:gd name="T58" fmla="*/ 24 w 129"/>
                <a:gd name="T59" fmla="*/ 64 h 80"/>
                <a:gd name="T60" fmla="*/ 10 w 129"/>
                <a:gd name="T61" fmla="*/ 44 h 80"/>
                <a:gd name="T62" fmla="*/ 24 w 129"/>
                <a:gd name="T63" fmla="*/ 44 h 80"/>
                <a:gd name="T64" fmla="*/ 32 w 129"/>
                <a:gd name="T65" fmla="*/ 44 h 80"/>
                <a:gd name="T66" fmla="*/ 40 w 129"/>
                <a:gd name="T67" fmla="*/ 44 h 80"/>
                <a:gd name="T68" fmla="*/ 48 w 129"/>
                <a:gd name="T69" fmla="*/ 44 h 80"/>
                <a:gd name="T70" fmla="*/ 76 w 129"/>
                <a:gd name="T71" fmla="*/ 44 h 80"/>
                <a:gd name="T72" fmla="*/ 84 w 129"/>
                <a:gd name="T73" fmla="*/ 44 h 80"/>
                <a:gd name="T74" fmla="*/ 92 w 129"/>
                <a:gd name="T75" fmla="*/ 44 h 80"/>
                <a:gd name="T76" fmla="*/ 100 w 129"/>
                <a:gd name="T77" fmla="*/ 44 h 80"/>
                <a:gd name="T78" fmla="*/ 108 w 129"/>
                <a:gd name="T79" fmla="*/ 44 h 80"/>
                <a:gd name="T80" fmla="*/ 120 w 129"/>
                <a:gd name="T81" fmla="*/ 4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9" h="80">
                  <a:moveTo>
                    <a:pt x="118" y="36"/>
                  </a:moveTo>
                  <a:cubicBezTo>
                    <a:pt x="107" y="36"/>
                    <a:pt x="107" y="36"/>
                    <a:pt x="107" y="36"/>
                  </a:cubicBezTo>
                  <a:cubicBezTo>
                    <a:pt x="107" y="35"/>
                    <a:pt x="107" y="34"/>
                    <a:pt x="107" y="33"/>
                  </a:cubicBezTo>
                  <a:cubicBezTo>
                    <a:pt x="126" y="24"/>
                    <a:pt x="126" y="24"/>
                    <a:pt x="126" y="24"/>
                  </a:cubicBezTo>
                  <a:cubicBezTo>
                    <a:pt x="128" y="23"/>
                    <a:pt x="129" y="20"/>
                    <a:pt x="128" y="18"/>
                  </a:cubicBezTo>
                  <a:cubicBezTo>
                    <a:pt x="127" y="16"/>
                    <a:pt x="124" y="15"/>
                    <a:pt x="122" y="16"/>
                  </a:cubicBezTo>
                  <a:cubicBezTo>
                    <a:pt x="104" y="26"/>
                    <a:pt x="104" y="26"/>
                    <a:pt x="104" y="26"/>
                  </a:cubicBezTo>
                  <a:cubicBezTo>
                    <a:pt x="97" y="11"/>
                    <a:pt x="82" y="0"/>
                    <a:pt x="64" y="0"/>
                  </a:cubicBezTo>
                  <a:cubicBezTo>
                    <a:pt x="42" y="0"/>
                    <a:pt x="25" y="16"/>
                    <a:pt x="21" y="36"/>
                  </a:cubicBezTo>
                  <a:cubicBezTo>
                    <a:pt x="10" y="36"/>
                    <a:pt x="10" y="36"/>
                    <a:pt x="10" y="36"/>
                  </a:cubicBezTo>
                  <a:cubicBezTo>
                    <a:pt x="4" y="36"/>
                    <a:pt x="0" y="40"/>
                    <a:pt x="0" y="46"/>
                  </a:cubicBezTo>
                  <a:cubicBezTo>
                    <a:pt x="0" y="48"/>
                    <a:pt x="1" y="50"/>
                    <a:pt x="2" y="51"/>
                  </a:cubicBezTo>
                  <a:cubicBezTo>
                    <a:pt x="16" y="67"/>
                    <a:pt x="16" y="67"/>
                    <a:pt x="16" y="67"/>
                  </a:cubicBezTo>
                  <a:cubicBezTo>
                    <a:pt x="16" y="70"/>
                    <a:pt x="16" y="70"/>
                    <a:pt x="16" y="70"/>
                  </a:cubicBezTo>
                  <a:cubicBezTo>
                    <a:pt x="16" y="76"/>
                    <a:pt x="20" y="80"/>
                    <a:pt x="26" y="80"/>
                  </a:cubicBezTo>
                  <a:cubicBezTo>
                    <a:pt x="102" y="80"/>
                    <a:pt x="102" y="80"/>
                    <a:pt x="102" y="80"/>
                  </a:cubicBezTo>
                  <a:cubicBezTo>
                    <a:pt x="108" y="80"/>
                    <a:pt x="112" y="76"/>
                    <a:pt x="112" y="70"/>
                  </a:cubicBezTo>
                  <a:cubicBezTo>
                    <a:pt x="112" y="67"/>
                    <a:pt x="112" y="67"/>
                    <a:pt x="112" y="67"/>
                  </a:cubicBezTo>
                  <a:cubicBezTo>
                    <a:pt x="126" y="51"/>
                    <a:pt x="126" y="51"/>
                    <a:pt x="126" y="51"/>
                  </a:cubicBezTo>
                  <a:cubicBezTo>
                    <a:pt x="127" y="50"/>
                    <a:pt x="128" y="48"/>
                    <a:pt x="128" y="46"/>
                  </a:cubicBezTo>
                  <a:cubicBezTo>
                    <a:pt x="128" y="40"/>
                    <a:pt x="124" y="36"/>
                    <a:pt x="118" y="36"/>
                  </a:cubicBezTo>
                  <a:close/>
                  <a:moveTo>
                    <a:pt x="103" y="36"/>
                  </a:moveTo>
                  <a:cubicBezTo>
                    <a:pt x="101" y="36"/>
                    <a:pt x="101" y="36"/>
                    <a:pt x="101" y="36"/>
                  </a:cubicBezTo>
                  <a:cubicBezTo>
                    <a:pt x="103" y="35"/>
                    <a:pt x="103" y="35"/>
                    <a:pt x="103" y="35"/>
                  </a:cubicBezTo>
                  <a:cubicBezTo>
                    <a:pt x="103" y="35"/>
                    <a:pt x="103" y="36"/>
                    <a:pt x="103" y="36"/>
                  </a:cubicBezTo>
                  <a:close/>
                  <a:moveTo>
                    <a:pt x="64" y="4"/>
                  </a:moveTo>
                  <a:cubicBezTo>
                    <a:pt x="80" y="4"/>
                    <a:pt x="94" y="14"/>
                    <a:pt x="100" y="27"/>
                  </a:cubicBezTo>
                  <a:cubicBezTo>
                    <a:pt x="97" y="29"/>
                    <a:pt x="97" y="29"/>
                    <a:pt x="97" y="29"/>
                  </a:cubicBezTo>
                  <a:cubicBezTo>
                    <a:pt x="91" y="17"/>
                    <a:pt x="79" y="8"/>
                    <a:pt x="64" y="8"/>
                  </a:cubicBezTo>
                  <a:cubicBezTo>
                    <a:pt x="47" y="8"/>
                    <a:pt x="33" y="20"/>
                    <a:pt x="29" y="36"/>
                  </a:cubicBezTo>
                  <a:cubicBezTo>
                    <a:pt x="25" y="36"/>
                    <a:pt x="25" y="36"/>
                    <a:pt x="25" y="36"/>
                  </a:cubicBezTo>
                  <a:cubicBezTo>
                    <a:pt x="29" y="18"/>
                    <a:pt x="45" y="4"/>
                    <a:pt x="64" y="4"/>
                  </a:cubicBezTo>
                  <a:close/>
                  <a:moveTo>
                    <a:pt x="82" y="36"/>
                  </a:moveTo>
                  <a:cubicBezTo>
                    <a:pt x="79" y="29"/>
                    <a:pt x="72" y="24"/>
                    <a:pt x="64" y="24"/>
                  </a:cubicBezTo>
                  <a:cubicBezTo>
                    <a:pt x="56" y="24"/>
                    <a:pt x="49" y="29"/>
                    <a:pt x="46" y="36"/>
                  </a:cubicBezTo>
                  <a:cubicBezTo>
                    <a:pt x="41" y="36"/>
                    <a:pt x="41" y="36"/>
                    <a:pt x="41" y="36"/>
                  </a:cubicBezTo>
                  <a:cubicBezTo>
                    <a:pt x="45" y="27"/>
                    <a:pt x="54" y="20"/>
                    <a:pt x="64" y="20"/>
                  </a:cubicBezTo>
                  <a:cubicBezTo>
                    <a:pt x="74" y="20"/>
                    <a:pt x="82" y="26"/>
                    <a:pt x="86" y="35"/>
                  </a:cubicBezTo>
                  <a:cubicBezTo>
                    <a:pt x="83" y="36"/>
                    <a:pt x="83" y="36"/>
                    <a:pt x="83" y="36"/>
                  </a:cubicBezTo>
                  <a:lnTo>
                    <a:pt x="82" y="36"/>
                  </a:lnTo>
                  <a:close/>
                  <a:moveTo>
                    <a:pt x="64" y="32"/>
                  </a:moveTo>
                  <a:cubicBezTo>
                    <a:pt x="60" y="32"/>
                    <a:pt x="57" y="34"/>
                    <a:pt x="55" y="36"/>
                  </a:cubicBezTo>
                  <a:cubicBezTo>
                    <a:pt x="50" y="36"/>
                    <a:pt x="50" y="36"/>
                    <a:pt x="50" y="36"/>
                  </a:cubicBezTo>
                  <a:cubicBezTo>
                    <a:pt x="53" y="31"/>
                    <a:pt x="58" y="28"/>
                    <a:pt x="64" y="28"/>
                  </a:cubicBezTo>
                  <a:cubicBezTo>
                    <a:pt x="70" y="28"/>
                    <a:pt x="75" y="31"/>
                    <a:pt x="78" y="36"/>
                  </a:cubicBezTo>
                  <a:cubicBezTo>
                    <a:pt x="73" y="36"/>
                    <a:pt x="73" y="36"/>
                    <a:pt x="73" y="36"/>
                  </a:cubicBezTo>
                  <a:cubicBezTo>
                    <a:pt x="71" y="34"/>
                    <a:pt x="68" y="32"/>
                    <a:pt x="64" y="32"/>
                  </a:cubicBezTo>
                  <a:close/>
                  <a:moveTo>
                    <a:pt x="64" y="16"/>
                  </a:moveTo>
                  <a:cubicBezTo>
                    <a:pt x="51" y="16"/>
                    <a:pt x="41" y="24"/>
                    <a:pt x="37" y="36"/>
                  </a:cubicBezTo>
                  <a:cubicBezTo>
                    <a:pt x="33" y="36"/>
                    <a:pt x="33" y="36"/>
                    <a:pt x="33" y="36"/>
                  </a:cubicBezTo>
                  <a:cubicBezTo>
                    <a:pt x="37" y="22"/>
                    <a:pt x="49" y="12"/>
                    <a:pt x="64" y="12"/>
                  </a:cubicBezTo>
                  <a:cubicBezTo>
                    <a:pt x="77" y="12"/>
                    <a:pt x="88" y="20"/>
                    <a:pt x="93" y="31"/>
                  </a:cubicBezTo>
                  <a:cubicBezTo>
                    <a:pt x="90" y="33"/>
                    <a:pt x="90" y="33"/>
                    <a:pt x="90" y="33"/>
                  </a:cubicBezTo>
                  <a:cubicBezTo>
                    <a:pt x="85" y="23"/>
                    <a:pt x="75" y="16"/>
                    <a:pt x="64" y="16"/>
                  </a:cubicBezTo>
                  <a:close/>
                  <a:moveTo>
                    <a:pt x="104" y="64"/>
                  </a:moveTo>
                  <a:cubicBezTo>
                    <a:pt x="104" y="70"/>
                    <a:pt x="104" y="70"/>
                    <a:pt x="104" y="70"/>
                  </a:cubicBezTo>
                  <a:cubicBezTo>
                    <a:pt x="104" y="71"/>
                    <a:pt x="103" y="72"/>
                    <a:pt x="102" y="72"/>
                  </a:cubicBezTo>
                  <a:cubicBezTo>
                    <a:pt x="26" y="72"/>
                    <a:pt x="26" y="72"/>
                    <a:pt x="26" y="72"/>
                  </a:cubicBezTo>
                  <a:cubicBezTo>
                    <a:pt x="25" y="72"/>
                    <a:pt x="24" y="71"/>
                    <a:pt x="24" y="70"/>
                  </a:cubicBezTo>
                  <a:cubicBezTo>
                    <a:pt x="24" y="64"/>
                    <a:pt x="24" y="64"/>
                    <a:pt x="24" y="64"/>
                  </a:cubicBezTo>
                  <a:cubicBezTo>
                    <a:pt x="8" y="46"/>
                    <a:pt x="8" y="46"/>
                    <a:pt x="8" y="46"/>
                  </a:cubicBezTo>
                  <a:cubicBezTo>
                    <a:pt x="8" y="45"/>
                    <a:pt x="9" y="44"/>
                    <a:pt x="10" y="44"/>
                  </a:cubicBezTo>
                  <a:cubicBezTo>
                    <a:pt x="20" y="44"/>
                    <a:pt x="20" y="44"/>
                    <a:pt x="20" y="44"/>
                  </a:cubicBezTo>
                  <a:cubicBezTo>
                    <a:pt x="24" y="44"/>
                    <a:pt x="24" y="44"/>
                    <a:pt x="24" y="44"/>
                  </a:cubicBezTo>
                  <a:cubicBezTo>
                    <a:pt x="28" y="44"/>
                    <a:pt x="28" y="44"/>
                    <a:pt x="28" y="44"/>
                  </a:cubicBezTo>
                  <a:cubicBezTo>
                    <a:pt x="32" y="44"/>
                    <a:pt x="32" y="44"/>
                    <a:pt x="32" y="44"/>
                  </a:cubicBezTo>
                  <a:cubicBezTo>
                    <a:pt x="36" y="44"/>
                    <a:pt x="36" y="44"/>
                    <a:pt x="36" y="44"/>
                  </a:cubicBezTo>
                  <a:cubicBezTo>
                    <a:pt x="40" y="44"/>
                    <a:pt x="40" y="44"/>
                    <a:pt x="40" y="44"/>
                  </a:cubicBezTo>
                  <a:cubicBezTo>
                    <a:pt x="44" y="44"/>
                    <a:pt x="44" y="44"/>
                    <a:pt x="44" y="44"/>
                  </a:cubicBezTo>
                  <a:cubicBezTo>
                    <a:pt x="48" y="44"/>
                    <a:pt x="48" y="44"/>
                    <a:pt x="48" y="44"/>
                  </a:cubicBezTo>
                  <a:cubicBezTo>
                    <a:pt x="52" y="44"/>
                    <a:pt x="52" y="44"/>
                    <a:pt x="52" y="44"/>
                  </a:cubicBezTo>
                  <a:cubicBezTo>
                    <a:pt x="76" y="44"/>
                    <a:pt x="76" y="44"/>
                    <a:pt x="76" y="44"/>
                  </a:cubicBezTo>
                  <a:cubicBezTo>
                    <a:pt x="80" y="44"/>
                    <a:pt x="80" y="44"/>
                    <a:pt x="80" y="44"/>
                  </a:cubicBezTo>
                  <a:cubicBezTo>
                    <a:pt x="84" y="44"/>
                    <a:pt x="84" y="44"/>
                    <a:pt x="84" y="44"/>
                  </a:cubicBezTo>
                  <a:cubicBezTo>
                    <a:pt x="88" y="44"/>
                    <a:pt x="88" y="44"/>
                    <a:pt x="88" y="44"/>
                  </a:cubicBezTo>
                  <a:cubicBezTo>
                    <a:pt x="92" y="44"/>
                    <a:pt x="92" y="44"/>
                    <a:pt x="92" y="44"/>
                  </a:cubicBezTo>
                  <a:cubicBezTo>
                    <a:pt x="96" y="44"/>
                    <a:pt x="96" y="44"/>
                    <a:pt x="96" y="44"/>
                  </a:cubicBezTo>
                  <a:cubicBezTo>
                    <a:pt x="100" y="44"/>
                    <a:pt x="100" y="44"/>
                    <a:pt x="100" y="44"/>
                  </a:cubicBezTo>
                  <a:cubicBezTo>
                    <a:pt x="104" y="44"/>
                    <a:pt x="104" y="44"/>
                    <a:pt x="104" y="44"/>
                  </a:cubicBezTo>
                  <a:cubicBezTo>
                    <a:pt x="108" y="44"/>
                    <a:pt x="108" y="44"/>
                    <a:pt x="108" y="44"/>
                  </a:cubicBezTo>
                  <a:cubicBezTo>
                    <a:pt x="118" y="44"/>
                    <a:pt x="118" y="44"/>
                    <a:pt x="118" y="44"/>
                  </a:cubicBezTo>
                  <a:cubicBezTo>
                    <a:pt x="119" y="44"/>
                    <a:pt x="120" y="45"/>
                    <a:pt x="120" y="46"/>
                  </a:cubicBezTo>
                  <a:lnTo>
                    <a:pt x="104" y="6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50" name="Freeform 35"/>
            <p:cNvSpPr/>
            <p:nvPr/>
          </p:nvSpPr>
          <p:spPr bwMode="auto">
            <a:xfrm>
              <a:off x="2531035" y="5197875"/>
              <a:ext cx="34325" cy="93735"/>
            </a:xfrm>
            <a:custGeom>
              <a:avLst/>
              <a:gdLst>
                <a:gd name="T0" fmla="*/ 2 w 11"/>
                <a:gd name="T1" fmla="*/ 29 h 30"/>
                <a:gd name="T2" fmla="*/ 2 w 11"/>
                <a:gd name="T3" fmla="*/ 29 h 30"/>
                <a:gd name="T4" fmla="*/ 2 w 11"/>
                <a:gd name="T5" fmla="*/ 29 h 30"/>
                <a:gd name="T6" fmla="*/ 4 w 11"/>
                <a:gd name="T7" fmla="*/ 30 h 30"/>
                <a:gd name="T8" fmla="*/ 6 w 11"/>
                <a:gd name="T9" fmla="*/ 28 h 30"/>
                <a:gd name="T10" fmla="*/ 6 w 11"/>
                <a:gd name="T11" fmla="*/ 27 h 30"/>
                <a:gd name="T12" fmla="*/ 6 w 11"/>
                <a:gd name="T13" fmla="*/ 27 h 30"/>
                <a:gd name="T14" fmla="*/ 7 w 11"/>
                <a:gd name="T15" fmla="*/ 16 h 30"/>
                <a:gd name="T16" fmla="*/ 9 w 11"/>
                <a:gd name="T17" fmla="*/ 1 h 30"/>
                <a:gd name="T18" fmla="*/ 7 w 11"/>
                <a:gd name="T19" fmla="*/ 0 h 30"/>
                <a:gd name="T20" fmla="*/ 5 w 11"/>
                <a:gd name="T21" fmla="*/ 2 h 30"/>
                <a:gd name="T22" fmla="*/ 5 w 11"/>
                <a:gd name="T23" fmla="*/ 3 h 30"/>
                <a:gd name="T24" fmla="*/ 5 w 11"/>
                <a:gd name="T25" fmla="*/ 3 h 30"/>
                <a:gd name="T26" fmla="*/ 5 w 11"/>
                <a:gd name="T27" fmla="*/ 3 h 30"/>
                <a:gd name="T28" fmla="*/ 5 w 11"/>
                <a:gd name="T29" fmla="*/ 3 h 30"/>
                <a:gd name="T30" fmla="*/ 4 w 11"/>
                <a:gd name="T31" fmla="*/ 14 h 30"/>
                <a:gd name="T32" fmla="*/ 2 w 11"/>
                <a:gd name="T33" fmla="*/ 29 h 30"/>
                <a:gd name="T34" fmla="*/ 2 w 11"/>
                <a:gd name="T35" fmla="*/ 2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 h="30">
                  <a:moveTo>
                    <a:pt x="2" y="29"/>
                  </a:moveTo>
                  <a:cubicBezTo>
                    <a:pt x="2" y="29"/>
                    <a:pt x="2" y="29"/>
                    <a:pt x="2" y="29"/>
                  </a:cubicBezTo>
                  <a:cubicBezTo>
                    <a:pt x="2" y="29"/>
                    <a:pt x="2" y="29"/>
                    <a:pt x="2" y="29"/>
                  </a:cubicBezTo>
                  <a:cubicBezTo>
                    <a:pt x="2" y="30"/>
                    <a:pt x="3" y="30"/>
                    <a:pt x="4" y="30"/>
                  </a:cubicBezTo>
                  <a:cubicBezTo>
                    <a:pt x="5" y="30"/>
                    <a:pt x="6" y="29"/>
                    <a:pt x="6" y="28"/>
                  </a:cubicBezTo>
                  <a:cubicBezTo>
                    <a:pt x="6" y="28"/>
                    <a:pt x="6" y="28"/>
                    <a:pt x="6" y="27"/>
                  </a:cubicBezTo>
                  <a:cubicBezTo>
                    <a:pt x="6" y="27"/>
                    <a:pt x="6" y="27"/>
                    <a:pt x="6" y="27"/>
                  </a:cubicBezTo>
                  <a:cubicBezTo>
                    <a:pt x="4" y="24"/>
                    <a:pt x="6" y="20"/>
                    <a:pt x="7" y="16"/>
                  </a:cubicBezTo>
                  <a:cubicBezTo>
                    <a:pt x="9" y="11"/>
                    <a:pt x="11" y="6"/>
                    <a:pt x="9" y="1"/>
                  </a:cubicBezTo>
                  <a:cubicBezTo>
                    <a:pt x="9" y="1"/>
                    <a:pt x="8" y="0"/>
                    <a:pt x="7" y="0"/>
                  </a:cubicBezTo>
                  <a:cubicBezTo>
                    <a:pt x="6" y="0"/>
                    <a:pt x="5" y="1"/>
                    <a:pt x="5" y="2"/>
                  </a:cubicBezTo>
                  <a:cubicBezTo>
                    <a:pt x="5" y="2"/>
                    <a:pt x="5" y="2"/>
                    <a:pt x="5" y="3"/>
                  </a:cubicBezTo>
                  <a:cubicBezTo>
                    <a:pt x="5" y="3"/>
                    <a:pt x="5" y="3"/>
                    <a:pt x="5" y="3"/>
                  </a:cubicBezTo>
                  <a:cubicBezTo>
                    <a:pt x="5" y="3"/>
                    <a:pt x="5" y="3"/>
                    <a:pt x="5" y="3"/>
                  </a:cubicBezTo>
                  <a:cubicBezTo>
                    <a:pt x="5" y="3"/>
                    <a:pt x="5" y="3"/>
                    <a:pt x="5" y="3"/>
                  </a:cubicBezTo>
                  <a:cubicBezTo>
                    <a:pt x="7" y="6"/>
                    <a:pt x="5" y="10"/>
                    <a:pt x="4" y="14"/>
                  </a:cubicBezTo>
                  <a:cubicBezTo>
                    <a:pt x="2" y="19"/>
                    <a:pt x="0" y="24"/>
                    <a:pt x="2" y="29"/>
                  </a:cubicBezTo>
                  <a:cubicBezTo>
                    <a:pt x="2" y="29"/>
                    <a:pt x="2" y="29"/>
                    <a:pt x="2"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51" name="Freeform 36"/>
            <p:cNvSpPr/>
            <p:nvPr/>
          </p:nvSpPr>
          <p:spPr bwMode="auto">
            <a:xfrm>
              <a:off x="2680218" y="5195235"/>
              <a:ext cx="38287" cy="93735"/>
            </a:xfrm>
            <a:custGeom>
              <a:avLst/>
              <a:gdLst>
                <a:gd name="T0" fmla="*/ 3 w 12"/>
                <a:gd name="T1" fmla="*/ 29 h 30"/>
                <a:gd name="T2" fmla="*/ 3 w 12"/>
                <a:gd name="T3" fmla="*/ 29 h 30"/>
                <a:gd name="T4" fmla="*/ 3 w 12"/>
                <a:gd name="T5" fmla="*/ 29 h 30"/>
                <a:gd name="T6" fmla="*/ 4 w 12"/>
                <a:gd name="T7" fmla="*/ 30 h 30"/>
                <a:gd name="T8" fmla="*/ 6 w 12"/>
                <a:gd name="T9" fmla="*/ 28 h 30"/>
                <a:gd name="T10" fmla="*/ 6 w 12"/>
                <a:gd name="T11" fmla="*/ 28 h 30"/>
                <a:gd name="T12" fmla="*/ 6 w 12"/>
                <a:gd name="T13" fmla="*/ 28 h 30"/>
                <a:gd name="T14" fmla="*/ 8 w 12"/>
                <a:gd name="T15" fmla="*/ 16 h 30"/>
                <a:gd name="T16" fmla="*/ 10 w 12"/>
                <a:gd name="T17" fmla="*/ 2 h 30"/>
                <a:gd name="T18" fmla="*/ 8 w 12"/>
                <a:gd name="T19" fmla="*/ 0 h 30"/>
                <a:gd name="T20" fmla="*/ 6 w 12"/>
                <a:gd name="T21" fmla="*/ 2 h 30"/>
                <a:gd name="T22" fmla="*/ 6 w 12"/>
                <a:gd name="T23" fmla="*/ 3 h 30"/>
                <a:gd name="T24" fmla="*/ 6 w 12"/>
                <a:gd name="T25" fmla="*/ 3 h 30"/>
                <a:gd name="T26" fmla="*/ 6 w 12"/>
                <a:gd name="T27" fmla="*/ 3 h 30"/>
                <a:gd name="T28" fmla="*/ 6 w 12"/>
                <a:gd name="T29" fmla="*/ 3 h 30"/>
                <a:gd name="T30" fmla="*/ 4 w 12"/>
                <a:gd name="T31" fmla="*/ 15 h 30"/>
                <a:gd name="T32" fmla="*/ 3 w 12"/>
                <a:gd name="T33" fmla="*/ 29 h 30"/>
                <a:gd name="T34" fmla="*/ 3 w 12"/>
                <a:gd name="T35" fmla="*/ 2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 h="30">
                  <a:moveTo>
                    <a:pt x="3" y="29"/>
                  </a:moveTo>
                  <a:cubicBezTo>
                    <a:pt x="3" y="29"/>
                    <a:pt x="3" y="29"/>
                    <a:pt x="3" y="29"/>
                  </a:cubicBezTo>
                  <a:cubicBezTo>
                    <a:pt x="3" y="29"/>
                    <a:pt x="3" y="29"/>
                    <a:pt x="3" y="29"/>
                  </a:cubicBezTo>
                  <a:cubicBezTo>
                    <a:pt x="3" y="30"/>
                    <a:pt x="4" y="30"/>
                    <a:pt x="4" y="30"/>
                  </a:cubicBezTo>
                  <a:cubicBezTo>
                    <a:pt x="6" y="30"/>
                    <a:pt x="6" y="30"/>
                    <a:pt x="6" y="28"/>
                  </a:cubicBezTo>
                  <a:cubicBezTo>
                    <a:pt x="6" y="28"/>
                    <a:pt x="6" y="28"/>
                    <a:pt x="6" y="28"/>
                  </a:cubicBezTo>
                  <a:cubicBezTo>
                    <a:pt x="6" y="28"/>
                    <a:pt x="6" y="28"/>
                    <a:pt x="6" y="28"/>
                  </a:cubicBezTo>
                  <a:cubicBezTo>
                    <a:pt x="5" y="24"/>
                    <a:pt x="6" y="20"/>
                    <a:pt x="8" y="16"/>
                  </a:cubicBezTo>
                  <a:cubicBezTo>
                    <a:pt x="10" y="12"/>
                    <a:pt x="12" y="7"/>
                    <a:pt x="10" y="2"/>
                  </a:cubicBezTo>
                  <a:cubicBezTo>
                    <a:pt x="9" y="1"/>
                    <a:pt x="9" y="0"/>
                    <a:pt x="8" y="0"/>
                  </a:cubicBezTo>
                  <a:cubicBezTo>
                    <a:pt x="7" y="0"/>
                    <a:pt x="6" y="1"/>
                    <a:pt x="6" y="2"/>
                  </a:cubicBezTo>
                  <a:cubicBezTo>
                    <a:pt x="6" y="3"/>
                    <a:pt x="6" y="3"/>
                    <a:pt x="6" y="3"/>
                  </a:cubicBezTo>
                  <a:cubicBezTo>
                    <a:pt x="6" y="3"/>
                    <a:pt x="6" y="3"/>
                    <a:pt x="6" y="3"/>
                  </a:cubicBezTo>
                  <a:cubicBezTo>
                    <a:pt x="6" y="3"/>
                    <a:pt x="6" y="3"/>
                    <a:pt x="6" y="3"/>
                  </a:cubicBezTo>
                  <a:cubicBezTo>
                    <a:pt x="6" y="3"/>
                    <a:pt x="6" y="3"/>
                    <a:pt x="6" y="3"/>
                  </a:cubicBezTo>
                  <a:cubicBezTo>
                    <a:pt x="8" y="7"/>
                    <a:pt x="6" y="11"/>
                    <a:pt x="4" y="15"/>
                  </a:cubicBezTo>
                  <a:cubicBezTo>
                    <a:pt x="3" y="19"/>
                    <a:pt x="0" y="24"/>
                    <a:pt x="3" y="29"/>
                  </a:cubicBezTo>
                  <a:cubicBezTo>
                    <a:pt x="3" y="29"/>
                    <a:pt x="3" y="29"/>
                    <a:pt x="3"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52" name="Freeform 37"/>
            <p:cNvSpPr/>
            <p:nvPr/>
          </p:nvSpPr>
          <p:spPr bwMode="auto">
            <a:xfrm>
              <a:off x="2618169" y="5142426"/>
              <a:ext cx="34325" cy="93735"/>
            </a:xfrm>
            <a:custGeom>
              <a:avLst/>
              <a:gdLst>
                <a:gd name="T0" fmla="*/ 2 w 11"/>
                <a:gd name="T1" fmla="*/ 29 h 30"/>
                <a:gd name="T2" fmla="*/ 2 w 11"/>
                <a:gd name="T3" fmla="*/ 29 h 30"/>
                <a:gd name="T4" fmla="*/ 2 w 11"/>
                <a:gd name="T5" fmla="*/ 29 h 30"/>
                <a:gd name="T6" fmla="*/ 4 w 11"/>
                <a:gd name="T7" fmla="*/ 30 h 30"/>
                <a:gd name="T8" fmla="*/ 6 w 11"/>
                <a:gd name="T9" fmla="*/ 28 h 30"/>
                <a:gd name="T10" fmla="*/ 6 w 11"/>
                <a:gd name="T11" fmla="*/ 28 h 30"/>
                <a:gd name="T12" fmla="*/ 6 w 11"/>
                <a:gd name="T13" fmla="*/ 28 h 30"/>
                <a:gd name="T14" fmla="*/ 8 w 11"/>
                <a:gd name="T15" fmla="*/ 16 h 30"/>
                <a:gd name="T16" fmla="*/ 9 w 11"/>
                <a:gd name="T17" fmla="*/ 1 h 30"/>
                <a:gd name="T18" fmla="*/ 7 w 11"/>
                <a:gd name="T19" fmla="*/ 0 h 30"/>
                <a:gd name="T20" fmla="*/ 5 w 11"/>
                <a:gd name="T21" fmla="*/ 2 h 30"/>
                <a:gd name="T22" fmla="*/ 6 w 11"/>
                <a:gd name="T23" fmla="*/ 3 h 30"/>
                <a:gd name="T24" fmla="*/ 6 w 11"/>
                <a:gd name="T25" fmla="*/ 3 h 30"/>
                <a:gd name="T26" fmla="*/ 6 w 11"/>
                <a:gd name="T27" fmla="*/ 3 h 30"/>
                <a:gd name="T28" fmla="*/ 6 w 11"/>
                <a:gd name="T29" fmla="*/ 3 h 30"/>
                <a:gd name="T30" fmla="*/ 4 w 11"/>
                <a:gd name="T31" fmla="*/ 14 h 30"/>
                <a:gd name="T32" fmla="*/ 2 w 11"/>
                <a:gd name="T33" fmla="*/ 29 h 30"/>
                <a:gd name="T34" fmla="*/ 2 w 11"/>
                <a:gd name="T35" fmla="*/ 2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 h="30">
                  <a:moveTo>
                    <a:pt x="2" y="29"/>
                  </a:moveTo>
                  <a:cubicBezTo>
                    <a:pt x="2" y="29"/>
                    <a:pt x="2" y="29"/>
                    <a:pt x="2" y="29"/>
                  </a:cubicBezTo>
                  <a:cubicBezTo>
                    <a:pt x="2" y="29"/>
                    <a:pt x="2" y="29"/>
                    <a:pt x="2" y="29"/>
                  </a:cubicBezTo>
                  <a:cubicBezTo>
                    <a:pt x="2" y="30"/>
                    <a:pt x="3" y="30"/>
                    <a:pt x="4" y="30"/>
                  </a:cubicBezTo>
                  <a:cubicBezTo>
                    <a:pt x="5" y="30"/>
                    <a:pt x="6" y="29"/>
                    <a:pt x="6" y="28"/>
                  </a:cubicBezTo>
                  <a:cubicBezTo>
                    <a:pt x="6" y="28"/>
                    <a:pt x="6" y="28"/>
                    <a:pt x="6" y="28"/>
                  </a:cubicBezTo>
                  <a:cubicBezTo>
                    <a:pt x="6" y="28"/>
                    <a:pt x="6" y="28"/>
                    <a:pt x="6" y="28"/>
                  </a:cubicBezTo>
                  <a:cubicBezTo>
                    <a:pt x="4" y="24"/>
                    <a:pt x="6" y="20"/>
                    <a:pt x="8" y="16"/>
                  </a:cubicBezTo>
                  <a:cubicBezTo>
                    <a:pt x="9" y="11"/>
                    <a:pt x="11" y="6"/>
                    <a:pt x="9" y="1"/>
                  </a:cubicBezTo>
                  <a:cubicBezTo>
                    <a:pt x="9" y="1"/>
                    <a:pt x="8" y="0"/>
                    <a:pt x="7" y="0"/>
                  </a:cubicBezTo>
                  <a:cubicBezTo>
                    <a:pt x="6" y="0"/>
                    <a:pt x="5" y="1"/>
                    <a:pt x="5" y="2"/>
                  </a:cubicBezTo>
                  <a:cubicBezTo>
                    <a:pt x="5" y="2"/>
                    <a:pt x="5" y="3"/>
                    <a:pt x="6" y="3"/>
                  </a:cubicBezTo>
                  <a:cubicBezTo>
                    <a:pt x="6" y="3"/>
                    <a:pt x="6" y="3"/>
                    <a:pt x="6" y="3"/>
                  </a:cubicBezTo>
                  <a:cubicBezTo>
                    <a:pt x="6" y="3"/>
                    <a:pt x="6" y="3"/>
                    <a:pt x="6" y="3"/>
                  </a:cubicBezTo>
                  <a:cubicBezTo>
                    <a:pt x="6" y="3"/>
                    <a:pt x="6" y="3"/>
                    <a:pt x="6" y="3"/>
                  </a:cubicBezTo>
                  <a:cubicBezTo>
                    <a:pt x="7" y="7"/>
                    <a:pt x="6" y="10"/>
                    <a:pt x="4" y="14"/>
                  </a:cubicBezTo>
                  <a:cubicBezTo>
                    <a:pt x="2" y="19"/>
                    <a:pt x="0" y="24"/>
                    <a:pt x="2" y="29"/>
                  </a:cubicBezTo>
                  <a:cubicBezTo>
                    <a:pt x="2" y="29"/>
                    <a:pt x="2" y="29"/>
                    <a:pt x="2"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53" name="Freeform 33"/>
          <p:cNvSpPr>
            <a:spLocks noEditPoints="1"/>
          </p:cNvSpPr>
          <p:nvPr/>
        </p:nvSpPr>
        <p:spPr bwMode="auto">
          <a:xfrm>
            <a:off x="2463207" y="5093716"/>
            <a:ext cx="479087" cy="410645"/>
          </a:xfrm>
          <a:custGeom>
            <a:avLst/>
            <a:gdLst>
              <a:gd name="T0" fmla="*/ 126 w 130"/>
              <a:gd name="T1" fmla="*/ 18 h 112"/>
              <a:gd name="T2" fmla="*/ 106 w 130"/>
              <a:gd name="T3" fmla="*/ 2 h 112"/>
              <a:gd name="T4" fmla="*/ 101 w 130"/>
              <a:gd name="T5" fmla="*/ 0 h 112"/>
              <a:gd name="T6" fmla="*/ 29 w 130"/>
              <a:gd name="T7" fmla="*/ 0 h 112"/>
              <a:gd name="T8" fmla="*/ 24 w 130"/>
              <a:gd name="T9" fmla="*/ 2 h 112"/>
              <a:gd name="T10" fmla="*/ 4 w 130"/>
              <a:gd name="T11" fmla="*/ 18 h 112"/>
              <a:gd name="T12" fmla="*/ 1 w 130"/>
              <a:gd name="T13" fmla="*/ 27 h 112"/>
              <a:gd name="T14" fmla="*/ 9 w 130"/>
              <a:gd name="T15" fmla="*/ 51 h 112"/>
              <a:gd name="T16" fmla="*/ 14 w 130"/>
              <a:gd name="T17" fmla="*/ 56 h 112"/>
              <a:gd name="T18" fmla="*/ 17 w 130"/>
              <a:gd name="T19" fmla="*/ 56 h 112"/>
              <a:gd name="T20" fmla="*/ 21 w 130"/>
              <a:gd name="T21" fmla="*/ 55 h 112"/>
              <a:gd name="T22" fmla="*/ 21 w 130"/>
              <a:gd name="T23" fmla="*/ 104 h 112"/>
              <a:gd name="T24" fmla="*/ 29 w 130"/>
              <a:gd name="T25" fmla="*/ 112 h 112"/>
              <a:gd name="T26" fmla="*/ 101 w 130"/>
              <a:gd name="T27" fmla="*/ 112 h 112"/>
              <a:gd name="T28" fmla="*/ 109 w 130"/>
              <a:gd name="T29" fmla="*/ 104 h 112"/>
              <a:gd name="T30" fmla="*/ 109 w 130"/>
              <a:gd name="T31" fmla="*/ 55 h 112"/>
              <a:gd name="T32" fmla="*/ 113 w 130"/>
              <a:gd name="T33" fmla="*/ 56 h 112"/>
              <a:gd name="T34" fmla="*/ 116 w 130"/>
              <a:gd name="T35" fmla="*/ 56 h 112"/>
              <a:gd name="T36" fmla="*/ 121 w 130"/>
              <a:gd name="T37" fmla="*/ 51 h 112"/>
              <a:gd name="T38" fmla="*/ 129 w 130"/>
              <a:gd name="T39" fmla="*/ 27 h 112"/>
              <a:gd name="T40" fmla="*/ 126 w 130"/>
              <a:gd name="T41" fmla="*/ 18 h 112"/>
              <a:gd name="T42" fmla="*/ 80 w 130"/>
              <a:gd name="T43" fmla="*/ 8 h 112"/>
              <a:gd name="T44" fmla="*/ 65 w 130"/>
              <a:gd name="T45" fmla="*/ 16 h 112"/>
              <a:gd name="T46" fmla="*/ 50 w 130"/>
              <a:gd name="T47" fmla="*/ 8 h 112"/>
              <a:gd name="T48" fmla="*/ 80 w 130"/>
              <a:gd name="T49" fmla="*/ 8 h 112"/>
              <a:gd name="T50" fmla="*/ 113 w 130"/>
              <a:gd name="T51" fmla="*/ 48 h 112"/>
              <a:gd name="T52" fmla="*/ 101 w 130"/>
              <a:gd name="T53" fmla="*/ 40 h 112"/>
              <a:gd name="T54" fmla="*/ 101 w 130"/>
              <a:gd name="T55" fmla="*/ 104 h 112"/>
              <a:gd name="T56" fmla="*/ 29 w 130"/>
              <a:gd name="T57" fmla="*/ 104 h 112"/>
              <a:gd name="T58" fmla="*/ 29 w 130"/>
              <a:gd name="T59" fmla="*/ 40 h 112"/>
              <a:gd name="T60" fmla="*/ 17 w 130"/>
              <a:gd name="T61" fmla="*/ 48 h 112"/>
              <a:gd name="T62" fmla="*/ 9 w 130"/>
              <a:gd name="T63" fmla="*/ 24 h 112"/>
              <a:gd name="T64" fmla="*/ 29 w 130"/>
              <a:gd name="T65" fmla="*/ 8 h 112"/>
              <a:gd name="T66" fmla="*/ 46 w 130"/>
              <a:gd name="T67" fmla="*/ 8 h 112"/>
              <a:gd name="T68" fmla="*/ 65 w 130"/>
              <a:gd name="T69" fmla="*/ 20 h 112"/>
              <a:gd name="T70" fmla="*/ 84 w 130"/>
              <a:gd name="T71" fmla="*/ 8 h 112"/>
              <a:gd name="T72" fmla="*/ 101 w 130"/>
              <a:gd name="T73" fmla="*/ 8 h 112"/>
              <a:gd name="T74" fmla="*/ 121 w 130"/>
              <a:gd name="T75" fmla="*/ 24 h 112"/>
              <a:gd name="T76" fmla="*/ 113 w 130"/>
              <a:gd name="T77" fmla="*/ 4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0" h="112">
                <a:moveTo>
                  <a:pt x="126" y="18"/>
                </a:moveTo>
                <a:cubicBezTo>
                  <a:pt x="106" y="2"/>
                  <a:pt x="106" y="2"/>
                  <a:pt x="106" y="2"/>
                </a:cubicBezTo>
                <a:cubicBezTo>
                  <a:pt x="105" y="1"/>
                  <a:pt x="103" y="0"/>
                  <a:pt x="101" y="0"/>
                </a:cubicBezTo>
                <a:cubicBezTo>
                  <a:pt x="29" y="0"/>
                  <a:pt x="29" y="0"/>
                  <a:pt x="29" y="0"/>
                </a:cubicBezTo>
                <a:cubicBezTo>
                  <a:pt x="27" y="0"/>
                  <a:pt x="25" y="1"/>
                  <a:pt x="24" y="2"/>
                </a:cubicBezTo>
                <a:cubicBezTo>
                  <a:pt x="4" y="18"/>
                  <a:pt x="4" y="18"/>
                  <a:pt x="4" y="18"/>
                </a:cubicBezTo>
                <a:cubicBezTo>
                  <a:pt x="1" y="20"/>
                  <a:pt x="0" y="23"/>
                  <a:pt x="1" y="27"/>
                </a:cubicBezTo>
                <a:cubicBezTo>
                  <a:pt x="9" y="51"/>
                  <a:pt x="9" y="51"/>
                  <a:pt x="9" y="51"/>
                </a:cubicBezTo>
                <a:cubicBezTo>
                  <a:pt x="10" y="53"/>
                  <a:pt x="12" y="55"/>
                  <a:pt x="14" y="56"/>
                </a:cubicBezTo>
                <a:cubicBezTo>
                  <a:pt x="15" y="56"/>
                  <a:pt x="16" y="56"/>
                  <a:pt x="17" y="56"/>
                </a:cubicBezTo>
                <a:cubicBezTo>
                  <a:pt x="18" y="56"/>
                  <a:pt x="20" y="56"/>
                  <a:pt x="21" y="55"/>
                </a:cubicBezTo>
                <a:cubicBezTo>
                  <a:pt x="21" y="104"/>
                  <a:pt x="21" y="104"/>
                  <a:pt x="21" y="104"/>
                </a:cubicBezTo>
                <a:cubicBezTo>
                  <a:pt x="21" y="108"/>
                  <a:pt x="25" y="112"/>
                  <a:pt x="29" y="112"/>
                </a:cubicBezTo>
                <a:cubicBezTo>
                  <a:pt x="101" y="112"/>
                  <a:pt x="101" y="112"/>
                  <a:pt x="101" y="112"/>
                </a:cubicBezTo>
                <a:cubicBezTo>
                  <a:pt x="105" y="112"/>
                  <a:pt x="109" y="108"/>
                  <a:pt x="109" y="104"/>
                </a:cubicBezTo>
                <a:cubicBezTo>
                  <a:pt x="109" y="55"/>
                  <a:pt x="109" y="55"/>
                  <a:pt x="109" y="55"/>
                </a:cubicBezTo>
                <a:cubicBezTo>
                  <a:pt x="110" y="56"/>
                  <a:pt x="112" y="56"/>
                  <a:pt x="113" y="56"/>
                </a:cubicBezTo>
                <a:cubicBezTo>
                  <a:pt x="114" y="56"/>
                  <a:pt x="115" y="56"/>
                  <a:pt x="116" y="56"/>
                </a:cubicBezTo>
                <a:cubicBezTo>
                  <a:pt x="118" y="55"/>
                  <a:pt x="120" y="53"/>
                  <a:pt x="121" y="51"/>
                </a:cubicBezTo>
                <a:cubicBezTo>
                  <a:pt x="129" y="27"/>
                  <a:pt x="129" y="27"/>
                  <a:pt x="129" y="27"/>
                </a:cubicBezTo>
                <a:cubicBezTo>
                  <a:pt x="130" y="23"/>
                  <a:pt x="129" y="20"/>
                  <a:pt x="126" y="18"/>
                </a:cubicBezTo>
                <a:close/>
                <a:moveTo>
                  <a:pt x="80" y="8"/>
                </a:moveTo>
                <a:cubicBezTo>
                  <a:pt x="78" y="13"/>
                  <a:pt x="72" y="16"/>
                  <a:pt x="65" y="16"/>
                </a:cubicBezTo>
                <a:cubicBezTo>
                  <a:pt x="58" y="16"/>
                  <a:pt x="52" y="13"/>
                  <a:pt x="50" y="8"/>
                </a:cubicBezTo>
                <a:lnTo>
                  <a:pt x="80" y="8"/>
                </a:lnTo>
                <a:close/>
                <a:moveTo>
                  <a:pt x="113" y="48"/>
                </a:moveTo>
                <a:cubicBezTo>
                  <a:pt x="101" y="40"/>
                  <a:pt x="101" y="40"/>
                  <a:pt x="101" y="40"/>
                </a:cubicBezTo>
                <a:cubicBezTo>
                  <a:pt x="101" y="104"/>
                  <a:pt x="101" y="104"/>
                  <a:pt x="101" y="104"/>
                </a:cubicBezTo>
                <a:cubicBezTo>
                  <a:pt x="29" y="104"/>
                  <a:pt x="29" y="104"/>
                  <a:pt x="29" y="104"/>
                </a:cubicBezTo>
                <a:cubicBezTo>
                  <a:pt x="29" y="40"/>
                  <a:pt x="29" y="40"/>
                  <a:pt x="29" y="40"/>
                </a:cubicBezTo>
                <a:cubicBezTo>
                  <a:pt x="17" y="48"/>
                  <a:pt x="17" y="48"/>
                  <a:pt x="17" y="48"/>
                </a:cubicBezTo>
                <a:cubicBezTo>
                  <a:pt x="9" y="24"/>
                  <a:pt x="9" y="24"/>
                  <a:pt x="9" y="24"/>
                </a:cubicBezTo>
                <a:cubicBezTo>
                  <a:pt x="29" y="8"/>
                  <a:pt x="29" y="8"/>
                  <a:pt x="29" y="8"/>
                </a:cubicBezTo>
                <a:cubicBezTo>
                  <a:pt x="46" y="8"/>
                  <a:pt x="46" y="8"/>
                  <a:pt x="46" y="8"/>
                </a:cubicBezTo>
                <a:cubicBezTo>
                  <a:pt x="48" y="15"/>
                  <a:pt x="56" y="20"/>
                  <a:pt x="65" y="20"/>
                </a:cubicBezTo>
                <a:cubicBezTo>
                  <a:pt x="74" y="20"/>
                  <a:pt x="82" y="15"/>
                  <a:pt x="84" y="8"/>
                </a:cubicBezTo>
                <a:cubicBezTo>
                  <a:pt x="101" y="8"/>
                  <a:pt x="101" y="8"/>
                  <a:pt x="101" y="8"/>
                </a:cubicBezTo>
                <a:cubicBezTo>
                  <a:pt x="121" y="24"/>
                  <a:pt x="121" y="24"/>
                  <a:pt x="121" y="24"/>
                </a:cubicBezTo>
                <a:lnTo>
                  <a:pt x="113" y="48"/>
                </a:lnTo>
                <a:close/>
              </a:path>
            </a:pathLst>
          </a:custGeom>
          <a:solidFill>
            <a:schemeClr val="accent4"/>
          </a:solidFill>
          <a:ln>
            <a:noFill/>
          </a:ln>
        </p:spPr>
        <p:txBody>
          <a:bodyPr vert="horz" wrap="square" lIns="91440" tIns="45720" rIns="91440" bIns="45720" numCol="1" anchor="t" anchorCtr="0" compatLnSpc="1"/>
          <a:lstStyle/>
          <a:p>
            <a:endParaRPr lang="id-ID"/>
          </a:p>
        </p:txBody>
      </p:sp>
      <p:sp>
        <p:nvSpPr>
          <p:cNvPr id="54" name="TextBox 13"/>
          <p:cNvSpPr txBox="1"/>
          <p:nvPr/>
        </p:nvSpPr>
        <p:spPr>
          <a:xfrm>
            <a:off x="1298164" y="1981248"/>
            <a:ext cx="1295287" cy="295466"/>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TextBox 13"/>
          <p:cNvSpPr txBox="1"/>
          <p:nvPr/>
        </p:nvSpPr>
        <p:spPr>
          <a:xfrm>
            <a:off x="259452" y="2303249"/>
            <a:ext cx="2333999" cy="443198"/>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TextBox 13"/>
          <p:cNvSpPr txBox="1"/>
          <p:nvPr/>
        </p:nvSpPr>
        <p:spPr>
          <a:xfrm>
            <a:off x="1084739" y="4737362"/>
            <a:ext cx="1295287" cy="295466"/>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TextBox 13"/>
          <p:cNvSpPr txBox="1"/>
          <p:nvPr/>
        </p:nvSpPr>
        <p:spPr>
          <a:xfrm>
            <a:off x="46027" y="5059363"/>
            <a:ext cx="2333999" cy="443198"/>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TextBox 13"/>
          <p:cNvSpPr txBox="1"/>
          <p:nvPr/>
        </p:nvSpPr>
        <p:spPr>
          <a:xfrm>
            <a:off x="9779780" y="4616117"/>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TextBox 13"/>
          <p:cNvSpPr txBox="1"/>
          <p:nvPr/>
        </p:nvSpPr>
        <p:spPr>
          <a:xfrm>
            <a:off x="9779780" y="4938118"/>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TextBox 13"/>
          <p:cNvSpPr txBox="1"/>
          <p:nvPr/>
        </p:nvSpPr>
        <p:spPr>
          <a:xfrm>
            <a:off x="9811974" y="2030549"/>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TextBox 13"/>
          <p:cNvSpPr txBox="1"/>
          <p:nvPr/>
        </p:nvSpPr>
        <p:spPr>
          <a:xfrm>
            <a:off x="9811974" y="2352550"/>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TextBox 13"/>
          <p:cNvSpPr txBox="1"/>
          <p:nvPr/>
        </p:nvSpPr>
        <p:spPr>
          <a:xfrm>
            <a:off x="5154603" y="4616117"/>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TextBox 13"/>
          <p:cNvSpPr txBox="1"/>
          <p:nvPr/>
        </p:nvSpPr>
        <p:spPr>
          <a:xfrm>
            <a:off x="5154603" y="4938118"/>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TextBox 13"/>
          <p:cNvSpPr txBox="1"/>
          <p:nvPr/>
        </p:nvSpPr>
        <p:spPr>
          <a:xfrm>
            <a:off x="5894575" y="1641622"/>
            <a:ext cx="1295287" cy="295466"/>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TextBox 13"/>
          <p:cNvSpPr txBox="1"/>
          <p:nvPr/>
        </p:nvSpPr>
        <p:spPr>
          <a:xfrm>
            <a:off x="4855863" y="1963623"/>
            <a:ext cx="2333999" cy="443198"/>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5205893" y="-1"/>
            <a:ext cx="6986108" cy="5522615"/>
          </a:xfrm>
          <a:prstGeom prst="rect">
            <a:avLst/>
          </a:prstGeom>
        </p:spPr>
      </p:pic>
      <p:sp>
        <p:nvSpPr>
          <p:cNvPr id="4" name="文本框 3"/>
          <p:cNvSpPr txBox="1"/>
          <p:nvPr/>
        </p:nvSpPr>
        <p:spPr>
          <a:xfrm>
            <a:off x="821975" y="1973634"/>
            <a:ext cx="5631672" cy="584775"/>
          </a:xfrm>
          <a:prstGeom prst="rect">
            <a:avLst/>
          </a:prstGeom>
          <a:noFill/>
        </p:spPr>
        <p:txBody>
          <a:bodyPr wrap="square" rtlCol="0">
            <a:spAutoFit/>
          </a:bodyPr>
          <a:lstStyle/>
          <a:p>
            <a:pPr algn="ctr"/>
            <a:r>
              <a:rPr lang="zh-CN" altLang="en-US" sz="3200" dirty="0" smtClean="0">
                <a:latin typeface="冬青黑体简体中文 W3" panose="020B0300000000000000" pitchFamily="34" charset="-122"/>
                <a:ea typeface="冬青黑体简体中文 W3" panose="020B0300000000000000" pitchFamily="34" charset="-122"/>
                <a:cs typeface="Arial Unicode MS" panose="020B0604020202020204" pitchFamily="34" charset="-122"/>
              </a:rPr>
              <a:t>一       单击此处添加标题</a:t>
            </a:r>
            <a:endParaRPr lang="en-US" altLang="zh-CN" sz="3200" dirty="0" smtClean="0">
              <a:latin typeface="冬青黑体简体中文 W3" panose="020B0300000000000000" pitchFamily="34" charset="-122"/>
              <a:ea typeface="冬青黑体简体中文 W3" panose="020B0300000000000000" pitchFamily="34" charset="-122"/>
              <a:cs typeface="Arial Unicode MS" panose="020B0604020202020204" pitchFamily="34" charset="-122"/>
            </a:endParaRPr>
          </a:p>
        </p:txBody>
      </p:sp>
      <p:sp>
        <p:nvSpPr>
          <p:cNvPr id="5" name="文本框 4"/>
          <p:cNvSpPr txBox="1"/>
          <p:nvPr/>
        </p:nvSpPr>
        <p:spPr>
          <a:xfrm>
            <a:off x="821975" y="3167644"/>
            <a:ext cx="5631672" cy="584775"/>
          </a:xfrm>
          <a:prstGeom prst="rect">
            <a:avLst/>
          </a:prstGeom>
          <a:noFill/>
        </p:spPr>
        <p:txBody>
          <a:bodyPr wrap="square" rtlCol="0">
            <a:spAutoFit/>
          </a:bodyPr>
          <a:lstStyle/>
          <a:p>
            <a:pPr algn="ctr"/>
            <a:r>
              <a:rPr lang="zh-CN" altLang="en-US" sz="3200" dirty="0" smtClean="0">
                <a:solidFill>
                  <a:srgbClr val="000000"/>
                </a:solidFill>
                <a:latin typeface="冬青黑体简体中文 W3" panose="020B0300000000000000" pitchFamily="34" charset="-122"/>
                <a:ea typeface="冬青黑体简体中文 W3" panose="020B0300000000000000" pitchFamily="34" charset="-122"/>
                <a:cs typeface="Arial Unicode MS" panose="020B0604020202020204" pitchFamily="34" charset="-122"/>
              </a:rPr>
              <a:t>二       单击此处添加标题</a:t>
            </a:r>
            <a:endParaRPr lang="en-US" altLang="zh-CN" sz="3200" dirty="0" smtClean="0">
              <a:solidFill>
                <a:srgbClr val="000000"/>
              </a:solidFill>
              <a:latin typeface="冬青黑体简体中文 W3" panose="020B0300000000000000" pitchFamily="34" charset="-122"/>
              <a:ea typeface="冬青黑体简体中文 W3" panose="020B0300000000000000" pitchFamily="34" charset="-122"/>
              <a:cs typeface="Arial Unicode MS" panose="020B0604020202020204" pitchFamily="34" charset="-122"/>
            </a:endParaRPr>
          </a:p>
        </p:txBody>
      </p:sp>
      <p:sp>
        <p:nvSpPr>
          <p:cNvPr id="6" name="文本框 5"/>
          <p:cNvSpPr txBox="1"/>
          <p:nvPr/>
        </p:nvSpPr>
        <p:spPr>
          <a:xfrm>
            <a:off x="821975" y="4361654"/>
            <a:ext cx="5631672" cy="584775"/>
          </a:xfrm>
          <a:prstGeom prst="rect">
            <a:avLst/>
          </a:prstGeom>
          <a:noFill/>
        </p:spPr>
        <p:txBody>
          <a:bodyPr wrap="square" rtlCol="0">
            <a:spAutoFit/>
          </a:bodyPr>
          <a:lstStyle/>
          <a:p>
            <a:pPr algn="ctr"/>
            <a:r>
              <a:rPr lang="zh-CN" altLang="en-US" sz="3200" dirty="0" smtClean="0">
                <a:solidFill>
                  <a:srgbClr val="000000"/>
                </a:solidFill>
                <a:latin typeface="冬青黑体简体中文 W3" panose="020B0300000000000000" pitchFamily="34" charset="-122"/>
                <a:ea typeface="冬青黑体简体中文 W3" panose="020B0300000000000000" pitchFamily="34" charset="-122"/>
                <a:cs typeface="Arial Unicode MS" panose="020B0604020202020204" pitchFamily="34" charset="-122"/>
              </a:rPr>
              <a:t>三       单击此处添加标题</a:t>
            </a:r>
            <a:endParaRPr lang="en-US" altLang="zh-CN" sz="3200" dirty="0" smtClean="0">
              <a:solidFill>
                <a:srgbClr val="000000"/>
              </a:solidFill>
              <a:latin typeface="冬青黑体简体中文 W3" panose="020B0300000000000000" pitchFamily="34" charset="-122"/>
              <a:ea typeface="冬青黑体简体中文 W3" panose="020B0300000000000000" pitchFamily="34" charset="-122"/>
              <a:cs typeface="Arial Unicode MS" panose="020B0604020202020204" pitchFamily="34" charset="-122"/>
            </a:endParaRPr>
          </a:p>
        </p:txBody>
      </p:sp>
      <p:sp>
        <p:nvSpPr>
          <p:cNvPr id="7" name="文本框 6"/>
          <p:cNvSpPr txBox="1"/>
          <p:nvPr/>
        </p:nvSpPr>
        <p:spPr>
          <a:xfrm>
            <a:off x="821975" y="5555665"/>
            <a:ext cx="5631672" cy="584775"/>
          </a:xfrm>
          <a:prstGeom prst="rect">
            <a:avLst/>
          </a:prstGeom>
          <a:noFill/>
        </p:spPr>
        <p:txBody>
          <a:bodyPr wrap="square" rtlCol="0">
            <a:spAutoFit/>
          </a:bodyPr>
          <a:lstStyle/>
          <a:p>
            <a:pPr algn="ctr"/>
            <a:r>
              <a:rPr lang="zh-CN" altLang="en-US" sz="3200" dirty="0" smtClean="0">
                <a:solidFill>
                  <a:srgbClr val="000000"/>
                </a:solidFill>
                <a:latin typeface="冬青黑体简体中文 W3" panose="020B0300000000000000" pitchFamily="34" charset="-122"/>
                <a:ea typeface="冬青黑体简体中文 W3" panose="020B0300000000000000" pitchFamily="34" charset="-122"/>
                <a:cs typeface="Arial Unicode MS" panose="020B0604020202020204" pitchFamily="34" charset="-122"/>
              </a:rPr>
              <a:t>四       单击此处添加标题</a:t>
            </a:r>
            <a:endParaRPr lang="en-US" altLang="zh-CN" sz="3200" dirty="0" smtClean="0">
              <a:solidFill>
                <a:srgbClr val="000000"/>
              </a:solidFill>
              <a:latin typeface="冬青黑体简体中文 W3" panose="020B0300000000000000" pitchFamily="34" charset="-122"/>
              <a:ea typeface="冬青黑体简体中文 W3" panose="020B0300000000000000" pitchFamily="34" charset="-122"/>
              <a:cs typeface="Arial Unicode MS" panose="020B0604020202020204" pitchFamily="34" charset="-122"/>
            </a:endParaRPr>
          </a:p>
        </p:txBody>
      </p:sp>
      <p:sp>
        <p:nvSpPr>
          <p:cNvPr id="8" name="文本框 7"/>
          <p:cNvSpPr txBox="1"/>
          <p:nvPr/>
        </p:nvSpPr>
        <p:spPr>
          <a:xfrm>
            <a:off x="2616200" y="628660"/>
            <a:ext cx="2032000" cy="830997"/>
          </a:xfrm>
          <a:prstGeom prst="rect">
            <a:avLst/>
          </a:prstGeom>
          <a:noFill/>
        </p:spPr>
        <p:txBody>
          <a:bodyPr wrap="square" rtlCol="0">
            <a:spAutoFit/>
          </a:bodyPr>
          <a:lstStyle/>
          <a:p>
            <a:pPr algn="ctr"/>
            <a:r>
              <a:rPr lang="zh-CN" altLang="en-US" sz="4800" dirty="0">
                <a:latin typeface="冬青黑体简体中文 W3" panose="020B0300000000000000" pitchFamily="34" charset="-122"/>
                <a:ea typeface="冬青黑体简体中文 W3" panose="020B0300000000000000" pitchFamily="34" charset="-122"/>
              </a:rPr>
              <a:t>目录</a:t>
            </a:r>
            <a:endParaRPr lang="zh-CN" altLang="en-US" sz="4800" dirty="0">
              <a:latin typeface="冬青黑体简体中文 W3" panose="020B0300000000000000" pitchFamily="34" charset="-122"/>
              <a:ea typeface="冬青黑体简体中文 W3" panose="020B0300000000000000" pitchFamily="34" charset="-122"/>
            </a:endParaRPr>
          </a:p>
        </p:txBody>
      </p:sp>
      <p:sp>
        <p:nvSpPr>
          <p:cNvPr id="9" name="文本框 8"/>
          <p:cNvSpPr txBox="1"/>
          <p:nvPr/>
        </p:nvSpPr>
        <p:spPr>
          <a:xfrm>
            <a:off x="2813050" y="1228824"/>
            <a:ext cx="1638300" cy="461665"/>
          </a:xfrm>
          <a:prstGeom prst="rect">
            <a:avLst/>
          </a:prstGeom>
          <a:noFill/>
        </p:spPr>
        <p:txBody>
          <a:bodyPr wrap="square" rtlCol="0">
            <a:spAutoFit/>
          </a:bodyPr>
          <a:lstStyle/>
          <a:p>
            <a:pPr algn="dist"/>
            <a:r>
              <a:rPr lang="en-US" altLang="zh-CN" sz="2400" dirty="0" smtClean="0">
                <a:latin typeface="华文仿宋" panose="02010600040101010101" pitchFamily="2" charset="-122"/>
                <a:ea typeface="华文仿宋" panose="02010600040101010101" pitchFamily="2" charset="-122"/>
              </a:rPr>
              <a:t>content</a:t>
            </a:r>
            <a:endParaRPr lang="zh-CN" altLang="en-US" sz="2400" dirty="0">
              <a:latin typeface="华文仿宋" panose="02010600040101010101" pitchFamily="2" charset="-122"/>
              <a:ea typeface="华文仿宋" panose="02010600040101010101" pitchFamily="2"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6085" y="461265"/>
            <a:ext cx="27525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点击此处添加标题</a:t>
            </a:r>
            <a:endParaRPr lang="zh-CN" altLang="en-US" sz="2400" b="1" dirty="0">
              <a:latin typeface="微软雅黑" panose="020B0503020204020204" pitchFamily="34" charset="-122"/>
              <a:ea typeface="微软雅黑" panose="020B0503020204020204" pitchFamily="34" charset="-122"/>
            </a:endParaRPr>
          </a:p>
        </p:txBody>
      </p:sp>
      <p:sp>
        <p:nvSpPr>
          <p:cNvPr id="3" name="Freeform 5"/>
          <p:cNvSpPr/>
          <p:nvPr/>
        </p:nvSpPr>
        <p:spPr bwMode="auto">
          <a:xfrm>
            <a:off x="4576763" y="3054350"/>
            <a:ext cx="2667000" cy="898525"/>
          </a:xfrm>
          <a:custGeom>
            <a:avLst/>
            <a:gdLst>
              <a:gd name="T0" fmla="*/ 1404 w 1680"/>
              <a:gd name="T1" fmla="*/ 0 h 566"/>
              <a:gd name="T2" fmla="*/ 0 w 1680"/>
              <a:gd name="T3" fmla="*/ 0 h 566"/>
              <a:gd name="T4" fmla="*/ 276 w 1680"/>
              <a:gd name="T5" fmla="*/ 279 h 566"/>
              <a:gd name="T6" fmla="*/ 0 w 1680"/>
              <a:gd name="T7" fmla="*/ 566 h 566"/>
              <a:gd name="T8" fmla="*/ 1404 w 1680"/>
              <a:gd name="T9" fmla="*/ 566 h 566"/>
              <a:gd name="T10" fmla="*/ 1680 w 1680"/>
              <a:gd name="T11" fmla="*/ 279 h 566"/>
              <a:gd name="T12" fmla="*/ 1404 w 1680"/>
              <a:gd name="T13" fmla="*/ 0 h 566"/>
            </a:gdLst>
            <a:ahLst/>
            <a:cxnLst>
              <a:cxn ang="0">
                <a:pos x="T0" y="T1"/>
              </a:cxn>
              <a:cxn ang="0">
                <a:pos x="T2" y="T3"/>
              </a:cxn>
              <a:cxn ang="0">
                <a:pos x="T4" y="T5"/>
              </a:cxn>
              <a:cxn ang="0">
                <a:pos x="T6" y="T7"/>
              </a:cxn>
              <a:cxn ang="0">
                <a:pos x="T8" y="T9"/>
              </a:cxn>
              <a:cxn ang="0">
                <a:pos x="T10" y="T11"/>
              </a:cxn>
              <a:cxn ang="0">
                <a:pos x="T12" y="T13"/>
              </a:cxn>
            </a:cxnLst>
            <a:rect l="0" t="0" r="r" b="b"/>
            <a:pathLst>
              <a:path w="1680" h="566">
                <a:moveTo>
                  <a:pt x="1404" y="0"/>
                </a:moveTo>
                <a:lnTo>
                  <a:pt x="0" y="0"/>
                </a:lnTo>
                <a:lnTo>
                  <a:pt x="276" y="279"/>
                </a:lnTo>
                <a:lnTo>
                  <a:pt x="0" y="566"/>
                </a:lnTo>
                <a:lnTo>
                  <a:pt x="1404" y="566"/>
                </a:lnTo>
                <a:lnTo>
                  <a:pt x="1680" y="279"/>
                </a:lnTo>
                <a:lnTo>
                  <a:pt x="1404" y="0"/>
                </a:lnTo>
                <a:close/>
              </a:path>
            </a:pathLst>
          </a:custGeom>
          <a:solidFill>
            <a:schemeClr val="accent3"/>
          </a:solidFill>
          <a:ln>
            <a:noFill/>
          </a:ln>
        </p:spPr>
        <p:txBody>
          <a:bodyPr vert="horz" wrap="square" lIns="91440" tIns="45720" rIns="91440" bIns="45720" numCol="1" anchor="t" anchorCtr="0" compatLnSpc="1"/>
          <a:lstStyle/>
          <a:p>
            <a:pPr algn="ctr"/>
            <a:endParaRPr lang="id-ID"/>
          </a:p>
        </p:txBody>
      </p:sp>
      <p:sp>
        <p:nvSpPr>
          <p:cNvPr id="5" name="Freeform 6"/>
          <p:cNvSpPr/>
          <p:nvPr/>
        </p:nvSpPr>
        <p:spPr bwMode="auto">
          <a:xfrm>
            <a:off x="2300288" y="3054350"/>
            <a:ext cx="2643187" cy="898525"/>
          </a:xfrm>
          <a:custGeom>
            <a:avLst/>
            <a:gdLst>
              <a:gd name="T0" fmla="*/ 1396 w 1665"/>
              <a:gd name="T1" fmla="*/ 0 h 566"/>
              <a:gd name="T2" fmla="*/ 0 w 1665"/>
              <a:gd name="T3" fmla="*/ 0 h 566"/>
              <a:gd name="T4" fmla="*/ 276 w 1665"/>
              <a:gd name="T5" fmla="*/ 279 h 566"/>
              <a:gd name="T6" fmla="*/ 0 w 1665"/>
              <a:gd name="T7" fmla="*/ 566 h 566"/>
              <a:gd name="T8" fmla="*/ 1396 w 1665"/>
              <a:gd name="T9" fmla="*/ 566 h 566"/>
              <a:gd name="T10" fmla="*/ 1665 w 1665"/>
              <a:gd name="T11" fmla="*/ 279 h 566"/>
              <a:gd name="T12" fmla="*/ 1396 w 1665"/>
              <a:gd name="T13" fmla="*/ 0 h 566"/>
            </a:gdLst>
            <a:ahLst/>
            <a:cxnLst>
              <a:cxn ang="0">
                <a:pos x="T0" y="T1"/>
              </a:cxn>
              <a:cxn ang="0">
                <a:pos x="T2" y="T3"/>
              </a:cxn>
              <a:cxn ang="0">
                <a:pos x="T4" y="T5"/>
              </a:cxn>
              <a:cxn ang="0">
                <a:pos x="T6" y="T7"/>
              </a:cxn>
              <a:cxn ang="0">
                <a:pos x="T8" y="T9"/>
              </a:cxn>
              <a:cxn ang="0">
                <a:pos x="T10" y="T11"/>
              </a:cxn>
              <a:cxn ang="0">
                <a:pos x="T12" y="T13"/>
              </a:cxn>
            </a:cxnLst>
            <a:rect l="0" t="0" r="r" b="b"/>
            <a:pathLst>
              <a:path w="1665" h="566">
                <a:moveTo>
                  <a:pt x="1396" y="0"/>
                </a:moveTo>
                <a:lnTo>
                  <a:pt x="0" y="0"/>
                </a:lnTo>
                <a:lnTo>
                  <a:pt x="276" y="279"/>
                </a:lnTo>
                <a:lnTo>
                  <a:pt x="0" y="566"/>
                </a:lnTo>
                <a:lnTo>
                  <a:pt x="1396" y="566"/>
                </a:lnTo>
                <a:lnTo>
                  <a:pt x="1665" y="279"/>
                </a:lnTo>
                <a:lnTo>
                  <a:pt x="1396" y="0"/>
                </a:lnTo>
                <a:close/>
              </a:path>
            </a:pathLst>
          </a:custGeom>
          <a:solidFill>
            <a:schemeClr val="accent2"/>
          </a:solidFill>
          <a:ln>
            <a:noFill/>
          </a:ln>
        </p:spPr>
        <p:txBody>
          <a:bodyPr vert="horz" wrap="square" lIns="91440" tIns="45720" rIns="91440" bIns="45720" numCol="1" anchor="t" anchorCtr="0" compatLnSpc="1"/>
          <a:lstStyle/>
          <a:p>
            <a:pPr algn="ctr"/>
            <a:endParaRPr lang="id-ID"/>
          </a:p>
        </p:txBody>
      </p:sp>
      <p:sp>
        <p:nvSpPr>
          <p:cNvPr id="6" name="Freeform 9"/>
          <p:cNvSpPr/>
          <p:nvPr/>
        </p:nvSpPr>
        <p:spPr bwMode="auto">
          <a:xfrm>
            <a:off x="9151938" y="3054350"/>
            <a:ext cx="2655887" cy="898525"/>
          </a:xfrm>
          <a:custGeom>
            <a:avLst/>
            <a:gdLst>
              <a:gd name="T0" fmla="*/ 1404 w 1673"/>
              <a:gd name="T1" fmla="*/ 0 h 566"/>
              <a:gd name="T2" fmla="*/ 0 w 1673"/>
              <a:gd name="T3" fmla="*/ 0 h 566"/>
              <a:gd name="T4" fmla="*/ 269 w 1673"/>
              <a:gd name="T5" fmla="*/ 279 h 566"/>
              <a:gd name="T6" fmla="*/ 0 w 1673"/>
              <a:gd name="T7" fmla="*/ 566 h 566"/>
              <a:gd name="T8" fmla="*/ 1404 w 1673"/>
              <a:gd name="T9" fmla="*/ 566 h 566"/>
              <a:gd name="T10" fmla="*/ 1673 w 1673"/>
              <a:gd name="T11" fmla="*/ 279 h 566"/>
              <a:gd name="T12" fmla="*/ 1404 w 1673"/>
              <a:gd name="T13" fmla="*/ 0 h 566"/>
            </a:gdLst>
            <a:ahLst/>
            <a:cxnLst>
              <a:cxn ang="0">
                <a:pos x="T0" y="T1"/>
              </a:cxn>
              <a:cxn ang="0">
                <a:pos x="T2" y="T3"/>
              </a:cxn>
              <a:cxn ang="0">
                <a:pos x="T4" y="T5"/>
              </a:cxn>
              <a:cxn ang="0">
                <a:pos x="T6" y="T7"/>
              </a:cxn>
              <a:cxn ang="0">
                <a:pos x="T8" y="T9"/>
              </a:cxn>
              <a:cxn ang="0">
                <a:pos x="T10" y="T11"/>
              </a:cxn>
              <a:cxn ang="0">
                <a:pos x="T12" y="T13"/>
              </a:cxn>
            </a:cxnLst>
            <a:rect l="0" t="0" r="r" b="b"/>
            <a:pathLst>
              <a:path w="1673" h="566">
                <a:moveTo>
                  <a:pt x="1404" y="0"/>
                </a:moveTo>
                <a:lnTo>
                  <a:pt x="0" y="0"/>
                </a:lnTo>
                <a:lnTo>
                  <a:pt x="269" y="279"/>
                </a:lnTo>
                <a:lnTo>
                  <a:pt x="0" y="566"/>
                </a:lnTo>
                <a:lnTo>
                  <a:pt x="1404" y="566"/>
                </a:lnTo>
                <a:lnTo>
                  <a:pt x="1673" y="279"/>
                </a:lnTo>
                <a:lnTo>
                  <a:pt x="1404" y="0"/>
                </a:lnTo>
                <a:close/>
              </a:path>
            </a:pathLst>
          </a:custGeom>
          <a:solidFill>
            <a:schemeClr val="accent5"/>
          </a:solidFill>
          <a:ln>
            <a:noFill/>
          </a:ln>
        </p:spPr>
        <p:txBody>
          <a:bodyPr vert="horz" wrap="square" lIns="91440" tIns="45720" rIns="91440" bIns="45720" numCol="1" anchor="t" anchorCtr="0" compatLnSpc="1"/>
          <a:lstStyle/>
          <a:p>
            <a:pPr algn="ctr"/>
            <a:endParaRPr lang="id-ID"/>
          </a:p>
        </p:txBody>
      </p:sp>
      <p:sp>
        <p:nvSpPr>
          <p:cNvPr id="7" name="Freeform 10"/>
          <p:cNvSpPr/>
          <p:nvPr/>
        </p:nvSpPr>
        <p:spPr bwMode="auto">
          <a:xfrm>
            <a:off x="6875463" y="3054350"/>
            <a:ext cx="2644775" cy="898525"/>
          </a:xfrm>
          <a:custGeom>
            <a:avLst/>
            <a:gdLst>
              <a:gd name="T0" fmla="*/ 1389 w 1666"/>
              <a:gd name="T1" fmla="*/ 0 h 566"/>
              <a:gd name="T2" fmla="*/ 0 w 1666"/>
              <a:gd name="T3" fmla="*/ 0 h 566"/>
              <a:gd name="T4" fmla="*/ 269 w 1666"/>
              <a:gd name="T5" fmla="*/ 279 h 566"/>
              <a:gd name="T6" fmla="*/ 0 w 1666"/>
              <a:gd name="T7" fmla="*/ 566 h 566"/>
              <a:gd name="T8" fmla="*/ 1389 w 1666"/>
              <a:gd name="T9" fmla="*/ 566 h 566"/>
              <a:gd name="T10" fmla="*/ 1666 w 1666"/>
              <a:gd name="T11" fmla="*/ 279 h 566"/>
              <a:gd name="T12" fmla="*/ 1389 w 1666"/>
              <a:gd name="T13" fmla="*/ 0 h 566"/>
            </a:gdLst>
            <a:ahLst/>
            <a:cxnLst>
              <a:cxn ang="0">
                <a:pos x="T0" y="T1"/>
              </a:cxn>
              <a:cxn ang="0">
                <a:pos x="T2" y="T3"/>
              </a:cxn>
              <a:cxn ang="0">
                <a:pos x="T4" y="T5"/>
              </a:cxn>
              <a:cxn ang="0">
                <a:pos x="T6" y="T7"/>
              </a:cxn>
              <a:cxn ang="0">
                <a:pos x="T8" y="T9"/>
              </a:cxn>
              <a:cxn ang="0">
                <a:pos x="T10" y="T11"/>
              </a:cxn>
              <a:cxn ang="0">
                <a:pos x="T12" y="T13"/>
              </a:cxn>
            </a:cxnLst>
            <a:rect l="0" t="0" r="r" b="b"/>
            <a:pathLst>
              <a:path w="1666" h="566">
                <a:moveTo>
                  <a:pt x="1389" y="0"/>
                </a:moveTo>
                <a:lnTo>
                  <a:pt x="0" y="0"/>
                </a:lnTo>
                <a:lnTo>
                  <a:pt x="269" y="279"/>
                </a:lnTo>
                <a:lnTo>
                  <a:pt x="0" y="566"/>
                </a:lnTo>
                <a:lnTo>
                  <a:pt x="1389" y="566"/>
                </a:lnTo>
                <a:lnTo>
                  <a:pt x="1666" y="279"/>
                </a:lnTo>
                <a:lnTo>
                  <a:pt x="1389" y="0"/>
                </a:lnTo>
                <a:close/>
              </a:path>
            </a:pathLst>
          </a:custGeom>
          <a:solidFill>
            <a:schemeClr val="accent4"/>
          </a:solidFill>
          <a:ln>
            <a:noFill/>
          </a:ln>
        </p:spPr>
        <p:txBody>
          <a:bodyPr vert="horz" wrap="square" lIns="91440" tIns="45720" rIns="91440" bIns="45720" numCol="1" anchor="t" anchorCtr="0" compatLnSpc="1"/>
          <a:lstStyle/>
          <a:p>
            <a:pPr algn="ctr"/>
            <a:endParaRPr lang="id-ID"/>
          </a:p>
        </p:txBody>
      </p:sp>
      <p:sp>
        <p:nvSpPr>
          <p:cNvPr id="8" name="Freeform 13"/>
          <p:cNvSpPr/>
          <p:nvPr/>
        </p:nvSpPr>
        <p:spPr bwMode="auto">
          <a:xfrm>
            <a:off x="392113" y="3054350"/>
            <a:ext cx="2274887" cy="898525"/>
          </a:xfrm>
          <a:custGeom>
            <a:avLst/>
            <a:gdLst>
              <a:gd name="T0" fmla="*/ 0 w 1433"/>
              <a:gd name="T1" fmla="*/ 0 h 566"/>
              <a:gd name="T2" fmla="*/ 0 w 1433"/>
              <a:gd name="T3" fmla="*/ 566 h 566"/>
              <a:gd name="T4" fmla="*/ 1157 w 1433"/>
              <a:gd name="T5" fmla="*/ 566 h 566"/>
              <a:gd name="T6" fmla="*/ 1433 w 1433"/>
              <a:gd name="T7" fmla="*/ 279 h 566"/>
              <a:gd name="T8" fmla="*/ 1157 w 1433"/>
              <a:gd name="T9" fmla="*/ 0 h 566"/>
              <a:gd name="T10" fmla="*/ 0 w 1433"/>
              <a:gd name="T11" fmla="*/ 0 h 566"/>
              <a:gd name="T12" fmla="*/ 0 w 1433"/>
              <a:gd name="T13" fmla="*/ 0 h 566"/>
            </a:gdLst>
            <a:ahLst/>
            <a:cxnLst>
              <a:cxn ang="0">
                <a:pos x="T0" y="T1"/>
              </a:cxn>
              <a:cxn ang="0">
                <a:pos x="T2" y="T3"/>
              </a:cxn>
              <a:cxn ang="0">
                <a:pos x="T4" y="T5"/>
              </a:cxn>
              <a:cxn ang="0">
                <a:pos x="T6" y="T7"/>
              </a:cxn>
              <a:cxn ang="0">
                <a:pos x="T8" y="T9"/>
              </a:cxn>
              <a:cxn ang="0">
                <a:pos x="T10" y="T11"/>
              </a:cxn>
              <a:cxn ang="0">
                <a:pos x="T12" y="T13"/>
              </a:cxn>
            </a:cxnLst>
            <a:rect l="0" t="0" r="r" b="b"/>
            <a:pathLst>
              <a:path w="1433" h="566">
                <a:moveTo>
                  <a:pt x="0" y="0"/>
                </a:moveTo>
                <a:lnTo>
                  <a:pt x="0" y="566"/>
                </a:lnTo>
                <a:lnTo>
                  <a:pt x="1157" y="566"/>
                </a:lnTo>
                <a:lnTo>
                  <a:pt x="1433" y="279"/>
                </a:lnTo>
                <a:lnTo>
                  <a:pt x="1157" y="0"/>
                </a:lnTo>
                <a:lnTo>
                  <a:pt x="0" y="0"/>
                </a:lnTo>
                <a:lnTo>
                  <a:pt x="0" y="0"/>
                </a:lnTo>
                <a:close/>
              </a:path>
            </a:pathLst>
          </a:custGeom>
          <a:solidFill>
            <a:schemeClr val="accent1"/>
          </a:solidFill>
          <a:ln>
            <a:noFill/>
          </a:ln>
        </p:spPr>
        <p:txBody>
          <a:bodyPr vert="horz" wrap="square" lIns="91440" tIns="45720" rIns="91440" bIns="45720" numCol="1" anchor="t" anchorCtr="0" compatLnSpc="1"/>
          <a:lstStyle/>
          <a:p>
            <a:pPr algn="ctr"/>
            <a:endParaRPr lang="id-ID"/>
          </a:p>
        </p:txBody>
      </p:sp>
      <p:grpSp>
        <p:nvGrpSpPr>
          <p:cNvPr id="24" name="Group 2"/>
          <p:cNvGrpSpPr/>
          <p:nvPr/>
        </p:nvGrpSpPr>
        <p:grpSpPr>
          <a:xfrm>
            <a:off x="1908175" y="3165475"/>
            <a:ext cx="652462" cy="676275"/>
            <a:chOff x="1908175" y="3165475"/>
            <a:chExt cx="652462" cy="676275"/>
          </a:xfrm>
        </p:grpSpPr>
        <p:sp>
          <p:nvSpPr>
            <p:cNvPr id="25" name="Freeform 14"/>
            <p:cNvSpPr/>
            <p:nvPr/>
          </p:nvSpPr>
          <p:spPr bwMode="auto">
            <a:xfrm>
              <a:off x="1908175" y="3165475"/>
              <a:ext cx="652462" cy="676275"/>
            </a:xfrm>
            <a:custGeom>
              <a:avLst/>
              <a:gdLst>
                <a:gd name="T0" fmla="*/ 202 w 411"/>
                <a:gd name="T1" fmla="*/ 0 h 426"/>
                <a:gd name="T2" fmla="*/ 411 w 411"/>
                <a:gd name="T3" fmla="*/ 209 h 426"/>
                <a:gd name="T4" fmla="*/ 202 w 411"/>
                <a:gd name="T5" fmla="*/ 426 h 426"/>
                <a:gd name="T6" fmla="*/ 0 w 411"/>
                <a:gd name="T7" fmla="*/ 209 h 426"/>
                <a:gd name="T8" fmla="*/ 202 w 411"/>
                <a:gd name="T9" fmla="*/ 0 h 426"/>
                <a:gd name="T10" fmla="*/ 202 w 411"/>
                <a:gd name="T11" fmla="*/ 0 h 426"/>
              </a:gdLst>
              <a:ahLst/>
              <a:cxnLst>
                <a:cxn ang="0">
                  <a:pos x="T0" y="T1"/>
                </a:cxn>
                <a:cxn ang="0">
                  <a:pos x="T2" y="T3"/>
                </a:cxn>
                <a:cxn ang="0">
                  <a:pos x="T4" y="T5"/>
                </a:cxn>
                <a:cxn ang="0">
                  <a:pos x="T6" y="T7"/>
                </a:cxn>
                <a:cxn ang="0">
                  <a:pos x="T8" y="T9"/>
                </a:cxn>
                <a:cxn ang="0">
                  <a:pos x="T10" y="T11"/>
                </a:cxn>
              </a:cxnLst>
              <a:rect l="0" t="0" r="r" b="b"/>
              <a:pathLst>
                <a:path w="411" h="426">
                  <a:moveTo>
                    <a:pt x="202" y="0"/>
                  </a:moveTo>
                  <a:lnTo>
                    <a:pt x="411" y="209"/>
                  </a:lnTo>
                  <a:lnTo>
                    <a:pt x="202" y="426"/>
                  </a:lnTo>
                  <a:lnTo>
                    <a:pt x="0" y="209"/>
                  </a:lnTo>
                  <a:lnTo>
                    <a:pt x="202" y="0"/>
                  </a:lnTo>
                  <a:lnTo>
                    <a:pt x="202" y="0"/>
                  </a:lnTo>
                  <a:close/>
                </a:path>
              </a:pathLst>
            </a:custGeom>
            <a:solidFill>
              <a:schemeClr val="accent1">
                <a:lumMod val="75000"/>
              </a:schemeClr>
            </a:solidFill>
            <a:ln w="38100">
              <a:solidFill>
                <a:schemeClr val="bg1"/>
              </a:solidFill>
            </a:ln>
          </p:spPr>
          <p:txBody>
            <a:bodyPr vert="horz" wrap="square" lIns="91440" tIns="45720" rIns="91440" bIns="45720" numCol="1" anchor="t" anchorCtr="0" compatLnSpc="1"/>
            <a:lstStyle/>
            <a:p>
              <a:pPr algn="ctr"/>
              <a:endParaRPr lang="id-ID"/>
            </a:p>
          </p:txBody>
        </p:sp>
        <p:sp>
          <p:nvSpPr>
            <p:cNvPr id="26" name="TextBox 32"/>
            <p:cNvSpPr txBox="1"/>
            <p:nvPr/>
          </p:nvSpPr>
          <p:spPr>
            <a:xfrm>
              <a:off x="2026008" y="3334335"/>
              <a:ext cx="412293" cy="338554"/>
            </a:xfrm>
            <a:prstGeom prst="rect">
              <a:avLst/>
            </a:prstGeom>
            <a:noFill/>
          </p:spPr>
          <p:txBody>
            <a:bodyPr wrap="none" rtlCol="0">
              <a:spAutoFit/>
            </a:bodyPr>
            <a:lstStyle/>
            <a:p>
              <a:pPr algn="ctr"/>
              <a:r>
                <a:rPr lang="id-ID" sz="1600" b="1"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01</a:t>
              </a:r>
              <a:endParaRPr lang="id-ID" sz="1600" b="1"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nvGrpSpPr>
          <p:cNvPr id="27" name="Group 3"/>
          <p:cNvGrpSpPr/>
          <p:nvPr/>
        </p:nvGrpSpPr>
        <p:grpSpPr>
          <a:xfrm>
            <a:off x="4184650" y="3165475"/>
            <a:ext cx="652462" cy="676275"/>
            <a:chOff x="4184650" y="3165475"/>
            <a:chExt cx="652462" cy="676275"/>
          </a:xfrm>
        </p:grpSpPr>
        <p:sp>
          <p:nvSpPr>
            <p:cNvPr id="28" name="Freeform 8"/>
            <p:cNvSpPr/>
            <p:nvPr/>
          </p:nvSpPr>
          <p:spPr bwMode="auto">
            <a:xfrm>
              <a:off x="4184650" y="3165475"/>
              <a:ext cx="652462" cy="676275"/>
            </a:xfrm>
            <a:custGeom>
              <a:avLst/>
              <a:gdLst>
                <a:gd name="T0" fmla="*/ 209 w 411"/>
                <a:gd name="T1" fmla="*/ 0 h 426"/>
                <a:gd name="T2" fmla="*/ 411 w 411"/>
                <a:gd name="T3" fmla="*/ 209 h 426"/>
                <a:gd name="T4" fmla="*/ 209 w 411"/>
                <a:gd name="T5" fmla="*/ 426 h 426"/>
                <a:gd name="T6" fmla="*/ 0 w 411"/>
                <a:gd name="T7" fmla="*/ 209 h 426"/>
                <a:gd name="T8" fmla="*/ 209 w 411"/>
                <a:gd name="T9" fmla="*/ 0 h 426"/>
                <a:gd name="T10" fmla="*/ 209 w 411"/>
                <a:gd name="T11" fmla="*/ 0 h 426"/>
              </a:gdLst>
              <a:ahLst/>
              <a:cxnLst>
                <a:cxn ang="0">
                  <a:pos x="T0" y="T1"/>
                </a:cxn>
                <a:cxn ang="0">
                  <a:pos x="T2" y="T3"/>
                </a:cxn>
                <a:cxn ang="0">
                  <a:pos x="T4" y="T5"/>
                </a:cxn>
                <a:cxn ang="0">
                  <a:pos x="T6" y="T7"/>
                </a:cxn>
                <a:cxn ang="0">
                  <a:pos x="T8" y="T9"/>
                </a:cxn>
                <a:cxn ang="0">
                  <a:pos x="T10" y="T11"/>
                </a:cxn>
              </a:cxnLst>
              <a:rect l="0" t="0" r="r" b="b"/>
              <a:pathLst>
                <a:path w="411" h="426">
                  <a:moveTo>
                    <a:pt x="209" y="0"/>
                  </a:moveTo>
                  <a:lnTo>
                    <a:pt x="411" y="209"/>
                  </a:lnTo>
                  <a:lnTo>
                    <a:pt x="209" y="426"/>
                  </a:lnTo>
                  <a:lnTo>
                    <a:pt x="0" y="209"/>
                  </a:lnTo>
                  <a:lnTo>
                    <a:pt x="209" y="0"/>
                  </a:lnTo>
                  <a:lnTo>
                    <a:pt x="209" y="0"/>
                  </a:lnTo>
                  <a:close/>
                </a:path>
              </a:pathLst>
            </a:custGeom>
            <a:solidFill>
              <a:schemeClr val="accent2">
                <a:lumMod val="75000"/>
              </a:schemeClr>
            </a:solidFill>
            <a:ln w="38100">
              <a:solidFill>
                <a:schemeClr val="bg1"/>
              </a:solidFill>
            </a:ln>
          </p:spPr>
          <p:txBody>
            <a:bodyPr vert="horz" wrap="square" lIns="91440" tIns="45720" rIns="91440" bIns="45720" numCol="1" anchor="t" anchorCtr="0" compatLnSpc="1"/>
            <a:lstStyle/>
            <a:p>
              <a:pPr algn="ctr"/>
              <a:endParaRPr lang="id-ID"/>
            </a:p>
          </p:txBody>
        </p:sp>
        <p:sp>
          <p:nvSpPr>
            <p:cNvPr id="29" name="TextBox 33"/>
            <p:cNvSpPr txBox="1"/>
            <p:nvPr/>
          </p:nvSpPr>
          <p:spPr>
            <a:xfrm>
              <a:off x="4302483" y="3334335"/>
              <a:ext cx="412293" cy="338554"/>
            </a:xfrm>
            <a:prstGeom prst="rect">
              <a:avLst/>
            </a:prstGeom>
            <a:noFill/>
          </p:spPr>
          <p:txBody>
            <a:bodyPr wrap="none" rtlCol="0">
              <a:spAutoFit/>
            </a:bodyPr>
            <a:lstStyle/>
            <a:p>
              <a:pPr algn="ctr"/>
              <a:r>
                <a:rPr lang="id-ID" sz="1600" b="1"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02</a:t>
              </a:r>
              <a:endParaRPr lang="id-ID" sz="1600" b="1"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nvGrpSpPr>
          <p:cNvPr id="30" name="Group 4"/>
          <p:cNvGrpSpPr/>
          <p:nvPr/>
        </p:nvGrpSpPr>
        <p:grpSpPr>
          <a:xfrm>
            <a:off x="6484938" y="3165475"/>
            <a:ext cx="652462" cy="676275"/>
            <a:chOff x="6484938" y="3165475"/>
            <a:chExt cx="652462" cy="676275"/>
          </a:xfrm>
        </p:grpSpPr>
        <p:sp>
          <p:nvSpPr>
            <p:cNvPr id="31" name="Freeform 7"/>
            <p:cNvSpPr/>
            <p:nvPr/>
          </p:nvSpPr>
          <p:spPr bwMode="auto">
            <a:xfrm>
              <a:off x="6484938" y="3165475"/>
              <a:ext cx="652462" cy="676275"/>
            </a:xfrm>
            <a:custGeom>
              <a:avLst/>
              <a:gdLst>
                <a:gd name="T0" fmla="*/ 202 w 411"/>
                <a:gd name="T1" fmla="*/ 0 h 426"/>
                <a:gd name="T2" fmla="*/ 411 w 411"/>
                <a:gd name="T3" fmla="*/ 209 h 426"/>
                <a:gd name="T4" fmla="*/ 202 w 411"/>
                <a:gd name="T5" fmla="*/ 426 h 426"/>
                <a:gd name="T6" fmla="*/ 0 w 411"/>
                <a:gd name="T7" fmla="*/ 209 h 426"/>
                <a:gd name="T8" fmla="*/ 202 w 411"/>
                <a:gd name="T9" fmla="*/ 0 h 426"/>
                <a:gd name="T10" fmla="*/ 202 w 411"/>
                <a:gd name="T11" fmla="*/ 0 h 426"/>
              </a:gdLst>
              <a:ahLst/>
              <a:cxnLst>
                <a:cxn ang="0">
                  <a:pos x="T0" y="T1"/>
                </a:cxn>
                <a:cxn ang="0">
                  <a:pos x="T2" y="T3"/>
                </a:cxn>
                <a:cxn ang="0">
                  <a:pos x="T4" y="T5"/>
                </a:cxn>
                <a:cxn ang="0">
                  <a:pos x="T6" y="T7"/>
                </a:cxn>
                <a:cxn ang="0">
                  <a:pos x="T8" y="T9"/>
                </a:cxn>
                <a:cxn ang="0">
                  <a:pos x="T10" y="T11"/>
                </a:cxn>
              </a:cxnLst>
              <a:rect l="0" t="0" r="r" b="b"/>
              <a:pathLst>
                <a:path w="411" h="426">
                  <a:moveTo>
                    <a:pt x="202" y="0"/>
                  </a:moveTo>
                  <a:lnTo>
                    <a:pt x="411" y="209"/>
                  </a:lnTo>
                  <a:lnTo>
                    <a:pt x="202" y="426"/>
                  </a:lnTo>
                  <a:lnTo>
                    <a:pt x="0" y="209"/>
                  </a:lnTo>
                  <a:lnTo>
                    <a:pt x="202" y="0"/>
                  </a:lnTo>
                  <a:lnTo>
                    <a:pt x="202" y="0"/>
                  </a:lnTo>
                  <a:close/>
                </a:path>
              </a:pathLst>
            </a:custGeom>
            <a:solidFill>
              <a:schemeClr val="accent3">
                <a:lumMod val="75000"/>
              </a:schemeClr>
            </a:solidFill>
            <a:ln w="38100">
              <a:solidFill>
                <a:schemeClr val="bg1"/>
              </a:solidFill>
            </a:ln>
          </p:spPr>
          <p:txBody>
            <a:bodyPr vert="horz" wrap="square" lIns="91440" tIns="45720" rIns="91440" bIns="45720" numCol="1" anchor="t" anchorCtr="0" compatLnSpc="1"/>
            <a:lstStyle/>
            <a:p>
              <a:pPr algn="ctr"/>
              <a:endParaRPr lang="id-ID"/>
            </a:p>
          </p:txBody>
        </p:sp>
        <p:sp>
          <p:nvSpPr>
            <p:cNvPr id="32" name="TextBox 34"/>
            <p:cNvSpPr txBox="1"/>
            <p:nvPr/>
          </p:nvSpPr>
          <p:spPr>
            <a:xfrm>
              <a:off x="6598008" y="3334335"/>
              <a:ext cx="412293" cy="338554"/>
            </a:xfrm>
            <a:prstGeom prst="rect">
              <a:avLst/>
            </a:prstGeom>
            <a:noFill/>
          </p:spPr>
          <p:txBody>
            <a:bodyPr wrap="none" rtlCol="0">
              <a:spAutoFit/>
            </a:bodyPr>
            <a:lstStyle/>
            <a:p>
              <a:pPr algn="ctr"/>
              <a:r>
                <a:rPr lang="id-ID" sz="1600" b="1"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03</a:t>
              </a:r>
              <a:endParaRPr lang="id-ID" sz="1600" b="1"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nvGrpSpPr>
          <p:cNvPr id="33" name="Group 31"/>
          <p:cNvGrpSpPr/>
          <p:nvPr/>
        </p:nvGrpSpPr>
        <p:grpSpPr>
          <a:xfrm>
            <a:off x="8748713" y="3165475"/>
            <a:ext cx="663575" cy="676275"/>
            <a:chOff x="8748713" y="3165475"/>
            <a:chExt cx="663575" cy="676275"/>
          </a:xfrm>
        </p:grpSpPr>
        <p:sp>
          <p:nvSpPr>
            <p:cNvPr id="34" name="Freeform 12"/>
            <p:cNvSpPr/>
            <p:nvPr/>
          </p:nvSpPr>
          <p:spPr bwMode="auto">
            <a:xfrm>
              <a:off x="8748713" y="3165475"/>
              <a:ext cx="663575" cy="676275"/>
            </a:xfrm>
            <a:custGeom>
              <a:avLst/>
              <a:gdLst>
                <a:gd name="T0" fmla="*/ 209 w 418"/>
                <a:gd name="T1" fmla="*/ 0 h 426"/>
                <a:gd name="T2" fmla="*/ 418 w 418"/>
                <a:gd name="T3" fmla="*/ 209 h 426"/>
                <a:gd name="T4" fmla="*/ 209 w 418"/>
                <a:gd name="T5" fmla="*/ 426 h 426"/>
                <a:gd name="T6" fmla="*/ 0 w 418"/>
                <a:gd name="T7" fmla="*/ 209 h 426"/>
                <a:gd name="T8" fmla="*/ 209 w 418"/>
                <a:gd name="T9" fmla="*/ 0 h 426"/>
                <a:gd name="T10" fmla="*/ 209 w 418"/>
                <a:gd name="T11" fmla="*/ 0 h 426"/>
              </a:gdLst>
              <a:ahLst/>
              <a:cxnLst>
                <a:cxn ang="0">
                  <a:pos x="T0" y="T1"/>
                </a:cxn>
                <a:cxn ang="0">
                  <a:pos x="T2" y="T3"/>
                </a:cxn>
                <a:cxn ang="0">
                  <a:pos x="T4" y="T5"/>
                </a:cxn>
                <a:cxn ang="0">
                  <a:pos x="T6" y="T7"/>
                </a:cxn>
                <a:cxn ang="0">
                  <a:pos x="T8" y="T9"/>
                </a:cxn>
                <a:cxn ang="0">
                  <a:pos x="T10" y="T11"/>
                </a:cxn>
              </a:cxnLst>
              <a:rect l="0" t="0" r="r" b="b"/>
              <a:pathLst>
                <a:path w="418" h="426">
                  <a:moveTo>
                    <a:pt x="209" y="0"/>
                  </a:moveTo>
                  <a:lnTo>
                    <a:pt x="418" y="209"/>
                  </a:lnTo>
                  <a:lnTo>
                    <a:pt x="209" y="426"/>
                  </a:lnTo>
                  <a:lnTo>
                    <a:pt x="0" y="209"/>
                  </a:lnTo>
                  <a:lnTo>
                    <a:pt x="209" y="0"/>
                  </a:lnTo>
                  <a:lnTo>
                    <a:pt x="209" y="0"/>
                  </a:lnTo>
                  <a:close/>
                </a:path>
              </a:pathLst>
            </a:custGeom>
            <a:solidFill>
              <a:schemeClr val="accent4">
                <a:lumMod val="75000"/>
              </a:schemeClr>
            </a:solidFill>
            <a:ln w="38100">
              <a:solidFill>
                <a:schemeClr val="bg1"/>
              </a:solidFill>
            </a:ln>
          </p:spPr>
          <p:txBody>
            <a:bodyPr vert="horz" wrap="square" lIns="91440" tIns="45720" rIns="91440" bIns="45720" numCol="1" anchor="t" anchorCtr="0" compatLnSpc="1"/>
            <a:lstStyle/>
            <a:p>
              <a:pPr algn="ctr"/>
              <a:endParaRPr lang="id-ID"/>
            </a:p>
          </p:txBody>
        </p:sp>
        <p:sp>
          <p:nvSpPr>
            <p:cNvPr id="35" name="TextBox 35"/>
            <p:cNvSpPr txBox="1"/>
            <p:nvPr/>
          </p:nvSpPr>
          <p:spPr>
            <a:xfrm>
              <a:off x="8874483" y="3334335"/>
              <a:ext cx="412293" cy="338554"/>
            </a:xfrm>
            <a:prstGeom prst="rect">
              <a:avLst/>
            </a:prstGeom>
            <a:noFill/>
          </p:spPr>
          <p:txBody>
            <a:bodyPr wrap="none" rtlCol="0">
              <a:spAutoFit/>
            </a:bodyPr>
            <a:lstStyle/>
            <a:p>
              <a:pPr algn="ctr"/>
              <a:r>
                <a:rPr lang="id-ID" sz="1600" b="1"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04</a:t>
              </a:r>
              <a:endParaRPr lang="id-ID" sz="1600" b="1"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nvGrpSpPr>
          <p:cNvPr id="36" name="Group 37"/>
          <p:cNvGrpSpPr/>
          <p:nvPr/>
        </p:nvGrpSpPr>
        <p:grpSpPr>
          <a:xfrm>
            <a:off x="11049000" y="3165475"/>
            <a:ext cx="663575" cy="676275"/>
            <a:chOff x="11049000" y="3165475"/>
            <a:chExt cx="663575" cy="676275"/>
          </a:xfrm>
        </p:grpSpPr>
        <p:sp>
          <p:nvSpPr>
            <p:cNvPr id="37" name="Freeform 11"/>
            <p:cNvSpPr/>
            <p:nvPr/>
          </p:nvSpPr>
          <p:spPr bwMode="auto">
            <a:xfrm>
              <a:off x="11049000" y="3165475"/>
              <a:ext cx="663575" cy="676275"/>
            </a:xfrm>
            <a:custGeom>
              <a:avLst/>
              <a:gdLst>
                <a:gd name="T0" fmla="*/ 209 w 418"/>
                <a:gd name="T1" fmla="*/ 0 h 426"/>
                <a:gd name="T2" fmla="*/ 418 w 418"/>
                <a:gd name="T3" fmla="*/ 209 h 426"/>
                <a:gd name="T4" fmla="*/ 209 w 418"/>
                <a:gd name="T5" fmla="*/ 426 h 426"/>
                <a:gd name="T6" fmla="*/ 0 w 418"/>
                <a:gd name="T7" fmla="*/ 209 h 426"/>
                <a:gd name="T8" fmla="*/ 209 w 418"/>
                <a:gd name="T9" fmla="*/ 0 h 426"/>
                <a:gd name="T10" fmla="*/ 209 w 418"/>
                <a:gd name="T11" fmla="*/ 0 h 426"/>
              </a:gdLst>
              <a:ahLst/>
              <a:cxnLst>
                <a:cxn ang="0">
                  <a:pos x="T0" y="T1"/>
                </a:cxn>
                <a:cxn ang="0">
                  <a:pos x="T2" y="T3"/>
                </a:cxn>
                <a:cxn ang="0">
                  <a:pos x="T4" y="T5"/>
                </a:cxn>
                <a:cxn ang="0">
                  <a:pos x="T6" y="T7"/>
                </a:cxn>
                <a:cxn ang="0">
                  <a:pos x="T8" y="T9"/>
                </a:cxn>
                <a:cxn ang="0">
                  <a:pos x="T10" y="T11"/>
                </a:cxn>
              </a:cxnLst>
              <a:rect l="0" t="0" r="r" b="b"/>
              <a:pathLst>
                <a:path w="418" h="426">
                  <a:moveTo>
                    <a:pt x="209" y="0"/>
                  </a:moveTo>
                  <a:lnTo>
                    <a:pt x="418" y="209"/>
                  </a:lnTo>
                  <a:lnTo>
                    <a:pt x="209" y="426"/>
                  </a:lnTo>
                  <a:lnTo>
                    <a:pt x="0" y="209"/>
                  </a:lnTo>
                  <a:lnTo>
                    <a:pt x="209" y="0"/>
                  </a:lnTo>
                  <a:lnTo>
                    <a:pt x="209" y="0"/>
                  </a:lnTo>
                  <a:close/>
                </a:path>
              </a:pathLst>
            </a:custGeom>
            <a:solidFill>
              <a:schemeClr val="accent5">
                <a:lumMod val="75000"/>
              </a:schemeClr>
            </a:solidFill>
            <a:ln w="38100">
              <a:solidFill>
                <a:schemeClr val="bg1"/>
              </a:solidFill>
            </a:ln>
          </p:spPr>
          <p:txBody>
            <a:bodyPr vert="horz" wrap="square" lIns="91440" tIns="45720" rIns="91440" bIns="45720" numCol="1" anchor="t" anchorCtr="0" compatLnSpc="1"/>
            <a:lstStyle/>
            <a:p>
              <a:pPr algn="ctr"/>
              <a:endParaRPr lang="id-ID"/>
            </a:p>
          </p:txBody>
        </p:sp>
        <p:sp>
          <p:nvSpPr>
            <p:cNvPr id="38" name="TextBox 36"/>
            <p:cNvSpPr txBox="1"/>
            <p:nvPr/>
          </p:nvSpPr>
          <p:spPr>
            <a:xfrm>
              <a:off x="11179533" y="3334335"/>
              <a:ext cx="412293" cy="338554"/>
            </a:xfrm>
            <a:prstGeom prst="rect">
              <a:avLst/>
            </a:prstGeom>
            <a:noFill/>
          </p:spPr>
          <p:txBody>
            <a:bodyPr wrap="none" rtlCol="0">
              <a:spAutoFit/>
            </a:bodyPr>
            <a:lstStyle/>
            <a:p>
              <a:pPr algn="ctr"/>
              <a:r>
                <a:rPr lang="id-ID" sz="1600" b="1"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05</a:t>
              </a:r>
              <a:endParaRPr lang="id-ID" sz="1600" b="1"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sp>
        <p:nvSpPr>
          <p:cNvPr id="39" name="TextBox 13"/>
          <p:cNvSpPr txBox="1"/>
          <p:nvPr/>
        </p:nvSpPr>
        <p:spPr>
          <a:xfrm>
            <a:off x="601776" y="3368607"/>
            <a:ext cx="1295287" cy="270010"/>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TextBox 13"/>
          <p:cNvSpPr txBox="1"/>
          <p:nvPr/>
        </p:nvSpPr>
        <p:spPr>
          <a:xfrm>
            <a:off x="2843648" y="3368607"/>
            <a:ext cx="1295287" cy="270010"/>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TextBox 13"/>
          <p:cNvSpPr txBox="1"/>
          <p:nvPr/>
        </p:nvSpPr>
        <p:spPr>
          <a:xfrm>
            <a:off x="5139838" y="3368607"/>
            <a:ext cx="1295287" cy="270010"/>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TextBox 13"/>
          <p:cNvSpPr txBox="1"/>
          <p:nvPr/>
        </p:nvSpPr>
        <p:spPr>
          <a:xfrm>
            <a:off x="7413526" y="3368607"/>
            <a:ext cx="1295287" cy="270010"/>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TextBox 13"/>
          <p:cNvSpPr txBox="1"/>
          <p:nvPr/>
        </p:nvSpPr>
        <p:spPr>
          <a:xfrm>
            <a:off x="9729901" y="3368607"/>
            <a:ext cx="1295287" cy="270010"/>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TextBox 13"/>
          <p:cNvSpPr txBox="1"/>
          <p:nvPr/>
        </p:nvSpPr>
        <p:spPr>
          <a:xfrm>
            <a:off x="4722990" y="4156007"/>
            <a:ext cx="2338080" cy="295466"/>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TextBox 13"/>
          <p:cNvSpPr txBox="1"/>
          <p:nvPr/>
        </p:nvSpPr>
        <p:spPr>
          <a:xfrm>
            <a:off x="5103666" y="4441912"/>
            <a:ext cx="1580810" cy="664797"/>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TextBox 13"/>
          <p:cNvSpPr txBox="1"/>
          <p:nvPr/>
        </p:nvSpPr>
        <p:spPr>
          <a:xfrm>
            <a:off x="192234" y="4156007"/>
            <a:ext cx="2338080" cy="295466"/>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TextBox 13"/>
          <p:cNvSpPr txBox="1"/>
          <p:nvPr/>
        </p:nvSpPr>
        <p:spPr>
          <a:xfrm>
            <a:off x="572910" y="4441912"/>
            <a:ext cx="1580810" cy="664797"/>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TextBox 13"/>
          <p:cNvSpPr txBox="1"/>
          <p:nvPr/>
        </p:nvSpPr>
        <p:spPr>
          <a:xfrm>
            <a:off x="2457612" y="4156007"/>
            <a:ext cx="2338080" cy="295466"/>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TextBox 13"/>
          <p:cNvSpPr txBox="1"/>
          <p:nvPr/>
        </p:nvSpPr>
        <p:spPr>
          <a:xfrm>
            <a:off x="2838288" y="4441912"/>
            <a:ext cx="1580810" cy="664797"/>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TextBox 13"/>
          <p:cNvSpPr txBox="1"/>
          <p:nvPr/>
        </p:nvSpPr>
        <p:spPr>
          <a:xfrm>
            <a:off x="6988368" y="4156007"/>
            <a:ext cx="2338080" cy="295466"/>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TextBox 13"/>
          <p:cNvSpPr txBox="1"/>
          <p:nvPr/>
        </p:nvSpPr>
        <p:spPr>
          <a:xfrm>
            <a:off x="7369044" y="4441912"/>
            <a:ext cx="1580810" cy="664797"/>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TextBox 13"/>
          <p:cNvSpPr txBox="1"/>
          <p:nvPr/>
        </p:nvSpPr>
        <p:spPr>
          <a:xfrm>
            <a:off x="9253746" y="4156007"/>
            <a:ext cx="2338080" cy="295466"/>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TextBox 13"/>
          <p:cNvSpPr txBox="1"/>
          <p:nvPr/>
        </p:nvSpPr>
        <p:spPr>
          <a:xfrm>
            <a:off x="9634422" y="4441912"/>
            <a:ext cx="1580810" cy="664797"/>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5205893" y="-1"/>
            <a:ext cx="6986108" cy="5522615"/>
          </a:xfrm>
          <a:prstGeom prst="rect">
            <a:avLst/>
          </a:prstGeom>
        </p:spPr>
      </p:pic>
      <p:sp>
        <p:nvSpPr>
          <p:cNvPr id="4" name="矩形 3"/>
          <p:cNvSpPr/>
          <p:nvPr/>
        </p:nvSpPr>
        <p:spPr>
          <a:xfrm>
            <a:off x="1214956" y="4031991"/>
            <a:ext cx="3905062" cy="338554"/>
          </a:xfrm>
          <a:prstGeom prst="rect">
            <a:avLst/>
          </a:prstGeom>
        </p:spPr>
        <p:txBody>
          <a:bodyPr wrap="square">
            <a:spAutoFit/>
          </a:bodyPr>
          <a:lstStyle/>
          <a:p>
            <a:pPr algn="dist"/>
            <a:r>
              <a:rPr lang="en-US" altLang="zh-CN" sz="1600" b="1" dirty="0" smtClean="0">
                <a:latin typeface="等线 Light" panose="02010600030101010101" pitchFamily="2" charset="-122"/>
                <a:ea typeface="等线 Light" panose="02010600030101010101" pitchFamily="2" charset="-122"/>
              </a:rPr>
              <a:t>ADD   YOUR  TITLE  HERE</a:t>
            </a:r>
            <a:endParaRPr lang="en-US" altLang="zh-CN" sz="1600" b="1" dirty="0">
              <a:latin typeface="等线 Light" panose="02010600030101010101" pitchFamily="2" charset="-122"/>
              <a:ea typeface="等线 Light" panose="02010600030101010101" pitchFamily="2" charset="-122"/>
            </a:endParaRPr>
          </a:p>
        </p:txBody>
      </p:sp>
      <p:sp>
        <p:nvSpPr>
          <p:cNvPr id="5" name="文本框 4"/>
          <p:cNvSpPr txBox="1"/>
          <p:nvPr/>
        </p:nvSpPr>
        <p:spPr>
          <a:xfrm>
            <a:off x="807550" y="4652203"/>
            <a:ext cx="4719874" cy="523220"/>
          </a:xfrm>
          <a:prstGeom prst="rect">
            <a:avLst/>
          </a:prstGeom>
          <a:noFill/>
        </p:spPr>
        <p:txBody>
          <a:bodyPr wrap="square" rtlCol="0">
            <a:spAutoFit/>
          </a:bodyPr>
          <a:lstStyle/>
          <a:p>
            <a:pPr algn="ctr"/>
            <a:r>
              <a:rPr lang="zh-CN" altLang="en-US" sz="1400" dirty="0" smtClean="0">
                <a:latin typeface="微软雅黑" panose="020B0503020204020204" pitchFamily="34" charset="-122"/>
                <a:ea typeface="微软雅黑" panose="020B0503020204020204" pitchFamily="34" charset="-122"/>
              </a:rPr>
              <a:t>单击此处添加此章节的简要内容，本模板内所有素材均可自由编辑及移动替换，框架完整，套用性强。</a:t>
            </a:r>
            <a:endParaRPr lang="zh-CN" altLang="en-US" sz="1400" dirty="0">
              <a:latin typeface="微软雅黑" panose="020B0503020204020204" pitchFamily="34" charset="-122"/>
              <a:ea typeface="微软雅黑" panose="020B0503020204020204" pitchFamily="34" charset="-122"/>
            </a:endParaRPr>
          </a:p>
        </p:txBody>
      </p:sp>
      <p:cxnSp>
        <p:nvCxnSpPr>
          <p:cNvPr id="6" name="直接连接符 5"/>
          <p:cNvCxnSpPr/>
          <p:nvPr/>
        </p:nvCxnSpPr>
        <p:spPr>
          <a:xfrm>
            <a:off x="997032" y="4001502"/>
            <a:ext cx="434091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99588" y="3157876"/>
            <a:ext cx="6534150" cy="707886"/>
          </a:xfrm>
          <a:prstGeom prst="rect">
            <a:avLst/>
          </a:prstGeom>
          <a:noFill/>
        </p:spPr>
        <p:txBody>
          <a:bodyPr wrap="square" rtlCol="0">
            <a:spAutoFit/>
          </a:bodyPr>
          <a:lstStyle/>
          <a:p>
            <a:pPr algn="ctr"/>
            <a:r>
              <a:rPr lang="zh-CN" altLang="en-US" sz="4000" dirty="0">
                <a:latin typeface="冬青黑体简体中文 W3" panose="020B0300000000000000" pitchFamily="34" charset="-122"/>
                <a:ea typeface="冬青黑体简体中文 W3" panose="020B0300000000000000" pitchFamily="34" charset="-122"/>
                <a:cs typeface="Arial Unicode MS" panose="020B0604020202020204" pitchFamily="34" charset="-122"/>
              </a:rPr>
              <a:t>四</a:t>
            </a:r>
            <a:r>
              <a:rPr lang="zh-CN" altLang="en-US" sz="4000" dirty="0" smtClean="0">
                <a:latin typeface="冬青黑体简体中文 W3" panose="020B0300000000000000" pitchFamily="34" charset="-122"/>
                <a:ea typeface="冬青黑体简体中文 W3" panose="020B0300000000000000" pitchFamily="34" charset="-122"/>
                <a:cs typeface="Arial Unicode MS" panose="020B0604020202020204" pitchFamily="34" charset="-122"/>
              </a:rPr>
              <a:t>    单击此处添加标题</a:t>
            </a:r>
            <a:endParaRPr lang="en-US" altLang="zh-CN" sz="4000" dirty="0" smtClean="0">
              <a:latin typeface="冬青黑体简体中文 W3" panose="020B0300000000000000" pitchFamily="34" charset="-122"/>
              <a:ea typeface="冬青黑体简体中文 W3" panose="020B0300000000000000" pitchFamily="34" charset="-122"/>
              <a:cs typeface="Arial Unicode MS" panose="020B0604020202020204" pitchFamily="34"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6085" y="461265"/>
            <a:ext cx="27525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点击此处添加标题</a:t>
            </a:r>
            <a:endParaRPr lang="zh-CN" altLang="en-US" sz="2400" b="1" dirty="0">
              <a:latin typeface="微软雅黑" panose="020B0503020204020204" pitchFamily="34" charset="-122"/>
              <a:ea typeface="微软雅黑" panose="020B0503020204020204" pitchFamily="34" charset="-122"/>
            </a:endParaRPr>
          </a:p>
        </p:txBody>
      </p:sp>
      <p:sp>
        <p:nvSpPr>
          <p:cNvPr id="3" name="Freeform 5"/>
          <p:cNvSpPr>
            <a:spLocks noEditPoints="1"/>
          </p:cNvSpPr>
          <p:nvPr/>
        </p:nvSpPr>
        <p:spPr bwMode="auto">
          <a:xfrm>
            <a:off x="1344613" y="1636713"/>
            <a:ext cx="1827213" cy="3709988"/>
          </a:xfrm>
          <a:custGeom>
            <a:avLst/>
            <a:gdLst>
              <a:gd name="T0" fmla="*/ 449 w 788"/>
              <a:gd name="T1" fmla="*/ 484 h 1599"/>
              <a:gd name="T2" fmla="*/ 298 w 788"/>
              <a:gd name="T3" fmla="*/ 0 h 1599"/>
              <a:gd name="T4" fmla="*/ 151 w 788"/>
              <a:gd name="T5" fmla="*/ 0 h 1599"/>
              <a:gd name="T6" fmla="*/ 3 w 788"/>
              <a:gd name="T7" fmla="*/ 484 h 1599"/>
              <a:gd name="T8" fmla="*/ 2 w 788"/>
              <a:gd name="T9" fmla="*/ 484 h 1599"/>
              <a:gd name="T10" fmla="*/ 2 w 788"/>
              <a:gd name="T11" fmla="*/ 489 h 1599"/>
              <a:gd name="T12" fmla="*/ 0 w 788"/>
              <a:gd name="T13" fmla="*/ 495 h 1599"/>
              <a:gd name="T14" fmla="*/ 2 w 788"/>
              <a:gd name="T15" fmla="*/ 495 h 1599"/>
              <a:gd name="T16" fmla="*/ 2 w 788"/>
              <a:gd name="T17" fmla="*/ 1599 h 1599"/>
              <a:gd name="T18" fmla="*/ 788 w 788"/>
              <a:gd name="T19" fmla="*/ 1599 h 1599"/>
              <a:gd name="T20" fmla="*/ 788 w 788"/>
              <a:gd name="T21" fmla="*/ 484 h 1599"/>
              <a:gd name="T22" fmla="*/ 449 w 788"/>
              <a:gd name="T23" fmla="*/ 484 h 1599"/>
              <a:gd name="T24" fmla="*/ 197 w 788"/>
              <a:gd name="T25" fmla="*/ 179 h 1599"/>
              <a:gd name="T26" fmla="*/ 219 w 788"/>
              <a:gd name="T27" fmla="*/ 83 h 1599"/>
              <a:gd name="T28" fmla="*/ 221 w 788"/>
              <a:gd name="T29" fmla="*/ 83 h 1599"/>
              <a:gd name="T30" fmla="*/ 245 w 788"/>
              <a:gd name="T31" fmla="*/ 179 h 1599"/>
              <a:gd name="T32" fmla="*/ 276 w 788"/>
              <a:gd name="T33" fmla="*/ 284 h 1599"/>
              <a:gd name="T34" fmla="*/ 167 w 788"/>
              <a:gd name="T35" fmla="*/ 284 h 1599"/>
              <a:gd name="T36" fmla="*/ 197 w 788"/>
              <a:gd name="T37" fmla="*/ 179 h 1599"/>
              <a:gd name="T38" fmla="*/ 151 w 788"/>
              <a:gd name="T39" fmla="*/ 368 h 1599"/>
              <a:gd name="T40" fmla="*/ 293 w 788"/>
              <a:gd name="T41" fmla="*/ 368 h 1599"/>
              <a:gd name="T42" fmla="*/ 328 w 788"/>
              <a:gd name="T43" fmla="*/ 484 h 1599"/>
              <a:gd name="T44" fmla="*/ 119 w 788"/>
              <a:gd name="T45" fmla="*/ 484 h 1599"/>
              <a:gd name="T46" fmla="*/ 151 w 788"/>
              <a:gd name="T47" fmla="*/ 368 h 1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88" h="1599">
                <a:moveTo>
                  <a:pt x="449" y="484"/>
                </a:moveTo>
                <a:cubicBezTo>
                  <a:pt x="298" y="0"/>
                  <a:pt x="298" y="0"/>
                  <a:pt x="298" y="0"/>
                </a:cubicBezTo>
                <a:cubicBezTo>
                  <a:pt x="151" y="0"/>
                  <a:pt x="151" y="0"/>
                  <a:pt x="151" y="0"/>
                </a:cubicBezTo>
                <a:cubicBezTo>
                  <a:pt x="3" y="484"/>
                  <a:pt x="3" y="484"/>
                  <a:pt x="3" y="484"/>
                </a:cubicBezTo>
                <a:cubicBezTo>
                  <a:pt x="2" y="484"/>
                  <a:pt x="2" y="484"/>
                  <a:pt x="2" y="484"/>
                </a:cubicBezTo>
                <a:cubicBezTo>
                  <a:pt x="2" y="489"/>
                  <a:pt x="2" y="489"/>
                  <a:pt x="2" y="489"/>
                </a:cubicBezTo>
                <a:cubicBezTo>
                  <a:pt x="0" y="495"/>
                  <a:pt x="0" y="495"/>
                  <a:pt x="0" y="495"/>
                </a:cubicBezTo>
                <a:cubicBezTo>
                  <a:pt x="2" y="495"/>
                  <a:pt x="2" y="495"/>
                  <a:pt x="2" y="495"/>
                </a:cubicBezTo>
                <a:cubicBezTo>
                  <a:pt x="2" y="1599"/>
                  <a:pt x="2" y="1599"/>
                  <a:pt x="2" y="1599"/>
                </a:cubicBezTo>
                <a:cubicBezTo>
                  <a:pt x="788" y="1599"/>
                  <a:pt x="788" y="1599"/>
                  <a:pt x="788" y="1599"/>
                </a:cubicBezTo>
                <a:cubicBezTo>
                  <a:pt x="788" y="484"/>
                  <a:pt x="788" y="484"/>
                  <a:pt x="788" y="484"/>
                </a:cubicBezTo>
                <a:lnTo>
                  <a:pt x="449" y="484"/>
                </a:lnTo>
                <a:close/>
                <a:moveTo>
                  <a:pt x="197" y="179"/>
                </a:moveTo>
                <a:cubicBezTo>
                  <a:pt x="204" y="150"/>
                  <a:pt x="212" y="113"/>
                  <a:pt x="219" y="83"/>
                </a:cubicBezTo>
                <a:cubicBezTo>
                  <a:pt x="221" y="83"/>
                  <a:pt x="221" y="83"/>
                  <a:pt x="221" y="83"/>
                </a:cubicBezTo>
                <a:cubicBezTo>
                  <a:pt x="228" y="112"/>
                  <a:pt x="237" y="150"/>
                  <a:pt x="245" y="179"/>
                </a:cubicBezTo>
                <a:cubicBezTo>
                  <a:pt x="276" y="284"/>
                  <a:pt x="276" y="284"/>
                  <a:pt x="276" y="284"/>
                </a:cubicBezTo>
                <a:cubicBezTo>
                  <a:pt x="167" y="284"/>
                  <a:pt x="167" y="284"/>
                  <a:pt x="167" y="284"/>
                </a:cubicBezTo>
                <a:lnTo>
                  <a:pt x="197" y="179"/>
                </a:lnTo>
                <a:close/>
                <a:moveTo>
                  <a:pt x="151" y="368"/>
                </a:moveTo>
                <a:cubicBezTo>
                  <a:pt x="293" y="368"/>
                  <a:pt x="293" y="368"/>
                  <a:pt x="293" y="368"/>
                </a:cubicBezTo>
                <a:cubicBezTo>
                  <a:pt x="328" y="484"/>
                  <a:pt x="328" y="484"/>
                  <a:pt x="328" y="484"/>
                </a:cubicBezTo>
                <a:cubicBezTo>
                  <a:pt x="119" y="484"/>
                  <a:pt x="119" y="484"/>
                  <a:pt x="119" y="484"/>
                </a:cubicBezTo>
                <a:lnTo>
                  <a:pt x="151" y="368"/>
                </a:lnTo>
                <a:close/>
              </a:path>
            </a:pathLst>
          </a:custGeom>
          <a:solidFill>
            <a:schemeClr val="accent1"/>
          </a:solidFill>
          <a:ln>
            <a:noFill/>
          </a:ln>
        </p:spPr>
        <p:txBody>
          <a:bodyPr vert="horz" wrap="square" lIns="91440" tIns="45720" rIns="91440" bIns="45720" numCol="1" anchor="t" anchorCtr="0" compatLnSpc="1"/>
          <a:lstStyle/>
          <a:p>
            <a:endParaRPr lang="id-ID"/>
          </a:p>
        </p:txBody>
      </p:sp>
      <p:sp>
        <p:nvSpPr>
          <p:cNvPr id="5" name="Freeform 6"/>
          <p:cNvSpPr>
            <a:spLocks noEditPoints="1"/>
          </p:cNvSpPr>
          <p:nvPr/>
        </p:nvSpPr>
        <p:spPr bwMode="auto">
          <a:xfrm>
            <a:off x="3268663" y="2752725"/>
            <a:ext cx="1822450" cy="3730625"/>
          </a:xfrm>
          <a:custGeom>
            <a:avLst/>
            <a:gdLst>
              <a:gd name="T0" fmla="*/ 239 w 786"/>
              <a:gd name="T1" fmla="*/ 493 h 1608"/>
              <a:gd name="T2" fmla="*/ 316 w 786"/>
              <a:gd name="T3" fmla="*/ 460 h 1608"/>
              <a:gd name="T4" fmla="*/ 368 w 786"/>
              <a:gd name="T5" fmla="*/ 354 h 1608"/>
              <a:gd name="T6" fmla="*/ 269 w 786"/>
              <a:gd name="T7" fmla="*/ 232 h 1608"/>
              <a:gd name="T8" fmla="*/ 269 w 786"/>
              <a:gd name="T9" fmla="*/ 231 h 1608"/>
              <a:gd name="T10" fmla="*/ 350 w 786"/>
              <a:gd name="T11" fmla="*/ 126 h 1608"/>
              <a:gd name="T12" fmla="*/ 291 w 786"/>
              <a:gd name="T13" fmla="*/ 28 h 1608"/>
              <a:gd name="T14" fmla="*/ 145 w 786"/>
              <a:gd name="T15" fmla="*/ 0 h 1608"/>
              <a:gd name="T16" fmla="*/ 0 w 786"/>
              <a:gd name="T17" fmla="*/ 11 h 1608"/>
              <a:gd name="T18" fmla="*/ 0 w 786"/>
              <a:gd name="T19" fmla="*/ 493 h 1608"/>
              <a:gd name="T20" fmla="*/ 0 w 786"/>
              <a:gd name="T21" fmla="*/ 497 h 1608"/>
              <a:gd name="T22" fmla="*/ 0 w 786"/>
              <a:gd name="T23" fmla="*/ 1608 h 1608"/>
              <a:gd name="T24" fmla="*/ 786 w 786"/>
              <a:gd name="T25" fmla="*/ 1608 h 1608"/>
              <a:gd name="T26" fmla="*/ 786 w 786"/>
              <a:gd name="T27" fmla="*/ 493 h 1608"/>
              <a:gd name="T28" fmla="*/ 239 w 786"/>
              <a:gd name="T29" fmla="*/ 493 h 1608"/>
              <a:gd name="T30" fmla="*/ 111 w 786"/>
              <a:gd name="T31" fmla="*/ 85 h 1608"/>
              <a:gd name="T32" fmla="*/ 159 w 786"/>
              <a:gd name="T33" fmla="*/ 82 h 1608"/>
              <a:gd name="T34" fmla="*/ 238 w 786"/>
              <a:gd name="T35" fmla="*/ 139 h 1608"/>
              <a:gd name="T36" fmla="*/ 148 w 786"/>
              <a:gd name="T37" fmla="*/ 200 h 1608"/>
              <a:gd name="T38" fmla="*/ 111 w 786"/>
              <a:gd name="T39" fmla="*/ 200 h 1608"/>
              <a:gd name="T40" fmla="*/ 111 w 786"/>
              <a:gd name="T41" fmla="*/ 85 h 1608"/>
              <a:gd name="T42" fmla="*/ 111 w 786"/>
              <a:gd name="T43" fmla="*/ 280 h 1608"/>
              <a:gd name="T44" fmla="*/ 149 w 786"/>
              <a:gd name="T45" fmla="*/ 280 h 1608"/>
              <a:gd name="T46" fmla="*/ 250 w 786"/>
              <a:gd name="T47" fmla="*/ 350 h 1608"/>
              <a:gd name="T48" fmla="*/ 155 w 786"/>
              <a:gd name="T49" fmla="*/ 422 h 1608"/>
              <a:gd name="T50" fmla="*/ 111 w 786"/>
              <a:gd name="T51" fmla="*/ 420 h 1608"/>
              <a:gd name="T52" fmla="*/ 111 w 786"/>
              <a:gd name="T53" fmla="*/ 280 h 1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86" h="1608">
                <a:moveTo>
                  <a:pt x="239" y="493"/>
                </a:moveTo>
                <a:cubicBezTo>
                  <a:pt x="273" y="486"/>
                  <a:pt x="298" y="474"/>
                  <a:pt x="316" y="460"/>
                </a:cubicBezTo>
                <a:cubicBezTo>
                  <a:pt x="347" y="435"/>
                  <a:pt x="368" y="400"/>
                  <a:pt x="368" y="354"/>
                </a:cubicBezTo>
                <a:cubicBezTo>
                  <a:pt x="368" y="291"/>
                  <a:pt x="326" y="247"/>
                  <a:pt x="269" y="232"/>
                </a:cubicBezTo>
                <a:cubicBezTo>
                  <a:pt x="269" y="231"/>
                  <a:pt x="269" y="231"/>
                  <a:pt x="269" y="231"/>
                </a:cubicBezTo>
                <a:cubicBezTo>
                  <a:pt x="324" y="210"/>
                  <a:pt x="350" y="169"/>
                  <a:pt x="350" y="126"/>
                </a:cubicBezTo>
                <a:cubicBezTo>
                  <a:pt x="350" y="80"/>
                  <a:pt x="326" y="46"/>
                  <a:pt x="291" y="28"/>
                </a:cubicBezTo>
                <a:cubicBezTo>
                  <a:pt x="255" y="7"/>
                  <a:pt x="213" y="0"/>
                  <a:pt x="145" y="0"/>
                </a:cubicBezTo>
                <a:cubicBezTo>
                  <a:pt x="88" y="0"/>
                  <a:pt x="30" y="5"/>
                  <a:pt x="0" y="11"/>
                </a:cubicBezTo>
                <a:cubicBezTo>
                  <a:pt x="0" y="493"/>
                  <a:pt x="0" y="493"/>
                  <a:pt x="0" y="493"/>
                </a:cubicBezTo>
                <a:cubicBezTo>
                  <a:pt x="0" y="497"/>
                  <a:pt x="0" y="497"/>
                  <a:pt x="0" y="497"/>
                </a:cubicBezTo>
                <a:cubicBezTo>
                  <a:pt x="0" y="1608"/>
                  <a:pt x="0" y="1608"/>
                  <a:pt x="0" y="1608"/>
                </a:cubicBezTo>
                <a:cubicBezTo>
                  <a:pt x="786" y="1608"/>
                  <a:pt x="786" y="1608"/>
                  <a:pt x="786" y="1608"/>
                </a:cubicBezTo>
                <a:cubicBezTo>
                  <a:pt x="786" y="493"/>
                  <a:pt x="786" y="493"/>
                  <a:pt x="786" y="493"/>
                </a:cubicBezTo>
                <a:lnTo>
                  <a:pt x="239" y="493"/>
                </a:lnTo>
                <a:close/>
                <a:moveTo>
                  <a:pt x="111" y="85"/>
                </a:moveTo>
                <a:cubicBezTo>
                  <a:pt x="120" y="83"/>
                  <a:pt x="134" y="82"/>
                  <a:pt x="159" y="82"/>
                </a:cubicBezTo>
                <a:cubicBezTo>
                  <a:pt x="210" y="82"/>
                  <a:pt x="238" y="102"/>
                  <a:pt x="238" y="139"/>
                </a:cubicBezTo>
                <a:cubicBezTo>
                  <a:pt x="238" y="176"/>
                  <a:pt x="207" y="200"/>
                  <a:pt x="148" y="200"/>
                </a:cubicBezTo>
                <a:cubicBezTo>
                  <a:pt x="111" y="200"/>
                  <a:pt x="111" y="200"/>
                  <a:pt x="111" y="200"/>
                </a:cubicBezTo>
                <a:lnTo>
                  <a:pt x="111" y="85"/>
                </a:lnTo>
                <a:close/>
                <a:moveTo>
                  <a:pt x="111" y="280"/>
                </a:moveTo>
                <a:cubicBezTo>
                  <a:pt x="149" y="280"/>
                  <a:pt x="149" y="280"/>
                  <a:pt x="149" y="280"/>
                </a:cubicBezTo>
                <a:cubicBezTo>
                  <a:pt x="205" y="280"/>
                  <a:pt x="250" y="300"/>
                  <a:pt x="250" y="350"/>
                </a:cubicBezTo>
                <a:cubicBezTo>
                  <a:pt x="250" y="402"/>
                  <a:pt x="205" y="422"/>
                  <a:pt x="155" y="422"/>
                </a:cubicBezTo>
                <a:cubicBezTo>
                  <a:pt x="135" y="422"/>
                  <a:pt x="122" y="422"/>
                  <a:pt x="111" y="420"/>
                </a:cubicBezTo>
                <a:lnTo>
                  <a:pt x="111" y="280"/>
                </a:lnTo>
                <a:close/>
              </a:path>
            </a:pathLst>
          </a:custGeom>
          <a:solidFill>
            <a:schemeClr val="accent2"/>
          </a:solidFill>
          <a:ln>
            <a:noFill/>
          </a:ln>
        </p:spPr>
        <p:txBody>
          <a:bodyPr vert="horz" wrap="square" lIns="91440" tIns="45720" rIns="91440" bIns="45720" numCol="1" anchor="t" anchorCtr="0" compatLnSpc="1"/>
          <a:lstStyle/>
          <a:p>
            <a:endParaRPr lang="id-ID"/>
          </a:p>
        </p:txBody>
      </p:sp>
      <p:sp>
        <p:nvSpPr>
          <p:cNvPr id="6" name="Freeform 7"/>
          <p:cNvSpPr/>
          <p:nvPr/>
        </p:nvSpPr>
        <p:spPr bwMode="auto">
          <a:xfrm>
            <a:off x="5191125" y="1555750"/>
            <a:ext cx="1820863" cy="3746500"/>
          </a:xfrm>
          <a:custGeom>
            <a:avLst/>
            <a:gdLst>
              <a:gd name="T0" fmla="*/ 355 w 786"/>
              <a:gd name="T1" fmla="*/ 501 h 1615"/>
              <a:gd name="T2" fmla="*/ 386 w 786"/>
              <a:gd name="T3" fmla="*/ 491 h 1615"/>
              <a:gd name="T4" fmla="*/ 370 w 786"/>
              <a:gd name="T5" fmla="*/ 402 h 1615"/>
              <a:gd name="T6" fmla="*/ 276 w 786"/>
              <a:gd name="T7" fmla="*/ 418 h 1615"/>
              <a:gd name="T8" fmla="*/ 118 w 786"/>
              <a:gd name="T9" fmla="*/ 257 h 1615"/>
              <a:gd name="T10" fmla="*/ 275 w 786"/>
              <a:gd name="T11" fmla="*/ 92 h 1615"/>
              <a:gd name="T12" fmla="*/ 369 w 786"/>
              <a:gd name="T13" fmla="*/ 110 h 1615"/>
              <a:gd name="T14" fmla="*/ 393 w 786"/>
              <a:gd name="T15" fmla="*/ 22 h 1615"/>
              <a:gd name="T16" fmla="*/ 271 w 786"/>
              <a:gd name="T17" fmla="*/ 0 h 1615"/>
              <a:gd name="T18" fmla="*/ 0 w 786"/>
              <a:gd name="T19" fmla="*/ 263 h 1615"/>
              <a:gd name="T20" fmla="*/ 171 w 786"/>
              <a:gd name="T21" fmla="*/ 501 h 1615"/>
              <a:gd name="T22" fmla="*/ 0 w 786"/>
              <a:gd name="T23" fmla="*/ 501 h 1615"/>
              <a:gd name="T24" fmla="*/ 0 w 786"/>
              <a:gd name="T25" fmla="*/ 1615 h 1615"/>
              <a:gd name="T26" fmla="*/ 786 w 786"/>
              <a:gd name="T27" fmla="*/ 1615 h 1615"/>
              <a:gd name="T28" fmla="*/ 786 w 786"/>
              <a:gd name="T29" fmla="*/ 501 h 1615"/>
              <a:gd name="T30" fmla="*/ 355 w 786"/>
              <a:gd name="T31" fmla="*/ 501 h 1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86" h="1615">
                <a:moveTo>
                  <a:pt x="355" y="501"/>
                </a:moveTo>
                <a:cubicBezTo>
                  <a:pt x="368" y="498"/>
                  <a:pt x="379" y="494"/>
                  <a:pt x="386" y="491"/>
                </a:cubicBezTo>
                <a:cubicBezTo>
                  <a:pt x="370" y="402"/>
                  <a:pt x="370" y="402"/>
                  <a:pt x="370" y="402"/>
                </a:cubicBezTo>
                <a:cubicBezTo>
                  <a:pt x="347" y="412"/>
                  <a:pt x="310" y="418"/>
                  <a:pt x="276" y="418"/>
                </a:cubicBezTo>
                <a:cubicBezTo>
                  <a:pt x="176" y="418"/>
                  <a:pt x="118" y="356"/>
                  <a:pt x="118" y="257"/>
                </a:cubicBezTo>
                <a:cubicBezTo>
                  <a:pt x="118" y="146"/>
                  <a:pt x="187" y="92"/>
                  <a:pt x="275" y="92"/>
                </a:cubicBezTo>
                <a:cubicBezTo>
                  <a:pt x="315" y="92"/>
                  <a:pt x="347" y="101"/>
                  <a:pt x="369" y="110"/>
                </a:cubicBezTo>
                <a:cubicBezTo>
                  <a:pt x="393" y="22"/>
                  <a:pt x="393" y="22"/>
                  <a:pt x="393" y="22"/>
                </a:cubicBezTo>
                <a:cubicBezTo>
                  <a:pt x="373" y="12"/>
                  <a:pt x="329" y="0"/>
                  <a:pt x="271" y="0"/>
                </a:cubicBezTo>
                <a:cubicBezTo>
                  <a:pt x="121" y="0"/>
                  <a:pt x="0" y="93"/>
                  <a:pt x="0" y="263"/>
                </a:cubicBezTo>
                <a:cubicBezTo>
                  <a:pt x="0" y="378"/>
                  <a:pt x="58" y="470"/>
                  <a:pt x="171" y="501"/>
                </a:cubicBezTo>
                <a:cubicBezTo>
                  <a:pt x="0" y="501"/>
                  <a:pt x="0" y="501"/>
                  <a:pt x="0" y="501"/>
                </a:cubicBezTo>
                <a:cubicBezTo>
                  <a:pt x="0" y="1615"/>
                  <a:pt x="0" y="1615"/>
                  <a:pt x="0" y="1615"/>
                </a:cubicBezTo>
                <a:cubicBezTo>
                  <a:pt x="786" y="1615"/>
                  <a:pt x="786" y="1615"/>
                  <a:pt x="786" y="1615"/>
                </a:cubicBezTo>
                <a:cubicBezTo>
                  <a:pt x="786" y="501"/>
                  <a:pt x="786" y="501"/>
                  <a:pt x="786" y="501"/>
                </a:cubicBezTo>
                <a:lnTo>
                  <a:pt x="355" y="501"/>
                </a:lnTo>
                <a:close/>
              </a:path>
            </a:pathLst>
          </a:custGeom>
          <a:solidFill>
            <a:schemeClr val="accent3"/>
          </a:solidFill>
          <a:ln>
            <a:noFill/>
          </a:ln>
        </p:spPr>
        <p:txBody>
          <a:bodyPr vert="horz" wrap="square" lIns="91440" tIns="45720" rIns="91440" bIns="45720" numCol="1" anchor="t" anchorCtr="0" compatLnSpc="1"/>
          <a:lstStyle/>
          <a:p>
            <a:endParaRPr lang="id-ID"/>
          </a:p>
        </p:txBody>
      </p:sp>
      <p:sp>
        <p:nvSpPr>
          <p:cNvPr id="7" name="Freeform 8"/>
          <p:cNvSpPr>
            <a:spLocks noEditPoints="1"/>
          </p:cNvSpPr>
          <p:nvPr/>
        </p:nvSpPr>
        <p:spPr bwMode="auto">
          <a:xfrm>
            <a:off x="7096125" y="2698750"/>
            <a:ext cx="1824038" cy="3730625"/>
          </a:xfrm>
          <a:custGeom>
            <a:avLst/>
            <a:gdLst>
              <a:gd name="T0" fmla="*/ 240 w 787"/>
              <a:gd name="T1" fmla="*/ 494 h 1608"/>
              <a:gd name="T2" fmla="*/ 357 w 787"/>
              <a:gd name="T3" fmla="*/ 441 h 1608"/>
              <a:gd name="T4" fmla="*/ 439 w 787"/>
              <a:gd name="T5" fmla="*/ 240 h 1608"/>
              <a:gd name="T6" fmla="*/ 355 w 787"/>
              <a:gd name="T7" fmla="*/ 52 h 1608"/>
              <a:gd name="T8" fmla="*/ 151 w 787"/>
              <a:gd name="T9" fmla="*/ 0 h 1608"/>
              <a:gd name="T10" fmla="*/ 0 w 787"/>
              <a:gd name="T11" fmla="*/ 11 h 1608"/>
              <a:gd name="T12" fmla="*/ 0 w 787"/>
              <a:gd name="T13" fmla="*/ 494 h 1608"/>
              <a:gd name="T14" fmla="*/ 0 w 787"/>
              <a:gd name="T15" fmla="*/ 497 h 1608"/>
              <a:gd name="T16" fmla="*/ 0 w 787"/>
              <a:gd name="T17" fmla="*/ 1608 h 1608"/>
              <a:gd name="T18" fmla="*/ 787 w 787"/>
              <a:gd name="T19" fmla="*/ 1608 h 1608"/>
              <a:gd name="T20" fmla="*/ 787 w 787"/>
              <a:gd name="T21" fmla="*/ 494 h 1608"/>
              <a:gd name="T22" fmla="*/ 240 w 787"/>
              <a:gd name="T23" fmla="*/ 494 h 1608"/>
              <a:gd name="T24" fmla="*/ 112 w 787"/>
              <a:gd name="T25" fmla="*/ 91 h 1608"/>
              <a:gd name="T26" fmla="*/ 163 w 787"/>
              <a:gd name="T27" fmla="*/ 86 h 1608"/>
              <a:gd name="T28" fmla="*/ 320 w 787"/>
              <a:gd name="T29" fmla="*/ 244 h 1608"/>
              <a:gd name="T30" fmla="*/ 151 w 787"/>
              <a:gd name="T31" fmla="*/ 417 h 1608"/>
              <a:gd name="T32" fmla="*/ 112 w 787"/>
              <a:gd name="T33" fmla="*/ 415 h 1608"/>
              <a:gd name="T34" fmla="*/ 112 w 787"/>
              <a:gd name="T35" fmla="*/ 91 h 1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87" h="1608">
                <a:moveTo>
                  <a:pt x="240" y="494"/>
                </a:moveTo>
                <a:cubicBezTo>
                  <a:pt x="287" y="483"/>
                  <a:pt x="327" y="466"/>
                  <a:pt x="357" y="441"/>
                </a:cubicBezTo>
                <a:cubicBezTo>
                  <a:pt x="404" y="400"/>
                  <a:pt x="439" y="335"/>
                  <a:pt x="439" y="240"/>
                </a:cubicBezTo>
                <a:cubicBezTo>
                  <a:pt x="439" y="152"/>
                  <a:pt x="406" y="90"/>
                  <a:pt x="355" y="52"/>
                </a:cubicBezTo>
                <a:cubicBezTo>
                  <a:pt x="308" y="16"/>
                  <a:pt x="246" y="0"/>
                  <a:pt x="151" y="0"/>
                </a:cubicBezTo>
                <a:cubicBezTo>
                  <a:pt x="95" y="0"/>
                  <a:pt x="42" y="4"/>
                  <a:pt x="0" y="11"/>
                </a:cubicBezTo>
                <a:cubicBezTo>
                  <a:pt x="0" y="494"/>
                  <a:pt x="0" y="494"/>
                  <a:pt x="0" y="494"/>
                </a:cubicBezTo>
                <a:cubicBezTo>
                  <a:pt x="0" y="497"/>
                  <a:pt x="0" y="497"/>
                  <a:pt x="0" y="497"/>
                </a:cubicBezTo>
                <a:cubicBezTo>
                  <a:pt x="0" y="1608"/>
                  <a:pt x="0" y="1608"/>
                  <a:pt x="0" y="1608"/>
                </a:cubicBezTo>
                <a:cubicBezTo>
                  <a:pt x="787" y="1608"/>
                  <a:pt x="787" y="1608"/>
                  <a:pt x="787" y="1608"/>
                </a:cubicBezTo>
                <a:cubicBezTo>
                  <a:pt x="787" y="494"/>
                  <a:pt x="787" y="494"/>
                  <a:pt x="787" y="494"/>
                </a:cubicBezTo>
                <a:lnTo>
                  <a:pt x="240" y="494"/>
                </a:lnTo>
                <a:close/>
                <a:moveTo>
                  <a:pt x="112" y="91"/>
                </a:moveTo>
                <a:cubicBezTo>
                  <a:pt x="122" y="88"/>
                  <a:pt x="139" y="86"/>
                  <a:pt x="163" y="86"/>
                </a:cubicBezTo>
                <a:cubicBezTo>
                  <a:pt x="260" y="86"/>
                  <a:pt x="320" y="137"/>
                  <a:pt x="320" y="244"/>
                </a:cubicBezTo>
                <a:cubicBezTo>
                  <a:pt x="320" y="362"/>
                  <a:pt x="253" y="418"/>
                  <a:pt x="151" y="417"/>
                </a:cubicBezTo>
                <a:cubicBezTo>
                  <a:pt x="138" y="417"/>
                  <a:pt x="122" y="417"/>
                  <a:pt x="112" y="415"/>
                </a:cubicBezTo>
                <a:lnTo>
                  <a:pt x="112" y="91"/>
                </a:lnTo>
                <a:close/>
              </a:path>
            </a:pathLst>
          </a:custGeom>
          <a:solidFill>
            <a:schemeClr val="accent4"/>
          </a:solidFill>
          <a:ln>
            <a:noFill/>
          </a:ln>
        </p:spPr>
        <p:txBody>
          <a:bodyPr vert="horz" wrap="square" lIns="91440" tIns="45720" rIns="91440" bIns="45720" numCol="1" anchor="t" anchorCtr="0" compatLnSpc="1"/>
          <a:lstStyle/>
          <a:p>
            <a:endParaRPr lang="id-ID"/>
          </a:p>
        </p:txBody>
      </p:sp>
      <p:sp>
        <p:nvSpPr>
          <p:cNvPr id="8" name="Freeform 9"/>
          <p:cNvSpPr/>
          <p:nvPr/>
        </p:nvSpPr>
        <p:spPr bwMode="auto">
          <a:xfrm>
            <a:off x="9021763" y="1741488"/>
            <a:ext cx="1825625" cy="3711575"/>
          </a:xfrm>
          <a:custGeom>
            <a:avLst/>
            <a:gdLst>
              <a:gd name="T0" fmla="*/ 462 w 1150"/>
              <a:gd name="T1" fmla="*/ 709 h 2338"/>
              <a:gd name="T2" fmla="*/ 462 w 1150"/>
              <a:gd name="T3" fmla="*/ 590 h 2338"/>
              <a:gd name="T4" fmla="*/ 164 w 1150"/>
              <a:gd name="T5" fmla="*/ 590 h 2338"/>
              <a:gd name="T6" fmla="*/ 164 w 1150"/>
              <a:gd name="T7" fmla="*/ 418 h 2338"/>
              <a:gd name="T8" fmla="*/ 430 w 1150"/>
              <a:gd name="T9" fmla="*/ 418 h 2338"/>
              <a:gd name="T10" fmla="*/ 430 w 1150"/>
              <a:gd name="T11" fmla="*/ 285 h 2338"/>
              <a:gd name="T12" fmla="*/ 164 w 1150"/>
              <a:gd name="T13" fmla="*/ 285 h 2338"/>
              <a:gd name="T14" fmla="*/ 164 w 1150"/>
              <a:gd name="T15" fmla="*/ 134 h 2338"/>
              <a:gd name="T16" fmla="*/ 446 w 1150"/>
              <a:gd name="T17" fmla="*/ 134 h 2338"/>
              <a:gd name="T18" fmla="*/ 446 w 1150"/>
              <a:gd name="T19" fmla="*/ 0 h 2338"/>
              <a:gd name="T20" fmla="*/ 0 w 1150"/>
              <a:gd name="T21" fmla="*/ 0 h 2338"/>
              <a:gd name="T22" fmla="*/ 0 w 1150"/>
              <a:gd name="T23" fmla="*/ 709 h 2338"/>
              <a:gd name="T24" fmla="*/ 0 w 1150"/>
              <a:gd name="T25" fmla="*/ 725 h 2338"/>
              <a:gd name="T26" fmla="*/ 0 w 1150"/>
              <a:gd name="T27" fmla="*/ 2338 h 2338"/>
              <a:gd name="T28" fmla="*/ 1150 w 1150"/>
              <a:gd name="T29" fmla="*/ 2338 h 2338"/>
              <a:gd name="T30" fmla="*/ 1150 w 1150"/>
              <a:gd name="T31" fmla="*/ 709 h 2338"/>
              <a:gd name="T32" fmla="*/ 462 w 1150"/>
              <a:gd name="T33" fmla="*/ 709 h 2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50" h="2338">
                <a:moveTo>
                  <a:pt x="462" y="709"/>
                </a:moveTo>
                <a:lnTo>
                  <a:pt x="462" y="590"/>
                </a:lnTo>
                <a:lnTo>
                  <a:pt x="164" y="590"/>
                </a:lnTo>
                <a:lnTo>
                  <a:pt x="164" y="418"/>
                </a:lnTo>
                <a:lnTo>
                  <a:pt x="430" y="418"/>
                </a:lnTo>
                <a:lnTo>
                  <a:pt x="430" y="285"/>
                </a:lnTo>
                <a:lnTo>
                  <a:pt x="164" y="285"/>
                </a:lnTo>
                <a:lnTo>
                  <a:pt x="164" y="134"/>
                </a:lnTo>
                <a:lnTo>
                  <a:pt x="446" y="134"/>
                </a:lnTo>
                <a:lnTo>
                  <a:pt x="446" y="0"/>
                </a:lnTo>
                <a:lnTo>
                  <a:pt x="0" y="0"/>
                </a:lnTo>
                <a:lnTo>
                  <a:pt x="0" y="709"/>
                </a:lnTo>
                <a:lnTo>
                  <a:pt x="0" y="725"/>
                </a:lnTo>
                <a:lnTo>
                  <a:pt x="0" y="2338"/>
                </a:lnTo>
                <a:lnTo>
                  <a:pt x="1150" y="2338"/>
                </a:lnTo>
                <a:lnTo>
                  <a:pt x="1150" y="709"/>
                </a:lnTo>
                <a:lnTo>
                  <a:pt x="462" y="709"/>
                </a:lnTo>
                <a:close/>
              </a:path>
            </a:pathLst>
          </a:custGeom>
          <a:solidFill>
            <a:schemeClr val="accent5"/>
          </a:solidFill>
          <a:ln>
            <a:noFill/>
          </a:ln>
        </p:spPr>
        <p:txBody>
          <a:bodyPr vert="horz" wrap="square" lIns="91440" tIns="45720" rIns="91440" bIns="45720" numCol="1" anchor="t" anchorCtr="0" compatLnSpc="1"/>
          <a:lstStyle/>
          <a:p>
            <a:endParaRPr lang="id-ID"/>
          </a:p>
        </p:txBody>
      </p:sp>
      <p:sp>
        <p:nvSpPr>
          <p:cNvPr id="19" name="TextBox 13"/>
          <p:cNvSpPr txBox="1"/>
          <p:nvPr/>
        </p:nvSpPr>
        <p:spPr>
          <a:xfrm>
            <a:off x="1618514" y="3376762"/>
            <a:ext cx="1295287" cy="270010"/>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TextBox 13"/>
          <p:cNvSpPr txBox="1"/>
          <p:nvPr/>
        </p:nvSpPr>
        <p:spPr>
          <a:xfrm>
            <a:off x="1618514" y="3831939"/>
            <a:ext cx="1295286" cy="886397"/>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TextBox 13"/>
          <p:cNvSpPr txBox="1"/>
          <p:nvPr/>
        </p:nvSpPr>
        <p:spPr>
          <a:xfrm>
            <a:off x="3533832" y="4448326"/>
            <a:ext cx="1295287" cy="270010"/>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TextBox 13"/>
          <p:cNvSpPr txBox="1"/>
          <p:nvPr/>
        </p:nvSpPr>
        <p:spPr>
          <a:xfrm>
            <a:off x="3533832" y="4903503"/>
            <a:ext cx="1295286" cy="886397"/>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TextBox 13"/>
          <p:cNvSpPr txBox="1"/>
          <p:nvPr/>
        </p:nvSpPr>
        <p:spPr>
          <a:xfrm>
            <a:off x="5457486" y="3376762"/>
            <a:ext cx="1295287" cy="270010"/>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TextBox 13"/>
          <p:cNvSpPr txBox="1"/>
          <p:nvPr/>
        </p:nvSpPr>
        <p:spPr>
          <a:xfrm>
            <a:off x="5457486" y="3831939"/>
            <a:ext cx="1295286" cy="886397"/>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TextBox 13"/>
          <p:cNvSpPr txBox="1"/>
          <p:nvPr/>
        </p:nvSpPr>
        <p:spPr>
          <a:xfrm>
            <a:off x="7372804" y="4448326"/>
            <a:ext cx="1295287" cy="270010"/>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TextBox 13"/>
          <p:cNvSpPr txBox="1"/>
          <p:nvPr/>
        </p:nvSpPr>
        <p:spPr>
          <a:xfrm>
            <a:off x="7372804" y="4903503"/>
            <a:ext cx="1295286" cy="886397"/>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TextBox 13"/>
          <p:cNvSpPr txBox="1"/>
          <p:nvPr/>
        </p:nvSpPr>
        <p:spPr>
          <a:xfrm>
            <a:off x="9315111" y="3376762"/>
            <a:ext cx="1295287" cy="270010"/>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TextBox 13"/>
          <p:cNvSpPr txBox="1"/>
          <p:nvPr/>
        </p:nvSpPr>
        <p:spPr>
          <a:xfrm>
            <a:off x="9315111" y="3831939"/>
            <a:ext cx="1295286" cy="886397"/>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出自【趣你的PPT】(微信:qunideppt)：最优质的PPT资源库"/>
          <p:cNvSpPr/>
          <p:nvPr/>
        </p:nvSpPr>
        <p:spPr>
          <a:xfrm rot="5400000">
            <a:off x="4152673" y="2100415"/>
            <a:ext cx="1911769" cy="1911769"/>
          </a:xfrm>
          <a:prstGeom prst="teardrop">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sp>
        <p:nvSpPr>
          <p:cNvPr id="9" name="出自【趣你的PPT】(微信:qunideppt)：最优质的PPT资源库"/>
          <p:cNvSpPr/>
          <p:nvPr/>
        </p:nvSpPr>
        <p:spPr>
          <a:xfrm>
            <a:off x="4820467" y="3222142"/>
            <a:ext cx="1181100" cy="461665"/>
          </a:xfrm>
          <a:prstGeom prst="rect">
            <a:avLst/>
          </a:prstGeom>
        </p:spPr>
        <p:txBody>
          <a:bodyPr wrap="square">
            <a:spAutoFit/>
          </a:bodyPr>
          <a:lstStyle/>
          <a:p>
            <a:r>
              <a:rPr lang="zh-CN" altLang="en-US" sz="2400" b="1" kern="0" dirty="0" smtClean="0">
                <a:solidFill>
                  <a:prstClr val="white"/>
                </a:solidFill>
                <a:ea typeface="微软雅黑" panose="020B0503020204020204" pitchFamily="34" charset="-122"/>
              </a:rPr>
              <a:t>项目一</a:t>
            </a:r>
            <a:endParaRPr lang="zh-CN" altLang="en-US" sz="2400" b="1" dirty="0">
              <a:solidFill>
                <a:prstClr val="white"/>
              </a:solidFill>
              <a:ea typeface="微软雅黑" panose="020B0503020204020204" pitchFamily="34" charset="-122"/>
            </a:endParaRPr>
          </a:p>
        </p:txBody>
      </p:sp>
      <p:sp>
        <p:nvSpPr>
          <p:cNvPr id="10" name="出自【趣你的PPT】(微信:qunideppt)：最优质的PPT资源库"/>
          <p:cNvSpPr/>
          <p:nvPr/>
        </p:nvSpPr>
        <p:spPr>
          <a:xfrm rot="16200000" flipH="1">
            <a:off x="6128464" y="2100415"/>
            <a:ext cx="1911769" cy="1911769"/>
          </a:xfrm>
          <a:prstGeom prst="teardrop">
            <a:avLst/>
          </a:prstGeom>
          <a:solidFill>
            <a:srgbClr val="FEBA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sp>
        <p:nvSpPr>
          <p:cNvPr id="11" name="出自【趣你的PPT】(微信:qunideppt)：最优质的PPT资源库"/>
          <p:cNvSpPr/>
          <p:nvPr/>
        </p:nvSpPr>
        <p:spPr>
          <a:xfrm rot="16200000" flipV="1">
            <a:off x="4152673" y="4079835"/>
            <a:ext cx="1911769" cy="1911769"/>
          </a:xfrm>
          <a:prstGeom prst="teardrop">
            <a:avLst/>
          </a:prstGeom>
          <a:solidFill>
            <a:srgbClr val="FEBA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sp>
        <p:nvSpPr>
          <p:cNvPr id="12" name="出自【趣你的PPT】(微信:qunideppt)：最优质的PPT资源库"/>
          <p:cNvSpPr/>
          <p:nvPr/>
        </p:nvSpPr>
        <p:spPr>
          <a:xfrm rot="5400000" flipH="1" flipV="1">
            <a:off x="6128464" y="4079835"/>
            <a:ext cx="1911769" cy="1911769"/>
          </a:xfrm>
          <a:prstGeom prst="teardrop">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sp>
        <p:nvSpPr>
          <p:cNvPr id="13" name="出自【趣你的PPT】(微信:qunideppt)：最优质的PPT资源库"/>
          <p:cNvSpPr/>
          <p:nvPr/>
        </p:nvSpPr>
        <p:spPr>
          <a:xfrm>
            <a:off x="6304748" y="3222142"/>
            <a:ext cx="1181100" cy="461665"/>
          </a:xfrm>
          <a:prstGeom prst="rect">
            <a:avLst/>
          </a:prstGeom>
        </p:spPr>
        <p:txBody>
          <a:bodyPr wrap="square">
            <a:spAutoFit/>
          </a:bodyPr>
          <a:lstStyle/>
          <a:p>
            <a:r>
              <a:rPr lang="zh-CN" altLang="en-US" sz="2400" b="1" kern="0" dirty="0" smtClean="0">
                <a:solidFill>
                  <a:prstClr val="white"/>
                </a:solidFill>
                <a:ea typeface="微软雅黑" panose="020B0503020204020204" pitchFamily="34" charset="-122"/>
              </a:rPr>
              <a:t>项目二</a:t>
            </a:r>
            <a:endParaRPr lang="zh-CN" altLang="en-US" sz="2400" b="1" dirty="0">
              <a:solidFill>
                <a:prstClr val="white"/>
              </a:solidFill>
              <a:ea typeface="微软雅黑" panose="020B0503020204020204" pitchFamily="34" charset="-122"/>
            </a:endParaRPr>
          </a:p>
        </p:txBody>
      </p:sp>
      <p:sp>
        <p:nvSpPr>
          <p:cNvPr id="14" name="出自【趣你的PPT】(微信:qunideppt)：最优质的PPT资源库"/>
          <p:cNvSpPr/>
          <p:nvPr/>
        </p:nvSpPr>
        <p:spPr>
          <a:xfrm>
            <a:off x="4820467" y="4343869"/>
            <a:ext cx="1181100" cy="461665"/>
          </a:xfrm>
          <a:prstGeom prst="rect">
            <a:avLst/>
          </a:prstGeom>
        </p:spPr>
        <p:txBody>
          <a:bodyPr wrap="square">
            <a:spAutoFit/>
          </a:bodyPr>
          <a:lstStyle/>
          <a:p>
            <a:r>
              <a:rPr lang="zh-CN" altLang="en-US" sz="2400" b="1" kern="0" dirty="0" smtClean="0">
                <a:solidFill>
                  <a:prstClr val="white"/>
                </a:solidFill>
                <a:ea typeface="微软雅黑" panose="020B0503020204020204" pitchFamily="34" charset="-122"/>
              </a:rPr>
              <a:t>项目四</a:t>
            </a:r>
            <a:endParaRPr lang="zh-CN" altLang="en-US" sz="2400" b="1" dirty="0">
              <a:solidFill>
                <a:prstClr val="white"/>
              </a:solidFill>
              <a:ea typeface="微软雅黑" panose="020B0503020204020204" pitchFamily="34" charset="-122"/>
            </a:endParaRPr>
          </a:p>
        </p:txBody>
      </p:sp>
      <p:sp>
        <p:nvSpPr>
          <p:cNvPr id="15" name="出自【趣你的PPT】(微信:qunideppt)：最优质的PPT资源库"/>
          <p:cNvSpPr/>
          <p:nvPr/>
        </p:nvSpPr>
        <p:spPr>
          <a:xfrm>
            <a:off x="6304748" y="4343869"/>
            <a:ext cx="1181100" cy="461665"/>
          </a:xfrm>
          <a:prstGeom prst="rect">
            <a:avLst/>
          </a:prstGeom>
        </p:spPr>
        <p:txBody>
          <a:bodyPr wrap="square">
            <a:spAutoFit/>
          </a:bodyPr>
          <a:lstStyle/>
          <a:p>
            <a:r>
              <a:rPr lang="zh-CN" altLang="en-US" sz="2400" b="1" kern="0" dirty="0" smtClean="0">
                <a:solidFill>
                  <a:prstClr val="white"/>
                </a:solidFill>
                <a:ea typeface="微软雅黑" panose="020B0503020204020204" pitchFamily="34" charset="-122"/>
              </a:rPr>
              <a:t>项目三</a:t>
            </a:r>
            <a:endParaRPr lang="zh-CN" altLang="en-US" sz="2400" b="1" dirty="0">
              <a:solidFill>
                <a:prstClr val="white"/>
              </a:solidFill>
              <a:ea typeface="微软雅黑" panose="020B0503020204020204" pitchFamily="34" charset="-122"/>
            </a:endParaRPr>
          </a:p>
        </p:txBody>
      </p:sp>
      <p:sp>
        <p:nvSpPr>
          <p:cNvPr id="17" name="矩形 16"/>
          <p:cNvSpPr/>
          <p:nvPr/>
        </p:nvSpPr>
        <p:spPr>
          <a:xfrm>
            <a:off x="759280" y="2409968"/>
            <a:ext cx="3086552" cy="1292662"/>
          </a:xfrm>
          <a:prstGeom prst="rect">
            <a:avLst/>
          </a:prstGeom>
          <a:noFill/>
        </p:spPr>
        <p:txBody>
          <a:bodyPr wrap="square" lIns="0" tIns="0" rIns="0" bIns="0" rtlCol="0" anchor="t" anchorCtr="0">
            <a:spAutoFit/>
          </a:bodyPr>
          <a:lstStyle/>
          <a:p>
            <a:pPr defTabSz="1216660">
              <a:lnSpc>
                <a:spcPct val="120000"/>
              </a:lnSpc>
              <a:spcBef>
                <a:spcPct val="20000"/>
              </a:spcBef>
            </a:pPr>
            <a:r>
              <a:rPr lang="zh-CN" altLang="en-US" sz="1400" dirty="0">
                <a:solidFill>
                  <a:srgbClr val="000000"/>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1400" dirty="0">
              <a:solidFill>
                <a:srgbClr val="00000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8" name="矩形 17"/>
          <p:cNvSpPr/>
          <p:nvPr/>
        </p:nvSpPr>
        <p:spPr>
          <a:xfrm>
            <a:off x="8346168" y="2414329"/>
            <a:ext cx="3086552" cy="1292662"/>
          </a:xfrm>
          <a:prstGeom prst="rect">
            <a:avLst/>
          </a:prstGeom>
          <a:noFill/>
        </p:spPr>
        <p:txBody>
          <a:bodyPr wrap="square" lIns="0" tIns="0" rIns="0" bIns="0" rtlCol="0" anchor="t" anchorCtr="0">
            <a:spAutoFit/>
          </a:bodyPr>
          <a:lstStyle/>
          <a:p>
            <a:pPr defTabSz="1216660">
              <a:lnSpc>
                <a:spcPct val="120000"/>
              </a:lnSpc>
              <a:spcBef>
                <a:spcPct val="20000"/>
              </a:spcBef>
            </a:pPr>
            <a:r>
              <a:rPr lang="zh-CN" altLang="en-US" sz="1400" dirty="0">
                <a:solidFill>
                  <a:srgbClr val="000000"/>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1400" dirty="0">
              <a:solidFill>
                <a:srgbClr val="00000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9" name="矩形 18"/>
          <p:cNvSpPr/>
          <p:nvPr/>
        </p:nvSpPr>
        <p:spPr>
          <a:xfrm>
            <a:off x="8346168" y="4389388"/>
            <a:ext cx="3086552" cy="1292662"/>
          </a:xfrm>
          <a:prstGeom prst="rect">
            <a:avLst/>
          </a:prstGeom>
          <a:noFill/>
        </p:spPr>
        <p:txBody>
          <a:bodyPr wrap="square" lIns="0" tIns="0" rIns="0" bIns="0" rtlCol="0" anchor="t" anchorCtr="0">
            <a:spAutoFit/>
          </a:bodyPr>
          <a:lstStyle/>
          <a:p>
            <a:pPr defTabSz="1216660">
              <a:lnSpc>
                <a:spcPct val="120000"/>
              </a:lnSpc>
              <a:spcBef>
                <a:spcPct val="20000"/>
              </a:spcBef>
            </a:pPr>
            <a:r>
              <a:rPr lang="zh-CN" altLang="en-US" sz="1400" dirty="0">
                <a:solidFill>
                  <a:srgbClr val="000000"/>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1400" dirty="0">
              <a:solidFill>
                <a:srgbClr val="00000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0" name="矩形 19"/>
          <p:cNvSpPr/>
          <p:nvPr/>
        </p:nvSpPr>
        <p:spPr>
          <a:xfrm>
            <a:off x="759280" y="4389388"/>
            <a:ext cx="3086552" cy="1292662"/>
          </a:xfrm>
          <a:prstGeom prst="rect">
            <a:avLst/>
          </a:prstGeom>
          <a:noFill/>
        </p:spPr>
        <p:txBody>
          <a:bodyPr wrap="square" lIns="0" tIns="0" rIns="0" bIns="0" rtlCol="0" anchor="t" anchorCtr="0">
            <a:spAutoFit/>
          </a:bodyPr>
          <a:lstStyle/>
          <a:p>
            <a:pPr defTabSz="1216660">
              <a:lnSpc>
                <a:spcPct val="120000"/>
              </a:lnSpc>
              <a:spcBef>
                <a:spcPct val="20000"/>
              </a:spcBef>
            </a:pPr>
            <a:r>
              <a:rPr lang="zh-CN" altLang="en-US" sz="1400" dirty="0">
                <a:solidFill>
                  <a:srgbClr val="000000"/>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1400" dirty="0">
              <a:solidFill>
                <a:srgbClr val="00000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6" name="文本框 15"/>
          <p:cNvSpPr txBox="1"/>
          <p:nvPr/>
        </p:nvSpPr>
        <p:spPr>
          <a:xfrm>
            <a:off x="336085" y="461265"/>
            <a:ext cx="27525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点击此处添加标题</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出自【趣你的PPT】(微信:qunideppt)：最优质的PPT资源库"/>
          <p:cNvSpPr txBox="1"/>
          <p:nvPr/>
        </p:nvSpPr>
        <p:spPr>
          <a:xfrm>
            <a:off x="642334" y="2659758"/>
            <a:ext cx="2338080" cy="246221"/>
          </a:xfrm>
          <a:prstGeom prst="rect">
            <a:avLst/>
          </a:prstGeom>
          <a:noFill/>
        </p:spPr>
        <p:txBody>
          <a:bodyPr wrap="square" lIns="0" tIns="0" rIns="0" bIns="0" rtlCol="0" anchor="t" anchorCtr="0">
            <a:spAutoFit/>
          </a:bodyPr>
          <a:lstStyle/>
          <a:p>
            <a:pPr algn="ctr" defTabSz="1216660">
              <a:spcBef>
                <a:spcPct val="20000"/>
              </a:spcBef>
              <a:defRPr/>
            </a:pPr>
            <a:r>
              <a:rPr lang="zh-CN" altLang="en-US" sz="1600" b="1" dirty="0" smtClean="0">
                <a:solidFill>
                  <a:srgbClr val="445469"/>
                </a:solidFill>
                <a:latin typeface="Arial" panose="020B0604020202020204" pitchFamily="34" charset="0"/>
                <a:ea typeface="微软雅黑" panose="020B0503020204020204" pitchFamily="34" charset="-122"/>
                <a:sym typeface="Arial" panose="020B0604020202020204" pitchFamily="34" charset="0"/>
              </a:rPr>
              <a:t>关键词</a:t>
            </a:r>
            <a:endParaRPr lang="en-US" sz="1600" b="1"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出自【趣你的PPT】(微信:qunideppt)：最优质的PPT资源库"/>
          <p:cNvSpPr txBox="1"/>
          <p:nvPr/>
        </p:nvSpPr>
        <p:spPr>
          <a:xfrm>
            <a:off x="642334" y="5036880"/>
            <a:ext cx="2338080" cy="246221"/>
          </a:xfrm>
          <a:prstGeom prst="rect">
            <a:avLst/>
          </a:prstGeom>
          <a:noFill/>
        </p:spPr>
        <p:txBody>
          <a:bodyPr wrap="square" lIns="0" tIns="0" rIns="0" bIns="0" rtlCol="0" anchor="t" anchorCtr="0">
            <a:spAutoFit/>
          </a:bodyPr>
          <a:lstStyle/>
          <a:p>
            <a:pPr algn="ctr" defTabSz="1216660">
              <a:spcBef>
                <a:spcPct val="20000"/>
              </a:spcBef>
              <a:defRPr/>
            </a:pPr>
            <a:r>
              <a:rPr lang="zh-CN" altLang="en-US" sz="1600" b="1" dirty="0" smtClean="0">
                <a:solidFill>
                  <a:srgbClr val="445469"/>
                </a:solidFill>
                <a:latin typeface="Arial" panose="020B0604020202020204" pitchFamily="34" charset="0"/>
                <a:ea typeface="微软雅黑" panose="020B0503020204020204" pitchFamily="34" charset="-122"/>
                <a:sym typeface="Arial" panose="020B0604020202020204" pitchFamily="34" charset="0"/>
              </a:rPr>
              <a:t>关键词</a:t>
            </a:r>
            <a:endParaRPr lang="en-US" sz="1600" b="1"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4" name="出自【趣你的PPT】(微信:qunideppt)：最优质的PPT资源库"/>
          <p:cNvSpPr/>
          <p:nvPr/>
        </p:nvSpPr>
        <p:spPr>
          <a:xfrm>
            <a:off x="1380661" y="1579611"/>
            <a:ext cx="861430" cy="861430"/>
          </a:xfrm>
          <a:prstGeom prst="ellips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5" name="出自【趣你的PPT】(微信:qunideppt)：最优质的PPT资源库"/>
          <p:cNvSpPr/>
          <p:nvPr/>
        </p:nvSpPr>
        <p:spPr>
          <a:xfrm>
            <a:off x="4241694" y="1579611"/>
            <a:ext cx="861430" cy="861430"/>
          </a:xfrm>
          <a:prstGeom prst="ellipse">
            <a:avLst/>
          </a:prstGeom>
          <a:solidFill>
            <a:srgbClr val="FEBA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出自【趣你的PPT】(微信:qunideppt)：最优质的PPT资源库"/>
          <p:cNvSpPr/>
          <p:nvPr/>
        </p:nvSpPr>
        <p:spPr>
          <a:xfrm>
            <a:off x="7102730" y="1579611"/>
            <a:ext cx="861430" cy="861430"/>
          </a:xfrm>
          <a:prstGeom prst="ellips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出自【趣你的PPT】(微信:qunideppt)：最优质的PPT资源库"/>
          <p:cNvSpPr/>
          <p:nvPr/>
        </p:nvSpPr>
        <p:spPr>
          <a:xfrm>
            <a:off x="9954073" y="1579611"/>
            <a:ext cx="861430" cy="861430"/>
          </a:xfrm>
          <a:prstGeom prst="ellipse">
            <a:avLst/>
          </a:prstGeom>
          <a:solidFill>
            <a:srgbClr val="FEBA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ru-RU" sz="2400"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出自【趣你的PPT】(微信:qunideppt)：最优质的PPT资源库"/>
          <p:cNvSpPr/>
          <p:nvPr/>
        </p:nvSpPr>
        <p:spPr>
          <a:xfrm>
            <a:off x="1380661" y="3941595"/>
            <a:ext cx="861430" cy="861430"/>
          </a:xfrm>
          <a:prstGeom prst="ellipse">
            <a:avLst/>
          </a:prstGeom>
          <a:solidFill>
            <a:srgbClr val="FEBA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ru-RU" sz="2400"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出自【趣你的PPT】(微信:qunideppt)：最优质的PPT资源库"/>
          <p:cNvSpPr/>
          <p:nvPr/>
        </p:nvSpPr>
        <p:spPr>
          <a:xfrm>
            <a:off x="4241694" y="3941595"/>
            <a:ext cx="861430" cy="861430"/>
          </a:xfrm>
          <a:prstGeom prst="ellips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ru-RU" sz="2800"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出自【趣你的PPT】(微信:qunideppt)：最优质的PPT资源库"/>
          <p:cNvSpPr/>
          <p:nvPr/>
        </p:nvSpPr>
        <p:spPr>
          <a:xfrm>
            <a:off x="7102730" y="3941595"/>
            <a:ext cx="861430" cy="861430"/>
          </a:xfrm>
          <a:prstGeom prst="ellipse">
            <a:avLst/>
          </a:prstGeom>
          <a:solidFill>
            <a:srgbClr val="FEBA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ru-RU" sz="2400"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出自【趣你的PPT】(微信:qunideppt)：最优质的PPT资源库"/>
          <p:cNvSpPr/>
          <p:nvPr/>
        </p:nvSpPr>
        <p:spPr>
          <a:xfrm>
            <a:off x="9954073" y="3941595"/>
            <a:ext cx="861430" cy="861430"/>
          </a:xfrm>
          <a:prstGeom prst="ellips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endParaRPr lang="ru-RU" sz="2400" dirty="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出自【趣你的PPT】(微信:qunideppt)：最优质的PPT资源库"/>
          <p:cNvSpPr>
            <a:spLocks noChangeArrowheads="1"/>
          </p:cNvSpPr>
          <p:nvPr/>
        </p:nvSpPr>
        <p:spPr bwMode="auto">
          <a:xfrm>
            <a:off x="1587141" y="4191477"/>
            <a:ext cx="384355" cy="355070"/>
          </a:xfrm>
          <a:custGeom>
            <a:avLst/>
            <a:gdLst>
              <a:gd name="T0" fmla="*/ 266 w 462"/>
              <a:gd name="T1" fmla="*/ 0 h 427"/>
              <a:gd name="T2" fmla="*/ 266 w 462"/>
              <a:gd name="T3" fmla="*/ 0 h 427"/>
              <a:gd name="T4" fmla="*/ 266 w 462"/>
              <a:gd name="T5" fmla="*/ 0 h 427"/>
              <a:gd name="T6" fmla="*/ 71 w 462"/>
              <a:gd name="T7" fmla="*/ 80 h 427"/>
              <a:gd name="T8" fmla="*/ 80 w 462"/>
              <a:gd name="T9" fmla="*/ 143 h 427"/>
              <a:gd name="T10" fmla="*/ 0 w 462"/>
              <a:gd name="T11" fmla="*/ 240 h 427"/>
              <a:gd name="T12" fmla="*/ 115 w 462"/>
              <a:gd name="T13" fmla="*/ 319 h 427"/>
              <a:gd name="T14" fmla="*/ 231 w 462"/>
              <a:gd name="T15" fmla="*/ 266 h 427"/>
              <a:gd name="T16" fmla="*/ 231 w 462"/>
              <a:gd name="T17" fmla="*/ 249 h 427"/>
              <a:gd name="T18" fmla="*/ 266 w 462"/>
              <a:gd name="T19" fmla="*/ 213 h 427"/>
              <a:gd name="T20" fmla="*/ 302 w 462"/>
              <a:gd name="T21" fmla="*/ 249 h 427"/>
              <a:gd name="T22" fmla="*/ 266 w 462"/>
              <a:gd name="T23" fmla="*/ 284 h 427"/>
              <a:gd name="T24" fmla="*/ 115 w 462"/>
              <a:gd name="T25" fmla="*/ 355 h 427"/>
              <a:gd name="T26" fmla="*/ 115 w 462"/>
              <a:gd name="T27" fmla="*/ 372 h 427"/>
              <a:gd name="T28" fmla="*/ 266 w 462"/>
              <a:gd name="T29" fmla="*/ 426 h 427"/>
              <a:gd name="T30" fmla="*/ 266 w 462"/>
              <a:gd name="T31" fmla="*/ 426 h 427"/>
              <a:gd name="T32" fmla="*/ 408 w 462"/>
              <a:gd name="T33" fmla="*/ 372 h 427"/>
              <a:gd name="T34" fmla="*/ 453 w 462"/>
              <a:gd name="T35" fmla="*/ 80 h 427"/>
              <a:gd name="T36" fmla="*/ 266 w 462"/>
              <a:gd name="T37" fmla="*/ 0 h 427"/>
              <a:gd name="T38" fmla="*/ 36 w 462"/>
              <a:gd name="T39" fmla="*/ 231 h 427"/>
              <a:gd name="T40" fmla="*/ 36 w 462"/>
              <a:gd name="T41" fmla="*/ 231 h 427"/>
              <a:gd name="T42" fmla="*/ 89 w 462"/>
              <a:gd name="T43" fmla="*/ 178 h 427"/>
              <a:gd name="T44" fmla="*/ 106 w 462"/>
              <a:gd name="T45" fmla="*/ 284 h 427"/>
              <a:gd name="T46" fmla="*/ 36 w 462"/>
              <a:gd name="T47" fmla="*/ 231 h 427"/>
              <a:gd name="T48" fmla="*/ 266 w 462"/>
              <a:gd name="T49" fmla="*/ 133 h 427"/>
              <a:gd name="T50" fmla="*/ 266 w 462"/>
              <a:gd name="T51" fmla="*/ 133 h 427"/>
              <a:gd name="T52" fmla="*/ 106 w 462"/>
              <a:gd name="T53" fmla="*/ 80 h 427"/>
              <a:gd name="T54" fmla="*/ 266 w 462"/>
              <a:gd name="T55" fmla="*/ 36 h 427"/>
              <a:gd name="T56" fmla="*/ 416 w 462"/>
              <a:gd name="T57" fmla="*/ 80 h 427"/>
              <a:gd name="T58" fmla="*/ 266 w 462"/>
              <a:gd name="T59" fmla="*/ 133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62" h="427">
                <a:moveTo>
                  <a:pt x="266" y="0"/>
                </a:moveTo>
                <a:lnTo>
                  <a:pt x="266" y="0"/>
                </a:lnTo>
                <a:lnTo>
                  <a:pt x="266" y="0"/>
                </a:lnTo>
                <a:cubicBezTo>
                  <a:pt x="142" y="0"/>
                  <a:pt x="62" y="45"/>
                  <a:pt x="71" y="80"/>
                </a:cubicBezTo>
                <a:cubicBezTo>
                  <a:pt x="71" y="89"/>
                  <a:pt x="71" y="116"/>
                  <a:pt x="80" y="143"/>
                </a:cubicBezTo>
                <a:cubicBezTo>
                  <a:pt x="18" y="169"/>
                  <a:pt x="0" y="205"/>
                  <a:pt x="0" y="240"/>
                </a:cubicBezTo>
                <a:cubicBezTo>
                  <a:pt x="9" y="275"/>
                  <a:pt x="36" y="311"/>
                  <a:pt x="115" y="319"/>
                </a:cubicBezTo>
                <a:cubicBezTo>
                  <a:pt x="151" y="319"/>
                  <a:pt x="204" y="302"/>
                  <a:pt x="231" y="266"/>
                </a:cubicBezTo>
                <a:cubicBezTo>
                  <a:pt x="231" y="258"/>
                  <a:pt x="231" y="249"/>
                  <a:pt x="231" y="249"/>
                </a:cubicBezTo>
                <a:cubicBezTo>
                  <a:pt x="231" y="222"/>
                  <a:pt x="249" y="213"/>
                  <a:pt x="266" y="213"/>
                </a:cubicBezTo>
                <a:cubicBezTo>
                  <a:pt x="284" y="213"/>
                  <a:pt x="302" y="222"/>
                  <a:pt x="302" y="249"/>
                </a:cubicBezTo>
                <a:cubicBezTo>
                  <a:pt x="302" y="266"/>
                  <a:pt x="284" y="284"/>
                  <a:pt x="266" y="284"/>
                </a:cubicBezTo>
                <a:cubicBezTo>
                  <a:pt x="222" y="328"/>
                  <a:pt x="169" y="355"/>
                  <a:pt x="115" y="355"/>
                </a:cubicBezTo>
                <a:cubicBezTo>
                  <a:pt x="115" y="364"/>
                  <a:pt x="115" y="364"/>
                  <a:pt x="115" y="372"/>
                </a:cubicBezTo>
                <a:cubicBezTo>
                  <a:pt x="115" y="381"/>
                  <a:pt x="178" y="426"/>
                  <a:pt x="266" y="426"/>
                </a:cubicBezTo>
                <a:lnTo>
                  <a:pt x="266" y="426"/>
                </a:lnTo>
                <a:cubicBezTo>
                  <a:pt x="355" y="426"/>
                  <a:pt x="408" y="381"/>
                  <a:pt x="408" y="372"/>
                </a:cubicBezTo>
                <a:cubicBezTo>
                  <a:pt x="416" y="355"/>
                  <a:pt x="453" y="116"/>
                  <a:pt x="453" y="80"/>
                </a:cubicBezTo>
                <a:cubicBezTo>
                  <a:pt x="461" y="45"/>
                  <a:pt x="381" y="0"/>
                  <a:pt x="266" y="0"/>
                </a:cubicBezTo>
                <a:close/>
                <a:moveTo>
                  <a:pt x="36" y="231"/>
                </a:moveTo>
                <a:lnTo>
                  <a:pt x="36" y="231"/>
                </a:lnTo>
                <a:cubicBezTo>
                  <a:pt x="36" y="222"/>
                  <a:pt x="53" y="196"/>
                  <a:pt x="89" y="178"/>
                </a:cubicBezTo>
                <a:cubicBezTo>
                  <a:pt x="89" y="213"/>
                  <a:pt x="98" y="249"/>
                  <a:pt x="106" y="284"/>
                </a:cubicBezTo>
                <a:cubicBezTo>
                  <a:pt x="62" y="275"/>
                  <a:pt x="44" y="258"/>
                  <a:pt x="36" y="231"/>
                </a:cubicBezTo>
                <a:close/>
                <a:moveTo>
                  <a:pt x="266" y="133"/>
                </a:moveTo>
                <a:lnTo>
                  <a:pt x="266" y="133"/>
                </a:lnTo>
                <a:cubicBezTo>
                  <a:pt x="178" y="133"/>
                  <a:pt x="106" y="98"/>
                  <a:pt x="106" y="80"/>
                </a:cubicBezTo>
                <a:cubicBezTo>
                  <a:pt x="106" y="71"/>
                  <a:pt x="178" y="36"/>
                  <a:pt x="266" y="36"/>
                </a:cubicBezTo>
                <a:cubicBezTo>
                  <a:pt x="355" y="36"/>
                  <a:pt x="416" y="71"/>
                  <a:pt x="416" y="80"/>
                </a:cubicBezTo>
                <a:cubicBezTo>
                  <a:pt x="416" y="98"/>
                  <a:pt x="355" y="133"/>
                  <a:pt x="266" y="133"/>
                </a:cubicBezTo>
                <a:close/>
              </a:path>
            </a:pathLst>
          </a:custGeom>
          <a:solidFill>
            <a:schemeClr val="bg1"/>
          </a:solidFill>
          <a:ln>
            <a:noFill/>
          </a:ln>
          <a:effectLst/>
        </p:spPr>
        <p:txBody>
          <a:bodyPr wrap="none" anchor="ctr"/>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3" name="出自【趣你的PPT】(微信:qunideppt)：最优质的PPT资源库"/>
          <p:cNvSpPr>
            <a:spLocks noChangeArrowheads="1"/>
          </p:cNvSpPr>
          <p:nvPr/>
        </p:nvSpPr>
        <p:spPr bwMode="auto">
          <a:xfrm>
            <a:off x="1641158" y="1825797"/>
            <a:ext cx="340431" cy="362392"/>
          </a:xfrm>
          <a:custGeom>
            <a:avLst/>
            <a:gdLst>
              <a:gd name="T0" fmla="*/ 257 w 409"/>
              <a:gd name="T1" fmla="*/ 408 h 436"/>
              <a:gd name="T2" fmla="*/ 257 w 409"/>
              <a:gd name="T3" fmla="*/ 408 h 436"/>
              <a:gd name="T4" fmla="*/ 275 w 409"/>
              <a:gd name="T5" fmla="*/ 426 h 436"/>
              <a:gd name="T6" fmla="*/ 372 w 409"/>
              <a:gd name="T7" fmla="*/ 435 h 436"/>
              <a:gd name="T8" fmla="*/ 391 w 409"/>
              <a:gd name="T9" fmla="*/ 417 h 436"/>
              <a:gd name="T10" fmla="*/ 391 w 409"/>
              <a:gd name="T11" fmla="*/ 337 h 436"/>
              <a:gd name="T12" fmla="*/ 266 w 409"/>
              <a:gd name="T13" fmla="*/ 328 h 436"/>
              <a:gd name="T14" fmla="*/ 257 w 409"/>
              <a:gd name="T15" fmla="*/ 408 h 436"/>
              <a:gd name="T16" fmla="*/ 18 w 409"/>
              <a:gd name="T17" fmla="*/ 337 h 436"/>
              <a:gd name="T18" fmla="*/ 18 w 409"/>
              <a:gd name="T19" fmla="*/ 337 h 436"/>
              <a:gd name="T20" fmla="*/ 18 w 409"/>
              <a:gd name="T21" fmla="*/ 417 h 436"/>
              <a:gd name="T22" fmla="*/ 35 w 409"/>
              <a:gd name="T23" fmla="*/ 435 h 436"/>
              <a:gd name="T24" fmla="*/ 133 w 409"/>
              <a:gd name="T25" fmla="*/ 426 h 436"/>
              <a:gd name="T26" fmla="*/ 151 w 409"/>
              <a:gd name="T27" fmla="*/ 408 h 436"/>
              <a:gd name="T28" fmla="*/ 142 w 409"/>
              <a:gd name="T29" fmla="*/ 328 h 436"/>
              <a:gd name="T30" fmla="*/ 18 w 409"/>
              <a:gd name="T31" fmla="*/ 337 h 436"/>
              <a:gd name="T32" fmla="*/ 0 w 409"/>
              <a:gd name="T33" fmla="*/ 205 h 436"/>
              <a:gd name="T34" fmla="*/ 0 w 409"/>
              <a:gd name="T35" fmla="*/ 205 h 436"/>
              <a:gd name="T36" fmla="*/ 9 w 409"/>
              <a:gd name="T37" fmla="*/ 293 h 436"/>
              <a:gd name="T38" fmla="*/ 133 w 409"/>
              <a:gd name="T39" fmla="*/ 275 h 436"/>
              <a:gd name="T40" fmla="*/ 133 w 409"/>
              <a:gd name="T41" fmla="*/ 196 h 436"/>
              <a:gd name="T42" fmla="*/ 133 w 409"/>
              <a:gd name="T43" fmla="*/ 187 h 436"/>
              <a:gd name="T44" fmla="*/ 204 w 409"/>
              <a:gd name="T45" fmla="*/ 116 h 436"/>
              <a:gd name="T46" fmla="*/ 275 w 409"/>
              <a:gd name="T47" fmla="*/ 187 h 436"/>
              <a:gd name="T48" fmla="*/ 275 w 409"/>
              <a:gd name="T49" fmla="*/ 196 h 436"/>
              <a:gd name="T50" fmla="*/ 266 w 409"/>
              <a:gd name="T51" fmla="*/ 275 h 436"/>
              <a:gd name="T52" fmla="*/ 399 w 409"/>
              <a:gd name="T53" fmla="*/ 293 h 436"/>
              <a:gd name="T54" fmla="*/ 408 w 409"/>
              <a:gd name="T55" fmla="*/ 205 h 436"/>
              <a:gd name="T56" fmla="*/ 408 w 409"/>
              <a:gd name="T57" fmla="*/ 187 h 436"/>
              <a:gd name="T58" fmla="*/ 204 w 409"/>
              <a:gd name="T59" fmla="*/ 0 h 436"/>
              <a:gd name="T60" fmla="*/ 0 w 409"/>
              <a:gd name="T61" fmla="*/ 187 h 436"/>
              <a:gd name="T62" fmla="*/ 0 w 409"/>
              <a:gd name="T63" fmla="*/ 205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9" h="436">
                <a:moveTo>
                  <a:pt x="257" y="408"/>
                </a:moveTo>
                <a:lnTo>
                  <a:pt x="257" y="408"/>
                </a:lnTo>
                <a:cubicBezTo>
                  <a:pt x="257" y="417"/>
                  <a:pt x="266" y="426"/>
                  <a:pt x="275" y="426"/>
                </a:cubicBezTo>
                <a:cubicBezTo>
                  <a:pt x="372" y="435"/>
                  <a:pt x="372" y="435"/>
                  <a:pt x="372" y="435"/>
                </a:cubicBezTo>
                <a:cubicBezTo>
                  <a:pt x="382" y="435"/>
                  <a:pt x="382" y="426"/>
                  <a:pt x="391" y="417"/>
                </a:cubicBezTo>
                <a:cubicBezTo>
                  <a:pt x="391" y="337"/>
                  <a:pt x="391" y="337"/>
                  <a:pt x="391" y="337"/>
                </a:cubicBezTo>
                <a:cubicBezTo>
                  <a:pt x="266" y="328"/>
                  <a:pt x="266" y="328"/>
                  <a:pt x="266" y="328"/>
                </a:cubicBezTo>
                <a:lnTo>
                  <a:pt x="257" y="408"/>
                </a:lnTo>
                <a:close/>
                <a:moveTo>
                  <a:pt x="18" y="337"/>
                </a:moveTo>
                <a:lnTo>
                  <a:pt x="18" y="337"/>
                </a:lnTo>
                <a:cubicBezTo>
                  <a:pt x="18" y="417"/>
                  <a:pt x="18" y="417"/>
                  <a:pt x="18" y="417"/>
                </a:cubicBezTo>
                <a:cubicBezTo>
                  <a:pt x="18" y="426"/>
                  <a:pt x="27" y="435"/>
                  <a:pt x="35" y="435"/>
                </a:cubicBezTo>
                <a:cubicBezTo>
                  <a:pt x="133" y="426"/>
                  <a:pt x="133" y="426"/>
                  <a:pt x="133" y="426"/>
                </a:cubicBezTo>
                <a:cubicBezTo>
                  <a:pt x="142" y="426"/>
                  <a:pt x="151" y="417"/>
                  <a:pt x="151" y="408"/>
                </a:cubicBezTo>
                <a:cubicBezTo>
                  <a:pt x="142" y="328"/>
                  <a:pt x="142" y="328"/>
                  <a:pt x="142" y="328"/>
                </a:cubicBezTo>
                <a:lnTo>
                  <a:pt x="18" y="337"/>
                </a:lnTo>
                <a:close/>
                <a:moveTo>
                  <a:pt x="0" y="205"/>
                </a:moveTo>
                <a:lnTo>
                  <a:pt x="0" y="205"/>
                </a:lnTo>
                <a:cubicBezTo>
                  <a:pt x="9" y="293"/>
                  <a:pt x="9" y="293"/>
                  <a:pt x="9" y="293"/>
                </a:cubicBezTo>
                <a:cubicBezTo>
                  <a:pt x="133" y="275"/>
                  <a:pt x="133" y="275"/>
                  <a:pt x="133" y="275"/>
                </a:cubicBezTo>
                <a:cubicBezTo>
                  <a:pt x="133" y="196"/>
                  <a:pt x="133" y="196"/>
                  <a:pt x="133" y="196"/>
                </a:cubicBezTo>
                <a:lnTo>
                  <a:pt x="133" y="187"/>
                </a:lnTo>
                <a:cubicBezTo>
                  <a:pt x="133" y="152"/>
                  <a:pt x="160" y="116"/>
                  <a:pt x="204" y="116"/>
                </a:cubicBezTo>
                <a:cubicBezTo>
                  <a:pt x="248" y="116"/>
                  <a:pt x="275" y="152"/>
                  <a:pt x="275" y="187"/>
                </a:cubicBezTo>
                <a:lnTo>
                  <a:pt x="275" y="196"/>
                </a:lnTo>
                <a:cubicBezTo>
                  <a:pt x="266" y="275"/>
                  <a:pt x="266" y="275"/>
                  <a:pt x="266" y="275"/>
                </a:cubicBezTo>
                <a:cubicBezTo>
                  <a:pt x="399" y="293"/>
                  <a:pt x="399" y="293"/>
                  <a:pt x="399" y="293"/>
                </a:cubicBezTo>
                <a:cubicBezTo>
                  <a:pt x="408" y="205"/>
                  <a:pt x="408" y="205"/>
                  <a:pt x="408" y="205"/>
                </a:cubicBezTo>
                <a:cubicBezTo>
                  <a:pt x="408" y="196"/>
                  <a:pt x="408" y="196"/>
                  <a:pt x="408" y="187"/>
                </a:cubicBezTo>
                <a:cubicBezTo>
                  <a:pt x="408" y="80"/>
                  <a:pt x="319" y="0"/>
                  <a:pt x="204" y="0"/>
                </a:cubicBezTo>
                <a:cubicBezTo>
                  <a:pt x="88" y="0"/>
                  <a:pt x="0" y="80"/>
                  <a:pt x="0" y="187"/>
                </a:cubicBezTo>
                <a:cubicBezTo>
                  <a:pt x="0" y="196"/>
                  <a:pt x="0" y="196"/>
                  <a:pt x="0" y="205"/>
                </a:cubicBezTo>
                <a:close/>
              </a:path>
            </a:pathLst>
          </a:custGeom>
          <a:solidFill>
            <a:schemeClr val="bg1"/>
          </a:solidFill>
          <a:ln>
            <a:noFill/>
          </a:ln>
          <a:effectLst/>
        </p:spPr>
        <p:txBody>
          <a:bodyPr wrap="none" anchor="ctr"/>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4" name="出自【趣你的PPT】(微信:qunideppt)：最优质的PPT资源库"/>
          <p:cNvSpPr>
            <a:spLocks noChangeArrowheads="1"/>
          </p:cNvSpPr>
          <p:nvPr/>
        </p:nvSpPr>
        <p:spPr bwMode="auto">
          <a:xfrm>
            <a:off x="10177970" y="4175450"/>
            <a:ext cx="413639" cy="369713"/>
          </a:xfrm>
          <a:custGeom>
            <a:avLst/>
            <a:gdLst>
              <a:gd name="T0" fmla="*/ 443 w 497"/>
              <a:gd name="T1" fmla="*/ 70 h 444"/>
              <a:gd name="T2" fmla="*/ 443 w 497"/>
              <a:gd name="T3" fmla="*/ 70 h 444"/>
              <a:gd name="T4" fmla="*/ 426 w 497"/>
              <a:gd name="T5" fmla="*/ 70 h 444"/>
              <a:gd name="T6" fmla="*/ 426 w 497"/>
              <a:gd name="T7" fmla="*/ 443 h 444"/>
              <a:gd name="T8" fmla="*/ 443 w 497"/>
              <a:gd name="T9" fmla="*/ 443 h 444"/>
              <a:gd name="T10" fmla="*/ 496 w 497"/>
              <a:gd name="T11" fmla="*/ 398 h 444"/>
              <a:gd name="T12" fmla="*/ 496 w 497"/>
              <a:gd name="T13" fmla="*/ 124 h 444"/>
              <a:gd name="T14" fmla="*/ 443 w 497"/>
              <a:gd name="T15" fmla="*/ 70 h 444"/>
              <a:gd name="T16" fmla="*/ 0 w 497"/>
              <a:gd name="T17" fmla="*/ 124 h 444"/>
              <a:gd name="T18" fmla="*/ 0 w 497"/>
              <a:gd name="T19" fmla="*/ 124 h 444"/>
              <a:gd name="T20" fmla="*/ 0 w 497"/>
              <a:gd name="T21" fmla="*/ 398 h 444"/>
              <a:gd name="T22" fmla="*/ 53 w 497"/>
              <a:gd name="T23" fmla="*/ 443 h 444"/>
              <a:gd name="T24" fmla="*/ 71 w 497"/>
              <a:gd name="T25" fmla="*/ 443 h 444"/>
              <a:gd name="T26" fmla="*/ 71 w 497"/>
              <a:gd name="T27" fmla="*/ 70 h 444"/>
              <a:gd name="T28" fmla="*/ 53 w 497"/>
              <a:gd name="T29" fmla="*/ 70 h 444"/>
              <a:gd name="T30" fmla="*/ 0 w 497"/>
              <a:gd name="T31" fmla="*/ 124 h 444"/>
              <a:gd name="T32" fmla="*/ 337 w 497"/>
              <a:gd name="T33" fmla="*/ 26 h 444"/>
              <a:gd name="T34" fmla="*/ 337 w 497"/>
              <a:gd name="T35" fmla="*/ 26 h 444"/>
              <a:gd name="T36" fmla="*/ 248 w 497"/>
              <a:gd name="T37" fmla="*/ 0 h 444"/>
              <a:gd name="T38" fmla="*/ 160 w 497"/>
              <a:gd name="T39" fmla="*/ 26 h 444"/>
              <a:gd name="T40" fmla="*/ 160 w 497"/>
              <a:gd name="T41" fmla="*/ 70 h 444"/>
              <a:gd name="T42" fmla="*/ 107 w 497"/>
              <a:gd name="T43" fmla="*/ 70 h 444"/>
              <a:gd name="T44" fmla="*/ 107 w 497"/>
              <a:gd name="T45" fmla="*/ 443 h 444"/>
              <a:gd name="T46" fmla="*/ 390 w 497"/>
              <a:gd name="T47" fmla="*/ 443 h 444"/>
              <a:gd name="T48" fmla="*/ 390 w 497"/>
              <a:gd name="T49" fmla="*/ 70 h 444"/>
              <a:gd name="T50" fmla="*/ 337 w 497"/>
              <a:gd name="T51" fmla="*/ 70 h 444"/>
              <a:gd name="T52" fmla="*/ 337 w 497"/>
              <a:gd name="T53" fmla="*/ 26 h 444"/>
              <a:gd name="T54" fmla="*/ 301 w 497"/>
              <a:gd name="T55" fmla="*/ 70 h 444"/>
              <a:gd name="T56" fmla="*/ 301 w 497"/>
              <a:gd name="T57" fmla="*/ 70 h 444"/>
              <a:gd name="T58" fmla="*/ 195 w 497"/>
              <a:gd name="T59" fmla="*/ 70 h 444"/>
              <a:gd name="T60" fmla="*/ 195 w 497"/>
              <a:gd name="T61" fmla="*/ 44 h 444"/>
              <a:gd name="T62" fmla="*/ 248 w 497"/>
              <a:gd name="T63" fmla="*/ 26 h 444"/>
              <a:gd name="T64" fmla="*/ 301 w 497"/>
              <a:gd name="T65" fmla="*/ 44 h 444"/>
              <a:gd name="T66" fmla="*/ 301 w 497"/>
              <a:gd name="T67" fmla="*/ 7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7" h="444">
                <a:moveTo>
                  <a:pt x="443" y="70"/>
                </a:moveTo>
                <a:lnTo>
                  <a:pt x="443" y="70"/>
                </a:lnTo>
                <a:cubicBezTo>
                  <a:pt x="426" y="70"/>
                  <a:pt x="426" y="70"/>
                  <a:pt x="426" y="70"/>
                </a:cubicBezTo>
                <a:cubicBezTo>
                  <a:pt x="426" y="443"/>
                  <a:pt x="426" y="443"/>
                  <a:pt x="426" y="443"/>
                </a:cubicBezTo>
                <a:cubicBezTo>
                  <a:pt x="443" y="443"/>
                  <a:pt x="443" y="443"/>
                  <a:pt x="443" y="443"/>
                </a:cubicBezTo>
                <a:cubicBezTo>
                  <a:pt x="479" y="443"/>
                  <a:pt x="496" y="425"/>
                  <a:pt x="496" y="398"/>
                </a:cubicBezTo>
                <a:cubicBezTo>
                  <a:pt x="496" y="124"/>
                  <a:pt x="496" y="124"/>
                  <a:pt x="496" y="124"/>
                </a:cubicBezTo>
                <a:cubicBezTo>
                  <a:pt x="496" y="97"/>
                  <a:pt x="479" y="70"/>
                  <a:pt x="443" y="70"/>
                </a:cubicBezTo>
                <a:close/>
                <a:moveTo>
                  <a:pt x="0" y="124"/>
                </a:moveTo>
                <a:lnTo>
                  <a:pt x="0" y="124"/>
                </a:lnTo>
                <a:cubicBezTo>
                  <a:pt x="0" y="398"/>
                  <a:pt x="0" y="398"/>
                  <a:pt x="0" y="398"/>
                </a:cubicBezTo>
                <a:cubicBezTo>
                  <a:pt x="0" y="425"/>
                  <a:pt x="26" y="443"/>
                  <a:pt x="53" y="443"/>
                </a:cubicBezTo>
                <a:cubicBezTo>
                  <a:pt x="71" y="443"/>
                  <a:pt x="71" y="443"/>
                  <a:pt x="71" y="443"/>
                </a:cubicBezTo>
                <a:cubicBezTo>
                  <a:pt x="71" y="70"/>
                  <a:pt x="71" y="70"/>
                  <a:pt x="71" y="70"/>
                </a:cubicBezTo>
                <a:cubicBezTo>
                  <a:pt x="53" y="70"/>
                  <a:pt x="53" y="70"/>
                  <a:pt x="53" y="70"/>
                </a:cubicBezTo>
                <a:cubicBezTo>
                  <a:pt x="26" y="70"/>
                  <a:pt x="0" y="97"/>
                  <a:pt x="0" y="124"/>
                </a:cubicBezTo>
                <a:close/>
                <a:moveTo>
                  <a:pt x="337" y="26"/>
                </a:moveTo>
                <a:lnTo>
                  <a:pt x="337" y="26"/>
                </a:lnTo>
                <a:cubicBezTo>
                  <a:pt x="319" y="17"/>
                  <a:pt x="292" y="0"/>
                  <a:pt x="248" y="0"/>
                </a:cubicBezTo>
                <a:cubicBezTo>
                  <a:pt x="204" y="0"/>
                  <a:pt x="177" y="17"/>
                  <a:pt x="160" y="26"/>
                </a:cubicBezTo>
                <a:cubicBezTo>
                  <a:pt x="160" y="70"/>
                  <a:pt x="160" y="70"/>
                  <a:pt x="160" y="70"/>
                </a:cubicBezTo>
                <a:cubicBezTo>
                  <a:pt x="107" y="70"/>
                  <a:pt x="107" y="70"/>
                  <a:pt x="107" y="70"/>
                </a:cubicBezTo>
                <a:cubicBezTo>
                  <a:pt x="107" y="443"/>
                  <a:pt x="107" y="443"/>
                  <a:pt x="107" y="443"/>
                </a:cubicBezTo>
                <a:cubicBezTo>
                  <a:pt x="390" y="443"/>
                  <a:pt x="390" y="443"/>
                  <a:pt x="390" y="443"/>
                </a:cubicBezTo>
                <a:cubicBezTo>
                  <a:pt x="390" y="70"/>
                  <a:pt x="390" y="70"/>
                  <a:pt x="390" y="70"/>
                </a:cubicBezTo>
                <a:cubicBezTo>
                  <a:pt x="337" y="70"/>
                  <a:pt x="337" y="70"/>
                  <a:pt x="337" y="70"/>
                </a:cubicBezTo>
                <a:lnTo>
                  <a:pt x="337" y="26"/>
                </a:lnTo>
                <a:close/>
                <a:moveTo>
                  <a:pt x="301" y="70"/>
                </a:moveTo>
                <a:lnTo>
                  <a:pt x="301" y="70"/>
                </a:lnTo>
                <a:cubicBezTo>
                  <a:pt x="195" y="70"/>
                  <a:pt x="195" y="70"/>
                  <a:pt x="195" y="70"/>
                </a:cubicBezTo>
                <a:cubicBezTo>
                  <a:pt x="195" y="44"/>
                  <a:pt x="195" y="44"/>
                  <a:pt x="195" y="44"/>
                </a:cubicBezTo>
                <a:cubicBezTo>
                  <a:pt x="204" y="35"/>
                  <a:pt x="222" y="26"/>
                  <a:pt x="248" y="26"/>
                </a:cubicBezTo>
                <a:cubicBezTo>
                  <a:pt x="275" y="26"/>
                  <a:pt x="292" y="35"/>
                  <a:pt x="301" y="44"/>
                </a:cubicBezTo>
                <a:lnTo>
                  <a:pt x="301" y="70"/>
                </a:lnTo>
                <a:close/>
              </a:path>
            </a:pathLst>
          </a:custGeom>
          <a:solidFill>
            <a:schemeClr val="bg1"/>
          </a:solidFill>
          <a:ln>
            <a:noFill/>
          </a:ln>
          <a:effectLst/>
        </p:spPr>
        <p:txBody>
          <a:bodyPr wrap="none" anchor="ctr"/>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5" name="出自【趣你的PPT】(微信:qunideppt)：最优质的PPT资源库"/>
          <p:cNvSpPr>
            <a:spLocks noChangeArrowheads="1"/>
          </p:cNvSpPr>
          <p:nvPr/>
        </p:nvSpPr>
        <p:spPr bwMode="auto">
          <a:xfrm>
            <a:off x="4487552" y="4234019"/>
            <a:ext cx="369713" cy="311144"/>
          </a:xfrm>
          <a:custGeom>
            <a:avLst/>
            <a:gdLst>
              <a:gd name="T0" fmla="*/ 434 w 444"/>
              <a:gd name="T1" fmla="*/ 213 h 373"/>
              <a:gd name="T2" fmla="*/ 434 w 444"/>
              <a:gd name="T3" fmla="*/ 213 h 373"/>
              <a:gd name="T4" fmla="*/ 354 w 444"/>
              <a:gd name="T5" fmla="*/ 27 h 373"/>
              <a:gd name="T6" fmla="*/ 319 w 444"/>
              <a:gd name="T7" fmla="*/ 0 h 373"/>
              <a:gd name="T8" fmla="*/ 124 w 444"/>
              <a:gd name="T9" fmla="*/ 0 h 373"/>
              <a:gd name="T10" fmla="*/ 80 w 444"/>
              <a:gd name="T11" fmla="*/ 27 h 373"/>
              <a:gd name="T12" fmla="*/ 9 w 444"/>
              <a:gd name="T13" fmla="*/ 213 h 373"/>
              <a:gd name="T14" fmla="*/ 0 w 444"/>
              <a:gd name="T15" fmla="*/ 257 h 373"/>
              <a:gd name="T16" fmla="*/ 18 w 444"/>
              <a:gd name="T17" fmla="*/ 345 h 373"/>
              <a:gd name="T18" fmla="*/ 45 w 444"/>
              <a:gd name="T19" fmla="*/ 372 h 373"/>
              <a:gd name="T20" fmla="*/ 399 w 444"/>
              <a:gd name="T21" fmla="*/ 372 h 373"/>
              <a:gd name="T22" fmla="*/ 425 w 444"/>
              <a:gd name="T23" fmla="*/ 345 h 373"/>
              <a:gd name="T24" fmla="*/ 443 w 444"/>
              <a:gd name="T25" fmla="*/ 257 h 373"/>
              <a:gd name="T26" fmla="*/ 434 w 444"/>
              <a:gd name="T27" fmla="*/ 213 h 373"/>
              <a:gd name="T28" fmla="*/ 399 w 444"/>
              <a:gd name="T29" fmla="*/ 275 h 373"/>
              <a:gd name="T30" fmla="*/ 399 w 444"/>
              <a:gd name="T31" fmla="*/ 275 h 373"/>
              <a:gd name="T32" fmla="*/ 399 w 444"/>
              <a:gd name="T33" fmla="*/ 310 h 373"/>
              <a:gd name="T34" fmla="*/ 372 w 444"/>
              <a:gd name="T35" fmla="*/ 337 h 373"/>
              <a:gd name="T36" fmla="*/ 71 w 444"/>
              <a:gd name="T37" fmla="*/ 337 h 373"/>
              <a:gd name="T38" fmla="*/ 45 w 444"/>
              <a:gd name="T39" fmla="*/ 310 h 373"/>
              <a:gd name="T40" fmla="*/ 35 w 444"/>
              <a:gd name="T41" fmla="*/ 275 h 373"/>
              <a:gd name="T42" fmla="*/ 62 w 444"/>
              <a:gd name="T43" fmla="*/ 248 h 373"/>
              <a:gd name="T44" fmla="*/ 381 w 444"/>
              <a:gd name="T45" fmla="*/ 248 h 373"/>
              <a:gd name="T46" fmla="*/ 399 w 444"/>
              <a:gd name="T47" fmla="*/ 275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44" h="373">
                <a:moveTo>
                  <a:pt x="434" y="213"/>
                </a:moveTo>
                <a:lnTo>
                  <a:pt x="434" y="213"/>
                </a:lnTo>
                <a:cubicBezTo>
                  <a:pt x="354" y="27"/>
                  <a:pt x="354" y="27"/>
                  <a:pt x="354" y="27"/>
                </a:cubicBezTo>
                <a:cubicBezTo>
                  <a:pt x="354" y="9"/>
                  <a:pt x="337" y="0"/>
                  <a:pt x="319" y="0"/>
                </a:cubicBezTo>
                <a:cubicBezTo>
                  <a:pt x="124" y="0"/>
                  <a:pt x="124" y="0"/>
                  <a:pt x="124" y="0"/>
                </a:cubicBezTo>
                <a:cubicBezTo>
                  <a:pt x="106" y="0"/>
                  <a:pt x="89" y="9"/>
                  <a:pt x="80" y="27"/>
                </a:cubicBezTo>
                <a:cubicBezTo>
                  <a:pt x="9" y="213"/>
                  <a:pt x="9" y="213"/>
                  <a:pt x="9" y="213"/>
                </a:cubicBezTo>
                <a:cubicBezTo>
                  <a:pt x="0" y="222"/>
                  <a:pt x="0" y="248"/>
                  <a:pt x="0" y="257"/>
                </a:cubicBezTo>
                <a:cubicBezTo>
                  <a:pt x="18" y="345"/>
                  <a:pt x="18" y="345"/>
                  <a:pt x="18" y="345"/>
                </a:cubicBezTo>
                <a:cubicBezTo>
                  <a:pt x="18" y="363"/>
                  <a:pt x="35" y="372"/>
                  <a:pt x="45" y="372"/>
                </a:cubicBezTo>
                <a:cubicBezTo>
                  <a:pt x="399" y="372"/>
                  <a:pt x="399" y="372"/>
                  <a:pt x="399" y="372"/>
                </a:cubicBezTo>
                <a:cubicBezTo>
                  <a:pt x="408" y="372"/>
                  <a:pt x="425" y="363"/>
                  <a:pt x="425" y="345"/>
                </a:cubicBezTo>
                <a:cubicBezTo>
                  <a:pt x="443" y="257"/>
                  <a:pt x="443" y="257"/>
                  <a:pt x="443" y="257"/>
                </a:cubicBezTo>
                <a:cubicBezTo>
                  <a:pt x="443" y="248"/>
                  <a:pt x="443" y="222"/>
                  <a:pt x="434" y="213"/>
                </a:cubicBezTo>
                <a:close/>
                <a:moveTo>
                  <a:pt x="399" y="275"/>
                </a:moveTo>
                <a:lnTo>
                  <a:pt x="399" y="275"/>
                </a:lnTo>
                <a:cubicBezTo>
                  <a:pt x="399" y="310"/>
                  <a:pt x="399" y="310"/>
                  <a:pt x="399" y="310"/>
                </a:cubicBezTo>
                <a:cubicBezTo>
                  <a:pt x="399" y="328"/>
                  <a:pt x="381" y="337"/>
                  <a:pt x="372" y="337"/>
                </a:cubicBezTo>
                <a:cubicBezTo>
                  <a:pt x="71" y="337"/>
                  <a:pt x="71" y="337"/>
                  <a:pt x="71" y="337"/>
                </a:cubicBezTo>
                <a:cubicBezTo>
                  <a:pt x="62" y="337"/>
                  <a:pt x="45" y="328"/>
                  <a:pt x="45" y="310"/>
                </a:cubicBezTo>
                <a:cubicBezTo>
                  <a:pt x="35" y="275"/>
                  <a:pt x="35" y="275"/>
                  <a:pt x="35" y="275"/>
                </a:cubicBezTo>
                <a:cubicBezTo>
                  <a:pt x="35" y="266"/>
                  <a:pt x="45" y="248"/>
                  <a:pt x="62" y="248"/>
                </a:cubicBezTo>
                <a:cubicBezTo>
                  <a:pt x="381" y="248"/>
                  <a:pt x="381" y="248"/>
                  <a:pt x="381" y="248"/>
                </a:cubicBezTo>
                <a:cubicBezTo>
                  <a:pt x="399" y="248"/>
                  <a:pt x="408" y="266"/>
                  <a:pt x="399" y="275"/>
                </a:cubicBezTo>
                <a:close/>
              </a:path>
            </a:pathLst>
          </a:custGeom>
          <a:solidFill>
            <a:schemeClr val="bg1"/>
          </a:solidFill>
          <a:ln>
            <a:noFill/>
          </a:ln>
          <a:effectLst/>
        </p:spPr>
        <p:txBody>
          <a:bodyPr wrap="none" anchor="ctr"/>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6" name="出自【趣你的PPT】(微信:qunideppt)：最优质的PPT资源库"/>
          <p:cNvSpPr>
            <a:spLocks noChangeArrowheads="1"/>
          </p:cNvSpPr>
          <p:nvPr/>
        </p:nvSpPr>
        <p:spPr bwMode="auto">
          <a:xfrm>
            <a:off x="7319303" y="4215269"/>
            <a:ext cx="377035" cy="384355"/>
          </a:xfrm>
          <a:custGeom>
            <a:avLst/>
            <a:gdLst>
              <a:gd name="T0" fmla="*/ 275 w 452"/>
              <a:gd name="T1" fmla="*/ 301 h 462"/>
              <a:gd name="T2" fmla="*/ 275 w 452"/>
              <a:gd name="T3" fmla="*/ 301 h 462"/>
              <a:gd name="T4" fmla="*/ 434 w 452"/>
              <a:gd name="T5" fmla="*/ 26 h 462"/>
              <a:gd name="T6" fmla="*/ 434 w 452"/>
              <a:gd name="T7" fmla="*/ 18 h 462"/>
              <a:gd name="T8" fmla="*/ 425 w 452"/>
              <a:gd name="T9" fmla="*/ 18 h 462"/>
              <a:gd name="T10" fmla="*/ 159 w 452"/>
              <a:gd name="T11" fmla="*/ 178 h 462"/>
              <a:gd name="T12" fmla="*/ 9 w 452"/>
              <a:gd name="T13" fmla="*/ 301 h 462"/>
              <a:gd name="T14" fmla="*/ 35 w 452"/>
              <a:gd name="T15" fmla="*/ 328 h 462"/>
              <a:gd name="T16" fmla="*/ 88 w 452"/>
              <a:gd name="T17" fmla="*/ 310 h 462"/>
              <a:gd name="T18" fmla="*/ 151 w 452"/>
              <a:gd name="T19" fmla="*/ 372 h 462"/>
              <a:gd name="T20" fmla="*/ 133 w 452"/>
              <a:gd name="T21" fmla="*/ 425 h 462"/>
              <a:gd name="T22" fmla="*/ 151 w 452"/>
              <a:gd name="T23" fmla="*/ 452 h 462"/>
              <a:gd name="T24" fmla="*/ 275 w 452"/>
              <a:gd name="T25" fmla="*/ 301 h 462"/>
              <a:gd name="T26" fmla="*/ 301 w 452"/>
              <a:gd name="T27" fmla="*/ 150 h 462"/>
              <a:gd name="T28" fmla="*/ 301 w 452"/>
              <a:gd name="T29" fmla="*/ 150 h 462"/>
              <a:gd name="T30" fmla="*/ 301 w 452"/>
              <a:gd name="T31" fmla="*/ 97 h 462"/>
              <a:gd name="T32" fmla="*/ 354 w 452"/>
              <a:gd name="T33" fmla="*/ 97 h 462"/>
              <a:gd name="T34" fmla="*/ 354 w 452"/>
              <a:gd name="T35" fmla="*/ 150 h 462"/>
              <a:gd name="T36" fmla="*/ 301 w 452"/>
              <a:gd name="T37" fmla="*/ 15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2" h="462">
                <a:moveTo>
                  <a:pt x="275" y="301"/>
                </a:moveTo>
                <a:lnTo>
                  <a:pt x="275" y="301"/>
                </a:lnTo>
                <a:cubicBezTo>
                  <a:pt x="275" y="301"/>
                  <a:pt x="451" y="169"/>
                  <a:pt x="434" y="26"/>
                </a:cubicBezTo>
                <a:lnTo>
                  <a:pt x="434" y="18"/>
                </a:lnTo>
                <a:cubicBezTo>
                  <a:pt x="425" y="18"/>
                  <a:pt x="425" y="18"/>
                  <a:pt x="425" y="18"/>
                </a:cubicBezTo>
                <a:cubicBezTo>
                  <a:pt x="284" y="0"/>
                  <a:pt x="159" y="178"/>
                  <a:pt x="159" y="178"/>
                </a:cubicBezTo>
                <a:cubicBezTo>
                  <a:pt x="53" y="159"/>
                  <a:pt x="62" y="186"/>
                  <a:pt x="9" y="301"/>
                </a:cubicBezTo>
                <a:cubicBezTo>
                  <a:pt x="0" y="328"/>
                  <a:pt x="18" y="328"/>
                  <a:pt x="35" y="328"/>
                </a:cubicBezTo>
                <a:cubicBezTo>
                  <a:pt x="53" y="319"/>
                  <a:pt x="88" y="310"/>
                  <a:pt x="88" y="310"/>
                </a:cubicBezTo>
                <a:cubicBezTo>
                  <a:pt x="151" y="372"/>
                  <a:pt x="151" y="372"/>
                  <a:pt x="151" y="372"/>
                </a:cubicBezTo>
                <a:cubicBezTo>
                  <a:pt x="151" y="372"/>
                  <a:pt x="141" y="407"/>
                  <a:pt x="133" y="425"/>
                </a:cubicBezTo>
                <a:cubicBezTo>
                  <a:pt x="124" y="443"/>
                  <a:pt x="133" y="461"/>
                  <a:pt x="151" y="452"/>
                </a:cubicBezTo>
                <a:cubicBezTo>
                  <a:pt x="266" y="398"/>
                  <a:pt x="292" y="407"/>
                  <a:pt x="275" y="301"/>
                </a:cubicBezTo>
                <a:close/>
                <a:moveTo>
                  <a:pt x="301" y="150"/>
                </a:moveTo>
                <a:lnTo>
                  <a:pt x="301" y="150"/>
                </a:lnTo>
                <a:cubicBezTo>
                  <a:pt x="284" y="133"/>
                  <a:pt x="284" y="115"/>
                  <a:pt x="301" y="97"/>
                </a:cubicBezTo>
                <a:cubicBezTo>
                  <a:pt x="319" y="80"/>
                  <a:pt x="345" y="80"/>
                  <a:pt x="354" y="97"/>
                </a:cubicBezTo>
                <a:cubicBezTo>
                  <a:pt x="372" y="115"/>
                  <a:pt x="372" y="133"/>
                  <a:pt x="354" y="150"/>
                </a:cubicBezTo>
                <a:cubicBezTo>
                  <a:pt x="345" y="169"/>
                  <a:pt x="319" y="169"/>
                  <a:pt x="301" y="150"/>
                </a:cubicBezTo>
                <a:close/>
              </a:path>
            </a:pathLst>
          </a:custGeom>
          <a:solidFill>
            <a:schemeClr val="bg1"/>
          </a:solidFill>
          <a:ln>
            <a:noFill/>
          </a:ln>
          <a:effectLst/>
        </p:spPr>
        <p:txBody>
          <a:bodyPr wrap="none" anchor="ctr"/>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7" name="出自【趣你的PPT】(微信:qunideppt)：最优质的PPT资源库"/>
          <p:cNvSpPr>
            <a:spLocks noChangeArrowheads="1"/>
          </p:cNvSpPr>
          <p:nvPr/>
        </p:nvSpPr>
        <p:spPr bwMode="auto">
          <a:xfrm>
            <a:off x="7319303" y="1798328"/>
            <a:ext cx="428283" cy="413639"/>
          </a:xfrm>
          <a:custGeom>
            <a:avLst/>
            <a:gdLst>
              <a:gd name="T0" fmla="*/ 79 w 515"/>
              <a:gd name="T1" fmla="*/ 337 h 498"/>
              <a:gd name="T2" fmla="*/ 79 w 515"/>
              <a:gd name="T3" fmla="*/ 337 h 498"/>
              <a:gd name="T4" fmla="*/ 18 w 515"/>
              <a:gd name="T5" fmla="*/ 470 h 498"/>
              <a:gd name="T6" fmla="*/ 169 w 515"/>
              <a:gd name="T7" fmla="*/ 434 h 498"/>
              <a:gd name="T8" fmla="*/ 160 w 515"/>
              <a:gd name="T9" fmla="*/ 346 h 498"/>
              <a:gd name="T10" fmla="*/ 79 w 515"/>
              <a:gd name="T11" fmla="*/ 337 h 498"/>
              <a:gd name="T12" fmla="*/ 496 w 515"/>
              <a:gd name="T13" fmla="*/ 18 h 498"/>
              <a:gd name="T14" fmla="*/ 496 w 515"/>
              <a:gd name="T15" fmla="*/ 18 h 498"/>
              <a:gd name="T16" fmla="*/ 195 w 515"/>
              <a:gd name="T17" fmla="*/ 231 h 498"/>
              <a:gd name="T18" fmla="*/ 141 w 515"/>
              <a:gd name="T19" fmla="*/ 293 h 498"/>
              <a:gd name="T20" fmla="*/ 150 w 515"/>
              <a:gd name="T21" fmla="*/ 301 h 498"/>
              <a:gd name="T22" fmla="*/ 186 w 515"/>
              <a:gd name="T23" fmla="*/ 328 h 498"/>
              <a:gd name="T24" fmla="*/ 204 w 515"/>
              <a:gd name="T25" fmla="*/ 354 h 498"/>
              <a:gd name="T26" fmla="*/ 213 w 515"/>
              <a:gd name="T27" fmla="*/ 363 h 498"/>
              <a:gd name="T28" fmla="*/ 275 w 515"/>
              <a:gd name="T29" fmla="*/ 310 h 498"/>
              <a:gd name="T30" fmla="*/ 496 w 515"/>
              <a:gd name="T31" fmla="*/ 1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5" h="498">
                <a:moveTo>
                  <a:pt x="79" y="337"/>
                </a:moveTo>
                <a:lnTo>
                  <a:pt x="79" y="337"/>
                </a:lnTo>
                <a:cubicBezTo>
                  <a:pt x="44" y="372"/>
                  <a:pt x="71" y="416"/>
                  <a:pt x="18" y="470"/>
                </a:cubicBezTo>
                <a:cubicBezTo>
                  <a:pt x="0" y="497"/>
                  <a:pt x="116" y="487"/>
                  <a:pt x="169" y="434"/>
                </a:cubicBezTo>
                <a:cubicBezTo>
                  <a:pt x="195" y="407"/>
                  <a:pt x="186" y="372"/>
                  <a:pt x="160" y="346"/>
                </a:cubicBezTo>
                <a:cubicBezTo>
                  <a:pt x="132" y="319"/>
                  <a:pt x="97" y="319"/>
                  <a:pt x="79" y="337"/>
                </a:cubicBezTo>
                <a:close/>
                <a:moveTo>
                  <a:pt x="496" y="18"/>
                </a:moveTo>
                <a:lnTo>
                  <a:pt x="496" y="18"/>
                </a:lnTo>
                <a:cubicBezTo>
                  <a:pt x="479" y="0"/>
                  <a:pt x="257" y="168"/>
                  <a:pt x="195" y="231"/>
                </a:cubicBezTo>
                <a:cubicBezTo>
                  <a:pt x="169" y="266"/>
                  <a:pt x="160" y="284"/>
                  <a:pt x="141" y="293"/>
                </a:cubicBezTo>
                <a:cubicBezTo>
                  <a:pt x="141" y="301"/>
                  <a:pt x="150" y="301"/>
                  <a:pt x="150" y="301"/>
                </a:cubicBezTo>
                <a:cubicBezTo>
                  <a:pt x="160" y="310"/>
                  <a:pt x="169" y="310"/>
                  <a:pt x="186" y="328"/>
                </a:cubicBezTo>
                <a:cubicBezTo>
                  <a:pt x="195" y="337"/>
                  <a:pt x="204" y="346"/>
                  <a:pt x="204" y="354"/>
                </a:cubicBezTo>
                <a:cubicBezTo>
                  <a:pt x="204" y="363"/>
                  <a:pt x="213" y="363"/>
                  <a:pt x="213" y="363"/>
                </a:cubicBezTo>
                <a:cubicBezTo>
                  <a:pt x="230" y="354"/>
                  <a:pt x="248" y="337"/>
                  <a:pt x="275" y="310"/>
                </a:cubicBezTo>
                <a:cubicBezTo>
                  <a:pt x="336" y="248"/>
                  <a:pt x="514" y="35"/>
                  <a:pt x="496" y="18"/>
                </a:cubicBezTo>
                <a:close/>
              </a:path>
            </a:pathLst>
          </a:custGeom>
          <a:solidFill>
            <a:schemeClr val="bg1"/>
          </a:solidFill>
          <a:ln>
            <a:noFill/>
          </a:ln>
          <a:effectLst/>
        </p:spPr>
        <p:txBody>
          <a:bodyPr wrap="none" anchor="ctr"/>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8" name="出自【趣你的PPT】(微信:qunideppt)：最优质的PPT资源库"/>
          <p:cNvSpPr>
            <a:spLocks noChangeArrowheads="1"/>
          </p:cNvSpPr>
          <p:nvPr/>
        </p:nvSpPr>
        <p:spPr bwMode="auto">
          <a:xfrm>
            <a:off x="10177967" y="1834932"/>
            <a:ext cx="413642" cy="377035"/>
          </a:xfrm>
          <a:custGeom>
            <a:avLst/>
            <a:gdLst>
              <a:gd name="T0" fmla="*/ 247 w 497"/>
              <a:gd name="T1" fmla="*/ 274 h 452"/>
              <a:gd name="T2" fmla="*/ 247 w 497"/>
              <a:gd name="T3" fmla="*/ 274 h 452"/>
              <a:gd name="T4" fmla="*/ 363 w 497"/>
              <a:gd name="T5" fmla="*/ 230 h 452"/>
              <a:gd name="T6" fmla="*/ 337 w 497"/>
              <a:gd name="T7" fmla="*/ 151 h 452"/>
              <a:gd name="T8" fmla="*/ 247 w 497"/>
              <a:gd name="T9" fmla="*/ 186 h 452"/>
              <a:gd name="T10" fmla="*/ 168 w 497"/>
              <a:gd name="T11" fmla="*/ 151 h 452"/>
              <a:gd name="T12" fmla="*/ 133 w 497"/>
              <a:gd name="T13" fmla="*/ 230 h 452"/>
              <a:gd name="T14" fmla="*/ 247 w 497"/>
              <a:gd name="T15" fmla="*/ 274 h 452"/>
              <a:gd name="T16" fmla="*/ 247 w 497"/>
              <a:gd name="T17" fmla="*/ 106 h 452"/>
              <a:gd name="T18" fmla="*/ 247 w 497"/>
              <a:gd name="T19" fmla="*/ 106 h 452"/>
              <a:gd name="T20" fmla="*/ 309 w 497"/>
              <a:gd name="T21" fmla="*/ 88 h 452"/>
              <a:gd name="T22" fmla="*/ 284 w 497"/>
              <a:gd name="T23" fmla="*/ 17 h 452"/>
              <a:gd name="T24" fmla="*/ 247 w 497"/>
              <a:gd name="T25" fmla="*/ 0 h 452"/>
              <a:gd name="T26" fmla="*/ 212 w 497"/>
              <a:gd name="T27" fmla="*/ 17 h 452"/>
              <a:gd name="T28" fmla="*/ 186 w 497"/>
              <a:gd name="T29" fmla="*/ 88 h 452"/>
              <a:gd name="T30" fmla="*/ 247 w 497"/>
              <a:gd name="T31" fmla="*/ 106 h 452"/>
              <a:gd name="T32" fmla="*/ 469 w 497"/>
              <a:gd name="T33" fmla="*/ 301 h 452"/>
              <a:gd name="T34" fmla="*/ 469 w 497"/>
              <a:gd name="T35" fmla="*/ 301 h 452"/>
              <a:gd name="T36" fmla="*/ 372 w 497"/>
              <a:gd name="T37" fmla="*/ 266 h 452"/>
              <a:gd name="T38" fmla="*/ 381 w 497"/>
              <a:gd name="T39" fmla="*/ 292 h 452"/>
              <a:gd name="T40" fmla="*/ 247 w 497"/>
              <a:gd name="T41" fmla="*/ 345 h 452"/>
              <a:gd name="T42" fmla="*/ 115 w 497"/>
              <a:gd name="T43" fmla="*/ 292 h 452"/>
              <a:gd name="T44" fmla="*/ 124 w 497"/>
              <a:gd name="T45" fmla="*/ 266 h 452"/>
              <a:gd name="T46" fmla="*/ 26 w 497"/>
              <a:gd name="T47" fmla="*/ 301 h 452"/>
              <a:gd name="T48" fmla="*/ 26 w 497"/>
              <a:gd name="T49" fmla="*/ 345 h 452"/>
              <a:gd name="T50" fmla="*/ 203 w 497"/>
              <a:gd name="T51" fmla="*/ 434 h 452"/>
              <a:gd name="T52" fmla="*/ 292 w 497"/>
              <a:gd name="T53" fmla="*/ 434 h 452"/>
              <a:gd name="T54" fmla="*/ 469 w 497"/>
              <a:gd name="T55" fmla="*/ 345 h 452"/>
              <a:gd name="T56" fmla="*/ 469 w 497"/>
              <a:gd name="T57" fmla="*/ 30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97" h="452">
                <a:moveTo>
                  <a:pt x="247" y="274"/>
                </a:moveTo>
                <a:lnTo>
                  <a:pt x="247" y="274"/>
                </a:lnTo>
                <a:cubicBezTo>
                  <a:pt x="309" y="274"/>
                  <a:pt x="354" y="257"/>
                  <a:pt x="363" y="230"/>
                </a:cubicBezTo>
                <a:cubicBezTo>
                  <a:pt x="354" y="204"/>
                  <a:pt x="345" y="177"/>
                  <a:pt x="337" y="151"/>
                </a:cubicBezTo>
                <a:cubicBezTo>
                  <a:pt x="328" y="168"/>
                  <a:pt x="292" y="186"/>
                  <a:pt x="247" y="186"/>
                </a:cubicBezTo>
                <a:cubicBezTo>
                  <a:pt x="203" y="186"/>
                  <a:pt x="168" y="168"/>
                  <a:pt x="168" y="151"/>
                </a:cubicBezTo>
                <a:cubicBezTo>
                  <a:pt x="150" y="177"/>
                  <a:pt x="141" y="204"/>
                  <a:pt x="133" y="230"/>
                </a:cubicBezTo>
                <a:cubicBezTo>
                  <a:pt x="141" y="257"/>
                  <a:pt x="186" y="274"/>
                  <a:pt x="247" y="274"/>
                </a:cubicBezTo>
                <a:close/>
                <a:moveTo>
                  <a:pt x="247" y="106"/>
                </a:moveTo>
                <a:lnTo>
                  <a:pt x="247" y="106"/>
                </a:lnTo>
                <a:cubicBezTo>
                  <a:pt x="274" y="106"/>
                  <a:pt x="300" y="97"/>
                  <a:pt x="309" y="88"/>
                </a:cubicBezTo>
                <a:cubicBezTo>
                  <a:pt x="300" y="62"/>
                  <a:pt x="292" y="35"/>
                  <a:pt x="284" y="17"/>
                </a:cubicBezTo>
                <a:cubicBezTo>
                  <a:pt x="284" y="8"/>
                  <a:pt x="265" y="0"/>
                  <a:pt x="247" y="0"/>
                </a:cubicBezTo>
                <a:cubicBezTo>
                  <a:pt x="230" y="0"/>
                  <a:pt x="212" y="8"/>
                  <a:pt x="212" y="17"/>
                </a:cubicBezTo>
                <a:cubicBezTo>
                  <a:pt x="203" y="35"/>
                  <a:pt x="194" y="62"/>
                  <a:pt x="186" y="88"/>
                </a:cubicBezTo>
                <a:cubicBezTo>
                  <a:pt x="194" y="97"/>
                  <a:pt x="221" y="106"/>
                  <a:pt x="247" y="106"/>
                </a:cubicBezTo>
                <a:close/>
                <a:moveTo>
                  <a:pt x="469" y="301"/>
                </a:moveTo>
                <a:lnTo>
                  <a:pt x="469" y="301"/>
                </a:lnTo>
                <a:cubicBezTo>
                  <a:pt x="372" y="266"/>
                  <a:pt x="372" y="266"/>
                  <a:pt x="372" y="266"/>
                </a:cubicBezTo>
                <a:cubicBezTo>
                  <a:pt x="381" y="292"/>
                  <a:pt x="381" y="292"/>
                  <a:pt x="381" y="292"/>
                </a:cubicBezTo>
                <a:cubicBezTo>
                  <a:pt x="381" y="327"/>
                  <a:pt x="319" y="345"/>
                  <a:pt x="247" y="345"/>
                </a:cubicBezTo>
                <a:cubicBezTo>
                  <a:pt x="177" y="345"/>
                  <a:pt x="115" y="327"/>
                  <a:pt x="115" y="292"/>
                </a:cubicBezTo>
                <a:cubicBezTo>
                  <a:pt x="124" y="266"/>
                  <a:pt x="124" y="266"/>
                  <a:pt x="124" y="266"/>
                </a:cubicBezTo>
                <a:cubicBezTo>
                  <a:pt x="26" y="301"/>
                  <a:pt x="26" y="301"/>
                  <a:pt x="26" y="301"/>
                </a:cubicBezTo>
                <a:cubicBezTo>
                  <a:pt x="0" y="310"/>
                  <a:pt x="0" y="327"/>
                  <a:pt x="26" y="345"/>
                </a:cubicBezTo>
                <a:cubicBezTo>
                  <a:pt x="203" y="434"/>
                  <a:pt x="203" y="434"/>
                  <a:pt x="203" y="434"/>
                </a:cubicBezTo>
                <a:cubicBezTo>
                  <a:pt x="230" y="451"/>
                  <a:pt x="265" y="451"/>
                  <a:pt x="292" y="434"/>
                </a:cubicBezTo>
                <a:cubicBezTo>
                  <a:pt x="469" y="345"/>
                  <a:pt x="469" y="345"/>
                  <a:pt x="469" y="345"/>
                </a:cubicBezTo>
                <a:cubicBezTo>
                  <a:pt x="496" y="327"/>
                  <a:pt x="496" y="310"/>
                  <a:pt x="469" y="301"/>
                </a:cubicBezTo>
                <a:close/>
              </a:path>
            </a:pathLst>
          </a:custGeom>
          <a:solidFill>
            <a:schemeClr val="bg1"/>
          </a:solidFill>
          <a:ln>
            <a:noFill/>
          </a:ln>
          <a:effectLst/>
        </p:spPr>
        <p:txBody>
          <a:bodyPr wrap="none" anchor="ctr"/>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9" name="出自【趣你的PPT】(微信:qunideppt)：最优质的PPT资源库"/>
          <p:cNvSpPr>
            <a:spLocks noChangeArrowheads="1"/>
          </p:cNvSpPr>
          <p:nvPr/>
        </p:nvSpPr>
        <p:spPr bwMode="auto">
          <a:xfrm>
            <a:off x="4523614" y="1834932"/>
            <a:ext cx="278200" cy="340429"/>
          </a:xfrm>
          <a:custGeom>
            <a:avLst/>
            <a:gdLst>
              <a:gd name="T0" fmla="*/ 168 w 337"/>
              <a:gd name="T1" fmla="*/ 0 h 409"/>
              <a:gd name="T2" fmla="*/ 168 w 337"/>
              <a:gd name="T3" fmla="*/ 0 h 409"/>
              <a:gd name="T4" fmla="*/ 0 w 337"/>
              <a:gd name="T5" fmla="*/ 62 h 409"/>
              <a:gd name="T6" fmla="*/ 35 w 337"/>
              <a:gd name="T7" fmla="*/ 363 h 409"/>
              <a:gd name="T8" fmla="*/ 168 w 337"/>
              <a:gd name="T9" fmla="*/ 408 h 409"/>
              <a:gd name="T10" fmla="*/ 301 w 337"/>
              <a:gd name="T11" fmla="*/ 363 h 409"/>
              <a:gd name="T12" fmla="*/ 336 w 337"/>
              <a:gd name="T13" fmla="*/ 62 h 409"/>
              <a:gd name="T14" fmla="*/ 168 w 337"/>
              <a:gd name="T15" fmla="*/ 0 h 409"/>
              <a:gd name="T16" fmla="*/ 168 w 337"/>
              <a:gd name="T17" fmla="*/ 107 h 409"/>
              <a:gd name="T18" fmla="*/ 168 w 337"/>
              <a:gd name="T19" fmla="*/ 107 h 409"/>
              <a:gd name="T20" fmla="*/ 35 w 337"/>
              <a:gd name="T21" fmla="*/ 71 h 409"/>
              <a:gd name="T22" fmla="*/ 168 w 337"/>
              <a:gd name="T23" fmla="*/ 36 h 409"/>
              <a:gd name="T24" fmla="*/ 301 w 337"/>
              <a:gd name="T25" fmla="*/ 71 h 409"/>
              <a:gd name="T26" fmla="*/ 168 w 337"/>
              <a:gd name="T27" fmla="*/ 107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7" h="409">
                <a:moveTo>
                  <a:pt x="168" y="0"/>
                </a:moveTo>
                <a:lnTo>
                  <a:pt x="168" y="0"/>
                </a:lnTo>
                <a:cubicBezTo>
                  <a:pt x="62" y="0"/>
                  <a:pt x="0" y="36"/>
                  <a:pt x="0" y="62"/>
                </a:cubicBezTo>
                <a:cubicBezTo>
                  <a:pt x="35" y="363"/>
                  <a:pt x="35" y="363"/>
                  <a:pt x="35" y="363"/>
                </a:cubicBezTo>
                <a:cubicBezTo>
                  <a:pt x="35" y="372"/>
                  <a:pt x="88" y="408"/>
                  <a:pt x="168" y="408"/>
                </a:cubicBezTo>
                <a:cubicBezTo>
                  <a:pt x="248" y="408"/>
                  <a:pt x="301" y="372"/>
                  <a:pt x="301" y="363"/>
                </a:cubicBezTo>
                <a:cubicBezTo>
                  <a:pt x="336" y="62"/>
                  <a:pt x="336" y="62"/>
                  <a:pt x="336" y="62"/>
                </a:cubicBezTo>
                <a:cubicBezTo>
                  <a:pt x="336" y="36"/>
                  <a:pt x="274" y="0"/>
                  <a:pt x="168" y="0"/>
                </a:cubicBezTo>
                <a:close/>
                <a:moveTo>
                  <a:pt x="168" y="107"/>
                </a:moveTo>
                <a:lnTo>
                  <a:pt x="168" y="107"/>
                </a:lnTo>
                <a:cubicBezTo>
                  <a:pt x="88" y="107"/>
                  <a:pt x="35" y="80"/>
                  <a:pt x="35" y="71"/>
                </a:cubicBezTo>
                <a:cubicBezTo>
                  <a:pt x="35" y="62"/>
                  <a:pt x="88" y="36"/>
                  <a:pt x="168" y="36"/>
                </a:cubicBezTo>
                <a:cubicBezTo>
                  <a:pt x="248" y="36"/>
                  <a:pt x="301" y="62"/>
                  <a:pt x="301" y="71"/>
                </a:cubicBezTo>
                <a:cubicBezTo>
                  <a:pt x="301" y="80"/>
                  <a:pt x="248" y="107"/>
                  <a:pt x="168" y="107"/>
                </a:cubicBezTo>
                <a:close/>
              </a:path>
            </a:pathLst>
          </a:custGeom>
          <a:solidFill>
            <a:schemeClr val="bg1"/>
          </a:solidFill>
          <a:ln>
            <a:noFill/>
          </a:ln>
          <a:effectLst/>
        </p:spPr>
        <p:txBody>
          <a:bodyPr wrap="none" anchor="ctr"/>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21" name="出自【趣你的PPT】(微信:qunideppt)：最优质的PPT资源库"/>
          <p:cNvSpPr txBox="1"/>
          <p:nvPr/>
        </p:nvSpPr>
        <p:spPr>
          <a:xfrm>
            <a:off x="1192515" y="3009163"/>
            <a:ext cx="1384263" cy="553998"/>
          </a:xfrm>
          <a:prstGeom prst="rect">
            <a:avLst/>
          </a:prstGeom>
          <a:noFill/>
        </p:spPr>
        <p:txBody>
          <a:bodyPr wrap="square" lIns="0" tIns="0" rIns="0" bIns="0" rtlCol="0" anchor="t" anchorCtr="0">
            <a:spAutoFit/>
          </a:bodyPr>
          <a:lstStyle/>
          <a:p>
            <a:pPr algn="ctr" defTabSz="1216660">
              <a:spcBef>
                <a:spcPct val="20000"/>
              </a:spcBef>
              <a:defRPr/>
            </a:pPr>
            <a:r>
              <a:rPr lang="zh-CN" altLang="en-US" sz="1200" dirty="0" smtClean="0">
                <a:solidFill>
                  <a:srgbClr val="445469"/>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出自【趣你的PPT】(微信:qunideppt)：最优质的PPT资源库"/>
          <p:cNvSpPr txBox="1"/>
          <p:nvPr/>
        </p:nvSpPr>
        <p:spPr>
          <a:xfrm>
            <a:off x="3503368" y="2659758"/>
            <a:ext cx="2338080" cy="246221"/>
          </a:xfrm>
          <a:prstGeom prst="rect">
            <a:avLst/>
          </a:prstGeom>
          <a:noFill/>
        </p:spPr>
        <p:txBody>
          <a:bodyPr wrap="square" lIns="0" tIns="0" rIns="0" bIns="0" rtlCol="0" anchor="t" anchorCtr="0">
            <a:spAutoFit/>
          </a:bodyPr>
          <a:lstStyle/>
          <a:p>
            <a:pPr algn="ctr" defTabSz="1216660">
              <a:spcBef>
                <a:spcPct val="20000"/>
              </a:spcBef>
              <a:defRPr/>
            </a:pPr>
            <a:r>
              <a:rPr lang="zh-CN" altLang="en-US" sz="1600" b="1" dirty="0" smtClean="0">
                <a:solidFill>
                  <a:srgbClr val="445469"/>
                </a:solidFill>
                <a:latin typeface="Arial" panose="020B0604020202020204" pitchFamily="34" charset="0"/>
                <a:ea typeface="微软雅黑" panose="020B0503020204020204" pitchFamily="34" charset="-122"/>
                <a:sym typeface="Arial" panose="020B0604020202020204" pitchFamily="34" charset="0"/>
              </a:rPr>
              <a:t>关键词</a:t>
            </a:r>
            <a:endParaRPr lang="en-US" sz="1600" b="1"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出自【趣你的PPT】(微信:qunideppt)：最优质的PPT资源库"/>
          <p:cNvSpPr txBox="1"/>
          <p:nvPr/>
        </p:nvSpPr>
        <p:spPr>
          <a:xfrm>
            <a:off x="4053549" y="3009163"/>
            <a:ext cx="1384263" cy="553998"/>
          </a:xfrm>
          <a:prstGeom prst="rect">
            <a:avLst/>
          </a:prstGeom>
          <a:noFill/>
        </p:spPr>
        <p:txBody>
          <a:bodyPr wrap="square" lIns="0" tIns="0" rIns="0" bIns="0" rtlCol="0" anchor="t" anchorCtr="0">
            <a:spAutoFit/>
          </a:bodyPr>
          <a:lstStyle/>
          <a:p>
            <a:pPr algn="ctr" defTabSz="1216660">
              <a:spcBef>
                <a:spcPct val="20000"/>
              </a:spcBef>
              <a:defRPr/>
            </a:pPr>
            <a:r>
              <a:rPr lang="zh-CN" altLang="en-US" sz="1200" dirty="0" smtClean="0">
                <a:solidFill>
                  <a:srgbClr val="445469"/>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出自【趣你的PPT】(微信:qunideppt)：最优质的PPT资源库"/>
          <p:cNvSpPr txBox="1"/>
          <p:nvPr/>
        </p:nvSpPr>
        <p:spPr>
          <a:xfrm>
            <a:off x="6372259" y="2659758"/>
            <a:ext cx="2338080" cy="246221"/>
          </a:xfrm>
          <a:prstGeom prst="rect">
            <a:avLst/>
          </a:prstGeom>
          <a:noFill/>
        </p:spPr>
        <p:txBody>
          <a:bodyPr wrap="square" lIns="0" tIns="0" rIns="0" bIns="0" rtlCol="0" anchor="t" anchorCtr="0">
            <a:spAutoFit/>
          </a:bodyPr>
          <a:lstStyle/>
          <a:p>
            <a:pPr algn="ctr" defTabSz="1216660">
              <a:spcBef>
                <a:spcPct val="20000"/>
              </a:spcBef>
              <a:defRPr/>
            </a:pPr>
            <a:r>
              <a:rPr lang="zh-CN" altLang="en-US" sz="1600" b="1" dirty="0" smtClean="0">
                <a:solidFill>
                  <a:srgbClr val="445469"/>
                </a:solidFill>
                <a:latin typeface="Arial" panose="020B0604020202020204" pitchFamily="34" charset="0"/>
                <a:ea typeface="微软雅黑" panose="020B0503020204020204" pitchFamily="34" charset="-122"/>
                <a:sym typeface="Arial" panose="020B0604020202020204" pitchFamily="34" charset="0"/>
              </a:rPr>
              <a:t>关键词</a:t>
            </a:r>
            <a:endParaRPr lang="en-US" sz="1600" b="1"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出自【趣你的PPT】(微信:qunideppt)：最优质的PPT资源库"/>
          <p:cNvSpPr txBox="1"/>
          <p:nvPr/>
        </p:nvSpPr>
        <p:spPr>
          <a:xfrm>
            <a:off x="6922440" y="3009163"/>
            <a:ext cx="1384263" cy="553998"/>
          </a:xfrm>
          <a:prstGeom prst="rect">
            <a:avLst/>
          </a:prstGeom>
          <a:noFill/>
        </p:spPr>
        <p:txBody>
          <a:bodyPr wrap="square" lIns="0" tIns="0" rIns="0" bIns="0" rtlCol="0" anchor="t" anchorCtr="0">
            <a:spAutoFit/>
          </a:bodyPr>
          <a:lstStyle/>
          <a:p>
            <a:pPr algn="ctr" defTabSz="1216660">
              <a:spcBef>
                <a:spcPct val="20000"/>
              </a:spcBef>
              <a:defRPr/>
            </a:pPr>
            <a:r>
              <a:rPr lang="zh-CN" altLang="en-US" sz="1200" dirty="0" smtClean="0">
                <a:solidFill>
                  <a:srgbClr val="445469"/>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出自【趣你的PPT】(微信:qunideppt)：最优质的PPT资源库"/>
          <p:cNvSpPr txBox="1"/>
          <p:nvPr/>
        </p:nvSpPr>
        <p:spPr>
          <a:xfrm>
            <a:off x="9211587" y="2659758"/>
            <a:ext cx="2338080" cy="246221"/>
          </a:xfrm>
          <a:prstGeom prst="rect">
            <a:avLst/>
          </a:prstGeom>
          <a:noFill/>
        </p:spPr>
        <p:txBody>
          <a:bodyPr wrap="square" lIns="0" tIns="0" rIns="0" bIns="0" rtlCol="0" anchor="t" anchorCtr="0">
            <a:spAutoFit/>
          </a:bodyPr>
          <a:lstStyle/>
          <a:p>
            <a:pPr algn="ctr" defTabSz="1216660">
              <a:spcBef>
                <a:spcPct val="20000"/>
              </a:spcBef>
              <a:defRPr/>
            </a:pPr>
            <a:r>
              <a:rPr lang="zh-CN" altLang="en-US" sz="1600" b="1" dirty="0" smtClean="0">
                <a:solidFill>
                  <a:srgbClr val="445469"/>
                </a:solidFill>
                <a:latin typeface="Arial" panose="020B0604020202020204" pitchFamily="34" charset="0"/>
                <a:ea typeface="微软雅黑" panose="020B0503020204020204" pitchFamily="34" charset="-122"/>
                <a:sym typeface="Arial" panose="020B0604020202020204" pitchFamily="34" charset="0"/>
              </a:rPr>
              <a:t>关键词</a:t>
            </a:r>
            <a:endParaRPr lang="en-US" sz="1600" b="1"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出自【趣你的PPT】(微信:qunideppt)：最优质的PPT资源库"/>
          <p:cNvSpPr txBox="1"/>
          <p:nvPr/>
        </p:nvSpPr>
        <p:spPr>
          <a:xfrm>
            <a:off x="9761768" y="3009163"/>
            <a:ext cx="1384263" cy="553998"/>
          </a:xfrm>
          <a:prstGeom prst="rect">
            <a:avLst/>
          </a:prstGeom>
          <a:noFill/>
        </p:spPr>
        <p:txBody>
          <a:bodyPr wrap="square" lIns="0" tIns="0" rIns="0" bIns="0" rtlCol="0" anchor="t" anchorCtr="0">
            <a:spAutoFit/>
          </a:bodyPr>
          <a:lstStyle/>
          <a:p>
            <a:pPr algn="ctr" defTabSz="1216660">
              <a:spcBef>
                <a:spcPct val="20000"/>
              </a:spcBef>
              <a:defRPr/>
            </a:pPr>
            <a:r>
              <a:rPr lang="zh-CN" altLang="en-US" sz="1200" dirty="0" smtClean="0">
                <a:solidFill>
                  <a:srgbClr val="445469"/>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出自【趣你的PPT】(微信:qunideppt)：最优质的PPT资源库"/>
          <p:cNvSpPr txBox="1"/>
          <p:nvPr/>
        </p:nvSpPr>
        <p:spPr>
          <a:xfrm>
            <a:off x="1192515" y="5386285"/>
            <a:ext cx="1384263" cy="553998"/>
          </a:xfrm>
          <a:prstGeom prst="rect">
            <a:avLst/>
          </a:prstGeom>
          <a:noFill/>
        </p:spPr>
        <p:txBody>
          <a:bodyPr wrap="square" lIns="0" tIns="0" rIns="0" bIns="0" rtlCol="0" anchor="t" anchorCtr="0">
            <a:spAutoFit/>
          </a:bodyPr>
          <a:lstStyle/>
          <a:p>
            <a:pPr algn="ctr" defTabSz="1216660">
              <a:spcBef>
                <a:spcPct val="20000"/>
              </a:spcBef>
              <a:defRPr/>
            </a:pPr>
            <a:r>
              <a:rPr lang="zh-CN" altLang="en-US" sz="1200" dirty="0" smtClean="0">
                <a:solidFill>
                  <a:srgbClr val="445469"/>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出自【趣你的PPT】(微信:qunideppt)：最优质的PPT资源库"/>
          <p:cNvSpPr txBox="1"/>
          <p:nvPr/>
        </p:nvSpPr>
        <p:spPr>
          <a:xfrm>
            <a:off x="3503368" y="5036880"/>
            <a:ext cx="2338080" cy="246221"/>
          </a:xfrm>
          <a:prstGeom prst="rect">
            <a:avLst/>
          </a:prstGeom>
          <a:noFill/>
        </p:spPr>
        <p:txBody>
          <a:bodyPr wrap="square" lIns="0" tIns="0" rIns="0" bIns="0" rtlCol="0" anchor="t" anchorCtr="0">
            <a:spAutoFit/>
          </a:bodyPr>
          <a:lstStyle/>
          <a:p>
            <a:pPr algn="ctr" defTabSz="1216660">
              <a:spcBef>
                <a:spcPct val="20000"/>
              </a:spcBef>
              <a:defRPr/>
            </a:pPr>
            <a:r>
              <a:rPr lang="zh-CN" altLang="en-US" sz="1600" b="1" dirty="0" smtClean="0">
                <a:solidFill>
                  <a:srgbClr val="445469"/>
                </a:solidFill>
                <a:latin typeface="Arial" panose="020B0604020202020204" pitchFamily="34" charset="0"/>
                <a:ea typeface="微软雅黑" panose="020B0503020204020204" pitchFamily="34" charset="-122"/>
                <a:sym typeface="Arial" panose="020B0604020202020204" pitchFamily="34" charset="0"/>
              </a:rPr>
              <a:t>关键词</a:t>
            </a:r>
            <a:endParaRPr lang="en-US" sz="1600" b="1"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出自【趣你的PPT】(微信:qunideppt)：最优质的PPT资源库"/>
          <p:cNvSpPr txBox="1"/>
          <p:nvPr/>
        </p:nvSpPr>
        <p:spPr>
          <a:xfrm>
            <a:off x="4053549" y="5386285"/>
            <a:ext cx="1384263" cy="553998"/>
          </a:xfrm>
          <a:prstGeom prst="rect">
            <a:avLst/>
          </a:prstGeom>
          <a:noFill/>
        </p:spPr>
        <p:txBody>
          <a:bodyPr wrap="square" lIns="0" tIns="0" rIns="0" bIns="0" rtlCol="0" anchor="t" anchorCtr="0">
            <a:spAutoFit/>
          </a:bodyPr>
          <a:lstStyle/>
          <a:p>
            <a:pPr algn="ctr" defTabSz="1216660">
              <a:spcBef>
                <a:spcPct val="20000"/>
              </a:spcBef>
              <a:defRPr/>
            </a:pPr>
            <a:r>
              <a:rPr lang="zh-CN" altLang="en-US" sz="1200" dirty="0" smtClean="0">
                <a:solidFill>
                  <a:srgbClr val="445469"/>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出自【趣你的PPT】(微信:qunideppt)：最优质的PPT资源库"/>
          <p:cNvSpPr txBox="1"/>
          <p:nvPr/>
        </p:nvSpPr>
        <p:spPr>
          <a:xfrm>
            <a:off x="6372259" y="5036880"/>
            <a:ext cx="2338080" cy="246221"/>
          </a:xfrm>
          <a:prstGeom prst="rect">
            <a:avLst/>
          </a:prstGeom>
          <a:noFill/>
        </p:spPr>
        <p:txBody>
          <a:bodyPr wrap="square" lIns="0" tIns="0" rIns="0" bIns="0" rtlCol="0" anchor="t" anchorCtr="0">
            <a:spAutoFit/>
          </a:bodyPr>
          <a:lstStyle/>
          <a:p>
            <a:pPr algn="ctr" defTabSz="1216660">
              <a:spcBef>
                <a:spcPct val="20000"/>
              </a:spcBef>
              <a:defRPr/>
            </a:pPr>
            <a:r>
              <a:rPr lang="zh-CN" altLang="en-US" sz="1600" b="1" dirty="0" smtClean="0">
                <a:solidFill>
                  <a:srgbClr val="445469"/>
                </a:solidFill>
                <a:latin typeface="Arial" panose="020B0604020202020204" pitchFamily="34" charset="0"/>
                <a:ea typeface="微软雅黑" panose="020B0503020204020204" pitchFamily="34" charset="-122"/>
                <a:sym typeface="Arial" panose="020B0604020202020204" pitchFamily="34" charset="0"/>
              </a:rPr>
              <a:t>关键词</a:t>
            </a:r>
            <a:endParaRPr lang="en-US" sz="1600" b="1"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出自【趣你的PPT】(微信:qunideppt)：最优质的PPT资源库"/>
          <p:cNvSpPr txBox="1"/>
          <p:nvPr/>
        </p:nvSpPr>
        <p:spPr>
          <a:xfrm>
            <a:off x="6922440" y="5386285"/>
            <a:ext cx="1384263" cy="553998"/>
          </a:xfrm>
          <a:prstGeom prst="rect">
            <a:avLst/>
          </a:prstGeom>
          <a:noFill/>
        </p:spPr>
        <p:txBody>
          <a:bodyPr wrap="square" lIns="0" tIns="0" rIns="0" bIns="0" rtlCol="0" anchor="t" anchorCtr="0">
            <a:spAutoFit/>
          </a:bodyPr>
          <a:lstStyle/>
          <a:p>
            <a:pPr algn="ctr" defTabSz="1216660">
              <a:spcBef>
                <a:spcPct val="20000"/>
              </a:spcBef>
              <a:defRPr/>
            </a:pPr>
            <a:r>
              <a:rPr lang="zh-CN" altLang="en-US" sz="1200" dirty="0" smtClean="0">
                <a:solidFill>
                  <a:srgbClr val="445469"/>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出自【趣你的PPT】(微信:qunideppt)：最优质的PPT资源库"/>
          <p:cNvSpPr txBox="1"/>
          <p:nvPr/>
        </p:nvSpPr>
        <p:spPr>
          <a:xfrm>
            <a:off x="9211587" y="5036880"/>
            <a:ext cx="2338080" cy="246221"/>
          </a:xfrm>
          <a:prstGeom prst="rect">
            <a:avLst/>
          </a:prstGeom>
          <a:noFill/>
        </p:spPr>
        <p:txBody>
          <a:bodyPr wrap="square" lIns="0" tIns="0" rIns="0" bIns="0" rtlCol="0" anchor="t" anchorCtr="0">
            <a:spAutoFit/>
          </a:bodyPr>
          <a:lstStyle/>
          <a:p>
            <a:pPr algn="ctr" defTabSz="1216660">
              <a:spcBef>
                <a:spcPct val="20000"/>
              </a:spcBef>
              <a:defRPr/>
            </a:pPr>
            <a:r>
              <a:rPr lang="zh-CN" altLang="en-US" sz="1600" b="1" dirty="0" smtClean="0">
                <a:solidFill>
                  <a:srgbClr val="445469"/>
                </a:solidFill>
                <a:latin typeface="Arial" panose="020B0604020202020204" pitchFamily="34" charset="0"/>
                <a:ea typeface="微软雅黑" panose="020B0503020204020204" pitchFamily="34" charset="-122"/>
                <a:sym typeface="Arial" panose="020B0604020202020204" pitchFamily="34" charset="0"/>
              </a:rPr>
              <a:t>关键词</a:t>
            </a:r>
            <a:endParaRPr lang="en-US" sz="1600" b="1"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出自【趣你的PPT】(微信:qunideppt)：最优质的PPT资源库"/>
          <p:cNvSpPr txBox="1"/>
          <p:nvPr/>
        </p:nvSpPr>
        <p:spPr>
          <a:xfrm>
            <a:off x="9761768" y="5386285"/>
            <a:ext cx="1384263" cy="553998"/>
          </a:xfrm>
          <a:prstGeom prst="rect">
            <a:avLst/>
          </a:prstGeom>
          <a:noFill/>
        </p:spPr>
        <p:txBody>
          <a:bodyPr wrap="square" lIns="0" tIns="0" rIns="0" bIns="0" rtlCol="0" anchor="t" anchorCtr="0">
            <a:spAutoFit/>
          </a:bodyPr>
          <a:lstStyle/>
          <a:p>
            <a:pPr algn="ctr" defTabSz="1216660">
              <a:spcBef>
                <a:spcPct val="20000"/>
              </a:spcBef>
              <a:defRPr/>
            </a:pPr>
            <a:r>
              <a:rPr lang="zh-CN" altLang="en-US" sz="1200" dirty="0" smtClean="0">
                <a:solidFill>
                  <a:srgbClr val="445469"/>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文本框 35"/>
          <p:cNvSpPr txBox="1"/>
          <p:nvPr/>
        </p:nvSpPr>
        <p:spPr>
          <a:xfrm>
            <a:off x="336085" y="461265"/>
            <a:ext cx="27525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点击此处添加标题</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出自【趣你的PPT】(微信:qunideppt)：最优质的PPT资源库"/>
          <p:cNvCxnSpPr/>
          <p:nvPr/>
        </p:nvCxnSpPr>
        <p:spPr>
          <a:xfrm>
            <a:off x="2166456" y="2998031"/>
            <a:ext cx="2241765" cy="0"/>
          </a:xfrm>
          <a:prstGeom prst="straightConnector1">
            <a:avLst/>
          </a:prstGeom>
          <a:noFill/>
          <a:ln w="9525" cap="flat" cmpd="sng" algn="ctr">
            <a:solidFill>
              <a:schemeClr val="tx1">
                <a:lumMod val="75000"/>
                <a:lumOff val="25000"/>
              </a:schemeClr>
            </a:solidFill>
            <a:prstDash val="dash"/>
            <a:headEnd type="diamond" w="med" len="med"/>
            <a:tailEnd type="diamond" w="med" len="med"/>
          </a:ln>
          <a:effectLst/>
        </p:spPr>
      </p:cxnSp>
      <p:sp>
        <p:nvSpPr>
          <p:cNvPr id="5" name="出自【趣你的PPT】(微信:qunideppt)：最优质的PPT资源库"/>
          <p:cNvSpPr/>
          <p:nvPr/>
        </p:nvSpPr>
        <p:spPr bwMode="auto">
          <a:xfrm>
            <a:off x="1316123" y="1923486"/>
            <a:ext cx="852640" cy="852529"/>
          </a:xfrm>
          <a:prstGeom prst="ellipse">
            <a:avLst/>
          </a:prstGeom>
          <a:solidFill>
            <a:srgbClr val="000000"/>
          </a:solidFill>
          <a:ln w="3175" cap="flat" cmpd="sng" algn="ctr">
            <a:noFill/>
            <a:prstDash val="solid"/>
          </a:ln>
          <a:effectLst/>
        </p:spPr>
        <p:txBody>
          <a:bodyPr lIns="60951" tIns="30475" rIns="60951" bIns="30475" anchor="ctr"/>
          <a:lstStyle/>
          <a:p>
            <a:pPr algn="ctr" defTabSz="543560">
              <a:defRPr/>
            </a:pPr>
            <a:endParaRPr lang="en-US" sz="2150" kern="0" dirty="0">
              <a:solidFill>
                <a:prstClr val="white"/>
              </a:solidFill>
            </a:endParaRPr>
          </a:p>
        </p:txBody>
      </p:sp>
      <p:sp>
        <p:nvSpPr>
          <p:cNvPr id="6" name="出自【趣你的PPT】(微信:qunideppt)：最优质的PPT资源库"/>
          <p:cNvSpPr/>
          <p:nvPr/>
        </p:nvSpPr>
        <p:spPr bwMode="auto">
          <a:xfrm>
            <a:off x="9810548" y="1913542"/>
            <a:ext cx="852640" cy="852529"/>
          </a:xfrm>
          <a:prstGeom prst="ellipse">
            <a:avLst/>
          </a:prstGeom>
          <a:solidFill>
            <a:srgbClr val="FEBABF"/>
          </a:solidFill>
          <a:ln w="3175" cap="flat" cmpd="sng" algn="ctr">
            <a:noFill/>
            <a:prstDash val="solid"/>
          </a:ln>
          <a:effectLst/>
        </p:spPr>
        <p:txBody>
          <a:bodyPr lIns="60951" tIns="30475" rIns="60951" bIns="30475" anchor="ctr"/>
          <a:lstStyle/>
          <a:p>
            <a:pPr algn="ctr" defTabSz="543560">
              <a:defRPr/>
            </a:pPr>
            <a:endParaRPr lang="en-US" sz="2150" kern="0" dirty="0">
              <a:solidFill>
                <a:prstClr val="white"/>
              </a:solidFill>
            </a:endParaRPr>
          </a:p>
        </p:txBody>
      </p:sp>
      <p:cxnSp>
        <p:nvCxnSpPr>
          <p:cNvPr id="7" name="出自【趣你的PPT】(微信:qunideppt)：最优质的PPT资源库"/>
          <p:cNvCxnSpPr/>
          <p:nvPr/>
        </p:nvCxnSpPr>
        <p:spPr>
          <a:xfrm>
            <a:off x="7581666" y="2998031"/>
            <a:ext cx="2136980" cy="0"/>
          </a:xfrm>
          <a:prstGeom prst="straightConnector1">
            <a:avLst/>
          </a:prstGeom>
          <a:noFill/>
          <a:ln w="9525" cap="flat" cmpd="sng" algn="ctr">
            <a:solidFill>
              <a:schemeClr val="tx1">
                <a:lumMod val="75000"/>
                <a:lumOff val="25000"/>
              </a:schemeClr>
            </a:solidFill>
            <a:prstDash val="dash"/>
            <a:headEnd type="diamond" w="med" len="med"/>
            <a:tailEnd type="diamond" w="med" len="med"/>
          </a:ln>
          <a:effectLst/>
        </p:spPr>
      </p:cxnSp>
      <p:cxnSp>
        <p:nvCxnSpPr>
          <p:cNvPr id="8" name="出自【趣你的PPT】(微信:qunideppt)：最优质的PPT资源库"/>
          <p:cNvCxnSpPr/>
          <p:nvPr/>
        </p:nvCxnSpPr>
        <p:spPr>
          <a:xfrm>
            <a:off x="2166456" y="4884511"/>
            <a:ext cx="2585156" cy="0"/>
          </a:xfrm>
          <a:prstGeom prst="straightConnector1">
            <a:avLst/>
          </a:prstGeom>
          <a:noFill/>
          <a:ln w="9525" cap="flat" cmpd="sng" algn="ctr">
            <a:solidFill>
              <a:schemeClr val="tx1">
                <a:lumMod val="75000"/>
                <a:lumOff val="25000"/>
              </a:schemeClr>
            </a:solidFill>
            <a:prstDash val="dash"/>
            <a:headEnd type="diamond" w="med" len="med"/>
            <a:tailEnd type="diamond" w="med" len="med"/>
          </a:ln>
          <a:effectLst/>
        </p:spPr>
      </p:cxnSp>
      <p:sp>
        <p:nvSpPr>
          <p:cNvPr id="9" name="出自【趣你的PPT】(微信:qunideppt)：最优质的PPT资源库"/>
          <p:cNvSpPr/>
          <p:nvPr/>
        </p:nvSpPr>
        <p:spPr bwMode="auto">
          <a:xfrm>
            <a:off x="1313816" y="3998078"/>
            <a:ext cx="852640" cy="852529"/>
          </a:xfrm>
          <a:prstGeom prst="ellipse">
            <a:avLst/>
          </a:prstGeom>
          <a:solidFill>
            <a:srgbClr val="FEBABF"/>
          </a:solidFill>
          <a:ln w="3175" cap="flat" cmpd="sng" algn="ctr">
            <a:noFill/>
            <a:prstDash val="solid"/>
          </a:ln>
          <a:effectLst/>
        </p:spPr>
        <p:txBody>
          <a:bodyPr lIns="60951" tIns="30475" rIns="60951" bIns="30475" anchor="ctr"/>
          <a:lstStyle/>
          <a:p>
            <a:pPr algn="ctr" defTabSz="543560">
              <a:defRPr/>
            </a:pPr>
            <a:endParaRPr lang="en-US" sz="2150" kern="0" dirty="0">
              <a:solidFill>
                <a:prstClr val="white"/>
              </a:solidFill>
            </a:endParaRPr>
          </a:p>
        </p:txBody>
      </p:sp>
      <p:sp>
        <p:nvSpPr>
          <p:cNvPr id="10" name="出自【趣你的PPT】(微信:qunideppt)：最优质的PPT资源库"/>
          <p:cNvSpPr/>
          <p:nvPr/>
        </p:nvSpPr>
        <p:spPr bwMode="auto">
          <a:xfrm>
            <a:off x="9808241" y="3988135"/>
            <a:ext cx="852640" cy="852529"/>
          </a:xfrm>
          <a:prstGeom prst="ellipse">
            <a:avLst/>
          </a:prstGeom>
          <a:solidFill>
            <a:srgbClr val="000000"/>
          </a:solidFill>
          <a:ln w="3175" cap="flat" cmpd="sng" algn="ctr">
            <a:noFill/>
            <a:prstDash val="solid"/>
          </a:ln>
          <a:effectLst/>
        </p:spPr>
        <p:txBody>
          <a:bodyPr lIns="60951" tIns="30475" rIns="60951" bIns="30475" anchor="ctr"/>
          <a:lstStyle/>
          <a:p>
            <a:pPr algn="ctr" defTabSz="543560">
              <a:defRPr/>
            </a:pPr>
            <a:endParaRPr lang="en-US" sz="2150" kern="0" dirty="0">
              <a:solidFill>
                <a:prstClr val="white"/>
              </a:solidFill>
            </a:endParaRPr>
          </a:p>
        </p:txBody>
      </p:sp>
      <p:cxnSp>
        <p:nvCxnSpPr>
          <p:cNvPr id="11" name="出自【趣你的PPT】(微信:qunideppt)：最优质的PPT资源库"/>
          <p:cNvCxnSpPr/>
          <p:nvPr/>
        </p:nvCxnSpPr>
        <p:spPr>
          <a:xfrm>
            <a:off x="7238270" y="4884511"/>
            <a:ext cx="2478068" cy="0"/>
          </a:xfrm>
          <a:prstGeom prst="straightConnector1">
            <a:avLst/>
          </a:prstGeom>
          <a:noFill/>
          <a:ln w="9525" cap="flat" cmpd="sng" algn="ctr">
            <a:solidFill>
              <a:schemeClr val="tx1">
                <a:lumMod val="75000"/>
                <a:lumOff val="25000"/>
              </a:schemeClr>
            </a:solidFill>
            <a:prstDash val="dash"/>
            <a:headEnd type="diamond" w="med" len="med"/>
            <a:tailEnd type="diamond" w="med" len="med"/>
          </a:ln>
          <a:effectLst/>
        </p:spPr>
      </p:cxnSp>
      <p:sp>
        <p:nvSpPr>
          <p:cNvPr id="12" name="出自【趣你的PPT】(微信:qunideppt)：最优质的PPT资源库"/>
          <p:cNvSpPr/>
          <p:nvPr/>
        </p:nvSpPr>
        <p:spPr>
          <a:xfrm>
            <a:off x="4185751" y="2217380"/>
            <a:ext cx="1769457" cy="1769227"/>
          </a:xfrm>
          <a:prstGeom prst="pieWedge">
            <a:avLst/>
          </a:prstGeom>
          <a:solidFill>
            <a:srgbClr val="FEBABF"/>
          </a:solidFill>
          <a:ln w="25400" cap="flat" cmpd="sng" algn="ctr">
            <a:noFill/>
            <a:prstDash val="solid"/>
          </a:ln>
          <a:effectLst/>
        </p:spPr>
      </p:sp>
      <p:sp>
        <p:nvSpPr>
          <p:cNvPr id="13" name="出自【趣你的PPT】(微信:qunideppt)：最优质的PPT资源库"/>
          <p:cNvSpPr/>
          <p:nvPr/>
        </p:nvSpPr>
        <p:spPr>
          <a:xfrm rot="5400000">
            <a:off x="6032269" y="2205724"/>
            <a:ext cx="1769227" cy="1769457"/>
          </a:xfrm>
          <a:prstGeom prst="pieWedge">
            <a:avLst/>
          </a:prstGeom>
          <a:solidFill>
            <a:srgbClr val="000000"/>
          </a:solidFill>
          <a:ln w="25400" cap="flat" cmpd="sng" algn="ctr">
            <a:noFill/>
            <a:prstDash val="solid"/>
          </a:ln>
          <a:effectLst/>
        </p:spPr>
      </p:sp>
      <p:sp>
        <p:nvSpPr>
          <p:cNvPr id="14" name="出自【趣你的PPT】(微信:qunideppt)：最优质的PPT资源库"/>
          <p:cNvSpPr/>
          <p:nvPr/>
        </p:nvSpPr>
        <p:spPr>
          <a:xfrm rot="16200000">
            <a:off x="4185864" y="4039648"/>
            <a:ext cx="1769227" cy="1769457"/>
          </a:xfrm>
          <a:prstGeom prst="pieWedge">
            <a:avLst/>
          </a:prstGeom>
          <a:solidFill>
            <a:srgbClr val="000000"/>
          </a:solidFill>
          <a:ln w="25400" cap="flat" cmpd="sng" algn="ctr">
            <a:noFill/>
            <a:prstDash val="solid"/>
          </a:ln>
          <a:effectLst/>
        </p:spPr>
      </p:sp>
      <p:sp>
        <p:nvSpPr>
          <p:cNvPr id="15" name="出自【趣你的PPT】(微信:qunideppt)：最优质的PPT资源库"/>
          <p:cNvSpPr/>
          <p:nvPr/>
        </p:nvSpPr>
        <p:spPr>
          <a:xfrm rot="10800000">
            <a:off x="6032156" y="4033005"/>
            <a:ext cx="1769457" cy="1769227"/>
          </a:xfrm>
          <a:prstGeom prst="pieWedge">
            <a:avLst/>
          </a:prstGeom>
          <a:solidFill>
            <a:srgbClr val="FEBABF"/>
          </a:solidFill>
          <a:ln w="25400" cap="flat" cmpd="sng" algn="ctr">
            <a:noFill/>
            <a:prstDash val="solid"/>
          </a:ln>
          <a:effectLst/>
        </p:spPr>
      </p:sp>
      <p:sp>
        <p:nvSpPr>
          <p:cNvPr id="16" name="出自【趣你的PPT】(微信:qunideppt)：最优质的PPT资源库"/>
          <p:cNvSpPr/>
          <p:nvPr/>
        </p:nvSpPr>
        <p:spPr>
          <a:xfrm>
            <a:off x="5684376" y="3636186"/>
            <a:ext cx="610932" cy="531177"/>
          </a:xfrm>
          <a:prstGeom prst="circularArrow">
            <a:avLst/>
          </a:prstGeom>
          <a:solidFill>
            <a:sysClr val="window" lastClr="FFFFFF"/>
          </a:solidFill>
          <a:ln w="25400" cap="flat" cmpd="sng" algn="ctr">
            <a:noFill/>
            <a:prstDash val="solid"/>
          </a:ln>
          <a:effectLst/>
        </p:spPr>
      </p:sp>
      <p:sp>
        <p:nvSpPr>
          <p:cNvPr id="17" name="出自【趣你的PPT】(微信:qunideppt)：最优质的PPT资源库"/>
          <p:cNvSpPr/>
          <p:nvPr/>
        </p:nvSpPr>
        <p:spPr>
          <a:xfrm rot="10800000">
            <a:off x="5684376" y="3840485"/>
            <a:ext cx="610932" cy="531177"/>
          </a:xfrm>
          <a:prstGeom prst="circularArrow">
            <a:avLst/>
          </a:prstGeom>
          <a:solidFill>
            <a:sysClr val="window" lastClr="FFFFFF"/>
          </a:solidFill>
          <a:ln w="25400" cap="flat" cmpd="sng" algn="ctr">
            <a:noFill/>
            <a:prstDash val="solid"/>
          </a:ln>
          <a:effectLst/>
        </p:spPr>
      </p:sp>
      <p:sp>
        <p:nvSpPr>
          <p:cNvPr id="18" name="出自【趣你的PPT】(微信:qunideppt)：最优质的PPT资源库"/>
          <p:cNvSpPr>
            <a:spLocks noChangeArrowheads="1"/>
          </p:cNvSpPr>
          <p:nvPr/>
        </p:nvSpPr>
        <p:spPr bwMode="auto">
          <a:xfrm>
            <a:off x="1557879" y="2124612"/>
            <a:ext cx="382856" cy="421142"/>
          </a:xfrm>
          <a:custGeom>
            <a:avLst/>
            <a:gdLst>
              <a:gd name="T0" fmla="*/ 354 w 391"/>
              <a:gd name="T1" fmla="*/ 35 h 391"/>
              <a:gd name="T2" fmla="*/ 354 w 391"/>
              <a:gd name="T3" fmla="*/ 35 h 391"/>
              <a:gd name="T4" fmla="*/ 292 w 391"/>
              <a:gd name="T5" fmla="*/ 0 h 391"/>
              <a:gd name="T6" fmla="*/ 169 w 391"/>
              <a:gd name="T7" fmla="*/ 133 h 391"/>
              <a:gd name="T8" fmla="*/ 26 w 391"/>
              <a:gd name="T9" fmla="*/ 275 h 391"/>
              <a:gd name="T10" fmla="*/ 0 w 391"/>
              <a:gd name="T11" fmla="*/ 390 h 391"/>
              <a:gd name="T12" fmla="*/ 116 w 391"/>
              <a:gd name="T13" fmla="*/ 363 h 391"/>
              <a:gd name="T14" fmla="*/ 266 w 391"/>
              <a:gd name="T15" fmla="*/ 222 h 391"/>
              <a:gd name="T16" fmla="*/ 390 w 391"/>
              <a:gd name="T17" fmla="*/ 97 h 391"/>
              <a:gd name="T18" fmla="*/ 354 w 391"/>
              <a:gd name="T19" fmla="*/ 35 h 391"/>
              <a:gd name="T20" fmla="*/ 116 w 391"/>
              <a:gd name="T21" fmla="*/ 354 h 391"/>
              <a:gd name="T22" fmla="*/ 116 w 391"/>
              <a:gd name="T23" fmla="*/ 354 h 391"/>
              <a:gd name="T24" fmla="*/ 71 w 391"/>
              <a:gd name="T25" fmla="*/ 363 h 391"/>
              <a:gd name="T26" fmla="*/ 54 w 391"/>
              <a:gd name="T27" fmla="*/ 337 h 391"/>
              <a:gd name="T28" fmla="*/ 35 w 391"/>
              <a:gd name="T29" fmla="*/ 319 h 391"/>
              <a:gd name="T30" fmla="*/ 44 w 391"/>
              <a:gd name="T31" fmla="*/ 284 h 391"/>
              <a:gd name="T32" fmla="*/ 54 w 391"/>
              <a:gd name="T33" fmla="*/ 266 h 391"/>
              <a:gd name="T34" fmla="*/ 98 w 391"/>
              <a:gd name="T35" fmla="*/ 292 h 391"/>
              <a:gd name="T36" fmla="*/ 124 w 391"/>
              <a:gd name="T37" fmla="*/ 337 h 391"/>
              <a:gd name="T38" fmla="*/ 116 w 391"/>
              <a:gd name="T39" fmla="*/ 354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1" h="391">
                <a:moveTo>
                  <a:pt x="354" y="35"/>
                </a:moveTo>
                <a:lnTo>
                  <a:pt x="354" y="35"/>
                </a:lnTo>
                <a:cubicBezTo>
                  <a:pt x="319" y="0"/>
                  <a:pt x="292" y="0"/>
                  <a:pt x="292" y="0"/>
                </a:cubicBezTo>
                <a:cubicBezTo>
                  <a:pt x="169" y="133"/>
                  <a:pt x="169" y="133"/>
                  <a:pt x="169" y="133"/>
                </a:cubicBezTo>
                <a:cubicBezTo>
                  <a:pt x="26" y="275"/>
                  <a:pt x="26" y="275"/>
                  <a:pt x="26" y="275"/>
                </a:cubicBezTo>
                <a:cubicBezTo>
                  <a:pt x="0" y="390"/>
                  <a:pt x="0" y="390"/>
                  <a:pt x="0" y="390"/>
                </a:cubicBezTo>
                <a:cubicBezTo>
                  <a:pt x="116" y="363"/>
                  <a:pt x="116" y="363"/>
                  <a:pt x="116" y="363"/>
                </a:cubicBezTo>
                <a:cubicBezTo>
                  <a:pt x="266" y="222"/>
                  <a:pt x="266" y="222"/>
                  <a:pt x="266" y="222"/>
                </a:cubicBezTo>
                <a:cubicBezTo>
                  <a:pt x="390" y="97"/>
                  <a:pt x="390" y="97"/>
                  <a:pt x="390" y="97"/>
                </a:cubicBezTo>
                <a:cubicBezTo>
                  <a:pt x="390" y="97"/>
                  <a:pt x="390" y="71"/>
                  <a:pt x="354" y="35"/>
                </a:cubicBezTo>
                <a:close/>
                <a:moveTo>
                  <a:pt x="116" y="354"/>
                </a:moveTo>
                <a:lnTo>
                  <a:pt x="116" y="354"/>
                </a:lnTo>
                <a:cubicBezTo>
                  <a:pt x="71" y="363"/>
                  <a:pt x="71" y="363"/>
                  <a:pt x="71" y="363"/>
                </a:cubicBezTo>
                <a:cubicBezTo>
                  <a:pt x="71" y="354"/>
                  <a:pt x="63" y="346"/>
                  <a:pt x="54" y="337"/>
                </a:cubicBezTo>
                <a:cubicBezTo>
                  <a:pt x="44" y="328"/>
                  <a:pt x="35" y="328"/>
                  <a:pt x="35" y="319"/>
                </a:cubicBezTo>
                <a:cubicBezTo>
                  <a:pt x="44" y="284"/>
                  <a:pt x="44" y="284"/>
                  <a:pt x="44" y="284"/>
                </a:cubicBezTo>
                <a:cubicBezTo>
                  <a:pt x="54" y="266"/>
                  <a:pt x="54" y="266"/>
                  <a:pt x="54" y="266"/>
                </a:cubicBezTo>
                <a:cubicBezTo>
                  <a:pt x="54" y="266"/>
                  <a:pt x="71" y="266"/>
                  <a:pt x="98" y="292"/>
                </a:cubicBezTo>
                <a:cubicBezTo>
                  <a:pt x="124" y="319"/>
                  <a:pt x="124" y="337"/>
                  <a:pt x="124" y="337"/>
                </a:cubicBezTo>
                <a:lnTo>
                  <a:pt x="116" y="354"/>
                </a:lnTo>
                <a:close/>
              </a:path>
            </a:pathLst>
          </a:custGeom>
          <a:solidFill>
            <a:sysClr val="window" lastClr="FFFFFF"/>
          </a:solidFill>
          <a:ln>
            <a:noFill/>
          </a:ln>
          <a:effectLst/>
        </p:spPr>
        <p:txBody>
          <a:bodyPr wrap="none" anchor="ctr"/>
          <a:lstStyle/>
          <a:p>
            <a:pPr defTabSz="543560">
              <a:defRPr/>
            </a:pPr>
            <a:endParaRPr lang="en-US" sz="2150" kern="0" dirty="0" smtClean="0">
              <a:solidFill>
                <a:srgbClr val="E2E3E9"/>
              </a:solidFill>
            </a:endParaRPr>
          </a:p>
        </p:txBody>
      </p:sp>
      <p:sp>
        <p:nvSpPr>
          <p:cNvPr id="19" name="出自【趣你的PPT】(微信:qunideppt)：最优质的PPT资源库"/>
          <p:cNvSpPr>
            <a:spLocks noChangeArrowheads="1"/>
          </p:cNvSpPr>
          <p:nvPr/>
        </p:nvSpPr>
        <p:spPr bwMode="auto">
          <a:xfrm>
            <a:off x="10067820" y="2137609"/>
            <a:ext cx="335023" cy="368526"/>
          </a:xfrm>
          <a:custGeom>
            <a:avLst/>
            <a:gdLst>
              <a:gd name="T0" fmla="*/ 230 w 462"/>
              <a:gd name="T1" fmla="*/ 9 h 461"/>
              <a:gd name="T2" fmla="*/ 230 w 462"/>
              <a:gd name="T3" fmla="*/ 9 h 461"/>
              <a:gd name="T4" fmla="*/ 0 w 462"/>
              <a:gd name="T5" fmla="*/ 239 h 461"/>
              <a:gd name="T6" fmla="*/ 230 w 462"/>
              <a:gd name="T7" fmla="*/ 460 h 461"/>
              <a:gd name="T8" fmla="*/ 461 w 462"/>
              <a:gd name="T9" fmla="*/ 230 h 461"/>
              <a:gd name="T10" fmla="*/ 230 w 462"/>
              <a:gd name="T11" fmla="*/ 9 h 461"/>
              <a:gd name="T12" fmla="*/ 248 w 462"/>
              <a:gd name="T13" fmla="*/ 79 h 461"/>
              <a:gd name="T14" fmla="*/ 248 w 462"/>
              <a:gd name="T15" fmla="*/ 79 h 461"/>
              <a:gd name="T16" fmla="*/ 283 w 462"/>
              <a:gd name="T17" fmla="*/ 106 h 461"/>
              <a:gd name="T18" fmla="*/ 239 w 462"/>
              <a:gd name="T19" fmla="*/ 150 h 461"/>
              <a:gd name="T20" fmla="*/ 213 w 462"/>
              <a:gd name="T21" fmla="*/ 115 h 461"/>
              <a:gd name="T22" fmla="*/ 248 w 462"/>
              <a:gd name="T23" fmla="*/ 79 h 461"/>
              <a:gd name="T24" fmla="*/ 195 w 462"/>
              <a:gd name="T25" fmla="*/ 372 h 461"/>
              <a:gd name="T26" fmla="*/ 195 w 462"/>
              <a:gd name="T27" fmla="*/ 372 h 461"/>
              <a:gd name="T28" fmla="*/ 177 w 462"/>
              <a:gd name="T29" fmla="*/ 327 h 461"/>
              <a:gd name="T30" fmla="*/ 195 w 462"/>
              <a:gd name="T31" fmla="*/ 248 h 461"/>
              <a:gd name="T32" fmla="*/ 195 w 462"/>
              <a:gd name="T33" fmla="*/ 230 h 461"/>
              <a:gd name="T34" fmla="*/ 160 w 462"/>
              <a:gd name="T35" fmla="*/ 248 h 461"/>
              <a:gd name="T36" fmla="*/ 151 w 462"/>
              <a:gd name="T37" fmla="*/ 239 h 461"/>
              <a:gd name="T38" fmla="*/ 248 w 462"/>
              <a:gd name="T39" fmla="*/ 185 h 461"/>
              <a:gd name="T40" fmla="*/ 266 w 462"/>
              <a:gd name="T41" fmla="*/ 230 h 461"/>
              <a:gd name="T42" fmla="*/ 239 w 462"/>
              <a:gd name="T43" fmla="*/ 310 h 461"/>
              <a:gd name="T44" fmla="*/ 239 w 462"/>
              <a:gd name="T45" fmla="*/ 327 h 461"/>
              <a:gd name="T46" fmla="*/ 275 w 462"/>
              <a:gd name="T47" fmla="*/ 310 h 461"/>
              <a:gd name="T48" fmla="*/ 283 w 462"/>
              <a:gd name="T49" fmla="*/ 327 h 461"/>
              <a:gd name="T50" fmla="*/ 195 w 462"/>
              <a:gd name="T51" fmla="*/ 37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62" h="461">
                <a:moveTo>
                  <a:pt x="230" y="9"/>
                </a:moveTo>
                <a:lnTo>
                  <a:pt x="230" y="9"/>
                </a:lnTo>
                <a:cubicBezTo>
                  <a:pt x="98" y="9"/>
                  <a:pt x="0" y="106"/>
                  <a:pt x="0" y="239"/>
                </a:cubicBezTo>
                <a:cubicBezTo>
                  <a:pt x="0" y="363"/>
                  <a:pt x="107" y="460"/>
                  <a:pt x="230" y="460"/>
                </a:cubicBezTo>
                <a:cubicBezTo>
                  <a:pt x="363" y="460"/>
                  <a:pt x="461" y="354"/>
                  <a:pt x="461" y="230"/>
                </a:cubicBezTo>
                <a:cubicBezTo>
                  <a:pt x="461" y="106"/>
                  <a:pt x="355" y="0"/>
                  <a:pt x="230" y="9"/>
                </a:cubicBezTo>
                <a:close/>
                <a:moveTo>
                  <a:pt x="248" y="79"/>
                </a:moveTo>
                <a:lnTo>
                  <a:pt x="248" y="79"/>
                </a:lnTo>
                <a:cubicBezTo>
                  <a:pt x="275" y="79"/>
                  <a:pt x="283" y="97"/>
                  <a:pt x="283" y="106"/>
                </a:cubicBezTo>
                <a:cubicBezTo>
                  <a:pt x="283" y="132"/>
                  <a:pt x="266" y="150"/>
                  <a:pt x="239" y="150"/>
                </a:cubicBezTo>
                <a:cubicBezTo>
                  <a:pt x="222" y="150"/>
                  <a:pt x="213" y="132"/>
                  <a:pt x="213" y="115"/>
                </a:cubicBezTo>
                <a:cubicBezTo>
                  <a:pt x="213" y="106"/>
                  <a:pt x="222" y="79"/>
                  <a:pt x="248" y="79"/>
                </a:cubicBezTo>
                <a:close/>
                <a:moveTo>
                  <a:pt x="195" y="372"/>
                </a:moveTo>
                <a:lnTo>
                  <a:pt x="195" y="372"/>
                </a:lnTo>
                <a:cubicBezTo>
                  <a:pt x="177" y="372"/>
                  <a:pt x="169" y="363"/>
                  <a:pt x="177" y="327"/>
                </a:cubicBezTo>
                <a:cubicBezTo>
                  <a:pt x="195" y="248"/>
                  <a:pt x="195" y="248"/>
                  <a:pt x="195" y="248"/>
                </a:cubicBezTo>
                <a:cubicBezTo>
                  <a:pt x="195" y="239"/>
                  <a:pt x="195" y="230"/>
                  <a:pt x="195" y="230"/>
                </a:cubicBezTo>
                <a:cubicBezTo>
                  <a:pt x="186" y="230"/>
                  <a:pt x="169" y="239"/>
                  <a:pt x="160" y="248"/>
                </a:cubicBezTo>
                <a:cubicBezTo>
                  <a:pt x="151" y="239"/>
                  <a:pt x="151" y="239"/>
                  <a:pt x="151" y="239"/>
                </a:cubicBezTo>
                <a:cubicBezTo>
                  <a:pt x="186" y="204"/>
                  <a:pt x="230" y="185"/>
                  <a:pt x="248" y="185"/>
                </a:cubicBezTo>
                <a:cubicBezTo>
                  <a:pt x="266" y="185"/>
                  <a:pt x="266" y="204"/>
                  <a:pt x="266" y="230"/>
                </a:cubicBezTo>
                <a:cubicBezTo>
                  <a:pt x="239" y="310"/>
                  <a:pt x="239" y="310"/>
                  <a:pt x="239" y="310"/>
                </a:cubicBezTo>
                <a:cubicBezTo>
                  <a:pt x="239" y="327"/>
                  <a:pt x="239" y="327"/>
                  <a:pt x="239" y="327"/>
                </a:cubicBezTo>
                <a:cubicBezTo>
                  <a:pt x="248" y="327"/>
                  <a:pt x="266" y="327"/>
                  <a:pt x="275" y="310"/>
                </a:cubicBezTo>
                <a:cubicBezTo>
                  <a:pt x="283" y="327"/>
                  <a:pt x="283" y="327"/>
                  <a:pt x="283" y="327"/>
                </a:cubicBezTo>
                <a:cubicBezTo>
                  <a:pt x="248" y="363"/>
                  <a:pt x="213" y="372"/>
                  <a:pt x="195" y="372"/>
                </a:cubicBezTo>
                <a:close/>
              </a:path>
            </a:pathLst>
          </a:custGeom>
          <a:solidFill>
            <a:sysClr val="window" lastClr="FFFFFF"/>
          </a:solidFill>
          <a:ln>
            <a:noFill/>
          </a:ln>
          <a:effectLst/>
        </p:spPr>
        <p:txBody>
          <a:bodyPr wrap="none" anchor="ctr"/>
          <a:lstStyle/>
          <a:p>
            <a:pPr defTabSz="543560">
              <a:defRPr/>
            </a:pPr>
            <a:endParaRPr lang="en-US" sz="2150" kern="0" dirty="0" smtClean="0">
              <a:solidFill>
                <a:srgbClr val="E2E3E9"/>
              </a:solidFill>
            </a:endParaRPr>
          </a:p>
        </p:txBody>
      </p:sp>
      <p:sp>
        <p:nvSpPr>
          <p:cNvPr id="20" name="出自【趣你的PPT】(微信:qunideppt)：最优质的PPT资源库"/>
          <p:cNvSpPr>
            <a:spLocks noChangeArrowheads="1"/>
          </p:cNvSpPr>
          <p:nvPr/>
        </p:nvSpPr>
        <p:spPr bwMode="auto">
          <a:xfrm>
            <a:off x="1577042" y="4239119"/>
            <a:ext cx="333428" cy="366770"/>
          </a:xfrm>
          <a:custGeom>
            <a:avLst/>
            <a:gdLst>
              <a:gd name="T0" fmla="*/ 381 w 417"/>
              <a:gd name="T1" fmla="*/ 203 h 417"/>
              <a:gd name="T2" fmla="*/ 381 w 417"/>
              <a:gd name="T3" fmla="*/ 203 h 417"/>
              <a:gd name="T4" fmla="*/ 416 w 417"/>
              <a:gd name="T5" fmla="*/ 141 h 417"/>
              <a:gd name="T6" fmla="*/ 408 w 417"/>
              <a:gd name="T7" fmla="*/ 106 h 417"/>
              <a:gd name="T8" fmla="*/ 337 w 417"/>
              <a:gd name="T9" fmla="*/ 79 h 417"/>
              <a:gd name="T10" fmla="*/ 319 w 417"/>
              <a:gd name="T11" fmla="*/ 17 h 417"/>
              <a:gd name="T12" fmla="*/ 275 w 417"/>
              <a:gd name="T13" fmla="*/ 0 h 417"/>
              <a:gd name="T14" fmla="*/ 213 w 417"/>
              <a:gd name="T15" fmla="*/ 35 h 417"/>
              <a:gd name="T16" fmla="*/ 151 w 417"/>
              <a:gd name="T17" fmla="*/ 0 h 417"/>
              <a:gd name="T18" fmla="*/ 107 w 417"/>
              <a:gd name="T19" fmla="*/ 17 h 417"/>
              <a:gd name="T20" fmla="*/ 89 w 417"/>
              <a:gd name="T21" fmla="*/ 79 h 417"/>
              <a:gd name="T22" fmla="*/ 18 w 417"/>
              <a:gd name="T23" fmla="*/ 106 h 417"/>
              <a:gd name="T24" fmla="*/ 0 w 417"/>
              <a:gd name="T25" fmla="*/ 141 h 417"/>
              <a:gd name="T26" fmla="*/ 44 w 417"/>
              <a:gd name="T27" fmla="*/ 203 h 417"/>
              <a:gd name="T28" fmla="*/ 0 w 417"/>
              <a:gd name="T29" fmla="*/ 275 h 417"/>
              <a:gd name="T30" fmla="*/ 18 w 417"/>
              <a:gd name="T31" fmla="*/ 310 h 417"/>
              <a:gd name="T32" fmla="*/ 89 w 417"/>
              <a:gd name="T33" fmla="*/ 328 h 417"/>
              <a:gd name="T34" fmla="*/ 107 w 417"/>
              <a:gd name="T35" fmla="*/ 398 h 417"/>
              <a:gd name="T36" fmla="*/ 151 w 417"/>
              <a:gd name="T37" fmla="*/ 416 h 417"/>
              <a:gd name="T38" fmla="*/ 213 w 417"/>
              <a:gd name="T39" fmla="*/ 372 h 417"/>
              <a:gd name="T40" fmla="*/ 275 w 417"/>
              <a:gd name="T41" fmla="*/ 416 h 417"/>
              <a:gd name="T42" fmla="*/ 319 w 417"/>
              <a:gd name="T43" fmla="*/ 398 h 417"/>
              <a:gd name="T44" fmla="*/ 337 w 417"/>
              <a:gd name="T45" fmla="*/ 328 h 417"/>
              <a:gd name="T46" fmla="*/ 408 w 417"/>
              <a:gd name="T47" fmla="*/ 310 h 417"/>
              <a:gd name="T48" fmla="*/ 416 w 417"/>
              <a:gd name="T49" fmla="*/ 265 h 417"/>
              <a:gd name="T50" fmla="*/ 381 w 417"/>
              <a:gd name="T51" fmla="*/ 203 h 417"/>
              <a:gd name="T52" fmla="*/ 213 w 417"/>
              <a:gd name="T53" fmla="*/ 292 h 417"/>
              <a:gd name="T54" fmla="*/ 213 w 417"/>
              <a:gd name="T55" fmla="*/ 292 h 417"/>
              <a:gd name="T56" fmla="*/ 125 w 417"/>
              <a:gd name="T57" fmla="*/ 203 h 417"/>
              <a:gd name="T58" fmla="*/ 213 w 417"/>
              <a:gd name="T59" fmla="*/ 115 h 417"/>
              <a:gd name="T60" fmla="*/ 301 w 417"/>
              <a:gd name="T61" fmla="*/ 203 h 417"/>
              <a:gd name="T62" fmla="*/ 213 w 417"/>
              <a:gd name="T63" fmla="*/ 292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17" h="417">
                <a:moveTo>
                  <a:pt x="381" y="203"/>
                </a:moveTo>
                <a:lnTo>
                  <a:pt x="381" y="203"/>
                </a:lnTo>
                <a:cubicBezTo>
                  <a:pt x="381" y="177"/>
                  <a:pt x="399" y="159"/>
                  <a:pt x="416" y="141"/>
                </a:cubicBezTo>
                <a:cubicBezTo>
                  <a:pt x="416" y="132"/>
                  <a:pt x="408" y="115"/>
                  <a:pt x="408" y="106"/>
                </a:cubicBezTo>
                <a:cubicBezTo>
                  <a:pt x="372" y="115"/>
                  <a:pt x="354" y="97"/>
                  <a:pt x="337" y="79"/>
                </a:cubicBezTo>
                <a:cubicBezTo>
                  <a:pt x="319" y="62"/>
                  <a:pt x="310" y="44"/>
                  <a:pt x="319" y="17"/>
                </a:cubicBezTo>
                <a:cubicBezTo>
                  <a:pt x="310" y="9"/>
                  <a:pt x="293" y="0"/>
                  <a:pt x="275" y="0"/>
                </a:cubicBezTo>
                <a:cubicBezTo>
                  <a:pt x="266" y="17"/>
                  <a:pt x="240" y="35"/>
                  <a:pt x="213" y="35"/>
                </a:cubicBezTo>
                <a:cubicBezTo>
                  <a:pt x="187" y="35"/>
                  <a:pt x="160" y="17"/>
                  <a:pt x="151" y="0"/>
                </a:cubicBezTo>
                <a:cubicBezTo>
                  <a:pt x="133" y="0"/>
                  <a:pt x="116" y="9"/>
                  <a:pt x="107" y="17"/>
                </a:cubicBezTo>
                <a:cubicBezTo>
                  <a:pt x="116" y="44"/>
                  <a:pt x="107" y="62"/>
                  <a:pt x="89" y="79"/>
                </a:cubicBezTo>
                <a:cubicBezTo>
                  <a:pt x="72" y="97"/>
                  <a:pt x="44" y="115"/>
                  <a:pt x="18" y="106"/>
                </a:cubicBezTo>
                <a:cubicBezTo>
                  <a:pt x="18" y="115"/>
                  <a:pt x="9" y="132"/>
                  <a:pt x="0" y="141"/>
                </a:cubicBezTo>
                <a:cubicBezTo>
                  <a:pt x="27" y="159"/>
                  <a:pt x="44" y="177"/>
                  <a:pt x="44" y="203"/>
                </a:cubicBezTo>
                <a:cubicBezTo>
                  <a:pt x="44" y="230"/>
                  <a:pt x="27" y="256"/>
                  <a:pt x="0" y="275"/>
                </a:cubicBezTo>
                <a:cubicBezTo>
                  <a:pt x="9" y="283"/>
                  <a:pt x="18" y="301"/>
                  <a:pt x="18" y="310"/>
                </a:cubicBezTo>
                <a:cubicBezTo>
                  <a:pt x="44" y="310"/>
                  <a:pt x="72" y="310"/>
                  <a:pt x="89" y="328"/>
                </a:cubicBezTo>
                <a:cubicBezTo>
                  <a:pt x="107" y="345"/>
                  <a:pt x="116" y="372"/>
                  <a:pt x="107" y="398"/>
                </a:cubicBezTo>
                <a:cubicBezTo>
                  <a:pt x="116" y="407"/>
                  <a:pt x="133" y="407"/>
                  <a:pt x="151" y="416"/>
                </a:cubicBezTo>
                <a:cubicBezTo>
                  <a:pt x="160" y="389"/>
                  <a:pt x="187" y="372"/>
                  <a:pt x="213" y="372"/>
                </a:cubicBezTo>
                <a:cubicBezTo>
                  <a:pt x="240" y="372"/>
                  <a:pt x="266" y="389"/>
                  <a:pt x="275" y="416"/>
                </a:cubicBezTo>
                <a:cubicBezTo>
                  <a:pt x="293" y="407"/>
                  <a:pt x="310" y="407"/>
                  <a:pt x="319" y="398"/>
                </a:cubicBezTo>
                <a:cubicBezTo>
                  <a:pt x="310" y="372"/>
                  <a:pt x="319" y="345"/>
                  <a:pt x="337" y="328"/>
                </a:cubicBezTo>
                <a:cubicBezTo>
                  <a:pt x="354" y="310"/>
                  <a:pt x="372" y="301"/>
                  <a:pt x="408" y="310"/>
                </a:cubicBezTo>
                <a:cubicBezTo>
                  <a:pt x="408" y="292"/>
                  <a:pt x="416" y="283"/>
                  <a:pt x="416" y="265"/>
                </a:cubicBezTo>
                <a:cubicBezTo>
                  <a:pt x="399" y="256"/>
                  <a:pt x="381" y="230"/>
                  <a:pt x="381" y="203"/>
                </a:cubicBezTo>
                <a:close/>
                <a:moveTo>
                  <a:pt x="213" y="292"/>
                </a:moveTo>
                <a:lnTo>
                  <a:pt x="213" y="292"/>
                </a:lnTo>
                <a:cubicBezTo>
                  <a:pt x="160" y="292"/>
                  <a:pt x="125" y="256"/>
                  <a:pt x="125" y="203"/>
                </a:cubicBezTo>
                <a:cubicBezTo>
                  <a:pt x="125" y="159"/>
                  <a:pt x="160" y="115"/>
                  <a:pt x="213" y="115"/>
                </a:cubicBezTo>
                <a:cubicBezTo>
                  <a:pt x="266" y="115"/>
                  <a:pt x="301" y="159"/>
                  <a:pt x="301" y="203"/>
                </a:cubicBezTo>
                <a:cubicBezTo>
                  <a:pt x="301" y="256"/>
                  <a:pt x="266" y="292"/>
                  <a:pt x="213" y="292"/>
                </a:cubicBezTo>
                <a:close/>
              </a:path>
            </a:pathLst>
          </a:custGeom>
          <a:solidFill>
            <a:sysClr val="window" lastClr="FFFFFF"/>
          </a:solidFill>
          <a:ln>
            <a:noFill/>
          </a:ln>
          <a:effectLst/>
        </p:spPr>
        <p:txBody>
          <a:bodyPr wrap="none" anchor="ctr"/>
          <a:lstStyle/>
          <a:p>
            <a:pPr defTabSz="543560">
              <a:defRPr/>
            </a:pPr>
            <a:endParaRPr lang="en-US" sz="2150" kern="0" dirty="0" smtClean="0">
              <a:solidFill>
                <a:srgbClr val="E2E3E9"/>
              </a:solidFill>
            </a:endParaRPr>
          </a:p>
        </p:txBody>
      </p:sp>
      <p:sp>
        <p:nvSpPr>
          <p:cNvPr id="21" name="出自【趣你的PPT】(微信:qunideppt)：最优质的PPT资源库"/>
          <p:cNvSpPr>
            <a:spLocks noChangeArrowheads="1"/>
          </p:cNvSpPr>
          <p:nvPr/>
        </p:nvSpPr>
        <p:spPr bwMode="auto">
          <a:xfrm>
            <a:off x="10077305" y="4157654"/>
            <a:ext cx="361509" cy="467151"/>
          </a:xfrm>
          <a:custGeom>
            <a:avLst/>
            <a:gdLst>
              <a:gd name="T0" fmla="*/ 434 w 453"/>
              <a:gd name="T1" fmla="*/ 186 h 533"/>
              <a:gd name="T2" fmla="*/ 434 w 453"/>
              <a:gd name="T3" fmla="*/ 186 h 533"/>
              <a:gd name="T4" fmla="*/ 44 w 453"/>
              <a:gd name="T5" fmla="*/ 160 h 533"/>
              <a:gd name="T6" fmla="*/ 0 w 453"/>
              <a:gd name="T7" fmla="*/ 178 h 533"/>
              <a:gd name="T8" fmla="*/ 88 w 453"/>
              <a:gd name="T9" fmla="*/ 532 h 533"/>
              <a:gd name="T10" fmla="*/ 141 w 453"/>
              <a:gd name="T11" fmla="*/ 532 h 533"/>
              <a:gd name="T12" fmla="*/ 97 w 453"/>
              <a:gd name="T13" fmla="*/ 355 h 533"/>
              <a:gd name="T14" fmla="*/ 443 w 453"/>
              <a:gd name="T15" fmla="*/ 195 h 533"/>
              <a:gd name="T16" fmla="*/ 434 w 453"/>
              <a:gd name="T17" fmla="*/ 186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3" h="533">
                <a:moveTo>
                  <a:pt x="434" y="186"/>
                </a:moveTo>
                <a:lnTo>
                  <a:pt x="434" y="186"/>
                </a:lnTo>
                <a:cubicBezTo>
                  <a:pt x="151" y="301"/>
                  <a:pt x="266" y="0"/>
                  <a:pt x="44" y="160"/>
                </a:cubicBezTo>
                <a:cubicBezTo>
                  <a:pt x="0" y="178"/>
                  <a:pt x="0" y="178"/>
                  <a:pt x="0" y="178"/>
                </a:cubicBezTo>
                <a:cubicBezTo>
                  <a:pt x="88" y="532"/>
                  <a:pt x="88" y="532"/>
                  <a:pt x="88" y="532"/>
                </a:cubicBezTo>
                <a:cubicBezTo>
                  <a:pt x="141" y="532"/>
                  <a:pt x="141" y="532"/>
                  <a:pt x="141" y="532"/>
                </a:cubicBezTo>
                <a:cubicBezTo>
                  <a:pt x="97" y="355"/>
                  <a:pt x="97" y="355"/>
                  <a:pt x="97" y="355"/>
                </a:cubicBezTo>
                <a:cubicBezTo>
                  <a:pt x="293" y="195"/>
                  <a:pt x="213" y="532"/>
                  <a:pt x="443" y="195"/>
                </a:cubicBezTo>
                <a:cubicBezTo>
                  <a:pt x="452" y="195"/>
                  <a:pt x="443" y="186"/>
                  <a:pt x="434" y="186"/>
                </a:cubicBezTo>
              </a:path>
            </a:pathLst>
          </a:custGeom>
          <a:solidFill>
            <a:sysClr val="window" lastClr="FFFFFF"/>
          </a:solidFill>
          <a:ln>
            <a:noFill/>
          </a:ln>
          <a:effectLst/>
        </p:spPr>
        <p:txBody>
          <a:bodyPr wrap="none" anchor="ctr"/>
          <a:lstStyle/>
          <a:p>
            <a:pPr defTabSz="543560">
              <a:defRPr/>
            </a:pPr>
            <a:endParaRPr lang="en-US" sz="2150" kern="0" dirty="0" smtClean="0">
              <a:solidFill>
                <a:srgbClr val="E2E3E9"/>
              </a:solidFill>
            </a:endParaRPr>
          </a:p>
        </p:txBody>
      </p:sp>
      <p:sp>
        <p:nvSpPr>
          <p:cNvPr id="22" name="出自【趣你的PPT】(微信:qunideppt)：最优质的PPT资源库"/>
          <p:cNvSpPr txBox="1"/>
          <p:nvPr/>
        </p:nvSpPr>
        <p:spPr>
          <a:xfrm>
            <a:off x="1940735" y="2548469"/>
            <a:ext cx="1697030" cy="338554"/>
          </a:xfrm>
          <a:prstGeom prst="rect">
            <a:avLst/>
          </a:prstGeom>
          <a:noFill/>
        </p:spPr>
        <p:txBody>
          <a:bodyPr wrap="square" rtlCol="0">
            <a:spAutoFit/>
          </a:bodyPr>
          <a:lstStyle/>
          <a:p>
            <a:pPr algn="ctr" defTabSz="543560"/>
            <a:r>
              <a:rPr lang="zh-CN" altLang="en-US" sz="1600" b="1" dirty="0" smtClean="0">
                <a:solidFill>
                  <a:schemeClr val="tx1">
                    <a:lumMod val="85000"/>
                    <a:lumOff val="15000"/>
                  </a:schemeClr>
                </a:solidFill>
                <a:latin typeface="微软雅黑" panose="020B0503020204020204" pitchFamily="34" charset="-122"/>
                <a:ea typeface="微软雅黑" panose="020B0503020204020204" pitchFamily="34" charset="-122"/>
                <a:cs typeface="Roboto Light"/>
              </a:rPr>
              <a:t>单击添加标题</a:t>
            </a:r>
            <a:endParaRPr lang="en-US" sz="1600" b="1" dirty="0">
              <a:solidFill>
                <a:schemeClr val="tx1">
                  <a:lumMod val="85000"/>
                  <a:lumOff val="15000"/>
                </a:schemeClr>
              </a:solidFill>
              <a:latin typeface="微软雅黑" panose="020B0503020204020204" pitchFamily="34" charset="-122"/>
              <a:ea typeface="微软雅黑" panose="020B0503020204020204" pitchFamily="34" charset="-122"/>
              <a:cs typeface="Roboto Light"/>
            </a:endParaRPr>
          </a:p>
        </p:txBody>
      </p:sp>
      <p:sp>
        <p:nvSpPr>
          <p:cNvPr id="24" name="出自【趣你的PPT】(微信:qunideppt)：最优质的PPT资源库"/>
          <p:cNvSpPr txBox="1"/>
          <p:nvPr/>
        </p:nvSpPr>
        <p:spPr>
          <a:xfrm>
            <a:off x="1981526" y="4407840"/>
            <a:ext cx="1697030" cy="338554"/>
          </a:xfrm>
          <a:prstGeom prst="rect">
            <a:avLst/>
          </a:prstGeom>
          <a:noFill/>
        </p:spPr>
        <p:txBody>
          <a:bodyPr wrap="square" rtlCol="0">
            <a:spAutoFit/>
          </a:bodyPr>
          <a:lstStyle/>
          <a:p>
            <a:pPr algn="ctr" defTabSz="543560"/>
            <a:r>
              <a:rPr lang="zh-CN" altLang="en-US" sz="1600" b="1" dirty="0" smtClean="0">
                <a:solidFill>
                  <a:schemeClr val="tx1">
                    <a:lumMod val="85000"/>
                    <a:lumOff val="15000"/>
                  </a:schemeClr>
                </a:solidFill>
                <a:latin typeface="微软雅黑" panose="020B0503020204020204" pitchFamily="34" charset="-122"/>
                <a:ea typeface="微软雅黑" panose="020B0503020204020204" pitchFamily="34" charset="-122"/>
                <a:cs typeface="Roboto Light"/>
              </a:rPr>
              <a:t>单击添加标题</a:t>
            </a:r>
            <a:endParaRPr lang="en-US" sz="1600" b="1" dirty="0">
              <a:solidFill>
                <a:schemeClr val="tx1">
                  <a:lumMod val="85000"/>
                  <a:lumOff val="15000"/>
                </a:schemeClr>
              </a:solidFill>
              <a:latin typeface="微软雅黑" panose="020B0503020204020204" pitchFamily="34" charset="-122"/>
              <a:ea typeface="微软雅黑" panose="020B0503020204020204" pitchFamily="34" charset="-122"/>
              <a:cs typeface="Roboto Light"/>
            </a:endParaRPr>
          </a:p>
        </p:txBody>
      </p:sp>
      <p:sp>
        <p:nvSpPr>
          <p:cNvPr id="26" name="出自【趣你的PPT】(微信:qunideppt)：最优质的PPT资源库"/>
          <p:cNvSpPr txBox="1"/>
          <p:nvPr/>
        </p:nvSpPr>
        <p:spPr>
          <a:xfrm>
            <a:off x="7681085" y="2548469"/>
            <a:ext cx="1697030" cy="338554"/>
          </a:xfrm>
          <a:prstGeom prst="rect">
            <a:avLst/>
          </a:prstGeom>
          <a:noFill/>
        </p:spPr>
        <p:txBody>
          <a:bodyPr wrap="square" rtlCol="0">
            <a:spAutoFit/>
          </a:bodyPr>
          <a:lstStyle/>
          <a:p>
            <a:pPr algn="ctr" defTabSz="543560"/>
            <a:r>
              <a:rPr lang="zh-CN" altLang="en-US" sz="1600" b="1" dirty="0" smtClean="0">
                <a:solidFill>
                  <a:sysClr val="windowText" lastClr="000000"/>
                </a:solidFill>
                <a:latin typeface="微软雅黑" panose="020B0503020204020204" pitchFamily="34" charset="-122"/>
                <a:ea typeface="微软雅黑" panose="020B0503020204020204" pitchFamily="34" charset="-122"/>
                <a:cs typeface="Roboto Light"/>
              </a:rPr>
              <a:t>单击添加标题</a:t>
            </a:r>
            <a:endParaRPr lang="en-US" sz="1600" b="1" dirty="0">
              <a:solidFill>
                <a:sysClr val="windowText" lastClr="000000"/>
              </a:solidFill>
              <a:latin typeface="微软雅黑" panose="020B0503020204020204" pitchFamily="34" charset="-122"/>
              <a:ea typeface="微软雅黑" panose="020B0503020204020204" pitchFamily="34" charset="-122"/>
              <a:cs typeface="Roboto Light"/>
            </a:endParaRPr>
          </a:p>
        </p:txBody>
      </p:sp>
      <p:sp>
        <p:nvSpPr>
          <p:cNvPr id="28" name="出自【趣你的PPT】(微信:qunideppt)：最优质的PPT资源库"/>
          <p:cNvSpPr txBox="1"/>
          <p:nvPr/>
        </p:nvSpPr>
        <p:spPr>
          <a:xfrm>
            <a:off x="7681085" y="4416656"/>
            <a:ext cx="1697030" cy="338554"/>
          </a:xfrm>
          <a:prstGeom prst="rect">
            <a:avLst/>
          </a:prstGeom>
          <a:noFill/>
        </p:spPr>
        <p:txBody>
          <a:bodyPr wrap="square" rtlCol="0">
            <a:spAutoFit/>
          </a:bodyPr>
          <a:lstStyle/>
          <a:p>
            <a:pPr algn="ctr" defTabSz="543560"/>
            <a:r>
              <a:rPr lang="zh-CN" altLang="en-US" sz="1600" b="1" dirty="0" smtClean="0">
                <a:solidFill>
                  <a:sysClr val="windowText" lastClr="000000"/>
                </a:solidFill>
                <a:latin typeface="微软雅黑" panose="020B0503020204020204" pitchFamily="34" charset="-122"/>
                <a:ea typeface="微软雅黑" panose="020B0503020204020204" pitchFamily="34" charset="-122"/>
                <a:cs typeface="Roboto Light"/>
              </a:rPr>
              <a:t>单击添加标题</a:t>
            </a:r>
            <a:endParaRPr lang="en-US" sz="1600" b="1" dirty="0">
              <a:solidFill>
                <a:sysClr val="windowText" lastClr="000000"/>
              </a:solidFill>
              <a:latin typeface="微软雅黑" panose="020B0503020204020204" pitchFamily="34" charset="-122"/>
              <a:ea typeface="微软雅黑" panose="020B0503020204020204" pitchFamily="34" charset="-122"/>
              <a:cs typeface="Roboto Light"/>
            </a:endParaRPr>
          </a:p>
        </p:txBody>
      </p:sp>
      <p:sp>
        <p:nvSpPr>
          <p:cNvPr id="30" name="出自【趣你的PPT】(微信:qunideppt)：最优质的PPT资源库"/>
          <p:cNvSpPr txBox="1"/>
          <p:nvPr/>
        </p:nvSpPr>
        <p:spPr>
          <a:xfrm>
            <a:off x="4715972" y="2986625"/>
            <a:ext cx="1188770" cy="830997"/>
          </a:xfrm>
          <a:prstGeom prst="rect">
            <a:avLst/>
          </a:prstGeom>
          <a:noFill/>
        </p:spPr>
        <p:txBody>
          <a:bodyPr wrap="square" rtlCol="0">
            <a:spAutoFit/>
          </a:bodyPr>
          <a:lstStyle/>
          <a:p>
            <a:r>
              <a:rPr lang="en-US" altLang="zh-CN" sz="4800" b="1" i="1" dirty="0" smtClean="0">
                <a:solidFill>
                  <a:prstClr val="white"/>
                </a:solidFill>
                <a:latin typeface="微软雅黑" panose="020B0503020204020204" pitchFamily="34" charset="-122"/>
                <a:ea typeface="微软雅黑" panose="020B0503020204020204" pitchFamily="34" charset="-122"/>
              </a:rPr>
              <a:t>01</a:t>
            </a:r>
            <a:endParaRPr lang="zh-CN" altLang="en-US" sz="4800" b="1" i="1" dirty="0" smtClean="0">
              <a:solidFill>
                <a:prstClr val="white"/>
              </a:solidFill>
              <a:latin typeface="微软雅黑" panose="020B0503020204020204" pitchFamily="34" charset="-122"/>
              <a:ea typeface="微软雅黑" panose="020B0503020204020204" pitchFamily="34" charset="-122"/>
            </a:endParaRPr>
          </a:p>
        </p:txBody>
      </p:sp>
      <p:sp>
        <p:nvSpPr>
          <p:cNvPr id="31" name="出自【趣你的PPT】(微信:qunideppt)：最优质的PPT资源库"/>
          <p:cNvSpPr txBox="1"/>
          <p:nvPr/>
        </p:nvSpPr>
        <p:spPr>
          <a:xfrm>
            <a:off x="6091071" y="2986625"/>
            <a:ext cx="1188770" cy="830997"/>
          </a:xfrm>
          <a:prstGeom prst="rect">
            <a:avLst/>
          </a:prstGeom>
          <a:noFill/>
        </p:spPr>
        <p:txBody>
          <a:bodyPr wrap="square" rtlCol="0">
            <a:spAutoFit/>
          </a:bodyPr>
          <a:lstStyle/>
          <a:p>
            <a:r>
              <a:rPr lang="en-US" altLang="zh-CN" sz="4800" b="1" i="1" dirty="0" smtClean="0">
                <a:solidFill>
                  <a:prstClr val="white"/>
                </a:solidFill>
                <a:latin typeface="微软雅黑" panose="020B0503020204020204" pitchFamily="34" charset="-122"/>
                <a:ea typeface="微软雅黑" panose="020B0503020204020204" pitchFamily="34" charset="-122"/>
              </a:rPr>
              <a:t>02</a:t>
            </a:r>
            <a:endParaRPr lang="zh-CN" altLang="en-US" sz="4800" b="1" i="1" dirty="0" smtClean="0">
              <a:solidFill>
                <a:prstClr val="white"/>
              </a:solidFill>
              <a:latin typeface="微软雅黑" panose="020B0503020204020204" pitchFamily="34" charset="-122"/>
              <a:ea typeface="微软雅黑" panose="020B0503020204020204" pitchFamily="34" charset="-122"/>
            </a:endParaRPr>
          </a:p>
        </p:txBody>
      </p:sp>
      <p:sp>
        <p:nvSpPr>
          <p:cNvPr id="32" name="出自【趣你的PPT】(微信:qunideppt)：最优质的PPT资源库"/>
          <p:cNvSpPr txBox="1"/>
          <p:nvPr/>
        </p:nvSpPr>
        <p:spPr>
          <a:xfrm>
            <a:off x="6163855" y="4239119"/>
            <a:ext cx="1188770" cy="830997"/>
          </a:xfrm>
          <a:prstGeom prst="rect">
            <a:avLst/>
          </a:prstGeom>
          <a:noFill/>
        </p:spPr>
        <p:txBody>
          <a:bodyPr wrap="square" rtlCol="0">
            <a:spAutoFit/>
          </a:bodyPr>
          <a:lstStyle/>
          <a:p>
            <a:r>
              <a:rPr lang="en-US" altLang="zh-CN" sz="4800" b="1" i="1" dirty="0" smtClean="0">
                <a:solidFill>
                  <a:prstClr val="white"/>
                </a:solidFill>
                <a:latin typeface="微软雅黑" panose="020B0503020204020204" pitchFamily="34" charset="-122"/>
                <a:ea typeface="微软雅黑" panose="020B0503020204020204" pitchFamily="34" charset="-122"/>
              </a:rPr>
              <a:t>03</a:t>
            </a:r>
            <a:endParaRPr lang="zh-CN" altLang="en-US" sz="4800" b="1" i="1" dirty="0" smtClean="0">
              <a:solidFill>
                <a:prstClr val="white"/>
              </a:solidFill>
              <a:latin typeface="微软雅黑" panose="020B0503020204020204" pitchFamily="34" charset="-122"/>
              <a:ea typeface="微软雅黑" panose="020B0503020204020204" pitchFamily="34" charset="-122"/>
            </a:endParaRPr>
          </a:p>
        </p:txBody>
      </p:sp>
      <p:sp>
        <p:nvSpPr>
          <p:cNvPr id="33" name="出自【趣你的PPT】(微信:qunideppt)：最优质的PPT资源库"/>
          <p:cNvSpPr txBox="1"/>
          <p:nvPr/>
        </p:nvSpPr>
        <p:spPr>
          <a:xfrm>
            <a:off x="4715972" y="4239118"/>
            <a:ext cx="1188770" cy="830997"/>
          </a:xfrm>
          <a:prstGeom prst="rect">
            <a:avLst/>
          </a:prstGeom>
          <a:noFill/>
        </p:spPr>
        <p:txBody>
          <a:bodyPr wrap="square" rtlCol="0">
            <a:spAutoFit/>
          </a:bodyPr>
          <a:lstStyle/>
          <a:p>
            <a:r>
              <a:rPr lang="en-US" altLang="zh-CN" sz="4800" b="1" i="1" dirty="0" smtClean="0">
                <a:solidFill>
                  <a:prstClr val="white"/>
                </a:solidFill>
                <a:latin typeface="微软雅黑" panose="020B0503020204020204" pitchFamily="34" charset="-122"/>
                <a:ea typeface="微软雅黑" panose="020B0503020204020204" pitchFamily="34" charset="-122"/>
              </a:rPr>
              <a:t>04</a:t>
            </a:r>
            <a:endParaRPr lang="zh-CN" altLang="en-US" sz="4800" b="1" i="1" dirty="0" smtClean="0">
              <a:solidFill>
                <a:prstClr val="white"/>
              </a:solidFill>
              <a:latin typeface="微软雅黑" panose="020B0503020204020204" pitchFamily="34" charset="-122"/>
              <a:ea typeface="微软雅黑" panose="020B0503020204020204" pitchFamily="34" charset="-122"/>
            </a:endParaRPr>
          </a:p>
        </p:txBody>
      </p:sp>
      <p:sp>
        <p:nvSpPr>
          <p:cNvPr id="34" name="TextBox 13"/>
          <p:cNvSpPr txBox="1"/>
          <p:nvPr/>
        </p:nvSpPr>
        <p:spPr>
          <a:xfrm>
            <a:off x="2183377" y="3200227"/>
            <a:ext cx="2010825"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TextBox 13"/>
          <p:cNvSpPr txBox="1"/>
          <p:nvPr/>
        </p:nvSpPr>
        <p:spPr>
          <a:xfrm>
            <a:off x="7922441" y="3200227"/>
            <a:ext cx="2010825"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Box 13"/>
          <p:cNvSpPr txBox="1"/>
          <p:nvPr/>
        </p:nvSpPr>
        <p:spPr>
          <a:xfrm>
            <a:off x="7922441" y="5042858"/>
            <a:ext cx="2010825"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TextBox 13"/>
          <p:cNvSpPr txBox="1"/>
          <p:nvPr/>
        </p:nvSpPr>
        <p:spPr>
          <a:xfrm>
            <a:off x="2174924" y="5042858"/>
            <a:ext cx="2010825"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文本框 37"/>
          <p:cNvSpPr txBox="1"/>
          <p:nvPr/>
        </p:nvSpPr>
        <p:spPr>
          <a:xfrm>
            <a:off x="336085" y="461265"/>
            <a:ext cx="27525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点击此处添加标题</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出自【趣你的PPT】(微信:qunideppt)：最优质的PPT资源库"/>
          <p:cNvSpPr>
            <a:spLocks noEditPoints="1"/>
          </p:cNvSpPr>
          <p:nvPr/>
        </p:nvSpPr>
        <p:spPr bwMode="auto">
          <a:xfrm>
            <a:off x="2369345" y="1577068"/>
            <a:ext cx="2803421" cy="2806246"/>
          </a:xfrm>
          <a:custGeom>
            <a:avLst/>
            <a:gdLst>
              <a:gd name="T0" fmla="*/ 275 w 278"/>
              <a:gd name="T1" fmla="*/ 170 h 278"/>
              <a:gd name="T2" fmla="*/ 278 w 278"/>
              <a:gd name="T3" fmla="*/ 141 h 278"/>
              <a:gd name="T4" fmla="*/ 256 w 278"/>
              <a:gd name="T5" fmla="*/ 136 h 278"/>
              <a:gd name="T6" fmla="*/ 250 w 278"/>
              <a:gd name="T7" fmla="*/ 103 h 278"/>
              <a:gd name="T8" fmla="*/ 269 w 278"/>
              <a:gd name="T9" fmla="*/ 91 h 278"/>
              <a:gd name="T10" fmla="*/ 256 w 278"/>
              <a:gd name="T11" fmla="*/ 65 h 278"/>
              <a:gd name="T12" fmla="*/ 235 w 278"/>
              <a:gd name="T13" fmla="*/ 73 h 278"/>
              <a:gd name="T14" fmla="*/ 224 w 278"/>
              <a:gd name="T15" fmla="*/ 60 h 278"/>
              <a:gd name="T16" fmla="*/ 212 w 278"/>
              <a:gd name="T17" fmla="*/ 48 h 278"/>
              <a:gd name="T18" fmla="*/ 221 w 278"/>
              <a:gd name="T19" fmla="*/ 28 h 278"/>
              <a:gd name="T20" fmla="*/ 196 w 278"/>
              <a:gd name="T21" fmla="*/ 13 h 278"/>
              <a:gd name="T22" fmla="*/ 183 w 278"/>
              <a:gd name="T23" fmla="*/ 31 h 278"/>
              <a:gd name="T24" fmla="*/ 150 w 278"/>
              <a:gd name="T25" fmla="*/ 23 h 278"/>
              <a:gd name="T26" fmla="*/ 147 w 278"/>
              <a:gd name="T27" fmla="*/ 1 h 278"/>
              <a:gd name="T28" fmla="*/ 118 w 278"/>
              <a:gd name="T29" fmla="*/ 2 h 278"/>
              <a:gd name="T30" fmla="*/ 117 w 278"/>
              <a:gd name="T31" fmla="*/ 24 h 278"/>
              <a:gd name="T32" fmla="*/ 85 w 278"/>
              <a:gd name="T33" fmla="*/ 35 h 278"/>
              <a:gd name="T34" fmla="*/ 70 w 278"/>
              <a:gd name="T35" fmla="*/ 18 h 278"/>
              <a:gd name="T36" fmla="*/ 47 w 278"/>
              <a:gd name="T37" fmla="*/ 35 h 278"/>
              <a:gd name="T38" fmla="*/ 57 w 278"/>
              <a:gd name="T39" fmla="*/ 54 h 278"/>
              <a:gd name="T40" fmla="*/ 57 w 278"/>
              <a:gd name="T41" fmla="*/ 54 h 278"/>
              <a:gd name="T42" fmla="*/ 36 w 278"/>
              <a:gd name="T43" fmla="*/ 80 h 278"/>
              <a:gd name="T44" fmla="*/ 15 w 278"/>
              <a:gd name="T45" fmla="*/ 74 h 278"/>
              <a:gd name="T46" fmla="*/ 5 w 278"/>
              <a:gd name="T47" fmla="*/ 102 h 278"/>
              <a:gd name="T48" fmla="*/ 23 w 278"/>
              <a:gd name="T49" fmla="*/ 111 h 278"/>
              <a:gd name="T50" fmla="*/ 19 w 278"/>
              <a:gd name="T51" fmla="*/ 145 h 278"/>
              <a:gd name="T52" fmla="*/ 0 w 278"/>
              <a:gd name="T53" fmla="*/ 151 h 278"/>
              <a:gd name="T54" fmla="*/ 5 w 278"/>
              <a:gd name="T55" fmla="*/ 180 h 278"/>
              <a:gd name="T56" fmla="*/ 25 w 278"/>
              <a:gd name="T57" fmla="*/ 178 h 278"/>
              <a:gd name="T58" fmla="*/ 41 w 278"/>
              <a:gd name="T59" fmla="*/ 209 h 278"/>
              <a:gd name="T60" fmla="*/ 27 w 278"/>
              <a:gd name="T61" fmla="*/ 224 h 278"/>
              <a:gd name="T62" fmla="*/ 37 w 278"/>
              <a:gd name="T63" fmla="*/ 235 h 278"/>
              <a:gd name="T64" fmla="*/ 47 w 278"/>
              <a:gd name="T65" fmla="*/ 246 h 278"/>
              <a:gd name="T66" fmla="*/ 63 w 278"/>
              <a:gd name="T67" fmla="*/ 233 h 278"/>
              <a:gd name="T68" fmla="*/ 93 w 278"/>
              <a:gd name="T69" fmla="*/ 251 h 278"/>
              <a:gd name="T70" fmla="*/ 90 w 278"/>
              <a:gd name="T71" fmla="*/ 271 h 278"/>
              <a:gd name="T72" fmla="*/ 118 w 278"/>
              <a:gd name="T73" fmla="*/ 278 h 278"/>
              <a:gd name="T74" fmla="*/ 126 w 278"/>
              <a:gd name="T75" fmla="*/ 259 h 278"/>
              <a:gd name="T76" fmla="*/ 160 w 278"/>
              <a:gd name="T77" fmla="*/ 258 h 278"/>
              <a:gd name="T78" fmla="*/ 168 w 278"/>
              <a:gd name="T79" fmla="*/ 276 h 278"/>
              <a:gd name="T80" fmla="*/ 196 w 278"/>
              <a:gd name="T81" fmla="*/ 267 h 278"/>
              <a:gd name="T82" fmla="*/ 191 w 278"/>
              <a:gd name="T83" fmla="*/ 247 h 278"/>
              <a:gd name="T84" fmla="*/ 219 w 278"/>
              <a:gd name="T85" fmla="*/ 228 h 278"/>
              <a:gd name="T86" fmla="*/ 219 w 278"/>
              <a:gd name="T87" fmla="*/ 227 h 278"/>
              <a:gd name="T88" fmla="*/ 237 w 278"/>
              <a:gd name="T89" fmla="*/ 239 h 278"/>
              <a:gd name="T90" fmla="*/ 256 w 278"/>
              <a:gd name="T91" fmla="*/ 216 h 278"/>
              <a:gd name="T92" fmla="*/ 240 w 278"/>
              <a:gd name="T93" fmla="*/ 201 h 278"/>
              <a:gd name="T94" fmla="*/ 253 w 278"/>
              <a:gd name="T95" fmla="*/ 170 h 278"/>
              <a:gd name="T96" fmla="*/ 275 w 278"/>
              <a:gd name="T97" fmla="*/ 170 h 278"/>
              <a:gd name="T98" fmla="*/ 142 w 278"/>
              <a:gd name="T99" fmla="*/ 204 h 278"/>
              <a:gd name="T100" fmla="*/ 74 w 278"/>
              <a:gd name="T101" fmla="*/ 142 h 278"/>
              <a:gd name="T102" fmla="*/ 136 w 278"/>
              <a:gd name="T103" fmla="*/ 75 h 278"/>
              <a:gd name="T104" fmla="*/ 203 w 278"/>
              <a:gd name="T105" fmla="*/ 136 h 278"/>
              <a:gd name="T106" fmla="*/ 142 w 278"/>
              <a:gd name="T107" fmla="*/ 204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78" h="278">
                <a:moveTo>
                  <a:pt x="275" y="170"/>
                </a:moveTo>
                <a:cubicBezTo>
                  <a:pt x="277" y="160"/>
                  <a:pt x="278" y="150"/>
                  <a:pt x="278" y="141"/>
                </a:cubicBezTo>
                <a:cubicBezTo>
                  <a:pt x="256" y="136"/>
                  <a:pt x="256" y="136"/>
                  <a:pt x="256" y="136"/>
                </a:cubicBezTo>
                <a:cubicBezTo>
                  <a:pt x="256" y="125"/>
                  <a:pt x="254" y="114"/>
                  <a:pt x="250" y="103"/>
                </a:cubicBezTo>
                <a:cubicBezTo>
                  <a:pt x="269" y="91"/>
                  <a:pt x="269" y="91"/>
                  <a:pt x="269" y="91"/>
                </a:cubicBezTo>
                <a:cubicBezTo>
                  <a:pt x="266" y="82"/>
                  <a:pt x="261" y="73"/>
                  <a:pt x="256" y="65"/>
                </a:cubicBezTo>
                <a:cubicBezTo>
                  <a:pt x="235" y="73"/>
                  <a:pt x="235" y="73"/>
                  <a:pt x="235" y="73"/>
                </a:cubicBezTo>
                <a:cubicBezTo>
                  <a:pt x="232" y="68"/>
                  <a:pt x="228" y="64"/>
                  <a:pt x="224" y="60"/>
                </a:cubicBezTo>
                <a:cubicBezTo>
                  <a:pt x="221" y="56"/>
                  <a:pt x="216" y="52"/>
                  <a:pt x="212" y="48"/>
                </a:cubicBezTo>
                <a:cubicBezTo>
                  <a:pt x="221" y="28"/>
                  <a:pt x="221" y="28"/>
                  <a:pt x="221" y="28"/>
                </a:cubicBezTo>
                <a:cubicBezTo>
                  <a:pt x="214" y="22"/>
                  <a:pt x="205" y="17"/>
                  <a:pt x="196" y="13"/>
                </a:cubicBezTo>
                <a:cubicBezTo>
                  <a:pt x="183" y="31"/>
                  <a:pt x="183" y="31"/>
                  <a:pt x="183" y="31"/>
                </a:cubicBezTo>
                <a:cubicBezTo>
                  <a:pt x="173" y="27"/>
                  <a:pt x="162" y="24"/>
                  <a:pt x="150" y="23"/>
                </a:cubicBezTo>
                <a:cubicBezTo>
                  <a:pt x="147" y="1"/>
                  <a:pt x="147" y="1"/>
                  <a:pt x="147" y="1"/>
                </a:cubicBezTo>
                <a:cubicBezTo>
                  <a:pt x="138" y="0"/>
                  <a:pt x="128" y="1"/>
                  <a:pt x="118" y="2"/>
                </a:cubicBezTo>
                <a:cubicBezTo>
                  <a:pt x="117" y="24"/>
                  <a:pt x="117" y="24"/>
                  <a:pt x="117" y="24"/>
                </a:cubicBezTo>
                <a:cubicBezTo>
                  <a:pt x="106" y="26"/>
                  <a:pt x="95" y="30"/>
                  <a:pt x="85" y="35"/>
                </a:cubicBezTo>
                <a:cubicBezTo>
                  <a:pt x="70" y="18"/>
                  <a:pt x="70" y="18"/>
                  <a:pt x="70" y="18"/>
                </a:cubicBezTo>
                <a:cubicBezTo>
                  <a:pt x="62" y="23"/>
                  <a:pt x="54" y="29"/>
                  <a:pt x="47" y="35"/>
                </a:cubicBezTo>
                <a:cubicBezTo>
                  <a:pt x="57" y="54"/>
                  <a:pt x="57" y="54"/>
                  <a:pt x="57" y="54"/>
                </a:cubicBezTo>
                <a:cubicBezTo>
                  <a:pt x="57" y="54"/>
                  <a:pt x="57" y="54"/>
                  <a:pt x="57" y="54"/>
                </a:cubicBezTo>
                <a:cubicBezTo>
                  <a:pt x="48" y="62"/>
                  <a:pt x="41" y="71"/>
                  <a:pt x="36" y="80"/>
                </a:cubicBezTo>
                <a:cubicBezTo>
                  <a:pt x="15" y="74"/>
                  <a:pt x="15" y="74"/>
                  <a:pt x="15" y="74"/>
                </a:cubicBezTo>
                <a:cubicBezTo>
                  <a:pt x="11" y="83"/>
                  <a:pt x="7" y="92"/>
                  <a:pt x="5" y="102"/>
                </a:cubicBezTo>
                <a:cubicBezTo>
                  <a:pt x="23" y="111"/>
                  <a:pt x="23" y="111"/>
                  <a:pt x="23" y="111"/>
                </a:cubicBezTo>
                <a:cubicBezTo>
                  <a:pt x="20" y="123"/>
                  <a:pt x="19" y="134"/>
                  <a:pt x="19" y="145"/>
                </a:cubicBezTo>
                <a:cubicBezTo>
                  <a:pt x="0" y="151"/>
                  <a:pt x="0" y="151"/>
                  <a:pt x="0" y="151"/>
                </a:cubicBezTo>
                <a:cubicBezTo>
                  <a:pt x="0" y="161"/>
                  <a:pt x="2" y="171"/>
                  <a:pt x="5" y="180"/>
                </a:cubicBezTo>
                <a:cubicBezTo>
                  <a:pt x="25" y="178"/>
                  <a:pt x="25" y="178"/>
                  <a:pt x="25" y="178"/>
                </a:cubicBezTo>
                <a:cubicBezTo>
                  <a:pt x="29" y="189"/>
                  <a:pt x="34" y="199"/>
                  <a:pt x="41" y="209"/>
                </a:cubicBezTo>
                <a:cubicBezTo>
                  <a:pt x="27" y="224"/>
                  <a:pt x="27" y="224"/>
                  <a:pt x="27" y="224"/>
                </a:cubicBezTo>
                <a:cubicBezTo>
                  <a:pt x="30" y="228"/>
                  <a:pt x="33" y="232"/>
                  <a:pt x="37" y="235"/>
                </a:cubicBezTo>
                <a:cubicBezTo>
                  <a:pt x="40" y="239"/>
                  <a:pt x="44" y="242"/>
                  <a:pt x="47" y="246"/>
                </a:cubicBezTo>
                <a:cubicBezTo>
                  <a:pt x="63" y="233"/>
                  <a:pt x="63" y="233"/>
                  <a:pt x="63" y="233"/>
                </a:cubicBezTo>
                <a:cubicBezTo>
                  <a:pt x="73" y="241"/>
                  <a:pt x="83" y="247"/>
                  <a:pt x="93" y="251"/>
                </a:cubicBezTo>
                <a:cubicBezTo>
                  <a:pt x="90" y="271"/>
                  <a:pt x="90" y="271"/>
                  <a:pt x="90" y="271"/>
                </a:cubicBezTo>
                <a:cubicBezTo>
                  <a:pt x="99" y="274"/>
                  <a:pt x="109" y="277"/>
                  <a:pt x="118" y="278"/>
                </a:cubicBezTo>
                <a:cubicBezTo>
                  <a:pt x="126" y="259"/>
                  <a:pt x="126" y="259"/>
                  <a:pt x="126" y="259"/>
                </a:cubicBezTo>
                <a:cubicBezTo>
                  <a:pt x="137" y="260"/>
                  <a:pt x="148" y="260"/>
                  <a:pt x="160" y="258"/>
                </a:cubicBezTo>
                <a:cubicBezTo>
                  <a:pt x="168" y="276"/>
                  <a:pt x="168" y="276"/>
                  <a:pt x="168" y="276"/>
                </a:cubicBezTo>
                <a:cubicBezTo>
                  <a:pt x="178" y="274"/>
                  <a:pt x="187" y="271"/>
                  <a:pt x="196" y="267"/>
                </a:cubicBezTo>
                <a:cubicBezTo>
                  <a:pt x="191" y="247"/>
                  <a:pt x="191" y="247"/>
                  <a:pt x="191" y="247"/>
                </a:cubicBezTo>
                <a:cubicBezTo>
                  <a:pt x="201" y="242"/>
                  <a:pt x="211" y="235"/>
                  <a:pt x="219" y="228"/>
                </a:cubicBezTo>
                <a:cubicBezTo>
                  <a:pt x="219" y="227"/>
                  <a:pt x="219" y="227"/>
                  <a:pt x="219" y="227"/>
                </a:cubicBezTo>
                <a:cubicBezTo>
                  <a:pt x="237" y="239"/>
                  <a:pt x="237" y="239"/>
                  <a:pt x="237" y="239"/>
                </a:cubicBezTo>
                <a:cubicBezTo>
                  <a:pt x="244" y="232"/>
                  <a:pt x="250" y="224"/>
                  <a:pt x="256" y="216"/>
                </a:cubicBezTo>
                <a:cubicBezTo>
                  <a:pt x="240" y="201"/>
                  <a:pt x="240" y="201"/>
                  <a:pt x="240" y="201"/>
                </a:cubicBezTo>
                <a:cubicBezTo>
                  <a:pt x="246" y="191"/>
                  <a:pt x="250" y="180"/>
                  <a:pt x="253" y="170"/>
                </a:cubicBezTo>
                <a:lnTo>
                  <a:pt x="275" y="170"/>
                </a:lnTo>
                <a:close/>
                <a:moveTo>
                  <a:pt x="142" y="204"/>
                </a:moveTo>
                <a:cubicBezTo>
                  <a:pt x="106" y="205"/>
                  <a:pt x="76" y="178"/>
                  <a:pt x="74" y="142"/>
                </a:cubicBezTo>
                <a:cubicBezTo>
                  <a:pt x="72" y="106"/>
                  <a:pt x="100" y="76"/>
                  <a:pt x="136" y="75"/>
                </a:cubicBezTo>
                <a:cubicBezTo>
                  <a:pt x="171" y="73"/>
                  <a:pt x="202" y="100"/>
                  <a:pt x="203" y="136"/>
                </a:cubicBezTo>
                <a:cubicBezTo>
                  <a:pt x="205" y="172"/>
                  <a:pt x="177" y="202"/>
                  <a:pt x="142" y="204"/>
                </a:cubicBezTo>
                <a:close/>
              </a:path>
            </a:pathLst>
          </a:custGeom>
          <a:solidFill>
            <a:srgbClr val="FEBABF"/>
          </a:solidFill>
          <a:ln>
            <a:noFill/>
          </a:ln>
        </p:spPr>
        <p:txBody>
          <a:bodyPr vert="horz" wrap="square" lIns="91440" tIns="45720" rIns="91440" bIns="45720" numCol="1" anchor="t" anchorCtr="0" compatLnSpc="1"/>
          <a:lstStyle/>
          <a:p>
            <a:endParaRPr lang="zh-CN" altLang="en-US">
              <a:solidFill>
                <a:prstClr val="black"/>
              </a:solidFill>
            </a:endParaRPr>
          </a:p>
        </p:txBody>
      </p:sp>
      <p:sp>
        <p:nvSpPr>
          <p:cNvPr id="6" name="出自【趣你的PPT】(微信:qunideppt)：最优质的PPT资源库"/>
          <p:cNvSpPr>
            <a:spLocks noEditPoints="1"/>
          </p:cNvSpPr>
          <p:nvPr/>
        </p:nvSpPr>
        <p:spPr bwMode="auto">
          <a:xfrm>
            <a:off x="5135339" y="2071374"/>
            <a:ext cx="2309115" cy="2311940"/>
          </a:xfrm>
          <a:custGeom>
            <a:avLst/>
            <a:gdLst>
              <a:gd name="T0" fmla="*/ 228 w 229"/>
              <a:gd name="T1" fmla="*/ 135 h 229"/>
              <a:gd name="T2" fmla="*/ 229 w 229"/>
              <a:gd name="T3" fmla="*/ 111 h 229"/>
              <a:gd name="T4" fmla="*/ 211 w 229"/>
              <a:gd name="T5" fmla="*/ 108 h 229"/>
              <a:gd name="T6" fmla="*/ 205 w 229"/>
              <a:gd name="T7" fmla="*/ 81 h 229"/>
              <a:gd name="T8" fmla="*/ 220 w 229"/>
              <a:gd name="T9" fmla="*/ 71 h 229"/>
              <a:gd name="T10" fmla="*/ 209 w 229"/>
              <a:gd name="T11" fmla="*/ 50 h 229"/>
              <a:gd name="T12" fmla="*/ 192 w 229"/>
              <a:gd name="T13" fmla="*/ 57 h 229"/>
              <a:gd name="T14" fmla="*/ 183 w 229"/>
              <a:gd name="T15" fmla="*/ 46 h 229"/>
              <a:gd name="T16" fmla="*/ 172 w 229"/>
              <a:gd name="T17" fmla="*/ 37 h 229"/>
              <a:gd name="T18" fmla="*/ 179 w 229"/>
              <a:gd name="T19" fmla="*/ 20 h 229"/>
              <a:gd name="T20" fmla="*/ 158 w 229"/>
              <a:gd name="T21" fmla="*/ 9 h 229"/>
              <a:gd name="T22" fmla="*/ 148 w 229"/>
              <a:gd name="T23" fmla="*/ 24 h 229"/>
              <a:gd name="T24" fmla="*/ 121 w 229"/>
              <a:gd name="T25" fmla="*/ 18 h 229"/>
              <a:gd name="T26" fmla="*/ 117 w 229"/>
              <a:gd name="T27" fmla="*/ 0 h 229"/>
              <a:gd name="T28" fmla="*/ 94 w 229"/>
              <a:gd name="T29" fmla="*/ 2 h 229"/>
              <a:gd name="T30" fmla="*/ 93 w 229"/>
              <a:gd name="T31" fmla="*/ 20 h 229"/>
              <a:gd name="T32" fmla="*/ 67 w 229"/>
              <a:gd name="T33" fmla="*/ 30 h 229"/>
              <a:gd name="T34" fmla="*/ 55 w 229"/>
              <a:gd name="T35" fmla="*/ 17 h 229"/>
              <a:gd name="T36" fmla="*/ 36 w 229"/>
              <a:gd name="T37" fmla="*/ 31 h 229"/>
              <a:gd name="T38" fmla="*/ 45 w 229"/>
              <a:gd name="T39" fmla="*/ 47 h 229"/>
              <a:gd name="T40" fmla="*/ 44 w 229"/>
              <a:gd name="T41" fmla="*/ 47 h 229"/>
              <a:gd name="T42" fmla="*/ 28 w 229"/>
              <a:gd name="T43" fmla="*/ 69 h 229"/>
              <a:gd name="T44" fmla="*/ 11 w 229"/>
              <a:gd name="T45" fmla="*/ 65 h 229"/>
              <a:gd name="T46" fmla="*/ 3 w 229"/>
              <a:gd name="T47" fmla="*/ 87 h 229"/>
              <a:gd name="T48" fmla="*/ 18 w 229"/>
              <a:gd name="T49" fmla="*/ 95 h 229"/>
              <a:gd name="T50" fmla="*/ 16 w 229"/>
              <a:gd name="T51" fmla="*/ 123 h 229"/>
              <a:gd name="T52" fmla="*/ 0 w 229"/>
              <a:gd name="T53" fmla="*/ 128 h 229"/>
              <a:gd name="T54" fmla="*/ 6 w 229"/>
              <a:gd name="T55" fmla="*/ 152 h 229"/>
              <a:gd name="T56" fmla="*/ 22 w 229"/>
              <a:gd name="T57" fmla="*/ 150 h 229"/>
              <a:gd name="T58" fmla="*/ 36 w 229"/>
              <a:gd name="T59" fmla="*/ 175 h 229"/>
              <a:gd name="T60" fmla="*/ 25 w 229"/>
              <a:gd name="T61" fmla="*/ 188 h 229"/>
              <a:gd name="T62" fmla="*/ 34 w 229"/>
              <a:gd name="T63" fmla="*/ 197 h 229"/>
              <a:gd name="T64" fmla="*/ 43 w 229"/>
              <a:gd name="T65" fmla="*/ 205 h 229"/>
              <a:gd name="T66" fmla="*/ 55 w 229"/>
              <a:gd name="T67" fmla="*/ 194 h 229"/>
              <a:gd name="T68" fmla="*/ 80 w 229"/>
              <a:gd name="T69" fmla="*/ 207 h 229"/>
              <a:gd name="T70" fmla="*/ 78 w 229"/>
              <a:gd name="T71" fmla="*/ 224 h 229"/>
              <a:gd name="T72" fmla="*/ 102 w 229"/>
              <a:gd name="T73" fmla="*/ 229 h 229"/>
              <a:gd name="T74" fmla="*/ 107 w 229"/>
              <a:gd name="T75" fmla="*/ 213 h 229"/>
              <a:gd name="T76" fmla="*/ 135 w 229"/>
              <a:gd name="T77" fmla="*/ 211 h 229"/>
              <a:gd name="T78" fmla="*/ 143 w 229"/>
              <a:gd name="T79" fmla="*/ 226 h 229"/>
              <a:gd name="T80" fmla="*/ 165 w 229"/>
              <a:gd name="T81" fmla="*/ 218 h 229"/>
              <a:gd name="T82" fmla="*/ 161 w 229"/>
              <a:gd name="T83" fmla="*/ 201 h 229"/>
              <a:gd name="T84" fmla="*/ 183 w 229"/>
              <a:gd name="T85" fmla="*/ 185 h 229"/>
              <a:gd name="T86" fmla="*/ 183 w 229"/>
              <a:gd name="T87" fmla="*/ 184 h 229"/>
              <a:gd name="T88" fmla="*/ 199 w 229"/>
              <a:gd name="T89" fmla="*/ 193 h 229"/>
              <a:gd name="T90" fmla="*/ 213 w 229"/>
              <a:gd name="T91" fmla="*/ 174 h 229"/>
              <a:gd name="T92" fmla="*/ 200 w 229"/>
              <a:gd name="T93" fmla="*/ 162 h 229"/>
              <a:gd name="T94" fmla="*/ 209 w 229"/>
              <a:gd name="T95" fmla="*/ 136 h 229"/>
              <a:gd name="T96" fmla="*/ 228 w 229"/>
              <a:gd name="T97" fmla="*/ 135 h 229"/>
              <a:gd name="T98" fmla="*/ 119 w 229"/>
              <a:gd name="T99" fmla="*/ 167 h 229"/>
              <a:gd name="T100" fmla="*/ 61 w 229"/>
              <a:gd name="T101" fmla="*/ 119 h 229"/>
              <a:gd name="T102" fmla="*/ 110 w 229"/>
              <a:gd name="T103" fmla="*/ 61 h 229"/>
              <a:gd name="T104" fmla="*/ 167 w 229"/>
              <a:gd name="T105" fmla="*/ 110 h 229"/>
              <a:gd name="T106" fmla="*/ 119 w 229"/>
              <a:gd name="T107" fmla="*/ 167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9" h="229">
                <a:moveTo>
                  <a:pt x="228" y="135"/>
                </a:moveTo>
                <a:cubicBezTo>
                  <a:pt x="229" y="127"/>
                  <a:pt x="229" y="119"/>
                  <a:pt x="229" y="111"/>
                </a:cubicBezTo>
                <a:cubicBezTo>
                  <a:pt x="211" y="108"/>
                  <a:pt x="211" y="108"/>
                  <a:pt x="211" y="108"/>
                </a:cubicBezTo>
                <a:cubicBezTo>
                  <a:pt x="211" y="99"/>
                  <a:pt x="208" y="90"/>
                  <a:pt x="205" y="81"/>
                </a:cubicBezTo>
                <a:cubicBezTo>
                  <a:pt x="220" y="71"/>
                  <a:pt x="220" y="71"/>
                  <a:pt x="220" y="71"/>
                </a:cubicBezTo>
                <a:cubicBezTo>
                  <a:pt x="217" y="63"/>
                  <a:pt x="213" y="56"/>
                  <a:pt x="209" y="50"/>
                </a:cubicBezTo>
                <a:cubicBezTo>
                  <a:pt x="192" y="57"/>
                  <a:pt x="192" y="57"/>
                  <a:pt x="192" y="57"/>
                </a:cubicBezTo>
                <a:cubicBezTo>
                  <a:pt x="189" y="53"/>
                  <a:pt x="186" y="50"/>
                  <a:pt x="183" y="46"/>
                </a:cubicBezTo>
                <a:cubicBezTo>
                  <a:pt x="179" y="43"/>
                  <a:pt x="176" y="40"/>
                  <a:pt x="172" y="37"/>
                </a:cubicBezTo>
                <a:cubicBezTo>
                  <a:pt x="179" y="20"/>
                  <a:pt x="179" y="20"/>
                  <a:pt x="179" y="20"/>
                </a:cubicBezTo>
                <a:cubicBezTo>
                  <a:pt x="173" y="16"/>
                  <a:pt x="165" y="12"/>
                  <a:pt x="158" y="9"/>
                </a:cubicBezTo>
                <a:cubicBezTo>
                  <a:pt x="148" y="24"/>
                  <a:pt x="148" y="24"/>
                  <a:pt x="148" y="24"/>
                </a:cubicBezTo>
                <a:cubicBezTo>
                  <a:pt x="139" y="21"/>
                  <a:pt x="130" y="19"/>
                  <a:pt x="121" y="18"/>
                </a:cubicBezTo>
                <a:cubicBezTo>
                  <a:pt x="117" y="0"/>
                  <a:pt x="117" y="0"/>
                  <a:pt x="117" y="0"/>
                </a:cubicBezTo>
                <a:cubicBezTo>
                  <a:pt x="109" y="0"/>
                  <a:pt x="101" y="1"/>
                  <a:pt x="94" y="2"/>
                </a:cubicBezTo>
                <a:cubicBezTo>
                  <a:pt x="93" y="20"/>
                  <a:pt x="93" y="20"/>
                  <a:pt x="93" y="20"/>
                </a:cubicBezTo>
                <a:cubicBezTo>
                  <a:pt x="84" y="22"/>
                  <a:pt x="75" y="25"/>
                  <a:pt x="67" y="30"/>
                </a:cubicBezTo>
                <a:cubicBezTo>
                  <a:pt x="55" y="17"/>
                  <a:pt x="55" y="17"/>
                  <a:pt x="55" y="17"/>
                </a:cubicBezTo>
                <a:cubicBezTo>
                  <a:pt x="48" y="21"/>
                  <a:pt x="42" y="26"/>
                  <a:pt x="36" y="31"/>
                </a:cubicBezTo>
                <a:cubicBezTo>
                  <a:pt x="45" y="47"/>
                  <a:pt x="45" y="47"/>
                  <a:pt x="45" y="47"/>
                </a:cubicBezTo>
                <a:cubicBezTo>
                  <a:pt x="45" y="47"/>
                  <a:pt x="45" y="47"/>
                  <a:pt x="44" y="47"/>
                </a:cubicBezTo>
                <a:cubicBezTo>
                  <a:pt x="38" y="54"/>
                  <a:pt x="32" y="61"/>
                  <a:pt x="28" y="69"/>
                </a:cubicBezTo>
                <a:cubicBezTo>
                  <a:pt x="11" y="65"/>
                  <a:pt x="11" y="65"/>
                  <a:pt x="11" y="65"/>
                </a:cubicBezTo>
                <a:cubicBezTo>
                  <a:pt x="8" y="72"/>
                  <a:pt x="5" y="80"/>
                  <a:pt x="3" y="87"/>
                </a:cubicBezTo>
                <a:cubicBezTo>
                  <a:pt x="18" y="95"/>
                  <a:pt x="18" y="95"/>
                  <a:pt x="18" y="95"/>
                </a:cubicBezTo>
                <a:cubicBezTo>
                  <a:pt x="16" y="104"/>
                  <a:pt x="16" y="114"/>
                  <a:pt x="16" y="123"/>
                </a:cubicBezTo>
                <a:cubicBezTo>
                  <a:pt x="0" y="128"/>
                  <a:pt x="0" y="128"/>
                  <a:pt x="0" y="128"/>
                </a:cubicBezTo>
                <a:cubicBezTo>
                  <a:pt x="1" y="136"/>
                  <a:pt x="3" y="144"/>
                  <a:pt x="6" y="152"/>
                </a:cubicBezTo>
                <a:cubicBezTo>
                  <a:pt x="22" y="150"/>
                  <a:pt x="22" y="150"/>
                  <a:pt x="22" y="150"/>
                </a:cubicBezTo>
                <a:cubicBezTo>
                  <a:pt x="25" y="159"/>
                  <a:pt x="30" y="167"/>
                  <a:pt x="36" y="175"/>
                </a:cubicBezTo>
                <a:cubicBezTo>
                  <a:pt x="25" y="188"/>
                  <a:pt x="25" y="188"/>
                  <a:pt x="25" y="188"/>
                </a:cubicBezTo>
                <a:cubicBezTo>
                  <a:pt x="28" y="191"/>
                  <a:pt x="31" y="194"/>
                  <a:pt x="34" y="197"/>
                </a:cubicBezTo>
                <a:cubicBezTo>
                  <a:pt x="36" y="199"/>
                  <a:pt x="39" y="202"/>
                  <a:pt x="43" y="205"/>
                </a:cubicBezTo>
                <a:cubicBezTo>
                  <a:pt x="55" y="194"/>
                  <a:pt x="55" y="194"/>
                  <a:pt x="55" y="194"/>
                </a:cubicBezTo>
                <a:cubicBezTo>
                  <a:pt x="63" y="200"/>
                  <a:pt x="72" y="204"/>
                  <a:pt x="80" y="207"/>
                </a:cubicBezTo>
                <a:cubicBezTo>
                  <a:pt x="78" y="224"/>
                  <a:pt x="78" y="224"/>
                  <a:pt x="78" y="224"/>
                </a:cubicBezTo>
                <a:cubicBezTo>
                  <a:pt x="86" y="227"/>
                  <a:pt x="94" y="228"/>
                  <a:pt x="102" y="229"/>
                </a:cubicBezTo>
                <a:cubicBezTo>
                  <a:pt x="107" y="213"/>
                  <a:pt x="107" y="213"/>
                  <a:pt x="107" y="213"/>
                </a:cubicBezTo>
                <a:cubicBezTo>
                  <a:pt x="117" y="214"/>
                  <a:pt x="126" y="213"/>
                  <a:pt x="135" y="211"/>
                </a:cubicBezTo>
                <a:cubicBezTo>
                  <a:pt x="143" y="226"/>
                  <a:pt x="143" y="226"/>
                  <a:pt x="143" y="226"/>
                </a:cubicBezTo>
                <a:cubicBezTo>
                  <a:pt x="151" y="224"/>
                  <a:pt x="158" y="222"/>
                  <a:pt x="165" y="218"/>
                </a:cubicBezTo>
                <a:cubicBezTo>
                  <a:pt x="161" y="201"/>
                  <a:pt x="161" y="201"/>
                  <a:pt x="161" y="201"/>
                </a:cubicBezTo>
                <a:cubicBezTo>
                  <a:pt x="169" y="197"/>
                  <a:pt x="176" y="191"/>
                  <a:pt x="183" y="185"/>
                </a:cubicBezTo>
                <a:cubicBezTo>
                  <a:pt x="183" y="184"/>
                  <a:pt x="183" y="184"/>
                  <a:pt x="183" y="184"/>
                </a:cubicBezTo>
                <a:cubicBezTo>
                  <a:pt x="199" y="193"/>
                  <a:pt x="199" y="193"/>
                  <a:pt x="199" y="193"/>
                </a:cubicBezTo>
                <a:cubicBezTo>
                  <a:pt x="204" y="187"/>
                  <a:pt x="209" y="181"/>
                  <a:pt x="213" y="174"/>
                </a:cubicBezTo>
                <a:cubicBezTo>
                  <a:pt x="200" y="162"/>
                  <a:pt x="200" y="162"/>
                  <a:pt x="200" y="162"/>
                </a:cubicBezTo>
                <a:cubicBezTo>
                  <a:pt x="204" y="154"/>
                  <a:pt x="208" y="145"/>
                  <a:pt x="209" y="136"/>
                </a:cubicBezTo>
                <a:lnTo>
                  <a:pt x="228" y="135"/>
                </a:lnTo>
                <a:close/>
                <a:moveTo>
                  <a:pt x="119" y="167"/>
                </a:moveTo>
                <a:cubicBezTo>
                  <a:pt x="89" y="170"/>
                  <a:pt x="64" y="148"/>
                  <a:pt x="61" y="119"/>
                </a:cubicBezTo>
                <a:cubicBezTo>
                  <a:pt x="59" y="89"/>
                  <a:pt x="81" y="64"/>
                  <a:pt x="110" y="61"/>
                </a:cubicBezTo>
                <a:cubicBezTo>
                  <a:pt x="139" y="59"/>
                  <a:pt x="165" y="81"/>
                  <a:pt x="167" y="110"/>
                </a:cubicBezTo>
                <a:cubicBezTo>
                  <a:pt x="170" y="139"/>
                  <a:pt x="148" y="165"/>
                  <a:pt x="119" y="167"/>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prstClr val="black"/>
              </a:solidFill>
            </a:endParaRPr>
          </a:p>
        </p:txBody>
      </p:sp>
      <p:sp>
        <p:nvSpPr>
          <p:cNvPr id="7" name="出自【趣你的PPT】(微信:qunideppt)：最优质的PPT资源库"/>
          <p:cNvSpPr>
            <a:spLocks noEditPoints="1"/>
          </p:cNvSpPr>
          <p:nvPr/>
        </p:nvSpPr>
        <p:spPr bwMode="auto">
          <a:xfrm>
            <a:off x="7290802" y="1736640"/>
            <a:ext cx="2157998" cy="2150938"/>
          </a:xfrm>
          <a:custGeom>
            <a:avLst/>
            <a:gdLst>
              <a:gd name="T0" fmla="*/ 211 w 214"/>
              <a:gd name="T1" fmla="*/ 131 h 213"/>
              <a:gd name="T2" fmla="*/ 214 w 214"/>
              <a:gd name="T3" fmla="*/ 109 h 213"/>
              <a:gd name="T4" fmla="*/ 197 w 214"/>
              <a:gd name="T5" fmla="*/ 105 h 213"/>
              <a:gd name="T6" fmla="*/ 193 w 214"/>
              <a:gd name="T7" fmla="*/ 80 h 213"/>
              <a:gd name="T8" fmla="*/ 207 w 214"/>
              <a:gd name="T9" fmla="*/ 71 h 213"/>
              <a:gd name="T10" fmla="*/ 198 w 214"/>
              <a:gd name="T11" fmla="*/ 51 h 213"/>
              <a:gd name="T12" fmla="*/ 181 w 214"/>
              <a:gd name="T13" fmla="*/ 57 h 213"/>
              <a:gd name="T14" fmla="*/ 173 w 214"/>
              <a:gd name="T15" fmla="*/ 47 h 213"/>
              <a:gd name="T16" fmla="*/ 164 w 214"/>
              <a:gd name="T17" fmla="*/ 38 h 213"/>
              <a:gd name="T18" fmla="*/ 171 w 214"/>
              <a:gd name="T19" fmla="*/ 22 h 213"/>
              <a:gd name="T20" fmla="*/ 152 w 214"/>
              <a:gd name="T21" fmla="*/ 11 h 213"/>
              <a:gd name="T22" fmla="*/ 142 w 214"/>
              <a:gd name="T23" fmla="*/ 24 h 213"/>
              <a:gd name="T24" fmla="*/ 117 w 214"/>
              <a:gd name="T25" fmla="*/ 18 h 213"/>
              <a:gd name="T26" fmla="*/ 115 w 214"/>
              <a:gd name="T27" fmla="*/ 1 h 213"/>
              <a:gd name="T28" fmla="*/ 93 w 214"/>
              <a:gd name="T29" fmla="*/ 2 h 213"/>
              <a:gd name="T30" fmla="*/ 91 w 214"/>
              <a:gd name="T31" fmla="*/ 18 h 213"/>
              <a:gd name="T32" fmla="*/ 67 w 214"/>
              <a:gd name="T33" fmla="*/ 26 h 213"/>
              <a:gd name="T34" fmla="*/ 56 w 214"/>
              <a:gd name="T35" fmla="*/ 14 h 213"/>
              <a:gd name="T36" fmla="*/ 37 w 214"/>
              <a:gd name="T37" fmla="*/ 26 h 213"/>
              <a:gd name="T38" fmla="*/ 45 w 214"/>
              <a:gd name="T39" fmla="*/ 41 h 213"/>
              <a:gd name="T40" fmla="*/ 45 w 214"/>
              <a:gd name="T41" fmla="*/ 41 h 213"/>
              <a:gd name="T42" fmla="*/ 29 w 214"/>
              <a:gd name="T43" fmla="*/ 61 h 213"/>
              <a:gd name="T44" fmla="*/ 13 w 214"/>
              <a:gd name="T45" fmla="*/ 56 h 213"/>
              <a:gd name="T46" fmla="*/ 5 w 214"/>
              <a:gd name="T47" fmla="*/ 77 h 213"/>
              <a:gd name="T48" fmla="*/ 19 w 214"/>
              <a:gd name="T49" fmla="*/ 84 h 213"/>
              <a:gd name="T50" fmla="*/ 15 w 214"/>
              <a:gd name="T51" fmla="*/ 110 h 213"/>
              <a:gd name="T52" fmla="*/ 0 w 214"/>
              <a:gd name="T53" fmla="*/ 115 h 213"/>
              <a:gd name="T54" fmla="*/ 4 w 214"/>
              <a:gd name="T55" fmla="*/ 137 h 213"/>
              <a:gd name="T56" fmla="*/ 20 w 214"/>
              <a:gd name="T57" fmla="*/ 136 h 213"/>
              <a:gd name="T58" fmla="*/ 31 w 214"/>
              <a:gd name="T59" fmla="*/ 159 h 213"/>
              <a:gd name="T60" fmla="*/ 21 w 214"/>
              <a:gd name="T61" fmla="*/ 171 h 213"/>
              <a:gd name="T62" fmla="*/ 28 w 214"/>
              <a:gd name="T63" fmla="*/ 180 h 213"/>
              <a:gd name="T64" fmla="*/ 36 w 214"/>
              <a:gd name="T65" fmla="*/ 187 h 213"/>
              <a:gd name="T66" fmla="*/ 49 w 214"/>
              <a:gd name="T67" fmla="*/ 178 h 213"/>
              <a:gd name="T68" fmla="*/ 71 w 214"/>
              <a:gd name="T69" fmla="*/ 192 h 213"/>
              <a:gd name="T70" fmla="*/ 69 w 214"/>
              <a:gd name="T71" fmla="*/ 207 h 213"/>
              <a:gd name="T72" fmla="*/ 90 w 214"/>
              <a:gd name="T73" fmla="*/ 213 h 213"/>
              <a:gd name="T74" fmla="*/ 96 w 214"/>
              <a:gd name="T75" fmla="*/ 198 h 213"/>
              <a:gd name="T76" fmla="*/ 122 w 214"/>
              <a:gd name="T77" fmla="*/ 197 h 213"/>
              <a:gd name="T78" fmla="*/ 129 w 214"/>
              <a:gd name="T79" fmla="*/ 212 h 213"/>
              <a:gd name="T80" fmla="*/ 150 w 214"/>
              <a:gd name="T81" fmla="*/ 205 h 213"/>
              <a:gd name="T82" fmla="*/ 147 w 214"/>
              <a:gd name="T83" fmla="*/ 190 h 213"/>
              <a:gd name="T84" fmla="*/ 168 w 214"/>
              <a:gd name="T85" fmla="*/ 175 h 213"/>
              <a:gd name="T86" fmla="*/ 168 w 214"/>
              <a:gd name="T87" fmla="*/ 175 h 213"/>
              <a:gd name="T88" fmla="*/ 182 w 214"/>
              <a:gd name="T89" fmla="*/ 184 h 213"/>
              <a:gd name="T90" fmla="*/ 196 w 214"/>
              <a:gd name="T91" fmla="*/ 167 h 213"/>
              <a:gd name="T92" fmla="*/ 184 w 214"/>
              <a:gd name="T93" fmla="*/ 155 h 213"/>
              <a:gd name="T94" fmla="*/ 194 w 214"/>
              <a:gd name="T95" fmla="*/ 131 h 213"/>
              <a:gd name="T96" fmla="*/ 211 w 214"/>
              <a:gd name="T97" fmla="*/ 131 h 213"/>
              <a:gd name="T98" fmla="*/ 109 w 214"/>
              <a:gd name="T99" fmla="*/ 156 h 213"/>
              <a:gd name="T100" fmla="*/ 57 w 214"/>
              <a:gd name="T101" fmla="*/ 108 h 213"/>
              <a:gd name="T102" fmla="*/ 105 w 214"/>
              <a:gd name="T103" fmla="*/ 57 h 213"/>
              <a:gd name="T104" fmla="*/ 156 w 214"/>
              <a:gd name="T105" fmla="*/ 105 h 213"/>
              <a:gd name="T106" fmla="*/ 109 w 214"/>
              <a:gd name="T107" fmla="*/ 156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4" h="213">
                <a:moveTo>
                  <a:pt x="211" y="131"/>
                </a:moveTo>
                <a:cubicBezTo>
                  <a:pt x="213" y="124"/>
                  <a:pt x="214" y="116"/>
                  <a:pt x="214" y="109"/>
                </a:cubicBezTo>
                <a:cubicBezTo>
                  <a:pt x="197" y="105"/>
                  <a:pt x="197" y="105"/>
                  <a:pt x="197" y="105"/>
                </a:cubicBezTo>
                <a:cubicBezTo>
                  <a:pt x="197" y="97"/>
                  <a:pt x="195" y="88"/>
                  <a:pt x="193" y="80"/>
                </a:cubicBezTo>
                <a:cubicBezTo>
                  <a:pt x="207" y="71"/>
                  <a:pt x="207" y="71"/>
                  <a:pt x="207" y="71"/>
                </a:cubicBezTo>
                <a:cubicBezTo>
                  <a:pt x="205" y="64"/>
                  <a:pt x="202" y="57"/>
                  <a:pt x="198" y="51"/>
                </a:cubicBezTo>
                <a:cubicBezTo>
                  <a:pt x="181" y="57"/>
                  <a:pt x="181" y="57"/>
                  <a:pt x="181" y="57"/>
                </a:cubicBezTo>
                <a:cubicBezTo>
                  <a:pt x="179" y="53"/>
                  <a:pt x="176" y="50"/>
                  <a:pt x="173" y="47"/>
                </a:cubicBezTo>
                <a:cubicBezTo>
                  <a:pt x="170" y="43"/>
                  <a:pt x="167" y="40"/>
                  <a:pt x="164" y="38"/>
                </a:cubicBezTo>
                <a:cubicBezTo>
                  <a:pt x="171" y="22"/>
                  <a:pt x="171" y="22"/>
                  <a:pt x="171" y="22"/>
                </a:cubicBezTo>
                <a:cubicBezTo>
                  <a:pt x="165" y="18"/>
                  <a:pt x="159" y="14"/>
                  <a:pt x="152" y="11"/>
                </a:cubicBezTo>
                <a:cubicBezTo>
                  <a:pt x="142" y="24"/>
                  <a:pt x="142" y="24"/>
                  <a:pt x="142" y="24"/>
                </a:cubicBezTo>
                <a:cubicBezTo>
                  <a:pt x="134" y="21"/>
                  <a:pt x="126" y="19"/>
                  <a:pt x="117" y="18"/>
                </a:cubicBezTo>
                <a:cubicBezTo>
                  <a:pt x="115" y="1"/>
                  <a:pt x="115" y="1"/>
                  <a:pt x="115" y="1"/>
                </a:cubicBezTo>
                <a:cubicBezTo>
                  <a:pt x="107" y="0"/>
                  <a:pt x="100" y="1"/>
                  <a:pt x="93" y="2"/>
                </a:cubicBezTo>
                <a:cubicBezTo>
                  <a:pt x="91" y="18"/>
                  <a:pt x="91" y="18"/>
                  <a:pt x="91" y="18"/>
                </a:cubicBezTo>
                <a:cubicBezTo>
                  <a:pt x="83" y="20"/>
                  <a:pt x="74" y="22"/>
                  <a:pt x="67" y="26"/>
                </a:cubicBezTo>
                <a:cubicBezTo>
                  <a:pt x="56" y="14"/>
                  <a:pt x="56" y="14"/>
                  <a:pt x="56" y="14"/>
                </a:cubicBezTo>
                <a:cubicBezTo>
                  <a:pt x="49" y="17"/>
                  <a:pt x="43" y="21"/>
                  <a:pt x="37" y="26"/>
                </a:cubicBezTo>
                <a:cubicBezTo>
                  <a:pt x="45" y="41"/>
                  <a:pt x="45" y="41"/>
                  <a:pt x="45" y="41"/>
                </a:cubicBezTo>
                <a:cubicBezTo>
                  <a:pt x="45" y="41"/>
                  <a:pt x="45" y="41"/>
                  <a:pt x="45" y="41"/>
                </a:cubicBezTo>
                <a:cubicBezTo>
                  <a:pt x="38" y="47"/>
                  <a:pt x="33" y="54"/>
                  <a:pt x="29" y="61"/>
                </a:cubicBezTo>
                <a:cubicBezTo>
                  <a:pt x="13" y="56"/>
                  <a:pt x="13" y="56"/>
                  <a:pt x="13" y="56"/>
                </a:cubicBezTo>
                <a:cubicBezTo>
                  <a:pt x="10" y="63"/>
                  <a:pt x="7" y="70"/>
                  <a:pt x="5" y="77"/>
                </a:cubicBezTo>
                <a:cubicBezTo>
                  <a:pt x="19" y="84"/>
                  <a:pt x="19" y="84"/>
                  <a:pt x="19" y="84"/>
                </a:cubicBezTo>
                <a:cubicBezTo>
                  <a:pt x="16" y="93"/>
                  <a:pt x="15" y="102"/>
                  <a:pt x="15" y="110"/>
                </a:cubicBezTo>
                <a:cubicBezTo>
                  <a:pt x="0" y="115"/>
                  <a:pt x="0" y="115"/>
                  <a:pt x="0" y="115"/>
                </a:cubicBezTo>
                <a:cubicBezTo>
                  <a:pt x="1" y="122"/>
                  <a:pt x="2" y="130"/>
                  <a:pt x="4" y="137"/>
                </a:cubicBezTo>
                <a:cubicBezTo>
                  <a:pt x="20" y="136"/>
                  <a:pt x="20" y="136"/>
                  <a:pt x="20" y="136"/>
                </a:cubicBezTo>
                <a:cubicBezTo>
                  <a:pt x="22" y="144"/>
                  <a:pt x="26" y="152"/>
                  <a:pt x="31" y="159"/>
                </a:cubicBezTo>
                <a:cubicBezTo>
                  <a:pt x="21" y="171"/>
                  <a:pt x="21" y="171"/>
                  <a:pt x="21" y="171"/>
                </a:cubicBezTo>
                <a:cubicBezTo>
                  <a:pt x="23" y="174"/>
                  <a:pt x="26" y="177"/>
                  <a:pt x="28" y="180"/>
                </a:cubicBezTo>
                <a:cubicBezTo>
                  <a:pt x="31" y="182"/>
                  <a:pt x="33" y="185"/>
                  <a:pt x="36" y="187"/>
                </a:cubicBezTo>
                <a:cubicBezTo>
                  <a:pt x="49" y="178"/>
                  <a:pt x="49" y="178"/>
                  <a:pt x="49" y="178"/>
                </a:cubicBezTo>
                <a:cubicBezTo>
                  <a:pt x="56" y="184"/>
                  <a:pt x="63" y="188"/>
                  <a:pt x="71" y="192"/>
                </a:cubicBezTo>
                <a:cubicBezTo>
                  <a:pt x="69" y="207"/>
                  <a:pt x="69" y="207"/>
                  <a:pt x="69" y="207"/>
                </a:cubicBezTo>
                <a:cubicBezTo>
                  <a:pt x="76" y="210"/>
                  <a:pt x="83" y="212"/>
                  <a:pt x="90" y="213"/>
                </a:cubicBezTo>
                <a:cubicBezTo>
                  <a:pt x="96" y="198"/>
                  <a:pt x="96" y="198"/>
                  <a:pt x="96" y="198"/>
                </a:cubicBezTo>
                <a:cubicBezTo>
                  <a:pt x="105" y="199"/>
                  <a:pt x="113" y="199"/>
                  <a:pt x="122" y="197"/>
                </a:cubicBezTo>
                <a:cubicBezTo>
                  <a:pt x="129" y="212"/>
                  <a:pt x="129" y="212"/>
                  <a:pt x="129" y="212"/>
                </a:cubicBezTo>
                <a:cubicBezTo>
                  <a:pt x="136" y="211"/>
                  <a:pt x="143" y="208"/>
                  <a:pt x="150" y="205"/>
                </a:cubicBezTo>
                <a:cubicBezTo>
                  <a:pt x="147" y="190"/>
                  <a:pt x="147" y="190"/>
                  <a:pt x="147" y="190"/>
                </a:cubicBezTo>
                <a:cubicBezTo>
                  <a:pt x="154" y="186"/>
                  <a:pt x="161" y="181"/>
                  <a:pt x="168" y="175"/>
                </a:cubicBezTo>
                <a:cubicBezTo>
                  <a:pt x="168" y="175"/>
                  <a:pt x="168" y="175"/>
                  <a:pt x="168" y="175"/>
                </a:cubicBezTo>
                <a:cubicBezTo>
                  <a:pt x="182" y="184"/>
                  <a:pt x="182" y="184"/>
                  <a:pt x="182" y="184"/>
                </a:cubicBezTo>
                <a:cubicBezTo>
                  <a:pt x="187" y="178"/>
                  <a:pt x="192" y="173"/>
                  <a:pt x="196" y="167"/>
                </a:cubicBezTo>
                <a:cubicBezTo>
                  <a:pt x="184" y="155"/>
                  <a:pt x="184" y="155"/>
                  <a:pt x="184" y="155"/>
                </a:cubicBezTo>
                <a:cubicBezTo>
                  <a:pt x="189" y="147"/>
                  <a:pt x="192" y="139"/>
                  <a:pt x="194" y="131"/>
                </a:cubicBezTo>
                <a:lnTo>
                  <a:pt x="211" y="131"/>
                </a:lnTo>
                <a:close/>
                <a:moveTo>
                  <a:pt x="109" y="156"/>
                </a:moveTo>
                <a:cubicBezTo>
                  <a:pt x="81" y="157"/>
                  <a:pt x="58" y="136"/>
                  <a:pt x="57" y="108"/>
                </a:cubicBezTo>
                <a:cubicBezTo>
                  <a:pt x="56" y="81"/>
                  <a:pt x="78" y="58"/>
                  <a:pt x="105" y="57"/>
                </a:cubicBezTo>
                <a:cubicBezTo>
                  <a:pt x="133" y="56"/>
                  <a:pt x="155" y="78"/>
                  <a:pt x="156" y="105"/>
                </a:cubicBezTo>
                <a:cubicBezTo>
                  <a:pt x="157" y="132"/>
                  <a:pt x="136" y="155"/>
                  <a:pt x="109" y="156"/>
                </a:cubicBezTo>
                <a:close/>
              </a:path>
            </a:pathLst>
          </a:custGeom>
          <a:solidFill>
            <a:srgbClr val="FEBABF"/>
          </a:solidFill>
          <a:ln>
            <a:noFill/>
          </a:ln>
        </p:spPr>
        <p:txBody>
          <a:bodyPr vert="horz" wrap="square" lIns="91440" tIns="45720" rIns="91440" bIns="45720" numCol="1" anchor="t" anchorCtr="0" compatLnSpc="1"/>
          <a:lstStyle/>
          <a:p>
            <a:endParaRPr lang="zh-CN" altLang="en-US">
              <a:solidFill>
                <a:prstClr val="black"/>
              </a:solidFill>
            </a:endParaRPr>
          </a:p>
        </p:txBody>
      </p:sp>
      <p:grpSp>
        <p:nvGrpSpPr>
          <p:cNvPr id="8" name="Group 7出自【趣你的PPT】(微信:qunideppt)：最优质的PPT资源库"/>
          <p:cNvGrpSpPr/>
          <p:nvPr/>
        </p:nvGrpSpPr>
        <p:grpSpPr>
          <a:xfrm>
            <a:off x="3019884" y="4548366"/>
            <a:ext cx="1428750" cy="371475"/>
            <a:chOff x="3571875" y="4067175"/>
            <a:chExt cx="1428750" cy="371475"/>
          </a:xfrm>
        </p:grpSpPr>
        <p:cxnSp>
          <p:nvCxnSpPr>
            <p:cNvPr id="9" name="出自【趣你的PPT】(微信:qunideppt)：最优质的PPT资源库"/>
            <p:cNvCxnSpPr/>
            <p:nvPr/>
          </p:nvCxnSpPr>
          <p:spPr>
            <a:xfrm>
              <a:off x="4286250" y="4067175"/>
              <a:ext cx="0" cy="37147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出自【趣你的PPT】(微信:qunideppt)：最优质的PPT资源库"/>
            <p:cNvCxnSpPr/>
            <p:nvPr/>
          </p:nvCxnSpPr>
          <p:spPr>
            <a:xfrm>
              <a:off x="3571875" y="4438650"/>
              <a:ext cx="142875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1" name="Group 10出自【趣你的PPT】(微信:qunideppt)：最优质的PPT资源库"/>
          <p:cNvGrpSpPr/>
          <p:nvPr/>
        </p:nvGrpSpPr>
        <p:grpSpPr>
          <a:xfrm>
            <a:off x="5376356" y="4548365"/>
            <a:ext cx="1428750" cy="371475"/>
            <a:chOff x="3571875" y="4067175"/>
            <a:chExt cx="1428750" cy="371475"/>
          </a:xfrm>
        </p:grpSpPr>
        <p:cxnSp>
          <p:nvCxnSpPr>
            <p:cNvPr id="12" name="出自【趣你的PPT】(微信:qunideppt)：最优质的PPT资源库"/>
            <p:cNvCxnSpPr/>
            <p:nvPr/>
          </p:nvCxnSpPr>
          <p:spPr>
            <a:xfrm>
              <a:off x="4286250" y="4067175"/>
              <a:ext cx="0" cy="37147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出自【趣你的PPT】(微信:qunideppt)：最优质的PPT资源库"/>
            <p:cNvCxnSpPr/>
            <p:nvPr/>
          </p:nvCxnSpPr>
          <p:spPr>
            <a:xfrm>
              <a:off x="3571875" y="4438650"/>
              <a:ext cx="142875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4" name="Group 13出自【趣你的PPT】(微信:qunideppt)：最优质的PPT资源库"/>
          <p:cNvGrpSpPr/>
          <p:nvPr/>
        </p:nvGrpSpPr>
        <p:grpSpPr>
          <a:xfrm>
            <a:off x="7868109" y="4548364"/>
            <a:ext cx="1428750" cy="371475"/>
            <a:chOff x="3571875" y="4067175"/>
            <a:chExt cx="1428750" cy="371475"/>
          </a:xfrm>
        </p:grpSpPr>
        <p:cxnSp>
          <p:nvCxnSpPr>
            <p:cNvPr id="15" name="出自【趣你的PPT】(微信:qunideppt)：最优质的PPT资源库"/>
            <p:cNvCxnSpPr/>
            <p:nvPr/>
          </p:nvCxnSpPr>
          <p:spPr>
            <a:xfrm>
              <a:off x="4286250" y="4067175"/>
              <a:ext cx="0" cy="37147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出自【趣你的PPT】(微信:qunideppt)：最优质的PPT资源库"/>
            <p:cNvCxnSpPr/>
            <p:nvPr/>
          </p:nvCxnSpPr>
          <p:spPr>
            <a:xfrm>
              <a:off x="3571875" y="4438650"/>
              <a:ext cx="142875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7" name="出自【趣你的PPT】(微信:qunideppt)：最优质的PPT资源库"/>
          <p:cNvSpPr txBox="1"/>
          <p:nvPr/>
        </p:nvSpPr>
        <p:spPr>
          <a:xfrm>
            <a:off x="3232859" y="5044100"/>
            <a:ext cx="1368152" cy="338554"/>
          </a:xfrm>
          <a:prstGeom prst="rect">
            <a:avLst/>
          </a:prstGeom>
          <a:noFill/>
        </p:spPr>
        <p:txBody>
          <a:bodyPr wrap="square" rtlCol="0">
            <a:spAutoFit/>
          </a:bodyPr>
          <a:lstStyle/>
          <a:p>
            <a:r>
              <a:rPr lang="zh-CN" altLang="en-US" sz="1600" b="1" dirty="0" smtClean="0">
                <a:solidFill>
                  <a:prstClr val="black"/>
                </a:solidFill>
                <a:latin typeface="微软雅黑" panose="020B0503020204020204" pitchFamily="34" charset="-122"/>
                <a:ea typeface="微软雅黑" panose="020B0503020204020204" pitchFamily="34" charset="-122"/>
              </a:rPr>
              <a:t>项目名称</a:t>
            </a:r>
            <a:endParaRPr lang="zh-CN" altLang="en-US" sz="1600" b="1" dirty="0">
              <a:solidFill>
                <a:prstClr val="black"/>
              </a:solidFill>
              <a:latin typeface="微软雅黑" panose="020B0503020204020204" pitchFamily="34" charset="-122"/>
              <a:ea typeface="微软雅黑" panose="020B0503020204020204" pitchFamily="34" charset="-122"/>
            </a:endParaRPr>
          </a:p>
        </p:txBody>
      </p:sp>
      <p:sp>
        <p:nvSpPr>
          <p:cNvPr id="18" name="出自【趣你的PPT】(微信:qunideppt)：最优质的PPT资源库"/>
          <p:cNvSpPr/>
          <p:nvPr/>
        </p:nvSpPr>
        <p:spPr>
          <a:xfrm>
            <a:off x="2693280" y="5339736"/>
            <a:ext cx="2238241" cy="646331"/>
          </a:xfrm>
          <a:prstGeom prst="rect">
            <a:avLst/>
          </a:prstGeom>
        </p:spPr>
        <p:txBody>
          <a:bodyPr wrap="square">
            <a:spAutoFit/>
          </a:bodyPr>
          <a:lstStyle/>
          <a:p>
            <a:r>
              <a:rPr lang="zh-CN" altLang="en-US" sz="1200" dirty="0" smtClean="0">
                <a:solidFill>
                  <a:prstClr val="black"/>
                </a:solidFill>
                <a:latin typeface="微软雅黑" panose="020B0503020204020204" pitchFamily="34" charset="-122"/>
                <a:ea typeface="微软雅黑" panose="020B0503020204020204" pitchFamily="34" charset="-122"/>
              </a:rPr>
              <a:t>点击此处添加文本信息点击此处添加文本信息点击此处添加文本信息</a:t>
            </a:r>
            <a:endParaRPr lang="en-US" altLang="zh-CN" sz="1200" dirty="0">
              <a:solidFill>
                <a:prstClr val="black"/>
              </a:solidFill>
              <a:latin typeface="微软雅黑" panose="020B0503020204020204" pitchFamily="34" charset="-122"/>
              <a:ea typeface="微软雅黑" panose="020B0503020204020204" pitchFamily="34" charset="-122"/>
            </a:endParaRPr>
          </a:p>
        </p:txBody>
      </p:sp>
      <p:sp>
        <p:nvSpPr>
          <p:cNvPr id="19" name="出自【趣你的PPT】(微信:qunideppt)：最优质的PPT资源库"/>
          <p:cNvSpPr txBox="1"/>
          <p:nvPr/>
        </p:nvSpPr>
        <p:spPr>
          <a:xfrm>
            <a:off x="5678151" y="5044100"/>
            <a:ext cx="1368152" cy="338554"/>
          </a:xfrm>
          <a:prstGeom prst="rect">
            <a:avLst/>
          </a:prstGeom>
          <a:noFill/>
        </p:spPr>
        <p:txBody>
          <a:bodyPr wrap="square" rtlCol="0">
            <a:spAutoFit/>
          </a:bodyPr>
          <a:lstStyle/>
          <a:p>
            <a:r>
              <a:rPr lang="zh-CN" altLang="en-US" sz="1600" b="1" dirty="0" smtClean="0">
                <a:solidFill>
                  <a:prstClr val="black"/>
                </a:solidFill>
                <a:latin typeface="微软雅黑" panose="020B0503020204020204" pitchFamily="34" charset="-122"/>
                <a:ea typeface="微软雅黑" panose="020B0503020204020204" pitchFamily="34" charset="-122"/>
              </a:rPr>
              <a:t>项目名称</a:t>
            </a:r>
            <a:endParaRPr lang="zh-CN" altLang="en-US" sz="1600" b="1" dirty="0">
              <a:solidFill>
                <a:prstClr val="black"/>
              </a:solidFill>
              <a:latin typeface="微软雅黑" panose="020B0503020204020204" pitchFamily="34" charset="-122"/>
              <a:ea typeface="微软雅黑" panose="020B0503020204020204" pitchFamily="34" charset="-122"/>
            </a:endParaRPr>
          </a:p>
        </p:txBody>
      </p:sp>
      <p:sp>
        <p:nvSpPr>
          <p:cNvPr id="20" name="出自【趣你的PPT】(微信:qunideppt)：最优质的PPT资源库"/>
          <p:cNvSpPr/>
          <p:nvPr/>
        </p:nvSpPr>
        <p:spPr>
          <a:xfrm>
            <a:off x="5138572" y="5339736"/>
            <a:ext cx="2238241" cy="646331"/>
          </a:xfrm>
          <a:prstGeom prst="rect">
            <a:avLst/>
          </a:prstGeom>
        </p:spPr>
        <p:txBody>
          <a:bodyPr wrap="square">
            <a:spAutoFit/>
          </a:bodyPr>
          <a:lstStyle/>
          <a:p>
            <a:r>
              <a:rPr lang="zh-CN" altLang="en-US" sz="1200" dirty="0" smtClean="0">
                <a:solidFill>
                  <a:prstClr val="black"/>
                </a:solidFill>
                <a:latin typeface="微软雅黑" panose="020B0503020204020204" pitchFamily="34" charset="-122"/>
                <a:ea typeface="微软雅黑" panose="020B0503020204020204" pitchFamily="34" charset="-122"/>
              </a:rPr>
              <a:t>点击此处添加文本信息点击此处添加文本信息点击此处添加文本信息</a:t>
            </a:r>
            <a:endParaRPr lang="en-US" altLang="zh-CN" sz="1200" dirty="0">
              <a:solidFill>
                <a:prstClr val="black"/>
              </a:solidFill>
              <a:latin typeface="微软雅黑" panose="020B0503020204020204" pitchFamily="34" charset="-122"/>
              <a:ea typeface="微软雅黑" panose="020B0503020204020204" pitchFamily="34" charset="-122"/>
            </a:endParaRPr>
          </a:p>
        </p:txBody>
      </p:sp>
      <p:sp>
        <p:nvSpPr>
          <p:cNvPr id="21" name="出自【趣你的PPT】(微信:qunideppt)：最优质的PPT资源库"/>
          <p:cNvSpPr txBox="1"/>
          <p:nvPr/>
        </p:nvSpPr>
        <p:spPr>
          <a:xfrm>
            <a:off x="8098467" y="5044100"/>
            <a:ext cx="1368152" cy="338554"/>
          </a:xfrm>
          <a:prstGeom prst="rect">
            <a:avLst/>
          </a:prstGeom>
          <a:noFill/>
        </p:spPr>
        <p:txBody>
          <a:bodyPr wrap="square" rtlCol="0">
            <a:spAutoFit/>
          </a:bodyPr>
          <a:lstStyle/>
          <a:p>
            <a:r>
              <a:rPr lang="zh-CN" altLang="en-US" sz="1600" b="1" dirty="0" smtClean="0">
                <a:solidFill>
                  <a:prstClr val="black"/>
                </a:solidFill>
                <a:latin typeface="微软雅黑" panose="020B0503020204020204" pitchFamily="34" charset="-122"/>
                <a:ea typeface="微软雅黑" panose="020B0503020204020204" pitchFamily="34" charset="-122"/>
              </a:rPr>
              <a:t>项目名称</a:t>
            </a:r>
            <a:endParaRPr lang="zh-CN" altLang="en-US" sz="1600" b="1" dirty="0">
              <a:solidFill>
                <a:prstClr val="black"/>
              </a:solidFill>
              <a:latin typeface="微软雅黑" panose="020B0503020204020204" pitchFamily="34" charset="-122"/>
              <a:ea typeface="微软雅黑" panose="020B0503020204020204" pitchFamily="34" charset="-122"/>
            </a:endParaRPr>
          </a:p>
        </p:txBody>
      </p:sp>
      <p:sp>
        <p:nvSpPr>
          <p:cNvPr id="22" name="出自【趣你的PPT】(微信:qunideppt)：最优质的PPT资源库"/>
          <p:cNvSpPr/>
          <p:nvPr/>
        </p:nvSpPr>
        <p:spPr>
          <a:xfrm>
            <a:off x="7558888" y="5339736"/>
            <a:ext cx="2238241" cy="646331"/>
          </a:xfrm>
          <a:prstGeom prst="rect">
            <a:avLst/>
          </a:prstGeom>
        </p:spPr>
        <p:txBody>
          <a:bodyPr wrap="square">
            <a:spAutoFit/>
          </a:bodyPr>
          <a:lstStyle/>
          <a:p>
            <a:r>
              <a:rPr lang="zh-CN" altLang="en-US" sz="1200" dirty="0" smtClean="0">
                <a:solidFill>
                  <a:prstClr val="black"/>
                </a:solidFill>
                <a:latin typeface="微软雅黑" panose="020B0503020204020204" pitchFamily="34" charset="-122"/>
                <a:ea typeface="微软雅黑" panose="020B0503020204020204" pitchFamily="34" charset="-122"/>
              </a:rPr>
              <a:t>点击此处添加文本信息点击此处添加文本信息点击此处添加文本信息</a:t>
            </a:r>
            <a:endParaRPr lang="en-US" altLang="zh-CN" sz="1200" dirty="0">
              <a:solidFill>
                <a:prstClr val="black"/>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336085" y="461265"/>
            <a:ext cx="27525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点击此处添加标题</a:t>
            </a:r>
            <a:endParaRPr lang="zh-CN" altLang="en-US" sz="2400" b="1"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12523" y="3290141"/>
            <a:ext cx="6680460" cy="1200329"/>
          </a:xfrm>
          <a:prstGeom prst="rect">
            <a:avLst/>
          </a:prstGeom>
          <a:noFill/>
        </p:spPr>
        <p:txBody>
          <a:bodyPr wrap="square" rtlCol="0">
            <a:spAutoFit/>
          </a:bodyPr>
          <a:lstStyle/>
          <a:p>
            <a:pPr algn="dist"/>
            <a:r>
              <a:rPr lang="zh-CN" altLang="en-US" sz="7200" dirty="0" smtClean="0">
                <a:latin typeface="冬青黑体简体中文 W3" panose="020B0300000000000000" pitchFamily="34" charset="-122"/>
                <a:ea typeface="冬青黑体简体中文 W3" panose="020B0300000000000000" pitchFamily="34" charset="-122"/>
              </a:rPr>
              <a:t>感谢您的聆听</a:t>
            </a:r>
            <a:endParaRPr lang="zh-CN" altLang="en-US" sz="7200" dirty="0">
              <a:latin typeface="冬青黑体简体中文 W3" panose="020B0300000000000000" pitchFamily="34" charset="-122"/>
              <a:ea typeface="冬青黑体简体中文 W3" panose="020B0300000000000000" pitchFamily="34" charset="-122"/>
            </a:endParaRPr>
          </a:p>
        </p:txBody>
      </p:sp>
      <p:sp>
        <p:nvSpPr>
          <p:cNvPr id="5" name="矩形 4"/>
          <p:cNvSpPr/>
          <p:nvPr/>
        </p:nvSpPr>
        <p:spPr>
          <a:xfrm>
            <a:off x="767043" y="4413869"/>
            <a:ext cx="6171416" cy="276999"/>
          </a:xfrm>
          <a:prstGeom prst="rect">
            <a:avLst/>
          </a:prstGeom>
        </p:spPr>
        <p:txBody>
          <a:bodyPr wrap="square">
            <a:spAutoFit/>
          </a:bodyPr>
          <a:lstStyle/>
          <a:p>
            <a:pPr algn="dist"/>
            <a:r>
              <a:rPr lang="en-US" altLang="zh-CN" sz="1200" dirty="0" smtClean="0">
                <a:latin typeface="等线 Light" panose="02010600030101010101" pitchFamily="2" charset="-122"/>
                <a:ea typeface="等线 Light" panose="02010600030101010101" pitchFamily="2" charset="-122"/>
              </a:rPr>
              <a:t>THE  PROFESSIONAL  POWERPOINT  TEMPLATE </a:t>
            </a:r>
            <a:endParaRPr lang="en-US" altLang="zh-CN" sz="1200" dirty="0">
              <a:latin typeface="等线 Light" panose="02010600030101010101" pitchFamily="2" charset="-122"/>
              <a:ea typeface="等线 Light" panose="02010600030101010101" pitchFamily="2" charset="-122"/>
            </a:endParaRPr>
          </a:p>
        </p:txBody>
      </p:sp>
      <p:pic>
        <p:nvPicPr>
          <p:cNvPr id="6" name="图片 5"/>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5205893" y="-1"/>
            <a:ext cx="6986108" cy="552261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5205893" y="-1"/>
            <a:ext cx="6986108" cy="5522615"/>
          </a:xfrm>
          <a:prstGeom prst="rect">
            <a:avLst/>
          </a:prstGeom>
        </p:spPr>
      </p:pic>
      <p:sp>
        <p:nvSpPr>
          <p:cNvPr id="4" name="矩形 3"/>
          <p:cNvSpPr/>
          <p:nvPr/>
        </p:nvSpPr>
        <p:spPr>
          <a:xfrm>
            <a:off x="1214956" y="4031991"/>
            <a:ext cx="3905062" cy="338554"/>
          </a:xfrm>
          <a:prstGeom prst="rect">
            <a:avLst/>
          </a:prstGeom>
        </p:spPr>
        <p:txBody>
          <a:bodyPr wrap="square">
            <a:spAutoFit/>
          </a:bodyPr>
          <a:lstStyle/>
          <a:p>
            <a:pPr algn="dist"/>
            <a:r>
              <a:rPr lang="en-US" altLang="zh-CN" sz="1600" b="1" dirty="0" smtClean="0">
                <a:latin typeface="等线 Light" panose="02010600030101010101" pitchFamily="2" charset="-122"/>
                <a:ea typeface="等线 Light" panose="02010600030101010101" pitchFamily="2" charset="-122"/>
              </a:rPr>
              <a:t>ADD   YOUR  TITLE  HERE</a:t>
            </a:r>
            <a:endParaRPr lang="en-US" altLang="zh-CN" sz="1600" b="1" dirty="0">
              <a:latin typeface="等线 Light" panose="02010600030101010101" pitchFamily="2" charset="-122"/>
              <a:ea typeface="等线 Light" panose="02010600030101010101" pitchFamily="2" charset="-122"/>
            </a:endParaRPr>
          </a:p>
        </p:txBody>
      </p:sp>
      <p:sp>
        <p:nvSpPr>
          <p:cNvPr id="5" name="文本框 4"/>
          <p:cNvSpPr txBox="1"/>
          <p:nvPr/>
        </p:nvSpPr>
        <p:spPr>
          <a:xfrm>
            <a:off x="807550" y="4652203"/>
            <a:ext cx="4719874" cy="523220"/>
          </a:xfrm>
          <a:prstGeom prst="rect">
            <a:avLst/>
          </a:prstGeom>
          <a:noFill/>
        </p:spPr>
        <p:txBody>
          <a:bodyPr wrap="square" rtlCol="0">
            <a:spAutoFit/>
          </a:bodyPr>
          <a:lstStyle/>
          <a:p>
            <a:pPr algn="ctr"/>
            <a:r>
              <a:rPr lang="zh-CN" altLang="en-US" sz="1400" dirty="0" smtClean="0">
                <a:latin typeface="微软雅黑" panose="020B0503020204020204" pitchFamily="34" charset="-122"/>
                <a:ea typeface="微软雅黑" panose="020B0503020204020204" pitchFamily="34" charset="-122"/>
              </a:rPr>
              <a:t>单击此处添加此章节的简要内容，本模板内所有素材均可自由编辑及移动替换，框架完整，套用性强。</a:t>
            </a:r>
            <a:endParaRPr lang="zh-CN" altLang="en-US" sz="1400" dirty="0">
              <a:latin typeface="微软雅黑" panose="020B0503020204020204" pitchFamily="34" charset="-122"/>
              <a:ea typeface="微软雅黑" panose="020B0503020204020204" pitchFamily="34" charset="-122"/>
            </a:endParaRPr>
          </a:p>
        </p:txBody>
      </p:sp>
      <p:cxnSp>
        <p:nvCxnSpPr>
          <p:cNvPr id="6" name="直接连接符 5"/>
          <p:cNvCxnSpPr/>
          <p:nvPr/>
        </p:nvCxnSpPr>
        <p:spPr>
          <a:xfrm>
            <a:off x="997032" y="4001502"/>
            <a:ext cx="434091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99588" y="3157876"/>
            <a:ext cx="6534150" cy="707886"/>
          </a:xfrm>
          <a:prstGeom prst="rect">
            <a:avLst/>
          </a:prstGeom>
          <a:noFill/>
        </p:spPr>
        <p:txBody>
          <a:bodyPr wrap="square" rtlCol="0">
            <a:spAutoFit/>
          </a:bodyPr>
          <a:lstStyle/>
          <a:p>
            <a:pPr algn="ctr"/>
            <a:r>
              <a:rPr lang="zh-CN" altLang="en-US" sz="4000" dirty="0" smtClean="0">
                <a:latin typeface="冬青黑体简体中文 W3" panose="020B0300000000000000" pitchFamily="34" charset="-122"/>
                <a:ea typeface="冬青黑体简体中文 W3" panose="020B0300000000000000" pitchFamily="34" charset="-122"/>
                <a:cs typeface="Arial Unicode MS" panose="020B0604020202020204" pitchFamily="34" charset="-122"/>
              </a:rPr>
              <a:t>一    单击此处添加标题</a:t>
            </a:r>
            <a:endParaRPr lang="en-US" altLang="zh-CN" sz="4000" dirty="0" smtClean="0">
              <a:latin typeface="冬青黑体简体中文 W3" panose="020B0300000000000000" pitchFamily="34" charset="-122"/>
              <a:ea typeface="冬青黑体简体中文 W3" panose="020B0300000000000000" pitchFamily="34" charset="-122"/>
              <a:cs typeface="Arial Unicode MS" panose="020B0604020202020204" pitchFamily="34"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6085" y="461265"/>
            <a:ext cx="27525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点击此处添加标题</a:t>
            </a:r>
            <a:endParaRPr lang="zh-CN" altLang="en-US" sz="2400" b="1" dirty="0">
              <a:latin typeface="微软雅黑" panose="020B0503020204020204" pitchFamily="34" charset="-122"/>
              <a:ea typeface="微软雅黑" panose="020B0503020204020204" pitchFamily="34" charset="-122"/>
            </a:endParaRPr>
          </a:p>
        </p:txBody>
      </p:sp>
      <p:sp>
        <p:nvSpPr>
          <p:cNvPr id="5" name="Freeform 6"/>
          <p:cNvSpPr/>
          <p:nvPr/>
        </p:nvSpPr>
        <p:spPr bwMode="auto">
          <a:xfrm flipH="1">
            <a:off x="5731325" y="5572643"/>
            <a:ext cx="707658" cy="152243"/>
          </a:xfrm>
          <a:custGeom>
            <a:avLst/>
            <a:gdLst>
              <a:gd name="T0" fmla="*/ 20 w 23"/>
              <a:gd name="T1" fmla="*/ 0 h 5"/>
              <a:gd name="T2" fmla="*/ 3 w 23"/>
              <a:gd name="T3" fmla="*/ 0 h 5"/>
              <a:gd name="T4" fmla="*/ 0 w 23"/>
              <a:gd name="T5" fmla="*/ 2 h 5"/>
              <a:gd name="T6" fmla="*/ 3 w 23"/>
              <a:gd name="T7" fmla="*/ 5 h 5"/>
              <a:gd name="T8" fmla="*/ 20 w 23"/>
              <a:gd name="T9" fmla="*/ 5 h 5"/>
              <a:gd name="T10" fmla="*/ 23 w 23"/>
              <a:gd name="T11" fmla="*/ 2 h 5"/>
              <a:gd name="T12" fmla="*/ 20 w 2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23" h="5">
                <a:moveTo>
                  <a:pt x="20" y="0"/>
                </a:moveTo>
                <a:cubicBezTo>
                  <a:pt x="3" y="0"/>
                  <a:pt x="3" y="0"/>
                  <a:pt x="3" y="0"/>
                </a:cubicBezTo>
                <a:cubicBezTo>
                  <a:pt x="1" y="0"/>
                  <a:pt x="0" y="1"/>
                  <a:pt x="0" y="2"/>
                </a:cubicBezTo>
                <a:cubicBezTo>
                  <a:pt x="0" y="4"/>
                  <a:pt x="1" y="5"/>
                  <a:pt x="3" y="5"/>
                </a:cubicBezTo>
                <a:cubicBezTo>
                  <a:pt x="20" y="5"/>
                  <a:pt x="20" y="5"/>
                  <a:pt x="20" y="5"/>
                </a:cubicBezTo>
                <a:cubicBezTo>
                  <a:pt x="22" y="5"/>
                  <a:pt x="23" y="4"/>
                  <a:pt x="23" y="2"/>
                </a:cubicBezTo>
                <a:cubicBezTo>
                  <a:pt x="23" y="1"/>
                  <a:pt x="22" y="0"/>
                  <a:pt x="20" y="0"/>
                </a:cubicBezTo>
                <a:close/>
              </a:path>
            </a:pathLst>
          </a:custGeom>
          <a:solidFill>
            <a:schemeClr val="accent6"/>
          </a:solidFill>
          <a:ln>
            <a:noFill/>
          </a:ln>
        </p:spPr>
        <p:txBody>
          <a:bodyPr vert="horz" wrap="square" lIns="91440" tIns="45720" rIns="91440" bIns="45720" numCol="1" anchor="t" anchorCtr="0" compatLnSpc="1"/>
          <a:lstStyle/>
          <a:p>
            <a:endParaRPr lang="id-ID" sz="1350"/>
          </a:p>
        </p:txBody>
      </p:sp>
      <p:sp>
        <p:nvSpPr>
          <p:cNvPr id="6" name="Freeform 27"/>
          <p:cNvSpPr/>
          <p:nvPr/>
        </p:nvSpPr>
        <p:spPr>
          <a:xfrm flipH="1">
            <a:off x="5545845" y="5226474"/>
            <a:ext cx="1078618" cy="314437"/>
          </a:xfrm>
          <a:custGeom>
            <a:avLst/>
            <a:gdLst>
              <a:gd name="connsiteX0" fmla="*/ 0 w 2645228"/>
              <a:gd name="connsiteY0" fmla="*/ 0 h 496975"/>
              <a:gd name="connsiteX1" fmla="*/ 2645228 w 2645228"/>
              <a:gd name="connsiteY1" fmla="*/ 0 h 496975"/>
              <a:gd name="connsiteX2" fmla="*/ 2645228 w 2645228"/>
              <a:gd name="connsiteY2" fmla="*/ 56095 h 496975"/>
              <a:gd name="connsiteX3" fmla="*/ 2204348 w 2645228"/>
              <a:gd name="connsiteY3" fmla="*/ 496975 h 496975"/>
              <a:gd name="connsiteX4" fmla="*/ 440880 w 2645228"/>
              <a:gd name="connsiteY4" fmla="*/ 496975 h 496975"/>
              <a:gd name="connsiteX5" fmla="*/ 0 w 2645228"/>
              <a:gd name="connsiteY5" fmla="*/ 56095 h 496975"/>
              <a:gd name="connsiteX6" fmla="*/ 0 w 2645228"/>
              <a:gd name="connsiteY6" fmla="*/ 0 h 496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45228" h="496975">
                <a:moveTo>
                  <a:pt x="0" y="0"/>
                </a:moveTo>
                <a:lnTo>
                  <a:pt x="2645228" y="0"/>
                </a:lnTo>
                <a:lnTo>
                  <a:pt x="2645228" y="56095"/>
                </a:lnTo>
                <a:cubicBezTo>
                  <a:pt x="2645228" y="299586"/>
                  <a:pt x="2447839" y="496975"/>
                  <a:pt x="2204348" y="496975"/>
                </a:cubicBezTo>
                <a:lnTo>
                  <a:pt x="440880" y="496975"/>
                </a:lnTo>
                <a:cubicBezTo>
                  <a:pt x="197389" y="496975"/>
                  <a:pt x="0" y="299586"/>
                  <a:pt x="0" y="56095"/>
                </a:cubicBezTo>
                <a:lnTo>
                  <a:pt x="0" y="0"/>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Freeform 28"/>
          <p:cNvSpPr/>
          <p:nvPr/>
        </p:nvSpPr>
        <p:spPr>
          <a:xfrm flipH="1">
            <a:off x="5844576" y="5756619"/>
            <a:ext cx="481157" cy="102714"/>
          </a:xfrm>
          <a:custGeom>
            <a:avLst/>
            <a:gdLst>
              <a:gd name="connsiteX0" fmla="*/ 0 w 694404"/>
              <a:gd name="connsiteY0" fmla="*/ 0 h 288475"/>
              <a:gd name="connsiteX1" fmla="*/ 694404 w 694404"/>
              <a:gd name="connsiteY1" fmla="*/ 0 h 288475"/>
              <a:gd name="connsiteX2" fmla="*/ 693800 w 694404"/>
              <a:gd name="connsiteY2" fmla="*/ 5989 h 288475"/>
              <a:gd name="connsiteX3" fmla="*/ 347202 w 694404"/>
              <a:gd name="connsiteY3" fmla="*/ 288475 h 288475"/>
              <a:gd name="connsiteX4" fmla="*/ 604 w 694404"/>
              <a:gd name="connsiteY4" fmla="*/ 5989 h 288475"/>
              <a:gd name="connsiteX5" fmla="*/ 0 w 694404"/>
              <a:gd name="connsiteY5" fmla="*/ 0 h 28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4404" h="288475">
                <a:moveTo>
                  <a:pt x="0" y="0"/>
                </a:moveTo>
                <a:lnTo>
                  <a:pt x="694404" y="0"/>
                </a:lnTo>
                <a:lnTo>
                  <a:pt x="693800" y="5989"/>
                </a:lnTo>
                <a:cubicBezTo>
                  <a:pt x="660811" y="167204"/>
                  <a:pt x="518169" y="288475"/>
                  <a:pt x="347202" y="288475"/>
                </a:cubicBezTo>
                <a:cubicBezTo>
                  <a:pt x="176235" y="288475"/>
                  <a:pt x="33593" y="167204"/>
                  <a:pt x="604" y="5989"/>
                </a:cubicBezTo>
                <a:lnTo>
                  <a:pt x="0"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Freeform 5"/>
          <p:cNvSpPr/>
          <p:nvPr/>
        </p:nvSpPr>
        <p:spPr bwMode="auto">
          <a:xfrm>
            <a:off x="5998597" y="4618924"/>
            <a:ext cx="140761" cy="416000"/>
          </a:xfrm>
          <a:custGeom>
            <a:avLst/>
            <a:gdLst>
              <a:gd name="T0" fmla="*/ 77 w 112"/>
              <a:gd name="T1" fmla="*/ 270 h 331"/>
              <a:gd name="T2" fmla="*/ 44 w 112"/>
              <a:gd name="T3" fmla="*/ 331 h 331"/>
              <a:gd name="T4" fmla="*/ 15 w 112"/>
              <a:gd name="T5" fmla="*/ 328 h 331"/>
              <a:gd name="T6" fmla="*/ 0 w 112"/>
              <a:gd name="T7" fmla="*/ 261 h 331"/>
              <a:gd name="T8" fmla="*/ 35 w 112"/>
              <a:gd name="T9" fmla="*/ 0 h 331"/>
              <a:gd name="T10" fmla="*/ 112 w 112"/>
              <a:gd name="T11" fmla="*/ 11 h 331"/>
              <a:gd name="T12" fmla="*/ 77 w 112"/>
              <a:gd name="T13" fmla="*/ 270 h 331"/>
            </a:gdLst>
            <a:ahLst/>
            <a:cxnLst>
              <a:cxn ang="0">
                <a:pos x="T0" y="T1"/>
              </a:cxn>
              <a:cxn ang="0">
                <a:pos x="T2" y="T3"/>
              </a:cxn>
              <a:cxn ang="0">
                <a:pos x="T4" y="T5"/>
              </a:cxn>
              <a:cxn ang="0">
                <a:pos x="T6" y="T7"/>
              </a:cxn>
              <a:cxn ang="0">
                <a:pos x="T8" y="T9"/>
              </a:cxn>
              <a:cxn ang="0">
                <a:pos x="T10" y="T11"/>
              </a:cxn>
              <a:cxn ang="0">
                <a:pos x="T12" y="T13"/>
              </a:cxn>
            </a:cxnLst>
            <a:rect l="0" t="0" r="r" b="b"/>
            <a:pathLst>
              <a:path w="112" h="331">
                <a:moveTo>
                  <a:pt x="77" y="270"/>
                </a:moveTo>
                <a:lnTo>
                  <a:pt x="44" y="331"/>
                </a:lnTo>
                <a:lnTo>
                  <a:pt x="15" y="328"/>
                </a:lnTo>
                <a:lnTo>
                  <a:pt x="0" y="261"/>
                </a:lnTo>
                <a:lnTo>
                  <a:pt x="35" y="0"/>
                </a:lnTo>
                <a:lnTo>
                  <a:pt x="112" y="11"/>
                </a:lnTo>
                <a:lnTo>
                  <a:pt x="77" y="270"/>
                </a:lnTo>
                <a:close/>
              </a:path>
            </a:pathLst>
          </a:custGeom>
          <a:solidFill>
            <a:srgbClr val="A6A6A6"/>
          </a:solidFill>
          <a:ln>
            <a:noFill/>
          </a:ln>
        </p:spPr>
        <p:txBody>
          <a:bodyPr vert="horz" wrap="square" lIns="91440" tIns="45720" rIns="91440" bIns="45720" numCol="1" anchor="t" anchorCtr="0" compatLnSpc="1"/>
          <a:lstStyle/>
          <a:p>
            <a:endParaRPr lang="id-ID"/>
          </a:p>
        </p:txBody>
      </p:sp>
      <p:sp>
        <p:nvSpPr>
          <p:cNvPr id="9" name="Freeform 6"/>
          <p:cNvSpPr/>
          <p:nvPr/>
        </p:nvSpPr>
        <p:spPr bwMode="auto">
          <a:xfrm>
            <a:off x="6038815" y="4544773"/>
            <a:ext cx="110598" cy="128193"/>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2 w 64"/>
              <a:gd name="T15" fmla="*/ 22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3"/>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2" y="22"/>
                </a:cubicBezTo>
                <a:lnTo>
                  <a:pt x="58" y="48"/>
                </a:lnTo>
                <a:close/>
              </a:path>
            </a:pathLst>
          </a:custGeom>
          <a:solidFill>
            <a:srgbClr val="A6A6A6"/>
          </a:solidFill>
          <a:ln>
            <a:noFill/>
          </a:ln>
        </p:spPr>
        <p:txBody>
          <a:bodyPr vert="horz" wrap="square" lIns="91440" tIns="45720" rIns="91440" bIns="45720" numCol="1" anchor="t" anchorCtr="0" compatLnSpc="1"/>
          <a:lstStyle/>
          <a:p>
            <a:endParaRPr lang="id-ID"/>
          </a:p>
        </p:txBody>
      </p:sp>
      <p:sp>
        <p:nvSpPr>
          <p:cNvPr id="10" name="Freeform 7"/>
          <p:cNvSpPr/>
          <p:nvPr/>
        </p:nvSpPr>
        <p:spPr bwMode="auto">
          <a:xfrm>
            <a:off x="6026247" y="4591275"/>
            <a:ext cx="120652" cy="116882"/>
          </a:xfrm>
          <a:custGeom>
            <a:avLst/>
            <a:gdLst>
              <a:gd name="T0" fmla="*/ 85 w 96"/>
              <a:gd name="T1" fmla="*/ 93 h 93"/>
              <a:gd name="T2" fmla="*/ 0 w 96"/>
              <a:gd name="T3" fmla="*/ 81 h 93"/>
              <a:gd name="T4" fmla="*/ 11 w 96"/>
              <a:gd name="T5" fmla="*/ 0 h 93"/>
              <a:gd name="T6" fmla="*/ 96 w 96"/>
              <a:gd name="T7" fmla="*/ 12 h 93"/>
              <a:gd name="T8" fmla="*/ 85 w 96"/>
              <a:gd name="T9" fmla="*/ 93 h 93"/>
            </a:gdLst>
            <a:ahLst/>
            <a:cxnLst>
              <a:cxn ang="0">
                <a:pos x="T0" y="T1"/>
              </a:cxn>
              <a:cxn ang="0">
                <a:pos x="T2" y="T3"/>
              </a:cxn>
              <a:cxn ang="0">
                <a:pos x="T4" y="T5"/>
              </a:cxn>
              <a:cxn ang="0">
                <a:pos x="T6" y="T7"/>
              </a:cxn>
              <a:cxn ang="0">
                <a:pos x="T8" y="T9"/>
              </a:cxn>
            </a:cxnLst>
            <a:rect l="0" t="0" r="r" b="b"/>
            <a:pathLst>
              <a:path w="96" h="93">
                <a:moveTo>
                  <a:pt x="85" y="93"/>
                </a:moveTo>
                <a:lnTo>
                  <a:pt x="0" y="81"/>
                </a:lnTo>
                <a:lnTo>
                  <a:pt x="11" y="0"/>
                </a:lnTo>
                <a:lnTo>
                  <a:pt x="96" y="12"/>
                </a:lnTo>
                <a:lnTo>
                  <a:pt x="85" y="93"/>
                </a:lnTo>
                <a:close/>
              </a:path>
            </a:pathLst>
          </a:custGeom>
          <a:solidFill>
            <a:srgbClr val="A6A6A6"/>
          </a:solidFill>
          <a:ln>
            <a:noFill/>
          </a:ln>
        </p:spPr>
        <p:txBody>
          <a:bodyPr vert="horz" wrap="square" lIns="91440" tIns="45720" rIns="91440" bIns="45720" numCol="1" anchor="t" anchorCtr="0" compatLnSpc="1"/>
          <a:lstStyle/>
          <a:p>
            <a:endParaRPr lang="id-ID"/>
          </a:p>
        </p:txBody>
      </p:sp>
      <p:sp>
        <p:nvSpPr>
          <p:cNvPr id="11" name="Freeform 8"/>
          <p:cNvSpPr/>
          <p:nvPr/>
        </p:nvSpPr>
        <p:spPr bwMode="auto">
          <a:xfrm>
            <a:off x="6017450" y="5019842"/>
            <a:ext cx="36447" cy="60326"/>
          </a:xfrm>
          <a:custGeom>
            <a:avLst/>
            <a:gdLst>
              <a:gd name="T0" fmla="*/ 0 w 21"/>
              <a:gd name="T1" fmla="*/ 5 h 35"/>
              <a:gd name="T2" fmla="*/ 5 w 21"/>
              <a:gd name="T3" fmla="*/ 26 h 35"/>
              <a:gd name="T4" fmla="*/ 21 w 21"/>
              <a:gd name="T5" fmla="*/ 9 h 35"/>
              <a:gd name="T6" fmla="*/ 0 w 21"/>
              <a:gd name="T7" fmla="*/ 5 h 35"/>
            </a:gdLst>
            <a:ahLst/>
            <a:cxnLst>
              <a:cxn ang="0">
                <a:pos x="T0" y="T1"/>
              </a:cxn>
              <a:cxn ang="0">
                <a:pos x="T2" y="T3"/>
              </a:cxn>
              <a:cxn ang="0">
                <a:pos x="T4" y="T5"/>
              </a:cxn>
              <a:cxn ang="0">
                <a:pos x="T6" y="T7"/>
              </a:cxn>
            </a:cxnLst>
            <a:rect l="0" t="0" r="r" b="b"/>
            <a:pathLst>
              <a:path w="21" h="35">
                <a:moveTo>
                  <a:pt x="0" y="5"/>
                </a:moveTo>
                <a:cubicBezTo>
                  <a:pt x="0" y="5"/>
                  <a:pt x="3" y="22"/>
                  <a:pt x="5" y="26"/>
                </a:cubicBezTo>
                <a:cubicBezTo>
                  <a:pt x="6" y="31"/>
                  <a:pt x="9" y="35"/>
                  <a:pt x="21" y="9"/>
                </a:cubicBezTo>
                <a:cubicBezTo>
                  <a:pt x="21" y="9"/>
                  <a:pt x="13" y="0"/>
                  <a:pt x="0" y="5"/>
                </a:cubicBezTo>
                <a:close/>
              </a:path>
            </a:pathLst>
          </a:custGeom>
          <a:solidFill>
            <a:srgbClr val="A6A6A6"/>
          </a:solidFill>
          <a:ln>
            <a:noFill/>
          </a:ln>
        </p:spPr>
        <p:txBody>
          <a:bodyPr vert="horz" wrap="square" lIns="91440" tIns="45720" rIns="91440" bIns="45720" numCol="1" anchor="t" anchorCtr="0" compatLnSpc="1"/>
          <a:lstStyle/>
          <a:p>
            <a:endParaRPr lang="id-ID"/>
          </a:p>
        </p:txBody>
      </p:sp>
      <p:sp>
        <p:nvSpPr>
          <p:cNvPr id="12" name="Freeform 9"/>
          <p:cNvSpPr/>
          <p:nvPr/>
        </p:nvSpPr>
        <p:spPr bwMode="auto">
          <a:xfrm>
            <a:off x="6144385" y="4617667"/>
            <a:ext cx="139505" cy="416000"/>
          </a:xfrm>
          <a:custGeom>
            <a:avLst/>
            <a:gdLst>
              <a:gd name="T0" fmla="*/ 75 w 111"/>
              <a:gd name="T1" fmla="*/ 269 h 331"/>
              <a:gd name="T2" fmla="*/ 44 w 111"/>
              <a:gd name="T3" fmla="*/ 331 h 331"/>
              <a:gd name="T4" fmla="*/ 15 w 111"/>
              <a:gd name="T5" fmla="*/ 326 h 331"/>
              <a:gd name="T6" fmla="*/ 0 w 111"/>
              <a:gd name="T7" fmla="*/ 259 h 331"/>
              <a:gd name="T8" fmla="*/ 34 w 111"/>
              <a:gd name="T9" fmla="*/ 0 h 331"/>
              <a:gd name="T10" fmla="*/ 111 w 111"/>
              <a:gd name="T11" fmla="*/ 9 h 331"/>
              <a:gd name="T12" fmla="*/ 75 w 111"/>
              <a:gd name="T13" fmla="*/ 269 h 331"/>
            </a:gdLst>
            <a:ahLst/>
            <a:cxnLst>
              <a:cxn ang="0">
                <a:pos x="T0" y="T1"/>
              </a:cxn>
              <a:cxn ang="0">
                <a:pos x="T2" y="T3"/>
              </a:cxn>
              <a:cxn ang="0">
                <a:pos x="T4" y="T5"/>
              </a:cxn>
              <a:cxn ang="0">
                <a:pos x="T6" y="T7"/>
              </a:cxn>
              <a:cxn ang="0">
                <a:pos x="T8" y="T9"/>
              </a:cxn>
              <a:cxn ang="0">
                <a:pos x="T10" y="T11"/>
              </a:cxn>
              <a:cxn ang="0">
                <a:pos x="T12" y="T13"/>
              </a:cxn>
            </a:cxnLst>
            <a:rect l="0" t="0" r="r" b="b"/>
            <a:pathLst>
              <a:path w="111" h="331">
                <a:moveTo>
                  <a:pt x="75" y="269"/>
                </a:moveTo>
                <a:lnTo>
                  <a:pt x="44" y="331"/>
                </a:lnTo>
                <a:lnTo>
                  <a:pt x="15" y="326"/>
                </a:lnTo>
                <a:lnTo>
                  <a:pt x="0" y="259"/>
                </a:lnTo>
                <a:lnTo>
                  <a:pt x="34" y="0"/>
                </a:lnTo>
                <a:lnTo>
                  <a:pt x="111" y="9"/>
                </a:lnTo>
                <a:lnTo>
                  <a:pt x="75" y="269"/>
                </a:lnTo>
                <a:close/>
              </a:path>
            </a:pathLst>
          </a:custGeom>
          <a:solidFill>
            <a:srgbClr val="A6A6A6"/>
          </a:solidFill>
          <a:ln>
            <a:noFill/>
          </a:ln>
        </p:spPr>
        <p:txBody>
          <a:bodyPr vert="horz" wrap="square" lIns="91440" tIns="45720" rIns="91440" bIns="45720" numCol="1" anchor="t" anchorCtr="0" compatLnSpc="1"/>
          <a:lstStyle/>
          <a:p>
            <a:endParaRPr lang="id-ID"/>
          </a:p>
        </p:txBody>
      </p:sp>
      <p:sp>
        <p:nvSpPr>
          <p:cNvPr id="13" name="Freeform 10"/>
          <p:cNvSpPr/>
          <p:nvPr/>
        </p:nvSpPr>
        <p:spPr bwMode="auto">
          <a:xfrm>
            <a:off x="6183346" y="4541003"/>
            <a:ext cx="110598" cy="128193"/>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1 w 64"/>
              <a:gd name="T15" fmla="*/ 23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4"/>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1" y="23"/>
                </a:cubicBezTo>
                <a:lnTo>
                  <a:pt x="58" y="48"/>
                </a:lnTo>
                <a:close/>
              </a:path>
            </a:pathLst>
          </a:custGeom>
          <a:solidFill>
            <a:srgbClr val="A6A6A6"/>
          </a:solidFill>
          <a:ln>
            <a:noFill/>
          </a:ln>
        </p:spPr>
        <p:txBody>
          <a:bodyPr vert="horz" wrap="square" lIns="91440" tIns="45720" rIns="91440" bIns="45720" numCol="1" anchor="t" anchorCtr="0" compatLnSpc="1"/>
          <a:lstStyle/>
          <a:p>
            <a:endParaRPr lang="id-ID"/>
          </a:p>
        </p:txBody>
      </p:sp>
      <p:sp>
        <p:nvSpPr>
          <p:cNvPr id="14" name="Freeform 11"/>
          <p:cNvSpPr/>
          <p:nvPr/>
        </p:nvSpPr>
        <p:spPr bwMode="auto">
          <a:xfrm>
            <a:off x="6172035" y="4590018"/>
            <a:ext cx="120652" cy="115625"/>
          </a:xfrm>
          <a:custGeom>
            <a:avLst/>
            <a:gdLst>
              <a:gd name="T0" fmla="*/ 85 w 96"/>
              <a:gd name="T1" fmla="*/ 92 h 92"/>
              <a:gd name="T2" fmla="*/ 0 w 96"/>
              <a:gd name="T3" fmla="*/ 81 h 92"/>
              <a:gd name="T4" fmla="*/ 11 w 96"/>
              <a:gd name="T5" fmla="*/ 0 h 92"/>
              <a:gd name="T6" fmla="*/ 96 w 96"/>
              <a:gd name="T7" fmla="*/ 11 h 92"/>
              <a:gd name="T8" fmla="*/ 85 w 96"/>
              <a:gd name="T9" fmla="*/ 92 h 92"/>
            </a:gdLst>
            <a:ahLst/>
            <a:cxnLst>
              <a:cxn ang="0">
                <a:pos x="T0" y="T1"/>
              </a:cxn>
              <a:cxn ang="0">
                <a:pos x="T2" y="T3"/>
              </a:cxn>
              <a:cxn ang="0">
                <a:pos x="T4" y="T5"/>
              </a:cxn>
              <a:cxn ang="0">
                <a:pos x="T6" y="T7"/>
              </a:cxn>
              <a:cxn ang="0">
                <a:pos x="T8" y="T9"/>
              </a:cxn>
            </a:cxnLst>
            <a:rect l="0" t="0" r="r" b="b"/>
            <a:pathLst>
              <a:path w="96" h="92">
                <a:moveTo>
                  <a:pt x="85" y="92"/>
                </a:moveTo>
                <a:lnTo>
                  <a:pt x="0" y="81"/>
                </a:lnTo>
                <a:lnTo>
                  <a:pt x="11" y="0"/>
                </a:lnTo>
                <a:lnTo>
                  <a:pt x="96" y="11"/>
                </a:lnTo>
                <a:lnTo>
                  <a:pt x="85" y="92"/>
                </a:lnTo>
                <a:close/>
              </a:path>
            </a:pathLst>
          </a:custGeom>
          <a:solidFill>
            <a:srgbClr val="A6A6A6"/>
          </a:solidFill>
          <a:ln>
            <a:noFill/>
          </a:ln>
        </p:spPr>
        <p:txBody>
          <a:bodyPr vert="horz" wrap="square" lIns="91440" tIns="45720" rIns="91440" bIns="45720" numCol="1" anchor="t" anchorCtr="0" compatLnSpc="1"/>
          <a:lstStyle/>
          <a:p>
            <a:endParaRPr lang="id-ID"/>
          </a:p>
        </p:txBody>
      </p:sp>
      <p:sp>
        <p:nvSpPr>
          <p:cNvPr id="15" name="Freeform 12"/>
          <p:cNvSpPr/>
          <p:nvPr/>
        </p:nvSpPr>
        <p:spPr bwMode="auto">
          <a:xfrm>
            <a:off x="6163238" y="5016072"/>
            <a:ext cx="36447" cy="60326"/>
          </a:xfrm>
          <a:custGeom>
            <a:avLst/>
            <a:gdLst>
              <a:gd name="T0" fmla="*/ 0 w 21"/>
              <a:gd name="T1" fmla="*/ 6 h 35"/>
              <a:gd name="T2" fmla="*/ 5 w 21"/>
              <a:gd name="T3" fmla="*/ 27 h 35"/>
              <a:gd name="T4" fmla="*/ 21 w 21"/>
              <a:gd name="T5" fmla="*/ 10 h 35"/>
              <a:gd name="T6" fmla="*/ 0 w 21"/>
              <a:gd name="T7" fmla="*/ 6 h 35"/>
            </a:gdLst>
            <a:ahLst/>
            <a:cxnLst>
              <a:cxn ang="0">
                <a:pos x="T0" y="T1"/>
              </a:cxn>
              <a:cxn ang="0">
                <a:pos x="T2" y="T3"/>
              </a:cxn>
              <a:cxn ang="0">
                <a:pos x="T4" y="T5"/>
              </a:cxn>
              <a:cxn ang="0">
                <a:pos x="T6" y="T7"/>
              </a:cxn>
            </a:cxnLst>
            <a:rect l="0" t="0" r="r" b="b"/>
            <a:pathLst>
              <a:path w="21" h="35">
                <a:moveTo>
                  <a:pt x="0" y="6"/>
                </a:moveTo>
                <a:cubicBezTo>
                  <a:pt x="0" y="6"/>
                  <a:pt x="3" y="22"/>
                  <a:pt x="5" y="27"/>
                </a:cubicBezTo>
                <a:cubicBezTo>
                  <a:pt x="6" y="31"/>
                  <a:pt x="9" y="35"/>
                  <a:pt x="21" y="10"/>
                </a:cubicBezTo>
                <a:cubicBezTo>
                  <a:pt x="21" y="10"/>
                  <a:pt x="13" y="0"/>
                  <a:pt x="0" y="6"/>
                </a:cubicBezTo>
                <a:close/>
              </a:path>
            </a:pathLst>
          </a:custGeom>
          <a:solidFill>
            <a:srgbClr val="A6A6A6"/>
          </a:solidFill>
          <a:ln>
            <a:noFill/>
          </a:ln>
        </p:spPr>
        <p:txBody>
          <a:bodyPr vert="horz" wrap="square" lIns="91440" tIns="45720" rIns="91440" bIns="45720" numCol="1" anchor="t" anchorCtr="0" compatLnSpc="1"/>
          <a:lstStyle/>
          <a:p>
            <a:endParaRPr lang="id-ID"/>
          </a:p>
        </p:txBody>
      </p:sp>
      <p:sp>
        <p:nvSpPr>
          <p:cNvPr id="16" name="Freeform 13"/>
          <p:cNvSpPr/>
          <p:nvPr/>
        </p:nvSpPr>
        <p:spPr bwMode="auto">
          <a:xfrm>
            <a:off x="6271322" y="4620181"/>
            <a:ext cx="32677" cy="211142"/>
          </a:xfrm>
          <a:custGeom>
            <a:avLst/>
            <a:gdLst>
              <a:gd name="T0" fmla="*/ 4 w 19"/>
              <a:gd name="T1" fmla="*/ 0 h 122"/>
              <a:gd name="T2" fmla="*/ 19 w 19"/>
              <a:gd name="T3" fmla="*/ 16 h 122"/>
              <a:gd name="T4" fmla="*/ 7 w 19"/>
              <a:gd name="T5" fmla="*/ 115 h 122"/>
              <a:gd name="T6" fmla="*/ 0 w 19"/>
              <a:gd name="T7" fmla="*/ 121 h 122"/>
              <a:gd name="T8" fmla="*/ 10 w 19"/>
              <a:gd name="T9" fmla="*/ 43 h 122"/>
              <a:gd name="T10" fmla="*/ 5 w 19"/>
              <a:gd name="T11" fmla="*/ 34 h 122"/>
              <a:gd name="T12" fmla="*/ 4 w 19"/>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19" h="122">
                <a:moveTo>
                  <a:pt x="4" y="0"/>
                </a:moveTo>
                <a:cubicBezTo>
                  <a:pt x="4" y="0"/>
                  <a:pt x="18" y="10"/>
                  <a:pt x="19" y="16"/>
                </a:cubicBezTo>
                <a:cubicBezTo>
                  <a:pt x="19" y="21"/>
                  <a:pt x="7" y="115"/>
                  <a:pt x="7" y="115"/>
                </a:cubicBezTo>
                <a:cubicBezTo>
                  <a:pt x="7" y="115"/>
                  <a:pt x="8" y="122"/>
                  <a:pt x="0" y="121"/>
                </a:cubicBezTo>
                <a:cubicBezTo>
                  <a:pt x="10" y="43"/>
                  <a:pt x="10" y="43"/>
                  <a:pt x="10" y="43"/>
                </a:cubicBezTo>
                <a:cubicBezTo>
                  <a:pt x="5" y="34"/>
                  <a:pt x="5" y="34"/>
                  <a:pt x="5" y="34"/>
                </a:cubicBezTo>
                <a:cubicBezTo>
                  <a:pt x="4" y="0"/>
                  <a:pt x="4" y="0"/>
                  <a:pt x="4" y="0"/>
                </a:cubicBezTo>
                <a:close/>
              </a:path>
            </a:pathLst>
          </a:custGeom>
          <a:solidFill>
            <a:srgbClr val="A6A6A6"/>
          </a:solidFill>
          <a:ln>
            <a:noFill/>
          </a:ln>
        </p:spPr>
        <p:txBody>
          <a:bodyPr vert="horz" wrap="square" lIns="91440" tIns="45720" rIns="91440" bIns="45720" numCol="1" anchor="t" anchorCtr="0" compatLnSpc="1"/>
          <a:lstStyle/>
          <a:p>
            <a:endParaRPr lang="id-ID"/>
          </a:p>
        </p:txBody>
      </p:sp>
      <p:grpSp>
        <p:nvGrpSpPr>
          <p:cNvPr id="17" name="Group 38"/>
          <p:cNvGrpSpPr/>
          <p:nvPr/>
        </p:nvGrpSpPr>
        <p:grpSpPr>
          <a:xfrm>
            <a:off x="5293536" y="4554827"/>
            <a:ext cx="647250" cy="491407"/>
            <a:chOff x="7170738" y="4168775"/>
            <a:chExt cx="817563" cy="620713"/>
          </a:xfrm>
          <a:solidFill>
            <a:schemeClr val="accent6"/>
          </a:solidFill>
        </p:grpSpPr>
        <p:sp>
          <p:nvSpPr>
            <p:cNvPr id="18" name="Freeform 14"/>
            <p:cNvSpPr/>
            <p:nvPr/>
          </p:nvSpPr>
          <p:spPr bwMode="auto">
            <a:xfrm>
              <a:off x="7170738" y="4168775"/>
              <a:ext cx="785813" cy="354013"/>
            </a:xfrm>
            <a:custGeom>
              <a:avLst/>
              <a:gdLst>
                <a:gd name="T0" fmla="*/ 246 w 495"/>
                <a:gd name="T1" fmla="*/ 223 h 223"/>
                <a:gd name="T2" fmla="*/ 0 w 495"/>
                <a:gd name="T3" fmla="*/ 111 h 223"/>
                <a:gd name="T4" fmla="*/ 252 w 495"/>
                <a:gd name="T5" fmla="*/ 0 h 223"/>
                <a:gd name="T6" fmla="*/ 495 w 495"/>
                <a:gd name="T7" fmla="*/ 109 h 223"/>
                <a:gd name="T8" fmla="*/ 246 w 495"/>
                <a:gd name="T9" fmla="*/ 223 h 223"/>
              </a:gdLst>
              <a:ahLst/>
              <a:cxnLst>
                <a:cxn ang="0">
                  <a:pos x="T0" y="T1"/>
                </a:cxn>
                <a:cxn ang="0">
                  <a:pos x="T2" y="T3"/>
                </a:cxn>
                <a:cxn ang="0">
                  <a:pos x="T4" y="T5"/>
                </a:cxn>
                <a:cxn ang="0">
                  <a:pos x="T6" y="T7"/>
                </a:cxn>
                <a:cxn ang="0">
                  <a:pos x="T8" y="T9"/>
                </a:cxn>
              </a:cxnLst>
              <a:rect l="0" t="0" r="r" b="b"/>
              <a:pathLst>
                <a:path w="495" h="223">
                  <a:moveTo>
                    <a:pt x="246" y="223"/>
                  </a:moveTo>
                  <a:lnTo>
                    <a:pt x="0" y="111"/>
                  </a:lnTo>
                  <a:lnTo>
                    <a:pt x="252" y="0"/>
                  </a:lnTo>
                  <a:lnTo>
                    <a:pt x="495" y="109"/>
                  </a:lnTo>
                  <a:lnTo>
                    <a:pt x="246" y="2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9" name="Rectangle 15"/>
            <p:cNvSpPr>
              <a:spLocks noChangeArrowheads="1"/>
            </p:cNvSpPr>
            <p:nvPr/>
          </p:nvSpPr>
          <p:spPr bwMode="auto">
            <a:xfrm>
              <a:off x="7924800" y="4335463"/>
              <a:ext cx="23813" cy="257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id-ID"/>
            </a:p>
          </p:txBody>
        </p:sp>
        <p:sp>
          <p:nvSpPr>
            <p:cNvPr id="20" name="Oval 16"/>
            <p:cNvSpPr>
              <a:spLocks noChangeArrowheads="1"/>
            </p:cNvSpPr>
            <p:nvPr/>
          </p:nvSpPr>
          <p:spPr bwMode="auto">
            <a:xfrm>
              <a:off x="7897813" y="4564063"/>
              <a:ext cx="76200" cy="777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1" name="Freeform 17"/>
            <p:cNvSpPr/>
            <p:nvPr/>
          </p:nvSpPr>
          <p:spPr bwMode="auto">
            <a:xfrm>
              <a:off x="7888288" y="4605338"/>
              <a:ext cx="55563" cy="171450"/>
            </a:xfrm>
            <a:custGeom>
              <a:avLst/>
              <a:gdLst>
                <a:gd name="T0" fmla="*/ 14 w 26"/>
                <a:gd name="T1" fmla="*/ 4 h 79"/>
                <a:gd name="T2" fmla="*/ 6 w 26"/>
                <a:gd name="T3" fmla="*/ 79 h 79"/>
                <a:gd name="T4" fmla="*/ 26 w 26"/>
                <a:gd name="T5" fmla="*/ 79 h 79"/>
                <a:gd name="T6" fmla="*/ 26 w 26"/>
                <a:gd name="T7" fmla="*/ 0 h 79"/>
                <a:gd name="T8" fmla="*/ 14 w 26"/>
                <a:gd name="T9" fmla="*/ 4 h 79"/>
              </a:gdLst>
              <a:ahLst/>
              <a:cxnLst>
                <a:cxn ang="0">
                  <a:pos x="T0" y="T1"/>
                </a:cxn>
                <a:cxn ang="0">
                  <a:pos x="T2" y="T3"/>
                </a:cxn>
                <a:cxn ang="0">
                  <a:pos x="T4" y="T5"/>
                </a:cxn>
                <a:cxn ang="0">
                  <a:pos x="T6" y="T7"/>
                </a:cxn>
                <a:cxn ang="0">
                  <a:pos x="T8" y="T9"/>
                </a:cxn>
              </a:cxnLst>
              <a:rect l="0" t="0" r="r" b="b"/>
              <a:pathLst>
                <a:path w="26" h="79">
                  <a:moveTo>
                    <a:pt x="14" y="4"/>
                  </a:moveTo>
                  <a:cubicBezTo>
                    <a:pt x="14" y="4"/>
                    <a:pt x="0" y="34"/>
                    <a:pt x="6" y="79"/>
                  </a:cubicBezTo>
                  <a:cubicBezTo>
                    <a:pt x="26" y="79"/>
                    <a:pt x="26" y="79"/>
                    <a:pt x="26" y="79"/>
                  </a:cubicBezTo>
                  <a:cubicBezTo>
                    <a:pt x="26" y="0"/>
                    <a:pt x="26" y="0"/>
                    <a:pt x="26" y="0"/>
                  </a:cubicBezTo>
                  <a:cubicBezTo>
                    <a:pt x="26" y="0"/>
                    <a:pt x="14" y="7"/>
                    <a:pt x="1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2" name="Freeform 18"/>
            <p:cNvSpPr/>
            <p:nvPr/>
          </p:nvSpPr>
          <p:spPr bwMode="auto">
            <a:xfrm>
              <a:off x="7932738" y="4605338"/>
              <a:ext cx="55563" cy="171450"/>
            </a:xfrm>
            <a:custGeom>
              <a:avLst/>
              <a:gdLst>
                <a:gd name="T0" fmla="*/ 11 w 25"/>
                <a:gd name="T1" fmla="*/ 4 h 79"/>
                <a:gd name="T2" fmla="*/ 20 w 25"/>
                <a:gd name="T3" fmla="*/ 79 h 79"/>
                <a:gd name="T4" fmla="*/ 0 w 25"/>
                <a:gd name="T5" fmla="*/ 79 h 79"/>
                <a:gd name="T6" fmla="*/ 0 w 25"/>
                <a:gd name="T7" fmla="*/ 0 h 79"/>
                <a:gd name="T8" fmla="*/ 11 w 25"/>
                <a:gd name="T9" fmla="*/ 4 h 79"/>
              </a:gdLst>
              <a:ahLst/>
              <a:cxnLst>
                <a:cxn ang="0">
                  <a:pos x="T0" y="T1"/>
                </a:cxn>
                <a:cxn ang="0">
                  <a:pos x="T2" y="T3"/>
                </a:cxn>
                <a:cxn ang="0">
                  <a:pos x="T4" y="T5"/>
                </a:cxn>
                <a:cxn ang="0">
                  <a:pos x="T6" y="T7"/>
                </a:cxn>
                <a:cxn ang="0">
                  <a:pos x="T8" y="T9"/>
                </a:cxn>
              </a:cxnLst>
              <a:rect l="0" t="0" r="r" b="b"/>
              <a:pathLst>
                <a:path w="25" h="79">
                  <a:moveTo>
                    <a:pt x="11" y="4"/>
                  </a:moveTo>
                  <a:cubicBezTo>
                    <a:pt x="11" y="4"/>
                    <a:pt x="25" y="34"/>
                    <a:pt x="20" y="79"/>
                  </a:cubicBezTo>
                  <a:cubicBezTo>
                    <a:pt x="0" y="79"/>
                    <a:pt x="0" y="79"/>
                    <a:pt x="0" y="79"/>
                  </a:cubicBezTo>
                  <a:cubicBezTo>
                    <a:pt x="0" y="0"/>
                    <a:pt x="0" y="0"/>
                    <a:pt x="0" y="0"/>
                  </a:cubicBezTo>
                  <a:cubicBezTo>
                    <a:pt x="0" y="0"/>
                    <a:pt x="11" y="7"/>
                    <a:pt x="1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3" name="Freeform 19"/>
            <p:cNvSpPr/>
            <p:nvPr/>
          </p:nvSpPr>
          <p:spPr bwMode="auto">
            <a:xfrm>
              <a:off x="7327900" y="4449763"/>
              <a:ext cx="455613" cy="339725"/>
            </a:xfrm>
            <a:custGeom>
              <a:avLst/>
              <a:gdLst>
                <a:gd name="T0" fmla="*/ 209 w 209"/>
                <a:gd name="T1" fmla="*/ 0 h 156"/>
                <a:gd name="T2" fmla="*/ 104 w 209"/>
                <a:gd name="T3" fmla="*/ 49 h 156"/>
                <a:gd name="T4" fmla="*/ 0 w 209"/>
                <a:gd name="T5" fmla="*/ 0 h 156"/>
                <a:gd name="T6" fmla="*/ 0 w 209"/>
                <a:gd name="T7" fmla="*/ 120 h 156"/>
                <a:gd name="T8" fmla="*/ 102 w 209"/>
                <a:gd name="T9" fmla="*/ 156 h 156"/>
                <a:gd name="T10" fmla="*/ 102 w 209"/>
                <a:gd name="T11" fmla="*/ 156 h 156"/>
                <a:gd name="T12" fmla="*/ 104 w 209"/>
                <a:gd name="T13" fmla="*/ 156 h 156"/>
                <a:gd name="T14" fmla="*/ 107 w 209"/>
                <a:gd name="T15" fmla="*/ 156 h 156"/>
                <a:gd name="T16" fmla="*/ 107 w 209"/>
                <a:gd name="T17" fmla="*/ 156 h 156"/>
                <a:gd name="T18" fmla="*/ 209 w 209"/>
                <a:gd name="T19" fmla="*/ 120 h 156"/>
                <a:gd name="T20" fmla="*/ 209 w 209"/>
                <a:gd name="T21"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9" h="156">
                  <a:moveTo>
                    <a:pt x="209" y="0"/>
                  </a:moveTo>
                  <a:cubicBezTo>
                    <a:pt x="209" y="1"/>
                    <a:pt x="121" y="41"/>
                    <a:pt x="104" y="49"/>
                  </a:cubicBezTo>
                  <a:cubicBezTo>
                    <a:pt x="87" y="41"/>
                    <a:pt x="0" y="1"/>
                    <a:pt x="0" y="0"/>
                  </a:cubicBezTo>
                  <a:cubicBezTo>
                    <a:pt x="0" y="120"/>
                    <a:pt x="0" y="120"/>
                    <a:pt x="0" y="120"/>
                  </a:cubicBezTo>
                  <a:cubicBezTo>
                    <a:pt x="28" y="150"/>
                    <a:pt x="84" y="155"/>
                    <a:pt x="102" y="156"/>
                  </a:cubicBezTo>
                  <a:cubicBezTo>
                    <a:pt x="102" y="156"/>
                    <a:pt x="102" y="156"/>
                    <a:pt x="102" y="156"/>
                  </a:cubicBezTo>
                  <a:cubicBezTo>
                    <a:pt x="102" y="156"/>
                    <a:pt x="103" y="156"/>
                    <a:pt x="104" y="156"/>
                  </a:cubicBezTo>
                  <a:cubicBezTo>
                    <a:pt x="106" y="156"/>
                    <a:pt x="107" y="156"/>
                    <a:pt x="107" y="156"/>
                  </a:cubicBezTo>
                  <a:cubicBezTo>
                    <a:pt x="107" y="156"/>
                    <a:pt x="107" y="156"/>
                    <a:pt x="107" y="156"/>
                  </a:cubicBezTo>
                  <a:cubicBezTo>
                    <a:pt x="125" y="155"/>
                    <a:pt x="181" y="150"/>
                    <a:pt x="209" y="120"/>
                  </a:cubicBezTo>
                  <a:lnTo>
                    <a:pt x="20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24" name="Freeform 20"/>
          <p:cNvSpPr>
            <a:spLocks noEditPoints="1"/>
          </p:cNvSpPr>
          <p:nvPr/>
        </p:nvSpPr>
        <p:spPr bwMode="auto">
          <a:xfrm>
            <a:off x="4766938" y="2845586"/>
            <a:ext cx="378296" cy="398404"/>
          </a:xfrm>
          <a:custGeom>
            <a:avLst/>
            <a:gdLst>
              <a:gd name="T0" fmla="*/ 168 w 219"/>
              <a:gd name="T1" fmla="*/ 224 h 231"/>
              <a:gd name="T2" fmla="*/ 197 w 219"/>
              <a:gd name="T3" fmla="*/ 212 h 231"/>
              <a:gd name="T4" fmla="*/ 168 w 219"/>
              <a:gd name="T5" fmla="*/ 132 h 231"/>
              <a:gd name="T6" fmla="*/ 168 w 219"/>
              <a:gd name="T7" fmla="*/ 150 h 231"/>
              <a:gd name="T8" fmla="*/ 192 w 219"/>
              <a:gd name="T9" fmla="*/ 190 h 231"/>
              <a:gd name="T10" fmla="*/ 168 w 219"/>
              <a:gd name="T11" fmla="*/ 209 h 231"/>
              <a:gd name="T12" fmla="*/ 168 w 219"/>
              <a:gd name="T13" fmla="*/ 224 h 231"/>
              <a:gd name="T14" fmla="*/ 168 w 219"/>
              <a:gd name="T15" fmla="*/ 203 h 231"/>
              <a:gd name="T16" fmla="*/ 168 w 219"/>
              <a:gd name="T17" fmla="*/ 157 h 231"/>
              <a:gd name="T18" fmla="*/ 181 w 219"/>
              <a:gd name="T19" fmla="*/ 187 h 231"/>
              <a:gd name="T20" fmla="*/ 168 w 219"/>
              <a:gd name="T21" fmla="*/ 203 h 231"/>
              <a:gd name="T22" fmla="*/ 146 w 219"/>
              <a:gd name="T23" fmla="*/ 112 h 231"/>
              <a:gd name="T24" fmla="*/ 141 w 219"/>
              <a:gd name="T25" fmla="*/ 98 h 231"/>
              <a:gd name="T26" fmla="*/ 141 w 219"/>
              <a:gd name="T27" fmla="*/ 44 h 231"/>
              <a:gd name="T28" fmla="*/ 146 w 219"/>
              <a:gd name="T29" fmla="*/ 37 h 231"/>
              <a:gd name="T30" fmla="*/ 148 w 219"/>
              <a:gd name="T31" fmla="*/ 37 h 231"/>
              <a:gd name="T32" fmla="*/ 148 w 219"/>
              <a:gd name="T33" fmla="*/ 14 h 231"/>
              <a:gd name="T34" fmla="*/ 146 w 219"/>
              <a:gd name="T35" fmla="*/ 14 h 231"/>
              <a:gd name="T36" fmla="*/ 146 w 219"/>
              <a:gd name="T37" fmla="*/ 13 h 231"/>
              <a:gd name="T38" fmla="*/ 114 w 219"/>
              <a:gd name="T39" fmla="*/ 0 h 231"/>
              <a:gd name="T40" fmla="*/ 81 w 219"/>
              <a:gd name="T41" fmla="*/ 13 h 231"/>
              <a:gd name="T42" fmla="*/ 81 w 219"/>
              <a:gd name="T43" fmla="*/ 14 h 231"/>
              <a:gd name="T44" fmla="*/ 80 w 219"/>
              <a:gd name="T45" fmla="*/ 14 h 231"/>
              <a:gd name="T46" fmla="*/ 80 w 219"/>
              <a:gd name="T47" fmla="*/ 37 h 231"/>
              <a:gd name="T48" fmla="*/ 81 w 219"/>
              <a:gd name="T49" fmla="*/ 37 h 231"/>
              <a:gd name="T50" fmla="*/ 90 w 219"/>
              <a:gd name="T51" fmla="*/ 45 h 231"/>
              <a:gd name="T52" fmla="*/ 90 w 219"/>
              <a:gd name="T53" fmla="*/ 98 h 231"/>
              <a:gd name="T54" fmla="*/ 83 w 219"/>
              <a:gd name="T55" fmla="*/ 112 h 231"/>
              <a:gd name="T56" fmla="*/ 31 w 219"/>
              <a:gd name="T57" fmla="*/ 212 h 231"/>
              <a:gd name="T58" fmla="*/ 114 w 219"/>
              <a:gd name="T59" fmla="*/ 230 h 231"/>
              <a:gd name="T60" fmla="*/ 168 w 219"/>
              <a:gd name="T61" fmla="*/ 224 h 231"/>
              <a:gd name="T62" fmla="*/ 168 w 219"/>
              <a:gd name="T63" fmla="*/ 209 h 231"/>
              <a:gd name="T64" fmla="*/ 144 w 219"/>
              <a:gd name="T65" fmla="*/ 212 h 231"/>
              <a:gd name="T66" fmla="*/ 144 w 219"/>
              <a:gd name="T67" fmla="*/ 212 h 231"/>
              <a:gd name="T68" fmla="*/ 168 w 219"/>
              <a:gd name="T69" fmla="*/ 203 h 231"/>
              <a:gd name="T70" fmla="*/ 168 w 219"/>
              <a:gd name="T71" fmla="*/ 157 h 231"/>
              <a:gd name="T72" fmla="*/ 149 w 219"/>
              <a:gd name="T73" fmla="*/ 134 h 231"/>
              <a:gd name="T74" fmla="*/ 168 w 219"/>
              <a:gd name="T75" fmla="*/ 150 h 231"/>
              <a:gd name="T76" fmla="*/ 168 w 219"/>
              <a:gd name="T77" fmla="*/ 132 h 231"/>
              <a:gd name="T78" fmla="*/ 146 w 219"/>
              <a:gd name="T79" fmla="*/ 1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9" h="231">
                <a:moveTo>
                  <a:pt x="168" y="224"/>
                </a:moveTo>
                <a:cubicBezTo>
                  <a:pt x="179" y="221"/>
                  <a:pt x="189" y="217"/>
                  <a:pt x="197" y="212"/>
                </a:cubicBezTo>
                <a:cubicBezTo>
                  <a:pt x="219" y="196"/>
                  <a:pt x="191" y="157"/>
                  <a:pt x="168" y="132"/>
                </a:cubicBezTo>
                <a:cubicBezTo>
                  <a:pt x="168" y="150"/>
                  <a:pt x="168" y="150"/>
                  <a:pt x="168" y="150"/>
                </a:cubicBezTo>
                <a:cubicBezTo>
                  <a:pt x="180" y="162"/>
                  <a:pt x="193" y="177"/>
                  <a:pt x="192" y="190"/>
                </a:cubicBezTo>
                <a:cubicBezTo>
                  <a:pt x="192" y="201"/>
                  <a:pt x="180" y="207"/>
                  <a:pt x="168" y="209"/>
                </a:cubicBezTo>
                <a:cubicBezTo>
                  <a:pt x="168" y="224"/>
                  <a:pt x="168" y="224"/>
                  <a:pt x="168" y="224"/>
                </a:cubicBezTo>
                <a:close/>
                <a:moveTo>
                  <a:pt x="168" y="203"/>
                </a:moveTo>
                <a:cubicBezTo>
                  <a:pt x="168" y="157"/>
                  <a:pt x="168" y="157"/>
                  <a:pt x="168" y="157"/>
                </a:cubicBezTo>
                <a:cubicBezTo>
                  <a:pt x="175" y="167"/>
                  <a:pt x="182" y="179"/>
                  <a:pt x="181" y="187"/>
                </a:cubicBezTo>
                <a:cubicBezTo>
                  <a:pt x="180" y="194"/>
                  <a:pt x="175" y="199"/>
                  <a:pt x="168" y="203"/>
                </a:cubicBezTo>
                <a:close/>
                <a:moveTo>
                  <a:pt x="146" y="112"/>
                </a:moveTo>
                <a:cubicBezTo>
                  <a:pt x="146" y="112"/>
                  <a:pt x="141" y="109"/>
                  <a:pt x="141" y="98"/>
                </a:cubicBezTo>
                <a:cubicBezTo>
                  <a:pt x="141" y="90"/>
                  <a:pt x="141" y="56"/>
                  <a:pt x="141" y="44"/>
                </a:cubicBezTo>
                <a:cubicBezTo>
                  <a:pt x="144" y="43"/>
                  <a:pt x="146" y="40"/>
                  <a:pt x="146" y="37"/>
                </a:cubicBezTo>
                <a:cubicBezTo>
                  <a:pt x="148" y="37"/>
                  <a:pt x="148" y="37"/>
                  <a:pt x="148" y="37"/>
                </a:cubicBezTo>
                <a:cubicBezTo>
                  <a:pt x="148" y="14"/>
                  <a:pt x="148" y="14"/>
                  <a:pt x="148" y="14"/>
                </a:cubicBezTo>
                <a:cubicBezTo>
                  <a:pt x="146" y="14"/>
                  <a:pt x="146" y="14"/>
                  <a:pt x="146" y="14"/>
                </a:cubicBezTo>
                <a:cubicBezTo>
                  <a:pt x="146" y="14"/>
                  <a:pt x="146" y="13"/>
                  <a:pt x="146" y="13"/>
                </a:cubicBezTo>
                <a:cubicBezTo>
                  <a:pt x="146" y="6"/>
                  <a:pt x="132" y="0"/>
                  <a:pt x="114" y="0"/>
                </a:cubicBezTo>
                <a:cubicBezTo>
                  <a:pt x="95" y="0"/>
                  <a:pt x="81" y="6"/>
                  <a:pt x="81" y="13"/>
                </a:cubicBezTo>
                <a:cubicBezTo>
                  <a:pt x="81" y="13"/>
                  <a:pt x="81" y="14"/>
                  <a:pt x="81" y="14"/>
                </a:cubicBezTo>
                <a:cubicBezTo>
                  <a:pt x="80" y="14"/>
                  <a:pt x="80" y="14"/>
                  <a:pt x="80" y="14"/>
                </a:cubicBezTo>
                <a:cubicBezTo>
                  <a:pt x="80" y="37"/>
                  <a:pt x="80" y="37"/>
                  <a:pt x="80" y="37"/>
                </a:cubicBezTo>
                <a:cubicBezTo>
                  <a:pt x="81" y="37"/>
                  <a:pt x="81" y="37"/>
                  <a:pt x="81" y="37"/>
                </a:cubicBezTo>
                <a:cubicBezTo>
                  <a:pt x="81" y="40"/>
                  <a:pt x="84" y="43"/>
                  <a:pt x="90" y="45"/>
                </a:cubicBezTo>
                <a:cubicBezTo>
                  <a:pt x="90" y="56"/>
                  <a:pt x="90" y="90"/>
                  <a:pt x="90" y="98"/>
                </a:cubicBezTo>
                <a:cubicBezTo>
                  <a:pt x="90" y="109"/>
                  <a:pt x="83" y="112"/>
                  <a:pt x="83" y="112"/>
                </a:cubicBezTo>
                <a:cubicBezTo>
                  <a:pt x="71" y="119"/>
                  <a:pt x="0" y="190"/>
                  <a:pt x="31" y="212"/>
                </a:cubicBezTo>
                <a:cubicBezTo>
                  <a:pt x="58" y="231"/>
                  <a:pt x="105" y="230"/>
                  <a:pt x="114" y="230"/>
                </a:cubicBezTo>
                <a:cubicBezTo>
                  <a:pt x="121" y="230"/>
                  <a:pt x="145" y="230"/>
                  <a:pt x="168" y="224"/>
                </a:cubicBezTo>
                <a:cubicBezTo>
                  <a:pt x="168" y="209"/>
                  <a:pt x="168" y="209"/>
                  <a:pt x="168" y="209"/>
                </a:cubicBezTo>
                <a:cubicBezTo>
                  <a:pt x="156" y="212"/>
                  <a:pt x="144" y="212"/>
                  <a:pt x="144" y="212"/>
                </a:cubicBezTo>
                <a:cubicBezTo>
                  <a:pt x="144" y="212"/>
                  <a:pt x="144" y="212"/>
                  <a:pt x="144" y="212"/>
                </a:cubicBezTo>
                <a:cubicBezTo>
                  <a:pt x="144" y="212"/>
                  <a:pt x="158" y="210"/>
                  <a:pt x="168" y="203"/>
                </a:cubicBezTo>
                <a:cubicBezTo>
                  <a:pt x="168" y="157"/>
                  <a:pt x="168" y="157"/>
                  <a:pt x="168" y="157"/>
                </a:cubicBezTo>
                <a:cubicBezTo>
                  <a:pt x="159" y="144"/>
                  <a:pt x="149" y="134"/>
                  <a:pt x="149" y="134"/>
                </a:cubicBezTo>
                <a:cubicBezTo>
                  <a:pt x="149" y="134"/>
                  <a:pt x="158" y="141"/>
                  <a:pt x="168" y="150"/>
                </a:cubicBezTo>
                <a:cubicBezTo>
                  <a:pt x="168" y="132"/>
                  <a:pt x="168" y="132"/>
                  <a:pt x="168" y="132"/>
                </a:cubicBezTo>
                <a:cubicBezTo>
                  <a:pt x="159" y="122"/>
                  <a:pt x="150" y="114"/>
                  <a:pt x="146" y="112"/>
                </a:cubicBezTo>
                <a:close/>
              </a:path>
            </a:pathLst>
          </a:custGeom>
          <a:solidFill>
            <a:srgbClr val="A6A6A6"/>
          </a:solidFill>
          <a:ln>
            <a:noFill/>
          </a:ln>
        </p:spPr>
        <p:txBody>
          <a:bodyPr vert="horz" wrap="square" lIns="91440" tIns="45720" rIns="91440" bIns="45720" numCol="1" anchor="t" anchorCtr="0" compatLnSpc="1"/>
          <a:lstStyle/>
          <a:p>
            <a:endParaRPr lang="id-ID"/>
          </a:p>
        </p:txBody>
      </p:sp>
      <p:sp>
        <p:nvSpPr>
          <p:cNvPr id="25" name="Oval 21"/>
          <p:cNvSpPr>
            <a:spLocks noChangeArrowheads="1"/>
          </p:cNvSpPr>
          <p:nvPr/>
        </p:nvSpPr>
        <p:spPr bwMode="auto">
          <a:xfrm>
            <a:off x="7181242" y="2752584"/>
            <a:ext cx="111855" cy="111855"/>
          </a:xfrm>
          <a:prstGeom prst="ellipse">
            <a:avLst/>
          </a:prstGeom>
          <a:solidFill>
            <a:srgbClr val="A6A6A6"/>
          </a:solidFill>
          <a:ln>
            <a:noFill/>
          </a:ln>
        </p:spPr>
        <p:txBody>
          <a:bodyPr vert="horz" wrap="square" lIns="91440" tIns="45720" rIns="91440" bIns="45720" numCol="1" anchor="t" anchorCtr="0" compatLnSpc="1"/>
          <a:lstStyle/>
          <a:p>
            <a:endParaRPr lang="id-ID"/>
          </a:p>
        </p:txBody>
      </p:sp>
      <p:sp>
        <p:nvSpPr>
          <p:cNvPr id="26" name="Freeform 22"/>
          <p:cNvSpPr/>
          <p:nvPr/>
        </p:nvSpPr>
        <p:spPr bwMode="auto">
          <a:xfrm>
            <a:off x="7221459" y="2835532"/>
            <a:ext cx="175951" cy="366984"/>
          </a:xfrm>
          <a:custGeom>
            <a:avLst/>
            <a:gdLst>
              <a:gd name="T0" fmla="*/ 0 w 102"/>
              <a:gd name="T1" fmla="*/ 6 h 213"/>
              <a:gd name="T2" fmla="*/ 68 w 102"/>
              <a:gd name="T3" fmla="*/ 184 h 213"/>
              <a:gd name="T4" fmla="*/ 99 w 102"/>
              <a:gd name="T5" fmla="*/ 213 h 213"/>
              <a:gd name="T6" fmla="*/ 23 w 102"/>
              <a:gd name="T7" fmla="*/ 0 h 213"/>
              <a:gd name="T8" fmla="*/ 0 w 102"/>
              <a:gd name="T9" fmla="*/ 6 h 213"/>
            </a:gdLst>
            <a:ahLst/>
            <a:cxnLst>
              <a:cxn ang="0">
                <a:pos x="T0" y="T1"/>
              </a:cxn>
              <a:cxn ang="0">
                <a:pos x="T2" y="T3"/>
              </a:cxn>
              <a:cxn ang="0">
                <a:pos x="T4" y="T5"/>
              </a:cxn>
              <a:cxn ang="0">
                <a:pos x="T6" y="T7"/>
              </a:cxn>
              <a:cxn ang="0">
                <a:pos x="T8" y="T9"/>
              </a:cxn>
            </a:cxnLst>
            <a:rect l="0" t="0" r="r" b="b"/>
            <a:pathLst>
              <a:path w="102" h="213">
                <a:moveTo>
                  <a:pt x="0" y="6"/>
                </a:moveTo>
                <a:cubicBezTo>
                  <a:pt x="0" y="7"/>
                  <a:pt x="68" y="184"/>
                  <a:pt x="68" y="184"/>
                </a:cubicBezTo>
                <a:cubicBezTo>
                  <a:pt x="68" y="184"/>
                  <a:pt x="96" y="213"/>
                  <a:pt x="99" y="213"/>
                </a:cubicBezTo>
                <a:cubicBezTo>
                  <a:pt x="102" y="213"/>
                  <a:pt x="23" y="0"/>
                  <a:pt x="23" y="0"/>
                </a:cubicBezTo>
                <a:lnTo>
                  <a:pt x="0" y="6"/>
                </a:lnTo>
                <a:close/>
              </a:path>
            </a:pathLst>
          </a:custGeom>
          <a:solidFill>
            <a:srgbClr val="A6A6A6"/>
          </a:solidFill>
          <a:ln>
            <a:noFill/>
          </a:ln>
        </p:spPr>
        <p:txBody>
          <a:bodyPr vert="horz" wrap="square" lIns="91440" tIns="45720" rIns="91440" bIns="45720" numCol="1" anchor="t" anchorCtr="0" compatLnSpc="1"/>
          <a:lstStyle/>
          <a:p>
            <a:endParaRPr lang="id-ID"/>
          </a:p>
        </p:txBody>
      </p:sp>
      <p:sp>
        <p:nvSpPr>
          <p:cNvPr id="27" name="Freeform 23"/>
          <p:cNvSpPr/>
          <p:nvPr/>
        </p:nvSpPr>
        <p:spPr bwMode="auto">
          <a:xfrm>
            <a:off x="7066873" y="2835532"/>
            <a:ext cx="188519" cy="361957"/>
          </a:xfrm>
          <a:custGeom>
            <a:avLst/>
            <a:gdLst>
              <a:gd name="T0" fmla="*/ 149 w 150"/>
              <a:gd name="T1" fmla="*/ 14 h 288"/>
              <a:gd name="T2" fmla="*/ 40 w 150"/>
              <a:gd name="T3" fmla="*/ 248 h 288"/>
              <a:gd name="T4" fmla="*/ 0 w 150"/>
              <a:gd name="T5" fmla="*/ 288 h 288"/>
              <a:gd name="T6" fmla="*/ 11 w 150"/>
              <a:gd name="T7" fmla="*/ 233 h 288"/>
              <a:gd name="T8" fmla="*/ 117 w 150"/>
              <a:gd name="T9" fmla="*/ 0 h 288"/>
              <a:gd name="T10" fmla="*/ 150 w 150"/>
              <a:gd name="T11" fmla="*/ 11 h 288"/>
              <a:gd name="T12" fmla="*/ 149 w 150"/>
              <a:gd name="T13" fmla="*/ 14 h 288"/>
            </a:gdLst>
            <a:ahLst/>
            <a:cxnLst>
              <a:cxn ang="0">
                <a:pos x="T0" y="T1"/>
              </a:cxn>
              <a:cxn ang="0">
                <a:pos x="T2" y="T3"/>
              </a:cxn>
              <a:cxn ang="0">
                <a:pos x="T4" y="T5"/>
              </a:cxn>
              <a:cxn ang="0">
                <a:pos x="T6" y="T7"/>
              </a:cxn>
              <a:cxn ang="0">
                <a:pos x="T8" y="T9"/>
              </a:cxn>
              <a:cxn ang="0">
                <a:pos x="T10" y="T11"/>
              </a:cxn>
              <a:cxn ang="0">
                <a:pos x="T12" y="T13"/>
              </a:cxn>
            </a:cxnLst>
            <a:rect l="0" t="0" r="r" b="b"/>
            <a:pathLst>
              <a:path w="150" h="288">
                <a:moveTo>
                  <a:pt x="149" y="14"/>
                </a:moveTo>
                <a:lnTo>
                  <a:pt x="40" y="248"/>
                </a:lnTo>
                <a:lnTo>
                  <a:pt x="0" y="288"/>
                </a:lnTo>
                <a:lnTo>
                  <a:pt x="11" y="233"/>
                </a:lnTo>
                <a:lnTo>
                  <a:pt x="117" y="0"/>
                </a:lnTo>
                <a:lnTo>
                  <a:pt x="150" y="11"/>
                </a:lnTo>
                <a:lnTo>
                  <a:pt x="149" y="14"/>
                </a:lnTo>
                <a:close/>
              </a:path>
            </a:pathLst>
          </a:custGeom>
          <a:solidFill>
            <a:srgbClr val="A6A6A6"/>
          </a:solidFill>
          <a:ln>
            <a:noFill/>
          </a:ln>
        </p:spPr>
        <p:txBody>
          <a:bodyPr vert="horz" wrap="square" lIns="91440" tIns="45720" rIns="91440" bIns="45720" numCol="1" anchor="t" anchorCtr="0" compatLnSpc="1"/>
          <a:lstStyle/>
          <a:p>
            <a:endParaRPr lang="id-ID"/>
          </a:p>
        </p:txBody>
      </p:sp>
      <p:sp>
        <p:nvSpPr>
          <p:cNvPr id="28" name="Freeform 24"/>
          <p:cNvSpPr/>
          <p:nvPr/>
        </p:nvSpPr>
        <p:spPr bwMode="auto">
          <a:xfrm>
            <a:off x="7231514" y="2712366"/>
            <a:ext cx="20109" cy="62840"/>
          </a:xfrm>
          <a:custGeom>
            <a:avLst/>
            <a:gdLst>
              <a:gd name="T0" fmla="*/ 12 w 12"/>
              <a:gd name="T1" fmla="*/ 30 h 36"/>
              <a:gd name="T2" fmla="*/ 6 w 12"/>
              <a:gd name="T3" fmla="*/ 36 h 36"/>
              <a:gd name="T4" fmla="*/ 0 w 12"/>
              <a:gd name="T5" fmla="*/ 30 h 36"/>
              <a:gd name="T6" fmla="*/ 0 w 12"/>
              <a:gd name="T7" fmla="*/ 6 h 36"/>
              <a:gd name="T8" fmla="*/ 6 w 12"/>
              <a:gd name="T9" fmla="*/ 0 h 36"/>
              <a:gd name="T10" fmla="*/ 12 w 12"/>
              <a:gd name="T11" fmla="*/ 6 h 36"/>
              <a:gd name="T12" fmla="*/ 12 w 12"/>
              <a:gd name="T13" fmla="*/ 30 h 36"/>
            </a:gdLst>
            <a:ahLst/>
            <a:cxnLst>
              <a:cxn ang="0">
                <a:pos x="T0" y="T1"/>
              </a:cxn>
              <a:cxn ang="0">
                <a:pos x="T2" y="T3"/>
              </a:cxn>
              <a:cxn ang="0">
                <a:pos x="T4" y="T5"/>
              </a:cxn>
              <a:cxn ang="0">
                <a:pos x="T6" y="T7"/>
              </a:cxn>
              <a:cxn ang="0">
                <a:pos x="T8" y="T9"/>
              </a:cxn>
              <a:cxn ang="0">
                <a:pos x="T10" y="T11"/>
              </a:cxn>
              <a:cxn ang="0">
                <a:pos x="T12" y="T13"/>
              </a:cxn>
            </a:cxnLst>
            <a:rect l="0" t="0" r="r" b="b"/>
            <a:pathLst>
              <a:path w="12" h="36">
                <a:moveTo>
                  <a:pt x="12" y="30"/>
                </a:moveTo>
                <a:cubicBezTo>
                  <a:pt x="12" y="33"/>
                  <a:pt x="10" y="36"/>
                  <a:pt x="6" y="36"/>
                </a:cubicBezTo>
                <a:cubicBezTo>
                  <a:pt x="3" y="36"/>
                  <a:pt x="0" y="33"/>
                  <a:pt x="0" y="30"/>
                </a:cubicBezTo>
                <a:cubicBezTo>
                  <a:pt x="0" y="6"/>
                  <a:pt x="0" y="6"/>
                  <a:pt x="0" y="6"/>
                </a:cubicBezTo>
                <a:cubicBezTo>
                  <a:pt x="0" y="3"/>
                  <a:pt x="3" y="0"/>
                  <a:pt x="6" y="0"/>
                </a:cubicBezTo>
                <a:cubicBezTo>
                  <a:pt x="10" y="0"/>
                  <a:pt x="12" y="3"/>
                  <a:pt x="12" y="6"/>
                </a:cubicBezTo>
                <a:lnTo>
                  <a:pt x="12" y="30"/>
                </a:lnTo>
                <a:close/>
              </a:path>
            </a:pathLst>
          </a:custGeom>
          <a:solidFill>
            <a:srgbClr val="A6A6A6"/>
          </a:solidFill>
          <a:ln>
            <a:noFill/>
          </a:ln>
        </p:spPr>
        <p:txBody>
          <a:bodyPr vert="horz" wrap="square" lIns="91440" tIns="45720" rIns="91440" bIns="45720" numCol="1" anchor="t" anchorCtr="0" compatLnSpc="1"/>
          <a:lstStyle/>
          <a:p>
            <a:endParaRPr lang="id-ID"/>
          </a:p>
        </p:txBody>
      </p:sp>
      <p:sp>
        <p:nvSpPr>
          <p:cNvPr id="29" name="Freeform 25"/>
          <p:cNvSpPr>
            <a:spLocks noEditPoints="1"/>
          </p:cNvSpPr>
          <p:nvPr/>
        </p:nvSpPr>
        <p:spPr bwMode="auto">
          <a:xfrm>
            <a:off x="6331648" y="2442156"/>
            <a:ext cx="178465" cy="482609"/>
          </a:xfrm>
          <a:custGeom>
            <a:avLst/>
            <a:gdLst>
              <a:gd name="T0" fmla="*/ 51 w 103"/>
              <a:gd name="T1" fmla="*/ 280 h 280"/>
              <a:gd name="T2" fmla="*/ 103 w 103"/>
              <a:gd name="T3" fmla="*/ 140 h 280"/>
              <a:gd name="T4" fmla="*/ 51 w 103"/>
              <a:gd name="T5" fmla="*/ 0 h 280"/>
              <a:gd name="T6" fmla="*/ 51 w 103"/>
              <a:gd name="T7" fmla="*/ 22 h 280"/>
              <a:gd name="T8" fmla="*/ 94 w 103"/>
              <a:gd name="T9" fmla="*/ 140 h 280"/>
              <a:gd name="T10" fmla="*/ 51 w 103"/>
              <a:gd name="T11" fmla="*/ 257 h 280"/>
              <a:gd name="T12" fmla="*/ 51 w 103"/>
              <a:gd name="T13" fmla="*/ 280 h 280"/>
              <a:gd name="T14" fmla="*/ 51 w 103"/>
              <a:gd name="T15" fmla="*/ 0 h 280"/>
              <a:gd name="T16" fmla="*/ 0 w 103"/>
              <a:gd name="T17" fmla="*/ 140 h 280"/>
              <a:gd name="T18" fmla="*/ 51 w 103"/>
              <a:gd name="T19" fmla="*/ 280 h 280"/>
              <a:gd name="T20" fmla="*/ 51 w 103"/>
              <a:gd name="T21" fmla="*/ 280 h 280"/>
              <a:gd name="T22" fmla="*/ 51 w 103"/>
              <a:gd name="T23" fmla="*/ 257 h 280"/>
              <a:gd name="T24" fmla="*/ 51 w 103"/>
              <a:gd name="T25" fmla="*/ 257 h 280"/>
              <a:gd name="T26" fmla="*/ 51 w 103"/>
              <a:gd name="T27" fmla="*/ 257 h 280"/>
              <a:gd name="T28" fmla="*/ 8 w 103"/>
              <a:gd name="T29" fmla="*/ 140 h 280"/>
              <a:gd name="T30" fmla="*/ 51 w 103"/>
              <a:gd name="T31" fmla="*/ 22 h 280"/>
              <a:gd name="T32" fmla="*/ 51 w 103"/>
              <a:gd name="T33" fmla="*/ 22 h 280"/>
              <a:gd name="T34" fmla="*/ 51 w 103"/>
              <a:gd name="T35"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280">
                <a:moveTo>
                  <a:pt x="51" y="280"/>
                </a:moveTo>
                <a:cubicBezTo>
                  <a:pt x="80" y="280"/>
                  <a:pt x="103" y="217"/>
                  <a:pt x="103" y="140"/>
                </a:cubicBezTo>
                <a:cubicBezTo>
                  <a:pt x="103" y="62"/>
                  <a:pt x="80" y="0"/>
                  <a:pt x="51" y="0"/>
                </a:cubicBezTo>
                <a:cubicBezTo>
                  <a:pt x="51" y="22"/>
                  <a:pt x="51" y="22"/>
                  <a:pt x="51" y="22"/>
                </a:cubicBezTo>
                <a:cubicBezTo>
                  <a:pt x="75" y="22"/>
                  <a:pt x="94" y="75"/>
                  <a:pt x="94" y="140"/>
                </a:cubicBezTo>
                <a:cubicBezTo>
                  <a:pt x="94" y="204"/>
                  <a:pt x="75" y="257"/>
                  <a:pt x="51" y="257"/>
                </a:cubicBezTo>
                <a:lnTo>
                  <a:pt x="51" y="280"/>
                </a:lnTo>
                <a:close/>
                <a:moveTo>
                  <a:pt x="51" y="0"/>
                </a:moveTo>
                <a:cubicBezTo>
                  <a:pt x="23" y="0"/>
                  <a:pt x="0" y="62"/>
                  <a:pt x="0" y="140"/>
                </a:cubicBezTo>
                <a:cubicBezTo>
                  <a:pt x="0" y="217"/>
                  <a:pt x="23" y="280"/>
                  <a:pt x="51" y="280"/>
                </a:cubicBezTo>
                <a:cubicBezTo>
                  <a:pt x="51" y="280"/>
                  <a:pt x="51" y="280"/>
                  <a:pt x="51" y="280"/>
                </a:cubicBezTo>
                <a:cubicBezTo>
                  <a:pt x="51" y="257"/>
                  <a:pt x="51" y="257"/>
                  <a:pt x="51" y="257"/>
                </a:cubicBezTo>
                <a:cubicBezTo>
                  <a:pt x="51" y="257"/>
                  <a:pt x="51" y="257"/>
                  <a:pt x="51" y="257"/>
                </a:cubicBezTo>
                <a:cubicBezTo>
                  <a:pt x="51" y="257"/>
                  <a:pt x="51" y="257"/>
                  <a:pt x="51" y="257"/>
                </a:cubicBezTo>
                <a:cubicBezTo>
                  <a:pt x="27" y="257"/>
                  <a:pt x="8" y="204"/>
                  <a:pt x="8" y="140"/>
                </a:cubicBezTo>
                <a:cubicBezTo>
                  <a:pt x="8" y="75"/>
                  <a:pt x="27" y="22"/>
                  <a:pt x="51" y="22"/>
                </a:cubicBezTo>
                <a:cubicBezTo>
                  <a:pt x="51" y="22"/>
                  <a:pt x="51" y="22"/>
                  <a:pt x="51" y="22"/>
                </a:cubicBezTo>
                <a:cubicBezTo>
                  <a:pt x="51" y="0"/>
                  <a:pt x="51" y="0"/>
                  <a:pt x="51" y="0"/>
                </a:cubicBezTo>
                <a:close/>
              </a:path>
            </a:pathLst>
          </a:custGeom>
          <a:solidFill>
            <a:srgbClr val="A6A6A6"/>
          </a:solidFill>
          <a:ln>
            <a:noFill/>
          </a:ln>
        </p:spPr>
        <p:txBody>
          <a:bodyPr vert="horz" wrap="square" lIns="91440" tIns="45720" rIns="91440" bIns="45720" numCol="1" anchor="t" anchorCtr="0" compatLnSpc="1"/>
          <a:lstStyle/>
          <a:p>
            <a:endParaRPr lang="id-ID"/>
          </a:p>
        </p:txBody>
      </p:sp>
      <p:sp>
        <p:nvSpPr>
          <p:cNvPr id="30" name="Freeform 26"/>
          <p:cNvSpPr>
            <a:spLocks noEditPoints="1"/>
          </p:cNvSpPr>
          <p:nvPr/>
        </p:nvSpPr>
        <p:spPr bwMode="auto">
          <a:xfrm>
            <a:off x="6178319" y="2594227"/>
            <a:ext cx="483867" cy="177208"/>
          </a:xfrm>
          <a:custGeom>
            <a:avLst/>
            <a:gdLst>
              <a:gd name="T0" fmla="*/ 280 w 280"/>
              <a:gd name="T1" fmla="*/ 52 h 103"/>
              <a:gd name="T2" fmla="*/ 140 w 280"/>
              <a:gd name="T3" fmla="*/ 0 h 103"/>
              <a:gd name="T4" fmla="*/ 140 w 280"/>
              <a:gd name="T5" fmla="*/ 8 h 103"/>
              <a:gd name="T6" fmla="*/ 257 w 280"/>
              <a:gd name="T7" fmla="*/ 52 h 103"/>
              <a:gd name="T8" fmla="*/ 140 w 280"/>
              <a:gd name="T9" fmla="*/ 95 h 103"/>
              <a:gd name="T10" fmla="*/ 140 w 280"/>
              <a:gd name="T11" fmla="*/ 103 h 103"/>
              <a:gd name="T12" fmla="*/ 280 w 280"/>
              <a:gd name="T13" fmla="*/ 52 h 103"/>
              <a:gd name="T14" fmla="*/ 140 w 280"/>
              <a:gd name="T15" fmla="*/ 0 h 103"/>
              <a:gd name="T16" fmla="*/ 140 w 280"/>
              <a:gd name="T17" fmla="*/ 0 h 103"/>
              <a:gd name="T18" fmla="*/ 0 w 280"/>
              <a:gd name="T19" fmla="*/ 52 h 103"/>
              <a:gd name="T20" fmla="*/ 140 w 280"/>
              <a:gd name="T21" fmla="*/ 103 h 103"/>
              <a:gd name="T22" fmla="*/ 140 w 280"/>
              <a:gd name="T23" fmla="*/ 103 h 103"/>
              <a:gd name="T24" fmla="*/ 140 w 280"/>
              <a:gd name="T25" fmla="*/ 95 h 103"/>
              <a:gd name="T26" fmla="*/ 140 w 280"/>
              <a:gd name="T27" fmla="*/ 95 h 103"/>
              <a:gd name="T28" fmla="*/ 23 w 280"/>
              <a:gd name="T29" fmla="*/ 52 h 103"/>
              <a:gd name="T30" fmla="*/ 23 w 280"/>
              <a:gd name="T31" fmla="*/ 52 h 103"/>
              <a:gd name="T32" fmla="*/ 140 w 280"/>
              <a:gd name="T33" fmla="*/ 8 h 103"/>
              <a:gd name="T34" fmla="*/ 140 w 280"/>
              <a:gd name="T35" fmla="*/ 8 h 103"/>
              <a:gd name="T36" fmla="*/ 140 w 280"/>
              <a:gd name="T3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0" h="103">
                <a:moveTo>
                  <a:pt x="280" y="52"/>
                </a:moveTo>
                <a:cubicBezTo>
                  <a:pt x="280" y="23"/>
                  <a:pt x="217" y="0"/>
                  <a:pt x="140" y="0"/>
                </a:cubicBezTo>
                <a:cubicBezTo>
                  <a:pt x="140" y="8"/>
                  <a:pt x="140" y="8"/>
                  <a:pt x="140" y="8"/>
                </a:cubicBezTo>
                <a:cubicBezTo>
                  <a:pt x="205" y="8"/>
                  <a:pt x="257" y="28"/>
                  <a:pt x="257" y="52"/>
                </a:cubicBezTo>
                <a:cubicBezTo>
                  <a:pt x="257" y="75"/>
                  <a:pt x="205" y="95"/>
                  <a:pt x="140" y="95"/>
                </a:cubicBezTo>
                <a:cubicBezTo>
                  <a:pt x="140" y="103"/>
                  <a:pt x="140" y="103"/>
                  <a:pt x="140" y="103"/>
                </a:cubicBezTo>
                <a:cubicBezTo>
                  <a:pt x="217" y="103"/>
                  <a:pt x="280" y="80"/>
                  <a:pt x="280" y="52"/>
                </a:cubicBezTo>
                <a:close/>
                <a:moveTo>
                  <a:pt x="140" y="0"/>
                </a:moveTo>
                <a:cubicBezTo>
                  <a:pt x="140" y="0"/>
                  <a:pt x="140" y="0"/>
                  <a:pt x="140" y="0"/>
                </a:cubicBezTo>
                <a:cubicBezTo>
                  <a:pt x="63" y="0"/>
                  <a:pt x="0" y="23"/>
                  <a:pt x="0" y="52"/>
                </a:cubicBezTo>
                <a:cubicBezTo>
                  <a:pt x="0" y="80"/>
                  <a:pt x="63" y="103"/>
                  <a:pt x="140" y="103"/>
                </a:cubicBezTo>
                <a:cubicBezTo>
                  <a:pt x="140" y="103"/>
                  <a:pt x="140" y="103"/>
                  <a:pt x="140" y="103"/>
                </a:cubicBezTo>
                <a:cubicBezTo>
                  <a:pt x="140" y="95"/>
                  <a:pt x="140" y="95"/>
                  <a:pt x="140" y="95"/>
                </a:cubicBezTo>
                <a:cubicBezTo>
                  <a:pt x="140" y="95"/>
                  <a:pt x="140" y="95"/>
                  <a:pt x="140" y="95"/>
                </a:cubicBezTo>
                <a:cubicBezTo>
                  <a:pt x="75" y="95"/>
                  <a:pt x="23" y="75"/>
                  <a:pt x="23" y="52"/>
                </a:cubicBezTo>
                <a:cubicBezTo>
                  <a:pt x="23" y="52"/>
                  <a:pt x="23" y="52"/>
                  <a:pt x="23" y="52"/>
                </a:cubicBezTo>
                <a:cubicBezTo>
                  <a:pt x="23" y="28"/>
                  <a:pt x="75" y="8"/>
                  <a:pt x="140" y="8"/>
                </a:cubicBezTo>
                <a:cubicBezTo>
                  <a:pt x="140" y="8"/>
                  <a:pt x="140" y="8"/>
                  <a:pt x="140" y="8"/>
                </a:cubicBezTo>
                <a:lnTo>
                  <a:pt x="140" y="0"/>
                </a:lnTo>
                <a:close/>
              </a:path>
            </a:pathLst>
          </a:custGeom>
          <a:solidFill>
            <a:srgbClr val="A6A6A6"/>
          </a:solidFill>
          <a:ln>
            <a:noFill/>
          </a:ln>
        </p:spPr>
        <p:txBody>
          <a:bodyPr vert="horz" wrap="square" lIns="91440" tIns="45720" rIns="91440" bIns="45720" numCol="1" anchor="t" anchorCtr="0" compatLnSpc="1"/>
          <a:lstStyle/>
          <a:p>
            <a:endParaRPr lang="id-ID"/>
          </a:p>
        </p:txBody>
      </p:sp>
      <p:sp>
        <p:nvSpPr>
          <p:cNvPr id="31" name="Freeform 27"/>
          <p:cNvSpPr>
            <a:spLocks noEditPoints="1"/>
          </p:cNvSpPr>
          <p:nvPr/>
        </p:nvSpPr>
        <p:spPr bwMode="auto">
          <a:xfrm>
            <a:off x="6214766" y="2484887"/>
            <a:ext cx="410972" cy="394634"/>
          </a:xfrm>
          <a:custGeom>
            <a:avLst/>
            <a:gdLst>
              <a:gd name="T0" fmla="*/ 218 w 238"/>
              <a:gd name="T1" fmla="*/ 16 h 229"/>
              <a:gd name="T2" fmla="*/ 119 w 238"/>
              <a:gd name="T3" fmla="*/ 46 h 229"/>
              <a:gd name="T4" fmla="*/ 119 w 238"/>
              <a:gd name="T5" fmla="*/ 57 h 229"/>
              <a:gd name="T6" fmla="*/ 202 w 238"/>
              <a:gd name="T7" fmla="*/ 32 h 229"/>
              <a:gd name="T8" fmla="*/ 150 w 238"/>
              <a:gd name="T9" fmla="*/ 145 h 229"/>
              <a:gd name="T10" fmla="*/ 119 w 238"/>
              <a:gd name="T11" fmla="*/ 172 h 229"/>
              <a:gd name="T12" fmla="*/ 119 w 238"/>
              <a:gd name="T13" fmla="*/ 183 h 229"/>
              <a:gd name="T14" fmla="*/ 156 w 238"/>
              <a:gd name="T15" fmla="*/ 151 h 229"/>
              <a:gd name="T16" fmla="*/ 218 w 238"/>
              <a:gd name="T17" fmla="*/ 16 h 229"/>
              <a:gd name="T18" fmla="*/ 119 w 238"/>
              <a:gd name="T19" fmla="*/ 46 h 229"/>
              <a:gd name="T20" fmla="*/ 83 w 238"/>
              <a:gd name="T21" fmla="*/ 78 h 229"/>
              <a:gd name="T22" fmla="*/ 20 w 238"/>
              <a:gd name="T23" fmla="*/ 214 h 229"/>
              <a:gd name="T24" fmla="*/ 119 w 238"/>
              <a:gd name="T25" fmla="*/ 183 h 229"/>
              <a:gd name="T26" fmla="*/ 119 w 238"/>
              <a:gd name="T27" fmla="*/ 172 h 229"/>
              <a:gd name="T28" fmla="*/ 36 w 238"/>
              <a:gd name="T29" fmla="*/ 197 h 229"/>
              <a:gd name="T30" fmla="*/ 36 w 238"/>
              <a:gd name="T31" fmla="*/ 197 h 229"/>
              <a:gd name="T32" fmla="*/ 89 w 238"/>
              <a:gd name="T33" fmla="*/ 84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16"/>
                </a:moveTo>
                <a:cubicBezTo>
                  <a:pt x="202" y="0"/>
                  <a:pt x="162" y="13"/>
                  <a:pt x="119" y="46"/>
                </a:cubicBezTo>
                <a:cubicBezTo>
                  <a:pt x="119" y="57"/>
                  <a:pt x="119" y="57"/>
                  <a:pt x="119" y="57"/>
                </a:cubicBezTo>
                <a:cubicBezTo>
                  <a:pt x="155" y="30"/>
                  <a:pt x="189" y="19"/>
                  <a:pt x="202" y="32"/>
                </a:cubicBezTo>
                <a:cubicBezTo>
                  <a:pt x="219" y="49"/>
                  <a:pt x="195" y="99"/>
                  <a:pt x="150" y="145"/>
                </a:cubicBezTo>
                <a:cubicBezTo>
                  <a:pt x="140" y="155"/>
                  <a:pt x="129" y="164"/>
                  <a:pt x="119" y="172"/>
                </a:cubicBezTo>
                <a:cubicBezTo>
                  <a:pt x="119" y="183"/>
                  <a:pt x="119" y="183"/>
                  <a:pt x="119" y="183"/>
                </a:cubicBezTo>
                <a:cubicBezTo>
                  <a:pt x="131" y="174"/>
                  <a:pt x="144" y="163"/>
                  <a:pt x="156" y="151"/>
                </a:cubicBezTo>
                <a:cubicBezTo>
                  <a:pt x="210" y="96"/>
                  <a:pt x="238" y="36"/>
                  <a:pt x="218" y="16"/>
                </a:cubicBezTo>
                <a:close/>
                <a:moveTo>
                  <a:pt x="119" y="46"/>
                </a:moveTo>
                <a:cubicBezTo>
                  <a:pt x="107" y="55"/>
                  <a:pt x="95" y="66"/>
                  <a:pt x="83" y="78"/>
                </a:cubicBezTo>
                <a:cubicBezTo>
                  <a:pt x="28" y="133"/>
                  <a:pt x="0" y="193"/>
                  <a:pt x="20" y="214"/>
                </a:cubicBezTo>
                <a:cubicBezTo>
                  <a:pt x="36" y="229"/>
                  <a:pt x="76" y="216"/>
                  <a:pt x="119" y="183"/>
                </a:cubicBezTo>
                <a:cubicBezTo>
                  <a:pt x="119" y="172"/>
                  <a:pt x="119" y="172"/>
                  <a:pt x="119" y="172"/>
                </a:cubicBezTo>
                <a:cubicBezTo>
                  <a:pt x="83" y="199"/>
                  <a:pt x="49" y="211"/>
                  <a:pt x="36" y="197"/>
                </a:cubicBezTo>
                <a:cubicBezTo>
                  <a:pt x="36" y="197"/>
                  <a:pt x="36" y="197"/>
                  <a:pt x="36" y="197"/>
                </a:cubicBezTo>
                <a:cubicBezTo>
                  <a:pt x="19" y="181"/>
                  <a:pt x="43" y="130"/>
                  <a:pt x="89" y="84"/>
                </a:cubicBezTo>
                <a:cubicBezTo>
                  <a:pt x="99" y="74"/>
                  <a:pt x="109" y="65"/>
                  <a:pt x="119" y="57"/>
                </a:cubicBezTo>
                <a:lnTo>
                  <a:pt x="119" y="46"/>
                </a:lnTo>
                <a:close/>
              </a:path>
            </a:pathLst>
          </a:custGeom>
          <a:solidFill>
            <a:srgbClr val="A6A6A6"/>
          </a:solidFill>
          <a:ln>
            <a:noFill/>
          </a:ln>
        </p:spPr>
        <p:txBody>
          <a:bodyPr vert="horz" wrap="square" lIns="91440" tIns="45720" rIns="91440" bIns="45720" numCol="1" anchor="t" anchorCtr="0" compatLnSpc="1"/>
          <a:lstStyle/>
          <a:p>
            <a:endParaRPr lang="id-ID"/>
          </a:p>
        </p:txBody>
      </p:sp>
      <p:sp>
        <p:nvSpPr>
          <p:cNvPr id="32" name="Freeform 28"/>
          <p:cNvSpPr>
            <a:spLocks noEditPoints="1"/>
          </p:cNvSpPr>
          <p:nvPr/>
        </p:nvSpPr>
        <p:spPr bwMode="auto">
          <a:xfrm>
            <a:off x="6214766" y="2484887"/>
            <a:ext cx="410972" cy="394634"/>
          </a:xfrm>
          <a:custGeom>
            <a:avLst/>
            <a:gdLst>
              <a:gd name="T0" fmla="*/ 218 w 238"/>
              <a:gd name="T1" fmla="*/ 214 h 229"/>
              <a:gd name="T2" fmla="*/ 156 w 238"/>
              <a:gd name="T3" fmla="*/ 78 h 229"/>
              <a:gd name="T4" fmla="*/ 119 w 238"/>
              <a:gd name="T5" fmla="*/ 46 h 229"/>
              <a:gd name="T6" fmla="*/ 119 w 238"/>
              <a:gd name="T7" fmla="*/ 57 h 229"/>
              <a:gd name="T8" fmla="*/ 150 w 238"/>
              <a:gd name="T9" fmla="*/ 84 h 229"/>
              <a:gd name="T10" fmla="*/ 202 w 238"/>
              <a:gd name="T11" fmla="*/ 197 h 229"/>
              <a:gd name="T12" fmla="*/ 119 w 238"/>
              <a:gd name="T13" fmla="*/ 172 h 229"/>
              <a:gd name="T14" fmla="*/ 119 w 238"/>
              <a:gd name="T15" fmla="*/ 183 h 229"/>
              <a:gd name="T16" fmla="*/ 218 w 238"/>
              <a:gd name="T17" fmla="*/ 214 h 229"/>
              <a:gd name="T18" fmla="*/ 119 w 238"/>
              <a:gd name="T19" fmla="*/ 46 h 229"/>
              <a:gd name="T20" fmla="*/ 20 w 238"/>
              <a:gd name="T21" fmla="*/ 16 h 229"/>
              <a:gd name="T22" fmla="*/ 83 w 238"/>
              <a:gd name="T23" fmla="*/ 151 h 229"/>
              <a:gd name="T24" fmla="*/ 119 w 238"/>
              <a:gd name="T25" fmla="*/ 183 h 229"/>
              <a:gd name="T26" fmla="*/ 119 w 238"/>
              <a:gd name="T27" fmla="*/ 172 h 229"/>
              <a:gd name="T28" fmla="*/ 89 w 238"/>
              <a:gd name="T29" fmla="*/ 145 h 229"/>
              <a:gd name="T30" fmla="*/ 36 w 238"/>
              <a:gd name="T31" fmla="*/ 32 h 229"/>
              <a:gd name="T32" fmla="*/ 36 w 238"/>
              <a:gd name="T33" fmla="*/ 32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214"/>
                </a:moveTo>
                <a:cubicBezTo>
                  <a:pt x="238" y="193"/>
                  <a:pt x="210" y="133"/>
                  <a:pt x="156" y="78"/>
                </a:cubicBezTo>
                <a:cubicBezTo>
                  <a:pt x="144" y="66"/>
                  <a:pt x="131" y="55"/>
                  <a:pt x="119" y="46"/>
                </a:cubicBezTo>
                <a:cubicBezTo>
                  <a:pt x="119" y="57"/>
                  <a:pt x="119" y="57"/>
                  <a:pt x="119" y="57"/>
                </a:cubicBezTo>
                <a:cubicBezTo>
                  <a:pt x="129" y="65"/>
                  <a:pt x="140" y="74"/>
                  <a:pt x="150" y="84"/>
                </a:cubicBezTo>
                <a:cubicBezTo>
                  <a:pt x="195" y="130"/>
                  <a:pt x="219" y="181"/>
                  <a:pt x="202" y="197"/>
                </a:cubicBezTo>
                <a:cubicBezTo>
                  <a:pt x="189" y="211"/>
                  <a:pt x="155" y="199"/>
                  <a:pt x="119" y="172"/>
                </a:cubicBezTo>
                <a:cubicBezTo>
                  <a:pt x="119" y="183"/>
                  <a:pt x="119" y="183"/>
                  <a:pt x="119" y="183"/>
                </a:cubicBezTo>
                <a:cubicBezTo>
                  <a:pt x="162" y="216"/>
                  <a:pt x="202" y="229"/>
                  <a:pt x="218" y="214"/>
                </a:cubicBezTo>
                <a:close/>
                <a:moveTo>
                  <a:pt x="119" y="46"/>
                </a:moveTo>
                <a:cubicBezTo>
                  <a:pt x="76" y="13"/>
                  <a:pt x="36" y="0"/>
                  <a:pt x="20" y="16"/>
                </a:cubicBezTo>
                <a:cubicBezTo>
                  <a:pt x="0" y="36"/>
                  <a:pt x="28" y="96"/>
                  <a:pt x="83" y="151"/>
                </a:cubicBezTo>
                <a:cubicBezTo>
                  <a:pt x="95" y="163"/>
                  <a:pt x="107" y="174"/>
                  <a:pt x="119" y="183"/>
                </a:cubicBezTo>
                <a:cubicBezTo>
                  <a:pt x="119" y="172"/>
                  <a:pt x="119" y="172"/>
                  <a:pt x="119" y="172"/>
                </a:cubicBezTo>
                <a:cubicBezTo>
                  <a:pt x="109" y="164"/>
                  <a:pt x="99" y="155"/>
                  <a:pt x="89" y="145"/>
                </a:cubicBezTo>
                <a:cubicBezTo>
                  <a:pt x="43" y="99"/>
                  <a:pt x="19" y="49"/>
                  <a:pt x="36" y="32"/>
                </a:cubicBezTo>
                <a:cubicBezTo>
                  <a:pt x="36" y="32"/>
                  <a:pt x="36" y="32"/>
                  <a:pt x="36" y="32"/>
                </a:cubicBezTo>
                <a:cubicBezTo>
                  <a:pt x="49" y="19"/>
                  <a:pt x="83" y="30"/>
                  <a:pt x="119" y="57"/>
                </a:cubicBezTo>
                <a:lnTo>
                  <a:pt x="119" y="46"/>
                </a:lnTo>
                <a:close/>
              </a:path>
            </a:pathLst>
          </a:custGeom>
          <a:solidFill>
            <a:srgbClr val="A6A6A6"/>
          </a:solidFill>
          <a:ln>
            <a:noFill/>
          </a:ln>
        </p:spPr>
        <p:txBody>
          <a:bodyPr vert="horz" wrap="square" lIns="91440" tIns="45720" rIns="91440" bIns="45720" numCol="1" anchor="t" anchorCtr="0" compatLnSpc="1"/>
          <a:lstStyle/>
          <a:p>
            <a:endParaRPr lang="id-ID"/>
          </a:p>
        </p:txBody>
      </p:sp>
      <p:sp>
        <p:nvSpPr>
          <p:cNvPr id="33" name="Oval 29"/>
          <p:cNvSpPr>
            <a:spLocks noChangeArrowheads="1"/>
          </p:cNvSpPr>
          <p:nvPr/>
        </p:nvSpPr>
        <p:spPr bwMode="auto">
          <a:xfrm>
            <a:off x="6384434" y="2645756"/>
            <a:ext cx="74151" cy="74151"/>
          </a:xfrm>
          <a:prstGeom prst="ellipse">
            <a:avLst/>
          </a:prstGeom>
          <a:solidFill>
            <a:srgbClr val="A6A6A6"/>
          </a:solidFill>
          <a:ln>
            <a:noFill/>
          </a:ln>
        </p:spPr>
        <p:txBody>
          <a:bodyPr vert="horz" wrap="square" lIns="91440" tIns="45720" rIns="91440" bIns="45720" numCol="1" anchor="t" anchorCtr="0" compatLnSpc="1"/>
          <a:lstStyle/>
          <a:p>
            <a:endParaRPr lang="id-ID"/>
          </a:p>
        </p:txBody>
      </p:sp>
      <p:sp>
        <p:nvSpPr>
          <p:cNvPr id="34" name="Freeform 30"/>
          <p:cNvSpPr>
            <a:spLocks noEditPoints="1"/>
          </p:cNvSpPr>
          <p:nvPr/>
        </p:nvSpPr>
        <p:spPr bwMode="auto">
          <a:xfrm>
            <a:off x="6953761" y="2305165"/>
            <a:ext cx="203601" cy="385836"/>
          </a:xfrm>
          <a:custGeom>
            <a:avLst/>
            <a:gdLst>
              <a:gd name="T0" fmla="*/ 67 w 162"/>
              <a:gd name="T1" fmla="*/ 307 h 307"/>
              <a:gd name="T2" fmla="*/ 162 w 162"/>
              <a:gd name="T3" fmla="*/ 307 h 307"/>
              <a:gd name="T4" fmla="*/ 67 w 162"/>
              <a:gd name="T5" fmla="*/ 127 h 307"/>
              <a:gd name="T6" fmla="*/ 67 w 162"/>
              <a:gd name="T7" fmla="*/ 193 h 307"/>
              <a:gd name="T8" fmla="*/ 110 w 162"/>
              <a:gd name="T9" fmla="*/ 267 h 307"/>
              <a:gd name="T10" fmla="*/ 67 w 162"/>
              <a:gd name="T11" fmla="*/ 267 h 307"/>
              <a:gd name="T12" fmla="*/ 67 w 162"/>
              <a:gd name="T13" fmla="*/ 307 h 307"/>
              <a:gd name="T14" fmla="*/ 0 w 162"/>
              <a:gd name="T15" fmla="*/ 0 h 307"/>
              <a:gd name="T16" fmla="*/ 0 w 162"/>
              <a:gd name="T17" fmla="*/ 307 h 307"/>
              <a:gd name="T18" fmla="*/ 67 w 162"/>
              <a:gd name="T19" fmla="*/ 307 h 307"/>
              <a:gd name="T20" fmla="*/ 67 w 162"/>
              <a:gd name="T21" fmla="*/ 267 h 307"/>
              <a:gd name="T22" fmla="*/ 24 w 162"/>
              <a:gd name="T23" fmla="*/ 267 h 307"/>
              <a:gd name="T24" fmla="*/ 24 w 162"/>
              <a:gd name="T25" fmla="*/ 120 h 307"/>
              <a:gd name="T26" fmla="*/ 24 w 162"/>
              <a:gd name="T27" fmla="*/ 120 h 307"/>
              <a:gd name="T28" fmla="*/ 67 w 162"/>
              <a:gd name="T29" fmla="*/ 193 h 307"/>
              <a:gd name="T30" fmla="*/ 67 w 162"/>
              <a:gd name="T31" fmla="*/ 127 h 307"/>
              <a:gd name="T32" fmla="*/ 0 w 162"/>
              <a:gd name="T33"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2" h="307">
                <a:moveTo>
                  <a:pt x="67" y="307"/>
                </a:moveTo>
                <a:lnTo>
                  <a:pt x="162" y="307"/>
                </a:lnTo>
                <a:lnTo>
                  <a:pt x="67" y="127"/>
                </a:lnTo>
                <a:lnTo>
                  <a:pt x="67" y="193"/>
                </a:lnTo>
                <a:lnTo>
                  <a:pt x="110" y="267"/>
                </a:lnTo>
                <a:lnTo>
                  <a:pt x="67" y="267"/>
                </a:lnTo>
                <a:lnTo>
                  <a:pt x="67" y="307"/>
                </a:lnTo>
                <a:close/>
                <a:moveTo>
                  <a:pt x="0" y="0"/>
                </a:moveTo>
                <a:lnTo>
                  <a:pt x="0" y="307"/>
                </a:lnTo>
                <a:lnTo>
                  <a:pt x="67" y="307"/>
                </a:lnTo>
                <a:lnTo>
                  <a:pt x="67" y="267"/>
                </a:lnTo>
                <a:lnTo>
                  <a:pt x="24" y="267"/>
                </a:lnTo>
                <a:lnTo>
                  <a:pt x="24" y="120"/>
                </a:lnTo>
                <a:lnTo>
                  <a:pt x="24" y="120"/>
                </a:lnTo>
                <a:lnTo>
                  <a:pt x="67" y="193"/>
                </a:lnTo>
                <a:lnTo>
                  <a:pt x="67" y="127"/>
                </a:lnTo>
                <a:lnTo>
                  <a:pt x="0" y="0"/>
                </a:lnTo>
                <a:close/>
              </a:path>
            </a:pathLst>
          </a:custGeom>
          <a:solidFill>
            <a:srgbClr val="A6A6A6"/>
          </a:solidFill>
          <a:ln>
            <a:noFill/>
          </a:ln>
        </p:spPr>
        <p:txBody>
          <a:bodyPr vert="horz" wrap="square" lIns="91440" tIns="45720" rIns="91440" bIns="45720" numCol="1" anchor="t" anchorCtr="0" compatLnSpc="1"/>
          <a:lstStyle/>
          <a:p>
            <a:endParaRPr lang="id-ID"/>
          </a:p>
        </p:txBody>
      </p:sp>
      <p:sp>
        <p:nvSpPr>
          <p:cNvPr id="35" name="Rectangle 31"/>
          <p:cNvSpPr>
            <a:spLocks noChangeArrowheads="1"/>
          </p:cNvSpPr>
          <p:nvPr/>
        </p:nvSpPr>
        <p:spPr bwMode="auto">
          <a:xfrm>
            <a:off x="6851961" y="2303908"/>
            <a:ext cx="51529" cy="375782"/>
          </a:xfrm>
          <a:prstGeom prst="rect">
            <a:avLst/>
          </a:prstGeom>
          <a:solidFill>
            <a:srgbClr val="A6A6A6"/>
          </a:solidFill>
          <a:ln>
            <a:noFill/>
          </a:ln>
        </p:spPr>
        <p:txBody>
          <a:bodyPr vert="horz" wrap="square" lIns="91440" tIns="45720" rIns="91440" bIns="45720" numCol="1" anchor="t" anchorCtr="0" compatLnSpc="1"/>
          <a:lstStyle/>
          <a:p>
            <a:endParaRPr lang="id-ID"/>
          </a:p>
        </p:txBody>
      </p:sp>
      <p:sp>
        <p:nvSpPr>
          <p:cNvPr id="36" name="Freeform 32"/>
          <p:cNvSpPr>
            <a:spLocks noEditPoints="1"/>
          </p:cNvSpPr>
          <p:nvPr/>
        </p:nvSpPr>
        <p:spPr bwMode="auto">
          <a:xfrm>
            <a:off x="5182938" y="4196641"/>
            <a:ext cx="444905" cy="325510"/>
          </a:xfrm>
          <a:custGeom>
            <a:avLst/>
            <a:gdLst>
              <a:gd name="T0" fmla="*/ 213 w 258"/>
              <a:gd name="T1" fmla="*/ 31 h 189"/>
              <a:gd name="T2" fmla="*/ 204 w 258"/>
              <a:gd name="T3" fmla="*/ 69 h 189"/>
              <a:gd name="T4" fmla="*/ 228 w 258"/>
              <a:gd name="T5" fmla="*/ 109 h 189"/>
              <a:gd name="T6" fmla="*/ 204 w 258"/>
              <a:gd name="T7" fmla="*/ 146 h 189"/>
              <a:gd name="T8" fmla="*/ 204 w 258"/>
              <a:gd name="T9" fmla="*/ 27 h 189"/>
              <a:gd name="T10" fmla="*/ 91 w 258"/>
              <a:gd name="T11" fmla="*/ 14 h 189"/>
              <a:gd name="T12" fmla="*/ 97 w 258"/>
              <a:gd name="T13" fmla="*/ 15 h 189"/>
              <a:gd name="T14" fmla="*/ 91 w 258"/>
              <a:gd name="T15" fmla="*/ 42 h 189"/>
              <a:gd name="T16" fmla="*/ 91 w 258"/>
              <a:gd name="T17" fmla="*/ 162 h 189"/>
              <a:gd name="T18" fmla="*/ 166 w 258"/>
              <a:gd name="T19" fmla="*/ 145 h 189"/>
              <a:gd name="T20" fmla="*/ 204 w 258"/>
              <a:gd name="T21" fmla="*/ 125 h 189"/>
              <a:gd name="T22" fmla="*/ 191 w 258"/>
              <a:gd name="T23" fmla="*/ 122 h 189"/>
              <a:gd name="T24" fmla="*/ 204 w 258"/>
              <a:gd name="T25" fmla="*/ 69 h 189"/>
              <a:gd name="T26" fmla="*/ 91 w 258"/>
              <a:gd name="T27" fmla="*/ 6 h 189"/>
              <a:gd name="T28" fmla="*/ 78 w 258"/>
              <a:gd name="T29" fmla="*/ 24 h 189"/>
              <a:gd name="T30" fmla="*/ 91 w 258"/>
              <a:gd name="T31" fmla="*/ 14 h 189"/>
              <a:gd name="T32" fmla="*/ 78 w 258"/>
              <a:gd name="T33" fmla="*/ 188 h 189"/>
              <a:gd name="T34" fmla="*/ 91 w 258"/>
              <a:gd name="T35" fmla="*/ 162 h 189"/>
              <a:gd name="T36" fmla="*/ 78 w 258"/>
              <a:gd name="T37" fmla="*/ 176 h 189"/>
              <a:gd name="T38" fmla="*/ 91 w 258"/>
              <a:gd name="T39" fmla="*/ 42 h 189"/>
              <a:gd name="T40" fmla="*/ 80 w 258"/>
              <a:gd name="T41" fmla="*/ 134 h 189"/>
              <a:gd name="T42" fmla="*/ 78 w 258"/>
              <a:gd name="T43" fmla="*/ 64 h 189"/>
              <a:gd name="T44" fmla="*/ 78 w 258"/>
              <a:gd name="T45" fmla="*/ 33 h 189"/>
              <a:gd name="T46" fmla="*/ 91 w 258"/>
              <a:gd name="T47" fmla="*/ 42 h 189"/>
              <a:gd name="T48" fmla="*/ 60 w 258"/>
              <a:gd name="T49" fmla="*/ 18 h 189"/>
              <a:gd name="T50" fmla="*/ 68 w 258"/>
              <a:gd name="T51" fmla="*/ 42 h 189"/>
              <a:gd name="T52" fmla="*/ 78 w 258"/>
              <a:gd name="T53" fmla="*/ 33 h 189"/>
              <a:gd name="T54" fmla="*/ 78 w 258"/>
              <a:gd name="T55" fmla="*/ 9 h 189"/>
              <a:gd name="T56" fmla="*/ 78 w 258"/>
              <a:gd name="T57" fmla="*/ 188 h 189"/>
              <a:gd name="T58" fmla="*/ 60 w 258"/>
              <a:gd name="T59" fmla="*/ 176 h 189"/>
              <a:gd name="T60" fmla="*/ 78 w 258"/>
              <a:gd name="T61" fmla="*/ 64 h 189"/>
              <a:gd name="T62" fmla="*/ 60 w 258"/>
              <a:gd name="T63" fmla="*/ 134 h 189"/>
              <a:gd name="T64" fmla="*/ 70 w 258"/>
              <a:gd name="T65" fmla="*/ 116 h 189"/>
              <a:gd name="T66" fmla="*/ 60 w 258"/>
              <a:gd name="T67" fmla="*/ 87 h 189"/>
              <a:gd name="T68" fmla="*/ 76 w 258"/>
              <a:gd name="T69" fmla="*/ 68 h 189"/>
              <a:gd name="T70" fmla="*/ 60 w 258"/>
              <a:gd name="T71" fmla="*/ 18 h 189"/>
              <a:gd name="T72" fmla="*/ 60 w 258"/>
              <a:gd name="T73" fmla="*/ 187 h 189"/>
              <a:gd name="T74" fmla="*/ 59 w 258"/>
              <a:gd name="T75" fmla="*/ 175 h 189"/>
              <a:gd name="T76" fmla="*/ 49 w 258"/>
              <a:gd name="T77" fmla="*/ 144 h 189"/>
              <a:gd name="T78" fmla="*/ 60 w 258"/>
              <a:gd name="T79" fmla="*/ 125 h 189"/>
              <a:gd name="T80" fmla="*/ 41 w 258"/>
              <a:gd name="T81" fmla="*/ 125 h 189"/>
              <a:gd name="T82" fmla="*/ 60 w 258"/>
              <a:gd name="T83" fmla="*/ 87 h 189"/>
              <a:gd name="T84" fmla="*/ 51 w 258"/>
              <a:gd name="T85" fmla="*/ 76 h 189"/>
              <a:gd name="T86" fmla="*/ 43 w 258"/>
              <a:gd name="T87" fmla="*/ 51 h 189"/>
              <a:gd name="T88" fmla="*/ 60 w 258"/>
              <a:gd name="T89" fmla="*/ 1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8" h="189">
                <a:moveTo>
                  <a:pt x="253" y="104"/>
                </a:moveTo>
                <a:cubicBezTo>
                  <a:pt x="258" y="60"/>
                  <a:pt x="213" y="31"/>
                  <a:pt x="213" y="31"/>
                </a:cubicBezTo>
                <a:cubicBezTo>
                  <a:pt x="210" y="30"/>
                  <a:pt x="207" y="28"/>
                  <a:pt x="204" y="27"/>
                </a:cubicBezTo>
                <a:cubicBezTo>
                  <a:pt x="204" y="69"/>
                  <a:pt x="204" y="69"/>
                  <a:pt x="204" y="69"/>
                </a:cubicBezTo>
                <a:cubicBezTo>
                  <a:pt x="208" y="69"/>
                  <a:pt x="212" y="70"/>
                  <a:pt x="216" y="72"/>
                </a:cubicBezTo>
                <a:cubicBezTo>
                  <a:pt x="230" y="79"/>
                  <a:pt x="235" y="95"/>
                  <a:pt x="228" y="109"/>
                </a:cubicBezTo>
                <a:cubicBezTo>
                  <a:pt x="224" y="119"/>
                  <a:pt x="214" y="125"/>
                  <a:pt x="204" y="125"/>
                </a:cubicBezTo>
                <a:cubicBezTo>
                  <a:pt x="204" y="146"/>
                  <a:pt x="204" y="146"/>
                  <a:pt x="204" y="146"/>
                </a:cubicBezTo>
                <a:cubicBezTo>
                  <a:pt x="230" y="144"/>
                  <a:pt x="249" y="134"/>
                  <a:pt x="253" y="104"/>
                </a:cubicBezTo>
                <a:close/>
                <a:moveTo>
                  <a:pt x="204" y="27"/>
                </a:moveTo>
                <a:cubicBezTo>
                  <a:pt x="156" y="5"/>
                  <a:pt x="119" y="0"/>
                  <a:pt x="91" y="6"/>
                </a:cubicBezTo>
                <a:cubicBezTo>
                  <a:pt x="91" y="14"/>
                  <a:pt x="91" y="14"/>
                  <a:pt x="91" y="14"/>
                </a:cubicBezTo>
                <a:cubicBezTo>
                  <a:pt x="93" y="14"/>
                  <a:pt x="95" y="14"/>
                  <a:pt x="97" y="15"/>
                </a:cubicBezTo>
                <a:cubicBezTo>
                  <a:pt x="97" y="15"/>
                  <a:pt x="97" y="15"/>
                  <a:pt x="97" y="15"/>
                </a:cubicBezTo>
                <a:cubicBezTo>
                  <a:pt x="104" y="19"/>
                  <a:pt x="107" y="27"/>
                  <a:pt x="103" y="34"/>
                </a:cubicBezTo>
                <a:cubicBezTo>
                  <a:pt x="101" y="39"/>
                  <a:pt x="96" y="42"/>
                  <a:pt x="91" y="42"/>
                </a:cubicBezTo>
                <a:cubicBezTo>
                  <a:pt x="91" y="146"/>
                  <a:pt x="91" y="146"/>
                  <a:pt x="91" y="146"/>
                </a:cubicBezTo>
                <a:cubicBezTo>
                  <a:pt x="93" y="151"/>
                  <a:pt x="93" y="157"/>
                  <a:pt x="91" y="162"/>
                </a:cubicBezTo>
                <a:cubicBezTo>
                  <a:pt x="91" y="185"/>
                  <a:pt x="91" y="185"/>
                  <a:pt x="91" y="185"/>
                </a:cubicBezTo>
                <a:cubicBezTo>
                  <a:pt x="117" y="174"/>
                  <a:pt x="138" y="143"/>
                  <a:pt x="166" y="145"/>
                </a:cubicBezTo>
                <a:cubicBezTo>
                  <a:pt x="179" y="147"/>
                  <a:pt x="192" y="147"/>
                  <a:pt x="204" y="146"/>
                </a:cubicBezTo>
                <a:cubicBezTo>
                  <a:pt x="204" y="125"/>
                  <a:pt x="204" y="125"/>
                  <a:pt x="204" y="125"/>
                </a:cubicBezTo>
                <a:cubicBezTo>
                  <a:pt x="199" y="125"/>
                  <a:pt x="195" y="124"/>
                  <a:pt x="191" y="122"/>
                </a:cubicBezTo>
                <a:cubicBezTo>
                  <a:pt x="191" y="122"/>
                  <a:pt x="191" y="122"/>
                  <a:pt x="191" y="122"/>
                </a:cubicBezTo>
                <a:cubicBezTo>
                  <a:pt x="177" y="115"/>
                  <a:pt x="172" y="98"/>
                  <a:pt x="179" y="84"/>
                </a:cubicBezTo>
                <a:cubicBezTo>
                  <a:pt x="184" y="74"/>
                  <a:pt x="193" y="69"/>
                  <a:pt x="204" y="69"/>
                </a:cubicBezTo>
                <a:lnTo>
                  <a:pt x="204" y="27"/>
                </a:lnTo>
                <a:close/>
                <a:moveTo>
                  <a:pt x="91" y="6"/>
                </a:moveTo>
                <a:cubicBezTo>
                  <a:pt x="86" y="6"/>
                  <a:pt x="82" y="8"/>
                  <a:pt x="78" y="9"/>
                </a:cubicBezTo>
                <a:cubicBezTo>
                  <a:pt x="78" y="24"/>
                  <a:pt x="78" y="24"/>
                  <a:pt x="78" y="24"/>
                </a:cubicBezTo>
                <a:cubicBezTo>
                  <a:pt x="78" y="23"/>
                  <a:pt x="78" y="22"/>
                  <a:pt x="78" y="22"/>
                </a:cubicBezTo>
                <a:cubicBezTo>
                  <a:pt x="81" y="17"/>
                  <a:pt x="86" y="14"/>
                  <a:pt x="91" y="14"/>
                </a:cubicBezTo>
                <a:cubicBezTo>
                  <a:pt x="91" y="6"/>
                  <a:pt x="91" y="6"/>
                  <a:pt x="91" y="6"/>
                </a:cubicBezTo>
                <a:close/>
                <a:moveTo>
                  <a:pt x="78" y="188"/>
                </a:moveTo>
                <a:cubicBezTo>
                  <a:pt x="82" y="188"/>
                  <a:pt x="87" y="187"/>
                  <a:pt x="91" y="185"/>
                </a:cubicBezTo>
                <a:cubicBezTo>
                  <a:pt x="91" y="162"/>
                  <a:pt x="91" y="162"/>
                  <a:pt x="91" y="162"/>
                </a:cubicBezTo>
                <a:cubicBezTo>
                  <a:pt x="90" y="163"/>
                  <a:pt x="90" y="164"/>
                  <a:pt x="90" y="165"/>
                </a:cubicBezTo>
                <a:cubicBezTo>
                  <a:pt x="87" y="170"/>
                  <a:pt x="83" y="174"/>
                  <a:pt x="78" y="176"/>
                </a:cubicBezTo>
                <a:cubicBezTo>
                  <a:pt x="78" y="188"/>
                  <a:pt x="78" y="188"/>
                  <a:pt x="78" y="188"/>
                </a:cubicBezTo>
                <a:close/>
                <a:moveTo>
                  <a:pt x="91" y="42"/>
                </a:moveTo>
                <a:cubicBezTo>
                  <a:pt x="91" y="146"/>
                  <a:pt x="91" y="146"/>
                  <a:pt x="91" y="146"/>
                </a:cubicBezTo>
                <a:cubicBezTo>
                  <a:pt x="89" y="141"/>
                  <a:pt x="85" y="136"/>
                  <a:pt x="80" y="134"/>
                </a:cubicBezTo>
                <a:cubicBezTo>
                  <a:pt x="79" y="133"/>
                  <a:pt x="78" y="133"/>
                  <a:pt x="78" y="133"/>
                </a:cubicBezTo>
                <a:cubicBezTo>
                  <a:pt x="78" y="64"/>
                  <a:pt x="78" y="64"/>
                  <a:pt x="78" y="64"/>
                </a:cubicBezTo>
                <a:cubicBezTo>
                  <a:pt x="79" y="61"/>
                  <a:pt x="79" y="57"/>
                  <a:pt x="78" y="54"/>
                </a:cubicBezTo>
                <a:cubicBezTo>
                  <a:pt x="78" y="33"/>
                  <a:pt x="78" y="33"/>
                  <a:pt x="78" y="33"/>
                </a:cubicBezTo>
                <a:cubicBezTo>
                  <a:pt x="79" y="36"/>
                  <a:pt x="81" y="39"/>
                  <a:pt x="84" y="41"/>
                </a:cubicBezTo>
                <a:cubicBezTo>
                  <a:pt x="86" y="42"/>
                  <a:pt x="89" y="42"/>
                  <a:pt x="91" y="42"/>
                </a:cubicBezTo>
                <a:close/>
                <a:moveTo>
                  <a:pt x="78" y="9"/>
                </a:moveTo>
                <a:cubicBezTo>
                  <a:pt x="71" y="11"/>
                  <a:pt x="65" y="14"/>
                  <a:pt x="60" y="18"/>
                </a:cubicBezTo>
                <a:cubicBezTo>
                  <a:pt x="60" y="40"/>
                  <a:pt x="60" y="40"/>
                  <a:pt x="60" y="40"/>
                </a:cubicBezTo>
                <a:cubicBezTo>
                  <a:pt x="62" y="40"/>
                  <a:pt x="65" y="41"/>
                  <a:pt x="68" y="42"/>
                </a:cubicBezTo>
                <a:cubicBezTo>
                  <a:pt x="73" y="45"/>
                  <a:pt x="76" y="49"/>
                  <a:pt x="78" y="54"/>
                </a:cubicBezTo>
                <a:cubicBezTo>
                  <a:pt x="78" y="33"/>
                  <a:pt x="78" y="33"/>
                  <a:pt x="78" y="33"/>
                </a:cubicBezTo>
                <a:cubicBezTo>
                  <a:pt x="77" y="30"/>
                  <a:pt x="77" y="27"/>
                  <a:pt x="78" y="24"/>
                </a:cubicBezTo>
                <a:cubicBezTo>
                  <a:pt x="78" y="9"/>
                  <a:pt x="78" y="9"/>
                  <a:pt x="78" y="9"/>
                </a:cubicBezTo>
                <a:close/>
                <a:moveTo>
                  <a:pt x="60" y="187"/>
                </a:moveTo>
                <a:cubicBezTo>
                  <a:pt x="66" y="188"/>
                  <a:pt x="72" y="189"/>
                  <a:pt x="78" y="188"/>
                </a:cubicBezTo>
                <a:cubicBezTo>
                  <a:pt x="78" y="176"/>
                  <a:pt x="78" y="176"/>
                  <a:pt x="78" y="176"/>
                </a:cubicBezTo>
                <a:cubicBezTo>
                  <a:pt x="72" y="178"/>
                  <a:pt x="65" y="178"/>
                  <a:pt x="60" y="176"/>
                </a:cubicBezTo>
                <a:cubicBezTo>
                  <a:pt x="60" y="187"/>
                  <a:pt x="60" y="187"/>
                  <a:pt x="60" y="187"/>
                </a:cubicBezTo>
                <a:close/>
                <a:moveTo>
                  <a:pt x="78" y="64"/>
                </a:moveTo>
                <a:cubicBezTo>
                  <a:pt x="78" y="133"/>
                  <a:pt x="78" y="133"/>
                  <a:pt x="78" y="133"/>
                </a:cubicBezTo>
                <a:cubicBezTo>
                  <a:pt x="72" y="131"/>
                  <a:pt x="65" y="131"/>
                  <a:pt x="60" y="134"/>
                </a:cubicBezTo>
                <a:cubicBezTo>
                  <a:pt x="60" y="125"/>
                  <a:pt x="60" y="125"/>
                  <a:pt x="60" y="125"/>
                </a:cubicBezTo>
                <a:cubicBezTo>
                  <a:pt x="64" y="123"/>
                  <a:pt x="67" y="120"/>
                  <a:pt x="70" y="116"/>
                </a:cubicBezTo>
                <a:cubicBezTo>
                  <a:pt x="75" y="105"/>
                  <a:pt x="71" y="92"/>
                  <a:pt x="60" y="87"/>
                </a:cubicBezTo>
                <a:cubicBezTo>
                  <a:pt x="60" y="87"/>
                  <a:pt x="60" y="87"/>
                  <a:pt x="60" y="87"/>
                </a:cubicBezTo>
                <a:cubicBezTo>
                  <a:pt x="60" y="78"/>
                  <a:pt x="60" y="78"/>
                  <a:pt x="60" y="78"/>
                </a:cubicBezTo>
                <a:cubicBezTo>
                  <a:pt x="66" y="78"/>
                  <a:pt x="73" y="74"/>
                  <a:pt x="76" y="68"/>
                </a:cubicBezTo>
                <a:cubicBezTo>
                  <a:pt x="77" y="66"/>
                  <a:pt x="77" y="65"/>
                  <a:pt x="78" y="64"/>
                </a:cubicBezTo>
                <a:close/>
                <a:moveTo>
                  <a:pt x="60" y="18"/>
                </a:moveTo>
                <a:cubicBezTo>
                  <a:pt x="0" y="56"/>
                  <a:pt x="10" y="159"/>
                  <a:pt x="46" y="180"/>
                </a:cubicBezTo>
                <a:cubicBezTo>
                  <a:pt x="51" y="183"/>
                  <a:pt x="55" y="185"/>
                  <a:pt x="60" y="187"/>
                </a:cubicBezTo>
                <a:cubicBezTo>
                  <a:pt x="60" y="176"/>
                  <a:pt x="60" y="176"/>
                  <a:pt x="60" y="176"/>
                </a:cubicBezTo>
                <a:cubicBezTo>
                  <a:pt x="59" y="175"/>
                  <a:pt x="59" y="175"/>
                  <a:pt x="59" y="175"/>
                </a:cubicBezTo>
                <a:cubicBezTo>
                  <a:pt x="59" y="175"/>
                  <a:pt x="59" y="175"/>
                  <a:pt x="59" y="175"/>
                </a:cubicBezTo>
                <a:cubicBezTo>
                  <a:pt x="48" y="170"/>
                  <a:pt x="43" y="156"/>
                  <a:pt x="49" y="144"/>
                </a:cubicBezTo>
                <a:cubicBezTo>
                  <a:pt x="51" y="139"/>
                  <a:pt x="55" y="136"/>
                  <a:pt x="60" y="134"/>
                </a:cubicBezTo>
                <a:cubicBezTo>
                  <a:pt x="60" y="125"/>
                  <a:pt x="60" y="125"/>
                  <a:pt x="60" y="125"/>
                </a:cubicBezTo>
                <a:cubicBezTo>
                  <a:pt x="54" y="128"/>
                  <a:pt x="47" y="128"/>
                  <a:pt x="41" y="125"/>
                </a:cubicBezTo>
                <a:cubicBezTo>
                  <a:pt x="41" y="125"/>
                  <a:pt x="41" y="125"/>
                  <a:pt x="41" y="125"/>
                </a:cubicBezTo>
                <a:cubicBezTo>
                  <a:pt x="31" y="120"/>
                  <a:pt x="26" y="107"/>
                  <a:pt x="32" y="97"/>
                </a:cubicBezTo>
                <a:cubicBezTo>
                  <a:pt x="37" y="86"/>
                  <a:pt x="49" y="82"/>
                  <a:pt x="60" y="87"/>
                </a:cubicBezTo>
                <a:cubicBezTo>
                  <a:pt x="60" y="78"/>
                  <a:pt x="60" y="78"/>
                  <a:pt x="60" y="78"/>
                </a:cubicBezTo>
                <a:cubicBezTo>
                  <a:pt x="57" y="78"/>
                  <a:pt x="54" y="77"/>
                  <a:pt x="51" y="76"/>
                </a:cubicBezTo>
                <a:cubicBezTo>
                  <a:pt x="42" y="71"/>
                  <a:pt x="38" y="60"/>
                  <a:pt x="43" y="51"/>
                </a:cubicBezTo>
                <a:cubicBezTo>
                  <a:pt x="43" y="51"/>
                  <a:pt x="43" y="51"/>
                  <a:pt x="43" y="51"/>
                </a:cubicBezTo>
                <a:cubicBezTo>
                  <a:pt x="46" y="44"/>
                  <a:pt x="53" y="40"/>
                  <a:pt x="60" y="40"/>
                </a:cubicBezTo>
                <a:lnTo>
                  <a:pt x="60" y="18"/>
                </a:lnTo>
                <a:close/>
              </a:path>
            </a:pathLst>
          </a:custGeom>
          <a:solidFill>
            <a:srgbClr val="A6A6A6"/>
          </a:solidFill>
          <a:ln>
            <a:noFill/>
          </a:ln>
        </p:spPr>
        <p:txBody>
          <a:bodyPr vert="horz" wrap="square" lIns="91440" tIns="45720" rIns="91440" bIns="45720" numCol="1" anchor="t" anchorCtr="0" compatLnSpc="1"/>
          <a:lstStyle/>
          <a:p>
            <a:endParaRPr lang="id-ID"/>
          </a:p>
        </p:txBody>
      </p:sp>
      <p:grpSp>
        <p:nvGrpSpPr>
          <p:cNvPr id="37" name="Group 58"/>
          <p:cNvGrpSpPr/>
          <p:nvPr/>
        </p:nvGrpSpPr>
        <p:grpSpPr>
          <a:xfrm>
            <a:off x="6433448" y="4522151"/>
            <a:ext cx="402175" cy="517799"/>
            <a:chOff x="8610600" y="4127500"/>
            <a:chExt cx="508001" cy="654050"/>
          </a:xfrm>
          <a:solidFill>
            <a:schemeClr val="accent6"/>
          </a:solidFill>
        </p:grpSpPr>
        <p:sp>
          <p:nvSpPr>
            <p:cNvPr id="38" name="Freeform 33"/>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9" name="Freeform 34"/>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40" name="Freeform 35"/>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41" name="Freeform 36"/>
            <p:cNvSpPr/>
            <p:nvPr/>
          </p:nvSpPr>
          <p:spPr bwMode="auto">
            <a:xfrm>
              <a:off x="8729663" y="4613275"/>
              <a:ext cx="141288" cy="168275"/>
            </a:xfrm>
            <a:custGeom>
              <a:avLst/>
              <a:gdLst>
                <a:gd name="T0" fmla="*/ 45 w 65"/>
                <a:gd name="T1" fmla="*/ 5 h 77"/>
                <a:gd name="T2" fmla="*/ 45 w 65"/>
                <a:gd name="T3" fmla="*/ 28 h 77"/>
                <a:gd name="T4" fmla="*/ 25 w 65"/>
                <a:gd name="T5" fmla="*/ 45 h 77"/>
                <a:gd name="T6" fmla="*/ 1 w 65"/>
                <a:gd name="T7" fmla="*/ 64 h 77"/>
                <a:gd name="T8" fmla="*/ 65 w 65"/>
                <a:gd name="T9" fmla="*/ 77 h 77"/>
                <a:gd name="T10" fmla="*/ 65 w 65"/>
                <a:gd name="T11" fmla="*/ 0 h 77"/>
                <a:gd name="T12" fmla="*/ 45 w 65"/>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5" h="77">
                  <a:moveTo>
                    <a:pt x="45" y="5"/>
                  </a:moveTo>
                  <a:cubicBezTo>
                    <a:pt x="45" y="28"/>
                    <a:pt x="45" y="28"/>
                    <a:pt x="45" y="28"/>
                  </a:cubicBezTo>
                  <a:cubicBezTo>
                    <a:pt x="45" y="28"/>
                    <a:pt x="39" y="40"/>
                    <a:pt x="25" y="45"/>
                  </a:cubicBezTo>
                  <a:cubicBezTo>
                    <a:pt x="12" y="49"/>
                    <a:pt x="0" y="56"/>
                    <a:pt x="1" y="64"/>
                  </a:cubicBezTo>
                  <a:cubicBezTo>
                    <a:pt x="2" y="71"/>
                    <a:pt x="18" y="77"/>
                    <a:pt x="65" y="77"/>
                  </a:cubicBezTo>
                  <a:cubicBezTo>
                    <a:pt x="65" y="0"/>
                    <a:pt x="65" y="0"/>
                    <a:pt x="65" y="0"/>
                  </a:cubicBezTo>
                  <a:lnTo>
                    <a:pt x="45"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42" name="Freeform 37"/>
            <p:cNvSpPr/>
            <p:nvPr/>
          </p:nvSpPr>
          <p:spPr bwMode="auto">
            <a:xfrm>
              <a:off x="8855075" y="4613275"/>
              <a:ext cx="134938" cy="168275"/>
            </a:xfrm>
            <a:custGeom>
              <a:avLst/>
              <a:gdLst>
                <a:gd name="T0" fmla="*/ 14 w 62"/>
                <a:gd name="T1" fmla="*/ 5 h 77"/>
                <a:gd name="T2" fmla="*/ 14 w 62"/>
                <a:gd name="T3" fmla="*/ 28 h 77"/>
                <a:gd name="T4" fmla="*/ 32 w 62"/>
                <a:gd name="T5" fmla="*/ 45 h 77"/>
                <a:gd name="T6" fmla="*/ 61 w 62"/>
                <a:gd name="T7" fmla="*/ 64 h 77"/>
                <a:gd name="T8" fmla="*/ 0 w 62"/>
                <a:gd name="T9" fmla="*/ 77 h 77"/>
                <a:gd name="T10" fmla="*/ 0 w 62"/>
                <a:gd name="T11" fmla="*/ 0 h 77"/>
                <a:gd name="T12" fmla="*/ 14 w 62"/>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2" h="77">
                  <a:moveTo>
                    <a:pt x="14" y="5"/>
                  </a:moveTo>
                  <a:cubicBezTo>
                    <a:pt x="14" y="28"/>
                    <a:pt x="14" y="28"/>
                    <a:pt x="14" y="28"/>
                  </a:cubicBezTo>
                  <a:cubicBezTo>
                    <a:pt x="14" y="28"/>
                    <a:pt x="19" y="40"/>
                    <a:pt x="32" y="45"/>
                  </a:cubicBezTo>
                  <a:cubicBezTo>
                    <a:pt x="46" y="49"/>
                    <a:pt x="62" y="56"/>
                    <a:pt x="61" y="64"/>
                  </a:cubicBezTo>
                  <a:cubicBezTo>
                    <a:pt x="60" y="71"/>
                    <a:pt x="34" y="77"/>
                    <a:pt x="0" y="77"/>
                  </a:cubicBezTo>
                  <a:cubicBezTo>
                    <a:pt x="0" y="0"/>
                    <a:pt x="0" y="0"/>
                    <a:pt x="0" y="0"/>
                  </a:cubicBezTo>
                  <a:lnTo>
                    <a:pt x="14"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43" name="Freeform 38"/>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44" name="Freeform 39"/>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45" name="Freeform 40"/>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46" name="Freeform 41"/>
          <p:cNvSpPr>
            <a:spLocks noEditPoints="1"/>
          </p:cNvSpPr>
          <p:nvPr/>
        </p:nvSpPr>
        <p:spPr bwMode="auto">
          <a:xfrm>
            <a:off x="6766499" y="3999324"/>
            <a:ext cx="339335" cy="309172"/>
          </a:xfrm>
          <a:custGeom>
            <a:avLst/>
            <a:gdLst>
              <a:gd name="T0" fmla="*/ 116 w 196"/>
              <a:gd name="T1" fmla="*/ 2 h 179"/>
              <a:gd name="T2" fmla="*/ 98 w 196"/>
              <a:gd name="T3" fmla="*/ 0 h 179"/>
              <a:gd name="T4" fmla="*/ 98 w 196"/>
              <a:gd name="T5" fmla="*/ 17 h 179"/>
              <a:gd name="T6" fmla="*/ 113 w 196"/>
              <a:gd name="T7" fmla="*/ 18 h 179"/>
              <a:gd name="T8" fmla="*/ 169 w 196"/>
              <a:gd name="T9" fmla="*/ 105 h 179"/>
              <a:gd name="T10" fmla="*/ 98 w 196"/>
              <a:gd name="T11" fmla="*/ 163 h 179"/>
              <a:gd name="T12" fmla="*/ 98 w 196"/>
              <a:gd name="T13" fmla="*/ 179 h 179"/>
              <a:gd name="T14" fmla="*/ 185 w 196"/>
              <a:gd name="T15" fmla="*/ 108 h 179"/>
              <a:gd name="T16" fmla="*/ 116 w 196"/>
              <a:gd name="T17" fmla="*/ 2 h 179"/>
              <a:gd name="T18" fmla="*/ 98 w 196"/>
              <a:gd name="T19" fmla="*/ 0 h 179"/>
              <a:gd name="T20" fmla="*/ 10 w 196"/>
              <a:gd name="T21" fmla="*/ 71 h 179"/>
              <a:gd name="T22" fmla="*/ 79 w 196"/>
              <a:gd name="T23" fmla="*/ 177 h 179"/>
              <a:gd name="T24" fmla="*/ 98 w 196"/>
              <a:gd name="T25" fmla="*/ 179 h 179"/>
              <a:gd name="T26" fmla="*/ 98 w 196"/>
              <a:gd name="T27" fmla="*/ 163 h 179"/>
              <a:gd name="T28" fmla="*/ 83 w 196"/>
              <a:gd name="T29" fmla="*/ 161 h 179"/>
              <a:gd name="T30" fmla="*/ 83 w 196"/>
              <a:gd name="T31" fmla="*/ 161 h 179"/>
              <a:gd name="T32" fmla="*/ 26 w 196"/>
              <a:gd name="T33" fmla="*/ 75 h 179"/>
              <a:gd name="T34" fmla="*/ 98 w 196"/>
              <a:gd name="T35" fmla="*/ 17 h 179"/>
              <a:gd name="T36" fmla="*/ 98 w 196"/>
              <a:gd name="T3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6" h="179">
                <a:moveTo>
                  <a:pt x="116" y="2"/>
                </a:moveTo>
                <a:cubicBezTo>
                  <a:pt x="110" y="1"/>
                  <a:pt x="104" y="0"/>
                  <a:pt x="98" y="0"/>
                </a:cubicBezTo>
                <a:cubicBezTo>
                  <a:pt x="98" y="17"/>
                  <a:pt x="98" y="17"/>
                  <a:pt x="98" y="17"/>
                </a:cubicBezTo>
                <a:cubicBezTo>
                  <a:pt x="103" y="17"/>
                  <a:pt x="108" y="17"/>
                  <a:pt x="113" y="18"/>
                </a:cubicBezTo>
                <a:cubicBezTo>
                  <a:pt x="152" y="27"/>
                  <a:pt x="177" y="65"/>
                  <a:pt x="169" y="105"/>
                </a:cubicBezTo>
                <a:cubicBezTo>
                  <a:pt x="162" y="139"/>
                  <a:pt x="131" y="163"/>
                  <a:pt x="98" y="163"/>
                </a:cubicBezTo>
                <a:cubicBezTo>
                  <a:pt x="98" y="179"/>
                  <a:pt x="98" y="179"/>
                  <a:pt x="98" y="179"/>
                </a:cubicBezTo>
                <a:cubicBezTo>
                  <a:pt x="139" y="179"/>
                  <a:pt x="177" y="150"/>
                  <a:pt x="185" y="108"/>
                </a:cubicBezTo>
                <a:cubicBezTo>
                  <a:pt x="196" y="60"/>
                  <a:pt x="165" y="12"/>
                  <a:pt x="116" y="2"/>
                </a:cubicBezTo>
                <a:close/>
                <a:moveTo>
                  <a:pt x="98" y="0"/>
                </a:moveTo>
                <a:cubicBezTo>
                  <a:pt x="56" y="0"/>
                  <a:pt x="19" y="29"/>
                  <a:pt x="10" y="71"/>
                </a:cubicBezTo>
                <a:cubicBezTo>
                  <a:pt x="0" y="120"/>
                  <a:pt x="31" y="167"/>
                  <a:pt x="79" y="177"/>
                </a:cubicBezTo>
                <a:cubicBezTo>
                  <a:pt x="85" y="179"/>
                  <a:pt x="92" y="179"/>
                  <a:pt x="98" y="179"/>
                </a:cubicBezTo>
                <a:cubicBezTo>
                  <a:pt x="98" y="163"/>
                  <a:pt x="98" y="163"/>
                  <a:pt x="98" y="163"/>
                </a:cubicBezTo>
                <a:cubicBezTo>
                  <a:pt x="93" y="163"/>
                  <a:pt x="88" y="162"/>
                  <a:pt x="83" y="161"/>
                </a:cubicBezTo>
                <a:cubicBezTo>
                  <a:pt x="83" y="161"/>
                  <a:pt x="83" y="161"/>
                  <a:pt x="83" y="161"/>
                </a:cubicBezTo>
                <a:cubicBezTo>
                  <a:pt x="43" y="153"/>
                  <a:pt x="18" y="114"/>
                  <a:pt x="26" y="75"/>
                </a:cubicBezTo>
                <a:cubicBezTo>
                  <a:pt x="33" y="40"/>
                  <a:pt x="64" y="17"/>
                  <a:pt x="98" y="17"/>
                </a:cubicBezTo>
                <a:lnTo>
                  <a:pt x="98" y="0"/>
                </a:lnTo>
                <a:close/>
              </a:path>
            </a:pathLst>
          </a:custGeom>
          <a:solidFill>
            <a:srgbClr val="A6A6A6"/>
          </a:solidFill>
          <a:ln>
            <a:noFill/>
          </a:ln>
        </p:spPr>
        <p:txBody>
          <a:bodyPr vert="horz" wrap="square" lIns="91440" tIns="45720" rIns="91440" bIns="45720" numCol="1" anchor="t" anchorCtr="0" compatLnSpc="1"/>
          <a:lstStyle/>
          <a:p>
            <a:endParaRPr lang="id-ID"/>
          </a:p>
        </p:txBody>
      </p:sp>
      <p:sp>
        <p:nvSpPr>
          <p:cNvPr id="47" name="Freeform 42"/>
          <p:cNvSpPr/>
          <p:nvPr/>
        </p:nvSpPr>
        <p:spPr bwMode="auto">
          <a:xfrm>
            <a:off x="6854475" y="4284617"/>
            <a:ext cx="72894" cy="157100"/>
          </a:xfrm>
          <a:custGeom>
            <a:avLst/>
            <a:gdLst>
              <a:gd name="T0" fmla="*/ 33 w 58"/>
              <a:gd name="T1" fmla="*/ 125 h 125"/>
              <a:gd name="T2" fmla="*/ 0 w 58"/>
              <a:gd name="T3" fmla="*/ 118 h 125"/>
              <a:gd name="T4" fmla="*/ 25 w 58"/>
              <a:gd name="T5" fmla="*/ 0 h 125"/>
              <a:gd name="T6" fmla="*/ 58 w 58"/>
              <a:gd name="T7" fmla="*/ 7 h 125"/>
              <a:gd name="T8" fmla="*/ 33 w 58"/>
              <a:gd name="T9" fmla="*/ 125 h 125"/>
            </a:gdLst>
            <a:ahLst/>
            <a:cxnLst>
              <a:cxn ang="0">
                <a:pos x="T0" y="T1"/>
              </a:cxn>
              <a:cxn ang="0">
                <a:pos x="T2" y="T3"/>
              </a:cxn>
              <a:cxn ang="0">
                <a:pos x="T4" y="T5"/>
              </a:cxn>
              <a:cxn ang="0">
                <a:pos x="T6" y="T7"/>
              </a:cxn>
              <a:cxn ang="0">
                <a:pos x="T8" y="T9"/>
              </a:cxn>
            </a:cxnLst>
            <a:rect l="0" t="0" r="r" b="b"/>
            <a:pathLst>
              <a:path w="58" h="125">
                <a:moveTo>
                  <a:pt x="33" y="125"/>
                </a:moveTo>
                <a:lnTo>
                  <a:pt x="0" y="118"/>
                </a:lnTo>
                <a:lnTo>
                  <a:pt x="25" y="0"/>
                </a:lnTo>
                <a:lnTo>
                  <a:pt x="58" y="7"/>
                </a:lnTo>
                <a:lnTo>
                  <a:pt x="33" y="125"/>
                </a:lnTo>
                <a:close/>
              </a:path>
            </a:pathLst>
          </a:custGeom>
          <a:solidFill>
            <a:srgbClr val="A6A6A6"/>
          </a:solidFill>
          <a:ln>
            <a:noFill/>
          </a:ln>
        </p:spPr>
        <p:txBody>
          <a:bodyPr vert="horz" wrap="square" lIns="91440" tIns="45720" rIns="91440" bIns="45720" numCol="1" anchor="t" anchorCtr="0" compatLnSpc="1"/>
          <a:lstStyle/>
          <a:p>
            <a:endParaRPr lang="id-ID"/>
          </a:p>
        </p:txBody>
      </p:sp>
      <p:sp>
        <p:nvSpPr>
          <p:cNvPr id="48" name="Freeform 43"/>
          <p:cNvSpPr/>
          <p:nvPr/>
        </p:nvSpPr>
        <p:spPr bwMode="auto">
          <a:xfrm>
            <a:off x="6824312" y="4332375"/>
            <a:ext cx="103057" cy="212399"/>
          </a:xfrm>
          <a:custGeom>
            <a:avLst/>
            <a:gdLst>
              <a:gd name="T0" fmla="*/ 40 w 60"/>
              <a:gd name="T1" fmla="*/ 106 h 123"/>
              <a:gd name="T2" fmla="*/ 18 w 60"/>
              <a:gd name="T3" fmla="*/ 121 h 123"/>
              <a:gd name="T4" fmla="*/ 3 w 60"/>
              <a:gd name="T5" fmla="*/ 98 h 123"/>
              <a:gd name="T6" fmla="*/ 20 w 60"/>
              <a:gd name="T7" fmla="*/ 17 h 123"/>
              <a:gd name="T8" fmla="*/ 42 w 60"/>
              <a:gd name="T9" fmla="*/ 2 h 123"/>
              <a:gd name="T10" fmla="*/ 57 w 60"/>
              <a:gd name="T11" fmla="*/ 25 h 123"/>
              <a:gd name="T12" fmla="*/ 40 w 60"/>
              <a:gd name="T13" fmla="*/ 106 h 123"/>
            </a:gdLst>
            <a:ahLst/>
            <a:cxnLst>
              <a:cxn ang="0">
                <a:pos x="T0" y="T1"/>
              </a:cxn>
              <a:cxn ang="0">
                <a:pos x="T2" y="T3"/>
              </a:cxn>
              <a:cxn ang="0">
                <a:pos x="T4" y="T5"/>
              </a:cxn>
              <a:cxn ang="0">
                <a:pos x="T6" y="T7"/>
              </a:cxn>
              <a:cxn ang="0">
                <a:pos x="T8" y="T9"/>
              </a:cxn>
              <a:cxn ang="0">
                <a:pos x="T10" y="T11"/>
              </a:cxn>
              <a:cxn ang="0">
                <a:pos x="T12" y="T13"/>
              </a:cxn>
            </a:cxnLst>
            <a:rect l="0" t="0" r="r" b="b"/>
            <a:pathLst>
              <a:path w="60" h="123">
                <a:moveTo>
                  <a:pt x="40" y="106"/>
                </a:moveTo>
                <a:cubicBezTo>
                  <a:pt x="38" y="116"/>
                  <a:pt x="28" y="123"/>
                  <a:pt x="18" y="121"/>
                </a:cubicBezTo>
                <a:cubicBezTo>
                  <a:pt x="7" y="118"/>
                  <a:pt x="0" y="108"/>
                  <a:pt x="3" y="98"/>
                </a:cubicBezTo>
                <a:cubicBezTo>
                  <a:pt x="20" y="17"/>
                  <a:pt x="20" y="17"/>
                  <a:pt x="20" y="17"/>
                </a:cubicBezTo>
                <a:cubicBezTo>
                  <a:pt x="22" y="6"/>
                  <a:pt x="32" y="0"/>
                  <a:pt x="42" y="2"/>
                </a:cubicBezTo>
                <a:cubicBezTo>
                  <a:pt x="53" y="4"/>
                  <a:pt x="60" y="14"/>
                  <a:pt x="57" y="25"/>
                </a:cubicBezTo>
                <a:lnTo>
                  <a:pt x="40" y="106"/>
                </a:lnTo>
                <a:close/>
              </a:path>
            </a:pathLst>
          </a:custGeom>
          <a:solidFill>
            <a:srgbClr val="A6A6A6"/>
          </a:solidFill>
          <a:ln>
            <a:noFill/>
          </a:ln>
        </p:spPr>
        <p:txBody>
          <a:bodyPr vert="horz" wrap="square" lIns="91440" tIns="45720" rIns="91440" bIns="45720" numCol="1" anchor="t" anchorCtr="0" compatLnSpc="1"/>
          <a:lstStyle/>
          <a:p>
            <a:endParaRPr lang="id-ID"/>
          </a:p>
        </p:txBody>
      </p:sp>
      <p:sp>
        <p:nvSpPr>
          <p:cNvPr id="49" name="Freeform 44"/>
          <p:cNvSpPr/>
          <p:nvPr/>
        </p:nvSpPr>
        <p:spPr bwMode="auto">
          <a:xfrm>
            <a:off x="5882972" y="1953262"/>
            <a:ext cx="414742" cy="379552"/>
          </a:xfrm>
          <a:custGeom>
            <a:avLst/>
            <a:gdLst>
              <a:gd name="T0" fmla="*/ 117 w 240"/>
              <a:gd name="T1" fmla="*/ 220 h 220"/>
              <a:gd name="T2" fmla="*/ 0 w 240"/>
              <a:gd name="T3" fmla="*/ 219 h 220"/>
              <a:gd name="T4" fmla="*/ 0 w 240"/>
              <a:gd name="T5" fmla="*/ 44 h 220"/>
              <a:gd name="T6" fmla="*/ 120 w 240"/>
              <a:gd name="T7" fmla="*/ 44 h 220"/>
              <a:gd name="T8" fmla="*/ 240 w 240"/>
              <a:gd name="T9" fmla="*/ 44 h 220"/>
              <a:gd name="T10" fmla="*/ 240 w 240"/>
              <a:gd name="T11" fmla="*/ 219 h 220"/>
              <a:gd name="T12" fmla="*/ 117 w 240"/>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0" h="220">
                <a:moveTo>
                  <a:pt x="117" y="220"/>
                </a:moveTo>
                <a:cubicBezTo>
                  <a:pt x="117" y="220"/>
                  <a:pt x="76" y="179"/>
                  <a:pt x="0" y="219"/>
                </a:cubicBezTo>
                <a:cubicBezTo>
                  <a:pt x="0" y="44"/>
                  <a:pt x="0" y="44"/>
                  <a:pt x="0" y="44"/>
                </a:cubicBezTo>
                <a:cubicBezTo>
                  <a:pt x="0" y="44"/>
                  <a:pt x="78" y="0"/>
                  <a:pt x="120" y="44"/>
                </a:cubicBezTo>
                <a:cubicBezTo>
                  <a:pt x="240" y="44"/>
                  <a:pt x="240" y="44"/>
                  <a:pt x="240" y="44"/>
                </a:cubicBezTo>
                <a:cubicBezTo>
                  <a:pt x="240" y="219"/>
                  <a:pt x="240" y="219"/>
                  <a:pt x="240" y="219"/>
                </a:cubicBezTo>
                <a:lnTo>
                  <a:pt x="117" y="220"/>
                </a:lnTo>
                <a:close/>
              </a:path>
            </a:pathLst>
          </a:custGeom>
          <a:solidFill>
            <a:srgbClr val="A6A6A6"/>
          </a:solidFill>
          <a:ln>
            <a:noFill/>
          </a:ln>
        </p:spPr>
        <p:txBody>
          <a:bodyPr vert="horz" wrap="square" lIns="91440" tIns="45720" rIns="91440" bIns="45720" numCol="1" anchor="t" anchorCtr="0" compatLnSpc="1"/>
          <a:lstStyle/>
          <a:p>
            <a:endParaRPr lang="id-ID"/>
          </a:p>
        </p:txBody>
      </p:sp>
      <p:sp>
        <p:nvSpPr>
          <p:cNvPr id="50" name="Freeform 45"/>
          <p:cNvSpPr>
            <a:spLocks noEditPoints="1"/>
          </p:cNvSpPr>
          <p:nvPr/>
        </p:nvSpPr>
        <p:spPr bwMode="auto">
          <a:xfrm>
            <a:off x="5759806" y="4059650"/>
            <a:ext cx="505232" cy="418513"/>
          </a:xfrm>
          <a:custGeom>
            <a:avLst/>
            <a:gdLst>
              <a:gd name="T0" fmla="*/ 199 w 293"/>
              <a:gd name="T1" fmla="*/ 192 h 242"/>
              <a:gd name="T2" fmla="*/ 219 w 293"/>
              <a:gd name="T3" fmla="*/ 205 h 242"/>
              <a:gd name="T4" fmla="*/ 219 w 293"/>
              <a:gd name="T5" fmla="*/ 214 h 242"/>
              <a:gd name="T6" fmla="*/ 199 w 293"/>
              <a:gd name="T7" fmla="*/ 214 h 242"/>
              <a:gd name="T8" fmla="*/ 219 w 293"/>
              <a:gd name="T9" fmla="*/ 242 h 242"/>
              <a:gd name="T10" fmla="*/ 242 w 293"/>
              <a:gd name="T11" fmla="*/ 216 h 242"/>
              <a:gd name="T12" fmla="*/ 199 w 293"/>
              <a:gd name="T13" fmla="*/ 170 h 242"/>
              <a:gd name="T14" fmla="*/ 293 w 293"/>
              <a:gd name="T15" fmla="*/ 147 h 242"/>
              <a:gd name="T16" fmla="*/ 269 w 293"/>
              <a:gd name="T17" fmla="*/ 0 h 242"/>
              <a:gd name="T18" fmla="*/ 199 w 293"/>
              <a:gd name="T19" fmla="*/ 16 h 242"/>
              <a:gd name="T20" fmla="*/ 275 w 293"/>
              <a:gd name="T21" fmla="*/ 35 h 242"/>
              <a:gd name="T22" fmla="*/ 256 w 293"/>
              <a:gd name="T23" fmla="*/ 154 h 242"/>
              <a:gd name="T24" fmla="*/ 199 w 293"/>
              <a:gd name="T25" fmla="*/ 170 h 242"/>
              <a:gd name="T26" fmla="*/ 175 w 293"/>
              <a:gd name="T27" fmla="*/ 192 h 242"/>
              <a:gd name="T28" fmla="*/ 199 w 293"/>
              <a:gd name="T29" fmla="*/ 170 h 242"/>
              <a:gd name="T30" fmla="*/ 146 w 293"/>
              <a:gd name="T31" fmla="*/ 154 h 242"/>
              <a:gd name="T32" fmla="*/ 199 w 293"/>
              <a:gd name="T33" fmla="*/ 242 h 242"/>
              <a:gd name="T34" fmla="*/ 179 w 293"/>
              <a:gd name="T35" fmla="*/ 214 h 242"/>
              <a:gd name="T36" fmla="*/ 179 w 293"/>
              <a:gd name="T37" fmla="*/ 205 h 242"/>
              <a:gd name="T38" fmla="*/ 199 w 293"/>
              <a:gd name="T39" fmla="*/ 192 h 242"/>
              <a:gd name="T40" fmla="*/ 146 w 293"/>
              <a:gd name="T41" fmla="*/ 0 h 242"/>
              <a:gd name="T42" fmla="*/ 199 w 293"/>
              <a:gd name="T43" fmla="*/ 16 h 242"/>
              <a:gd name="T44" fmla="*/ 146 w 293"/>
              <a:gd name="T45" fmla="*/ 0 h 242"/>
              <a:gd name="T46" fmla="*/ 0 w 293"/>
              <a:gd name="T47" fmla="*/ 24 h 242"/>
              <a:gd name="T48" fmla="*/ 23 w 293"/>
              <a:gd name="T49" fmla="*/ 170 h 242"/>
              <a:gd name="T50" fmla="*/ 117 w 293"/>
              <a:gd name="T51" fmla="*/ 192 h 242"/>
              <a:gd name="T52" fmla="*/ 52 w 293"/>
              <a:gd name="T53" fmla="*/ 216 h 242"/>
              <a:gd name="T54" fmla="*/ 75 w 293"/>
              <a:gd name="T55" fmla="*/ 242 h 242"/>
              <a:gd name="T56" fmla="*/ 146 w 293"/>
              <a:gd name="T57" fmla="*/ 154 h 242"/>
              <a:gd name="T58" fmla="*/ 37 w 293"/>
              <a:gd name="T59" fmla="*/ 154 h 242"/>
              <a:gd name="T60" fmla="*/ 17 w 293"/>
              <a:gd name="T61" fmla="*/ 35 h 242"/>
              <a:gd name="T62" fmla="*/ 146 w 293"/>
              <a:gd name="T63" fmla="*/ 1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3" h="242">
                <a:moveTo>
                  <a:pt x="219" y="192"/>
                </a:moveTo>
                <a:cubicBezTo>
                  <a:pt x="199" y="192"/>
                  <a:pt x="199" y="192"/>
                  <a:pt x="199" y="192"/>
                </a:cubicBezTo>
                <a:cubicBezTo>
                  <a:pt x="199" y="205"/>
                  <a:pt x="199" y="205"/>
                  <a:pt x="199" y="205"/>
                </a:cubicBezTo>
                <a:cubicBezTo>
                  <a:pt x="219" y="205"/>
                  <a:pt x="219" y="205"/>
                  <a:pt x="219" y="205"/>
                </a:cubicBezTo>
                <a:cubicBezTo>
                  <a:pt x="221" y="205"/>
                  <a:pt x="223" y="207"/>
                  <a:pt x="223" y="209"/>
                </a:cubicBezTo>
                <a:cubicBezTo>
                  <a:pt x="223" y="212"/>
                  <a:pt x="221" y="214"/>
                  <a:pt x="219" y="214"/>
                </a:cubicBezTo>
                <a:cubicBezTo>
                  <a:pt x="219" y="214"/>
                  <a:pt x="219" y="214"/>
                  <a:pt x="219" y="214"/>
                </a:cubicBezTo>
                <a:cubicBezTo>
                  <a:pt x="199" y="214"/>
                  <a:pt x="199" y="214"/>
                  <a:pt x="199" y="214"/>
                </a:cubicBezTo>
                <a:cubicBezTo>
                  <a:pt x="199" y="242"/>
                  <a:pt x="199" y="242"/>
                  <a:pt x="199" y="242"/>
                </a:cubicBezTo>
                <a:cubicBezTo>
                  <a:pt x="219" y="242"/>
                  <a:pt x="219" y="242"/>
                  <a:pt x="219" y="242"/>
                </a:cubicBezTo>
                <a:cubicBezTo>
                  <a:pt x="232" y="242"/>
                  <a:pt x="242" y="232"/>
                  <a:pt x="242" y="219"/>
                </a:cubicBezTo>
                <a:cubicBezTo>
                  <a:pt x="242" y="216"/>
                  <a:pt x="242" y="216"/>
                  <a:pt x="242" y="216"/>
                </a:cubicBezTo>
                <a:cubicBezTo>
                  <a:pt x="242" y="203"/>
                  <a:pt x="232" y="192"/>
                  <a:pt x="219" y="192"/>
                </a:cubicBezTo>
                <a:close/>
                <a:moveTo>
                  <a:pt x="199" y="170"/>
                </a:moveTo>
                <a:cubicBezTo>
                  <a:pt x="269" y="170"/>
                  <a:pt x="269" y="170"/>
                  <a:pt x="269" y="170"/>
                </a:cubicBezTo>
                <a:cubicBezTo>
                  <a:pt x="282" y="170"/>
                  <a:pt x="293" y="160"/>
                  <a:pt x="293" y="147"/>
                </a:cubicBezTo>
                <a:cubicBezTo>
                  <a:pt x="293" y="24"/>
                  <a:pt x="293" y="24"/>
                  <a:pt x="293" y="24"/>
                </a:cubicBezTo>
                <a:cubicBezTo>
                  <a:pt x="293" y="11"/>
                  <a:pt x="282" y="0"/>
                  <a:pt x="269" y="0"/>
                </a:cubicBezTo>
                <a:cubicBezTo>
                  <a:pt x="199" y="0"/>
                  <a:pt x="199" y="0"/>
                  <a:pt x="199" y="0"/>
                </a:cubicBezTo>
                <a:cubicBezTo>
                  <a:pt x="199" y="16"/>
                  <a:pt x="199" y="16"/>
                  <a:pt x="199" y="16"/>
                </a:cubicBezTo>
                <a:cubicBezTo>
                  <a:pt x="256" y="16"/>
                  <a:pt x="256" y="16"/>
                  <a:pt x="256" y="16"/>
                </a:cubicBezTo>
                <a:cubicBezTo>
                  <a:pt x="267" y="16"/>
                  <a:pt x="275" y="24"/>
                  <a:pt x="275" y="35"/>
                </a:cubicBezTo>
                <a:cubicBezTo>
                  <a:pt x="275" y="135"/>
                  <a:pt x="275" y="135"/>
                  <a:pt x="275" y="135"/>
                </a:cubicBezTo>
                <a:cubicBezTo>
                  <a:pt x="275" y="146"/>
                  <a:pt x="267" y="154"/>
                  <a:pt x="256" y="154"/>
                </a:cubicBezTo>
                <a:cubicBezTo>
                  <a:pt x="199" y="154"/>
                  <a:pt x="199" y="154"/>
                  <a:pt x="199" y="154"/>
                </a:cubicBezTo>
                <a:lnTo>
                  <a:pt x="199" y="170"/>
                </a:lnTo>
                <a:close/>
                <a:moveTo>
                  <a:pt x="199" y="192"/>
                </a:moveTo>
                <a:cubicBezTo>
                  <a:pt x="175" y="192"/>
                  <a:pt x="175" y="192"/>
                  <a:pt x="175" y="192"/>
                </a:cubicBezTo>
                <a:cubicBezTo>
                  <a:pt x="175" y="170"/>
                  <a:pt x="175" y="170"/>
                  <a:pt x="175" y="170"/>
                </a:cubicBezTo>
                <a:cubicBezTo>
                  <a:pt x="199" y="170"/>
                  <a:pt x="199" y="170"/>
                  <a:pt x="199" y="170"/>
                </a:cubicBezTo>
                <a:cubicBezTo>
                  <a:pt x="199" y="154"/>
                  <a:pt x="199" y="154"/>
                  <a:pt x="199" y="154"/>
                </a:cubicBezTo>
                <a:cubicBezTo>
                  <a:pt x="146" y="154"/>
                  <a:pt x="146" y="154"/>
                  <a:pt x="146" y="154"/>
                </a:cubicBezTo>
                <a:cubicBezTo>
                  <a:pt x="146" y="242"/>
                  <a:pt x="146" y="242"/>
                  <a:pt x="146" y="242"/>
                </a:cubicBezTo>
                <a:cubicBezTo>
                  <a:pt x="199" y="242"/>
                  <a:pt x="199" y="242"/>
                  <a:pt x="199" y="242"/>
                </a:cubicBezTo>
                <a:cubicBezTo>
                  <a:pt x="199" y="214"/>
                  <a:pt x="199" y="214"/>
                  <a:pt x="199" y="214"/>
                </a:cubicBezTo>
                <a:cubicBezTo>
                  <a:pt x="179" y="214"/>
                  <a:pt x="179" y="214"/>
                  <a:pt x="179" y="214"/>
                </a:cubicBezTo>
                <a:cubicBezTo>
                  <a:pt x="177" y="214"/>
                  <a:pt x="175" y="212"/>
                  <a:pt x="175" y="209"/>
                </a:cubicBezTo>
                <a:cubicBezTo>
                  <a:pt x="175" y="207"/>
                  <a:pt x="177" y="205"/>
                  <a:pt x="179" y="205"/>
                </a:cubicBezTo>
                <a:cubicBezTo>
                  <a:pt x="199" y="205"/>
                  <a:pt x="199" y="205"/>
                  <a:pt x="199" y="205"/>
                </a:cubicBezTo>
                <a:cubicBezTo>
                  <a:pt x="199" y="192"/>
                  <a:pt x="199" y="192"/>
                  <a:pt x="199" y="192"/>
                </a:cubicBezTo>
                <a:close/>
                <a:moveTo>
                  <a:pt x="199" y="0"/>
                </a:moveTo>
                <a:cubicBezTo>
                  <a:pt x="146" y="0"/>
                  <a:pt x="146" y="0"/>
                  <a:pt x="146" y="0"/>
                </a:cubicBezTo>
                <a:cubicBezTo>
                  <a:pt x="146" y="16"/>
                  <a:pt x="146" y="16"/>
                  <a:pt x="146" y="16"/>
                </a:cubicBezTo>
                <a:cubicBezTo>
                  <a:pt x="199" y="16"/>
                  <a:pt x="199" y="16"/>
                  <a:pt x="199" y="16"/>
                </a:cubicBezTo>
                <a:lnTo>
                  <a:pt x="199" y="0"/>
                </a:lnTo>
                <a:close/>
                <a:moveTo>
                  <a:pt x="146" y="0"/>
                </a:moveTo>
                <a:cubicBezTo>
                  <a:pt x="23" y="0"/>
                  <a:pt x="23" y="0"/>
                  <a:pt x="23" y="0"/>
                </a:cubicBezTo>
                <a:cubicBezTo>
                  <a:pt x="10" y="0"/>
                  <a:pt x="0" y="11"/>
                  <a:pt x="0" y="24"/>
                </a:cubicBezTo>
                <a:cubicBezTo>
                  <a:pt x="0" y="147"/>
                  <a:pt x="0" y="147"/>
                  <a:pt x="0" y="147"/>
                </a:cubicBezTo>
                <a:cubicBezTo>
                  <a:pt x="0" y="160"/>
                  <a:pt x="10" y="170"/>
                  <a:pt x="23" y="170"/>
                </a:cubicBezTo>
                <a:cubicBezTo>
                  <a:pt x="117" y="170"/>
                  <a:pt x="117" y="170"/>
                  <a:pt x="117" y="170"/>
                </a:cubicBezTo>
                <a:cubicBezTo>
                  <a:pt x="117" y="192"/>
                  <a:pt x="117" y="192"/>
                  <a:pt x="117" y="192"/>
                </a:cubicBezTo>
                <a:cubicBezTo>
                  <a:pt x="75" y="192"/>
                  <a:pt x="75" y="192"/>
                  <a:pt x="75" y="192"/>
                </a:cubicBezTo>
                <a:cubicBezTo>
                  <a:pt x="62" y="192"/>
                  <a:pt x="52" y="203"/>
                  <a:pt x="52" y="216"/>
                </a:cubicBezTo>
                <a:cubicBezTo>
                  <a:pt x="52" y="219"/>
                  <a:pt x="52" y="219"/>
                  <a:pt x="52" y="219"/>
                </a:cubicBezTo>
                <a:cubicBezTo>
                  <a:pt x="52" y="232"/>
                  <a:pt x="62" y="242"/>
                  <a:pt x="75" y="242"/>
                </a:cubicBezTo>
                <a:cubicBezTo>
                  <a:pt x="146" y="242"/>
                  <a:pt x="146" y="242"/>
                  <a:pt x="146" y="242"/>
                </a:cubicBezTo>
                <a:cubicBezTo>
                  <a:pt x="146" y="154"/>
                  <a:pt x="146" y="154"/>
                  <a:pt x="146" y="154"/>
                </a:cubicBezTo>
                <a:cubicBezTo>
                  <a:pt x="37" y="154"/>
                  <a:pt x="37" y="154"/>
                  <a:pt x="37" y="154"/>
                </a:cubicBezTo>
                <a:cubicBezTo>
                  <a:pt x="37" y="154"/>
                  <a:pt x="37" y="154"/>
                  <a:pt x="37" y="154"/>
                </a:cubicBezTo>
                <a:cubicBezTo>
                  <a:pt x="26" y="154"/>
                  <a:pt x="17" y="146"/>
                  <a:pt x="17" y="135"/>
                </a:cubicBezTo>
                <a:cubicBezTo>
                  <a:pt x="17" y="35"/>
                  <a:pt x="17" y="35"/>
                  <a:pt x="17" y="35"/>
                </a:cubicBezTo>
                <a:cubicBezTo>
                  <a:pt x="17" y="24"/>
                  <a:pt x="26" y="16"/>
                  <a:pt x="37" y="16"/>
                </a:cubicBezTo>
                <a:cubicBezTo>
                  <a:pt x="146" y="16"/>
                  <a:pt x="146" y="16"/>
                  <a:pt x="146" y="16"/>
                </a:cubicBezTo>
                <a:lnTo>
                  <a:pt x="146" y="0"/>
                </a:lnTo>
                <a:close/>
              </a:path>
            </a:pathLst>
          </a:custGeom>
          <a:solidFill>
            <a:srgbClr val="A6A6A6"/>
          </a:solidFill>
          <a:ln>
            <a:noFill/>
          </a:ln>
        </p:spPr>
        <p:txBody>
          <a:bodyPr vert="horz" wrap="square" lIns="91440" tIns="45720" rIns="91440" bIns="45720" numCol="1" anchor="t" anchorCtr="0" compatLnSpc="1"/>
          <a:lstStyle/>
          <a:p>
            <a:endParaRPr lang="id-ID"/>
          </a:p>
        </p:txBody>
      </p:sp>
      <p:sp>
        <p:nvSpPr>
          <p:cNvPr id="51" name="Freeform 46"/>
          <p:cNvSpPr>
            <a:spLocks noEditPoints="1"/>
          </p:cNvSpPr>
          <p:nvPr/>
        </p:nvSpPr>
        <p:spPr bwMode="auto">
          <a:xfrm>
            <a:off x="6653388" y="3226396"/>
            <a:ext cx="648506" cy="756591"/>
          </a:xfrm>
          <a:custGeom>
            <a:avLst/>
            <a:gdLst>
              <a:gd name="T0" fmla="*/ 376 w 376"/>
              <a:gd name="T1" fmla="*/ 43 h 438"/>
              <a:gd name="T2" fmla="*/ 324 w 376"/>
              <a:gd name="T3" fmla="*/ 32 h 438"/>
              <a:gd name="T4" fmla="*/ 334 w 376"/>
              <a:gd name="T5" fmla="*/ 54 h 438"/>
              <a:gd name="T6" fmla="*/ 324 w 376"/>
              <a:gd name="T7" fmla="*/ 59 h 438"/>
              <a:gd name="T8" fmla="*/ 272 w 376"/>
              <a:gd name="T9" fmla="*/ 63 h 438"/>
              <a:gd name="T10" fmla="*/ 304 w 376"/>
              <a:gd name="T11" fmla="*/ 98 h 438"/>
              <a:gd name="T12" fmla="*/ 256 w 376"/>
              <a:gd name="T13" fmla="*/ 81 h 438"/>
              <a:gd name="T14" fmla="*/ 271 w 376"/>
              <a:gd name="T15" fmla="*/ 103 h 438"/>
              <a:gd name="T16" fmla="*/ 241 w 376"/>
              <a:gd name="T17" fmla="*/ 100 h 438"/>
              <a:gd name="T18" fmla="*/ 256 w 376"/>
              <a:gd name="T19" fmla="*/ 122 h 438"/>
              <a:gd name="T20" fmla="*/ 226 w 376"/>
              <a:gd name="T21" fmla="*/ 119 h 438"/>
              <a:gd name="T22" fmla="*/ 240 w 376"/>
              <a:gd name="T23" fmla="*/ 140 h 438"/>
              <a:gd name="T24" fmla="*/ 210 w 376"/>
              <a:gd name="T25" fmla="*/ 138 h 438"/>
              <a:gd name="T26" fmla="*/ 242 w 376"/>
              <a:gd name="T27" fmla="*/ 173 h 438"/>
              <a:gd name="T28" fmla="*/ 195 w 376"/>
              <a:gd name="T29" fmla="*/ 156 h 438"/>
              <a:gd name="T30" fmla="*/ 210 w 376"/>
              <a:gd name="T31" fmla="*/ 178 h 438"/>
              <a:gd name="T32" fmla="*/ 180 w 376"/>
              <a:gd name="T33" fmla="*/ 175 h 438"/>
              <a:gd name="T34" fmla="*/ 194 w 376"/>
              <a:gd name="T35" fmla="*/ 197 h 438"/>
              <a:gd name="T36" fmla="*/ 164 w 376"/>
              <a:gd name="T37" fmla="*/ 194 h 438"/>
              <a:gd name="T38" fmla="*/ 179 w 376"/>
              <a:gd name="T39" fmla="*/ 215 h 438"/>
              <a:gd name="T40" fmla="*/ 149 w 376"/>
              <a:gd name="T41" fmla="*/ 213 h 438"/>
              <a:gd name="T42" fmla="*/ 181 w 376"/>
              <a:gd name="T43" fmla="*/ 248 h 438"/>
              <a:gd name="T44" fmla="*/ 134 w 376"/>
              <a:gd name="T45" fmla="*/ 232 h 438"/>
              <a:gd name="T46" fmla="*/ 148 w 376"/>
              <a:gd name="T47" fmla="*/ 253 h 438"/>
              <a:gd name="T48" fmla="*/ 118 w 376"/>
              <a:gd name="T49" fmla="*/ 250 h 438"/>
              <a:gd name="T50" fmla="*/ 133 w 376"/>
              <a:gd name="T51" fmla="*/ 272 h 438"/>
              <a:gd name="T52" fmla="*/ 103 w 376"/>
              <a:gd name="T53" fmla="*/ 269 h 438"/>
              <a:gd name="T54" fmla="*/ 117 w 376"/>
              <a:gd name="T55" fmla="*/ 290 h 438"/>
              <a:gd name="T56" fmla="*/ 88 w 376"/>
              <a:gd name="T57" fmla="*/ 288 h 438"/>
              <a:gd name="T58" fmla="*/ 119 w 376"/>
              <a:gd name="T59" fmla="*/ 323 h 438"/>
              <a:gd name="T60" fmla="*/ 72 w 376"/>
              <a:gd name="T61" fmla="*/ 307 h 438"/>
              <a:gd name="T62" fmla="*/ 87 w 376"/>
              <a:gd name="T63" fmla="*/ 328 h 438"/>
              <a:gd name="T64" fmla="*/ 57 w 376"/>
              <a:gd name="T65" fmla="*/ 325 h 438"/>
              <a:gd name="T66" fmla="*/ 71 w 376"/>
              <a:gd name="T67" fmla="*/ 347 h 438"/>
              <a:gd name="T68" fmla="*/ 42 w 376"/>
              <a:gd name="T69" fmla="*/ 344 h 438"/>
              <a:gd name="T70" fmla="*/ 56 w 376"/>
              <a:gd name="T71" fmla="*/ 366 h 438"/>
              <a:gd name="T72" fmla="*/ 26 w 376"/>
              <a:gd name="T73" fmla="*/ 363 h 438"/>
              <a:gd name="T74" fmla="*/ 58 w 376"/>
              <a:gd name="T75" fmla="*/ 398 h 438"/>
              <a:gd name="T76" fmla="*/ 0 w 376"/>
              <a:gd name="T77" fmla="*/ 395 h 438"/>
              <a:gd name="T78" fmla="*/ 324 w 376"/>
              <a:gd name="T79" fmla="*/ 106 h 438"/>
              <a:gd name="T80" fmla="*/ 316 w 376"/>
              <a:gd name="T81" fmla="*/ 56 h 438"/>
              <a:gd name="T82" fmla="*/ 324 w 376"/>
              <a:gd name="T83" fmla="*/ 32 h 438"/>
              <a:gd name="T84" fmla="*/ 323 w 376"/>
              <a:gd name="T85" fmla="*/ 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6" h="438">
                <a:moveTo>
                  <a:pt x="324" y="106"/>
                </a:moveTo>
                <a:cubicBezTo>
                  <a:pt x="376" y="43"/>
                  <a:pt x="376" y="43"/>
                  <a:pt x="376" y="43"/>
                </a:cubicBezTo>
                <a:cubicBezTo>
                  <a:pt x="324" y="1"/>
                  <a:pt x="324" y="1"/>
                  <a:pt x="324" y="1"/>
                </a:cubicBezTo>
                <a:cubicBezTo>
                  <a:pt x="324" y="32"/>
                  <a:pt x="324" y="32"/>
                  <a:pt x="324" y="32"/>
                </a:cubicBezTo>
                <a:cubicBezTo>
                  <a:pt x="327" y="32"/>
                  <a:pt x="330" y="33"/>
                  <a:pt x="332" y="35"/>
                </a:cubicBezTo>
                <a:cubicBezTo>
                  <a:pt x="338" y="40"/>
                  <a:pt x="339" y="49"/>
                  <a:pt x="334" y="54"/>
                </a:cubicBezTo>
                <a:cubicBezTo>
                  <a:pt x="334" y="54"/>
                  <a:pt x="334" y="54"/>
                  <a:pt x="334" y="54"/>
                </a:cubicBezTo>
                <a:cubicBezTo>
                  <a:pt x="332" y="57"/>
                  <a:pt x="328" y="59"/>
                  <a:pt x="324" y="59"/>
                </a:cubicBezTo>
                <a:lnTo>
                  <a:pt x="324" y="106"/>
                </a:lnTo>
                <a:close/>
                <a:moveTo>
                  <a:pt x="272" y="63"/>
                </a:moveTo>
                <a:cubicBezTo>
                  <a:pt x="308" y="92"/>
                  <a:pt x="308" y="92"/>
                  <a:pt x="308" y="92"/>
                </a:cubicBezTo>
                <a:cubicBezTo>
                  <a:pt x="304" y="98"/>
                  <a:pt x="304" y="98"/>
                  <a:pt x="304" y="98"/>
                </a:cubicBezTo>
                <a:cubicBezTo>
                  <a:pt x="267" y="68"/>
                  <a:pt x="267" y="68"/>
                  <a:pt x="267" y="68"/>
                </a:cubicBezTo>
                <a:cubicBezTo>
                  <a:pt x="256" y="81"/>
                  <a:pt x="256" y="81"/>
                  <a:pt x="256" y="81"/>
                </a:cubicBezTo>
                <a:cubicBezTo>
                  <a:pt x="276" y="97"/>
                  <a:pt x="276" y="97"/>
                  <a:pt x="276" y="97"/>
                </a:cubicBezTo>
                <a:cubicBezTo>
                  <a:pt x="271" y="103"/>
                  <a:pt x="271" y="103"/>
                  <a:pt x="271" y="103"/>
                </a:cubicBezTo>
                <a:cubicBezTo>
                  <a:pt x="252" y="87"/>
                  <a:pt x="252" y="87"/>
                  <a:pt x="252" y="87"/>
                </a:cubicBezTo>
                <a:cubicBezTo>
                  <a:pt x="241" y="100"/>
                  <a:pt x="241" y="100"/>
                  <a:pt x="241" y="100"/>
                </a:cubicBezTo>
                <a:cubicBezTo>
                  <a:pt x="260" y="116"/>
                  <a:pt x="260" y="116"/>
                  <a:pt x="260" y="116"/>
                </a:cubicBezTo>
                <a:cubicBezTo>
                  <a:pt x="256" y="122"/>
                  <a:pt x="256" y="122"/>
                  <a:pt x="256" y="122"/>
                </a:cubicBezTo>
                <a:cubicBezTo>
                  <a:pt x="236" y="106"/>
                  <a:pt x="236" y="106"/>
                  <a:pt x="236" y="106"/>
                </a:cubicBezTo>
                <a:cubicBezTo>
                  <a:pt x="226" y="119"/>
                  <a:pt x="226" y="119"/>
                  <a:pt x="226" y="119"/>
                </a:cubicBezTo>
                <a:cubicBezTo>
                  <a:pt x="245" y="135"/>
                  <a:pt x="245" y="135"/>
                  <a:pt x="245" y="135"/>
                </a:cubicBezTo>
                <a:cubicBezTo>
                  <a:pt x="240" y="140"/>
                  <a:pt x="240" y="140"/>
                  <a:pt x="240" y="140"/>
                </a:cubicBezTo>
                <a:cubicBezTo>
                  <a:pt x="221" y="125"/>
                  <a:pt x="221" y="125"/>
                  <a:pt x="221" y="125"/>
                </a:cubicBezTo>
                <a:cubicBezTo>
                  <a:pt x="210" y="138"/>
                  <a:pt x="210" y="138"/>
                  <a:pt x="210" y="138"/>
                </a:cubicBezTo>
                <a:cubicBezTo>
                  <a:pt x="247" y="167"/>
                  <a:pt x="247" y="167"/>
                  <a:pt x="247" y="167"/>
                </a:cubicBezTo>
                <a:cubicBezTo>
                  <a:pt x="242" y="173"/>
                  <a:pt x="242" y="173"/>
                  <a:pt x="242" y="173"/>
                </a:cubicBezTo>
                <a:cubicBezTo>
                  <a:pt x="206" y="143"/>
                  <a:pt x="206" y="143"/>
                  <a:pt x="206" y="143"/>
                </a:cubicBezTo>
                <a:cubicBezTo>
                  <a:pt x="195" y="156"/>
                  <a:pt x="195" y="156"/>
                  <a:pt x="195" y="156"/>
                </a:cubicBezTo>
                <a:cubicBezTo>
                  <a:pt x="214" y="172"/>
                  <a:pt x="214" y="172"/>
                  <a:pt x="214" y="172"/>
                </a:cubicBezTo>
                <a:cubicBezTo>
                  <a:pt x="210" y="178"/>
                  <a:pt x="210" y="178"/>
                  <a:pt x="210" y="178"/>
                </a:cubicBezTo>
                <a:cubicBezTo>
                  <a:pt x="190" y="162"/>
                  <a:pt x="190" y="162"/>
                  <a:pt x="190" y="162"/>
                </a:cubicBezTo>
                <a:cubicBezTo>
                  <a:pt x="180" y="175"/>
                  <a:pt x="180" y="175"/>
                  <a:pt x="180" y="175"/>
                </a:cubicBezTo>
                <a:cubicBezTo>
                  <a:pt x="199" y="191"/>
                  <a:pt x="199" y="191"/>
                  <a:pt x="199" y="191"/>
                </a:cubicBezTo>
                <a:cubicBezTo>
                  <a:pt x="194" y="197"/>
                  <a:pt x="194" y="197"/>
                  <a:pt x="194" y="197"/>
                </a:cubicBezTo>
                <a:cubicBezTo>
                  <a:pt x="175" y="181"/>
                  <a:pt x="175" y="181"/>
                  <a:pt x="175" y="181"/>
                </a:cubicBezTo>
                <a:cubicBezTo>
                  <a:pt x="164" y="194"/>
                  <a:pt x="164" y="194"/>
                  <a:pt x="164" y="194"/>
                </a:cubicBezTo>
                <a:cubicBezTo>
                  <a:pt x="184" y="210"/>
                  <a:pt x="184" y="210"/>
                  <a:pt x="184" y="210"/>
                </a:cubicBezTo>
                <a:cubicBezTo>
                  <a:pt x="179" y="215"/>
                  <a:pt x="179" y="215"/>
                  <a:pt x="179" y="215"/>
                </a:cubicBezTo>
                <a:cubicBezTo>
                  <a:pt x="160" y="200"/>
                  <a:pt x="160" y="200"/>
                  <a:pt x="160" y="200"/>
                </a:cubicBezTo>
                <a:cubicBezTo>
                  <a:pt x="149" y="213"/>
                  <a:pt x="149" y="213"/>
                  <a:pt x="149" y="213"/>
                </a:cubicBezTo>
                <a:cubicBezTo>
                  <a:pt x="185" y="243"/>
                  <a:pt x="185" y="243"/>
                  <a:pt x="185" y="243"/>
                </a:cubicBezTo>
                <a:cubicBezTo>
                  <a:pt x="181" y="248"/>
                  <a:pt x="181" y="248"/>
                  <a:pt x="181" y="248"/>
                </a:cubicBezTo>
                <a:cubicBezTo>
                  <a:pt x="144" y="218"/>
                  <a:pt x="144" y="218"/>
                  <a:pt x="144" y="218"/>
                </a:cubicBezTo>
                <a:cubicBezTo>
                  <a:pt x="134" y="232"/>
                  <a:pt x="134" y="232"/>
                  <a:pt x="134" y="232"/>
                </a:cubicBezTo>
                <a:cubicBezTo>
                  <a:pt x="153" y="247"/>
                  <a:pt x="153" y="247"/>
                  <a:pt x="153" y="247"/>
                </a:cubicBezTo>
                <a:cubicBezTo>
                  <a:pt x="148" y="253"/>
                  <a:pt x="148" y="253"/>
                  <a:pt x="148" y="253"/>
                </a:cubicBezTo>
                <a:cubicBezTo>
                  <a:pt x="129" y="237"/>
                  <a:pt x="129" y="237"/>
                  <a:pt x="129" y="237"/>
                </a:cubicBezTo>
                <a:cubicBezTo>
                  <a:pt x="118" y="250"/>
                  <a:pt x="118" y="250"/>
                  <a:pt x="118" y="250"/>
                </a:cubicBezTo>
                <a:cubicBezTo>
                  <a:pt x="137" y="266"/>
                  <a:pt x="137" y="266"/>
                  <a:pt x="137" y="266"/>
                </a:cubicBezTo>
                <a:cubicBezTo>
                  <a:pt x="133" y="272"/>
                  <a:pt x="133" y="272"/>
                  <a:pt x="133" y="272"/>
                </a:cubicBezTo>
                <a:cubicBezTo>
                  <a:pt x="114" y="256"/>
                  <a:pt x="114" y="256"/>
                  <a:pt x="114" y="256"/>
                </a:cubicBezTo>
                <a:cubicBezTo>
                  <a:pt x="103" y="269"/>
                  <a:pt x="103" y="269"/>
                  <a:pt x="103" y="269"/>
                </a:cubicBezTo>
                <a:cubicBezTo>
                  <a:pt x="122" y="285"/>
                  <a:pt x="122" y="285"/>
                  <a:pt x="122" y="285"/>
                </a:cubicBezTo>
                <a:cubicBezTo>
                  <a:pt x="117" y="290"/>
                  <a:pt x="117" y="290"/>
                  <a:pt x="117" y="290"/>
                </a:cubicBezTo>
                <a:cubicBezTo>
                  <a:pt x="98" y="275"/>
                  <a:pt x="98" y="275"/>
                  <a:pt x="98" y="275"/>
                </a:cubicBezTo>
                <a:cubicBezTo>
                  <a:pt x="88" y="288"/>
                  <a:pt x="88" y="288"/>
                  <a:pt x="88" y="288"/>
                </a:cubicBezTo>
                <a:cubicBezTo>
                  <a:pt x="124" y="318"/>
                  <a:pt x="124" y="318"/>
                  <a:pt x="124" y="318"/>
                </a:cubicBezTo>
                <a:cubicBezTo>
                  <a:pt x="119" y="323"/>
                  <a:pt x="119" y="323"/>
                  <a:pt x="119" y="323"/>
                </a:cubicBezTo>
                <a:cubicBezTo>
                  <a:pt x="83" y="294"/>
                  <a:pt x="83" y="294"/>
                  <a:pt x="83" y="294"/>
                </a:cubicBezTo>
                <a:cubicBezTo>
                  <a:pt x="72" y="307"/>
                  <a:pt x="72" y="307"/>
                  <a:pt x="72" y="307"/>
                </a:cubicBezTo>
                <a:cubicBezTo>
                  <a:pt x="91" y="322"/>
                  <a:pt x="91" y="322"/>
                  <a:pt x="91" y="322"/>
                </a:cubicBezTo>
                <a:cubicBezTo>
                  <a:pt x="87" y="328"/>
                  <a:pt x="87" y="328"/>
                  <a:pt x="87" y="328"/>
                </a:cubicBezTo>
                <a:cubicBezTo>
                  <a:pt x="68" y="312"/>
                  <a:pt x="68" y="312"/>
                  <a:pt x="68" y="312"/>
                </a:cubicBezTo>
                <a:cubicBezTo>
                  <a:pt x="57" y="325"/>
                  <a:pt x="57" y="325"/>
                  <a:pt x="57" y="325"/>
                </a:cubicBezTo>
                <a:cubicBezTo>
                  <a:pt x="76" y="341"/>
                  <a:pt x="76" y="341"/>
                  <a:pt x="76" y="341"/>
                </a:cubicBezTo>
                <a:cubicBezTo>
                  <a:pt x="71" y="347"/>
                  <a:pt x="71" y="347"/>
                  <a:pt x="71" y="347"/>
                </a:cubicBezTo>
                <a:cubicBezTo>
                  <a:pt x="52" y="331"/>
                  <a:pt x="52" y="331"/>
                  <a:pt x="52" y="331"/>
                </a:cubicBezTo>
                <a:cubicBezTo>
                  <a:pt x="42" y="344"/>
                  <a:pt x="42" y="344"/>
                  <a:pt x="42" y="344"/>
                </a:cubicBezTo>
                <a:cubicBezTo>
                  <a:pt x="61" y="360"/>
                  <a:pt x="61" y="360"/>
                  <a:pt x="61" y="360"/>
                </a:cubicBezTo>
                <a:cubicBezTo>
                  <a:pt x="56" y="366"/>
                  <a:pt x="56" y="366"/>
                  <a:pt x="56" y="366"/>
                </a:cubicBezTo>
                <a:cubicBezTo>
                  <a:pt x="37" y="350"/>
                  <a:pt x="37" y="350"/>
                  <a:pt x="37" y="350"/>
                </a:cubicBezTo>
                <a:cubicBezTo>
                  <a:pt x="26" y="363"/>
                  <a:pt x="26" y="363"/>
                  <a:pt x="26" y="363"/>
                </a:cubicBezTo>
                <a:cubicBezTo>
                  <a:pt x="63" y="393"/>
                  <a:pt x="63" y="393"/>
                  <a:pt x="63" y="393"/>
                </a:cubicBezTo>
                <a:cubicBezTo>
                  <a:pt x="58" y="398"/>
                  <a:pt x="58" y="398"/>
                  <a:pt x="58" y="398"/>
                </a:cubicBezTo>
                <a:cubicBezTo>
                  <a:pt x="22" y="369"/>
                  <a:pt x="22" y="369"/>
                  <a:pt x="22" y="369"/>
                </a:cubicBezTo>
                <a:cubicBezTo>
                  <a:pt x="0" y="395"/>
                  <a:pt x="0" y="395"/>
                  <a:pt x="0" y="395"/>
                </a:cubicBezTo>
                <a:cubicBezTo>
                  <a:pt x="53" y="438"/>
                  <a:pt x="53" y="438"/>
                  <a:pt x="53" y="438"/>
                </a:cubicBezTo>
                <a:cubicBezTo>
                  <a:pt x="324" y="106"/>
                  <a:pt x="324" y="106"/>
                  <a:pt x="324" y="106"/>
                </a:cubicBezTo>
                <a:cubicBezTo>
                  <a:pt x="324" y="59"/>
                  <a:pt x="324" y="59"/>
                  <a:pt x="324" y="59"/>
                </a:cubicBezTo>
                <a:cubicBezTo>
                  <a:pt x="321" y="59"/>
                  <a:pt x="318" y="58"/>
                  <a:pt x="316" y="56"/>
                </a:cubicBezTo>
                <a:cubicBezTo>
                  <a:pt x="310" y="51"/>
                  <a:pt x="309" y="43"/>
                  <a:pt x="314" y="37"/>
                </a:cubicBezTo>
                <a:cubicBezTo>
                  <a:pt x="316" y="34"/>
                  <a:pt x="320" y="32"/>
                  <a:pt x="324" y="32"/>
                </a:cubicBezTo>
                <a:cubicBezTo>
                  <a:pt x="324" y="1"/>
                  <a:pt x="324" y="1"/>
                  <a:pt x="324" y="1"/>
                </a:cubicBezTo>
                <a:cubicBezTo>
                  <a:pt x="323" y="0"/>
                  <a:pt x="323" y="0"/>
                  <a:pt x="323" y="0"/>
                </a:cubicBezTo>
                <a:lnTo>
                  <a:pt x="272" y="63"/>
                </a:lnTo>
                <a:close/>
              </a:path>
            </a:pathLst>
          </a:custGeom>
          <a:solidFill>
            <a:schemeClr val="accent6"/>
          </a:solidFill>
          <a:ln>
            <a:noFill/>
          </a:ln>
        </p:spPr>
        <p:txBody>
          <a:bodyPr vert="horz" wrap="square" lIns="91440" tIns="45720" rIns="91440" bIns="45720" numCol="1" anchor="t" anchorCtr="0" compatLnSpc="1"/>
          <a:lstStyle/>
          <a:p>
            <a:endParaRPr lang="id-ID"/>
          </a:p>
        </p:txBody>
      </p:sp>
      <p:sp>
        <p:nvSpPr>
          <p:cNvPr id="52" name="Freeform 47"/>
          <p:cNvSpPr>
            <a:spLocks noEditPoints="1"/>
          </p:cNvSpPr>
          <p:nvPr/>
        </p:nvSpPr>
        <p:spPr bwMode="auto">
          <a:xfrm>
            <a:off x="7144794" y="3447592"/>
            <a:ext cx="280266" cy="550476"/>
          </a:xfrm>
          <a:custGeom>
            <a:avLst/>
            <a:gdLst>
              <a:gd name="T0" fmla="*/ 121 w 162"/>
              <a:gd name="T1" fmla="*/ 144 h 319"/>
              <a:gd name="T2" fmla="*/ 128 w 162"/>
              <a:gd name="T3" fmla="*/ 138 h 319"/>
              <a:gd name="T4" fmla="*/ 150 w 162"/>
              <a:gd name="T5" fmla="*/ 80 h 319"/>
              <a:gd name="T6" fmla="*/ 147 w 162"/>
              <a:gd name="T7" fmla="*/ 69 h 319"/>
              <a:gd name="T8" fmla="*/ 156 w 162"/>
              <a:gd name="T9" fmla="*/ 46 h 319"/>
              <a:gd name="T10" fmla="*/ 137 w 162"/>
              <a:gd name="T11" fmla="*/ 3 h 319"/>
              <a:gd name="T12" fmla="*/ 121 w 162"/>
              <a:gd name="T13" fmla="*/ 1 h 319"/>
              <a:gd name="T14" fmla="*/ 121 w 162"/>
              <a:gd name="T15" fmla="*/ 58 h 319"/>
              <a:gd name="T16" fmla="*/ 126 w 162"/>
              <a:gd name="T17" fmla="*/ 61 h 319"/>
              <a:gd name="T18" fmla="*/ 121 w 162"/>
              <a:gd name="T19" fmla="*/ 59 h 319"/>
              <a:gd name="T20" fmla="*/ 121 w 162"/>
              <a:gd name="T21" fmla="*/ 85 h 319"/>
              <a:gd name="T22" fmla="*/ 125 w 162"/>
              <a:gd name="T23" fmla="*/ 75 h 319"/>
              <a:gd name="T24" fmla="*/ 123 w 162"/>
              <a:gd name="T25" fmla="*/ 66 h 319"/>
              <a:gd name="T26" fmla="*/ 139 w 162"/>
              <a:gd name="T27" fmla="*/ 72 h 319"/>
              <a:gd name="T28" fmla="*/ 144 w 162"/>
              <a:gd name="T29" fmla="*/ 83 h 319"/>
              <a:gd name="T30" fmla="*/ 125 w 162"/>
              <a:gd name="T31" fmla="*/ 132 h 319"/>
              <a:gd name="T32" fmla="*/ 121 w 162"/>
              <a:gd name="T33" fmla="*/ 136 h 319"/>
              <a:gd name="T34" fmla="*/ 121 w 162"/>
              <a:gd name="T35" fmla="*/ 144 h 319"/>
              <a:gd name="T36" fmla="*/ 66 w 162"/>
              <a:gd name="T37" fmla="*/ 284 h 319"/>
              <a:gd name="T38" fmla="*/ 121 w 162"/>
              <a:gd name="T39" fmla="*/ 144 h 319"/>
              <a:gd name="T40" fmla="*/ 121 w 162"/>
              <a:gd name="T41" fmla="*/ 144 h 319"/>
              <a:gd name="T42" fmla="*/ 121 w 162"/>
              <a:gd name="T43" fmla="*/ 136 h 319"/>
              <a:gd name="T44" fmla="*/ 114 w 162"/>
              <a:gd name="T45" fmla="*/ 137 h 319"/>
              <a:gd name="T46" fmla="*/ 98 w 162"/>
              <a:gd name="T47" fmla="*/ 130 h 319"/>
              <a:gd name="T48" fmla="*/ 98 w 162"/>
              <a:gd name="T49" fmla="*/ 130 h 319"/>
              <a:gd name="T50" fmla="*/ 106 w 162"/>
              <a:gd name="T51" fmla="*/ 125 h 319"/>
              <a:gd name="T52" fmla="*/ 121 w 162"/>
              <a:gd name="T53" fmla="*/ 85 h 319"/>
              <a:gd name="T54" fmla="*/ 121 w 162"/>
              <a:gd name="T55" fmla="*/ 59 h 319"/>
              <a:gd name="T56" fmla="*/ 85 w 162"/>
              <a:gd name="T57" fmla="*/ 45 h 319"/>
              <a:gd name="T58" fmla="*/ 74 w 162"/>
              <a:gd name="T59" fmla="*/ 51 h 319"/>
              <a:gd name="T60" fmla="*/ 52 w 162"/>
              <a:gd name="T61" fmla="*/ 108 h 319"/>
              <a:gd name="T62" fmla="*/ 54 w 162"/>
              <a:gd name="T63" fmla="*/ 118 h 319"/>
              <a:gd name="T64" fmla="*/ 35 w 162"/>
              <a:gd name="T65" fmla="*/ 168 h 319"/>
              <a:gd name="T66" fmla="*/ 35 w 162"/>
              <a:gd name="T67" fmla="*/ 256 h 319"/>
              <a:gd name="T68" fmla="*/ 39 w 162"/>
              <a:gd name="T69" fmla="*/ 257 h 319"/>
              <a:gd name="T70" fmla="*/ 45 w 162"/>
              <a:gd name="T71" fmla="*/ 268 h 319"/>
              <a:gd name="T72" fmla="*/ 58 w 162"/>
              <a:gd name="T73" fmla="*/ 264 h 319"/>
              <a:gd name="T74" fmla="*/ 64 w 162"/>
              <a:gd name="T75" fmla="*/ 278 h 319"/>
              <a:gd name="T76" fmla="*/ 63 w 162"/>
              <a:gd name="T77" fmla="*/ 281 h 319"/>
              <a:gd name="T78" fmla="*/ 35 w 162"/>
              <a:gd name="T79" fmla="*/ 300 h 319"/>
              <a:gd name="T80" fmla="*/ 35 w 162"/>
              <a:gd name="T81" fmla="*/ 306 h 319"/>
              <a:gd name="T82" fmla="*/ 66 w 162"/>
              <a:gd name="T83" fmla="*/ 284 h 319"/>
              <a:gd name="T84" fmla="*/ 121 w 162"/>
              <a:gd name="T85" fmla="*/ 1 h 319"/>
              <a:gd name="T86" fmla="*/ 121 w 162"/>
              <a:gd name="T87" fmla="*/ 58 h 319"/>
              <a:gd name="T88" fmla="*/ 88 w 162"/>
              <a:gd name="T89" fmla="*/ 36 h 319"/>
              <a:gd name="T90" fmla="*/ 94 w 162"/>
              <a:gd name="T91" fmla="*/ 22 h 319"/>
              <a:gd name="T92" fmla="*/ 121 w 162"/>
              <a:gd name="T93" fmla="*/ 1 h 319"/>
              <a:gd name="T94" fmla="*/ 35 w 162"/>
              <a:gd name="T95" fmla="*/ 168 h 319"/>
              <a:gd name="T96" fmla="*/ 0 w 162"/>
              <a:gd name="T97" fmla="*/ 258 h 319"/>
              <a:gd name="T98" fmla="*/ 15 w 162"/>
              <a:gd name="T99" fmla="*/ 319 h 319"/>
              <a:gd name="T100" fmla="*/ 35 w 162"/>
              <a:gd name="T101" fmla="*/ 306 h 319"/>
              <a:gd name="T102" fmla="*/ 35 w 162"/>
              <a:gd name="T103" fmla="*/ 300 h 319"/>
              <a:gd name="T104" fmla="*/ 33 w 162"/>
              <a:gd name="T105" fmla="*/ 301 h 319"/>
              <a:gd name="T106" fmla="*/ 13 w 162"/>
              <a:gd name="T107" fmla="*/ 294 h 319"/>
              <a:gd name="T108" fmla="*/ 5 w 162"/>
              <a:gd name="T109" fmla="*/ 259 h 319"/>
              <a:gd name="T110" fmla="*/ 5 w 162"/>
              <a:gd name="T111" fmla="*/ 259 h 319"/>
              <a:gd name="T112" fmla="*/ 6 w 162"/>
              <a:gd name="T113" fmla="*/ 256 h 319"/>
              <a:gd name="T114" fmla="*/ 19 w 162"/>
              <a:gd name="T115" fmla="*/ 250 h 319"/>
              <a:gd name="T116" fmla="*/ 26 w 162"/>
              <a:gd name="T117" fmla="*/ 261 h 319"/>
              <a:gd name="T118" fmla="*/ 35 w 162"/>
              <a:gd name="T119" fmla="*/ 256 h 319"/>
              <a:gd name="T120" fmla="*/ 35 w 162"/>
              <a:gd name="T121" fmla="*/ 168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2" h="319">
                <a:moveTo>
                  <a:pt x="121" y="144"/>
                </a:moveTo>
                <a:cubicBezTo>
                  <a:pt x="124" y="143"/>
                  <a:pt x="127" y="141"/>
                  <a:pt x="128" y="138"/>
                </a:cubicBezTo>
                <a:cubicBezTo>
                  <a:pt x="150" y="80"/>
                  <a:pt x="150" y="80"/>
                  <a:pt x="150" y="80"/>
                </a:cubicBezTo>
                <a:cubicBezTo>
                  <a:pt x="152" y="76"/>
                  <a:pt x="150" y="71"/>
                  <a:pt x="147" y="69"/>
                </a:cubicBezTo>
                <a:cubicBezTo>
                  <a:pt x="156" y="46"/>
                  <a:pt x="156" y="46"/>
                  <a:pt x="156" y="46"/>
                </a:cubicBezTo>
                <a:cubicBezTo>
                  <a:pt x="162" y="29"/>
                  <a:pt x="154" y="9"/>
                  <a:pt x="137" y="3"/>
                </a:cubicBezTo>
                <a:cubicBezTo>
                  <a:pt x="132" y="1"/>
                  <a:pt x="126" y="0"/>
                  <a:pt x="121" y="1"/>
                </a:cubicBezTo>
                <a:cubicBezTo>
                  <a:pt x="121" y="58"/>
                  <a:pt x="121" y="58"/>
                  <a:pt x="121" y="58"/>
                </a:cubicBezTo>
                <a:cubicBezTo>
                  <a:pt x="126" y="61"/>
                  <a:pt x="126" y="61"/>
                  <a:pt x="126" y="61"/>
                </a:cubicBezTo>
                <a:cubicBezTo>
                  <a:pt x="121" y="59"/>
                  <a:pt x="121" y="59"/>
                  <a:pt x="121" y="59"/>
                </a:cubicBezTo>
                <a:cubicBezTo>
                  <a:pt x="121" y="85"/>
                  <a:pt x="121" y="85"/>
                  <a:pt x="121" y="85"/>
                </a:cubicBezTo>
                <a:cubicBezTo>
                  <a:pt x="125" y="75"/>
                  <a:pt x="125" y="75"/>
                  <a:pt x="125" y="75"/>
                </a:cubicBezTo>
                <a:cubicBezTo>
                  <a:pt x="126" y="72"/>
                  <a:pt x="126" y="68"/>
                  <a:pt x="123" y="66"/>
                </a:cubicBezTo>
                <a:cubicBezTo>
                  <a:pt x="139" y="72"/>
                  <a:pt x="139" y="72"/>
                  <a:pt x="139" y="72"/>
                </a:cubicBezTo>
                <a:cubicBezTo>
                  <a:pt x="143" y="73"/>
                  <a:pt x="146" y="78"/>
                  <a:pt x="144" y="83"/>
                </a:cubicBezTo>
                <a:cubicBezTo>
                  <a:pt x="125" y="132"/>
                  <a:pt x="125" y="132"/>
                  <a:pt x="125" y="132"/>
                </a:cubicBezTo>
                <a:cubicBezTo>
                  <a:pt x="124" y="134"/>
                  <a:pt x="123" y="135"/>
                  <a:pt x="121" y="136"/>
                </a:cubicBezTo>
                <a:lnTo>
                  <a:pt x="121" y="144"/>
                </a:lnTo>
                <a:close/>
                <a:moveTo>
                  <a:pt x="66" y="284"/>
                </a:moveTo>
                <a:cubicBezTo>
                  <a:pt x="121" y="144"/>
                  <a:pt x="121" y="144"/>
                  <a:pt x="121" y="144"/>
                </a:cubicBezTo>
                <a:cubicBezTo>
                  <a:pt x="121" y="144"/>
                  <a:pt x="121" y="144"/>
                  <a:pt x="121" y="144"/>
                </a:cubicBezTo>
                <a:cubicBezTo>
                  <a:pt x="121" y="136"/>
                  <a:pt x="121" y="136"/>
                  <a:pt x="121" y="136"/>
                </a:cubicBezTo>
                <a:cubicBezTo>
                  <a:pt x="119" y="137"/>
                  <a:pt x="117" y="137"/>
                  <a:pt x="114" y="137"/>
                </a:cubicBezTo>
                <a:cubicBezTo>
                  <a:pt x="98" y="130"/>
                  <a:pt x="98" y="130"/>
                  <a:pt x="98" y="130"/>
                </a:cubicBezTo>
                <a:cubicBezTo>
                  <a:pt x="98" y="130"/>
                  <a:pt x="98" y="130"/>
                  <a:pt x="98" y="130"/>
                </a:cubicBezTo>
                <a:cubicBezTo>
                  <a:pt x="102" y="130"/>
                  <a:pt x="105" y="128"/>
                  <a:pt x="106" y="125"/>
                </a:cubicBezTo>
                <a:cubicBezTo>
                  <a:pt x="121" y="85"/>
                  <a:pt x="121" y="85"/>
                  <a:pt x="121" y="85"/>
                </a:cubicBezTo>
                <a:cubicBezTo>
                  <a:pt x="121" y="59"/>
                  <a:pt x="121" y="59"/>
                  <a:pt x="121" y="59"/>
                </a:cubicBezTo>
                <a:cubicBezTo>
                  <a:pt x="85" y="45"/>
                  <a:pt x="85" y="45"/>
                  <a:pt x="85" y="45"/>
                </a:cubicBezTo>
                <a:cubicBezTo>
                  <a:pt x="80" y="44"/>
                  <a:pt x="76" y="47"/>
                  <a:pt x="74" y="51"/>
                </a:cubicBezTo>
                <a:cubicBezTo>
                  <a:pt x="52" y="108"/>
                  <a:pt x="52" y="108"/>
                  <a:pt x="52" y="108"/>
                </a:cubicBezTo>
                <a:cubicBezTo>
                  <a:pt x="51" y="112"/>
                  <a:pt x="52" y="115"/>
                  <a:pt x="54" y="118"/>
                </a:cubicBezTo>
                <a:cubicBezTo>
                  <a:pt x="35" y="168"/>
                  <a:pt x="35" y="168"/>
                  <a:pt x="35" y="168"/>
                </a:cubicBezTo>
                <a:cubicBezTo>
                  <a:pt x="35" y="256"/>
                  <a:pt x="35" y="256"/>
                  <a:pt x="35" y="256"/>
                </a:cubicBezTo>
                <a:cubicBezTo>
                  <a:pt x="36" y="256"/>
                  <a:pt x="37" y="257"/>
                  <a:pt x="39" y="257"/>
                </a:cubicBezTo>
                <a:cubicBezTo>
                  <a:pt x="43" y="259"/>
                  <a:pt x="46" y="264"/>
                  <a:pt x="45" y="268"/>
                </a:cubicBezTo>
                <a:cubicBezTo>
                  <a:pt x="48" y="264"/>
                  <a:pt x="53" y="263"/>
                  <a:pt x="58" y="264"/>
                </a:cubicBezTo>
                <a:cubicBezTo>
                  <a:pt x="63" y="267"/>
                  <a:pt x="66" y="273"/>
                  <a:pt x="64" y="278"/>
                </a:cubicBezTo>
                <a:cubicBezTo>
                  <a:pt x="63" y="281"/>
                  <a:pt x="63" y="281"/>
                  <a:pt x="63" y="281"/>
                </a:cubicBezTo>
                <a:cubicBezTo>
                  <a:pt x="35" y="300"/>
                  <a:pt x="35" y="300"/>
                  <a:pt x="35" y="300"/>
                </a:cubicBezTo>
                <a:cubicBezTo>
                  <a:pt x="35" y="306"/>
                  <a:pt x="35" y="306"/>
                  <a:pt x="35" y="306"/>
                </a:cubicBezTo>
                <a:cubicBezTo>
                  <a:pt x="66" y="284"/>
                  <a:pt x="66" y="284"/>
                  <a:pt x="66" y="284"/>
                </a:cubicBezTo>
                <a:close/>
                <a:moveTo>
                  <a:pt x="121" y="1"/>
                </a:moveTo>
                <a:cubicBezTo>
                  <a:pt x="121" y="58"/>
                  <a:pt x="121" y="58"/>
                  <a:pt x="121" y="58"/>
                </a:cubicBezTo>
                <a:cubicBezTo>
                  <a:pt x="88" y="36"/>
                  <a:pt x="88" y="36"/>
                  <a:pt x="88" y="36"/>
                </a:cubicBezTo>
                <a:cubicBezTo>
                  <a:pt x="94" y="22"/>
                  <a:pt x="94" y="22"/>
                  <a:pt x="94" y="22"/>
                </a:cubicBezTo>
                <a:cubicBezTo>
                  <a:pt x="98" y="10"/>
                  <a:pt x="109" y="2"/>
                  <a:pt x="121" y="1"/>
                </a:cubicBezTo>
                <a:close/>
                <a:moveTo>
                  <a:pt x="35" y="168"/>
                </a:moveTo>
                <a:cubicBezTo>
                  <a:pt x="0" y="258"/>
                  <a:pt x="0" y="258"/>
                  <a:pt x="0" y="258"/>
                </a:cubicBezTo>
                <a:cubicBezTo>
                  <a:pt x="15" y="319"/>
                  <a:pt x="15" y="319"/>
                  <a:pt x="15" y="319"/>
                </a:cubicBezTo>
                <a:cubicBezTo>
                  <a:pt x="35" y="306"/>
                  <a:pt x="35" y="306"/>
                  <a:pt x="35" y="306"/>
                </a:cubicBezTo>
                <a:cubicBezTo>
                  <a:pt x="35" y="300"/>
                  <a:pt x="35" y="300"/>
                  <a:pt x="35" y="300"/>
                </a:cubicBezTo>
                <a:cubicBezTo>
                  <a:pt x="33" y="301"/>
                  <a:pt x="33" y="301"/>
                  <a:pt x="33" y="301"/>
                </a:cubicBezTo>
                <a:cubicBezTo>
                  <a:pt x="13" y="294"/>
                  <a:pt x="13" y="294"/>
                  <a:pt x="13" y="294"/>
                </a:cubicBezTo>
                <a:cubicBezTo>
                  <a:pt x="5" y="259"/>
                  <a:pt x="5" y="259"/>
                  <a:pt x="5" y="259"/>
                </a:cubicBezTo>
                <a:cubicBezTo>
                  <a:pt x="5" y="259"/>
                  <a:pt x="5" y="259"/>
                  <a:pt x="5" y="259"/>
                </a:cubicBezTo>
                <a:cubicBezTo>
                  <a:pt x="6" y="256"/>
                  <a:pt x="6" y="256"/>
                  <a:pt x="6" y="256"/>
                </a:cubicBezTo>
                <a:cubicBezTo>
                  <a:pt x="8" y="250"/>
                  <a:pt x="14" y="248"/>
                  <a:pt x="19" y="250"/>
                </a:cubicBezTo>
                <a:cubicBezTo>
                  <a:pt x="24" y="251"/>
                  <a:pt x="27" y="256"/>
                  <a:pt x="26" y="261"/>
                </a:cubicBezTo>
                <a:cubicBezTo>
                  <a:pt x="28" y="258"/>
                  <a:pt x="31" y="256"/>
                  <a:pt x="35" y="256"/>
                </a:cubicBezTo>
                <a:lnTo>
                  <a:pt x="35" y="168"/>
                </a:lnTo>
                <a:close/>
              </a:path>
            </a:pathLst>
          </a:custGeom>
          <a:solidFill>
            <a:schemeClr val="accent6"/>
          </a:solidFill>
          <a:ln>
            <a:noFill/>
          </a:ln>
        </p:spPr>
        <p:txBody>
          <a:bodyPr vert="horz" wrap="square" lIns="91440" tIns="45720" rIns="91440" bIns="45720" numCol="1" anchor="t" anchorCtr="0" compatLnSpc="1"/>
          <a:lstStyle/>
          <a:p>
            <a:endParaRPr lang="id-ID"/>
          </a:p>
        </p:txBody>
      </p:sp>
      <p:sp>
        <p:nvSpPr>
          <p:cNvPr id="53" name="Freeform 48"/>
          <p:cNvSpPr>
            <a:spLocks noEditPoints="1"/>
          </p:cNvSpPr>
          <p:nvPr/>
        </p:nvSpPr>
        <p:spPr bwMode="auto">
          <a:xfrm>
            <a:off x="6167008" y="3517972"/>
            <a:ext cx="458731" cy="458731"/>
          </a:xfrm>
          <a:custGeom>
            <a:avLst/>
            <a:gdLst>
              <a:gd name="T0" fmla="*/ 133 w 266"/>
              <a:gd name="T1" fmla="*/ 0 h 266"/>
              <a:gd name="T2" fmla="*/ 133 w 266"/>
              <a:gd name="T3" fmla="*/ 0 h 266"/>
              <a:gd name="T4" fmla="*/ 133 w 266"/>
              <a:gd name="T5" fmla="*/ 35 h 266"/>
              <a:gd name="T6" fmla="*/ 150 w 266"/>
              <a:gd name="T7" fmla="*/ 24 h 266"/>
              <a:gd name="T8" fmla="*/ 242 w 266"/>
              <a:gd name="T9" fmla="*/ 117 h 266"/>
              <a:gd name="T10" fmla="*/ 231 w 266"/>
              <a:gd name="T11" fmla="*/ 133 h 266"/>
              <a:gd name="T12" fmla="*/ 242 w 266"/>
              <a:gd name="T13" fmla="*/ 149 h 266"/>
              <a:gd name="T14" fmla="*/ 150 w 266"/>
              <a:gd name="T15" fmla="*/ 242 h 266"/>
              <a:gd name="T16" fmla="*/ 150 w 266"/>
              <a:gd name="T17" fmla="*/ 242 h 266"/>
              <a:gd name="T18" fmla="*/ 133 w 266"/>
              <a:gd name="T19" fmla="*/ 231 h 266"/>
              <a:gd name="T20" fmla="*/ 133 w 266"/>
              <a:gd name="T21" fmla="*/ 266 h 266"/>
              <a:gd name="T22" fmla="*/ 133 w 266"/>
              <a:gd name="T23" fmla="*/ 266 h 266"/>
              <a:gd name="T24" fmla="*/ 266 w 266"/>
              <a:gd name="T25" fmla="*/ 133 h 266"/>
              <a:gd name="T26" fmla="*/ 133 w 266"/>
              <a:gd name="T27" fmla="*/ 0 h 266"/>
              <a:gd name="T28" fmla="*/ 133 w 266"/>
              <a:gd name="T29" fmla="*/ 0 h 266"/>
              <a:gd name="T30" fmla="*/ 133 w 266"/>
              <a:gd name="T31" fmla="*/ 0 h 266"/>
              <a:gd name="T32" fmla="*/ 0 w 266"/>
              <a:gd name="T33" fmla="*/ 133 h 266"/>
              <a:gd name="T34" fmla="*/ 133 w 266"/>
              <a:gd name="T35" fmla="*/ 266 h 266"/>
              <a:gd name="T36" fmla="*/ 133 w 266"/>
              <a:gd name="T37" fmla="*/ 266 h 266"/>
              <a:gd name="T38" fmla="*/ 133 w 266"/>
              <a:gd name="T39" fmla="*/ 231 h 266"/>
              <a:gd name="T40" fmla="*/ 133 w 266"/>
              <a:gd name="T41" fmla="*/ 231 h 266"/>
              <a:gd name="T42" fmla="*/ 117 w 266"/>
              <a:gd name="T43" fmla="*/ 242 h 266"/>
              <a:gd name="T44" fmla="*/ 24 w 266"/>
              <a:gd name="T45" fmla="*/ 149 h 266"/>
              <a:gd name="T46" fmla="*/ 35 w 266"/>
              <a:gd name="T47" fmla="*/ 133 h 266"/>
              <a:gd name="T48" fmla="*/ 24 w 266"/>
              <a:gd name="T49" fmla="*/ 117 h 266"/>
              <a:gd name="T50" fmla="*/ 117 w 266"/>
              <a:gd name="T51" fmla="*/ 24 h 266"/>
              <a:gd name="T52" fmla="*/ 133 w 266"/>
              <a:gd name="T53" fmla="*/ 35 h 266"/>
              <a:gd name="T54" fmla="*/ 133 w 266"/>
              <a:gd name="T55" fmla="*/ 35 h 266"/>
              <a:gd name="T56" fmla="*/ 133 w 266"/>
              <a:gd name="T57"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6" h="266">
                <a:moveTo>
                  <a:pt x="133" y="0"/>
                </a:moveTo>
                <a:cubicBezTo>
                  <a:pt x="133" y="0"/>
                  <a:pt x="133" y="0"/>
                  <a:pt x="133" y="0"/>
                </a:cubicBezTo>
                <a:cubicBezTo>
                  <a:pt x="133" y="35"/>
                  <a:pt x="133" y="35"/>
                  <a:pt x="133" y="35"/>
                </a:cubicBezTo>
                <a:cubicBezTo>
                  <a:pt x="141" y="35"/>
                  <a:pt x="147" y="30"/>
                  <a:pt x="150" y="24"/>
                </a:cubicBezTo>
                <a:cubicBezTo>
                  <a:pt x="197" y="31"/>
                  <a:pt x="235" y="69"/>
                  <a:pt x="242" y="117"/>
                </a:cubicBezTo>
                <a:cubicBezTo>
                  <a:pt x="236" y="119"/>
                  <a:pt x="231" y="125"/>
                  <a:pt x="231" y="133"/>
                </a:cubicBezTo>
                <a:cubicBezTo>
                  <a:pt x="231" y="140"/>
                  <a:pt x="236" y="147"/>
                  <a:pt x="242" y="149"/>
                </a:cubicBezTo>
                <a:cubicBezTo>
                  <a:pt x="235" y="197"/>
                  <a:pt x="197" y="235"/>
                  <a:pt x="150" y="242"/>
                </a:cubicBezTo>
                <a:cubicBezTo>
                  <a:pt x="150" y="242"/>
                  <a:pt x="150" y="242"/>
                  <a:pt x="150" y="242"/>
                </a:cubicBezTo>
                <a:cubicBezTo>
                  <a:pt x="147" y="236"/>
                  <a:pt x="141" y="231"/>
                  <a:pt x="133" y="231"/>
                </a:cubicBezTo>
                <a:cubicBezTo>
                  <a:pt x="133" y="266"/>
                  <a:pt x="133" y="266"/>
                  <a:pt x="133" y="266"/>
                </a:cubicBezTo>
                <a:cubicBezTo>
                  <a:pt x="133" y="266"/>
                  <a:pt x="133" y="266"/>
                  <a:pt x="133" y="266"/>
                </a:cubicBezTo>
                <a:cubicBezTo>
                  <a:pt x="207" y="266"/>
                  <a:pt x="266" y="206"/>
                  <a:pt x="266" y="133"/>
                </a:cubicBezTo>
                <a:cubicBezTo>
                  <a:pt x="266" y="59"/>
                  <a:pt x="207" y="0"/>
                  <a:pt x="133" y="0"/>
                </a:cubicBezTo>
                <a:close/>
                <a:moveTo>
                  <a:pt x="133" y="0"/>
                </a:moveTo>
                <a:cubicBezTo>
                  <a:pt x="133" y="0"/>
                  <a:pt x="133" y="0"/>
                  <a:pt x="133" y="0"/>
                </a:cubicBezTo>
                <a:cubicBezTo>
                  <a:pt x="60" y="0"/>
                  <a:pt x="0" y="59"/>
                  <a:pt x="0" y="133"/>
                </a:cubicBezTo>
                <a:cubicBezTo>
                  <a:pt x="0" y="206"/>
                  <a:pt x="60" y="266"/>
                  <a:pt x="133" y="266"/>
                </a:cubicBezTo>
                <a:cubicBezTo>
                  <a:pt x="133" y="266"/>
                  <a:pt x="133" y="266"/>
                  <a:pt x="133" y="266"/>
                </a:cubicBezTo>
                <a:cubicBezTo>
                  <a:pt x="133" y="231"/>
                  <a:pt x="133" y="231"/>
                  <a:pt x="133" y="231"/>
                </a:cubicBezTo>
                <a:cubicBezTo>
                  <a:pt x="133" y="231"/>
                  <a:pt x="133" y="231"/>
                  <a:pt x="133" y="231"/>
                </a:cubicBezTo>
                <a:cubicBezTo>
                  <a:pt x="126" y="231"/>
                  <a:pt x="120" y="236"/>
                  <a:pt x="117" y="242"/>
                </a:cubicBezTo>
                <a:cubicBezTo>
                  <a:pt x="69" y="235"/>
                  <a:pt x="31" y="197"/>
                  <a:pt x="24" y="149"/>
                </a:cubicBezTo>
                <a:cubicBezTo>
                  <a:pt x="31" y="147"/>
                  <a:pt x="35" y="140"/>
                  <a:pt x="35" y="133"/>
                </a:cubicBezTo>
                <a:cubicBezTo>
                  <a:pt x="35" y="125"/>
                  <a:pt x="31" y="119"/>
                  <a:pt x="24" y="117"/>
                </a:cubicBezTo>
                <a:cubicBezTo>
                  <a:pt x="31" y="69"/>
                  <a:pt x="69" y="31"/>
                  <a:pt x="117" y="24"/>
                </a:cubicBezTo>
                <a:cubicBezTo>
                  <a:pt x="120" y="30"/>
                  <a:pt x="126" y="35"/>
                  <a:pt x="133" y="35"/>
                </a:cubicBezTo>
                <a:cubicBezTo>
                  <a:pt x="133" y="35"/>
                  <a:pt x="133" y="35"/>
                  <a:pt x="133" y="35"/>
                </a:cubicBezTo>
                <a:lnTo>
                  <a:pt x="133" y="0"/>
                </a:lnTo>
                <a:close/>
              </a:path>
            </a:pathLst>
          </a:custGeom>
          <a:solidFill>
            <a:schemeClr val="accent6"/>
          </a:solidFill>
          <a:ln>
            <a:noFill/>
          </a:ln>
        </p:spPr>
        <p:txBody>
          <a:bodyPr vert="horz" wrap="square" lIns="91440" tIns="45720" rIns="91440" bIns="45720" numCol="1" anchor="t" anchorCtr="0" compatLnSpc="1"/>
          <a:lstStyle/>
          <a:p>
            <a:endParaRPr lang="id-ID"/>
          </a:p>
        </p:txBody>
      </p:sp>
      <p:sp>
        <p:nvSpPr>
          <p:cNvPr id="54" name="Freeform 49"/>
          <p:cNvSpPr/>
          <p:nvPr/>
        </p:nvSpPr>
        <p:spPr bwMode="auto">
          <a:xfrm>
            <a:off x="6251213" y="3663760"/>
            <a:ext cx="228737" cy="120652"/>
          </a:xfrm>
          <a:custGeom>
            <a:avLst/>
            <a:gdLst>
              <a:gd name="T0" fmla="*/ 124 w 133"/>
              <a:gd name="T1" fmla="*/ 0 h 70"/>
              <a:gd name="T2" fmla="*/ 93 w 133"/>
              <a:gd name="T3" fmla="*/ 30 h 70"/>
              <a:gd name="T4" fmla="*/ 84 w 133"/>
              <a:gd name="T5" fmla="*/ 28 h 70"/>
              <a:gd name="T6" fmla="*/ 65 w 133"/>
              <a:gd name="T7" fmla="*/ 42 h 70"/>
              <a:gd name="T8" fmla="*/ 0 w 133"/>
              <a:gd name="T9" fmla="*/ 42 h 70"/>
              <a:gd name="T10" fmla="*/ 0 w 133"/>
              <a:gd name="T11" fmla="*/ 56 h 70"/>
              <a:gd name="T12" fmla="*/ 65 w 133"/>
              <a:gd name="T13" fmla="*/ 56 h 70"/>
              <a:gd name="T14" fmla="*/ 84 w 133"/>
              <a:gd name="T15" fmla="*/ 70 h 70"/>
              <a:gd name="T16" fmla="*/ 105 w 133"/>
              <a:gd name="T17" fmla="*/ 49 h 70"/>
              <a:gd name="T18" fmla="*/ 103 w 133"/>
              <a:gd name="T19" fmla="*/ 40 h 70"/>
              <a:gd name="T20" fmla="*/ 133 w 133"/>
              <a:gd name="T21" fmla="*/ 9 h 70"/>
              <a:gd name="T22" fmla="*/ 124 w 133"/>
              <a:gd name="T2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70">
                <a:moveTo>
                  <a:pt x="124" y="0"/>
                </a:moveTo>
                <a:cubicBezTo>
                  <a:pt x="93" y="30"/>
                  <a:pt x="93" y="30"/>
                  <a:pt x="93" y="30"/>
                </a:cubicBezTo>
                <a:cubicBezTo>
                  <a:pt x="91" y="29"/>
                  <a:pt x="88" y="28"/>
                  <a:pt x="84" y="28"/>
                </a:cubicBezTo>
                <a:cubicBezTo>
                  <a:pt x="75" y="28"/>
                  <a:pt x="67" y="34"/>
                  <a:pt x="65" y="42"/>
                </a:cubicBezTo>
                <a:cubicBezTo>
                  <a:pt x="0" y="42"/>
                  <a:pt x="0" y="42"/>
                  <a:pt x="0" y="42"/>
                </a:cubicBezTo>
                <a:cubicBezTo>
                  <a:pt x="0" y="56"/>
                  <a:pt x="0" y="56"/>
                  <a:pt x="0" y="56"/>
                </a:cubicBezTo>
                <a:cubicBezTo>
                  <a:pt x="65" y="56"/>
                  <a:pt x="65" y="56"/>
                  <a:pt x="65" y="56"/>
                </a:cubicBezTo>
                <a:cubicBezTo>
                  <a:pt x="67" y="64"/>
                  <a:pt x="75" y="70"/>
                  <a:pt x="84" y="70"/>
                </a:cubicBezTo>
                <a:cubicBezTo>
                  <a:pt x="96" y="70"/>
                  <a:pt x="105" y="60"/>
                  <a:pt x="105" y="49"/>
                </a:cubicBezTo>
                <a:cubicBezTo>
                  <a:pt x="105" y="46"/>
                  <a:pt x="104" y="43"/>
                  <a:pt x="103" y="40"/>
                </a:cubicBezTo>
                <a:cubicBezTo>
                  <a:pt x="133" y="9"/>
                  <a:pt x="133" y="9"/>
                  <a:pt x="133" y="9"/>
                </a:cubicBezTo>
                <a:lnTo>
                  <a:pt x="124" y="0"/>
                </a:lnTo>
                <a:close/>
              </a:path>
            </a:pathLst>
          </a:custGeom>
          <a:solidFill>
            <a:schemeClr val="accent6"/>
          </a:solidFill>
          <a:ln>
            <a:noFill/>
          </a:ln>
        </p:spPr>
        <p:txBody>
          <a:bodyPr vert="horz" wrap="square" lIns="91440" tIns="45720" rIns="91440" bIns="45720" numCol="1" anchor="t" anchorCtr="0" compatLnSpc="1"/>
          <a:lstStyle/>
          <a:p>
            <a:endParaRPr lang="id-ID"/>
          </a:p>
        </p:txBody>
      </p:sp>
      <p:grpSp>
        <p:nvGrpSpPr>
          <p:cNvPr id="55" name="Group 76"/>
          <p:cNvGrpSpPr/>
          <p:nvPr/>
        </p:nvGrpSpPr>
        <p:grpSpPr>
          <a:xfrm>
            <a:off x="6350500" y="4108666"/>
            <a:ext cx="359443" cy="341848"/>
            <a:chOff x="8505825" y="3605213"/>
            <a:chExt cx="454025" cy="431800"/>
          </a:xfrm>
          <a:solidFill>
            <a:srgbClr val="A6A6A6"/>
          </a:solidFill>
        </p:grpSpPr>
        <p:sp>
          <p:nvSpPr>
            <p:cNvPr id="56" name="Freeform 50"/>
            <p:cNvSpPr/>
            <p:nvPr/>
          </p:nvSpPr>
          <p:spPr bwMode="auto">
            <a:xfrm>
              <a:off x="8505825" y="3694113"/>
              <a:ext cx="454025" cy="342900"/>
            </a:xfrm>
            <a:custGeom>
              <a:avLst/>
              <a:gdLst>
                <a:gd name="T0" fmla="*/ 146 w 208"/>
                <a:gd name="T1" fmla="*/ 0 h 157"/>
                <a:gd name="T2" fmla="*/ 104 w 208"/>
                <a:gd name="T3" fmla="*/ 15 h 157"/>
                <a:gd name="T4" fmla="*/ 62 w 208"/>
                <a:gd name="T5" fmla="*/ 0 h 157"/>
                <a:gd name="T6" fmla="*/ 0 w 208"/>
                <a:gd name="T7" fmla="*/ 60 h 157"/>
                <a:gd name="T8" fmla="*/ 107 w 208"/>
                <a:gd name="T9" fmla="*/ 157 h 157"/>
                <a:gd name="T10" fmla="*/ 208 w 208"/>
                <a:gd name="T11" fmla="*/ 60 h 157"/>
                <a:gd name="T12" fmla="*/ 146 w 208"/>
                <a:gd name="T13" fmla="*/ 0 h 157"/>
              </a:gdLst>
              <a:ahLst/>
              <a:cxnLst>
                <a:cxn ang="0">
                  <a:pos x="T0" y="T1"/>
                </a:cxn>
                <a:cxn ang="0">
                  <a:pos x="T2" y="T3"/>
                </a:cxn>
                <a:cxn ang="0">
                  <a:pos x="T4" y="T5"/>
                </a:cxn>
                <a:cxn ang="0">
                  <a:pos x="T6" y="T7"/>
                </a:cxn>
                <a:cxn ang="0">
                  <a:pos x="T8" y="T9"/>
                </a:cxn>
                <a:cxn ang="0">
                  <a:pos x="T10" y="T11"/>
                </a:cxn>
                <a:cxn ang="0">
                  <a:pos x="T12" y="T13"/>
                </a:cxn>
              </a:cxnLst>
              <a:rect l="0" t="0" r="r" b="b"/>
              <a:pathLst>
                <a:path w="208" h="157">
                  <a:moveTo>
                    <a:pt x="146" y="0"/>
                  </a:moveTo>
                  <a:cubicBezTo>
                    <a:pt x="130" y="0"/>
                    <a:pt x="115" y="6"/>
                    <a:pt x="104" y="15"/>
                  </a:cubicBezTo>
                  <a:cubicBezTo>
                    <a:pt x="93" y="6"/>
                    <a:pt x="78" y="0"/>
                    <a:pt x="62" y="0"/>
                  </a:cubicBezTo>
                  <a:cubicBezTo>
                    <a:pt x="28" y="0"/>
                    <a:pt x="0" y="27"/>
                    <a:pt x="0" y="60"/>
                  </a:cubicBezTo>
                  <a:cubicBezTo>
                    <a:pt x="0" y="98"/>
                    <a:pt x="31" y="157"/>
                    <a:pt x="107" y="157"/>
                  </a:cubicBezTo>
                  <a:cubicBezTo>
                    <a:pt x="185" y="157"/>
                    <a:pt x="208" y="95"/>
                    <a:pt x="208" y="60"/>
                  </a:cubicBezTo>
                  <a:cubicBezTo>
                    <a:pt x="208" y="27"/>
                    <a:pt x="180" y="0"/>
                    <a:pt x="14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57" name="Freeform 51"/>
            <p:cNvSpPr/>
            <p:nvPr/>
          </p:nvSpPr>
          <p:spPr bwMode="auto">
            <a:xfrm>
              <a:off x="8709025" y="3605213"/>
              <a:ext cx="123825" cy="157163"/>
            </a:xfrm>
            <a:custGeom>
              <a:avLst/>
              <a:gdLst>
                <a:gd name="T0" fmla="*/ 12 w 57"/>
                <a:gd name="T1" fmla="*/ 72 h 72"/>
                <a:gd name="T2" fmla="*/ 27 w 57"/>
                <a:gd name="T3" fmla="*/ 0 h 72"/>
                <a:gd name="T4" fmla="*/ 57 w 57"/>
                <a:gd name="T5" fmla="*/ 6 h 72"/>
                <a:gd name="T6" fmla="*/ 12 w 57"/>
                <a:gd name="T7" fmla="*/ 72 h 72"/>
              </a:gdLst>
              <a:ahLst/>
              <a:cxnLst>
                <a:cxn ang="0">
                  <a:pos x="T0" y="T1"/>
                </a:cxn>
                <a:cxn ang="0">
                  <a:pos x="T2" y="T3"/>
                </a:cxn>
                <a:cxn ang="0">
                  <a:pos x="T4" y="T5"/>
                </a:cxn>
                <a:cxn ang="0">
                  <a:pos x="T6" y="T7"/>
                </a:cxn>
              </a:cxnLst>
              <a:rect l="0" t="0" r="r" b="b"/>
              <a:pathLst>
                <a:path w="57" h="72">
                  <a:moveTo>
                    <a:pt x="12" y="72"/>
                  </a:moveTo>
                  <a:cubicBezTo>
                    <a:pt x="0" y="48"/>
                    <a:pt x="7" y="20"/>
                    <a:pt x="27" y="0"/>
                  </a:cubicBezTo>
                  <a:cubicBezTo>
                    <a:pt x="57" y="6"/>
                    <a:pt x="57" y="6"/>
                    <a:pt x="57" y="6"/>
                  </a:cubicBezTo>
                  <a:cubicBezTo>
                    <a:pt x="29" y="21"/>
                    <a:pt x="12" y="37"/>
                    <a:pt x="12" y="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58" name="Freeform 52"/>
          <p:cNvSpPr/>
          <p:nvPr/>
        </p:nvSpPr>
        <p:spPr bwMode="auto">
          <a:xfrm>
            <a:off x="5242007" y="2073914"/>
            <a:ext cx="537908" cy="437365"/>
          </a:xfrm>
          <a:custGeom>
            <a:avLst/>
            <a:gdLst>
              <a:gd name="T0" fmla="*/ 312 w 312"/>
              <a:gd name="T1" fmla="*/ 86 h 253"/>
              <a:gd name="T2" fmla="*/ 305 w 312"/>
              <a:gd name="T3" fmla="*/ 75 h 253"/>
              <a:gd name="T4" fmla="*/ 79 w 312"/>
              <a:gd name="T5" fmla="*/ 226 h 253"/>
              <a:gd name="T6" fmla="*/ 28 w 312"/>
              <a:gd name="T7" fmla="*/ 214 h 253"/>
              <a:gd name="T8" fmla="*/ 35 w 312"/>
              <a:gd name="T9" fmla="*/ 162 h 253"/>
              <a:gd name="T10" fmla="*/ 262 w 312"/>
              <a:gd name="T11" fmla="*/ 11 h 253"/>
              <a:gd name="T12" fmla="*/ 254 w 312"/>
              <a:gd name="T13" fmla="*/ 0 h 253"/>
              <a:gd name="T14" fmla="*/ 26 w 312"/>
              <a:gd name="T15" fmla="*/ 153 h 253"/>
              <a:gd name="T16" fmla="*/ 15 w 312"/>
              <a:gd name="T17" fmla="*/ 222 h 253"/>
              <a:gd name="T18" fmla="*/ 83 w 312"/>
              <a:gd name="T19" fmla="*/ 239 h 253"/>
              <a:gd name="T20" fmla="*/ 312 w 312"/>
              <a:gd name="T21" fmla="*/ 8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2" h="253">
                <a:moveTo>
                  <a:pt x="312" y="86"/>
                </a:moveTo>
                <a:cubicBezTo>
                  <a:pt x="305" y="75"/>
                  <a:pt x="305" y="75"/>
                  <a:pt x="305" y="75"/>
                </a:cubicBezTo>
                <a:cubicBezTo>
                  <a:pt x="79" y="226"/>
                  <a:pt x="79" y="226"/>
                  <a:pt x="79" y="226"/>
                </a:cubicBezTo>
                <a:cubicBezTo>
                  <a:pt x="63" y="237"/>
                  <a:pt x="40" y="231"/>
                  <a:pt x="28" y="214"/>
                </a:cubicBezTo>
                <a:cubicBezTo>
                  <a:pt x="16" y="196"/>
                  <a:pt x="19" y="173"/>
                  <a:pt x="35" y="162"/>
                </a:cubicBezTo>
                <a:cubicBezTo>
                  <a:pt x="262" y="11"/>
                  <a:pt x="262" y="11"/>
                  <a:pt x="262" y="11"/>
                </a:cubicBezTo>
                <a:cubicBezTo>
                  <a:pt x="254" y="0"/>
                  <a:pt x="254" y="0"/>
                  <a:pt x="254" y="0"/>
                </a:cubicBezTo>
                <a:cubicBezTo>
                  <a:pt x="26" y="153"/>
                  <a:pt x="26" y="153"/>
                  <a:pt x="26" y="153"/>
                </a:cubicBezTo>
                <a:cubicBezTo>
                  <a:pt x="4" y="167"/>
                  <a:pt x="0" y="198"/>
                  <a:pt x="15" y="222"/>
                </a:cubicBezTo>
                <a:cubicBezTo>
                  <a:pt x="31" y="246"/>
                  <a:pt x="62" y="253"/>
                  <a:pt x="83" y="239"/>
                </a:cubicBezTo>
                <a:lnTo>
                  <a:pt x="312" y="86"/>
                </a:lnTo>
                <a:close/>
              </a:path>
            </a:pathLst>
          </a:custGeom>
          <a:solidFill>
            <a:srgbClr val="A6A6A6"/>
          </a:solidFill>
          <a:ln>
            <a:noFill/>
          </a:ln>
        </p:spPr>
        <p:txBody>
          <a:bodyPr vert="horz" wrap="square" lIns="91440" tIns="45720" rIns="91440" bIns="45720" numCol="1" anchor="t" anchorCtr="0" compatLnSpc="1"/>
          <a:lstStyle/>
          <a:p>
            <a:endParaRPr lang="id-ID"/>
          </a:p>
        </p:txBody>
      </p:sp>
      <p:sp>
        <p:nvSpPr>
          <p:cNvPr id="59" name="Freeform 53"/>
          <p:cNvSpPr/>
          <p:nvPr/>
        </p:nvSpPr>
        <p:spPr bwMode="auto">
          <a:xfrm>
            <a:off x="5650465" y="2050036"/>
            <a:ext cx="148302" cy="203601"/>
          </a:xfrm>
          <a:custGeom>
            <a:avLst/>
            <a:gdLst>
              <a:gd name="T0" fmla="*/ 80 w 86"/>
              <a:gd name="T1" fmla="*/ 115 h 118"/>
              <a:gd name="T2" fmla="*/ 68 w 86"/>
              <a:gd name="T3" fmla="*/ 113 h 118"/>
              <a:gd name="T4" fmla="*/ 3 w 86"/>
              <a:gd name="T5" fmla="*/ 16 h 118"/>
              <a:gd name="T6" fmla="*/ 6 w 86"/>
              <a:gd name="T7" fmla="*/ 3 h 118"/>
              <a:gd name="T8" fmla="*/ 19 w 86"/>
              <a:gd name="T9" fmla="*/ 6 h 118"/>
              <a:gd name="T10" fmla="*/ 83 w 86"/>
              <a:gd name="T11" fmla="*/ 102 h 118"/>
              <a:gd name="T12" fmla="*/ 80 w 86"/>
              <a:gd name="T13" fmla="*/ 115 h 118"/>
            </a:gdLst>
            <a:ahLst/>
            <a:cxnLst>
              <a:cxn ang="0">
                <a:pos x="T0" y="T1"/>
              </a:cxn>
              <a:cxn ang="0">
                <a:pos x="T2" y="T3"/>
              </a:cxn>
              <a:cxn ang="0">
                <a:pos x="T4" y="T5"/>
              </a:cxn>
              <a:cxn ang="0">
                <a:pos x="T6" y="T7"/>
              </a:cxn>
              <a:cxn ang="0">
                <a:pos x="T8" y="T9"/>
              </a:cxn>
              <a:cxn ang="0">
                <a:pos x="T10" y="T11"/>
              </a:cxn>
              <a:cxn ang="0">
                <a:pos x="T12" y="T13"/>
              </a:cxn>
            </a:cxnLst>
            <a:rect l="0" t="0" r="r" b="b"/>
            <a:pathLst>
              <a:path w="86" h="118">
                <a:moveTo>
                  <a:pt x="80" y="115"/>
                </a:moveTo>
                <a:cubicBezTo>
                  <a:pt x="76" y="118"/>
                  <a:pt x="70" y="117"/>
                  <a:pt x="68" y="113"/>
                </a:cubicBezTo>
                <a:cubicBezTo>
                  <a:pt x="3" y="16"/>
                  <a:pt x="3" y="16"/>
                  <a:pt x="3" y="16"/>
                </a:cubicBezTo>
                <a:cubicBezTo>
                  <a:pt x="0" y="12"/>
                  <a:pt x="1" y="6"/>
                  <a:pt x="6" y="3"/>
                </a:cubicBezTo>
                <a:cubicBezTo>
                  <a:pt x="10" y="0"/>
                  <a:pt x="16" y="2"/>
                  <a:pt x="19" y="6"/>
                </a:cubicBezTo>
                <a:cubicBezTo>
                  <a:pt x="83" y="102"/>
                  <a:pt x="83" y="102"/>
                  <a:pt x="83" y="102"/>
                </a:cubicBezTo>
                <a:cubicBezTo>
                  <a:pt x="86" y="107"/>
                  <a:pt x="85" y="112"/>
                  <a:pt x="80" y="115"/>
                </a:cubicBezTo>
                <a:close/>
              </a:path>
            </a:pathLst>
          </a:custGeom>
          <a:solidFill>
            <a:srgbClr val="A6A6A6"/>
          </a:solidFill>
          <a:ln>
            <a:noFill/>
          </a:ln>
        </p:spPr>
        <p:txBody>
          <a:bodyPr vert="horz" wrap="square" lIns="91440" tIns="45720" rIns="91440" bIns="45720" numCol="1" anchor="t" anchorCtr="0" compatLnSpc="1"/>
          <a:lstStyle/>
          <a:p>
            <a:endParaRPr lang="id-ID"/>
          </a:p>
        </p:txBody>
      </p:sp>
      <p:sp>
        <p:nvSpPr>
          <p:cNvPr id="60" name="Freeform 54"/>
          <p:cNvSpPr/>
          <p:nvPr/>
        </p:nvSpPr>
        <p:spPr bwMode="auto">
          <a:xfrm>
            <a:off x="5312387" y="2189539"/>
            <a:ext cx="407202" cy="266441"/>
          </a:xfrm>
          <a:custGeom>
            <a:avLst/>
            <a:gdLst>
              <a:gd name="T0" fmla="*/ 236 w 236"/>
              <a:gd name="T1" fmla="*/ 13 h 154"/>
              <a:gd name="T2" fmla="*/ 227 w 236"/>
              <a:gd name="T3" fmla="*/ 0 h 154"/>
              <a:gd name="T4" fmla="*/ 25 w 236"/>
              <a:gd name="T5" fmla="*/ 135 h 154"/>
              <a:gd name="T6" fmla="*/ 0 w 236"/>
              <a:gd name="T7" fmla="*/ 136 h 154"/>
              <a:gd name="T8" fmla="*/ 1 w 236"/>
              <a:gd name="T9" fmla="*/ 138 h 154"/>
              <a:gd name="T10" fmla="*/ 36 w 236"/>
              <a:gd name="T11" fmla="*/ 146 h 154"/>
              <a:gd name="T12" fmla="*/ 236 w 236"/>
              <a:gd name="T13" fmla="*/ 13 h 154"/>
            </a:gdLst>
            <a:ahLst/>
            <a:cxnLst>
              <a:cxn ang="0">
                <a:pos x="T0" y="T1"/>
              </a:cxn>
              <a:cxn ang="0">
                <a:pos x="T2" y="T3"/>
              </a:cxn>
              <a:cxn ang="0">
                <a:pos x="T4" y="T5"/>
              </a:cxn>
              <a:cxn ang="0">
                <a:pos x="T6" y="T7"/>
              </a:cxn>
              <a:cxn ang="0">
                <a:pos x="T8" y="T9"/>
              </a:cxn>
              <a:cxn ang="0">
                <a:pos x="T10" y="T11"/>
              </a:cxn>
              <a:cxn ang="0">
                <a:pos x="T12" y="T13"/>
              </a:cxn>
            </a:cxnLst>
            <a:rect l="0" t="0" r="r" b="b"/>
            <a:pathLst>
              <a:path w="236" h="154">
                <a:moveTo>
                  <a:pt x="236" y="13"/>
                </a:moveTo>
                <a:cubicBezTo>
                  <a:pt x="227" y="0"/>
                  <a:pt x="227" y="0"/>
                  <a:pt x="227" y="0"/>
                </a:cubicBezTo>
                <a:cubicBezTo>
                  <a:pt x="25" y="135"/>
                  <a:pt x="25" y="135"/>
                  <a:pt x="25" y="135"/>
                </a:cubicBezTo>
                <a:cubicBezTo>
                  <a:pt x="17" y="140"/>
                  <a:pt x="8" y="140"/>
                  <a:pt x="0" y="136"/>
                </a:cubicBezTo>
                <a:cubicBezTo>
                  <a:pt x="0" y="137"/>
                  <a:pt x="0" y="137"/>
                  <a:pt x="1" y="138"/>
                </a:cubicBezTo>
                <a:cubicBezTo>
                  <a:pt x="9" y="150"/>
                  <a:pt x="25" y="154"/>
                  <a:pt x="36" y="146"/>
                </a:cubicBezTo>
                <a:lnTo>
                  <a:pt x="236" y="13"/>
                </a:lnTo>
                <a:close/>
              </a:path>
            </a:pathLst>
          </a:custGeom>
          <a:solidFill>
            <a:srgbClr val="A6A6A6"/>
          </a:solidFill>
          <a:ln>
            <a:noFill/>
          </a:ln>
        </p:spPr>
        <p:txBody>
          <a:bodyPr vert="horz" wrap="square" lIns="91440" tIns="45720" rIns="91440" bIns="45720" numCol="1" anchor="t" anchorCtr="0" compatLnSpc="1"/>
          <a:lstStyle/>
          <a:p>
            <a:endParaRPr lang="id-ID"/>
          </a:p>
        </p:txBody>
      </p:sp>
      <p:sp>
        <p:nvSpPr>
          <p:cNvPr id="61" name="Freeform 55"/>
          <p:cNvSpPr>
            <a:spLocks noEditPoints="1"/>
          </p:cNvSpPr>
          <p:nvPr/>
        </p:nvSpPr>
        <p:spPr bwMode="auto">
          <a:xfrm>
            <a:off x="4980593" y="2423303"/>
            <a:ext cx="235021" cy="412229"/>
          </a:xfrm>
          <a:custGeom>
            <a:avLst/>
            <a:gdLst>
              <a:gd name="T0" fmla="*/ 59 w 136"/>
              <a:gd name="T1" fmla="*/ 203 h 239"/>
              <a:gd name="T2" fmla="*/ 54 w 136"/>
              <a:gd name="T3" fmla="*/ 203 h 239"/>
              <a:gd name="T4" fmla="*/ 54 w 136"/>
              <a:gd name="T5" fmla="*/ 239 h 239"/>
              <a:gd name="T6" fmla="*/ 72 w 136"/>
              <a:gd name="T7" fmla="*/ 226 h 239"/>
              <a:gd name="T8" fmla="*/ 59 w 136"/>
              <a:gd name="T9" fmla="*/ 203 h 239"/>
              <a:gd name="T10" fmla="*/ 54 w 136"/>
              <a:gd name="T11" fmla="*/ 187 h 239"/>
              <a:gd name="T12" fmla="*/ 54 w 136"/>
              <a:gd name="T13" fmla="*/ 82 h 239"/>
              <a:gd name="T14" fmla="*/ 81 w 136"/>
              <a:gd name="T15" fmla="*/ 74 h 239"/>
              <a:gd name="T16" fmla="*/ 97 w 136"/>
              <a:gd name="T17" fmla="*/ 13 h 239"/>
              <a:gd name="T18" fmla="*/ 114 w 136"/>
              <a:gd name="T19" fmla="*/ 2 h 239"/>
              <a:gd name="T20" fmla="*/ 124 w 136"/>
              <a:gd name="T21" fmla="*/ 20 h 239"/>
              <a:gd name="T22" fmla="*/ 109 w 136"/>
              <a:gd name="T23" fmla="*/ 81 h 239"/>
              <a:gd name="T24" fmla="*/ 130 w 136"/>
              <a:gd name="T25" fmla="*/ 134 h 239"/>
              <a:gd name="T26" fmla="*/ 122 w 136"/>
              <a:gd name="T27" fmla="*/ 164 h 239"/>
              <a:gd name="T28" fmla="*/ 122 w 136"/>
              <a:gd name="T29" fmla="*/ 164 h 239"/>
              <a:gd name="T30" fmla="*/ 136 w 136"/>
              <a:gd name="T31" fmla="*/ 187 h 239"/>
              <a:gd name="T32" fmla="*/ 131 w 136"/>
              <a:gd name="T33" fmla="*/ 207 h 239"/>
              <a:gd name="T34" fmla="*/ 54 w 136"/>
              <a:gd name="T35" fmla="*/ 187 h 239"/>
              <a:gd name="T36" fmla="*/ 54 w 136"/>
              <a:gd name="T37" fmla="*/ 203 h 239"/>
              <a:gd name="T38" fmla="*/ 36 w 136"/>
              <a:gd name="T39" fmla="*/ 216 h 239"/>
              <a:gd name="T40" fmla="*/ 50 w 136"/>
              <a:gd name="T41" fmla="*/ 239 h 239"/>
              <a:gd name="T42" fmla="*/ 54 w 136"/>
              <a:gd name="T43" fmla="*/ 239 h 239"/>
              <a:gd name="T44" fmla="*/ 54 w 136"/>
              <a:gd name="T45" fmla="*/ 203 h 239"/>
              <a:gd name="T46" fmla="*/ 54 w 136"/>
              <a:gd name="T47" fmla="*/ 82 h 239"/>
              <a:gd name="T48" fmla="*/ 54 w 136"/>
              <a:gd name="T49" fmla="*/ 187 h 239"/>
              <a:gd name="T50" fmla="*/ 0 w 136"/>
              <a:gd name="T51" fmla="*/ 173 h 239"/>
              <a:gd name="T52" fmla="*/ 5 w 136"/>
              <a:gd name="T53" fmla="*/ 152 h 239"/>
              <a:gd name="T54" fmla="*/ 29 w 136"/>
              <a:gd name="T55" fmla="*/ 140 h 239"/>
              <a:gd name="T56" fmla="*/ 37 w 136"/>
              <a:gd name="T57" fmla="*/ 109 h 239"/>
              <a:gd name="T58" fmla="*/ 54 w 136"/>
              <a:gd name="T59" fmla="*/ 82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6" h="239">
                <a:moveTo>
                  <a:pt x="59" y="203"/>
                </a:moveTo>
                <a:cubicBezTo>
                  <a:pt x="57" y="203"/>
                  <a:pt x="56" y="203"/>
                  <a:pt x="54" y="203"/>
                </a:cubicBezTo>
                <a:cubicBezTo>
                  <a:pt x="54" y="239"/>
                  <a:pt x="54" y="239"/>
                  <a:pt x="54" y="239"/>
                </a:cubicBezTo>
                <a:cubicBezTo>
                  <a:pt x="62" y="239"/>
                  <a:pt x="70" y="234"/>
                  <a:pt x="72" y="226"/>
                </a:cubicBezTo>
                <a:cubicBezTo>
                  <a:pt x="74" y="216"/>
                  <a:pt x="69" y="206"/>
                  <a:pt x="59" y="203"/>
                </a:cubicBezTo>
                <a:close/>
                <a:moveTo>
                  <a:pt x="54" y="187"/>
                </a:moveTo>
                <a:cubicBezTo>
                  <a:pt x="54" y="82"/>
                  <a:pt x="54" y="82"/>
                  <a:pt x="54" y="82"/>
                </a:cubicBezTo>
                <a:cubicBezTo>
                  <a:pt x="62" y="76"/>
                  <a:pt x="71" y="74"/>
                  <a:pt x="81" y="74"/>
                </a:cubicBezTo>
                <a:cubicBezTo>
                  <a:pt x="97" y="13"/>
                  <a:pt x="97" y="13"/>
                  <a:pt x="97" y="13"/>
                </a:cubicBezTo>
                <a:cubicBezTo>
                  <a:pt x="99" y="5"/>
                  <a:pt x="107" y="0"/>
                  <a:pt x="114" y="2"/>
                </a:cubicBezTo>
                <a:cubicBezTo>
                  <a:pt x="122" y="4"/>
                  <a:pt x="126" y="12"/>
                  <a:pt x="124" y="20"/>
                </a:cubicBezTo>
                <a:cubicBezTo>
                  <a:pt x="109" y="81"/>
                  <a:pt x="109" y="81"/>
                  <a:pt x="109" y="81"/>
                </a:cubicBezTo>
                <a:cubicBezTo>
                  <a:pt x="125" y="90"/>
                  <a:pt x="136" y="109"/>
                  <a:pt x="130" y="134"/>
                </a:cubicBezTo>
                <a:cubicBezTo>
                  <a:pt x="130" y="134"/>
                  <a:pt x="125" y="154"/>
                  <a:pt x="122" y="164"/>
                </a:cubicBezTo>
                <a:cubicBezTo>
                  <a:pt x="122" y="164"/>
                  <a:pt x="122" y="164"/>
                  <a:pt x="122" y="164"/>
                </a:cubicBezTo>
                <a:cubicBezTo>
                  <a:pt x="118" y="178"/>
                  <a:pt x="136" y="187"/>
                  <a:pt x="136" y="187"/>
                </a:cubicBezTo>
                <a:cubicBezTo>
                  <a:pt x="131" y="207"/>
                  <a:pt x="131" y="207"/>
                  <a:pt x="131" y="207"/>
                </a:cubicBezTo>
                <a:lnTo>
                  <a:pt x="54" y="187"/>
                </a:lnTo>
                <a:close/>
                <a:moveTo>
                  <a:pt x="54" y="203"/>
                </a:moveTo>
                <a:cubicBezTo>
                  <a:pt x="46" y="203"/>
                  <a:pt x="38" y="208"/>
                  <a:pt x="36" y="216"/>
                </a:cubicBezTo>
                <a:cubicBezTo>
                  <a:pt x="34" y="226"/>
                  <a:pt x="40" y="236"/>
                  <a:pt x="50" y="239"/>
                </a:cubicBezTo>
                <a:cubicBezTo>
                  <a:pt x="51" y="239"/>
                  <a:pt x="53" y="239"/>
                  <a:pt x="54" y="239"/>
                </a:cubicBezTo>
                <a:cubicBezTo>
                  <a:pt x="54" y="203"/>
                  <a:pt x="54" y="203"/>
                  <a:pt x="54" y="203"/>
                </a:cubicBezTo>
                <a:close/>
                <a:moveTo>
                  <a:pt x="54" y="82"/>
                </a:moveTo>
                <a:cubicBezTo>
                  <a:pt x="54" y="187"/>
                  <a:pt x="54" y="187"/>
                  <a:pt x="54" y="187"/>
                </a:cubicBezTo>
                <a:cubicBezTo>
                  <a:pt x="0" y="173"/>
                  <a:pt x="0" y="173"/>
                  <a:pt x="0" y="173"/>
                </a:cubicBezTo>
                <a:cubicBezTo>
                  <a:pt x="5" y="152"/>
                  <a:pt x="5" y="152"/>
                  <a:pt x="5" y="152"/>
                </a:cubicBezTo>
                <a:cubicBezTo>
                  <a:pt x="5" y="152"/>
                  <a:pt x="25" y="154"/>
                  <a:pt x="29" y="140"/>
                </a:cubicBezTo>
                <a:cubicBezTo>
                  <a:pt x="32" y="128"/>
                  <a:pt x="37" y="109"/>
                  <a:pt x="37" y="109"/>
                </a:cubicBezTo>
                <a:cubicBezTo>
                  <a:pt x="40" y="97"/>
                  <a:pt x="46" y="88"/>
                  <a:pt x="54" y="82"/>
                </a:cubicBezTo>
                <a:close/>
              </a:path>
            </a:pathLst>
          </a:custGeom>
          <a:solidFill>
            <a:srgbClr val="A6A6A6"/>
          </a:solidFill>
          <a:ln>
            <a:noFill/>
          </a:ln>
        </p:spPr>
        <p:txBody>
          <a:bodyPr vert="horz" wrap="square" lIns="91440" tIns="45720" rIns="91440" bIns="45720" numCol="1" anchor="t" anchorCtr="0" compatLnSpc="1"/>
          <a:lstStyle/>
          <a:p>
            <a:endParaRPr lang="id-ID"/>
          </a:p>
        </p:txBody>
      </p:sp>
      <p:sp>
        <p:nvSpPr>
          <p:cNvPr id="62" name="Freeform 56"/>
          <p:cNvSpPr>
            <a:spLocks noEditPoints="1"/>
          </p:cNvSpPr>
          <p:nvPr/>
        </p:nvSpPr>
        <p:spPr bwMode="auto">
          <a:xfrm>
            <a:off x="4766938" y="3286722"/>
            <a:ext cx="439878" cy="478839"/>
          </a:xfrm>
          <a:custGeom>
            <a:avLst/>
            <a:gdLst>
              <a:gd name="T0" fmla="*/ 198 w 255"/>
              <a:gd name="T1" fmla="*/ 128 h 277"/>
              <a:gd name="T2" fmla="*/ 191 w 255"/>
              <a:gd name="T3" fmla="*/ 158 h 277"/>
              <a:gd name="T4" fmla="*/ 191 w 255"/>
              <a:gd name="T5" fmla="*/ 185 h 277"/>
              <a:gd name="T6" fmla="*/ 196 w 255"/>
              <a:gd name="T7" fmla="*/ 187 h 277"/>
              <a:gd name="T8" fmla="*/ 218 w 255"/>
              <a:gd name="T9" fmla="*/ 218 h 277"/>
              <a:gd name="T10" fmla="*/ 191 w 255"/>
              <a:gd name="T11" fmla="*/ 201 h 277"/>
              <a:gd name="T12" fmla="*/ 191 w 255"/>
              <a:gd name="T13" fmla="*/ 55 h 277"/>
              <a:gd name="T14" fmla="*/ 218 w 255"/>
              <a:gd name="T15" fmla="*/ 38 h 277"/>
              <a:gd name="T16" fmla="*/ 196 w 255"/>
              <a:gd name="T17" fmla="*/ 69 h 277"/>
              <a:gd name="T18" fmla="*/ 191 w 255"/>
              <a:gd name="T19" fmla="*/ 71 h 277"/>
              <a:gd name="T20" fmla="*/ 249 w 255"/>
              <a:gd name="T21" fmla="*/ 121 h 277"/>
              <a:gd name="T22" fmla="*/ 211 w 255"/>
              <a:gd name="T23" fmla="*/ 128 h 277"/>
              <a:gd name="T24" fmla="*/ 249 w 255"/>
              <a:gd name="T25" fmla="*/ 134 h 277"/>
              <a:gd name="T26" fmla="*/ 249 w 255"/>
              <a:gd name="T27" fmla="*/ 121 h 277"/>
              <a:gd name="T28" fmla="*/ 132 w 255"/>
              <a:gd name="T29" fmla="*/ 277 h 277"/>
              <a:gd name="T30" fmla="*/ 167 w 255"/>
              <a:gd name="T31" fmla="*/ 186 h 277"/>
              <a:gd name="T32" fmla="*/ 191 w 255"/>
              <a:gd name="T33" fmla="*/ 98 h 277"/>
              <a:gd name="T34" fmla="*/ 127 w 255"/>
              <a:gd name="T35" fmla="*/ 72 h 277"/>
              <a:gd name="T36" fmla="*/ 183 w 255"/>
              <a:gd name="T37" fmla="*/ 128 h 277"/>
              <a:gd name="T38" fmla="*/ 156 w 255"/>
              <a:gd name="T39" fmla="*/ 176 h 277"/>
              <a:gd name="T40" fmla="*/ 153 w 255"/>
              <a:gd name="T41" fmla="*/ 214 h 277"/>
              <a:gd name="T42" fmla="*/ 127 w 255"/>
              <a:gd name="T43" fmla="*/ 277 h 277"/>
              <a:gd name="T44" fmla="*/ 191 w 255"/>
              <a:gd name="T45" fmla="*/ 71 h 277"/>
              <a:gd name="T46" fmla="*/ 186 w 255"/>
              <a:gd name="T47" fmla="*/ 60 h 277"/>
              <a:gd name="T48" fmla="*/ 191 w 255"/>
              <a:gd name="T49" fmla="*/ 185 h 277"/>
              <a:gd name="T50" fmla="*/ 186 w 255"/>
              <a:gd name="T51" fmla="*/ 196 h 277"/>
              <a:gd name="T52" fmla="*/ 191 w 255"/>
              <a:gd name="T53" fmla="*/ 185 h 277"/>
              <a:gd name="T54" fmla="*/ 127 w 255"/>
              <a:gd name="T55" fmla="*/ 0 h 277"/>
              <a:gd name="T56" fmla="*/ 134 w 255"/>
              <a:gd name="T57" fmla="*/ 7 h 277"/>
              <a:gd name="T58" fmla="*/ 128 w 255"/>
              <a:gd name="T59" fmla="*/ 45 h 277"/>
              <a:gd name="T60" fmla="*/ 127 w 255"/>
              <a:gd name="T61" fmla="*/ 45 h 277"/>
              <a:gd name="T62" fmla="*/ 64 w 255"/>
              <a:gd name="T63" fmla="*/ 97 h 277"/>
              <a:gd name="T64" fmla="*/ 89 w 255"/>
              <a:gd name="T65" fmla="*/ 187 h 277"/>
              <a:gd name="T66" fmla="*/ 124 w 255"/>
              <a:gd name="T67" fmla="*/ 277 h 277"/>
              <a:gd name="T68" fmla="*/ 127 w 255"/>
              <a:gd name="T69" fmla="*/ 214 h 277"/>
              <a:gd name="T70" fmla="*/ 103 w 255"/>
              <a:gd name="T71" fmla="*/ 183 h 277"/>
              <a:gd name="T72" fmla="*/ 71 w 255"/>
              <a:gd name="T73" fmla="*/ 128 h 277"/>
              <a:gd name="T74" fmla="*/ 127 w 255"/>
              <a:gd name="T75" fmla="*/ 72 h 277"/>
              <a:gd name="T76" fmla="*/ 127 w 255"/>
              <a:gd name="T77" fmla="*/ 57 h 277"/>
              <a:gd name="T78" fmla="*/ 127 w 255"/>
              <a:gd name="T79" fmla="*/ 0 h 277"/>
              <a:gd name="T80" fmla="*/ 121 w 255"/>
              <a:gd name="T81" fmla="*/ 38 h 277"/>
              <a:gd name="T82" fmla="*/ 127 w 255"/>
              <a:gd name="T83" fmla="*/ 0 h 277"/>
              <a:gd name="T84" fmla="*/ 64 w 255"/>
              <a:gd name="T85" fmla="*/ 185 h 277"/>
              <a:gd name="T86" fmla="*/ 69 w 255"/>
              <a:gd name="T87" fmla="*/ 196 h 277"/>
              <a:gd name="T88" fmla="*/ 64 w 255"/>
              <a:gd name="T89" fmla="*/ 71 h 277"/>
              <a:gd name="T90" fmla="*/ 69 w 255"/>
              <a:gd name="T91" fmla="*/ 60 h 277"/>
              <a:gd name="T92" fmla="*/ 64 w 255"/>
              <a:gd name="T93" fmla="*/ 71 h 277"/>
              <a:gd name="T94" fmla="*/ 57 w 255"/>
              <a:gd name="T95" fmla="*/ 128 h 277"/>
              <a:gd name="T96" fmla="*/ 64 w 255"/>
              <a:gd name="T97" fmla="*/ 97 h 277"/>
              <a:gd name="T98" fmla="*/ 64 w 255"/>
              <a:gd name="T99" fmla="*/ 71 h 277"/>
              <a:gd name="T100" fmla="*/ 60 w 255"/>
              <a:gd name="T101" fmla="*/ 69 h 277"/>
              <a:gd name="T102" fmla="*/ 38 w 255"/>
              <a:gd name="T103" fmla="*/ 38 h 277"/>
              <a:gd name="T104" fmla="*/ 64 w 255"/>
              <a:gd name="T105" fmla="*/ 55 h 277"/>
              <a:gd name="T106" fmla="*/ 64 w 255"/>
              <a:gd name="T107" fmla="*/ 201 h 277"/>
              <a:gd name="T108" fmla="*/ 38 w 255"/>
              <a:gd name="T109" fmla="*/ 218 h 277"/>
              <a:gd name="T110" fmla="*/ 60 w 255"/>
              <a:gd name="T111" fmla="*/ 187 h 277"/>
              <a:gd name="T112" fmla="*/ 64 w 255"/>
              <a:gd name="T113" fmla="*/ 185 h 277"/>
              <a:gd name="T114" fmla="*/ 45 w 255"/>
              <a:gd name="T115" fmla="*/ 128 h 277"/>
              <a:gd name="T116" fmla="*/ 7 w 255"/>
              <a:gd name="T117" fmla="*/ 121 h 277"/>
              <a:gd name="T118" fmla="*/ 7 w 255"/>
              <a:gd name="T119" fmla="*/ 134 h 277"/>
              <a:gd name="T120" fmla="*/ 45 w 255"/>
              <a:gd name="T121" fmla="*/ 12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5" h="277">
                <a:moveTo>
                  <a:pt x="191" y="158"/>
                </a:moveTo>
                <a:cubicBezTo>
                  <a:pt x="195" y="149"/>
                  <a:pt x="198" y="139"/>
                  <a:pt x="198" y="128"/>
                </a:cubicBezTo>
                <a:cubicBezTo>
                  <a:pt x="198" y="117"/>
                  <a:pt x="195" y="107"/>
                  <a:pt x="191" y="98"/>
                </a:cubicBezTo>
                <a:cubicBezTo>
                  <a:pt x="191" y="158"/>
                  <a:pt x="191" y="158"/>
                  <a:pt x="191" y="158"/>
                </a:cubicBezTo>
                <a:close/>
                <a:moveTo>
                  <a:pt x="191" y="201"/>
                </a:moveTo>
                <a:cubicBezTo>
                  <a:pt x="191" y="185"/>
                  <a:pt x="191" y="185"/>
                  <a:pt x="191" y="185"/>
                </a:cubicBezTo>
                <a:cubicBezTo>
                  <a:pt x="193" y="185"/>
                  <a:pt x="194" y="185"/>
                  <a:pt x="196" y="187"/>
                </a:cubicBezTo>
                <a:cubicBezTo>
                  <a:pt x="196" y="187"/>
                  <a:pt x="196" y="187"/>
                  <a:pt x="196" y="187"/>
                </a:cubicBezTo>
                <a:cubicBezTo>
                  <a:pt x="218" y="209"/>
                  <a:pt x="218" y="209"/>
                  <a:pt x="218" y="209"/>
                </a:cubicBezTo>
                <a:cubicBezTo>
                  <a:pt x="220" y="211"/>
                  <a:pt x="220" y="216"/>
                  <a:pt x="218" y="218"/>
                </a:cubicBezTo>
                <a:cubicBezTo>
                  <a:pt x="215" y="221"/>
                  <a:pt x="211" y="221"/>
                  <a:pt x="209" y="218"/>
                </a:cubicBezTo>
                <a:cubicBezTo>
                  <a:pt x="191" y="201"/>
                  <a:pt x="191" y="201"/>
                  <a:pt x="191" y="201"/>
                </a:cubicBezTo>
                <a:close/>
                <a:moveTo>
                  <a:pt x="191" y="71"/>
                </a:moveTo>
                <a:cubicBezTo>
                  <a:pt x="191" y="55"/>
                  <a:pt x="191" y="55"/>
                  <a:pt x="191" y="55"/>
                </a:cubicBezTo>
                <a:cubicBezTo>
                  <a:pt x="209" y="38"/>
                  <a:pt x="209" y="38"/>
                  <a:pt x="209" y="38"/>
                </a:cubicBezTo>
                <a:cubicBezTo>
                  <a:pt x="211" y="35"/>
                  <a:pt x="215" y="35"/>
                  <a:pt x="218" y="38"/>
                </a:cubicBezTo>
                <a:cubicBezTo>
                  <a:pt x="220" y="40"/>
                  <a:pt x="220" y="44"/>
                  <a:pt x="218" y="47"/>
                </a:cubicBezTo>
                <a:cubicBezTo>
                  <a:pt x="196" y="69"/>
                  <a:pt x="196" y="69"/>
                  <a:pt x="196" y="69"/>
                </a:cubicBezTo>
                <a:cubicBezTo>
                  <a:pt x="196" y="69"/>
                  <a:pt x="196" y="69"/>
                  <a:pt x="196" y="69"/>
                </a:cubicBezTo>
                <a:cubicBezTo>
                  <a:pt x="194" y="71"/>
                  <a:pt x="193" y="71"/>
                  <a:pt x="191" y="71"/>
                </a:cubicBezTo>
                <a:close/>
                <a:moveTo>
                  <a:pt x="249" y="121"/>
                </a:moveTo>
                <a:cubicBezTo>
                  <a:pt x="249" y="121"/>
                  <a:pt x="249" y="121"/>
                  <a:pt x="249" y="121"/>
                </a:cubicBezTo>
                <a:cubicBezTo>
                  <a:pt x="217" y="121"/>
                  <a:pt x="217" y="121"/>
                  <a:pt x="217" y="121"/>
                </a:cubicBezTo>
                <a:cubicBezTo>
                  <a:pt x="214" y="121"/>
                  <a:pt x="211" y="124"/>
                  <a:pt x="211" y="128"/>
                </a:cubicBezTo>
                <a:cubicBezTo>
                  <a:pt x="211" y="132"/>
                  <a:pt x="214" y="134"/>
                  <a:pt x="217" y="134"/>
                </a:cubicBezTo>
                <a:cubicBezTo>
                  <a:pt x="249" y="134"/>
                  <a:pt x="249" y="134"/>
                  <a:pt x="249" y="134"/>
                </a:cubicBezTo>
                <a:cubicBezTo>
                  <a:pt x="252" y="134"/>
                  <a:pt x="255" y="132"/>
                  <a:pt x="255" y="128"/>
                </a:cubicBezTo>
                <a:cubicBezTo>
                  <a:pt x="255" y="124"/>
                  <a:pt x="252" y="121"/>
                  <a:pt x="249" y="121"/>
                </a:cubicBezTo>
                <a:close/>
                <a:moveTo>
                  <a:pt x="127" y="277"/>
                </a:moveTo>
                <a:cubicBezTo>
                  <a:pt x="132" y="277"/>
                  <a:pt x="132" y="277"/>
                  <a:pt x="132" y="277"/>
                </a:cubicBezTo>
                <a:cubicBezTo>
                  <a:pt x="151" y="277"/>
                  <a:pt x="167" y="262"/>
                  <a:pt x="167" y="242"/>
                </a:cubicBezTo>
                <a:cubicBezTo>
                  <a:pt x="167" y="186"/>
                  <a:pt x="167" y="186"/>
                  <a:pt x="167" y="186"/>
                </a:cubicBezTo>
                <a:cubicBezTo>
                  <a:pt x="177" y="179"/>
                  <a:pt x="186" y="169"/>
                  <a:pt x="191" y="158"/>
                </a:cubicBezTo>
                <a:cubicBezTo>
                  <a:pt x="191" y="98"/>
                  <a:pt x="191" y="98"/>
                  <a:pt x="191" y="98"/>
                </a:cubicBezTo>
                <a:cubicBezTo>
                  <a:pt x="180" y="74"/>
                  <a:pt x="156" y="57"/>
                  <a:pt x="127" y="57"/>
                </a:cubicBezTo>
                <a:cubicBezTo>
                  <a:pt x="127" y="72"/>
                  <a:pt x="127" y="72"/>
                  <a:pt x="127" y="72"/>
                </a:cubicBezTo>
                <a:cubicBezTo>
                  <a:pt x="143" y="72"/>
                  <a:pt x="157" y="78"/>
                  <a:pt x="167" y="88"/>
                </a:cubicBezTo>
                <a:cubicBezTo>
                  <a:pt x="177" y="98"/>
                  <a:pt x="183" y="112"/>
                  <a:pt x="183" y="128"/>
                </a:cubicBezTo>
                <a:cubicBezTo>
                  <a:pt x="183" y="148"/>
                  <a:pt x="172" y="166"/>
                  <a:pt x="156" y="176"/>
                </a:cubicBezTo>
                <a:cubicBezTo>
                  <a:pt x="156" y="176"/>
                  <a:pt x="156" y="176"/>
                  <a:pt x="156" y="176"/>
                </a:cubicBezTo>
                <a:cubicBezTo>
                  <a:pt x="154" y="177"/>
                  <a:pt x="153" y="180"/>
                  <a:pt x="153" y="182"/>
                </a:cubicBezTo>
                <a:cubicBezTo>
                  <a:pt x="153" y="214"/>
                  <a:pt x="153" y="214"/>
                  <a:pt x="153" y="214"/>
                </a:cubicBezTo>
                <a:cubicBezTo>
                  <a:pt x="127" y="214"/>
                  <a:pt x="127" y="214"/>
                  <a:pt x="127" y="214"/>
                </a:cubicBezTo>
                <a:cubicBezTo>
                  <a:pt x="127" y="277"/>
                  <a:pt x="127" y="277"/>
                  <a:pt x="127" y="277"/>
                </a:cubicBezTo>
                <a:close/>
                <a:moveTo>
                  <a:pt x="191" y="55"/>
                </a:moveTo>
                <a:cubicBezTo>
                  <a:pt x="191" y="71"/>
                  <a:pt x="191" y="71"/>
                  <a:pt x="191" y="71"/>
                </a:cubicBezTo>
                <a:cubicBezTo>
                  <a:pt x="189" y="71"/>
                  <a:pt x="188" y="71"/>
                  <a:pt x="186" y="69"/>
                </a:cubicBezTo>
                <a:cubicBezTo>
                  <a:pt x="184" y="67"/>
                  <a:pt x="184" y="63"/>
                  <a:pt x="186" y="60"/>
                </a:cubicBezTo>
                <a:cubicBezTo>
                  <a:pt x="191" y="55"/>
                  <a:pt x="191" y="55"/>
                  <a:pt x="191" y="55"/>
                </a:cubicBezTo>
                <a:close/>
                <a:moveTo>
                  <a:pt x="191" y="185"/>
                </a:moveTo>
                <a:cubicBezTo>
                  <a:pt x="191" y="201"/>
                  <a:pt x="191" y="201"/>
                  <a:pt x="191" y="201"/>
                </a:cubicBezTo>
                <a:cubicBezTo>
                  <a:pt x="186" y="196"/>
                  <a:pt x="186" y="196"/>
                  <a:pt x="186" y="196"/>
                </a:cubicBezTo>
                <a:cubicBezTo>
                  <a:pt x="184" y="193"/>
                  <a:pt x="184" y="189"/>
                  <a:pt x="186" y="187"/>
                </a:cubicBezTo>
                <a:cubicBezTo>
                  <a:pt x="188" y="185"/>
                  <a:pt x="189" y="185"/>
                  <a:pt x="191" y="185"/>
                </a:cubicBezTo>
                <a:close/>
                <a:moveTo>
                  <a:pt x="127" y="45"/>
                </a:moveTo>
                <a:cubicBezTo>
                  <a:pt x="127" y="0"/>
                  <a:pt x="127" y="0"/>
                  <a:pt x="127" y="0"/>
                </a:cubicBezTo>
                <a:cubicBezTo>
                  <a:pt x="127" y="0"/>
                  <a:pt x="128" y="0"/>
                  <a:pt x="128" y="0"/>
                </a:cubicBezTo>
                <a:cubicBezTo>
                  <a:pt x="131" y="0"/>
                  <a:pt x="134" y="3"/>
                  <a:pt x="134" y="7"/>
                </a:cubicBezTo>
                <a:cubicBezTo>
                  <a:pt x="134" y="38"/>
                  <a:pt x="134" y="38"/>
                  <a:pt x="134" y="38"/>
                </a:cubicBezTo>
                <a:cubicBezTo>
                  <a:pt x="134" y="42"/>
                  <a:pt x="131" y="45"/>
                  <a:pt x="128" y="45"/>
                </a:cubicBezTo>
                <a:cubicBezTo>
                  <a:pt x="128" y="45"/>
                  <a:pt x="128" y="45"/>
                  <a:pt x="128" y="45"/>
                </a:cubicBezTo>
                <a:cubicBezTo>
                  <a:pt x="128" y="45"/>
                  <a:pt x="127" y="45"/>
                  <a:pt x="127" y="45"/>
                </a:cubicBezTo>
                <a:close/>
                <a:moveTo>
                  <a:pt x="127" y="57"/>
                </a:moveTo>
                <a:cubicBezTo>
                  <a:pt x="99" y="57"/>
                  <a:pt x="75" y="74"/>
                  <a:pt x="64" y="97"/>
                </a:cubicBezTo>
                <a:cubicBezTo>
                  <a:pt x="64" y="159"/>
                  <a:pt x="64" y="159"/>
                  <a:pt x="64" y="159"/>
                </a:cubicBezTo>
                <a:cubicBezTo>
                  <a:pt x="70" y="170"/>
                  <a:pt x="78" y="180"/>
                  <a:pt x="89" y="187"/>
                </a:cubicBezTo>
                <a:cubicBezTo>
                  <a:pt x="89" y="242"/>
                  <a:pt x="89" y="242"/>
                  <a:pt x="89" y="242"/>
                </a:cubicBezTo>
                <a:cubicBezTo>
                  <a:pt x="89" y="262"/>
                  <a:pt x="104" y="277"/>
                  <a:pt x="124" y="277"/>
                </a:cubicBezTo>
                <a:cubicBezTo>
                  <a:pt x="127" y="277"/>
                  <a:pt x="127" y="277"/>
                  <a:pt x="127" y="277"/>
                </a:cubicBezTo>
                <a:cubicBezTo>
                  <a:pt x="127" y="214"/>
                  <a:pt x="127" y="214"/>
                  <a:pt x="127" y="214"/>
                </a:cubicBezTo>
                <a:cubicBezTo>
                  <a:pt x="103" y="214"/>
                  <a:pt x="103" y="214"/>
                  <a:pt x="103" y="214"/>
                </a:cubicBezTo>
                <a:cubicBezTo>
                  <a:pt x="103" y="183"/>
                  <a:pt x="103" y="183"/>
                  <a:pt x="103" y="183"/>
                </a:cubicBezTo>
                <a:cubicBezTo>
                  <a:pt x="103" y="180"/>
                  <a:pt x="102" y="178"/>
                  <a:pt x="100" y="176"/>
                </a:cubicBezTo>
                <a:cubicBezTo>
                  <a:pt x="83" y="167"/>
                  <a:pt x="71" y="149"/>
                  <a:pt x="71" y="128"/>
                </a:cubicBezTo>
                <a:cubicBezTo>
                  <a:pt x="71" y="112"/>
                  <a:pt x="78" y="98"/>
                  <a:pt x="88" y="88"/>
                </a:cubicBezTo>
                <a:cubicBezTo>
                  <a:pt x="98" y="78"/>
                  <a:pt x="112" y="72"/>
                  <a:pt x="127" y="72"/>
                </a:cubicBezTo>
                <a:cubicBezTo>
                  <a:pt x="127" y="72"/>
                  <a:pt x="127" y="72"/>
                  <a:pt x="127" y="72"/>
                </a:cubicBezTo>
                <a:cubicBezTo>
                  <a:pt x="127" y="57"/>
                  <a:pt x="127" y="57"/>
                  <a:pt x="127" y="57"/>
                </a:cubicBezTo>
                <a:cubicBezTo>
                  <a:pt x="127" y="57"/>
                  <a:pt x="127" y="57"/>
                  <a:pt x="127" y="57"/>
                </a:cubicBezTo>
                <a:close/>
                <a:moveTo>
                  <a:pt x="127" y="0"/>
                </a:moveTo>
                <a:cubicBezTo>
                  <a:pt x="127" y="45"/>
                  <a:pt x="127" y="45"/>
                  <a:pt x="127" y="45"/>
                </a:cubicBezTo>
                <a:cubicBezTo>
                  <a:pt x="124" y="45"/>
                  <a:pt x="121" y="42"/>
                  <a:pt x="121" y="38"/>
                </a:cubicBezTo>
                <a:cubicBezTo>
                  <a:pt x="121" y="7"/>
                  <a:pt x="121" y="7"/>
                  <a:pt x="121" y="7"/>
                </a:cubicBezTo>
                <a:cubicBezTo>
                  <a:pt x="121" y="4"/>
                  <a:pt x="124" y="1"/>
                  <a:pt x="127" y="0"/>
                </a:cubicBezTo>
                <a:close/>
                <a:moveTo>
                  <a:pt x="64" y="201"/>
                </a:moveTo>
                <a:cubicBezTo>
                  <a:pt x="64" y="185"/>
                  <a:pt x="64" y="185"/>
                  <a:pt x="64" y="185"/>
                </a:cubicBezTo>
                <a:cubicBezTo>
                  <a:pt x="66" y="185"/>
                  <a:pt x="68" y="185"/>
                  <a:pt x="69" y="187"/>
                </a:cubicBezTo>
                <a:cubicBezTo>
                  <a:pt x="72" y="189"/>
                  <a:pt x="72" y="193"/>
                  <a:pt x="69" y="196"/>
                </a:cubicBezTo>
                <a:cubicBezTo>
                  <a:pt x="64" y="201"/>
                  <a:pt x="64" y="201"/>
                  <a:pt x="64" y="201"/>
                </a:cubicBezTo>
                <a:close/>
                <a:moveTo>
                  <a:pt x="64" y="71"/>
                </a:moveTo>
                <a:cubicBezTo>
                  <a:pt x="64" y="55"/>
                  <a:pt x="64" y="55"/>
                  <a:pt x="64" y="55"/>
                </a:cubicBezTo>
                <a:cubicBezTo>
                  <a:pt x="69" y="60"/>
                  <a:pt x="69" y="60"/>
                  <a:pt x="69" y="60"/>
                </a:cubicBezTo>
                <a:cubicBezTo>
                  <a:pt x="72" y="63"/>
                  <a:pt x="72" y="67"/>
                  <a:pt x="69" y="69"/>
                </a:cubicBezTo>
                <a:cubicBezTo>
                  <a:pt x="68" y="71"/>
                  <a:pt x="66" y="71"/>
                  <a:pt x="64" y="71"/>
                </a:cubicBezTo>
                <a:close/>
                <a:moveTo>
                  <a:pt x="64" y="97"/>
                </a:moveTo>
                <a:cubicBezTo>
                  <a:pt x="59" y="106"/>
                  <a:pt x="57" y="117"/>
                  <a:pt x="57" y="128"/>
                </a:cubicBezTo>
                <a:cubicBezTo>
                  <a:pt x="57" y="139"/>
                  <a:pt x="59" y="149"/>
                  <a:pt x="64" y="159"/>
                </a:cubicBezTo>
                <a:cubicBezTo>
                  <a:pt x="64" y="97"/>
                  <a:pt x="64" y="97"/>
                  <a:pt x="64" y="97"/>
                </a:cubicBezTo>
                <a:close/>
                <a:moveTo>
                  <a:pt x="64" y="55"/>
                </a:moveTo>
                <a:cubicBezTo>
                  <a:pt x="64" y="71"/>
                  <a:pt x="64" y="71"/>
                  <a:pt x="64" y="71"/>
                </a:cubicBezTo>
                <a:cubicBezTo>
                  <a:pt x="62" y="71"/>
                  <a:pt x="61" y="70"/>
                  <a:pt x="60" y="69"/>
                </a:cubicBezTo>
                <a:cubicBezTo>
                  <a:pt x="60" y="69"/>
                  <a:pt x="60" y="69"/>
                  <a:pt x="60" y="69"/>
                </a:cubicBezTo>
                <a:cubicBezTo>
                  <a:pt x="38" y="47"/>
                  <a:pt x="38" y="47"/>
                  <a:pt x="38" y="47"/>
                </a:cubicBezTo>
                <a:cubicBezTo>
                  <a:pt x="35" y="44"/>
                  <a:pt x="35" y="40"/>
                  <a:pt x="38" y="38"/>
                </a:cubicBezTo>
                <a:cubicBezTo>
                  <a:pt x="40" y="35"/>
                  <a:pt x="44" y="35"/>
                  <a:pt x="47" y="38"/>
                </a:cubicBezTo>
                <a:cubicBezTo>
                  <a:pt x="64" y="55"/>
                  <a:pt x="64" y="55"/>
                  <a:pt x="64" y="55"/>
                </a:cubicBezTo>
                <a:close/>
                <a:moveTo>
                  <a:pt x="64" y="185"/>
                </a:moveTo>
                <a:cubicBezTo>
                  <a:pt x="64" y="201"/>
                  <a:pt x="64" y="201"/>
                  <a:pt x="64" y="201"/>
                </a:cubicBezTo>
                <a:cubicBezTo>
                  <a:pt x="47" y="218"/>
                  <a:pt x="47" y="218"/>
                  <a:pt x="47" y="218"/>
                </a:cubicBezTo>
                <a:cubicBezTo>
                  <a:pt x="44" y="221"/>
                  <a:pt x="40" y="221"/>
                  <a:pt x="38" y="218"/>
                </a:cubicBezTo>
                <a:cubicBezTo>
                  <a:pt x="35" y="216"/>
                  <a:pt x="35" y="211"/>
                  <a:pt x="38" y="209"/>
                </a:cubicBezTo>
                <a:cubicBezTo>
                  <a:pt x="60" y="187"/>
                  <a:pt x="60" y="187"/>
                  <a:pt x="60" y="187"/>
                </a:cubicBezTo>
                <a:cubicBezTo>
                  <a:pt x="60" y="187"/>
                  <a:pt x="60" y="187"/>
                  <a:pt x="60" y="187"/>
                </a:cubicBezTo>
                <a:cubicBezTo>
                  <a:pt x="61" y="185"/>
                  <a:pt x="62" y="185"/>
                  <a:pt x="64" y="185"/>
                </a:cubicBezTo>
                <a:close/>
                <a:moveTo>
                  <a:pt x="45" y="128"/>
                </a:moveTo>
                <a:cubicBezTo>
                  <a:pt x="45" y="128"/>
                  <a:pt x="45" y="128"/>
                  <a:pt x="45" y="128"/>
                </a:cubicBezTo>
                <a:cubicBezTo>
                  <a:pt x="45" y="124"/>
                  <a:pt x="42" y="121"/>
                  <a:pt x="38" y="121"/>
                </a:cubicBezTo>
                <a:cubicBezTo>
                  <a:pt x="7" y="121"/>
                  <a:pt x="7" y="121"/>
                  <a:pt x="7" y="121"/>
                </a:cubicBezTo>
                <a:cubicBezTo>
                  <a:pt x="3" y="121"/>
                  <a:pt x="0" y="124"/>
                  <a:pt x="0" y="128"/>
                </a:cubicBezTo>
                <a:cubicBezTo>
                  <a:pt x="0" y="132"/>
                  <a:pt x="3" y="134"/>
                  <a:pt x="7" y="134"/>
                </a:cubicBezTo>
                <a:cubicBezTo>
                  <a:pt x="38" y="134"/>
                  <a:pt x="38" y="134"/>
                  <a:pt x="38" y="134"/>
                </a:cubicBezTo>
                <a:cubicBezTo>
                  <a:pt x="42" y="134"/>
                  <a:pt x="45" y="132"/>
                  <a:pt x="45" y="128"/>
                </a:cubicBezTo>
                <a:close/>
              </a:path>
            </a:pathLst>
          </a:custGeom>
          <a:solidFill>
            <a:srgbClr val="A6A6A6"/>
          </a:solidFill>
          <a:ln>
            <a:noFill/>
          </a:ln>
        </p:spPr>
        <p:txBody>
          <a:bodyPr vert="horz" wrap="square" lIns="91440" tIns="45720" rIns="91440" bIns="45720" numCol="1" anchor="t" anchorCtr="0" compatLnSpc="1"/>
          <a:lstStyle/>
          <a:p>
            <a:endParaRPr lang="id-ID"/>
          </a:p>
        </p:txBody>
      </p:sp>
      <p:sp>
        <p:nvSpPr>
          <p:cNvPr id="63" name="Freeform 57"/>
          <p:cNvSpPr>
            <a:spLocks noEditPoints="1"/>
          </p:cNvSpPr>
          <p:nvPr/>
        </p:nvSpPr>
        <p:spPr bwMode="auto">
          <a:xfrm>
            <a:off x="6389461" y="2048778"/>
            <a:ext cx="418513" cy="410972"/>
          </a:xfrm>
          <a:custGeom>
            <a:avLst/>
            <a:gdLst>
              <a:gd name="T0" fmla="*/ 231 w 243"/>
              <a:gd name="T1" fmla="*/ 92 h 238"/>
              <a:gd name="T2" fmla="*/ 214 w 243"/>
              <a:gd name="T3" fmla="*/ 83 h 238"/>
              <a:gd name="T4" fmla="*/ 206 w 243"/>
              <a:gd name="T5" fmla="*/ 71 h 238"/>
              <a:gd name="T6" fmla="*/ 192 w 243"/>
              <a:gd name="T7" fmla="*/ 82 h 238"/>
              <a:gd name="T8" fmla="*/ 194 w 243"/>
              <a:gd name="T9" fmla="*/ 64 h 238"/>
              <a:gd name="T10" fmla="*/ 179 w 243"/>
              <a:gd name="T11" fmla="*/ 64 h 238"/>
              <a:gd name="T12" fmla="*/ 162 w 243"/>
              <a:gd name="T13" fmla="*/ 54 h 238"/>
              <a:gd name="T14" fmla="*/ 154 w 243"/>
              <a:gd name="T15" fmla="*/ 42 h 238"/>
              <a:gd name="T16" fmla="*/ 140 w 243"/>
              <a:gd name="T17" fmla="*/ 53 h 238"/>
              <a:gd name="T18" fmla="*/ 142 w 243"/>
              <a:gd name="T19" fmla="*/ 35 h 238"/>
              <a:gd name="T20" fmla="*/ 128 w 243"/>
              <a:gd name="T21" fmla="*/ 35 h 238"/>
              <a:gd name="T22" fmla="*/ 110 w 243"/>
              <a:gd name="T23" fmla="*/ 25 h 238"/>
              <a:gd name="T24" fmla="*/ 102 w 243"/>
              <a:gd name="T25" fmla="*/ 13 h 238"/>
              <a:gd name="T26" fmla="*/ 101 w 243"/>
              <a:gd name="T27" fmla="*/ 22 h 238"/>
              <a:gd name="T28" fmla="*/ 208 w 243"/>
              <a:gd name="T29" fmla="*/ 128 h 238"/>
              <a:gd name="T30" fmla="*/ 206 w 243"/>
              <a:gd name="T31" fmla="*/ 132 h 238"/>
              <a:gd name="T32" fmla="*/ 101 w 243"/>
              <a:gd name="T33" fmla="*/ 74 h 238"/>
              <a:gd name="T34" fmla="*/ 196 w 243"/>
              <a:gd name="T35" fmla="*/ 149 h 238"/>
              <a:gd name="T36" fmla="*/ 194 w 243"/>
              <a:gd name="T37" fmla="*/ 153 h 238"/>
              <a:gd name="T38" fmla="*/ 101 w 243"/>
              <a:gd name="T39" fmla="*/ 101 h 238"/>
              <a:gd name="T40" fmla="*/ 185 w 243"/>
              <a:gd name="T41" fmla="*/ 170 h 238"/>
              <a:gd name="T42" fmla="*/ 182 w 243"/>
              <a:gd name="T43" fmla="*/ 174 h 238"/>
              <a:gd name="T44" fmla="*/ 101 w 243"/>
              <a:gd name="T45" fmla="*/ 129 h 238"/>
              <a:gd name="T46" fmla="*/ 173 w 243"/>
              <a:gd name="T47" fmla="*/ 191 h 238"/>
              <a:gd name="T48" fmla="*/ 171 w 243"/>
              <a:gd name="T49" fmla="*/ 195 h 238"/>
              <a:gd name="T50" fmla="*/ 101 w 243"/>
              <a:gd name="T51" fmla="*/ 156 h 238"/>
              <a:gd name="T52" fmla="*/ 138 w 243"/>
              <a:gd name="T53" fmla="*/ 231 h 238"/>
              <a:gd name="T54" fmla="*/ 243 w 243"/>
              <a:gd name="T55" fmla="*/ 91 h 238"/>
              <a:gd name="T56" fmla="*/ 101 w 243"/>
              <a:gd name="T57" fmla="*/ 22 h 238"/>
              <a:gd name="T58" fmla="*/ 85 w 243"/>
              <a:gd name="T59" fmla="*/ 11 h 238"/>
              <a:gd name="T60" fmla="*/ 78 w 243"/>
              <a:gd name="T61" fmla="*/ 0 h 238"/>
              <a:gd name="T62" fmla="*/ 15 w 243"/>
              <a:gd name="T63" fmla="*/ 163 h 238"/>
              <a:gd name="T64" fmla="*/ 101 w 243"/>
              <a:gd name="T65" fmla="*/ 156 h 238"/>
              <a:gd name="T66" fmla="*/ 27 w 243"/>
              <a:gd name="T67" fmla="*/ 113 h 238"/>
              <a:gd name="T68" fmla="*/ 101 w 243"/>
              <a:gd name="T69" fmla="*/ 151 h 238"/>
              <a:gd name="T70" fmla="*/ 40 w 243"/>
              <a:gd name="T71" fmla="*/ 95 h 238"/>
              <a:gd name="T72" fmla="*/ 42 w 243"/>
              <a:gd name="T73" fmla="*/ 91 h 238"/>
              <a:gd name="T74" fmla="*/ 101 w 243"/>
              <a:gd name="T75" fmla="*/ 101 h 238"/>
              <a:gd name="T76" fmla="*/ 51 w 243"/>
              <a:gd name="T77" fmla="*/ 71 h 238"/>
              <a:gd name="T78" fmla="*/ 101 w 243"/>
              <a:gd name="T79" fmla="*/ 96 h 238"/>
              <a:gd name="T80" fmla="*/ 63 w 243"/>
              <a:gd name="T81" fmla="*/ 53 h 238"/>
              <a:gd name="T82" fmla="*/ 65 w 243"/>
              <a:gd name="T83" fmla="*/ 49 h 238"/>
              <a:gd name="T84" fmla="*/ 101 w 243"/>
              <a:gd name="T85" fmla="*/ 22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3" h="238">
                <a:moveTo>
                  <a:pt x="232" y="85"/>
                </a:moveTo>
                <a:cubicBezTo>
                  <a:pt x="233" y="87"/>
                  <a:pt x="233" y="90"/>
                  <a:pt x="231" y="92"/>
                </a:cubicBezTo>
                <a:cubicBezTo>
                  <a:pt x="229" y="97"/>
                  <a:pt x="223" y="99"/>
                  <a:pt x="218" y="96"/>
                </a:cubicBezTo>
                <a:cubicBezTo>
                  <a:pt x="213" y="94"/>
                  <a:pt x="212" y="88"/>
                  <a:pt x="214" y="83"/>
                </a:cubicBezTo>
                <a:cubicBezTo>
                  <a:pt x="216" y="81"/>
                  <a:pt x="218" y="79"/>
                  <a:pt x="220" y="78"/>
                </a:cubicBezTo>
                <a:cubicBezTo>
                  <a:pt x="206" y="71"/>
                  <a:pt x="206" y="71"/>
                  <a:pt x="206" y="71"/>
                </a:cubicBezTo>
                <a:cubicBezTo>
                  <a:pt x="207" y="73"/>
                  <a:pt x="207" y="76"/>
                  <a:pt x="205" y="78"/>
                </a:cubicBezTo>
                <a:cubicBezTo>
                  <a:pt x="203" y="83"/>
                  <a:pt x="197" y="84"/>
                  <a:pt x="192" y="82"/>
                </a:cubicBezTo>
                <a:cubicBezTo>
                  <a:pt x="188" y="79"/>
                  <a:pt x="186" y="73"/>
                  <a:pt x="188" y="69"/>
                </a:cubicBezTo>
                <a:cubicBezTo>
                  <a:pt x="190" y="66"/>
                  <a:pt x="192" y="65"/>
                  <a:pt x="194" y="64"/>
                </a:cubicBezTo>
                <a:cubicBezTo>
                  <a:pt x="180" y="56"/>
                  <a:pt x="180" y="56"/>
                  <a:pt x="180" y="56"/>
                </a:cubicBezTo>
                <a:cubicBezTo>
                  <a:pt x="181" y="59"/>
                  <a:pt x="181" y="61"/>
                  <a:pt x="179" y="64"/>
                </a:cubicBezTo>
                <a:cubicBezTo>
                  <a:pt x="177" y="68"/>
                  <a:pt x="171" y="70"/>
                  <a:pt x="166" y="67"/>
                </a:cubicBezTo>
                <a:cubicBezTo>
                  <a:pt x="161" y="65"/>
                  <a:pt x="160" y="59"/>
                  <a:pt x="162" y="54"/>
                </a:cubicBezTo>
                <a:cubicBezTo>
                  <a:pt x="164" y="52"/>
                  <a:pt x="166" y="50"/>
                  <a:pt x="168" y="50"/>
                </a:cubicBezTo>
                <a:cubicBezTo>
                  <a:pt x="154" y="42"/>
                  <a:pt x="154" y="42"/>
                  <a:pt x="154" y="42"/>
                </a:cubicBezTo>
                <a:cubicBezTo>
                  <a:pt x="155" y="44"/>
                  <a:pt x="155" y="47"/>
                  <a:pt x="153" y="49"/>
                </a:cubicBezTo>
                <a:cubicBezTo>
                  <a:pt x="151" y="54"/>
                  <a:pt x="145" y="56"/>
                  <a:pt x="140" y="53"/>
                </a:cubicBezTo>
                <a:cubicBezTo>
                  <a:pt x="136" y="50"/>
                  <a:pt x="134" y="45"/>
                  <a:pt x="136" y="40"/>
                </a:cubicBezTo>
                <a:cubicBezTo>
                  <a:pt x="138" y="37"/>
                  <a:pt x="140" y="36"/>
                  <a:pt x="142" y="35"/>
                </a:cubicBezTo>
                <a:cubicBezTo>
                  <a:pt x="128" y="28"/>
                  <a:pt x="128" y="28"/>
                  <a:pt x="128" y="28"/>
                </a:cubicBezTo>
                <a:cubicBezTo>
                  <a:pt x="129" y="30"/>
                  <a:pt x="129" y="33"/>
                  <a:pt x="128" y="35"/>
                </a:cubicBezTo>
                <a:cubicBezTo>
                  <a:pt x="125" y="40"/>
                  <a:pt x="119" y="41"/>
                  <a:pt x="114" y="39"/>
                </a:cubicBezTo>
                <a:cubicBezTo>
                  <a:pt x="110" y="36"/>
                  <a:pt x="108" y="30"/>
                  <a:pt x="110" y="25"/>
                </a:cubicBezTo>
                <a:cubicBezTo>
                  <a:pt x="112" y="23"/>
                  <a:pt x="114" y="22"/>
                  <a:pt x="116" y="21"/>
                </a:cubicBezTo>
                <a:cubicBezTo>
                  <a:pt x="102" y="13"/>
                  <a:pt x="102" y="13"/>
                  <a:pt x="102" y="13"/>
                </a:cubicBezTo>
                <a:cubicBezTo>
                  <a:pt x="103" y="16"/>
                  <a:pt x="103" y="18"/>
                  <a:pt x="102" y="21"/>
                </a:cubicBezTo>
                <a:cubicBezTo>
                  <a:pt x="101" y="21"/>
                  <a:pt x="101" y="22"/>
                  <a:pt x="101" y="22"/>
                </a:cubicBezTo>
                <a:cubicBezTo>
                  <a:pt x="101" y="69"/>
                  <a:pt x="101" y="69"/>
                  <a:pt x="101" y="69"/>
                </a:cubicBezTo>
                <a:cubicBezTo>
                  <a:pt x="208" y="128"/>
                  <a:pt x="208" y="128"/>
                  <a:pt x="208" y="128"/>
                </a:cubicBezTo>
                <a:cubicBezTo>
                  <a:pt x="209" y="129"/>
                  <a:pt x="209" y="130"/>
                  <a:pt x="209" y="131"/>
                </a:cubicBezTo>
                <a:cubicBezTo>
                  <a:pt x="208" y="132"/>
                  <a:pt x="207" y="133"/>
                  <a:pt x="206" y="132"/>
                </a:cubicBezTo>
                <a:cubicBezTo>
                  <a:pt x="206" y="132"/>
                  <a:pt x="206" y="132"/>
                  <a:pt x="206" y="132"/>
                </a:cubicBezTo>
                <a:cubicBezTo>
                  <a:pt x="101" y="74"/>
                  <a:pt x="101" y="74"/>
                  <a:pt x="101" y="74"/>
                </a:cubicBezTo>
                <a:cubicBezTo>
                  <a:pt x="101" y="96"/>
                  <a:pt x="101" y="96"/>
                  <a:pt x="101" y="96"/>
                </a:cubicBezTo>
                <a:cubicBezTo>
                  <a:pt x="196" y="149"/>
                  <a:pt x="196" y="149"/>
                  <a:pt x="196" y="149"/>
                </a:cubicBezTo>
                <a:cubicBezTo>
                  <a:pt x="197" y="150"/>
                  <a:pt x="198" y="151"/>
                  <a:pt x="197" y="152"/>
                </a:cubicBezTo>
                <a:cubicBezTo>
                  <a:pt x="197" y="153"/>
                  <a:pt x="195" y="154"/>
                  <a:pt x="194" y="153"/>
                </a:cubicBezTo>
                <a:cubicBezTo>
                  <a:pt x="194" y="153"/>
                  <a:pt x="194" y="153"/>
                  <a:pt x="194" y="153"/>
                </a:cubicBezTo>
                <a:cubicBezTo>
                  <a:pt x="101" y="101"/>
                  <a:pt x="101" y="101"/>
                  <a:pt x="101" y="101"/>
                </a:cubicBezTo>
                <a:cubicBezTo>
                  <a:pt x="101" y="124"/>
                  <a:pt x="101" y="124"/>
                  <a:pt x="101" y="124"/>
                </a:cubicBezTo>
                <a:cubicBezTo>
                  <a:pt x="185" y="170"/>
                  <a:pt x="185" y="170"/>
                  <a:pt x="185" y="170"/>
                </a:cubicBezTo>
                <a:cubicBezTo>
                  <a:pt x="186" y="171"/>
                  <a:pt x="186" y="172"/>
                  <a:pt x="186" y="173"/>
                </a:cubicBezTo>
                <a:cubicBezTo>
                  <a:pt x="185" y="174"/>
                  <a:pt x="184" y="175"/>
                  <a:pt x="182" y="174"/>
                </a:cubicBezTo>
                <a:cubicBezTo>
                  <a:pt x="182" y="174"/>
                  <a:pt x="182" y="174"/>
                  <a:pt x="182" y="174"/>
                </a:cubicBezTo>
                <a:cubicBezTo>
                  <a:pt x="101" y="129"/>
                  <a:pt x="101" y="129"/>
                  <a:pt x="101" y="129"/>
                </a:cubicBezTo>
                <a:cubicBezTo>
                  <a:pt x="101" y="151"/>
                  <a:pt x="101" y="151"/>
                  <a:pt x="101" y="151"/>
                </a:cubicBezTo>
                <a:cubicBezTo>
                  <a:pt x="173" y="191"/>
                  <a:pt x="173" y="191"/>
                  <a:pt x="173" y="191"/>
                </a:cubicBezTo>
                <a:cubicBezTo>
                  <a:pt x="174" y="192"/>
                  <a:pt x="174" y="193"/>
                  <a:pt x="174" y="194"/>
                </a:cubicBezTo>
                <a:cubicBezTo>
                  <a:pt x="173" y="196"/>
                  <a:pt x="172" y="196"/>
                  <a:pt x="171" y="195"/>
                </a:cubicBezTo>
                <a:cubicBezTo>
                  <a:pt x="171" y="195"/>
                  <a:pt x="171" y="195"/>
                  <a:pt x="171" y="195"/>
                </a:cubicBezTo>
                <a:cubicBezTo>
                  <a:pt x="101" y="156"/>
                  <a:pt x="101" y="156"/>
                  <a:pt x="101" y="156"/>
                </a:cubicBezTo>
                <a:cubicBezTo>
                  <a:pt x="101" y="210"/>
                  <a:pt x="101" y="210"/>
                  <a:pt x="101" y="210"/>
                </a:cubicBezTo>
                <a:cubicBezTo>
                  <a:pt x="138" y="231"/>
                  <a:pt x="138" y="231"/>
                  <a:pt x="138" y="231"/>
                </a:cubicBezTo>
                <a:cubicBezTo>
                  <a:pt x="150" y="238"/>
                  <a:pt x="164" y="233"/>
                  <a:pt x="171" y="222"/>
                </a:cubicBezTo>
                <a:cubicBezTo>
                  <a:pt x="243" y="91"/>
                  <a:pt x="243" y="91"/>
                  <a:pt x="243" y="91"/>
                </a:cubicBezTo>
                <a:lnTo>
                  <a:pt x="232" y="85"/>
                </a:lnTo>
                <a:close/>
                <a:moveTo>
                  <a:pt x="101" y="22"/>
                </a:moveTo>
                <a:cubicBezTo>
                  <a:pt x="98" y="26"/>
                  <a:pt x="93" y="27"/>
                  <a:pt x="88" y="24"/>
                </a:cubicBezTo>
                <a:cubicBezTo>
                  <a:pt x="84" y="22"/>
                  <a:pt x="82" y="16"/>
                  <a:pt x="85" y="11"/>
                </a:cubicBezTo>
                <a:cubicBezTo>
                  <a:pt x="86" y="9"/>
                  <a:pt x="88" y="7"/>
                  <a:pt x="90" y="6"/>
                </a:cubicBezTo>
                <a:cubicBezTo>
                  <a:pt x="78" y="0"/>
                  <a:pt x="78" y="0"/>
                  <a:pt x="78" y="0"/>
                </a:cubicBezTo>
                <a:cubicBezTo>
                  <a:pt x="6" y="130"/>
                  <a:pt x="6" y="130"/>
                  <a:pt x="6" y="130"/>
                </a:cubicBezTo>
                <a:cubicBezTo>
                  <a:pt x="0" y="142"/>
                  <a:pt x="4" y="157"/>
                  <a:pt x="15" y="163"/>
                </a:cubicBezTo>
                <a:cubicBezTo>
                  <a:pt x="101" y="210"/>
                  <a:pt x="101" y="210"/>
                  <a:pt x="101" y="210"/>
                </a:cubicBezTo>
                <a:cubicBezTo>
                  <a:pt x="101" y="156"/>
                  <a:pt x="101" y="156"/>
                  <a:pt x="101" y="156"/>
                </a:cubicBezTo>
                <a:cubicBezTo>
                  <a:pt x="28" y="116"/>
                  <a:pt x="28" y="116"/>
                  <a:pt x="28" y="116"/>
                </a:cubicBezTo>
                <a:cubicBezTo>
                  <a:pt x="27" y="116"/>
                  <a:pt x="27" y="114"/>
                  <a:pt x="27" y="113"/>
                </a:cubicBezTo>
                <a:cubicBezTo>
                  <a:pt x="28" y="112"/>
                  <a:pt x="29" y="112"/>
                  <a:pt x="30" y="112"/>
                </a:cubicBezTo>
                <a:cubicBezTo>
                  <a:pt x="101" y="151"/>
                  <a:pt x="101" y="151"/>
                  <a:pt x="101" y="151"/>
                </a:cubicBezTo>
                <a:cubicBezTo>
                  <a:pt x="101" y="129"/>
                  <a:pt x="101" y="129"/>
                  <a:pt x="101" y="129"/>
                </a:cubicBezTo>
                <a:cubicBezTo>
                  <a:pt x="40" y="95"/>
                  <a:pt x="40" y="95"/>
                  <a:pt x="40" y="95"/>
                </a:cubicBezTo>
                <a:cubicBezTo>
                  <a:pt x="39" y="95"/>
                  <a:pt x="38" y="93"/>
                  <a:pt x="39" y="92"/>
                </a:cubicBezTo>
                <a:cubicBezTo>
                  <a:pt x="40" y="91"/>
                  <a:pt x="41" y="91"/>
                  <a:pt x="42" y="91"/>
                </a:cubicBezTo>
                <a:cubicBezTo>
                  <a:pt x="101" y="124"/>
                  <a:pt x="101" y="124"/>
                  <a:pt x="101" y="124"/>
                </a:cubicBezTo>
                <a:cubicBezTo>
                  <a:pt x="101" y="101"/>
                  <a:pt x="101" y="101"/>
                  <a:pt x="101" y="101"/>
                </a:cubicBezTo>
                <a:cubicBezTo>
                  <a:pt x="51" y="74"/>
                  <a:pt x="51" y="74"/>
                  <a:pt x="51" y="74"/>
                </a:cubicBezTo>
                <a:cubicBezTo>
                  <a:pt x="50" y="74"/>
                  <a:pt x="50" y="72"/>
                  <a:pt x="51" y="71"/>
                </a:cubicBezTo>
                <a:cubicBezTo>
                  <a:pt x="51" y="70"/>
                  <a:pt x="53" y="70"/>
                  <a:pt x="54" y="70"/>
                </a:cubicBezTo>
                <a:cubicBezTo>
                  <a:pt x="101" y="96"/>
                  <a:pt x="101" y="96"/>
                  <a:pt x="101" y="96"/>
                </a:cubicBezTo>
                <a:cubicBezTo>
                  <a:pt x="101" y="74"/>
                  <a:pt x="101" y="74"/>
                  <a:pt x="101" y="74"/>
                </a:cubicBezTo>
                <a:cubicBezTo>
                  <a:pt x="63" y="53"/>
                  <a:pt x="63" y="53"/>
                  <a:pt x="63" y="53"/>
                </a:cubicBezTo>
                <a:cubicBezTo>
                  <a:pt x="62" y="53"/>
                  <a:pt x="62" y="51"/>
                  <a:pt x="62" y="50"/>
                </a:cubicBezTo>
                <a:cubicBezTo>
                  <a:pt x="63" y="49"/>
                  <a:pt x="64" y="49"/>
                  <a:pt x="65" y="49"/>
                </a:cubicBezTo>
                <a:cubicBezTo>
                  <a:pt x="101" y="69"/>
                  <a:pt x="101" y="69"/>
                  <a:pt x="101" y="69"/>
                </a:cubicBezTo>
                <a:lnTo>
                  <a:pt x="101" y="22"/>
                </a:lnTo>
                <a:close/>
              </a:path>
            </a:pathLst>
          </a:custGeom>
          <a:solidFill>
            <a:srgbClr val="A6A6A6"/>
          </a:solidFill>
          <a:ln>
            <a:noFill/>
          </a:ln>
        </p:spPr>
        <p:txBody>
          <a:bodyPr vert="horz" wrap="square" lIns="91440" tIns="45720" rIns="91440" bIns="45720" numCol="1" anchor="t" anchorCtr="0" compatLnSpc="1"/>
          <a:lstStyle/>
          <a:p>
            <a:endParaRPr lang="id-ID"/>
          </a:p>
        </p:txBody>
      </p:sp>
      <p:sp>
        <p:nvSpPr>
          <p:cNvPr id="64" name="Freeform 58"/>
          <p:cNvSpPr>
            <a:spLocks noEditPoints="1"/>
          </p:cNvSpPr>
          <p:nvPr/>
        </p:nvSpPr>
        <p:spPr bwMode="auto">
          <a:xfrm>
            <a:off x="4911068" y="3763264"/>
            <a:ext cx="407202" cy="412229"/>
          </a:xfrm>
          <a:custGeom>
            <a:avLst/>
            <a:gdLst>
              <a:gd name="T0" fmla="*/ 189 w 236"/>
              <a:gd name="T1" fmla="*/ 60 h 239"/>
              <a:gd name="T2" fmla="*/ 196 w 236"/>
              <a:gd name="T3" fmla="*/ 122 h 239"/>
              <a:gd name="T4" fmla="*/ 198 w 236"/>
              <a:gd name="T5" fmla="*/ 136 h 239"/>
              <a:gd name="T6" fmla="*/ 208 w 236"/>
              <a:gd name="T7" fmla="*/ 157 h 239"/>
              <a:gd name="T8" fmla="*/ 189 w 236"/>
              <a:gd name="T9" fmla="*/ 195 h 239"/>
              <a:gd name="T10" fmla="*/ 168 w 236"/>
              <a:gd name="T11" fmla="*/ 156 h 239"/>
              <a:gd name="T12" fmla="*/ 168 w 236"/>
              <a:gd name="T13" fmla="*/ 78 h 239"/>
              <a:gd name="T14" fmla="*/ 182 w 236"/>
              <a:gd name="T15" fmla="*/ 92 h 239"/>
              <a:gd name="T16" fmla="*/ 185 w 236"/>
              <a:gd name="T17" fmla="*/ 107 h 239"/>
              <a:gd name="T18" fmla="*/ 189 w 236"/>
              <a:gd name="T19" fmla="*/ 141 h 239"/>
              <a:gd name="T20" fmla="*/ 189 w 236"/>
              <a:gd name="T21" fmla="*/ 130 h 239"/>
              <a:gd name="T22" fmla="*/ 168 w 236"/>
              <a:gd name="T23" fmla="*/ 155 h 239"/>
              <a:gd name="T24" fmla="*/ 160 w 236"/>
              <a:gd name="T25" fmla="*/ 138 h 239"/>
              <a:gd name="T26" fmla="*/ 165 w 236"/>
              <a:gd name="T27" fmla="*/ 172 h 239"/>
              <a:gd name="T28" fmla="*/ 168 w 236"/>
              <a:gd name="T29" fmla="*/ 16 h 239"/>
              <a:gd name="T30" fmla="*/ 163 w 236"/>
              <a:gd name="T31" fmla="*/ 49 h 239"/>
              <a:gd name="T32" fmla="*/ 168 w 236"/>
              <a:gd name="T33" fmla="*/ 78 h 239"/>
              <a:gd name="T34" fmla="*/ 159 w 236"/>
              <a:gd name="T35" fmla="*/ 118 h 239"/>
              <a:gd name="T36" fmla="*/ 159 w 236"/>
              <a:gd name="T37" fmla="*/ 209 h 239"/>
              <a:gd name="T38" fmla="*/ 159 w 236"/>
              <a:gd name="T39" fmla="*/ 5 h 239"/>
              <a:gd name="T40" fmla="*/ 159 w 236"/>
              <a:gd name="T41" fmla="*/ 40 h 239"/>
              <a:gd name="T42" fmla="*/ 144 w 236"/>
              <a:gd name="T43" fmla="*/ 89 h 239"/>
              <a:gd name="T44" fmla="*/ 159 w 236"/>
              <a:gd name="T45" fmla="*/ 108 h 239"/>
              <a:gd name="T46" fmla="*/ 159 w 236"/>
              <a:gd name="T47" fmla="*/ 136 h 239"/>
              <a:gd name="T48" fmla="*/ 144 w 236"/>
              <a:gd name="T49" fmla="*/ 162 h 239"/>
              <a:gd name="T50" fmla="*/ 151 w 236"/>
              <a:gd name="T51" fmla="*/ 143 h 239"/>
              <a:gd name="T52" fmla="*/ 146 w 236"/>
              <a:gd name="T53" fmla="*/ 109 h 239"/>
              <a:gd name="T54" fmla="*/ 123 w 236"/>
              <a:gd name="T55" fmla="*/ 7 h 239"/>
              <a:gd name="T56" fmla="*/ 144 w 236"/>
              <a:gd name="T57" fmla="*/ 0 h 239"/>
              <a:gd name="T58" fmla="*/ 144 w 236"/>
              <a:gd name="T59" fmla="*/ 187 h 239"/>
              <a:gd name="T60" fmla="*/ 123 w 236"/>
              <a:gd name="T61" fmla="*/ 225 h 239"/>
              <a:gd name="T62" fmla="*/ 140 w 236"/>
              <a:gd name="T63" fmla="*/ 96 h 239"/>
              <a:gd name="T64" fmla="*/ 123 w 236"/>
              <a:gd name="T65" fmla="*/ 135 h 239"/>
              <a:gd name="T66" fmla="*/ 137 w 236"/>
              <a:gd name="T67" fmla="*/ 113 h 239"/>
              <a:gd name="T68" fmla="*/ 123 w 236"/>
              <a:gd name="T69" fmla="*/ 82 h 239"/>
              <a:gd name="T70" fmla="*/ 125 w 236"/>
              <a:gd name="T71" fmla="*/ 171 h 239"/>
              <a:gd name="T72" fmla="*/ 123 w 236"/>
              <a:gd name="T73" fmla="*/ 7 h 239"/>
              <a:gd name="T74" fmla="*/ 123 w 236"/>
              <a:gd name="T75" fmla="*/ 7 h 239"/>
              <a:gd name="T76" fmla="*/ 123 w 236"/>
              <a:gd name="T77" fmla="*/ 177 h 239"/>
              <a:gd name="T78" fmla="*/ 121 w 236"/>
              <a:gd name="T79" fmla="*/ 162 h 239"/>
              <a:gd name="T80" fmla="*/ 123 w 236"/>
              <a:gd name="T81" fmla="*/ 135 h 239"/>
              <a:gd name="T82" fmla="*/ 99 w 236"/>
              <a:gd name="T83" fmla="*/ 124 h 239"/>
              <a:gd name="T84" fmla="*/ 106 w 236"/>
              <a:gd name="T85" fmla="*/ 164 h 239"/>
              <a:gd name="T86" fmla="*/ 108 w 236"/>
              <a:gd name="T87" fmla="*/ 179 h 239"/>
              <a:gd name="T88" fmla="*/ 118 w 236"/>
              <a:gd name="T89" fmla="*/ 199 h 239"/>
              <a:gd name="T90" fmla="*/ 123 w 236"/>
              <a:gd name="T91" fmla="*/ 99 h 239"/>
              <a:gd name="T92" fmla="*/ 99 w 236"/>
              <a:gd name="T93" fmla="*/ 18 h 239"/>
              <a:gd name="T94" fmla="*/ 99 w 236"/>
              <a:gd name="T95" fmla="*/ 18 h 239"/>
              <a:gd name="T96" fmla="*/ 89 w 236"/>
              <a:gd name="T97" fmla="*/ 212 h 239"/>
              <a:gd name="T98" fmla="*/ 99 w 236"/>
              <a:gd name="T99" fmla="*/ 183 h 239"/>
              <a:gd name="T100" fmla="*/ 71 w 236"/>
              <a:gd name="T101" fmla="*/ 227 h 239"/>
              <a:gd name="T102" fmla="*/ 95 w 236"/>
              <a:gd name="T103" fmla="*/ 117 h 239"/>
              <a:gd name="T104" fmla="*/ 71 w 236"/>
              <a:gd name="T105" fmla="*/ 160 h 239"/>
              <a:gd name="T106" fmla="*/ 92 w 236"/>
              <a:gd name="T107" fmla="*/ 134 h 239"/>
              <a:gd name="T108" fmla="*/ 71 w 236"/>
              <a:gd name="T109" fmla="*/ 107 h 239"/>
              <a:gd name="T110" fmla="*/ 7 w 236"/>
              <a:gd name="T111" fmla="*/ 91 h 239"/>
              <a:gd name="T112" fmla="*/ 70 w 236"/>
              <a:gd name="T113" fmla="*/ 181 h 239"/>
              <a:gd name="T114" fmla="*/ 71 w 236"/>
              <a:gd name="T115" fmla="*/ 149 h 239"/>
              <a:gd name="T116" fmla="*/ 52 w 236"/>
              <a:gd name="T117" fmla="*/ 133 h 239"/>
              <a:gd name="T118" fmla="*/ 35 w 236"/>
              <a:gd name="T119" fmla="*/ 109 h 239"/>
              <a:gd name="T120" fmla="*/ 71 w 236"/>
              <a:gd name="T121" fmla="*/ 3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6" h="239">
                <a:moveTo>
                  <a:pt x="189" y="195"/>
                </a:moveTo>
                <a:cubicBezTo>
                  <a:pt x="216" y="182"/>
                  <a:pt x="216" y="182"/>
                  <a:pt x="216" y="182"/>
                </a:cubicBezTo>
                <a:cubicBezTo>
                  <a:pt x="230" y="176"/>
                  <a:pt x="236" y="159"/>
                  <a:pt x="229" y="146"/>
                </a:cubicBezTo>
                <a:cubicBezTo>
                  <a:pt x="189" y="60"/>
                  <a:pt x="189" y="60"/>
                  <a:pt x="189" y="60"/>
                </a:cubicBezTo>
                <a:cubicBezTo>
                  <a:pt x="189" y="107"/>
                  <a:pt x="189" y="107"/>
                  <a:pt x="189" y="107"/>
                </a:cubicBezTo>
                <a:cubicBezTo>
                  <a:pt x="190" y="108"/>
                  <a:pt x="190" y="108"/>
                  <a:pt x="190" y="109"/>
                </a:cubicBezTo>
                <a:cubicBezTo>
                  <a:pt x="196" y="122"/>
                  <a:pt x="196" y="122"/>
                  <a:pt x="196" y="122"/>
                </a:cubicBezTo>
                <a:cubicBezTo>
                  <a:pt x="196" y="122"/>
                  <a:pt x="196" y="122"/>
                  <a:pt x="196" y="122"/>
                </a:cubicBezTo>
                <a:cubicBezTo>
                  <a:pt x="197" y="124"/>
                  <a:pt x="196" y="126"/>
                  <a:pt x="194" y="127"/>
                </a:cubicBezTo>
                <a:cubicBezTo>
                  <a:pt x="189" y="130"/>
                  <a:pt x="189" y="130"/>
                  <a:pt x="189" y="130"/>
                </a:cubicBezTo>
                <a:cubicBezTo>
                  <a:pt x="189" y="141"/>
                  <a:pt x="189" y="141"/>
                  <a:pt x="189" y="141"/>
                </a:cubicBezTo>
                <a:cubicBezTo>
                  <a:pt x="198" y="136"/>
                  <a:pt x="198" y="136"/>
                  <a:pt x="198" y="136"/>
                </a:cubicBezTo>
                <a:cubicBezTo>
                  <a:pt x="201" y="135"/>
                  <a:pt x="203" y="136"/>
                  <a:pt x="204" y="138"/>
                </a:cubicBezTo>
                <a:cubicBezTo>
                  <a:pt x="210" y="151"/>
                  <a:pt x="210" y="151"/>
                  <a:pt x="210" y="151"/>
                </a:cubicBezTo>
                <a:cubicBezTo>
                  <a:pt x="210" y="151"/>
                  <a:pt x="210" y="151"/>
                  <a:pt x="210" y="151"/>
                </a:cubicBezTo>
                <a:cubicBezTo>
                  <a:pt x="211" y="153"/>
                  <a:pt x="210" y="156"/>
                  <a:pt x="208" y="157"/>
                </a:cubicBezTo>
                <a:cubicBezTo>
                  <a:pt x="189" y="166"/>
                  <a:pt x="189" y="166"/>
                  <a:pt x="189" y="166"/>
                </a:cubicBezTo>
                <a:lnTo>
                  <a:pt x="189" y="195"/>
                </a:lnTo>
                <a:close/>
                <a:moveTo>
                  <a:pt x="168" y="204"/>
                </a:moveTo>
                <a:cubicBezTo>
                  <a:pt x="189" y="195"/>
                  <a:pt x="189" y="195"/>
                  <a:pt x="189" y="195"/>
                </a:cubicBezTo>
                <a:cubicBezTo>
                  <a:pt x="189" y="166"/>
                  <a:pt x="189" y="166"/>
                  <a:pt x="189" y="166"/>
                </a:cubicBezTo>
                <a:cubicBezTo>
                  <a:pt x="180" y="170"/>
                  <a:pt x="180" y="170"/>
                  <a:pt x="180" y="170"/>
                </a:cubicBezTo>
                <a:cubicBezTo>
                  <a:pt x="178" y="171"/>
                  <a:pt x="175" y="170"/>
                  <a:pt x="174" y="168"/>
                </a:cubicBezTo>
                <a:cubicBezTo>
                  <a:pt x="168" y="156"/>
                  <a:pt x="168" y="156"/>
                  <a:pt x="168" y="156"/>
                </a:cubicBezTo>
                <a:cubicBezTo>
                  <a:pt x="168" y="204"/>
                  <a:pt x="168" y="204"/>
                  <a:pt x="168" y="204"/>
                </a:cubicBezTo>
                <a:close/>
                <a:moveTo>
                  <a:pt x="189" y="60"/>
                </a:moveTo>
                <a:cubicBezTo>
                  <a:pt x="168" y="16"/>
                  <a:pt x="168" y="16"/>
                  <a:pt x="168" y="16"/>
                </a:cubicBezTo>
                <a:cubicBezTo>
                  <a:pt x="168" y="78"/>
                  <a:pt x="168" y="78"/>
                  <a:pt x="168" y="78"/>
                </a:cubicBezTo>
                <a:cubicBezTo>
                  <a:pt x="171" y="77"/>
                  <a:pt x="171" y="77"/>
                  <a:pt x="171" y="77"/>
                </a:cubicBezTo>
                <a:cubicBezTo>
                  <a:pt x="173" y="76"/>
                  <a:pt x="175" y="77"/>
                  <a:pt x="176" y="79"/>
                </a:cubicBezTo>
                <a:cubicBezTo>
                  <a:pt x="182" y="92"/>
                  <a:pt x="182" y="92"/>
                  <a:pt x="182" y="92"/>
                </a:cubicBezTo>
                <a:cubicBezTo>
                  <a:pt x="182" y="92"/>
                  <a:pt x="182" y="92"/>
                  <a:pt x="182" y="92"/>
                </a:cubicBezTo>
                <a:cubicBezTo>
                  <a:pt x="183" y="94"/>
                  <a:pt x="182" y="97"/>
                  <a:pt x="180" y="98"/>
                </a:cubicBezTo>
                <a:cubicBezTo>
                  <a:pt x="168" y="103"/>
                  <a:pt x="168" y="103"/>
                  <a:pt x="168" y="103"/>
                </a:cubicBezTo>
                <a:cubicBezTo>
                  <a:pt x="168" y="114"/>
                  <a:pt x="168" y="114"/>
                  <a:pt x="168" y="114"/>
                </a:cubicBezTo>
                <a:cubicBezTo>
                  <a:pt x="185" y="107"/>
                  <a:pt x="185" y="107"/>
                  <a:pt x="185" y="107"/>
                </a:cubicBezTo>
                <a:cubicBezTo>
                  <a:pt x="186" y="106"/>
                  <a:pt x="188" y="106"/>
                  <a:pt x="189" y="107"/>
                </a:cubicBezTo>
                <a:cubicBezTo>
                  <a:pt x="189" y="60"/>
                  <a:pt x="189" y="60"/>
                  <a:pt x="189" y="60"/>
                </a:cubicBezTo>
                <a:close/>
                <a:moveTo>
                  <a:pt x="189" y="130"/>
                </a:moveTo>
                <a:cubicBezTo>
                  <a:pt x="189" y="141"/>
                  <a:pt x="189" y="141"/>
                  <a:pt x="189" y="141"/>
                </a:cubicBezTo>
                <a:cubicBezTo>
                  <a:pt x="170" y="150"/>
                  <a:pt x="170" y="150"/>
                  <a:pt x="170" y="150"/>
                </a:cubicBezTo>
                <a:cubicBezTo>
                  <a:pt x="169" y="150"/>
                  <a:pt x="169" y="151"/>
                  <a:pt x="168" y="151"/>
                </a:cubicBezTo>
                <a:cubicBezTo>
                  <a:pt x="168" y="139"/>
                  <a:pt x="168" y="139"/>
                  <a:pt x="168" y="139"/>
                </a:cubicBezTo>
                <a:lnTo>
                  <a:pt x="189" y="130"/>
                </a:lnTo>
                <a:close/>
                <a:moveTo>
                  <a:pt x="159" y="209"/>
                </a:moveTo>
                <a:cubicBezTo>
                  <a:pt x="168" y="204"/>
                  <a:pt x="168" y="204"/>
                  <a:pt x="168" y="204"/>
                </a:cubicBezTo>
                <a:cubicBezTo>
                  <a:pt x="168" y="156"/>
                  <a:pt x="168" y="156"/>
                  <a:pt x="168" y="156"/>
                </a:cubicBezTo>
                <a:cubicBezTo>
                  <a:pt x="168" y="155"/>
                  <a:pt x="168" y="155"/>
                  <a:pt x="168" y="155"/>
                </a:cubicBezTo>
                <a:cubicBezTo>
                  <a:pt x="168" y="154"/>
                  <a:pt x="168" y="152"/>
                  <a:pt x="168" y="151"/>
                </a:cubicBezTo>
                <a:cubicBezTo>
                  <a:pt x="168" y="139"/>
                  <a:pt x="168" y="139"/>
                  <a:pt x="168" y="139"/>
                </a:cubicBezTo>
                <a:cubicBezTo>
                  <a:pt x="166" y="141"/>
                  <a:pt x="166" y="141"/>
                  <a:pt x="166" y="141"/>
                </a:cubicBezTo>
                <a:cubicBezTo>
                  <a:pt x="164" y="142"/>
                  <a:pt x="161" y="141"/>
                  <a:pt x="160" y="138"/>
                </a:cubicBezTo>
                <a:cubicBezTo>
                  <a:pt x="159" y="136"/>
                  <a:pt x="159" y="136"/>
                  <a:pt x="159" y="136"/>
                </a:cubicBezTo>
                <a:cubicBezTo>
                  <a:pt x="159" y="160"/>
                  <a:pt x="159" y="160"/>
                  <a:pt x="159" y="160"/>
                </a:cubicBezTo>
                <a:cubicBezTo>
                  <a:pt x="165" y="172"/>
                  <a:pt x="165" y="172"/>
                  <a:pt x="165" y="172"/>
                </a:cubicBezTo>
                <a:cubicBezTo>
                  <a:pt x="165" y="172"/>
                  <a:pt x="165" y="172"/>
                  <a:pt x="165" y="172"/>
                </a:cubicBezTo>
                <a:cubicBezTo>
                  <a:pt x="166" y="175"/>
                  <a:pt x="165" y="177"/>
                  <a:pt x="163" y="178"/>
                </a:cubicBezTo>
                <a:cubicBezTo>
                  <a:pt x="159" y="180"/>
                  <a:pt x="159" y="180"/>
                  <a:pt x="159" y="180"/>
                </a:cubicBezTo>
                <a:cubicBezTo>
                  <a:pt x="159" y="209"/>
                  <a:pt x="159" y="209"/>
                  <a:pt x="159" y="209"/>
                </a:cubicBezTo>
                <a:close/>
                <a:moveTo>
                  <a:pt x="168" y="16"/>
                </a:moveTo>
                <a:cubicBezTo>
                  <a:pt x="168" y="15"/>
                  <a:pt x="168" y="15"/>
                  <a:pt x="168" y="15"/>
                </a:cubicBezTo>
                <a:cubicBezTo>
                  <a:pt x="166" y="11"/>
                  <a:pt x="163" y="7"/>
                  <a:pt x="159" y="5"/>
                </a:cubicBezTo>
                <a:cubicBezTo>
                  <a:pt x="159" y="40"/>
                  <a:pt x="159" y="40"/>
                  <a:pt x="159" y="40"/>
                </a:cubicBezTo>
                <a:cubicBezTo>
                  <a:pt x="163" y="49"/>
                  <a:pt x="163" y="49"/>
                  <a:pt x="163" y="49"/>
                </a:cubicBezTo>
                <a:cubicBezTo>
                  <a:pt x="163" y="49"/>
                  <a:pt x="163" y="49"/>
                  <a:pt x="163" y="49"/>
                </a:cubicBezTo>
                <a:cubicBezTo>
                  <a:pt x="166" y="55"/>
                  <a:pt x="164" y="61"/>
                  <a:pt x="159" y="65"/>
                </a:cubicBezTo>
                <a:cubicBezTo>
                  <a:pt x="159" y="82"/>
                  <a:pt x="159" y="82"/>
                  <a:pt x="159" y="82"/>
                </a:cubicBezTo>
                <a:cubicBezTo>
                  <a:pt x="168" y="78"/>
                  <a:pt x="168" y="78"/>
                  <a:pt x="168" y="78"/>
                </a:cubicBezTo>
                <a:cubicBezTo>
                  <a:pt x="168" y="16"/>
                  <a:pt x="168" y="16"/>
                  <a:pt x="168" y="16"/>
                </a:cubicBezTo>
                <a:close/>
                <a:moveTo>
                  <a:pt x="168" y="103"/>
                </a:moveTo>
                <a:cubicBezTo>
                  <a:pt x="168" y="114"/>
                  <a:pt x="168" y="114"/>
                  <a:pt x="168" y="114"/>
                </a:cubicBezTo>
                <a:cubicBezTo>
                  <a:pt x="159" y="118"/>
                  <a:pt x="159" y="118"/>
                  <a:pt x="159" y="118"/>
                </a:cubicBezTo>
                <a:cubicBezTo>
                  <a:pt x="159" y="108"/>
                  <a:pt x="159" y="108"/>
                  <a:pt x="159" y="108"/>
                </a:cubicBezTo>
                <a:lnTo>
                  <a:pt x="168" y="103"/>
                </a:lnTo>
                <a:close/>
                <a:moveTo>
                  <a:pt x="144" y="216"/>
                </a:moveTo>
                <a:cubicBezTo>
                  <a:pt x="159" y="209"/>
                  <a:pt x="159" y="209"/>
                  <a:pt x="159" y="209"/>
                </a:cubicBezTo>
                <a:cubicBezTo>
                  <a:pt x="159" y="180"/>
                  <a:pt x="159" y="180"/>
                  <a:pt x="159" y="180"/>
                </a:cubicBezTo>
                <a:cubicBezTo>
                  <a:pt x="144" y="187"/>
                  <a:pt x="144" y="187"/>
                  <a:pt x="144" y="187"/>
                </a:cubicBezTo>
                <a:cubicBezTo>
                  <a:pt x="144" y="216"/>
                  <a:pt x="144" y="216"/>
                  <a:pt x="144" y="216"/>
                </a:cubicBezTo>
                <a:close/>
                <a:moveTo>
                  <a:pt x="159" y="5"/>
                </a:moveTo>
                <a:cubicBezTo>
                  <a:pt x="155" y="2"/>
                  <a:pt x="149" y="0"/>
                  <a:pt x="144" y="0"/>
                </a:cubicBezTo>
                <a:cubicBezTo>
                  <a:pt x="144" y="22"/>
                  <a:pt x="144" y="22"/>
                  <a:pt x="144" y="22"/>
                </a:cubicBezTo>
                <a:cubicBezTo>
                  <a:pt x="148" y="23"/>
                  <a:pt x="152" y="25"/>
                  <a:pt x="154" y="30"/>
                </a:cubicBezTo>
                <a:cubicBezTo>
                  <a:pt x="159" y="40"/>
                  <a:pt x="159" y="40"/>
                  <a:pt x="159" y="40"/>
                </a:cubicBezTo>
                <a:cubicBezTo>
                  <a:pt x="159" y="5"/>
                  <a:pt x="159" y="5"/>
                  <a:pt x="159" y="5"/>
                </a:cubicBezTo>
                <a:close/>
                <a:moveTo>
                  <a:pt x="159" y="65"/>
                </a:moveTo>
                <a:cubicBezTo>
                  <a:pt x="159" y="82"/>
                  <a:pt x="159" y="82"/>
                  <a:pt x="159" y="82"/>
                </a:cubicBezTo>
                <a:cubicBezTo>
                  <a:pt x="144" y="89"/>
                  <a:pt x="144" y="89"/>
                  <a:pt x="144" y="89"/>
                </a:cubicBezTo>
                <a:cubicBezTo>
                  <a:pt x="144" y="72"/>
                  <a:pt x="144" y="72"/>
                  <a:pt x="144" y="72"/>
                </a:cubicBezTo>
                <a:cubicBezTo>
                  <a:pt x="157" y="66"/>
                  <a:pt x="157" y="66"/>
                  <a:pt x="157" y="66"/>
                </a:cubicBezTo>
                <a:cubicBezTo>
                  <a:pt x="158" y="66"/>
                  <a:pt x="159" y="66"/>
                  <a:pt x="159" y="65"/>
                </a:cubicBezTo>
                <a:close/>
                <a:moveTo>
                  <a:pt x="159" y="108"/>
                </a:moveTo>
                <a:cubicBezTo>
                  <a:pt x="159" y="118"/>
                  <a:pt x="159" y="118"/>
                  <a:pt x="159" y="118"/>
                </a:cubicBezTo>
                <a:cubicBezTo>
                  <a:pt x="156" y="120"/>
                  <a:pt x="156" y="120"/>
                  <a:pt x="156" y="120"/>
                </a:cubicBezTo>
                <a:cubicBezTo>
                  <a:pt x="154" y="121"/>
                  <a:pt x="153" y="123"/>
                  <a:pt x="154" y="126"/>
                </a:cubicBezTo>
                <a:cubicBezTo>
                  <a:pt x="159" y="136"/>
                  <a:pt x="159" y="136"/>
                  <a:pt x="159" y="136"/>
                </a:cubicBezTo>
                <a:cubicBezTo>
                  <a:pt x="159" y="160"/>
                  <a:pt x="159" y="160"/>
                  <a:pt x="159" y="160"/>
                </a:cubicBezTo>
                <a:cubicBezTo>
                  <a:pt x="159" y="159"/>
                  <a:pt x="159" y="159"/>
                  <a:pt x="159" y="159"/>
                </a:cubicBezTo>
                <a:cubicBezTo>
                  <a:pt x="158" y="157"/>
                  <a:pt x="155" y="156"/>
                  <a:pt x="153" y="157"/>
                </a:cubicBezTo>
                <a:cubicBezTo>
                  <a:pt x="144" y="162"/>
                  <a:pt x="144" y="162"/>
                  <a:pt x="144" y="162"/>
                </a:cubicBezTo>
                <a:cubicBezTo>
                  <a:pt x="144" y="151"/>
                  <a:pt x="144" y="151"/>
                  <a:pt x="144" y="151"/>
                </a:cubicBezTo>
                <a:cubicBezTo>
                  <a:pt x="149" y="148"/>
                  <a:pt x="149" y="148"/>
                  <a:pt x="149" y="148"/>
                </a:cubicBezTo>
                <a:cubicBezTo>
                  <a:pt x="151" y="147"/>
                  <a:pt x="152" y="145"/>
                  <a:pt x="151" y="143"/>
                </a:cubicBezTo>
                <a:cubicBezTo>
                  <a:pt x="151" y="143"/>
                  <a:pt x="151" y="143"/>
                  <a:pt x="151" y="143"/>
                </a:cubicBezTo>
                <a:cubicBezTo>
                  <a:pt x="145" y="130"/>
                  <a:pt x="145" y="130"/>
                  <a:pt x="145" y="130"/>
                </a:cubicBezTo>
                <a:cubicBezTo>
                  <a:pt x="145" y="129"/>
                  <a:pt x="144" y="129"/>
                  <a:pt x="144" y="128"/>
                </a:cubicBezTo>
                <a:cubicBezTo>
                  <a:pt x="144" y="104"/>
                  <a:pt x="144" y="104"/>
                  <a:pt x="144" y="104"/>
                </a:cubicBezTo>
                <a:cubicBezTo>
                  <a:pt x="146" y="109"/>
                  <a:pt x="146" y="109"/>
                  <a:pt x="146" y="109"/>
                </a:cubicBezTo>
                <a:cubicBezTo>
                  <a:pt x="147" y="111"/>
                  <a:pt x="150" y="112"/>
                  <a:pt x="152" y="111"/>
                </a:cubicBezTo>
                <a:lnTo>
                  <a:pt x="159" y="108"/>
                </a:lnTo>
                <a:close/>
                <a:moveTo>
                  <a:pt x="132" y="2"/>
                </a:moveTo>
                <a:cubicBezTo>
                  <a:pt x="123" y="7"/>
                  <a:pt x="123" y="7"/>
                  <a:pt x="123" y="7"/>
                </a:cubicBezTo>
                <a:cubicBezTo>
                  <a:pt x="123" y="30"/>
                  <a:pt x="123" y="30"/>
                  <a:pt x="123" y="30"/>
                </a:cubicBezTo>
                <a:cubicBezTo>
                  <a:pt x="137" y="23"/>
                  <a:pt x="137" y="23"/>
                  <a:pt x="137" y="23"/>
                </a:cubicBezTo>
                <a:cubicBezTo>
                  <a:pt x="139" y="22"/>
                  <a:pt x="142" y="22"/>
                  <a:pt x="144" y="22"/>
                </a:cubicBezTo>
                <a:cubicBezTo>
                  <a:pt x="144" y="0"/>
                  <a:pt x="144" y="0"/>
                  <a:pt x="144" y="0"/>
                </a:cubicBezTo>
                <a:cubicBezTo>
                  <a:pt x="140" y="0"/>
                  <a:pt x="136" y="1"/>
                  <a:pt x="132" y="2"/>
                </a:cubicBezTo>
                <a:close/>
                <a:moveTo>
                  <a:pt x="123" y="225"/>
                </a:moveTo>
                <a:cubicBezTo>
                  <a:pt x="144" y="216"/>
                  <a:pt x="144" y="216"/>
                  <a:pt x="144" y="216"/>
                </a:cubicBezTo>
                <a:cubicBezTo>
                  <a:pt x="144" y="187"/>
                  <a:pt x="144" y="187"/>
                  <a:pt x="144" y="187"/>
                </a:cubicBezTo>
                <a:cubicBezTo>
                  <a:pt x="135" y="191"/>
                  <a:pt x="135" y="191"/>
                  <a:pt x="135" y="191"/>
                </a:cubicBezTo>
                <a:cubicBezTo>
                  <a:pt x="133" y="192"/>
                  <a:pt x="130" y="191"/>
                  <a:pt x="129" y="189"/>
                </a:cubicBezTo>
                <a:cubicBezTo>
                  <a:pt x="123" y="177"/>
                  <a:pt x="123" y="177"/>
                  <a:pt x="123" y="177"/>
                </a:cubicBezTo>
                <a:cubicBezTo>
                  <a:pt x="123" y="225"/>
                  <a:pt x="123" y="225"/>
                  <a:pt x="123" y="225"/>
                </a:cubicBezTo>
                <a:close/>
                <a:moveTo>
                  <a:pt x="144" y="72"/>
                </a:moveTo>
                <a:cubicBezTo>
                  <a:pt x="144" y="89"/>
                  <a:pt x="144" y="89"/>
                  <a:pt x="144" y="89"/>
                </a:cubicBezTo>
                <a:cubicBezTo>
                  <a:pt x="142" y="90"/>
                  <a:pt x="142" y="90"/>
                  <a:pt x="142" y="90"/>
                </a:cubicBezTo>
                <a:cubicBezTo>
                  <a:pt x="140" y="91"/>
                  <a:pt x="139" y="94"/>
                  <a:pt x="140" y="96"/>
                </a:cubicBezTo>
                <a:cubicBezTo>
                  <a:pt x="144" y="104"/>
                  <a:pt x="144" y="104"/>
                  <a:pt x="144" y="104"/>
                </a:cubicBezTo>
                <a:cubicBezTo>
                  <a:pt x="144" y="128"/>
                  <a:pt x="144" y="128"/>
                  <a:pt x="144" y="128"/>
                </a:cubicBezTo>
                <a:cubicBezTo>
                  <a:pt x="143" y="127"/>
                  <a:pt x="141" y="127"/>
                  <a:pt x="139" y="128"/>
                </a:cubicBezTo>
                <a:cubicBezTo>
                  <a:pt x="123" y="135"/>
                  <a:pt x="123" y="135"/>
                  <a:pt x="123" y="135"/>
                </a:cubicBezTo>
                <a:cubicBezTo>
                  <a:pt x="123" y="125"/>
                  <a:pt x="123" y="125"/>
                  <a:pt x="123" y="125"/>
                </a:cubicBezTo>
                <a:cubicBezTo>
                  <a:pt x="135" y="119"/>
                  <a:pt x="135" y="119"/>
                  <a:pt x="135" y="119"/>
                </a:cubicBezTo>
                <a:cubicBezTo>
                  <a:pt x="137" y="118"/>
                  <a:pt x="138" y="115"/>
                  <a:pt x="137" y="113"/>
                </a:cubicBezTo>
                <a:cubicBezTo>
                  <a:pt x="137" y="113"/>
                  <a:pt x="137" y="113"/>
                  <a:pt x="137" y="113"/>
                </a:cubicBezTo>
                <a:cubicBezTo>
                  <a:pt x="131" y="100"/>
                  <a:pt x="131" y="100"/>
                  <a:pt x="131" y="100"/>
                </a:cubicBezTo>
                <a:cubicBezTo>
                  <a:pt x="130" y="98"/>
                  <a:pt x="128" y="97"/>
                  <a:pt x="126" y="98"/>
                </a:cubicBezTo>
                <a:cubicBezTo>
                  <a:pt x="123" y="99"/>
                  <a:pt x="123" y="99"/>
                  <a:pt x="123" y="99"/>
                </a:cubicBezTo>
                <a:cubicBezTo>
                  <a:pt x="123" y="82"/>
                  <a:pt x="123" y="82"/>
                  <a:pt x="123" y="82"/>
                </a:cubicBezTo>
                <a:cubicBezTo>
                  <a:pt x="144" y="72"/>
                  <a:pt x="144" y="72"/>
                  <a:pt x="144" y="72"/>
                </a:cubicBezTo>
                <a:close/>
                <a:moveTo>
                  <a:pt x="144" y="151"/>
                </a:moveTo>
                <a:cubicBezTo>
                  <a:pt x="144" y="162"/>
                  <a:pt x="144" y="162"/>
                  <a:pt x="144" y="162"/>
                </a:cubicBezTo>
                <a:cubicBezTo>
                  <a:pt x="125" y="171"/>
                  <a:pt x="125" y="171"/>
                  <a:pt x="125" y="171"/>
                </a:cubicBezTo>
                <a:cubicBezTo>
                  <a:pt x="124" y="171"/>
                  <a:pt x="124" y="172"/>
                  <a:pt x="123" y="172"/>
                </a:cubicBezTo>
                <a:cubicBezTo>
                  <a:pt x="123" y="161"/>
                  <a:pt x="123" y="161"/>
                  <a:pt x="123" y="161"/>
                </a:cubicBezTo>
                <a:lnTo>
                  <a:pt x="144" y="151"/>
                </a:lnTo>
                <a:close/>
                <a:moveTo>
                  <a:pt x="123" y="7"/>
                </a:moveTo>
                <a:cubicBezTo>
                  <a:pt x="99" y="18"/>
                  <a:pt x="99" y="18"/>
                  <a:pt x="99" y="18"/>
                </a:cubicBezTo>
                <a:cubicBezTo>
                  <a:pt x="99" y="41"/>
                  <a:pt x="99" y="41"/>
                  <a:pt x="99" y="41"/>
                </a:cubicBezTo>
                <a:cubicBezTo>
                  <a:pt x="123" y="30"/>
                  <a:pt x="123" y="30"/>
                  <a:pt x="123" y="30"/>
                </a:cubicBezTo>
                <a:cubicBezTo>
                  <a:pt x="123" y="7"/>
                  <a:pt x="123" y="7"/>
                  <a:pt x="123" y="7"/>
                </a:cubicBezTo>
                <a:close/>
                <a:moveTo>
                  <a:pt x="99" y="236"/>
                </a:moveTo>
                <a:cubicBezTo>
                  <a:pt x="100" y="236"/>
                  <a:pt x="102" y="235"/>
                  <a:pt x="103" y="235"/>
                </a:cubicBezTo>
                <a:cubicBezTo>
                  <a:pt x="123" y="225"/>
                  <a:pt x="123" y="225"/>
                  <a:pt x="123" y="225"/>
                </a:cubicBezTo>
                <a:cubicBezTo>
                  <a:pt x="123" y="177"/>
                  <a:pt x="123" y="177"/>
                  <a:pt x="123" y="177"/>
                </a:cubicBezTo>
                <a:cubicBezTo>
                  <a:pt x="123" y="176"/>
                  <a:pt x="123" y="176"/>
                  <a:pt x="123" y="176"/>
                </a:cubicBezTo>
                <a:cubicBezTo>
                  <a:pt x="122" y="175"/>
                  <a:pt x="123" y="174"/>
                  <a:pt x="123" y="172"/>
                </a:cubicBezTo>
                <a:cubicBezTo>
                  <a:pt x="123" y="161"/>
                  <a:pt x="123" y="161"/>
                  <a:pt x="123" y="161"/>
                </a:cubicBezTo>
                <a:cubicBezTo>
                  <a:pt x="121" y="162"/>
                  <a:pt x="121" y="162"/>
                  <a:pt x="121" y="162"/>
                </a:cubicBezTo>
                <a:cubicBezTo>
                  <a:pt x="119" y="163"/>
                  <a:pt x="116" y="162"/>
                  <a:pt x="115" y="159"/>
                </a:cubicBezTo>
                <a:cubicBezTo>
                  <a:pt x="109" y="147"/>
                  <a:pt x="109" y="147"/>
                  <a:pt x="109" y="147"/>
                </a:cubicBezTo>
                <a:cubicBezTo>
                  <a:pt x="108" y="145"/>
                  <a:pt x="109" y="142"/>
                  <a:pt x="111" y="141"/>
                </a:cubicBezTo>
                <a:cubicBezTo>
                  <a:pt x="123" y="135"/>
                  <a:pt x="123" y="135"/>
                  <a:pt x="123" y="135"/>
                </a:cubicBezTo>
                <a:cubicBezTo>
                  <a:pt x="123" y="125"/>
                  <a:pt x="123" y="125"/>
                  <a:pt x="123" y="125"/>
                </a:cubicBezTo>
                <a:cubicBezTo>
                  <a:pt x="107" y="132"/>
                  <a:pt x="107" y="132"/>
                  <a:pt x="107" y="132"/>
                </a:cubicBezTo>
                <a:cubicBezTo>
                  <a:pt x="105" y="133"/>
                  <a:pt x="102" y="132"/>
                  <a:pt x="101" y="130"/>
                </a:cubicBezTo>
                <a:cubicBezTo>
                  <a:pt x="99" y="124"/>
                  <a:pt x="99" y="124"/>
                  <a:pt x="99" y="124"/>
                </a:cubicBezTo>
                <a:cubicBezTo>
                  <a:pt x="99" y="150"/>
                  <a:pt x="99" y="150"/>
                  <a:pt x="99" y="150"/>
                </a:cubicBezTo>
                <a:cubicBezTo>
                  <a:pt x="99" y="150"/>
                  <a:pt x="99" y="151"/>
                  <a:pt x="100" y="151"/>
                </a:cubicBezTo>
                <a:cubicBezTo>
                  <a:pt x="106" y="164"/>
                  <a:pt x="106" y="164"/>
                  <a:pt x="106" y="164"/>
                </a:cubicBezTo>
                <a:cubicBezTo>
                  <a:pt x="106" y="164"/>
                  <a:pt x="106" y="164"/>
                  <a:pt x="106" y="164"/>
                </a:cubicBezTo>
                <a:cubicBezTo>
                  <a:pt x="107" y="166"/>
                  <a:pt x="106" y="169"/>
                  <a:pt x="104" y="170"/>
                </a:cubicBezTo>
                <a:cubicBezTo>
                  <a:pt x="99" y="172"/>
                  <a:pt x="99" y="172"/>
                  <a:pt x="99" y="172"/>
                </a:cubicBezTo>
                <a:cubicBezTo>
                  <a:pt x="99" y="183"/>
                  <a:pt x="99" y="183"/>
                  <a:pt x="99" y="183"/>
                </a:cubicBezTo>
                <a:cubicBezTo>
                  <a:pt x="108" y="179"/>
                  <a:pt x="108" y="179"/>
                  <a:pt x="108" y="179"/>
                </a:cubicBezTo>
                <a:cubicBezTo>
                  <a:pt x="110" y="178"/>
                  <a:pt x="113" y="179"/>
                  <a:pt x="114" y="181"/>
                </a:cubicBezTo>
                <a:cubicBezTo>
                  <a:pt x="120" y="194"/>
                  <a:pt x="120" y="194"/>
                  <a:pt x="120" y="194"/>
                </a:cubicBezTo>
                <a:cubicBezTo>
                  <a:pt x="120" y="194"/>
                  <a:pt x="120" y="194"/>
                  <a:pt x="120" y="194"/>
                </a:cubicBezTo>
                <a:cubicBezTo>
                  <a:pt x="121" y="196"/>
                  <a:pt x="120" y="198"/>
                  <a:pt x="118" y="199"/>
                </a:cubicBezTo>
                <a:cubicBezTo>
                  <a:pt x="99" y="208"/>
                  <a:pt x="99" y="208"/>
                  <a:pt x="99" y="208"/>
                </a:cubicBezTo>
                <a:cubicBezTo>
                  <a:pt x="99" y="236"/>
                  <a:pt x="99" y="236"/>
                  <a:pt x="99" y="236"/>
                </a:cubicBezTo>
                <a:close/>
                <a:moveTo>
                  <a:pt x="123" y="82"/>
                </a:moveTo>
                <a:cubicBezTo>
                  <a:pt x="123" y="99"/>
                  <a:pt x="123" y="99"/>
                  <a:pt x="123" y="99"/>
                </a:cubicBezTo>
                <a:cubicBezTo>
                  <a:pt x="99" y="111"/>
                  <a:pt x="99" y="111"/>
                  <a:pt x="99" y="111"/>
                </a:cubicBezTo>
                <a:cubicBezTo>
                  <a:pt x="99" y="94"/>
                  <a:pt x="99" y="94"/>
                  <a:pt x="99" y="94"/>
                </a:cubicBezTo>
                <a:lnTo>
                  <a:pt x="123" y="82"/>
                </a:lnTo>
                <a:close/>
                <a:moveTo>
                  <a:pt x="99" y="18"/>
                </a:moveTo>
                <a:cubicBezTo>
                  <a:pt x="71" y="31"/>
                  <a:pt x="71" y="31"/>
                  <a:pt x="71" y="31"/>
                </a:cubicBezTo>
                <a:cubicBezTo>
                  <a:pt x="71" y="54"/>
                  <a:pt x="71" y="54"/>
                  <a:pt x="71" y="54"/>
                </a:cubicBezTo>
                <a:cubicBezTo>
                  <a:pt x="99" y="41"/>
                  <a:pt x="99" y="41"/>
                  <a:pt x="99" y="41"/>
                </a:cubicBezTo>
                <a:cubicBezTo>
                  <a:pt x="99" y="18"/>
                  <a:pt x="99" y="18"/>
                  <a:pt x="99" y="18"/>
                </a:cubicBezTo>
                <a:close/>
                <a:moveTo>
                  <a:pt x="71" y="227"/>
                </a:moveTo>
                <a:cubicBezTo>
                  <a:pt x="77" y="235"/>
                  <a:pt x="88" y="239"/>
                  <a:pt x="99" y="236"/>
                </a:cubicBezTo>
                <a:cubicBezTo>
                  <a:pt x="99" y="208"/>
                  <a:pt x="99" y="208"/>
                  <a:pt x="99" y="208"/>
                </a:cubicBezTo>
                <a:cubicBezTo>
                  <a:pt x="89" y="212"/>
                  <a:pt x="89" y="212"/>
                  <a:pt x="89" y="212"/>
                </a:cubicBezTo>
                <a:cubicBezTo>
                  <a:pt x="87" y="213"/>
                  <a:pt x="85" y="213"/>
                  <a:pt x="84" y="210"/>
                </a:cubicBezTo>
                <a:cubicBezTo>
                  <a:pt x="78" y="197"/>
                  <a:pt x="78" y="197"/>
                  <a:pt x="78" y="197"/>
                </a:cubicBezTo>
                <a:cubicBezTo>
                  <a:pt x="77" y="195"/>
                  <a:pt x="78" y="193"/>
                  <a:pt x="80" y="192"/>
                </a:cubicBezTo>
                <a:cubicBezTo>
                  <a:pt x="99" y="183"/>
                  <a:pt x="99" y="183"/>
                  <a:pt x="99" y="183"/>
                </a:cubicBezTo>
                <a:cubicBezTo>
                  <a:pt x="99" y="172"/>
                  <a:pt x="99" y="172"/>
                  <a:pt x="99" y="172"/>
                </a:cubicBezTo>
                <a:cubicBezTo>
                  <a:pt x="75" y="183"/>
                  <a:pt x="75" y="183"/>
                  <a:pt x="75" y="183"/>
                </a:cubicBezTo>
                <a:cubicBezTo>
                  <a:pt x="74" y="184"/>
                  <a:pt x="72" y="183"/>
                  <a:pt x="71" y="182"/>
                </a:cubicBezTo>
                <a:cubicBezTo>
                  <a:pt x="71" y="227"/>
                  <a:pt x="71" y="227"/>
                  <a:pt x="71" y="227"/>
                </a:cubicBezTo>
                <a:close/>
                <a:moveTo>
                  <a:pt x="99" y="94"/>
                </a:moveTo>
                <a:cubicBezTo>
                  <a:pt x="99" y="111"/>
                  <a:pt x="99" y="111"/>
                  <a:pt x="99" y="111"/>
                </a:cubicBezTo>
                <a:cubicBezTo>
                  <a:pt x="97" y="111"/>
                  <a:pt x="97" y="111"/>
                  <a:pt x="97" y="111"/>
                </a:cubicBezTo>
                <a:cubicBezTo>
                  <a:pt x="95" y="112"/>
                  <a:pt x="94" y="115"/>
                  <a:pt x="95" y="117"/>
                </a:cubicBezTo>
                <a:cubicBezTo>
                  <a:pt x="99" y="124"/>
                  <a:pt x="99" y="124"/>
                  <a:pt x="99" y="124"/>
                </a:cubicBezTo>
                <a:cubicBezTo>
                  <a:pt x="99" y="150"/>
                  <a:pt x="99" y="150"/>
                  <a:pt x="99" y="150"/>
                </a:cubicBezTo>
                <a:cubicBezTo>
                  <a:pt x="97" y="149"/>
                  <a:pt x="96" y="148"/>
                  <a:pt x="94" y="149"/>
                </a:cubicBezTo>
                <a:cubicBezTo>
                  <a:pt x="71" y="160"/>
                  <a:pt x="71" y="160"/>
                  <a:pt x="71" y="160"/>
                </a:cubicBezTo>
                <a:cubicBezTo>
                  <a:pt x="71" y="149"/>
                  <a:pt x="71" y="149"/>
                  <a:pt x="71" y="149"/>
                </a:cubicBezTo>
                <a:cubicBezTo>
                  <a:pt x="90" y="140"/>
                  <a:pt x="90" y="140"/>
                  <a:pt x="90" y="140"/>
                </a:cubicBezTo>
                <a:cubicBezTo>
                  <a:pt x="92" y="139"/>
                  <a:pt x="93" y="136"/>
                  <a:pt x="92" y="134"/>
                </a:cubicBezTo>
                <a:cubicBezTo>
                  <a:pt x="92" y="134"/>
                  <a:pt x="92" y="134"/>
                  <a:pt x="92" y="134"/>
                </a:cubicBezTo>
                <a:cubicBezTo>
                  <a:pt x="86" y="122"/>
                  <a:pt x="86" y="122"/>
                  <a:pt x="86" y="122"/>
                </a:cubicBezTo>
                <a:cubicBezTo>
                  <a:pt x="85" y="119"/>
                  <a:pt x="82" y="118"/>
                  <a:pt x="80" y="119"/>
                </a:cubicBezTo>
                <a:cubicBezTo>
                  <a:pt x="71" y="124"/>
                  <a:pt x="71" y="124"/>
                  <a:pt x="71" y="124"/>
                </a:cubicBezTo>
                <a:cubicBezTo>
                  <a:pt x="71" y="107"/>
                  <a:pt x="71" y="107"/>
                  <a:pt x="71" y="107"/>
                </a:cubicBezTo>
                <a:lnTo>
                  <a:pt x="99" y="94"/>
                </a:lnTo>
                <a:close/>
                <a:moveTo>
                  <a:pt x="71" y="31"/>
                </a:moveTo>
                <a:cubicBezTo>
                  <a:pt x="20" y="55"/>
                  <a:pt x="20" y="55"/>
                  <a:pt x="20" y="55"/>
                </a:cubicBezTo>
                <a:cubicBezTo>
                  <a:pt x="6" y="62"/>
                  <a:pt x="0" y="78"/>
                  <a:pt x="7" y="91"/>
                </a:cubicBezTo>
                <a:cubicBezTo>
                  <a:pt x="68" y="222"/>
                  <a:pt x="68" y="222"/>
                  <a:pt x="68" y="222"/>
                </a:cubicBezTo>
                <a:cubicBezTo>
                  <a:pt x="69" y="223"/>
                  <a:pt x="70" y="225"/>
                  <a:pt x="71" y="227"/>
                </a:cubicBezTo>
                <a:cubicBezTo>
                  <a:pt x="71" y="182"/>
                  <a:pt x="71" y="182"/>
                  <a:pt x="71" y="182"/>
                </a:cubicBezTo>
                <a:cubicBezTo>
                  <a:pt x="71" y="182"/>
                  <a:pt x="70" y="181"/>
                  <a:pt x="70" y="181"/>
                </a:cubicBezTo>
                <a:cubicBezTo>
                  <a:pt x="64" y="168"/>
                  <a:pt x="64" y="168"/>
                  <a:pt x="64" y="168"/>
                </a:cubicBezTo>
                <a:cubicBezTo>
                  <a:pt x="63" y="166"/>
                  <a:pt x="64" y="163"/>
                  <a:pt x="66" y="162"/>
                </a:cubicBezTo>
                <a:cubicBezTo>
                  <a:pt x="71" y="160"/>
                  <a:pt x="71" y="160"/>
                  <a:pt x="71" y="160"/>
                </a:cubicBezTo>
                <a:cubicBezTo>
                  <a:pt x="71" y="149"/>
                  <a:pt x="71" y="149"/>
                  <a:pt x="71" y="149"/>
                </a:cubicBezTo>
                <a:cubicBezTo>
                  <a:pt x="62" y="153"/>
                  <a:pt x="62" y="153"/>
                  <a:pt x="62" y="153"/>
                </a:cubicBezTo>
                <a:cubicBezTo>
                  <a:pt x="60" y="154"/>
                  <a:pt x="57" y="153"/>
                  <a:pt x="56" y="151"/>
                </a:cubicBezTo>
                <a:cubicBezTo>
                  <a:pt x="50" y="138"/>
                  <a:pt x="50" y="138"/>
                  <a:pt x="50" y="138"/>
                </a:cubicBezTo>
                <a:cubicBezTo>
                  <a:pt x="49" y="136"/>
                  <a:pt x="50" y="134"/>
                  <a:pt x="52" y="133"/>
                </a:cubicBezTo>
                <a:cubicBezTo>
                  <a:pt x="71" y="124"/>
                  <a:pt x="71" y="124"/>
                  <a:pt x="71" y="124"/>
                </a:cubicBezTo>
                <a:cubicBezTo>
                  <a:pt x="71" y="107"/>
                  <a:pt x="71" y="107"/>
                  <a:pt x="71" y="107"/>
                </a:cubicBezTo>
                <a:cubicBezTo>
                  <a:pt x="53" y="115"/>
                  <a:pt x="53" y="115"/>
                  <a:pt x="53" y="115"/>
                </a:cubicBezTo>
                <a:cubicBezTo>
                  <a:pt x="46" y="118"/>
                  <a:pt x="38" y="116"/>
                  <a:pt x="35" y="109"/>
                </a:cubicBezTo>
                <a:cubicBezTo>
                  <a:pt x="26" y="89"/>
                  <a:pt x="26" y="89"/>
                  <a:pt x="26" y="89"/>
                </a:cubicBezTo>
                <a:cubicBezTo>
                  <a:pt x="23" y="83"/>
                  <a:pt x="26" y="75"/>
                  <a:pt x="33" y="72"/>
                </a:cubicBezTo>
                <a:cubicBezTo>
                  <a:pt x="71" y="54"/>
                  <a:pt x="71" y="54"/>
                  <a:pt x="71" y="54"/>
                </a:cubicBezTo>
                <a:lnTo>
                  <a:pt x="71" y="31"/>
                </a:lnTo>
                <a:close/>
              </a:path>
            </a:pathLst>
          </a:custGeom>
          <a:solidFill>
            <a:srgbClr val="A6A6A6"/>
          </a:solidFill>
          <a:ln>
            <a:noFill/>
          </a:ln>
        </p:spPr>
        <p:txBody>
          <a:bodyPr vert="horz" wrap="square" lIns="91440" tIns="45720" rIns="91440" bIns="45720" numCol="1" anchor="t" anchorCtr="0" compatLnSpc="1"/>
          <a:lstStyle/>
          <a:p>
            <a:endParaRPr lang="id-ID"/>
          </a:p>
        </p:txBody>
      </p:sp>
      <p:sp>
        <p:nvSpPr>
          <p:cNvPr id="65" name="Rectangle 59"/>
          <p:cNvSpPr>
            <a:spLocks noChangeArrowheads="1"/>
          </p:cNvSpPr>
          <p:nvPr/>
        </p:nvSpPr>
        <p:spPr bwMode="auto">
          <a:xfrm>
            <a:off x="6491261" y="3372184"/>
            <a:ext cx="496434" cy="25136"/>
          </a:xfrm>
          <a:prstGeom prst="rect">
            <a:avLst/>
          </a:prstGeom>
          <a:solidFill>
            <a:srgbClr val="A6A6A6"/>
          </a:solidFill>
          <a:ln>
            <a:noFill/>
          </a:ln>
        </p:spPr>
        <p:txBody>
          <a:bodyPr vert="horz" wrap="square" lIns="91440" tIns="45720" rIns="91440" bIns="45720" numCol="1" anchor="t" anchorCtr="0" compatLnSpc="1"/>
          <a:lstStyle/>
          <a:p>
            <a:endParaRPr lang="id-ID"/>
          </a:p>
        </p:txBody>
      </p:sp>
      <p:sp>
        <p:nvSpPr>
          <p:cNvPr id="66" name="Rectangle 60"/>
          <p:cNvSpPr>
            <a:spLocks noChangeArrowheads="1"/>
          </p:cNvSpPr>
          <p:nvPr/>
        </p:nvSpPr>
        <p:spPr bwMode="auto">
          <a:xfrm>
            <a:off x="6511370" y="3321912"/>
            <a:ext cx="456217" cy="25136"/>
          </a:xfrm>
          <a:prstGeom prst="rect">
            <a:avLst/>
          </a:prstGeom>
          <a:solidFill>
            <a:srgbClr val="A6A6A6"/>
          </a:solidFill>
          <a:ln>
            <a:noFill/>
          </a:ln>
        </p:spPr>
        <p:txBody>
          <a:bodyPr vert="horz" wrap="square" lIns="91440" tIns="45720" rIns="91440" bIns="45720" numCol="1" anchor="t" anchorCtr="0" compatLnSpc="1"/>
          <a:lstStyle/>
          <a:p>
            <a:endParaRPr lang="id-ID"/>
          </a:p>
        </p:txBody>
      </p:sp>
      <p:sp>
        <p:nvSpPr>
          <p:cNvPr id="67" name="Rectangle 61"/>
          <p:cNvSpPr>
            <a:spLocks noChangeArrowheads="1"/>
          </p:cNvSpPr>
          <p:nvPr/>
        </p:nvSpPr>
        <p:spPr bwMode="auto">
          <a:xfrm>
            <a:off x="6691092" y="3270383"/>
            <a:ext cx="96774" cy="25136"/>
          </a:xfrm>
          <a:prstGeom prst="rect">
            <a:avLst/>
          </a:prstGeom>
          <a:solidFill>
            <a:srgbClr val="A6A6A6"/>
          </a:solidFill>
          <a:ln>
            <a:noFill/>
          </a:ln>
        </p:spPr>
        <p:txBody>
          <a:bodyPr vert="horz" wrap="square" lIns="91440" tIns="45720" rIns="91440" bIns="45720" numCol="1" anchor="t" anchorCtr="0" compatLnSpc="1"/>
          <a:lstStyle/>
          <a:p>
            <a:endParaRPr lang="id-ID"/>
          </a:p>
        </p:txBody>
      </p:sp>
      <p:sp>
        <p:nvSpPr>
          <p:cNvPr id="68" name="Rectangle 62"/>
          <p:cNvSpPr>
            <a:spLocks noChangeArrowheads="1"/>
          </p:cNvSpPr>
          <p:nvPr/>
        </p:nvSpPr>
        <p:spPr bwMode="auto">
          <a:xfrm>
            <a:off x="6708687" y="3085635"/>
            <a:ext cx="61583" cy="201087"/>
          </a:xfrm>
          <a:prstGeom prst="rect">
            <a:avLst/>
          </a:prstGeom>
          <a:solidFill>
            <a:srgbClr val="A6A6A6"/>
          </a:solidFill>
          <a:ln>
            <a:noFill/>
          </a:ln>
        </p:spPr>
        <p:txBody>
          <a:bodyPr vert="horz" wrap="square" lIns="91440" tIns="45720" rIns="91440" bIns="45720" numCol="1" anchor="t" anchorCtr="0" compatLnSpc="1"/>
          <a:lstStyle/>
          <a:p>
            <a:endParaRPr lang="id-ID"/>
          </a:p>
        </p:txBody>
      </p:sp>
      <p:sp>
        <p:nvSpPr>
          <p:cNvPr id="69" name="Rectangle 63"/>
          <p:cNvSpPr>
            <a:spLocks noChangeArrowheads="1"/>
          </p:cNvSpPr>
          <p:nvPr/>
        </p:nvSpPr>
        <p:spPr bwMode="auto">
          <a:xfrm>
            <a:off x="6691092" y="3075580"/>
            <a:ext cx="96774" cy="25136"/>
          </a:xfrm>
          <a:prstGeom prst="rect">
            <a:avLst/>
          </a:prstGeom>
          <a:solidFill>
            <a:srgbClr val="A6A6A6"/>
          </a:solidFill>
          <a:ln>
            <a:noFill/>
          </a:ln>
        </p:spPr>
        <p:txBody>
          <a:bodyPr vert="horz" wrap="square" lIns="91440" tIns="45720" rIns="91440" bIns="45720" numCol="1" anchor="t" anchorCtr="0" compatLnSpc="1"/>
          <a:lstStyle/>
          <a:p>
            <a:endParaRPr lang="id-ID"/>
          </a:p>
        </p:txBody>
      </p:sp>
      <p:sp>
        <p:nvSpPr>
          <p:cNvPr id="70" name="Rectangle 64"/>
          <p:cNvSpPr>
            <a:spLocks noChangeArrowheads="1"/>
          </p:cNvSpPr>
          <p:nvPr/>
        </p:nvSpPr>
        <p:spPr bwMode="auto">
          <a:xfrm>
            <a:off x="6838136" y="3270383"/>
            <a:ext cx="94260" cy="25136"/>
          </a:xfrm>
          <a:prstGeom prst="rect">
            <a:avLst/>
          </a:prstGeom>
          <a:solidFill>
            <a:srgbClr val="A6A6A6"/>
          </a:solidFill>
          <a:ln>
            <a:noFill/>
          </a:ln>
        </p:spPr>
        <p:txBody>
          <a:bodyPr vert="horz" wrap="square" lIns="91440" tIns="45720" rIns="91440" bIns="45720" numCol="1" anchor="t" anchorCtr="0" compatLnSpc="1"/>
          <a:lstStyle/>
          <a:p>
            <a:endParaRPr lang="id-ID"/>
          </a:p>
        </p:txBody>
      </p:sp>
      <p:sp>
        <p:nvSpPr>
          <p:cNvPr id="71" name="Rectangle 65"/>
          <p:cNvSpPr>
            <a:spLocks noChangeArrowheads="1"/>
          </p:cNvSpPr>
          <p:nvPr/>
        </p:nvSpPr>
        <p:spPr bwMode="auto">
          <a:xfrm>
            <a:off x="6854475" y="3085635"/>
            <a:ext cx="60326" cy="201087"/>
          </a:xfrm>
          <a:prstGeom prst="rect">
            <a:avLst/>
          </a:prstGeom>
          <a:solidFill>
            <a:srgbClr val="A6A6A6"/>
          </a:solidFill>
          <a:ln>
            <a:noFill/>
          </a:ln>
        </p:spPr>
        <p:txBody>
          <a:bodyPr vert="horz" wrap="square" lIns="91440" tIns="45720" rIns="91440" bIns="45720" numCol="1" anchor="t" anchorCtr="0" compatLnSpc="1"/>
          <a:lstStyle/>
          <a:p>
            <a:endParaRPr lang="id-ID"/>
          </a:p>
        </p:txBody>
      </p:sp>
      <p:sp>
        <p:nvSpPr>
          <p:cNvPr id="72" name="Rectangle 66"/>
          <p:cNvSpPr>
            <a:spLocks noChangeArrowheads="1"/>
          </p:cNvSpPr>
          <p:nvPr/>
        </p:nvSpPr>
        <p:spPr bwMode="auto">
          <a:xfrm>
            <a:off x="6838136" y="3075580"/>
            <a:ext cx="94260" cy="25136"/>
          </a:xfrm>
          <a:prstGeom prst="rect">
            <a:avLst/>
          </a:prstGeom>
          <a:solidFill>
            <a:srgbClr val="A6A6A6"/>
          </a:solidFill>
          <a:ln>
            <a:noFill/>
          </a:ln>
        </p:spPr>
        <p:txBody>
          <a:bodyPr vert="horz" wrap="square" lIns="91440" tIns="45720" rIns="91440" bIns="45720" numCol="1" anchor="t" anchorCtr="0" compatLnSpc="1"/>
          <a:lstStyle/>
          <a:p>
            <a:endParaRPr lang="id-ID"/>
          </a:p>
        </p:txBody>
      </p:sp>
      <p:sp>
        <p:nvSpPr>
          <p:cNvPr id="73" name="Rectangle 67"/>
          <p:cNvSpPr>
            <a:spLocks noChangeArrowheads="1"/>
          </p:cNvSpPr>
          <p:nvPr/>
        </p:nvSpPr>
        <p:spPr bwMode="auto">
          <a:xfrm>
            <a:off x="6546560" y="3270383"/>
            <a:ext cx="96774" cy="25136"/>
          </a:xfrm>
          <a:prstGeom prst="rect">
            <a:avLst/>
          </a:prstGeom>
          <a:solidFill>
            <a:srgbClr val="A6A6A6"/>
          </a:solidFill>
          <a:ln>
            <a:noFill/>
          </a:ln>
        </p:spPr>
        <p:txBody>
          <a:bodyPr vert="horz" wrap="square" lIns="91440" tIns="45720" rIns="91440" bIns="45720" numCol="1" anchor="t" anchorCtr="0" compatLnSpc="1"/>
          <a:lstStyle/>
          <a:p>
            <a:endParaRPr lang="id-ID"/>
          </a:p>
        </p:txBody>
      </p:sp>
      <p:sp>
        <p:nvSpPr>
          <p:cNvPr id="74" name="Rectangle 68"/>
          <p:cNvSpPr>
            <a:spLocks noChangeArrowheads="1"/>
          </p:cNvSpPr>
          <p:nvPr/>
        </p:nvSpPr>
        <p:spPr bwMode="auto">
          <a:xfrm>
            <a:off x="6562899" y="3085635"/>
            <a:ext cx="62840" cy="201087"/>
          </a:xfrm>
          <a:prstGeom prst="rect">
            <a:avLst/>
          </a:prstGeom>
          <a:solidFill>
            <a:srgbClr val="A6A6A6"/>
          </a:solidFill>
          <a:ln>
            <a:noFill/>
          </a:ln>
        </p:spPr>
        <p:txBody>
          <a:bodyPr vert="horz" wrap="square" lIns="91440" tIns="45720" rIns="91440" bIns="45720" numCol="1" anchor="t" anchorCtr="0" compatLnSpc="1"/>
          <a:lstStyle/>
          <a:p>
            <a:endParaRPr lang="id-ID"/>
          </a:p>
        </p:txBody>
      </p:sp>
      <p:sp>
        <p:nvSpPr>
          <p:cNvPr id="75" name="Rectangle 69"/>
          <p:cNvSpPr>
            <a:spLocks noChangeArrowheads="1"/>
          </p:cNvSpPr>
          <p:nvPr/>
        </p:nvSpPr>
        <p:spPr bwMode="auto">
          <a:xfrm>
            <a:off x="6546560" y="3075580"/>
            <a:ext cx="96774" cy="25136"/>
          </a:xfrm>
          <a:prstGeom prst="rect">
            <a:avLst/>
          </a:prstGeom>
          <a:solidFill>
            <a:srgbClr val="A6A6A6"/>
          </a:solidFill>
          <a:ln>
            <a:noFill/>
          </a:ln>
        </p:spPr>
        <p:txBody>
          <a:bodyPr vert="horz" wrap="square" lIns="91440" tIns="45720" rIns="91440" bIns="45720" numCol="1" anchor="t" anchorCtr="0" compatLnSpc="1"/>
          <a:lstStyle/>
          <a:p>
            <a:endParaRPr lang="id-ID"/>
          </a:p>
        </p:txBody>
      </p:sp>
      <p:sp>
        <p:nvSpPr>
          <p:cNvPr id="76" name="Rectangle 70"/>
          <p:cNvSpPr>
            <a:spLocks noChangeArrowheads="1"/>
          </p:cNvSpPr>
          <p:nvPr/>
        </p:nvSpPr>
        <p:spPr bwMode="auto">
          <a:xfrm>
            <a:off x="6511370" y="3020281"/>
            <a:ext cx="456217" cy="25136"/>
          </a:xfrm>
          <a:prstGeom prst="rect">
            <a:avLst/>
          </a:prstGeom>
          <a:solidFill>
            <a:srgbClr val="A6A6A6"/>
          </a:solidFill>
          <a:ln>
            <a:noFill/>
          </a:ln>
        </p:spPr>
        <p:txBody>
          <a:bodyPr vert="horz" wrap="square" lIns="91440" tIns="45720" rIns="91440" bIns="45720" numCol="1" anchor="t" anchorCtr="0" compatLnSpc="1"/>
          <a:lstStyle/>
          <a:p>
            <a:endParaRPr lang="id-ID"/>
          </a:p>
        </p:txBody>
      </p:sp>
      <p:sp>
        <p:nvSpPr>
          <p:cNvPr id="77" name="Freeform 71"/>
          <p:cNvSpPr/>
          <p:nvPr/>
        </p:nvSpPr>
        <p:spPr bwMode="auto">
          <a:xfrm>
            <a:off x="6511370" y="2874493"/>
            <a:ext cx="456217" cy="145788"/>
          </a:xfrm>
          <a:custGeom>
            <a:avLst/>
            <a:gdLst>
              <a:gd name="T0" fmla="*/ 181 w 363"/>
              <a:gd name="T1" fmla="*/ 0 h 116"/>
              <a:gd name="T2" fmla="*/ 363 w 363"/>
              <a:gd name="T3" fmla="*/ 116 h 116"/>
              <a:gd name="T4" fmla="*/ 0 w 363"/>
              <a:gd name="T5" fmla="*/ 116 h 116"/>
              <a:gd name="T6" fmla="*/ 181 w 363"/>
              <a:gd name="T7" fmla="*/ 0 h 116"/>
            </a:gdLst>
            <a:ahLst/>
            <a:cxnLst>
              <a:cxn ang="0">
                <a:pos x="T0" y="T1"/>
              </a:cxn>
              <a:cxn ang="0">
                <a:pos x="T2" y="T3"/>
              </a:cxn>
              <a:cxn ang="0">
                <a:pos x="T4" y="T5"/>
              </a:cxn>
              <a:cxn ang="0">
                <a:pos x="T6" y="T7"/>
              </a:cxn>
            </a:cxnLst>
            <a:rect l="0" t="0" r="r" b="b"/>
            <a:pathLst>
              <a:path w="363" h="116">
                <a:moveTo>
                  <a:pt x="181" y="0"/>
                </a:moveTo>
                <a:lnTo>
                  <a:pt x="363" y="116"/>
                </a:lnTo>
                <a:lnTo>
                  <a:pt x="0" y="116"/>
                </a:lnTo>
                <a:lnTo>
                  <a:pt x="181" y="0"/>
                </a:lnTo>
                <a:close/>
              </a:path>
            </a:pathLst>
          </a:custGeom>
          <a:solidFill>
            <a:srgbClr val="A6A6A6"/>
          </a:solidFill>
          <a:ln>
            <a:noFill/>
          </a:ln>
        </p:spPr>
        <p:txBody>
          <a:bodyPr vert="horz" wrap="square" lIns="91440" tIns="45720" rIns="91440" bIns="45720" numCol="1" anchor="t" anchorCtr="0" compatLnSpc="1"/>
          <a:lstStyle/>
          <a:p>
            <a:endParaRPr lang="id-ID"/>
          </a:p>
        </p:txBody>
      </p:sp>
      <p:sp>
        <p:nvSpPr>
          <p:cNvPr id="78" name="Freeform 72"/>
          <p:cNvSpPr>
            <a:spLocks noEditPoints="1"/>
          </p:cNvSpPr>
          <p:nvPr/>
        </p:nvSpPr>
        <p:spPr bwMode="auto">
          <a:xfrm>
            <a:off x="5257088" y="3006456"/>
            <a:ext cx="633425" cy="413486"/>
          </a:xfrm>
          <a:custGeom>
            <a:avLst/>
            <a:gdLst>
              <a:gd name="T0" fmla="*/ 82 w 367"/>
              <a:gd name="T1" fmla="*/ 27 h 240"/>
              <a:gd name="T2" fmla="*/ 367 w 367"/>
              <a:gd name="T3" fmla="*/ 120 h 240"/>
              <a:gd name="T4" fmla="*/ 82 w 367"/>
              <a:gd name="T5" fmla="*/ 213 h 240"/>
              <a:gd name="T6" fmla="*/ 82 w 367"/>
              <a:gd name="T7" fmla="*/ 177 h 240"/>
              <a:gd name="T8" fmla="*/ 127 w 367"/>
              <a:gd name="T9" fmla="*/ 143 h 240"/>
              <a:gd name="T10" fmla="*/ 127 w 367"/>
              <a:gd name="T11" fmla="*/ 87 h 240"/>
              <a:gd name="T12" fmla="*/ 138 w 367"/>
              <a:gd name="T13" fmla="*/ 87 h 240"/>
              <a:gd name="T14" fmla="*/ 138 w 367"/>
              <a:gd name="T15" fmla="*/ 64 h 240"/>
              <a:gd name="T16" fmla="*/ 127 w 367"/>
              <a:gd name="T17" fmla="*/ 64 h 240"/>
              <a:gd name="T18" fmla="*/ 102 w 367"/>
              <a:gd name="T19" fmla="*/ 64 h 240"/>
              <a:gd name="T20" fmla="*/ 91 w 367"/>
              <a:gd name="T21" fmla="*/ 64 h 240"/>
              <a:gd name="T22" fmla="*/ 91 w 367"/>
              <a:gd name="T23" fmla="*/ 87 h 240"/>
              <a:gd name="T24" fmla="*/ 102 w 367"/>
              <a:gd name="T25" fmla="*/ 87 h 240"/>
              <a:gd name="T26" fmla="*/ 102 w 367"/>
              <a:gd name="T27" fmla="*/ 143 h 240"/>
              <a:gd name="T28" fmla="*/ 82 w 367"/>
              <a:gd name="T29" fmla="*/ 156 h 240"/>
              <a:gd name="T30" fmla="*/ 82 w 367"/>
              <a:gd name="T31" fmla="*/ 27 h 240"/>
              <a:gd name="T32" fmla="*/ 0 w 367"/>
              <a:gd name="T33" fmla="*/ 0 h 240"/>
              <a:gd name="T34" fmla="*/ 82 w 367"/>
              <a:gd name="T35" fmla="*/ 27 h 240"/>
              <a:gd name="T36" fmla="*/ 82 w 367"/>
              <a:gd name="T37" fmla="*/ 156 h 240"/>
              <a:gd name="T38" fmla="*/ 82 w 367"/>
              <a:gd name="T39" fmla="*/ 156 h 240"/>
              <a:gd name="T40" fmla="*/ 62 w 367"/>
              <a:gd name="T41" fmla="*/ 143 h 240"/>
              <a:gd name="T42" fmla="*/ 62 w 367"/>
              <a:gd name="T43" fmla="*/ 87 h 240"/>
              <a:gd name="T44" fmla="*/ 73 w 367"/>
              <a:gd name="T45" fmla="*/ 87 h 240"/>
              <a:gd name="T46" fmla="*/ 73 w 367"/>
              <a:gd name="T47" fmla="*/ 64 h 240"/>
              <a:gd name="T48" fmla="*/ 62 w 367"/>
              <a:gd name="T49" fmla="*/ 64 h 240"/>
              <a:gd name="T50" fmla="*/ 37 w 367"/>
              <a:gd name="T51" fmla="*/ 64 h 240"/>
              <a:gd name="T52" fmla="*/ 26 w 367"/>
              <a:gd name="T53" fmla="*/ 64 h 240"/>
              <a:gd name="T54" fmla="*/ 26 w 367"/>
              <a:gd name="T55" fmla="*/ 87 h 240"/>
              <a:gd name="T56" fmla="*/ 37 w 367"/>
              <a:gd name="T57" fmla="*/ 87 h 240"/>
              <a:gd name="T58" fmla="*/ 37 w 367"/>
              <a:gd name="T59" fmla="*/ 143 h 240"/>
              <a:gd name="T60" fmla="*/ 82 w 367"/>
              <a:gd name="T61" fmla="*/ 177 h 240"/>
              <a:gd name="T62" fmla="*/ 82 w 367"/>
              <a:gd name="T63" fmla="*/ 177 h 240"/>
              <a:gd name="T64" fmla="*/ 82 w 367"/>
              <a:gd name="T65" fmla="*/ 213 h 240"/>
              <a:gd name="T66" fmla="*/ 0 w 367"/>
              <a:gd name="T67" fmla="*/ 240 h 240"/>
              <a:gd name="T68" fmla="*/ 0 w 367"/>
              <a:gd name="T6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7" h="240">
                <a:moveTo>
                  <a:pt x="82" y="27"/>
                </a:moveTo>
                <a:cubicBezTo>
                  <a:pt x="367" y="120"/>
                  <a:pt x="367" y="120"/>
                  <a:pt x="367" y="120"/>
                </a:cubicBezTo>
                <a:cubicBezTo>
                  <a:pt x="82" y="213"/>
                  <a:pt x="82" y="213"/>
                  <a:pt x="82" y="213"/>
                </a:cubicBezTo>
                <a:cubicBezTo>
                  <a:pt x="82" y="177"/>
                  <a:pt x="82" y="177"/>
                  <a:pt x="82" y="177"/>
                </a:cubicBezTo>
                <a:cubicBezTo>
                  <a:pt x="107" y="177"/>
                  <a:pt x="127" y="162"/>
                  <a:pt x="127" y="143"/>
                </a:cubicBezTo>
                <a:cubicBezTo>
                  <a:pt x="127" y="87"/>
                  <a:pt x="127" y="87"/>
                  <a:pt x="127" y="87"/>
                </a:cubicBezTo>
                <a:cubicBezTo>
                  <a:pt x="138" y="87"/>
                  <a:pt x="138" y="87"/>
                  <a:pt x="138" y="87"/>
                </a:cubicBezTo>
                <a:cubicBezTo>
                  <a:pt x="138" y="64"/>
                  <a:pt x="138" y="64"/>
                  <a:pt x="138" y="64"/>
                </a:cubicBezTo>
                <a:cubicBezTo>
                  <a:pt x="127" y="64"/>
                  <a:pt x="127" y="64"/>
                  <a:pt x="127" y="64"/>
                </a:cubicBezTo>
                <a:cubicBezTo>
                  <a:pt x="102" y="64"/>
                  <a:pt x="102" y="64"/>
                  <a:pt x="102" y="64"/>
                </a:cubicBezTo>
                <a:cubicBezTo>
                  <a:pt x="91" y="64"/>
                  <a:pt x="91" y="64"/>
                  <a:pt x="91" y="64"/>
                </a:cubicBezTo>
                <a:cubicBezTo>
                  <a:pt x="91" y="87"/>
                  <a:pt x="91" y="87"/>
                  <a:pt x="91" y="87"/>
                </a:cubicBezTo>
                <a:cubicBezTo>
                  <a:pt x="102" y="87"/>
                  <a:pt x="102" y="87"/>
                  <a:pt x="102" y="87"/>
                </a:cubicBezTo>
                <a:cubicBezTo>
                  <a:pt x="102" y="143"/>
                  <a:pt x="102" y="143"/>
                  <a:pt x="102" y="143"/>
                </a:cubicBezTo>
                <a:cubicBezTo>
                  <a:pt x="102" y="150"/>
                  <a:pt x="93" y="156"/>
                  <a:pt x="82" y="156"/>
                </a:cubicBezTo>
                <a:lnTo>
                  <a:pt x="82" y="27"/>
                </a:lnTo>
                <a:close/>
                <a:moveTo>
                  <a:pt x="0" y="0"/>
                </a:moveTo>
                <a:cubicBezTo>
                  <a:pt x="82" y="27"/>
                  <a:pt x="82" y="27"/>
                  <a:pt x="82" y="27"/>
                </a:cubicBezTo>
                <a:cubicBezTo>
                  <a:pt x="82" y="156"/>
                  <a:pt x="82" y="156"/>
                  <a:pt x="82" y="156"/>
                </a:cubicBezTo>
                <a:cubicBezTo>
                  <a:pt x="82" y="156"/>
                  <a:pt x="82" y="156"/>
                  <a:pt x="82" y="156"/>
                </a:cubicBezTo>
                <a:cubicBezTo>
                  <a:pt x="71" y="156"/>
                  <a:pt x="62" y="150"/>
                  <a:pt x="62" y="143"/>
                </a:cubicBezTo>
                <a:cubicBezTo>
                  <a:pt x="62" y="87"/>
                  <a:pt x="62" y="87"/>
                  <a:pt x="62" y="87"/>
                </a:cubicBezTo>
                <a:cubicBezTo>
                  <a:pt x="73" y="87"/>
                  <a:pt x="73" y="87"/>
                  <a:pt x="73" y="87"/>
                </a:cubicBezTo>
                <a:cubicBezTo>
                  <a:pt x="73" y="64"/>
                  <a:pt x="73" y="64"/>
                  <a:pt x="73" y="64"/>
                </a:cubicBezTo>
                <a:cubicBezTo>
                  <a:pt x="62" y="64"/>
                  <a:pt x="62" y="64"/>
                  <a:pt x="62" y="64"/>
                </a:cubicBezTo>
                <a:cubicBezTo>
                  <a:pt x="37" y="64"/>
                  <a:pt x="37" y="64"/>
                  <a:pt x="37" y="64"/>
                </a:cubicBezTo>
                <a:cubicBezTo>
                  <a:pt x="26" y="64"/>
                  <a:pt x="26" y="64"/>
                  <a:pt x="26" y="64"/>
                </a:cubicBezTo>
                <a:cubicBezTo>
                  <a:pt x="26" y="87"/>
                  <a:pt x="26" y="87"/>
                  <a:pt x="26" y="87"/>
                </a:cubicBezTo>
                <a:cubicBezTo>
                  <a:pt x="37" y="87"/>
                  <a:pt x="37" y="87"/>
                  <a:pt x="37" y="87"/>
                </a:cubicBezTo>
                <a:cubicBezTo>
                  <a:pt x="37" y="143"/>
                  <a:pt x="37" y="143"/>
                  <a:pt x="37" y="143"/>
                </a:cubicBezTo>
                <a:cubicBezTo>
                  <a:pt x="37" y="162"/>
                  <a:pt x="57" y="177"/>
                  <a:pt x="82" y="177"/>
                </a:cubicBezTo>
                <a:cubicBezTo>
                  <a:pt x="82" y="177"/>
                  <a:pt x="82" y="177"/>
                  <a:pt x="82" y="177"/>
                </a:cubicBezTo>
                <a:cubicBezTo>
                  <a:pt x="82" y="213"/>
                  <a:pt x="82" y="213"/>
                  <a:pt x="82" y="213"/>
                </a:cubicBezTo>
                <a:cubicBezTo>
                  <a:pt x="0" y="240"/>
                  <a:pt x="0" y="240"/>
                  <a:pt x="0" y="240"/>
                </a:cubicBezTo>
                <a:lnTo>
                  <a:pt x="0" y="0"/>
                </a:lnTo>
                <a:close/>
              </a:path>
            </a:pathLst>
          </a:custGeom>
          <a:solidFill>
            <a:schemeClr val="accent6"/>
          </a:solidFill>
          <a:ln>
            <a:noFill/>
          </a:ln>
        </p:spPr>
        <p:txBody>
          <a:bodyPr vert="horz" wrap="square" lIns="91440" tIns="45720" rIns="91440" bIns="45720" numCol="1" anchor="t" anchorCtr="0" compatLnSpc="1"/>
          <a:lstStyle/>
          <a:p>
            <a:endParaRPr lang="id-ID"/>
          </a:p>
        </p:txBody>
      </p:sp>
      <p:sp>
        <p:nvSpPr>
          <p:cNvPr id="79" name="Freeform 73"/>
          <p:cNvSpPr>
            <a:spLocks noEditPoints="1"/>
          </p:cNvSpPr>
          <p:nvPr/>
        </p:nvSpPr>
        <p:spPr bwMode="auto">
          <a:xfrm>
            <a:off x="6654644" y="3460159"/>
            <a:ext cx="148302" cy="258900"/>
          </a:xfrm>
          <a:custGeom>
            <a:avLst/>
            <a:gdLst>
              <a:gd name="T0" fmla="*/ 37 w 86"/>
              <a:gd name="T1" fmla="*/ 128 h 150"/>
              <a:gd name="T2" fmla="*/ 34 w 86"/>
              <a:gd name="T3" fmla="*/ 127 h 150"/>
              <a:gd name="T4" fmla="*/ 34 w 86"/>
              <a:gd name="T5" fmla="*/ 150 h 150"/>
              <a:gd name="T6" fmla="*/ 45 w 86"/>
              <a:gd name="T7" fmla="*/ 142 h 150"/>
              <a:gd name="T8" fmla="*/ 37 w 86"/>
              <a:gd name="T9" fmla="*/ 128 h 150"/>
              <a:gd name="T10" fmla="*/ 34 w 86"/>
              <a:gd name="T11" fmla="*/ 118 h 150"/>
              <a:gd name="T12" fmla="*/ 34 w 86"/>
              <a:gd name="T13" fmla="*/ 51 h 150"/>
              <a:gd name="T14" fmla="*/ 51 w 86"/>
              <a:gd name="T15" fmla="*/ 46 h 150"/>
              <a:gd name="T16" fmla="*/ 61 w 86"/>
              <a:gd name="T17" fmla="*/ 8 h 150"/>
              <a:gd name="T18" fmla="*/ 72 w 86"/>
              <a:gd name="T19" fmla="*/ 1 h 150"/>
              <a:gd name="T20" fmla="*/ 78 w 86"/>
              <a:gd name="T21" fmla="*/ 12 h 150"/>
              <a:gd name="T22" fmla="*/ 69 w 86"/>
              <a:gd name="T23" fmla="*/ 51 h 150"/>
              <a:gd name="T24" fmla="*/ 82 w 86"/>
              <a:gd name="T25" fmla="*/ 84 h 150"/>
              <a:gd name="T26" fmla="*/ 77 w 86"/>
              <a:gd name="T27" fmla="*/ 103 h 150"/>
              <a:gd name="T28" fmla="*/ 77 w 86"/>
              <a:gd name="T29" fmla="*/ 103 h 150"/>
              <a:gd name="T30" fmla="*/ 86 w 86"/>
              <a:gd name="T31" fmla="*/ 117 h 150"/>
              <a:gd name="T32" fmla="*/ 83 w 86"/>
              <a:gd name="T33" fmla="*/ 130 h 150"/>
              <a:gd name="T34" fmla="*/ 34 w 86"/>
              <a:gd name="T35" fmla="*/ 118 h 150"/>
              <a:gd name="T36" fmla="*/ 34 w 86"/>
              <a:gd name="T37" fmla="*/ 127 h 150"/>
              <a:gd name="T38" fmla="*/ 23 w 86"/>
              <a:gd name="T39" fmla="*/ 136 h 150"/>
              <a:gd name="T40" fmla="*/ 31 w 86"/>
              <a:gd name="T41" fmla="*/ 150 h 150"/>
              <a:gd name="T42" fmla="*/ 34 w 86"/>
              <a:gd name="T43" fmla="*/ 150 h 150"/>
              <a:gd name="T44" fmla="*/ 34 w 86"/>
              <a:gd name="T45" fmla="*/ 127 h 150"/>
              <a:gd name="T46" fmla="*/ 34 w 86"/>
              <a:gd name="T47" fmla="*/ 51 h 150"/>
              <a:gd name="T48" fmla="*/ 34 w 86"/>
              <a:gd name="T49" fmla="*/ 118 h 150"/>
              <a:gd name="T50" fmla="*/ 0 w 86"/>
              <a:gd name="T51" fmla="*/ 109 h 150"/>
              <a:gd name="T52" fmla="*/ 3 w 86"/>
              <a:gd name="T53" fmla="*/ 96 h 150"/>
              <a:gd name="T54" fmla="*/ 18 w 86"/>
              <a:gd name="T55" fmla="*/ 88 h 150"/>
              <a:gd name="T56" fmla="*/ 23 w 86"/>
              <a:gd name="T57" fmla="*/ 69 h 150"/>
              <a:gd name="T58" fmla="*/ 34 w 86"/>
              <a:gd name="T59" fmla="*/ 5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6" h="150">
                <a:moveTo>
                  <a:pt x="37" y="128"/>
                </a:moveTo>
                <a:cubicBezTo>
                  <a:pt x="36" y="127"/>
                  <a:pt x="35" y="127"/>
                  <a:pt x="34" y="127"/>
                </a:cubicBezTo>
                <a:cubicBezTo>
                  <a:pt x="34" y="150"/>
                  <a:pt x="34" y="150"/>
                  <a:pt x="34" y="150"/>
                </a:cubicBezTo>
                <a:cubicBezTo>
                  <a:pt x="39" y="150"/>
                  <a:pt x="44" y="147"/>
                  <a:pt x="45" y="142"/>
                </a:cubicBezTo>
                <a:cubicBezTo>
                  <a:pt x="47" y="136"/>
                  <a:pt x="43" y="129"/>
                  <a:pt x="37" y="128"/>
                </a:cubicBezTo>
                <a:close/>
                <a:moveTo>
                  <a:pt x="34" y="118"/>
                </a:moveTo>
                <a:cubicBezTo>
                  <a:pt x="34" y="51"/>
                  <a:pt x="34" y="51"/>
                  <a:pt x="34" y="51"/>
                </a:cubicBezTo>
                <a:cubicBezTo>
                  <a:pt x="39" y="48"/>
                  <a:pt x="45" y="46"/>
                  <a:pt x="51" y="46"/>
                </a:cubicBezTo>
                <a:cubicBezTo>
                  <a:pt x="61" y="8"/>
                  <a:pt x="61" y="8"/>
                  <a:pt x="61" y="8"/>
                </a:cubicBezTo>
                <a:cubicBezTo>
                  <a:pt x="62" y="3"/>
                  <a:pt x="67" y="0"/>
                  <a:pt x="72" y="1"/>
                </a:cubicBezTo>
                <a:cubicBezTo>
                  <a:pt x="77" y="2"/>
                  <a:pt x="80" y="7"/>
                  <a:pt x="78" y="12"/>
                </a:cubicBezTo>
                <a:cubicBezTo>
                  <a:pt x="69" y="51"/>
                  <a:pt x="69" y="51"/>
                  <a:pt x="69" y="51"/>
                </a:cubicBezTo>
                <a:cubicBezTo>
                  <a:pt x="79" y="57"/>
                  <a:pt x="86" y="68"/>
                  <a:pt x="82" y="84"/>
                </a:cubicBezTo>
                <a:cubicBezTo>
                  <a:pt x="82" y="84"/>
                  <a:pt x="79" y="97"/>
                  <a:pt x="77" y="103"/>
                </a:cubicBezTo>
                <a:cubicBezTo>
                  <a:pt x="77" y="103"/>
                  <a:pt x="77" y="103"/>
                  <a:pt x="77" y="103"/>
                </a:cubicBezTo>
                <a:cubicBezTo>
                  <a:pt x="75" y="112"/>
                  <a:pt x="86" y="117"/>
                  <a:pt x="86" y="117"/>
                </a:cubicBezTo>
                <a:cubicBezTo>
                  <a:pt x="83" y="130"/>
                  <a:pt x="83" y="130"/>
                  <a:pt x="83" y="130"/>
                </a:cubicBezTo>
                <a:lnTo>
                  <a:pt x="34" y="118"/>
                </a:lnTo>
                <a:close/>
                <a:moveTo>
                  <a:pt x="34" y="127"/>
                </a:moveTo>
                <a:cubicBezTo>
                  <a:pt x="29" y="127"/>
                  <a:pt x="24" y="131"/>
                  <a:pt x="23" y="136"/>
                </a:cubicBezTo>
                <a:cubicBezTo>
                  <a:pt x="21" y="142"/>
                  <a:pt x="25" y="148"/>
                  <a:pt x="31" y="150"/>
                </a:cubicBezTo>
                <a:cubicBezTo>
                  <a:pt x="32" y="150"/>
                  <a:pt x="33" y="150"/>
                  <a:pt x="34" y="150"/>
                </a:cubicBezTo>
                <a:cubicBezTo>
                  <a:pt x="34" y="127"/>
                  <a:pt x="34" y="127"/>
                  <a:pt x="34" y="127"/>
                </a:cubicBezTo>
                <a:close/>
                <a:moveTo>
                  <a:pt x="34" y="51"/>
                </a:moveTo>
                <a:cubicBezTo>
                  <a:pt x="34" y="118"/>
                  <a:pt x="34" y="118"/>
                  <a:pt x="34" y="118"/>
                </a:cubicBezTo>
                <a:cubicBezTo>
                  <a:pt x="0" y="109"/>
                  <a:pt x="0" y="109"/>
                  <a:pt x="0" y="109"/>
                </a:cubicBezTo>
                <a:cubicBezTo>
                  <a:pt x="3" y="96"/>
                  <a:pt x="3" y="96"/>
                  <a:pt x="3" y="96"/>
                </a:cubicBezTo>
                <a:cubicBezTo>
                  <a:pt x="3" y="96"/>
                  <a:pt x="16" y="97"/>
                  <a:pt x="18" y="88"/>
                </a:cubicBezTo>
                <a:cubicBezTo>
                  <a:pt x="20" y="80"/>
                  <a:pt x="23" y="69"/>
                  <a:pt x="23" y="69"/>
                </a:cubicBezTo>
                <a:cubicBezTo>
                  <a:pt x="25" y="61"/>
                  <a:pt x="29" y="55"/>
                  <a:pt x="34" y="51"/>
                </a:cubicBezTo>
                <a:close/>
              </a:path>
            </a:pathLst>
          </a:custGeom>
          <a:solidFill>
            <a:srgbClr val="A6A6A6"/>
          </a:solidFill>
          <a:ln>
            <a:noFill/>
          </a:ln>
        </p:spPr>
        <p:txBody>
          <a:bodyPr vert="horz" wrap="square" lIns="91440" tIns="45720" rIns="91440" bIns="45720" numCol="1" anchor="t" anchorCtr="0" compatLnSpc="1"/>
          <a:lstStyle/>
          <a:p>
            <a:endParaRPr lang="id-ID"/>
          </a:p>
        </p:txBody>
      </p:sp>
      <p:sp>
        <p:nvSpPr>
          <p:cNvPr id="80" name="Freeform 74"/>
          <p:cNvSpPr>
            <a:spLocks noEditPoints="1"/>
          </p:cNvSpPr>
          <p:nvPr/>
        </p:nvSpPr>
        <p:spPr bwMode="auto">
          <a:xfrm>
            <a:off x="5360145" y="2572862"/>
            <a:ext cx="297861" cy="364471"/>
          </a:xfrm>
          <a:custGeom>
            <a:avLst/>
            <a:gdLst>
              <a:gd name="T0" fmla="*/ 172 w 172"/>
              <a:gd name="T1" fmla="*/ 9 h 211"/>
              <a:gd name="T2" fmla="*/ 121 w 172"/>
              <a:gd name="T3" fmla="*/ 37 h 211"/>
              <a:gd name="T4" fmla="*/ 143 w 172"/>
              <a:gd name="T5" fmla="*/ 211 h 211"/>
              <a:gd name="T6" fmla="*/ 124 w 172"/>
              <a:gd name="T7" fmla="*/ 165 h 211"/>
              <a:gd name="T8" fmla="*/ 131 w 172"/>
              <a:gd name="T9" fmla="*/ 108 h 211"/>
              <a:gd name="T10" fmla="*/ 121 w 172"/>
              <a:gd name="T11" fmla="*/ 86 h 211"/>
              <a:gd name="T12" fmla="*/ 129 w 172"/>
              <a:gd name="T13" fmla="*/ 146 h 211"/>
              <a:gd name="T14" fmla="*/ 127 w 172"/>
              <a:gd name="T15" fmla="*/ 116 h 211"/>
              <a:gd name="T16" fmla="*/ 121 w 172"/>
              <a:gd name="T17" fmla="*/ 156 h 211"/>
              <a:gd name="T18" fmla="*/ 121 w 172"/>
              <a:gd name="T19" fmla="*/ 9 h 211"/>
              <a:gd name="T20" fmla="*/ 98 w 172"/>
              <a:gd name="T21" fmla="*/ 37 h 211"/>
              <a:gd name="T22" fmla="*/ 110 w 172"/>
              <a:gd name="T23" fmla="*/ 88 h 211"/>
              <a:gd name="T24" fmla="*/ 100 w 172"/>
              <a:gd name="T25" fmla="*/ 81 h 211"/>
              <a:gd name="T26" fmla="*/ 121 w 172"/>
              <a:gd name="T27" fmla="*/ 211 h 211"/>
              <a:gd name="T28" fmla="*/ 101 w 172"/>
              <a:gd name="T29" fmla="*/ 163 h 211"/>
              <a:gd name="T30" fmla="*/ 121 w 172"/>
              <a:gd name="T31" fmla="*/ 211 h 211"/>
              <a:gd name="T32" fmla="*/ 113 w 172"/>
              <a:gd name="T33" fmla="*/ 148 h 211"/>
              <a:gd name="T34" fmla="*/ 121 w 172"/>
              <a:gd name="T35" fmla="*/ 156 h 211"/>
              <a:gd name="T36" fmla="*/ 98 w 172"/>
              <a:gd name="T37" fmla="*/ 0 h 211"/>
              <a:gd name="T38" fmla="*/ 71 w 172"/>
              <a:gd name="T39" fmla="*/ 0 h 211"/>
              <a:gd name="T40" fmla="*/ 98 w 172"/>
              <a:gd name="T41" fmla="*/ 80 h 211"/>
              <a:gd name="T42" fmla="*/ 71 w 172"/>
              <a:gd name="T43" fmla="*/ 37 h 211"/>
              <a:gd name="T44" fmla="*/ 71 w 172"/>
              <a:gd name="T45" fmla="*/ 166 h 211"/>
              <a:gd name="T46" fmla="*/ 98 w 172"/>
              <a:gd name="T47" fmla="*/ 141 h 211"/>
              <a:gd name="T48" fmla="*/ 98 w 172"/>
              <a:gd name="T49" fmla="*/ 160 h 211"/>
              <a:gd name="T50" fmla="*/ 74 w 172"/>
              <a:gd name="T51" fmla="*/ 124 h 211"/>
              <a:gd name="T52" fmla="*/ 71 w 172"/>
              <a:gd name="T53" fmla="*/ 118 h 211"/>
              <a:gd name="T54" fmla="*/ 71 w 172"/>
              <a:gd name="T55" fmla="*/ 98 h 211"/>
              <a:gd name="T56" fmla="*/ 71 w 172"/>
              <a:gd name="T57" fmla="*/ 0 h 211"/>
              <a:gd name="T58" fmla="*/ 60 w 172"/>
              <a:gd name="T59" fmla="*/ 0 h 211"/>
              <a:gd name="T60" fmla="*/ 71 w 172"/>
              <a:gd name="T61" fmla="*/ 88 h 211"/>
              <a:gd name="T62" fmla="*/ 60 w 172"/>
              <a:gd name="T63" fmla="*/ 37 h 211"/>
              <a:gd name="T64" fmla="*/ 60 w 172"/>
              <a:gd name="T65" fmla="*/ 120 h 211"/>
              <a:gd name="T66" fmla="*/ 65 w 172"/>
              <a:gd name="T67" fmla="*/ 166 h 211"/>
              <a:gd name="T68" fmla="*/ 71 w 172"/>
              <a:gd name="T69" fmla="*/ 98 h 211"/>
              <a:gd name="T70" fmla="*/ 71 w 172"/>
              <a:gd name="T71" fmla="*/ 98 h 211"/>
              <a:gd name="T72" fmla="*/ 60 w 172"/>
              <a:gd name="T73" fmla="*/ 9 h 211"/>
              <a:gd name="T74" fmla="*/ 12 w 172"/>
              <a:gd name="T75" fmla="*/ 23 h 211"/>
              <a:gd name="T76" fmla="*/ 60 w 172"/>
              <a:gd name="T77" fmla="*/ 100 h 211"/>
              <a:gd name="T78" fmla="*/ 28 w 172"/>
              <a:gd name="T79" fmla="*/ 118 h 211"/>
              <a:gd name="T80" fmla="*/ 29 w 172"/>
              <a:gd name="T81" fmla="*/ 134 h 211"/>
              <a:gd name="T82" fmla="*/ 34 w 172"/>
              <a:gd name="T83" fmla="*/ 127 h 211"/>
              <a:gd name="T84" fmla="*/ 47 w 172"/>
              <a:gd name="T85" fmla="*/ 120 h 211"/>
              <a:gd name="T86" fmla="*/ 36 w 172"/>
              <a:gd name="T87" fmla="*/ 178 h 211"/>
              <a:gd name="T88" fmla="*/ 45 w 172"/>
              <a:gd name="T89" fmla="*/ 163 h 211"/>
              <a:gd name="T90" fmla="*/ 60 w 172"/>
              <a:gd name="T91" fmla="*/ 211 h 211"/>
              <a:gd name="T92" fmla="*/ 0 w 172"/>
              <a:gd name="T93" fmla="*/ 2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2" h="211">
                <a:moveTo>
                  <a:pt x="121" y="0"/>
                </a:moveTo>
                <a:cubicBezTo>
                  <a:pt x="172" y="0"/>
                  <a:pt x="172" y="0"/>
                  <a:pt x="172" y="0"/>
                </a:cubicBezTo>
                <a:cubicBezTo>
                  <a:pt x="172" y="9"/>
                  <a:pt x="172" y="9"/>
                  <a:pt x="172" y="9"/>
                </a:cubicBezTo>
                <a:cubicBezTo>
                  <a:pt x="121" y="9"/>
                  <a:pt x="121" y="9"/>
                  <a:pt x="121" y="9"/>
                </a:cubicBezTo>
                <a:cubicBezTo>
                  <a:pt x="121" y="0"/>
                  <a:pt x="121" y="0"/>
                  <a:pt x="121" y="0"/>
                </a:cubicBezTo>
                <a:close/>
                <a:moveTo>
                  <a:pt x="121" y="37"/>
                </a:moveTo>
                <a:cubicBezTo>
                  <a:pt x="172" y="37"/>
                  <a:pt x="172" y="37"/>
                  <a:pt x="172" y="37"/>
                </a:cubicBezTo>
                <a:cubicBezTo>
                  <a:pt x="172" y="183"/>
                  <a:pt x="172" y="183"/>
                  <a:pt x="172" y="183"/>
                </a:cubicBezTo>
                <a:cubicBezTo>
                  <a:pt x="172" y="198"/>
                  <a:pt x="159" y="211"/>
                  <a:pt x="143" y="211"/>
                </a:cubicBezTo>
                <a:cubicBezTo>
                  <a:pt x="121" y="211"/>
                  <a:pt x="121" y="211"/>
                  <a:pt x="121" y="211"/>
                </a:cubicBezTo>
                <a:cubicBezTo>
                  <a:pt x="121" y="166"/>
                  <a:pt x="121" y="166"/>
                  <a:pt x="121" y="166"/>
                </a:cubicBezTo>
                <a:cubicBezTo>
                  <a:pt x="122" y="166"/>
                  <a:pt x="123" y="166"/>
                  <a:pt x="124" y="165"/>
                </a:cubicBezTo>
                <a:cubicBezTo>
                  <a:pt x="130" y="163"/>
                  <a:pt x="134" y="159"/>
                  <a:pt x="138" y="153"/>
                </a:cubicBezTo>
                <a:cubicBezTo>
                  <a:pt x="142" y="145"/>
                  <a:pt x="145" y="137"/>
                  <a:pt x="145" y="128"/>
                </a:cubicBezTo>
                <a:cubicBezTo>
                  <a:pt x="145" y="115"/>
                  <a:pt x="140" y="108"/>
                  <a:pt x="131" y="108"/>
                </a:cubicBezTo>
                <a:cubicBezTo>
                  <a:pt x="128" y="108"/>
                  <a:pt x="125" y="109"/>
                  <a:pt x="121" y="111"/>
                </a:cubicBezTo>
                <a:cubicBezTo>
                  <a:pt x="127" y="85"/>
                  <a:pt x="127" y="85"/>
                  <a:pt x="127" y="85"/>
                </a:cubicBezTo>
                <a:cubicBezTo>
                  <a:pt x="121" y="86"/>
                  <a:pt x="121" y="86"/>
                  <a:pt x="121" y="86"/>
                </a:cubicBezTo>
                <a:cubicBezTo>
                  <a:pt x="121" y="37"/>
                  <a:pt x="121" y="37"/>
                  <a:pt x="121" y="37"/>
                </a:cubicBezTo>
                <a:close/>
                <a:moveTo>
                  <a:pt x="121" y="156"/>
                </a:moveTo>
                <a:cubicBezTo>
                  <a:pt x="123" y="155"/>
                  <a:pt x="126" y="152"/>
                  <a:pt x="129" y="146"/>
                </a:cubicBezTo>
                <a:cubicBezTo>
                  <a:pt x="131" y="140"/>
                  <a:pt x="133" y="134"/>
                  <a:pt x="133" y="129"/>
                </a:cubicBezTo>
                <a:cubicBezTo>
                  <a:pt x="133" y="123"/>
                  <a:pt x="132" y="119"/>
                  <a:pt x="129" y="117"/>
                </a:cubicBezTo>
                <a:cubicBezTo>
                  <a:pt x="129" y="117"/>
                  <a:pt x="128" y="116"/>
                  <a:pt x="127" y="116"/>
                </a:cubicBezTo>
                <a:cubicBezTo>
                  <a:pt x="126" y="116"/>
                  <a:pt x="124" y="117"/>
                  <a:pt x="123" y="117"/>
                </a:cubicBezTo>
                <a:cubicBezTo>
                  <a:pt x="122" y="117"/>
                  <a:pt x="121" y="117"/>
                  <a:pt x="121" y="118"/>
                </a:cubicBezTo>
                <a:lnTo>
                  <a:pt x="121" y="156"/>
                </a:lnTo>
                <a:close/>
                <a:moveTo>
                  <a:pt x="98" y="0"/>
                </a:moveTo>
                <a:cubicBezTo>
                  <a:pt x="121" y="0"/>
                  <a:pt x="121" y="0"/>
                  <a:pt x="121" y="0"/>
                </a:cubicBezTo>
                <a:cubicBezTo>
                  <a:pt x="121" y="9"/>
                  <a:pt x="121" y="9"/>
                  <a:pt x="121" y="9"/>
                </a:cubicBezTo>
                <a:cubicBezTo>
                  <a:pt x="98" y="9"/>
                  <a:pt x="98" y="9"/>
                  <a:pt x="98" y="9"/>
                </a:cubicBezTo>
                <a:cubicBezTo>
                  <a:pt x="98" y="0"/>
                  <a:pt x="98" y="0"/>
                  <a:pt x="98" y="0"/>
                </a:cubicBezTo>
                <a:close/>
                <a:moveTo>
                  <a:pt x="98" y="37"/>
                </a:moveTo>
                <a:cubicBezTo>
                  <a:pt x="121" y="37"/>
                  <a:pt x="121" y="37"/>
                  <a:pt x="121" y="37"/>
                </a:cubicBezTo>
                <a:cubicBezTo>
                  <a:pt x="121" y="86"/>
                  <a:pt x="121" y="86"/>
                  <a:pt x="121" y="86"/>
                </a:cubicBezTo>
                <a:cubicBezTo>
                  <a:pt x="110" y="88"/>
                  <a:pt x="110" y="88"/>
                  <a:pt x="110" y="88"/>
                </a:cubicBezTo>
                <a:cubicBezTo>
                  <a:pt x="98" y="141"/>
                  <a:pt x="98" y="141"/>
                  <a:pt x="98" y="141"/>
                </a:cubicBezTo>
                <a:cubicBezTo>
                  <a:pt x="98" y="90"/>
                  <a:pt x="98" y="90"/>
                  <a:pt x="98" y="90"/>
                </a:cubicBezTo>
                <a:cubicBezTo>
                  <a:pt x="100" y="81"/>
                  <a:pt x="100" y="81"/>
                  <a:pt x="100" y="81"/>
                </a:cubicBezTo>
                <a:cubicBezTo>
                  <a:pt x="100" y="81"/>
                  <a:pt x="99" y="81"/>
                  <a:pt x="98" y="80"/>
                </a:cubicBezTo>
                <a:cubicBezTo>
                  <a:pt x="98" y="37"/>
                  <a:pt x="98" y="37"/>
                  <a:pt x="98" y="37"/>
                </a:cubicBezTo>
                <a:close/>
                <a:moveTo>
                  <a:pt x="121" y="211"/>
                </a:moveTo>
                <a:cubicBezTo>
                  <a:pt x="98" y="211"/>
                  <a:pt x="98" y="211"/>
                  <a:pt x="98" y="211"/>
                </a:cubicBezTo>
                <a:cubicBezTo>
                  <a:pt x="98" y="160"/>
                  <a:pt x="98" y="160"/>
                  <a:pt x="98" y="160"/>
                </a:cubicBezTo>
                <a:cubicBezTo>
                  <a:pt x="99" y="161"/>
                  <a:pt x="100" y="162"/>
                  <a:pt x="101" y="163"/>
                </a:cubicBezTo>
                <a:cubicBezTo>
                  <a:pt x="103" y="166"/>
                  <a:pt x="107" y="167"/>
                  <a:pt x="112" y="167"/>
                </a:cubicBezTo>
                <a:cubicBezTo>
                  <a:pt x="115" y="167"/>
                  <a:pt x="118" y="167"/>
                  <a:pt x="121" y="166"/>
                </a:cubicBezTo>
                <a:cubicBezTo>
                  <a:pt x="121" y="211"/>
                  <a:pt x="121" y="211"/>
                  <a:pt x="121" y="211"/>
                </a:cubicBezTo>
                <a:close/>
                <a:moveTo>
                  <a:pt x="121" y="118"/>
                </a:moveTo>
                <a:cubicBezTo>
                  <a:pt x="120" y="118"/>
                  <a:pt x="120" y="118"/>
                  <a:pt x="120" y="119"/>
                </a:cubicBezTo>
                <a:cubicBezTo>
                  <a:pt x="113" y="148"/>
                  <a:pt x="113" y="148"/>
                  <a:pt x="113" y="148"/>
                </a:cubicBezTo>
                <a:cubicBezTo>
                  <a:pt x="113" y="149"/>
                  <a:pt x="113" y="150"/>
                  <a:pt x="113" y="151"/>
                </a:cubicBezTo>
                <a:cubicBezTo>
                  <a:pt x="113" y="154"/>
                  <a:pt x="115" y="156"/>
                  <a:pt x="119" y="156"/>
                </a:cubicBezTo>
                <a:cubicBezTo>
                  <a:pt x="120" y="156"/>
                  <a:pt x="120" y="156"/>
                  <a:pt x="121" y="156"/>
                </a:cubicBezTo>
                <a:lnTo>
                  <a:pt x="121" y="118"/>
                </a:lnTo>
                <a:close/>
                <a:moveTo>
                  <a:pt x="71" y="0"/>
                </a:moveTo>
                <a:cubicBezTo>
                  <a:pt x="98" y="0"/>
                  <a:pt x="98" y="0"/>
                  <a:pt x="98" y="0"/>
                </a:cubicBezTo>
                <a:cubicBezTo>
                  <a:pt x="98" y="9"/>
                  <a:pt x="98" y="9"/>
                  <a:pt x="98" y="9"/>
                </a:cubicBezTo>
                <a:cubicBezTo>
                  <a:pt x="71" y="9"/>
                  <a:pt x="71" y="9"/>
                  <a:pt x="71" y="9"/>
                </a:cubicBezTo>
                <a:cubicBezTo>
                  <a:pt x="71" y="0"/>
                  <a:pt x="71" y="0"/>
                  <a:pt x="71" y="0"/>
                </a:cubicBezTo>
                <a:close/>
                <a:moveTo>
                  <a:pt x="71" y="37"/>
                </a:moveTo>
                <a:cubicBezTo>
                  <a:pt x="98" y="37"/>
                  <a:pt x="98" y="37"/>
                  <a:pt x="98" y="37"/>
                </a:cubicBezTo>
                <a:cubicBezTo>
                  <a:pt x="98" y="80"/>
                  <a:pt x="98" y="80"/>
                  <a:pt x="98" y="80"/>
                </a:cubicBezTo>
                <a:cubicBezTo>
                  <a:pt x="96" y="80"/>
                  <a:pt x="94" y="80"/>
                  <a:pt x="91" y="80"/>
                </a:cubicBezTo>
                <a:cubicBezTo>
                  <a:pt x="85" y="80"/>
                  <a:pt x="78" y="83"/>
                  <a:pt x="71" y="88"/>
                </a:cubicBezTo>
                <a:cubicBezTo>
                  <a:pt x="71" y="37"/>
                  <a:pt x="71" y="37"/>
                  <a:pt x="71" y="37"/>
                </a:cubicBezTo>
                <a:close/>
                <a:moveTo>
                  <a:pt x="98" y="211"/>
                </a:moveTo>
                <a:cubicBezTo>
                  <a:pt x="71" y="211"/>
                  <a:pt x="71" y="211"/>
                  <a:pt x="71" y="211"/>
                </a:cubicBezTo>
                <a:cubicBezTo>
                  <a:pt x="71" y="166"/>
                  <a:pt x="71" y="166"/>
                  <a:pt x="71" y="166"/>
                </a:cubicBezTo>
                <a:cubicBezTo>
                  <a:pt x="82" y="166"/>
                  <a:pt x="82" y="166"/>
                  <a:pt x="82" y="166"/>
                </a:cubicBezTo>
                <a:cubicBezTo>
                  <a:pt x="98" y="90"/>
                  <a:pt x="98" y="90"/>
                  <a:pt x="98" y="90"/>
                </a:cubicBezTo>
                <a:cubicBezTo>
                  <a:pt x="98" y="141"/>
                  <a:pt x="98" y="141"/>
                  <a:pt x="98" y="141"/>
                </a:cubicBezTo>
                <a:cubicBezTo>
                  <a:pt x="97" y="146"/>
                  <a:pt x="97" y="146"/>
                  <a:pt x="97" y="146"/>
                </a:cubicBezTo>
                <a:cubicBezTo>
                  <a:pt x="97" y="148"/>
                  <a:pt x="97" y="150"/>
                  <a:pt x="97" y="152"/>
                </a:cubicBezTo>
                <a:cubicBezTo>
                  <a:pt x="97" y="155"/>
                  <a:pt x="97" y="158"/>
                  <a:pt x="98" y="160"/>
                </a:cubicBezTo>
                <a:cubicBezTo>
                  <a:pt x="98" y="211"/>
                  <a:pt x="98" y="211"/>
                  <a:pt x="98" y="211"/>
                </a:cubicBezTo>
                <a:close/>
                <a:moveTo>
                  <a:pt x="71" y="137"/>
                </a:moveTo>
                <a:cubicBezTo>
                  <a:pt x="74" y="124"/>
                  <a:pt x="74" y="124"/>
                  <a:pt x="74" y="124"/>
                </a:cubicBezTo>
                <a:cubicBezTo>
                  <a:pt x="73" y="124"/>
                  <a:pt x="72" y="124"/>
                  <a:pt x="71" y="123"/>
                </a:cubicBezTo>
                <a:cubicBezTo>
                  <a:pt x="71" y="137"/>
                  <a:pt x="71" y="137"/>
                  <a:pt x="71" y="137"/>
                </a:cubicBezTo>
                <a:close/>
                <a:moveTo>
                  <a:pt x="71" y="118"/>
                </a:moveTo>
                <a:cubicBezTo>
                  <a:pt x="73" y="118"/>
                  <a:pt x="74" y="119"/>
                  <a:pt x="75" y="119"/>
                </a:cubicBezTo>
                <a:cubicBezTo>
                  <a:pt x="82" y="88"/>
                  <a:pt x="82" y="88"/>
                  <a:pt x="82" y="88"/>
                </a:cubicBezTo>
                <a:cubicBezTo>
                  <a:pt x="79" y="90"/>
                  <a:pt x="75" y="93"/>
                  <a:pt x="71" y="98"/>
                </a:cubicBezTo>
                <a:lnTo>
                  <a:pt x="71" y="118"/>
                </a:lnTo>
                <a:close/>
                <a:moveTo>
                  <a:pt x="60" y="0"/>
                </a:moveTo>
                <a:cubicBezTo>
                  <a:pt x="71" y="0"/>
                  <a:pt x="71" y="0"/>
                  <a:pt x="71" y="0"/>
                </a:cubicBezTo>
                <a:cubicBezTo>
                  <a:pt x="71" y="9"/>
                  <a:pt x="71" y="9"/>
                  <a:pt x="71" y="9"/>
                </a:cubicBezTo>
                <a:cubicBezTo>
                  <a:pt x="60" y="9"/>
                  <a:pt x="60" y="9"/>
                  <a:pt x="60" y="9"/>
                </a:cubicBezTo>
                <a:cubicBezTo>
                  <a:pt x="60" y="0"/>
                  <a:pt x="60" y="0"/>
                  <a:pt x="60" y="0"/>
                </a:cubicBezTo>
                <a:close/>
                <a:moveTo>
                  <a:pt x="60" y="37"/>
                </a:moveTo>
                <a:cubicBezTo>
                  <a:pt x="71" y="37"/>
                  <a:pt x="71" y="37"/>
                  <a:pt x="71" y="37"/>
                </a:cubicBezTo>
                <a:cubicBezTo>
                  <a:pt x="71" y="88"/>
                  <a:pt x="71" y="88"/>
                  <a:pt x="71" y="88"/>
                </a:cubicBezTo>
                <a:cubicBezTo>
                  <a:pt x="71" y="89"/>
                  <a:pt x="71" y="89"/>
                  <a:pt x="71" y="89"/>
                </a:cubicBezTo>
                <a:cubicBezTo>
                  <a:pt x="67" y="92"/>
                  <a:pt x="64" y="96"/>
                  <a:pt x="60" y="100"/>
                </a:cubicBezTo>
                <a:cubicBezTo>
                  <a:pt x="60" y="37"/>
                  <a:pt x="60" y="37"/>
                  <a:pt x="60" y="37"/>
                </a:cubicBezTo>
                <a:close/>
                <a:moveTo>
                  <a:pt x="71" y="211"/>
                </a:moveTo>
                <a:cubicBezTo>
                  <a:pt x="60" y="211"/>
                  <a:pt x="60" y="211"/>
                  <a:pt x="60" y="211"/>
                </a:cubicBezTo>
                <a:cubicBezTo>
                  <a:pt x="60" y="120"/>
                  <a:pt x="60" y="120"/>
                  <a:pt x="60" y="120"/>
                </a:cubicBezTo>
                <a:cubicBezTo>
                  <a:pt x="64" y="121"/>
                  <a:pt x="68" y="122"/>
                  <a:pt x="71" y="123"/>
                </a:cubicBezTo>
                <a:cubicBezTo>
                  <a:pt x="71" y="137"/>
                  <a:pt x="71" y="137"/>
                  <a:pt x="71" y="137"/>
                </a:cubicBezTo>
                <a:cubicBezTo>
                  <a:pt x="65" y="166"/>
                  <a:pt x="65" y="166"/>
                  <a:pt x="65" y="166"/>
                </a:cubicBezTo>
                <a:cubicBezTo>
                  <a:pt x="71" y="166"/>
                  <a:pt x="71" y="166"/>
                  <a:pt x="71" y="166"/>
                </a:cubicBezTo>
                <a:cubicBezTo>
                  <a:pt x="71" y="211"/>
                  <a:pt x="71" y="211"/>
                  <a:pt x="71" y="211"/>
                </a:cubicBezTo>
                <a:close/>
                <a:moveTo>
                  <a:pt x="71" y="98"/>
                </a:moveTo>
                <a:cubicBezTo>
                  <a:pt x="68" y="102"/>
                  <a:pt x="65" y="108"/>
                  <a:pt x="61" y="115"/>
                </a:cubicBezTo>
                <a:cubicBezTo>
                  <a:pt x="65" y="116"/>
                  <a:pt x="68" y="117"/>
                  <a:pt x="71" y="118"/>
                </a:cubicBezTo>
                <a:lnTo>
                  <a:pt x="71" y="98"/>
                </a:lnTo>
                <a:close/>
                <a:moveTo>
                  <a:pt x="29" y="0"/>
                </a:moveTo>
                <a:cubicBezTo>
                  <a:pt x="60" y="0"/>
                  <a:pt x="60" y="0"/>
                  <a:pt x="60" y="0"/>
                </a:cubicBezTo>
                <a:cubicBezTo>
                  <a:pt x="60" y="9"/>
                  <a:pt x="60" y="9"/>
                  <a:pt x="60" y="9"/>
                </a:cubicBezTo>
                <a:cubicBezTo>
                  <a:pt x="26" y="9"/>
                  <a:pt x="26" y="9"/>
                  <a:pt x="26" y="9"/>
                </a:cubicBezTo>
                <a:cubicBezTo>
                  <a:pt x="18" y="9"/>
                  <a:pt x="12" y="15"/>
                  <a:pt x="12" y="23"/>
                </a:cubicBezTo>
                <a:cubicBezTo>
                  <a:pt x="12" y="23"/>
                  <a:pt x="12" y="23"/>
                  <a:pt x="12" y="23"/>
                </a:cubicBezTo>
                <a:cubicBezTo>
                  <a:pt x="12" y="30"/>
                  <a:pt x="18" y="37"/>
                  <a:pt x="26" y="37"/>
                </a:cubicBezTo>
                <a:cubicBezTo>
                  <a:pt x="60" y="37"/>
                  <a:pt x="60" y="37"/>
                  <a:pt x="60" y="37"/>
                </a:cubicBezTo>
                <a:cubicBezTo>
                  <a:pt x="60" y="100"/>
                  <a:pt x="60" y="100"/>
                  <a:pt x="60" y="100"/>
                </a:cubicBezTo>
                <a:cubicBezTo>
                  <a:pt x="57" y="104"/>
                  <a:pt x="54" y="109"/>
                  <a:pt x="51" y="114"/>
                </a:cubicBezTo>
                <a:cubicBezTo>
                  <a:pt x="48" y="114"/>
                  <a:pt x="46" y="113"/>
                  <a:pt x="45" y="113"/>
                </a:cubicBezTo>
                <a:cubicBezTo>
                  <a:pt x="38" y="113"/>
                  <a:pt x="32" y="115"/>
                  <a:pt x="28" y="118"/>
                </a:cubicBezTo>
                <a:cubicBezTo>
                  <a:pt x="23" y="120"/>
                  <a:pt x="21" y="124"/>
                  <a:pt x="21" y="128"/>
                </a:cubicBezTo>
                <a:cubicBezTo>
                  <a:pt x="21" y="130"/>
                  <a:pt x="22" y="131"/>
                  <a:pt x="23" y="133"/>
                </a:cubicBezTo>
                <a:cubicBezTo>
                  <a:pt x="24" y="134"/>
                  <a:pt x="26" y="134"/>
                  <a:pt x="29" y="134"/>
                </a:cubicBezTo>
                <a:cubicBezTo>
                  <a:pt x="30" y="134"/>
                  <a:pt x="31" y="134"/>
                  <a:pt x="33" y="133"/>
                </a:cubicBezTo>
                <a:cubicBezTo>
                  <a:pt x="34" y="132"/>
                  <a:pt x="35" y="131"/>
                  <a:pt x="35" y="130"/>
                </a:cubicBezTo>
                <a:cubicBezTo>
                  <a:pt x="35" y="129"/>
                  <a:pt x="34" y="128"/>
                  <a:pt x="34" y="127"/>
                </a:cubicBezTo>
                <a:cubicBezTo>
                  <a:pt x="34" y="127"/>
                  <a:pt x="33" y="126"/>
                  <a:pt x="33" y="126"/>
                </a:cubicBezTo>
                <a:cubicBezTo>
                  <a:pt x="34" y="124"/>
                  <a:pt x="35" y="123"/>
                  <a:pt x="38" y="122"/>
                </a:cubicBezTo>
                <a:cubicBezTo>
                  <a:pt x="40" y="121"/>
                  <a:pt x="43" y="120"/>
                  <a:pt x="47" y="120"/>
                </a:cubicBezTo>
                <a:cubicBezTo>
                  <a:pt x="44" y="125"/>
                  <a:pt x="42" y="129"/>
                  <a:pt x="40" y="134"/>
                </a:cubicBezTo>
                <a:cubicBezTo>
                  <a:pt x="33" y="148"/>
                  <a:pt x="30" y="159"/>
                  <a:pt x="30" y="167"/>
                </a:cubicBezTo>
                <a:cubicBezTo>
                  <a:pt x="30" y="173"/>
                  <a:pt x="32" y="176"/>
                  <a:pt x="36" y="178"/>
                </a:cubicBezTo>
                <a:cubicBezTo>
                  <a:pt x="37" y="179"/>
                  <a:pt x="41" y="180"/>
                  <a:pt x="45" y="180"/>
                </a:cubicBezTo>
                <a:cubicBezTo>
                  <a:pt x="44" y="178"/>
                  <a:pt x="44" y="176"/>
                  <a:pt x="44" y="173"/>
                </a:cubicBezTo>
                <a:cubicBezTo>
                  <a:pt x="44" y="170"/>
                  <a:pt x="44" y="167"/>
                  <a:pt x="45" y="163"/>
                </a:cubicBezTo>
                <a:cubicBezTo>
                  <a:pt x="47" y="150"/>
                  <a:pt x="52" y="136"/>
                  <a:pt x="59" y="120"/>
                </a:cubicBezTo>
                <a:cubicBezTo>
                  <a:pt x="59" y="120"/>
                  <a:pt x="60" y="120"/>
                  <a:pt x="60" y="120"/>
                </a:cubicBezTo>
                <a:cubicBezTo>
                  <a:pt x="60" y="211"/>
                  <a:pt x="60" y="211"/>
                  <a:pt x="60" y="211"/>
                </a:cubicBezTo>
                <a:cubicBezTo>
                  <a:pt x="29" y="211"/>
                  <a:pt x="29" y="211"/>
                  <a:pt x="29" y="211"/>
                </a:cubicBezTo>
                <a:cubicBezTo>
                  <a:pt x="13" y="211"/>
                  <a:pt x="0" y="198"/>
                  <a:pt x="0" y="183"/>
                </a:cubicBezTo>
                <a:cubicBezTo>
                  <a:pt x="0" y="29"/>
                  <a:pt x="0" y="29"/>
                  <a:pt x="0" y="29"/>
                </a:cubicBezTo>
                <a:cubicBezTo>
                  <a:pt x="0" y="13"/>
                  <a:pt x="13" y="0"/>
                  <a:pt x="29" y="0"/>
                </a:cubicBezTo>
                <a:close/>
              </a:path>
            </a:pathLst>
          </a:custGeom>
          <a:solidFill>
            <a:srgbClr val="A6A6A6"/>
          </a:solidFill>
          <a:ln>
            <a:noFill/>
          </a:ln>
        </p:spPr>
        <p:txBody>
          <a:bodyPr vert="horz" wrap="square" lIns="91440" tIns="45720" rIns="91440" bIns="45720" numCol="1" anchor="t" anchorCtr="0" compatLnSpc="1"/>
          <a:lstStyle/>
          <a:p>
            <a:endParaRPr lang="id-ID"/>
          </a:p>
        </p:txBody>
      </p:sp>
      <p:sp>
        <p:nvSpPr>
          <p:cNvPr id="81" name="Freeform 75"/>
          <p:cNvSpPr>
            <a:spLocks noEditPoints="1"/>
          </p:cNvSpPr>
          <p:nvPr/>
        </p:nvSpPr>
        <p:spPr bwMode="auto">
          <a:xfrm>
            <a:off x="5933244" y="2956184"/>
            <a:ext cx="451190" cy="452446"/>
          </a:xfrm>
          <a:custGeom>
            <a:avLst/>
            <a:gdLst>
              <a:gd name="T0" fmla="*/ 249 w 261"/>
              <a:gd name="T1" fmla="*/ 220 h 262"/>
              <a:gd name="T2" fmla="*/ 261 w 261"/>
              <a:gd name="T3" fmla="*/ 70 h 262"/>
              <a:gd name="T4" fmla="*/ 249 w 261"/>
              <a:gd name="T5" fmla="*/ 70 h 262"/>
              <a:gd name="T6" fmla="*/ 249 w 261"/>
              <a:gd name="T7" fmla="*/ 154 h 262"/>
              <a:gd name="T8" fmla="*/ 227 w 261"/>
              <a:gd name="T9" fmla="*/ 180 h 262"/>
              <a:gd name="T10" fmla="*/ 209 w 261"/>
              <a:gd name="T11" fmla="*/ 262 h 262"/>
              <a:gd name="T12" fmla="*/ 209 w 261"/>
              <a:gd name="T13" fmla="*/ 262 h 262"/>
              <a:gd name="T14" fmla="*/ 209 w 261"/>
              <a:gd name="T15" fmla="*/ 15 h 262"/>
              <a:gd name="T16" fmla="*/ 203 w 261"/>
              <a:gd name="T17" fmla="*/ 28 h 262"/>
              <a:gd name="T18" fmla="*/ 209 w 261"/>
              <a:gd name="T19" fmla="*/ 50 h 262"/>
              <a:gd name="T20" fmla="*/ 201 w 261"/>
              <a:gd name="T21" fmla="*/ 120 h 262"/>
              <a:gd name="T22" fmla="*/ 209 w 261"/>
              <a:gd name="T23" fmla="*/ 197 h 262"/>
              <a:gd name="T24" fmla="*/ 209 w 261"/>
              <a:gd name="T25" fmla="*/ 197 h 262"/>
              <a:gd name="T26" fmla="*/ 195 w 261"/>
              <a:gd name="T27" fmla="*/ 232 h 262"/>
              <a:gd name="T28" fmla="*/ 168 w 261"/>
              <a:gd name="T29" fmla="*/ 36 h 262"/>
              <a:gd name="T30" fmla="*/ 195 w 261"/>
              <a:gd name="T31" fmla="*/ 20 h 262"/>
              <a:gd name="T32" fmla="*/ 195 w 261"/>
              <a:gd name="T33" fmla="*/ 50 h 262"/>
              <a:gd name="T34" fmla="*/ 195 w 261"/>
              <a:gd name="T35" fmla="*/ 120 h 262"/>
              <a:gd name="T36" fmla="*/ 168 w 261"/>
              <a:gd name="T37" fmla="*/ 220 h 262"/>
              <a:gd name="T38" fmla="*/ 192 w 261"/>
              <a:gd name="T39" fmla="*/ 249 h 262"/>
              <a:gd name="T40" fmla="*/ 168 w 261"/>
              <a:gd name="T41" fmla="*/ 21 h 262"/>
              <a:gd name="T42" fmla="*/ 168 w 261"/>
              <a:gd name="T43" fmla="*/ 44 h 262"/>
              <a:gd name="T44" fmla="*/ 135 w 261"/>
              <a:gd name="T45" fmla="*/ 120 h 262"/>
              <a:gd name="T46" fmla="*/ 167 w 261"/>
              <a:gd name="T47" fmla="*/ 198 h 262"/>
              <a:gd name="T48" fmla="*/ 167 w 261"/>
              <a:gd name="T49" fmla="*/ 167 h 262"/>
              <a:gd name="T50" fmla="*/ 130 w 261"/>
              <a:gd name="T51" fmla="*/ 147 h 262"/>
              <a:gd name="T52" fmla="*/ 93 w 261"/>
              <a:gd name="T53" fmla="*/ 44 h 262"/>
              <a:gd name="T54" fmla="*/ 130 w 261"/>
              <a:gd name="T55" fmla="*/ 0 h 262"/>
              <a:gd name="T56" fmla="*/ 126 w 261"/>
              <a:gd name="T57" fmla="*/ 120 h 262"/>
              <a:gd name="T58" fmla="*/ 130 w 261"/>
              <a:gd name="T59" fmla="*/ 159 h 262"/>
              <a:gd name="T60" fmla="*/ 130 w 261"/>
              <a:gd name="T61" fmla="*/ 179 h 262"/>
              <a:gd name="T62" fmla="*/ 130 w 261"/>
              <a:gd name="T63" fmla="*/ 198 h 262"/>
              <a:gd name="T64" fmla="*/ 93 w 261"/>
              <a:gd name="T65" fmla="*/ 3 h 262"/>
              <a:gd name="T66" fmla="*/ 93 w 261"/>
              <a:gd name="T67" fmla="*/ 36 h 262"/>
              <a:gd name="T68" fmla="*/ 67 w 261"/>
              <a:gd name="T69" fmla="*/ 20 h 262"/>
              <a:gd name="T70" fmla="*/ 67 w 261"/>
              <a:gd name="T71" fmla="*/ 70 h 262"/>
              <a:gd name="T72" fmla="*/ 92 w 261"/>
              <a:gd name="T73" fmla="*/ 147 h 262"/>
              <a:gd name="T74" fmla="*/ 92 w 261"/>
              <a:gd name="T75" fmla="*/ 179 h 262"/>
              <a:gd name="T76" fmla="*/ 93 w 261"/>
              <a:gd name="T77" fmla="*/ 198 h 262"/>
              <a:gd name="T78" fmla="*/ 67 w 261"/>
              <a:gd name="T79" fmla="*/ 171 h 262"/>
              <a:gd name="T80" fmla="*/ 69 w 261"/>
              <a:gd name="T81" fmla="*/ 232 h 262"/>
              <a:gd name="T82" fmla="*/ 58 w 261"/>
              <a:gd name="T83" fmla="*/ 28 h 262"/>
              <a:gd name="T84" fmla="*/ 67 w 261"/>
              <a:gd name="T85" fmla="*/ 9 h 262"/>
              <a:gd name="T86" fmla="*/ 67 w 261"/>
              <a:gd name="T87" fmla="*/ 120 h 262"/>
              <a:gd name="T88" fmla="*/ 67 w 261"/>
              <a:gd name="T89" fmla="*/ 188 h 262"/>
              <a:gd name="T90" fmla="*/ 67 w 261"/>
              <a:gd name="T91" fmla="*/ 232 h 262"/>
              <a:gd name="T92" fmla="*/ 67 w 261"/>
              <a:gd name="T93" fmla="*/ 232 h 262"/>
              <a:gd name="T94" fmla="*/ 52 w 261"/>
              <a:gd name="T95" fmla="*/ 50 h 262"/>
              <a:gd name="T96" fmla="*/ 12 w 261"/>
              <a:gd name="T97" fmla="*/ 220 h 262"/>
              <a:gd name="T98" fmla="*/ 52 w 261"/>
              <a:gd name="T99" fmla="*/ 232 h 262"/>
              <a:gd name="T100" fmla="*/ 52 w 261"/>
              <a:gd name="T101" fmla="*/ 232 h 262"/>
              <a:gd name="T102" fmla="*/ 12 w 261"/>
              <a:gd name="T103" fmla="*/ 114 h 262"/>
              <a:gd name="T104" fmla="*/ 0 w 261"/>
              <a:gd name="T105" fmla="*/ 104 h 262"/>
              <a:gd name="T106" fmla="*/ 12 w 261"/>
              <a:gd name="T107" fmla="*/ 15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1" h="262">
                <a:moveTo>
                  <a:pt x="249" y="220"/>
                </a:moveTo>
                <a:cubicBezTo>
                  <a:pt x="249" y="154"/>
                  <a:pt x="249" y="154"/>
                  <a:pt x="249" y="154"/>
                </a:cubicBezTo>
                <a:cubicBezTo>
                  <a:pt x="251" y="157"/>
                  <a:pt x="252" y="160"/>
                  <a:pt x="252" y="164"/>
                </a:cubicBezTo>
                <a:cubicBezTo>
                  <a:pt x="252" y="220"/>
                  <a:pt x="252" y="220"/>
                  <a:pt x="252" y="220"/>
                </a:cubicBezTo>
                <a:cubicBezTo>
                  <a:pt x="249" y="220"/>
                  <a:pt x="249" y="220"/>
                  <a:pt x="249" y="220"/>
                </a:cubicBezTo>
                <a:close/>
                <a:moveTo>
                  <a:pt x="249" y="114"/>
                </a:moveTo>
                <a:cubicBezTo>
                  <a:pt x="249" y="70"/>
                  <a:pt x="249" y="70"/>
                  <a:pt x="249" y="70"/>
                </a:cubicBezTo>
                <a:cubicBezTo>
                  <a:pt x="250" y="70"/>
                  <a:pt x="250" y="70"/>
                  <a:pt x="250" y="69"/>
                </a:cubicBezTo>
                <a:cubicBezTo>
                  <a:pt x="257" y="67"/>
                  <a:pt x="257" y="67"/>
                  <a:pt x="257" y="67"/>
                </a:cubicBezTo>
                <a:cubicBezTo>
                  <a:pt x="259" y="66"/>
                  <a:pt x="261" y="67"/>
                  <a:pt x="261" y="70"/>
                </a:cubicBezTo>
                <a:cubicBezTo>
                  <a:pt x="261" y="104"/>
                  <a:pt x="261" y="104"/>
                  <a:pt x="261" y="104"/>
                </a:cubicBezTo>
                <a:cubicBezTo>
                  <a:pt x="261" y="107"/>
                  <a:pt x="259" y="110"/>
                  <a:pt x="257" y="111"/>
                </a:cubicBezTo>
                <a:cubicBezTo>
                  <a:pt x="250" y="113"/>
                  <a:pt x="250" y="113"/>
                  <a:pt x="250" y="113"/>
                </a:cubicBezTo>
                <a:cubicBezTo>
                  <a:pt x="250" y="114"/>
                  <a:pt x="250" y="114"/>
                  <a:pt x="249" y="114"/>
                </a:cubicBezTo>
                <a:close/>
                <a:moveTo>
                  <a:pt x="249" y="70"/>
                </a:moveTo>
                <a:cubicBezTo>
                  <a:pt x="249" y="114"/>
                  <a:pt x="249" y="114"/>
                  <a:pt x="249" y="114"/>
                </a:cubicBezTo>
                <a:cubicBezTo>
                  <a:pt x="248" y="114"/>
                  <a:pt x="246" y="112"/>
                  <a:pt x="246" y="110"/>
                </a:cubicBezTo>
                <a:cubicBezTo>
                  <a:pt x="246" y="76"/>
                  <a:pt x="246" y="76"/>
                  <a:pt x="246" y="76"/>
                </a:cubicBezTo>
                <a:cubicBezTo>
                  <a:pt x="246" y="74"/>
                  <a:pt x="248" y="71"/>
                  <a:pt x="249" y="70"/>
                </a:cubicBezTo>
                <a:close/>
                <a:moveTo>
                  <a:pt x="249" y="154"/>
                </a:moveTo>
                <a:cubicBezTo>
                  <a:pt x="246" y="150"/>
                  <a:pt x="241" y="146"/>
                  <a:pt x="235" y="146"/>
                </a:cubicBezTo>
                <a:cubicBezTo>
                  <a:pt x="235" y="50"/>
                  <a:pt x="235" y="50"/>
                  <a:pt x="235" y="50"/>
                </a:cubicBezTo>
                <a:cubicBezTo>
                  <a:pt x="209" y="50"/>
                  <a:pt x="209" y="50"/>
                  <a:pt x="209" y="50"/>
                </a:cubicBezTo>
                <a:cubicBezTo>
                  <a:pt x="209" y="162"/>
                  <a:pt x="209" y="162"/>
                  <a:pt x="209" y="162"/>
                </a:cubicBezTo>
                <a:cubicBezTo>
                  <a:pt x="219" y="162"/>
                  <a:pt x="227" y="170"/>
                  <a:pt x="227" y="180"/>
                </a:cubicBezTo>
                <a:cubicBezTo>
                  <a:pt x="227" y="189"/>
                  <a:pt x="219" y="197"/>
                  <a:pt x="209" y="197"/>
                </a:cubicBezTo>
                <a:cubicBezTo>
                  <a:pt x="209" y="220"/>
                  <a:pt x="209" y="220"/>
                  <a:pt x="209" y="220"/>
                </a:cubicBezTo>
                <a:cubicBezTo>
                  <a:pt x="249" y="220"/>
                  <a:pt x="249" y="220"/>
                  <a:pt x="249" y="220"/>
                </a:cubicBezTo>
                <a:cubicBezTo>
                  <a:pt x="249" y="154"/>
                  <a:pt x="249" y="154"/>
                  <a:pt x="249" y="154"/>
                </a:cubicBezTo>
                <a:close/>
                <a:moveTo>
                  <a:pt x="209" y="262"/>
                </a:moveTo>
                <a:cubicBezTo>
                  <a:pt x="209" y="232"/>
                  <a:pt x="209" y="232"/>
                  <a:pt x="209" y="232"/>
                </a:cubicBezTo>
                <a:cubicBezTo>
                  <a:pt x="226" y="232"/>
                  <a:pt x="226" y="232"/>
                  <a:pt x="226" y="232"/>
                </a:cubicBezTo>
                <a:cubicBezTo>
                  <a:pt x="226" y="249"/>
                  <a:pt x="226" y="249"/>
                  <a:pt x="226" y="249"/>
                </a:cubicBezTo>
                <a:cubicBezTo>
                  <a:pt x="226" y="257"/>
                  <a:pt x="220" y="262"/>
                  <a:pt x="213" y="262"/>
                </a:cubicBezTo>
                <a:cubicBezTo>
                  <a:pt x="209" y="262"/>
                  <a:pt x="209" y="262"/>
                  <a:pt x="209" y="262"/>
                </a:cubicBezTo>
                <a:close/>
                <a:moveTo>
                  <a:pt x="209" y="44"/>
                </a:moveTo>
                <a:cubicBezTo>
                  <a:pt x="209" y="15"/>
                  <a:pt x="209" y="15"/>
                  <a:pt x="209" y="15"/>
                </a:cubicBezTo>
                <a:cubicBezTo>
                  <a:pt x="225" y="23"/>
                  <a:pt x="235" y="33"/>
                  <a:pt x="235" y="44"/>
                </a:cubicBezTo>
                <a:lnTo>
                  <a:pt x="209" y="44"/>
                </a:lnTo>
                <a:close/>
                <a:moveTo>
                  <a:pt x="209" y="15"/>
                </a:moveTo>
                <a:cubicBezTo>
                  <a:pt x="209" y="44"/>
                  <a:pt x="209" y="44"/>
                  <a:pt x="209" y="44"/>
                </a:cubicBezTo>
                <a:cubicBezTo>
                  <a:pt x="195" y="44"/>
                  <a:pt x="195" y="44"/>
                  <a:pt x="195" y="44"/>
                </a:cubicBezTo>
                <a:cubicBezTo>
                  <a:pt x="195" y="37"/>
                  <a:pt x="195" y="37"/>
                  <a:pt x="195" y="37"/>
                </a:cubicBezTo>
                <a:cubicBezTo>
                  <a:pt x="195" y="37"/>
                  <a:pt x="195" y="37"/>
                  <a:pt x="195" y="37"/>
                </a:cubicBezTo>
                <a:cubicBezTo>
                  <a:pt x="199" y="37"/>
                  <a:pt x="203" y="33"/>
                  <a:pt x="203" y="28"/>
                </a:cubicBezTo>
                <a:cubicBezTo>
                  <a:pt x="203" y="24"/>
                  <a:pt x="199" y="20"/>
                  <a:pt x="195" y="20"/>
                </a:cubicBezTo>
                <a:cubicBezTo>
                  <a:pt x="195" y="20"/>
                  <a:pt x="195" y="20"/>
                  <a:pt x="195" y="20"/>
                </a:cubicBezTo>
                <a:cubicBezTo>
                  <a:pt x="195" y="9"/>
                  <a:pt x="195" y="9"/>
                  <a:pt x="195" y="9"/>
                </a:cubicBezTo>
                <a:cubicBezTo>
                  <a:pt x="200" y="11"/>
                  <a:pt x="205" y="13"/>
                  <a:pt x="209" y="15"/>
                </a:cubicBezTo>
                <a:close/>
                <a:moveTo>
                  <a:pt x="209" y="50"/>
                </a:moveTo>
                <a:cubicBezTo>
                  <a:pt x="209" y="162"/>
                  <a:pt x="209" y="162"/>
                  <a:pt x="209" y="162"/>
                </a:cubicBezTo>
                <a:cubicBezTo>
                  <a:pt x="209" y="162"/>
                  <a:pt x="209" y="162"/>
                  <a:pt x="209" y="162"/>
                </a:cubicBezTo>
                <a:cubicBezTo>
                  <a:pt x="203" y="162"/>
                  <a:pt x="198" y="166"/>
                  <a:pt x="195" y="171"/>
                </a:cubicBezTo>
                <a:cubicBezTo>
                  <a:pt x="195" y="120"/>
                  <a:pt x="195" y="120"/>
                  <a:pt x="195" y="120"/>
                </a:cubicBezTo>
                <a:cubicBezTo>
                  <a:pt x="201" y="120"/>
                  <a:pt x="201" y="120"/>
                  <a:pt x="201" y="120"/>
                </a:cubicBezTo>
                <a:cubicBezTo>
                  <a:pt x="201" y="70"/>
                  <a:pt x="201" y="70"/>
                  <a:pt x="201" y="70"/>
                </a:cubicBezTo>
                <a:cubicBezTo>
                  <a:pt x="195" y="70"/>
                  <a:pt x="195" y="70"/>
                  <a:pt x="195" y="70"/>
                </a:cubicBezTo>
                <a:cubicBezTo>
                  <a:pt x="195" y="50"/>
                  <a:pt x="195" y="50"/>
                  <a:pt x="195" y="50"/>
                </a:cubicBezTo>
                <a:cubicBezTo>
                  <a:pt x="209" y="50"/>
                  <a:pt x="209" y="50"/>
                  <a:pt x="209" y="50"/>
                </a:cubicBezTo>
                <a:close/>
                <a:moveTo>
                  <a:pt x="209" y="197"/>
                </a:moveTo>
                <a:cubicBezTo>
                  <a:pt x="209" y="220"/>
                  <a:pt x="209" y="220"/>
                  <a:pt x="209" y="220"/>
                </a:cubicBezTo>
                <a:cubicBezTo>
                  <a:pt x="195" y="220"/>
                  <a:pt x="195" y="220"/>
                  <a:pt x="195" y="220"/>
                </a:cubicBezTo>
                <a:cubicBezTo>
                  <a:pt x="195" y="188"/>
                  <a:pt x="195" y="188"/>
                  <a:pt x="195" y="188"/>
                </a:cubicBezTo>
                <a:cubicBezTo>
                  <a:pt x="198" y="193"/>
                  <a:pt x="203" y="197"/>
                  <a:pt x="209" y="197"/>
                </a:cubicBezTo>
                <a:cubicBezTo>
                  <a:pt x="209" y="197"/>
                  <a:pt x="209" y="197"/>
                  <a:pt x="209" y="197"/>
                </a:cubicBezTo>
                <a:close/>
                <a:moveTo>
                  <a:pt x="209" y="232"/>
                </a:moveTo>
                <a:cubicBezTo>
                  <a:pt x="209" y="262"/>
                  <a:pt x="209" y="262"/>
                  <a:pt x="209" y="262"/>
                </a:cubicBezTo>
                <a:cubicBezTo>
                  <a:pt x="206" y="262"/>
                  <a:pt x="206" y="262"/>
                  <a:pt x="206" y="262"/>
                </a:cubicBezTo>
                <a:cubicBezTo>
                  <a:pt x="201" y="262"/>
                  <a:pt x="197" y="260"/>
                  <a:pt x="195" y="257"/>
                </a:cubicBezTo>
                <a:cubicBezTo>
                  <a:pt x="195" y="232"/>
                  <a:pt x="195" y="232"/>
                  <a:pt x="195" y="232"/>
                </a:cubicBezTo>
                <a:lnTo>
                  <a:pt x="209" y="232"/>
                </a:lnTo>
                <a:close/>
                <a:moveTo>
                  <a:pt x="171" y="20"/>
                </a:moveTo>
                <a:cubicBezTo>
                  <a:pt x="175" y="20"/>
                  <a:pt x="179" y="24"/>
                  <a:pt x="179" y="28"/>
                </a:cubicBezTo>
                <a:cubicBezTo>
                  <a:pt x="179" y="33"/>
                  <a:pt x="175" y="37"/>
                  <a:pt x="171" y="37"/>
                </a:cubicBezTo>
                <a:cubicBezTo>
                  <a:pt x="170" y="37"/>
                  <a:pt x="169" y="37"/>
                  <a:pt x="168" y="36"/>
                </a:cubicBezTo>
                <a:cubicBezTo>
                  <a:pt x="168" y="44"/>
                  <a:pt x="168" y="44"/>
                  <a:pt x="168" y="44"/>
                </a:cubicBezTo>
                <a:cubicBezTo>
                  <a:pt x="195" y="44"/>
                  <a:pt x="195" y="44"/>
                  <a:pt x="195" y="44"/>
                </a:cubicBezTo>
                <a:cubicBezTo>
                  <a:pt x="195" y="37"/>
                  <a:pt x="195" y="37"/>
                  <a:pt x="195" y="37"/>
                </a:cubicBezTo>
                <a:cubicBezTo>
                  <a:pt x="190" y="37"/>
                  <a:pt x="186" y="33"/>
                  <a:pt x="186" y="28"/>
                </a:cubicBezTo>
                <a:cubicBezTo>
                  <a:pt x="186" y="24"/>
                  <a:pt x="190" y="20"/>
                  <a:pt x="195" y="20"/>
                </a:cubicBezTo>
                <a:cubicBezTo>
                  <a:pt x="195" y="9"/>
                  <a:pt x="195" y="9"/>
                  <a:pt x="195" y="9"/>
                </a:cubicBezTo>
                <a:cubicBezTo>
                  <a:pt x="187" y="6"/>
                  <a:pt x="178" y="4"/>
                  <a:pt x="168" y="3"/>
                </a:cubicBezTo>
                <a:cubicBezTo>
                  <a:pt x="168" y="21"/>
                  <a:pt x="168" y="21"/>
                  <a:pt x="168" y="21"/>
                </a:cubicBezTo>
                <a:cubicBezTo>
                  <a:pt x="169" y="20"/>
                  <a:pt x="170" y="20"/>
                  <a:pt x="171" y="20"/>
                </a:cubicBezTo>
                <a:close/>
                <a:moveTo>
                  <a:pt x="195" y="50"/>
                </a:moveTo>
                <a:cubicBezTo>
                  <a:pt x="195" y="70"/>
                  <a:pt x="195" y="70"/>
                  <a:pt x="195" y="70"/>
                </a:cubicBezTo>
                <a:cubicBezTo>
                  <a:pt x="168" y="70"/>
                  <a:pt x="168" y="70"/>
                  <a:pt x="168" y="70"/>
                </a:cubicBezTo>
                <a:cubicBezTo>
                  <a:pt x="168" y="50"/>
                  <a:pt x="168" y="50"/>
                  <a:pt x="168" y="50"/>
                </a:cubicBezTo>
                <a:cubicBezTo>
                  <a:pt x="195" y="50"/>
                  <a:pt x="195" y="50"/>
                  <a:pt x="195" y="50"/>
                </a:cubicBezTo>
                <a:close/>
                <a:moveTo>
                  <a:pt x="195" y="120"/>
                </a:moveTo>
                <a:cubicBezTo>
                  <a:pt x="195" y="171"/>
                  <a:pt x="195" y="171"/>
                  <a:pt x="195" y="171"/>
                </a:cubicBezTo>
                <a:cubicBezTo>
                  <a:pt x="193" y="173"/>
                  <a:pt x="192" y="176"/>
                  <a:pt x="192" y="180"/>
                </a:cubicBezTo>
                <a:cubicBezTo>
                  <a:pt x="192" y="183"/>
                  <a:pt x="193" y="186"/>
                  <a:pt x="195" y="188"/>
                </a:cubicBezTo>
                <a:cubicBezTo>
                  <a:pt x="195" y="220"/>
                  <a:pt x="195" y="220"/>
                  <a:pt x="195" y="220"/>
                </a:cubicBezTo>
                <a:cubicBezTo>
                  <a:pt x="168" y="220"/>
                  <a:pt x="168" y="220"/>
                  <a:pt x="168" y="220"/>
                </a:cubicBezTo>
                <a:cubicBezTo>
                  <a:pt x="168" y="120"/>
                  <a:pt x="168" y="120"/>
                  <a:pt x="168" y="120"/>
                </a:cubicBezTo>
                <a:cubicBezTo>
                  <a:pt x="195" y="120"/>
                  <a:pt x="195" y="120"/>
                  <a:pt x="195" y="120"/>
                </a:cubicBezTo>
                <a:close/>
                <a:moveTo>
                  <a:pt x="195" y="232"/>
                </a:moveTo>
                <a:cubicBezTo>
                  <a:pt x="195" y="257"/>
                  <a:pt x="195" y="257"/>
                  <a:pt x="195" y="257"/>
                </a:cubicBezTo>
                <a:cubicBezTo>
                  <a:pt x="193" y="254"/>
                  <a:pt x="192" y="252"/>
                  <a:pt x="192" y="249"/>
                </a:cubicBezTo>
                <a:cubicBezTo>
                  <a:pt x="192" y="232"/>
                  <a:pt x="192" y="232"/>
                  <a:pt x="192" y="232"/>
                </a:cubicBezTo>
                <a:lnTo>
                  <a:pt x="195" y="232"/>
                </a:lnTo>
                <a:close/>
                <a:moveTo>
                  <a:pt x="168" y="36"/>
                </a:moveTo>
                <a:cubicBezTo>
                  <a:pt x="165" y="35"/>
                  <a:pt x="162" y="32"/>
                  <a:pt x="162" y="28"/>
                </a:cubicBezTo>
                <a:cubicBezTo>
                  <a:pt x="162" y="25"/>
                  <a:pt x="165" y="22"/>
                  <a:pt x="168" y="21"/>
                </a:cubicBezTo>
                <a:cubicBezTo>
                  <a:pt x="168" y="3"/>
                  <a:pt x="168" y="3"/>
                  <a:pt x="168" y="3"/>
                </a:cubicBezTo>
                <a:cubicBezTo>
                  <a:pt x="157" y="1"/>
                  <a:pt x="144" y="0"/>
                  <a:pt x="131" y="0"/>
                </a:cubicBezTo>
                <a:cubicBezTo>
                  <a:pt x="130" y="0"/>
                  <a:pt x="130" y="0"/>
                  <a:pt x="130" y="0"/>
                </a:cubicBezTo>
                <a:cubicBezTo>
                  <a:pt x="130" y="44"/>
                  <a:pt x="130" y="44"/>
                  <a:pt x="130" y="44"/>
                </a:cubicBezTo>
                <a:cubicBezTo>
                  <a:pt x="168" y="44"/>
                  <a:pt x="168" y="44"/>
                  <a:pt x="168" y="44"/>
                </a:cubicBezTo>
                <a:cubicBezTo>
                  <a:pt x="168" y="36"/>
                  <a:pt x="168" y="36"/>
                  <a:pt x="168" y="36"/>
                </a:cubicBezTo>
                <a:close/>
                <a:moveTo>
                  <a:pt x="168" y="50"/>
                </a:moveTo>
                <a:cubicBezTo>
                  <a:pt x="168" y="70"/>
                  <a:pt x="168" y="70"/>
                  <a:pt x="168" y="70"/>
                </a:cubicBezTo>
                <a:cubicBezTo>
                  <a:pt x="135" y="70"/>
                  <a:pt x="135" y="70"/>
                  <a:pt x="135" y="70"/>
                </a:cubicBezTo>
                <a:cubicBezTo>
                  <a:pt x="135" y="120"/>
                  <a:pt x="135" y="120"/>
                  <a:pt x="135" y="120"/>
                </a:cubicBezTo>
                <a:cubicBezTo>
                  <a:pt x="168" y="120"/>
                  <a:pt x="168" y="120"/>
                  <a:pt x="168" y="120"/>
                </a:cubicBezTo>
                <a:cubicBezTo>
                  <a:pt x="168" y="220"/>
                  <a:pt x="168" y="220"/>
                  <a:pt x="168" y="220"/>
                </a:cubicBezTo>
                <a:cubicBezTo>
                  <a:pt x="130" y="220"/>
                  <a:pt x="130" y="220"/>
                  <a:pt x="130" y="220"/>
                </a:cubicBezTo>
                <a:cubicBezTo>
                  <a:pt x="130" y="198"/>
                  <a:pt x="130" y="198"/>
                  <a:pt x="130" y="198"/>
                </a:cubicBezTo>
                <a:cubicBezTo>
                  <a:pt x="167" y="198"/>
                  <a:pt x="167" y="198"/>
                  <a:pt x="167" y="198"/>
                </a:cubicBezTo>
                <a:cubicBezTo>
                  <a:pt x="167" y="187"/>
                  <a:pt x="167" y="187"/>
                  <a:pt x="167" y="187"/>
                </a:cubicBezTo>
                <a:cubicBezTo>
                  <a:pt x="130" y="187"/>
                  <a:pt x="130" y="187"/>
                  <a:pt x="130" y="187"/>
                </a:cubicBezTo>
                <a:cubicBezTo>
                  <a:pt x="130" y="179"/>
                  <a:pt x="130" y="179"/>
                  <a:pt x="130" y="179"/>
                </a:cubicBezTo>
                <a:cubicBezTo>
                  <a:pt x="167" y="179"/>
                  <a:pt x="167" y="179"/>
                  <a:pt x="167" y="179"/>
                </a:cubicBezTo>
                <a:cubicBezTo>
                  <a:pt x="167" y="167"/>
                  <a:pt x="167" y="167"/>
                  <a:pt x="167" y="167"/>
                </a:cubicBezTo>
                <a:cubicBezTo>
                  <a:pt x="130" y="167"/>
                  <a:pt x="130" y="167"/>
                  <a:pt x="130" y="167"/>
                </a:cubicBezTo>
                <a:cubicBezTo>
                  <a:pt x="130" y="159"/>
                  <a:pt x="130" y="159"/>
                  <a:pt x="130" y="159"/>
                </a:cubicBezTo>
                <a:cubicBezTo>
                  <a:pt x="167" y="159"/>
                  <a:pt x="167" y="159"/>
                  <a:pt x="167" y="159"/>
                </a:cubicBezTo>
                <a:cubicBezTo>
                  <a:pt x="167" y="147"/>
                  <a:pt x="167" y="147"/>
                  <a:pt x="167" y="147"/>
                </a:cubicBezTo>
                <a:cubicBezTo>
                  <a:pt x="130" y="147"/>
                  <a:pt x="130" y="147"/>
                  <a:pt x="130" y="147"/>
                </a:cubicBezTo>
                <a:cubicBezTo>
                  <a:pt x="130" y="50"/>
                  <a:pt x="130" y="50"/>
                  <a:pt x="130" y="50"/>
                </a:cubicBezTo>
                <a:lnTo>
                  <a:pt x="168" y="50"/>
                </a:lnTo>
                <a:close/>
                <a:moveTo>
                  <a:pt x="130" y="0"/>
                </a:moveTo>
                <a:cubicBezTo>
                  <a:pt x="130" y="44"/>
                  <a:pt x="130" y="44"/>
                  <a:pt x="130" y="44"/>
                </a:cubicBezTo>
                <a:cubicBezTo>
                  <a:pt x="93" y="44"/>
                  <a:pt x="93" y="44"/>
                  <a:pt x="93" y="44"/>
                </a:cubicBezTo>
                <a:cubicBezTo>
                  <a:pt x="93" y="36"/>
                  <a:pt x="93" y="36"/>
                  <a:pt x="93" y="36"/>
                </a:cubicBezTo>
                <a:cubicBezTo>
                  <a:pt x="96" y="35"/>
                  <a:pt x="99" y="32"/>
                  <a:pt x="99" y="28"/>
                </a:cubicBezTo>
                <a:cubicBezTo>
                  <a:pt x="99" y="25"/>
                  <a:pt x="96" y="22"/>
                  <a:pt x="93" y="21"/>
                </a:cubicBezTo>
                <a:cubicBezTo>
                  <a:pt x="93" y="3"/>
                  <a:pt x="93" y="3"/>
                  <a:pt x="93" y="3"/>
                </a:cubicBezTo>
                <a:cubicBezTo>
                  <a:pt x="104" y="1"/>
                  <a:pt x="117" y="0"/>
                  <a:pt x="130" y="0"/>
                </a:cubicBezTo>
                <a:close/>
                <a:moveTo>
                  <a:pt x="130" y="50"/>
                </a:moveTo>
                <a:cubicBezTo>
                  <a:pt x="130" y="147"/>
                  <a:pt x="130" y="147"/>
                  <a:pt x="130" y="147"/>
                </a:cubicBezTo>
                <a:cubicBezTo>
                  <a:pt x="93" y="147"/>
                  <a:pt x="93" y="147"/>
                  <a:pt x="93" y="147"/>
                </a:cubicBezTo>
                <a:cubicBezTo>
                  <a:pt x="93" y="120"/>
                  <a:pt x="93" y="120"/>
                  <a:pt x="93" y="120"/>
                </a:cubicBezTo>
                <a:cubicBezTo>
                  <a:pt x="126" y="120"/>
                  <a:pt x="126" y="120"/>
                  <a:pt x="126" y="120"/>
                </a:cubicBezTo>
                <a:cubicBezTo>
                  <a:pt x="126" y="70"/>
                  <a:pt x="126" y="70"/>
                  <a:pt x="126" y="70"/>
                </a:cubicBezTo>
                <a:cubicBezTo>
                  <a:pt x="93" y="70"/>
                  <a:pt x="93" y="70"/>
                  <a:pt x="93" y="70"/>
                </a:cubicBezTo>
                <a:cubicBezTo>
                  <a:pt x="93" y="50"/>
                  <a:pt x="93" y="50"/>
                  <a:pt x="93" y="50"/>
                </a:cubicBezTo>
                <a:cubicBezTo>
                  <a:pt x="130" y="50"/>
                  <a:pt x="130" y="50"/>
                  <a:pt x="130" y="50"/>
                </a:cubicBezTo>
                <a:close/>
                <a:moveTo>
                  <a:pt x="130" y="159"/>
                </a:moveTo>
                <a:cubicBezTo>
                  <a:pt x="130" y="167"/>
                  <a:pt x="130" y="167"/>
                  <a:pt x="130" y="167"/>
                </a:cubicBezTo>
                <a:cubicBezTo>
                  <a:pt x="93" y="167"/>
                  <a:pt x="93" y="167"/>
                  <a:pt x="93" y="167"/>
                </a:cubicBezTo>
                <a:cubicBezTo>
                  <a:pt x="93" y="159"/>
                  <a:pt x="93" y="159"/>
                  <a:pt x="93" y="159"/>
                </a:cubicBezTo>
                <a:cubicBezTo>
                  <a:pt x="130" y="159"/>
                  <a:pt x="130" y="159"/>
                  <a:pt x="130" y="159"/>
                </a:cubicBezTo>
                <a:close/>
                <a:moveTo>
                  <a:pt x="130" y="179"/>
                </a:moveTo>
                <a:cubicBezTo>
                  <a:pt x="130" y="187"/>
                  <a:pt x="130" y="187"/>
                  <a:pt x="130" y="187"/>
                </a:cubicBezTo>
                <a:cubicBezTo>
                  <a:pt x="93" y="187"/>
                  <a:pt x="93" y="187"/>
                  <a:pt x="93" y="187"/>
                </a:cubicBezTo>
                <a:cubicBezTo>
                  <a:pt x="93" y="179"/>
                  <a:pt x="93" y="179"/>
                  <a:pt x="93" y="179"/>
                </a:cubicBezTo>
                <a:cubicBezTo>
                  <a:pt x="130" y="179"/>
                  <a:pt x="130" y="179"/>
                  <a:pt x="130" y="179"/>
                </a:cubicBezTo>
                <a:close/>
                <a:moveTo>
                  <a:pt x="130" y="198"/>
                </a:moveTo>
                <a:cubicBezTo>
                  <a:pt x="130" y="220"/>
                  <a:pt x="130" y="220"/>
                  <a:pt x="130" y="220"/>
                </a:cubicBezTo>
                <a:cubicBezTo>
                  <a:pt x="93" y="220"/>
                  <a:pt x="93" y="220"/>
                  <a:pt x="93" y="220"/>
                </a:cubicBezTo>
                <a:cubicBezTo>
                  <a:pt x="93" y="198"/>
                  <a:pt x="93" y="198"/>
                  <a:pt x="93" y="198"/>
                </a:cubicBezTo>
                <a:lnTo>
                  <a:pt x="130" y="198"/>
                </a:lnTo>
                <a:close/>
                <a:moveTo>
                  <a:pt x="93" y="3"/>
                </a:moveTo>
                <a:cubicBezTo>
                  <a:pt x="93" y="21"/>
                  <a:pt x="93" y="21"/>
                  <a:pt x="93" y="21"/>
                </a:cubicBezTo>
                <a:cubicBezTo>
                  <a:pt x="92" y="20"/>
                  <a:pt x="92" y="20"/>
                  <a:pt x="91" y="20"/>
                </a:cubicBezTo>
                <a:cubicBezTo>
                  <a:pt x="86" y="20"/>
                  <a:pt x="83" y="24"/>
                  <a:pt x="83" y="28"/>
                </a:cubicBezTo>
                <a:cubicBezTo>
                  <a:pt x="83" y="33"/>
                  <a:pt x="86" y="37"/>
                  <a:pt x="91" y="37"/>
                </a:cubicBezTo>
                <a:cubicBezTo>
                  <a:pt x="92" y="37"/>
                  <a:pt x="92" y="37"/>
                  <a:pt x="93" y="36"/>
                </a:cubicBezTo>
                <a:cubicBezTo>
                  <a:pt x="93" y="44"/>
                  <a:pt x="93" y="44"/>
                  <a:pt x="93" y="44"/>
                </a:cubicBezTo>
                <a:cubicBezTo>
                  <a:pt x="67" y="44"/>
                  <a:pt x="67" y="44"/>
                  <a:pt x="67" y="44"/>
                </a:cubicBezTo>
                <a:cubicBezTo>
                  <a:pt x="67" y="37"/>
                  <a:pt x="67" y="37"/>
                  <a:pt x="67" y="37"/>
                </a:cubicBezTo>
                <a:cubicBezTo>
                  <a:pt x="71" y="37"/>
                  <a:pt x="75" y="33"/>
                  <a:pt x="75" y="28"/>
                </a:cubicBezTo>
                <a:cubicBezTo>
                  <a:pt x="75" y="24"/>
                  <a:pt x="71" y="20"/>
                  <a:pt x="67" y="20"/>
                </a:cubicBezTo>
                <a:cubicBezTo>
                  <a:pt x="67" y="9"/>
                  <a:pt x="67" y="9"/>
                  <a:pt x="67" y="9"/>
                </a:cubicBezTo>
                <a:cubicBezTo>
                  <a:pt x="75" y="6"/>
                  <a:pt x="84" y="4"/>
                  <a:pt x="93" y="3"/>
                </a:cubicBezTo>
                <a:close/>
                <a:moveTo>
                  <a:pt x="93" y="50"/>
                </a:moveTo>
                <a:cubicBezTo>
                  <a:pt x="93" y="70"/>
                  <a:pt x="93" y="70"/>
                  <a:pt x="93" y="70"/>
                </a:cubicBezTo>
                <a:cubicBezTo>
                  <a:pt x="67" y="70"/>
                  <a:pt x="67" y="70"/>
                  <a:pt x="67" y="70"/>
                </a:cubicBezTo>
                <a:cubicBezTo>
                  <a:pt x="67" y="50"/>
                  <a:pt x="67" y="50"/>
                  <a:pt x="67" y="50"/>
                </a:cubicBezTo>
                <a:cubicBezTo>
                  <a:pt x="93" y="50"/>
                  <a:pt x="93" y="50"/>
                  <a:pt x="93" y="50"/>
                </a:cubicBezTo>
                <a:close/>
                <a:moveTo>
                  <a:pt x="93" y="120"/>
                </a:moveTo>
                <a:cubicBezTo>
                  <a:pt x="93" y="147"/>
                  <a:pt x="93" y="147"/>
                  <a:pt x="93" y="147"/>
                </a:cubicBezTo>
                <a:cubicBezTo>
                  <a:pt x="92" y="147"/>
                  <a:pt x="92" y="147"/>
                  <a:pt x="92" y="147"/>
                </a:cubicBezTo>
                <a:cubicBezTo>
                  <a:pt x="92" y="159"/>
                  <a:pt x="92" y="159"/>
                  <a:pt x="92" y="159"/>
                </a:cubicBezTo>
                <a:cubicBezTo>
                  <a:pt x="93" y="159"/>
                  <a:pt x="93" y="159"/>
                  <a:pt x="93" y="159"/>
                </a:cubicBezTo>
                <a:cubicBezTo>
                  <a:pt x="93" y="167"/>
                  <a:pt x="93" y="167"/>
                  <a:pt x="93" y="167"/>
                </a:cubicBezTo>
                <a:cubicBezTo>
                  <a:pt x="92" y="167"/>
                  <a:pt x="92" y="167"/>
                  <a:pt x="92" y="167"/>
                </a:cubicBezTo>
                <a:cubicBezTo>
                  <a:pt x="92" y="179"/>
                  <a:pt x="92" y="179"/>
                  <a:pt x="92" y="179"/>
                </a:cubicBezTo>
                <a:cubicBezTo>
                  <a:pt x="93" y="179"/>
                  <a:pt x="93" y="179"/>
                  <a:pt x="93" y="179"/>
                </a:cubicBezTo>
                <a:cubicBezTo>
                  <a:pt x="93" y="187"/>
                  <a:pt x="93" y="187"/>
                  <a:pt x="93" y="187"/>
                </a:cubicBezTo>
                <a:cubicBezTo>
                  <a:pt x="92" y="187"/>
                  <a:pt x="92" y="187"/>
                  <a:pt x="92" y="187"/>
                </a:cubicBezTo>
                <a:cubicBezTo>
                  <a:pt x="92" y="198"/>
                  <a:pt x="92" y="198"/>
                  <a:pt x="92" y="198"/>
                </a:cubicBezTo>
                <a:cubicBezTo>
                  <a:pt x="93" y="198"/>
                  <a:pt x="93" y="198"/>
                  <a:pt x="93" y="198"/>
                </a:cubicBezTo>
                <a:cubicBezTo>
                  <a:pt x="93" y="220"/>
                  <a:pt x="93" y="220"/>
                  <a:pt x="93" y="220"/>
                </a:cubicBezTo>
                <a:cubicBezTo>
                  <a:pt x="67" y="220"/>
                  <a:pt x="67" y="220"/>
                  <a:pt x="67" y="220"/>
                </a:cubicBezTo>
                <a:cubicBezTo>
                  <a:pt x="67" y="188"/>
                  <a:pt x="67" y="188"/>
                  <a:pt x="67" y="188"/>
                </a:cubicBezTo>
                <a:cubicBezTo>
                  <a:pt x="68" y="186"/>
                  <a:pt x="69" y="183"/>
                  <a:pt x="69" y="180"/>
                </a:cubicBezTo>
                <a:cubicBezTo>
                  <a:pt x="69" y="176"/>
                  <a:pt x="68" y="173"/>
                  <a:pt x="67" y="171"/>
                </a:cubicBezTo>
                <a:cubicBezTo>
                  <a:pt x="67" y="120"/>
                  <a:pt x="67" y="120"/>
                  <a:pt x="67" y="120"/>
                </a:cubicBezTo>
                <a:cubicBezTo>
                  <a:pt x="93" y="120"/>
                  <a:pt x="93" y="120"/>
                  <a:pt x="93" y="120"/>
                </a:cubicBezTo>
                <a:close/>
                <a:moveTo>
                  <a:pt x="67" y="257"/>
                </a:moveTo>
                <a:cubicBezTo>
                  <a:pt x="67" y="232"/>
                  <a:pt x="67" y="232"/>
                  <a:pt x="67" y="232"/>
                </a:cubicBezTo>
                <a:cubicBezTo>
                  <a:pt x="69" y="232"/>
                  <a:pt x="69" y="232"/>
                  <a:pt x="69" y="232"/>
                </a:cubicBezTo>
                <a:cubicBezTo>
                  <a:pt x="69" y="249"/>
                  <a:pt x="69" y="249"/>
                  <a:pt x="69" y="249"/>
                </a:cubicBezTo>
                <a:cubicBezTo>
                  <a:pt x="69" y="252"/>
                  <a:pt x="68" y="254"/>
                  <a:pt x="67" y="257"/>
                </a:cubicBezTo>
                <a:close/>
                <a:moveTo>
                  <a:pt x="67" y="9"/>
                </a:moveTo>
                <a:cubicBezTo>
                  <a:pt x="67" y="20"/>
                  <a:pt x="67" y="20"/>
                  <a:pt x="67" y="20"/>
                </a:cubicBezTo>
                <a:cubicBezTo>
                  <a:pt x="62" y="20"/>
                  <a:pt x="58" y="24"/>
                  <a:pt x="58" y="28"/>
                </a:cubicBezTo>
                <a:cubicBezTo>
                  <a:pt x="58" y="33"/>
                  <a:pt x="62" y="37"/>
                  <a:pt x="67" y="37"/>
                </a:cubicBezTo>
                <a:cubicBezTo>
                  <a:pt x="67" y="44"/>
                  <a:pt x="67" y="44"/>
                  <a:pt x="67" y="44"/>
                </a:cubicBezTo>
                <a:cubicBezTo>
                  <a:pt x="52" y="44"/>
                  <a:pt x="52" y="44"/>
                  <a:pt x="52" y="44"/>
                </a:cubicBezTo>
                <a:cubicBezTo>
                  <a:pt x="52" y="15"/>
                  <a:pt x="52" y="15"/>
                  <a:pt x="52" y="15"/>
                </a:cubicBezTo>
                <a:cubicBezTo>
                  <a:pt x="56" y="13"/>
                  <a:pt x="61" y="11"/>
                  <a:pt x="67" y="9"/>
                </a:cubicBezTo>
                <a:close/>
                <a:moveTo>
                  <a:pt x="67" y="50"/>
                </a:moveTo>
                <a:cubicBezTo>
                  <a:pt x="67" y="70"/>
                  <a:pt x="67" y="70"/>
                  <a:pt x="67" y="70"/>
                </a:cubicBezTo>
                <a:cubicBezTo>
                  <a:pt x="60" y="70"/>
                  <a:pt x="60" y="70"/>
                  <a:pt x="60" y="70"/>
                </a:cubicBezTo>
                <a:cubicBezTo>
                  <a:pt x="60" y="120"/>
                  <a:pt x="60" y="120"/>
                  <a:pt x="60" y="120"/>
                </a:cubicBezTo>
                <a:cubicBezTo>
                  <a:pt x="67" y="120"/>
                  <a:pt x="67" y="120"/>
                  <a:pt x="67" y="120"/>
                </a:cubicBezTo>
                <a:cubicBezTo>
                  <a:pt x="67" y="171"/>
                  <a:pt x="67" y="171"/>
                  <a:pt x="67" y="171"/>
                </a:cubicBezTo>
                <a:cubicBezTo>
                  <a:pt x="64" y="166"/>
                  <a:pt x="58" y="162"/>
                  <a:pt x="52" y="162"/>
                </a:cubicBezTo>
                <a:cubicBezTo>
                  <a:pt x="52" y="50"/>
                  <a:pt x="52" y="50"/>
                  <a:pt x="52" y="50"/>
                </a:cubicBezTo>
                <a:cubicBezTo>
                  <a:pt x="67" y="50"/>
                  <a:pt x="67" y="50"/>
                  <a:pt x="67" y="50"/>
                </a:cubicBezTo>
                <a:close/>
                <a:moveTo>
                  <a:pt x="67" y="188"/>
                </a:moveTo>
                <a:cubicBezTo>
                  <a:pt x="67" y="220"/>
                  <a:pt x="67" y="220"/>
                  <a:pt x="67" y="220"/>
                </a:cubicBezTo>
                <a:cubicBezTo>
                  <a:pt x="52" y="220"/>
                  <a:pt x="52" y="220"/>
                  <a:pt x="52" y="220"/>
                </a:cubicBezTo>
                <a:cubicBezTo>
                  <a:pt x="52" y="197"/>
                  <a:pt x="52" y="197"/>
                  <a:pt x="52" y="197"/>
                </a:cubicBezTo>
                <a:cubicBezTo>
                  <a:pt x="58" y="197"/>
                  <a:pt x="64" y="193"/>
                  <a:pt x="67" y="188"/>
                </a:cubicBezTo>
                <a:close/>
                <a:moveTo>
                  <a:pt x="67" y="232"/>
                </a:moveTo>
                <a:cubicBezTo>
                  <a:pt x="67" y="257"/>
                  <a:pt x="67" y="257"/>
                  <a:pt x="67" y="257"/>
                </a:cubicBezTo>
                <a:cubicBezTo>
                  <a:pt x="64" y="260"/>
                  <a:pt x="60" y="262"/>
                  <a:pt x="56" y="262"/>
                </a:cubicBezTo>
                <a:cubicBezTo>
                  <a:pt x="52" y="262"/>
                  <a:pt x="52" y="262"/>
                  <a:pt x="52" y="262"/>
                </a:cubicBezTo>
                <a:cubicBezTo>
                  <a:pt x="52" y="232"/>
                  <a:pt x="52" y="232"/>
                  <a:pt x="52" y="232"/>
                </a:cubicBezTo>
                <a:lnTo>
                  <a:pt x="67" y="232"/>
                </a:lnTo>
                <a:close/>
                <a:moveTo>
                  <a:pt x="52" y="15"/>
                </a:moveTo>
                <a:cubicBezTo>
                  <a:pt x="52" y="44"/>
                  <a:pt x="52" y="44"/>
                  <a:pt x="52" y="44"/>
                </a:cubicBezTo>
                <a:cubicBezTo>
                  <a:pt x="27" y="44"/>
                  <a:pt x="27" y="44"/>
                  <a:pt x="27" y="44"/>
                </a:cubicBezTo>
                <a:cubicBezTo>
                  <a:pt x="27" y="33"/>
                  <a:pt x="36" y="23"/>
                  <a:pt x="52" y="15"/>
                </a:cubicBezTo>
                <a:close/>
                <a:moveTo>
                  <a:pt x="52" y="50"/>
                </a:moveTo>
                <a:cubicBezTo>
                  <a:pt x="52" y="162"/>
                  <a:pt x="52" y="162"/>
                  <a:pt x="52" y="162"/>
                </a:cubicBezTo>
                <a:cubicBezTo>
                  <a:pt x="42" y="162"/>
                  <a:pt x="35" y="170"/>
                  <a:pt x="35" y="180"/>
                </a:cubicBezTo>
                <a:cubicBezTo>
                  <a:pt x="35" y="189"/>
                  <a:pt x="42" y="197"/>
                  <a:pt x="52" y="197"/>
                </a:cubicBezTo>
                <a:cubicBezTo>
                  <a:pt x="52" y="220"/>
                  <a:pt x="52" y="220"/>
                  <a:pt x="52" y="220"/>
                </a:cubicBezTo>
                <a:cubicBezTo>
                  <a:pt x="12" y="220"/>
                  <a:pt x="12" y="220"/>
                  <a:pt x="12" y="220"/>
                </a:cubicBezTo>
                <a:cubicBezTo>
                  <a:pt x="12" y="154"/>
                  <a:pt x="12" y="154"/>
                  <a:pt x="12" y="154"/>
                </a:cubicBezTo>
                <a:cubicBezTo>
                  <a:pt x="15" y="150"/>
                  <a:pt x="21" y="146"/>
                  <a:pt x="27" y="146"/>
                </a:cubicBezTo>
                <a:cubicBezTo>
                  <a:pt x="27" y="50"/>
                  <a:pt x="27" y="50"/>
                  <a:pt x="27" y="50"/>
                </a:cubicBezTo>
                <a:cubicBezTo>
                  <a:pt x="52" y="50"/>
                  <a:pt x="52" y="50"/>
                  <a:pt x="52" y="50"/>
                </a:cubicBezTo>
                <a:close/>
                <a:moveTo>
                  <a:pt x="52" y="232"/>
                </a:moveTo>
                <a:cubicBezTo>
                  <a:pt x="52" y="262"/>
                  <a:pt x="52" y="262"/>
                  <a:pt x="52" y="262"/>
                </a:cubicBezTo>
                <a:cubicBezTo>
                  <a:pt x="48" y="262"/>
                  <a:pt x="48" y="262"/>
                  <a:pt x="48" y="262"/>
                </a:cubicBezTo>
                <a:cubicBezTo>
                  <a:pt x="41" y="262"/>
                  <a:pt x="35" y="257"/>
                  <a:pt x="35" y="249"/>
                </a:cubicBezTo>
                <a:cubicBezTo>
                  <a:pt x="35" y="232"/>
                  <a:pt x="35" y="232"/>
                  <a:pt x="35" y="232"/>
                </a:cubicBezTo>
                <a:cubicBezTo>
                  <a:pt x="52" y="232"/>
                  <a:pt x="52" y="232"/>
                  <a:pt x="52" y="232"/>
                </a:cubicBezTo>
                <a:close/>
                <a:moveTo>
                  <a:pt x="12" y="114"/>
                </a:moveTo>
                <a:cubicBezTo>
                  <a:pt x="14" y="114"/>
                  <a:pt x="15" y="112"/>
                  <a:pt x="15" y="110"/>
                </a:cubicBezTo>
                <a:cubicBezTo>
                  <a:pt x="15" y="76"/>
                  <a:pt x="15" y="76"/>
                  <a:pt x="15" y="76"/>
                </a:cubicBezTo>
                <a:cubicBezTo>
                  <a:pt x="15" y="74"/>
                  <a:pt x="14" y="71"/>
                  <a:pt x="12" y="70"/>
                </a:cubicBezTo>
                <a:lnTo>
                  <a:pt x="12" y="114"/>
                </a:lnTo>
                <a:close/>
                <a:moveTo>
                  <a:pt x="12" y="70"/>
                </a:moveTo>
                <a:cubicBezTo>
                  <a:pt x="12" y="114"/>
                  <a:pt x="12" y="114"/>
                  <a:pt x="12" y="114"/>
                </a:cubicBezTo>
                <a:cubicBezTo>
                  <a:pt x="12" y="114"/>
                  <a:pt x="11" y="114"/>
                  <a:pt x="11" y="113"/>
                </a:cubicBezTo>
                <a:cubicBezTo>
                  <a:pt x="4" y="111"/>
                  <a:pt x="4" y="111"/>
                  <a:pt x="4" y="111"/>
                </a:cubicBezTo>
                <a:cubicBezTo>
                  <a:pt x="2" y="110"/>
                  <a:pt x="0" y="107"/>
                  <a:pt x="0" y="104"/>
                </a:cubicBezTo>
                <a:cubicBezTo>
                  <a:pt x="0" y="70"/>
                  <a:pt x="0" y="70"/>
                  <a:pt x="0" y="70"/>
                </a:cubicBezTo>
                <a:cubicBezTo>
                  <a:pt x="0" y="67"/>
                  <a:pt x="2" y="66"/>
                  <a:pt x="4" y="67"/>
                </a:cubicBezTo>
                <a:cubicBezTo>
                  <a:pt x="11" y="69"/>
                  <a:pt x="11" y="69"/>
                  <a:pt x="11" y="69"/>
                </a:cubicBezTo>
                <a:cubicBezTo>
                  <a:pt x="11" y="70"/>
                  <a:pt x="12" y="70"/>
                  <a:pt x="12" y="70"/>
                </a:cubicBezTo>
                <a:close/>
                <a:moveTo>
                  <a:pt x="12" y="154"/>
                </a:moveTo>
                <a:cubicBezTo>
                  <a:pt x="12" y="220"/>
                  <a:pt x="12" y="220"/>
                  <a:pt x="12" y="220"/>
                </a:cubicBezTo>
                <a:cubicBezTo>
                  <a:pt x="9" y="220"/>
                  <a:pt x="9" y="220"/>
                  <a:pt x="9" y="220"/>
                </a:cubicBezTo>
                <a:cubicBezTo>
                  <a:pt x="9" y="164"/>
                  <a:pt x="9" y="164"/>
                  <a:pt x="9" y="164"/>
                </a:cubicBezTo>
                <a:cubicBezTo>
                  <a:pt x="9" y="160"/>
                  <a:pt x="10" y="157"/>
                  <a:pt x="12" y="154"/>
                </a:cubicBezTo>
                <a:close/>
              </a:path>
            </a:pathLst>
          </a:custGeom>
          <a:solidFill>
            <a:srgbClr val="A6A6A6"/>
          </a:solidFill>
          <a:ln>
            <a:noFill/>
          </a:ln>
        </p:spPr>
        <p:txBody>
          <a:bodyPr vert="horz" wrap="square" lIns="91440" tIns="45720" rIns="91440" bIns="45720" numCol="1" anchor="t" anchorCtr="0" compatLnSpc="1"/>
          <a:lstStyle/>
          <a:p>
            <a:endParaRPr lang="id-ID"/>
          </a:p>
        </p:txBody>
      </p:sp>
      <p:sp>
        <p:nvSpPr>
          <p:cNvPr id="82" name="Freeform 76"/>
          <p:cNvSpPr>
            <a:spLocks noEditPoints="1"/>
          </p:cNvSpPr>
          <p:nvPr/>
        </p:nvSpPr>
        <p:spPr bwMode="auto">
          <a:xfrm>
            <a:off x="5483311" y="3539337"/>
            <a:ext cx="509002" cy="385836"/>
          </a:xfrm>
          <a:custGeom>
            <a:avLst/>
            <a:gdLst>
              <a:gd name="T0" fmla="*/ 271 w 295"/>
              <a:gd name="T1" fmla="*/ 0 h 224"/>
              <a:gd name="T2" fmla="*/ 277 w 295"/>
              <a:gd name="T3" fmla="*/ 35 h 224"/>
              <a:gd name="T4" fmla="*/ 224 w 295"/>
              <a:gd name="T5" fmla="*/ 224 h 224"/>
              <a:gd name="T6" fmla="*/ 248 w 295"/>
              <a:gd name="T7" fmla="*/ 188 h 224"/>
              <a:gd name="T8" fmla="*/ 249 w 295"/>
              <a:gd name="T9" fmla="*/ 29 h 224"/>
              <a:gd name="T10" fmla="*/ 224 w 295"/>
              <a:gd name="T11" fmla="*/ 194 h 224"/>
              <a:gd name="T12" fmla="*/ 224 w 295"/>
              <a:gd name="T13" fmla="*/ 16 h 224"/>
              <a:gd name="T14" fmla="*/ 224 w 295"/>
              <a:gd name="T15" fmla="*/ 208 h 224"/>
              <a:gd name="T16" fmla="*/ 224 w 295"/>
              <a:gd name="T17" fmla="*/ 179 h 224"/>
              <a:gd name="T18" fmla="*/ 224 w 295"/>
              <a:gd name="T19" fmla="*/ 194 h 224"/>
              <a:gd name="T20" fmla="*/ 201 w 295"/>
              <a:gd name="T21" fmla="*/ 128 h 224"/>
              <a:gd name="T22" fmla="*/ 203 w 295"/>
              <a:gd name="T23" fmla="*/ 98 h 224"/>
              <a:gd name="T24" fmla="*/ 195 w 295"/>
              <a:gd name="T25" fmla="*/ 67 h 224"/>
              <a:gd name="T26" fmla="*/ 187 w 295"/>
              <a:gd name="T27" fmla="*/ 128 h 224"/>
              <a:gd name="T28" fmla="*/ 187 w 295"/>
              <a:gd name="T29" fmla="*/ 100 h 224"/>
              <a:gd name="T30" fmla="*/ 190 w 295"/>
              <a:gd name="T31" fmla="*/ 75 h 224"/>
              <a:gd name="T32" fmla="*/ 187 w 295"/>
              <a:gd name="T33" fmla="*/ 0 h 224"/>
              <a:gd name="T34" fmla="*/ 187 w 295"/>
              <a:gd name="T35" fmla="*/ 0 h 224"/>
              <a:gd name="T36" fmla="*/ 147 w 295"/>
              <a:gd name="T37" fmla="*/ 208 h 224"/>
              <a:gd name="T38" fmla="*/ 182 w 295"/>
              <a:gd name="T39" fmla="*/ 67 h 224"/>
              <a:gd name="T40" fmla="*/ 168 w 295"/>
              <a:gd name="T41" fmla="*/ 109 h 224"/>
              <a:gd name="T42" fmla="*/ 187 w 295"/>
              <a:gd name="T43" fmla="*/ 194 h 224"/>
              <a:gd name="T44" fmla="*/ 148 w 295"/>
              <a:gd name="T45" fmla="*/ 125 h 224"/>
              <a:gd name="T46" fmla="*/ 147 w 295"/>
              <a:gd name="T47" fmla="*/ 106 h 224"/>
              <a:gd name="T48" fmla="*/ 184 w 295"/>
              <a:gd name="T49" fmla="*/ 70 h 224"/>
              <a:gd name="T50" fmla="*/ 187 w 295"/>
              <a:gd name="T51" fmla="*/ 91 h 224"/>
              <a:gd name="T52" fmla="*/ 179 w 295"/>
              <a:gd name="T53" fmla="*/ 116 h 224"/>
              <a:gd name="T54" fmla="*/ 187 w 295"/>
              <a:gd name="T55" fmla="*/ 100 h 224"/>
              <a:gd name="T56" fmla="*/ 147 w 295"/>
              <a:gd name="T57" fmla="*/ 16 h 224"/>
              <a:gd name="T58" fmla="*/ 147 w 295"/>
              <a:gd name="T59" fmla="*/ 208 h 224"/>
              <a:gd name="T60" fmla="*/ 147 w 295"/>
              <a:gd name="T61" fmla="*/ 106 h 224"/>
              <a:gd name="T62" fmla="*/ 127 w 295"/>
              <a:gd name="T63" fmla="*/ 121 h 224"/>
              <a:gd name="T64" fmla="*/ 147 w 295"/>
              <a:gd name="T65" fmla="*/ 137 h 224"/>
              <a:gd name="T66" fmla="*/ 102 w 295"/>
              <a:gd name="T67" fmla="*/ 156 h 224"/>
              <a:gd name="T68" fmla="*/ 109 w 295"/>
              <a:gd name="T69" fmla="*/ 113 h 224"/>
              <a:gd name="T70" fmla="*/ 100 w 295"/>
              <a:gd name="T71" fmla="*/ 93 h 224"/>
              <a:gd name="T72" fmla="*/ 111 w 295"/>
              <a:gd name="T73" fmla="*/ 97 h 224"/>
              <a:gd name="T74" fmla="*/ 99 w 295"/>
              <a:gd name="T75" fmla="*/ 88 h 224"/>
              <a:gd name="T76" fmla="*/ 101 w 295"/>
              <a:gd name="T77" fmla="*/ 150 h 224"/>
              <a:gd name="T78" fmla="*/ 99 w 295"/>
              <a:gd name="T79" fmla="*/ 123 h 224"/>
              <a:gd name="T80" fmla="*/ 0 w 295"/>
              <a:gd name="T81" fmla="*/ 23 h 224"/>
              <a:gd name="T82" fmla="*/ 99 w 295"/>
              <a:gd name="T83" fmla="*/ 208 h 224"/>
              <a:gd name="T84" fmla="*/ 17 w 295"/>
              <a:gd name="T85" fmla="*/ 35 h 224"/>
              <a:gd name="T86" fmla="*/ 99 w 295"/>
              <a:gd name="T87" fmla="*/ 29 h 224"/>
              <a:gd name="T88" fmla="*/ 79 w 295"/>
              <a:gd name="T89" fmla="*/ 129 h 224"/>
              <a:gd name="T90" fmla="*/ 99 w 295"/>
              <a:gd name="T91" fmla="*/ 157 h 224"/>
              <a:gd name="T92" fmla="*/ 30 w 295"/>
              <a:gd name="T93" fmla="*/ 45 h 224"/>
              <a:gd name="T94" fmla="*/ 99 w 295"/>
              <a:gd name="T95" fmla="*/ 115 h 224"/>
              <a:gd name="T96" fmla="*/ 99 w 295"/>
              <a:gd name="T97" fmla="*/ 123 h 224"/>
              <a:gd name="T98" fmla="*/ 91 w 295"/>
              <a:gd name="T99" fmla="*/ 133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5" h="224">
                <a:moveTo>
                  <a:pt x="271" y="224"/>
                </a:moveTo>
                <a:cubicBezTo>
                  <a:pt x="284" y="224"/>
                  <a:pt x="295" y="213"/>
                  <a:pt x="295" y="200"/>
                </a:cubicBezTo>
                <a:cubicBezTo>
                  <a:pt x="295" y="23"/>
                  <a:pt x="295" y="23"/>
                  <a:pt x="295" y="23"/>
                </a:cubicBezTo>
                <a:cubicBezTo>
                  <a:pt x="295" y="10"/>
                  <a:pt x="284" y="0"/>
                  <a:pt x="271" y="0"/>
                </a:cubicBezTo>
                <a:cubicBezTo>
                  <a:pt x="224" y="0"/>
                  <a:pt x="224" y="0"/>
                  <a:pt x="224" y="0"/>
                </a:cubicBezTo>
                <a:cubicBezTo>
                  <a:pt x="224" y="16"/>
                  <a:pt x="224" y="16"/>
                  <a:pt x="224" y="16"/>
                </a:cubicBezTo>
                <a:cubicBezTo>
                  <a:pt x="258" y="16"/>
                  <a:pt x="258" y="16"/>
                  <a:pt x="258" y="16"/>
                </a:cubicBezTo>
                <a:cubicBezTo>
                  <a:pt x="268" y="16"/>
                  <a:pt x="277" y="24"/>
                  <a:pt x="277" y="35"/>
                </a:cubicBezTo>
                <a:cubicBezTo>
                  <a:pt x="277" y="189"/>
                  <a:pt x="277" y="189"/>
                  <a:pt x="277" y="189"/>
                </a:cubicBezTo>
                <a:cubicBezTo>
                  <a:pt x="277" y="199"/>
                  <a:pt x="268" y="208"/>
                  <a:pt x="258" y="208"/>
                </a:cubicBezTo>
                <a:cubicBezTo>
                  <a:pt x="224" y="208"/>
                  <a:pt x="224" y="208"/>
                  <a:pt x="224" y="208"/>
                </a:cubicBezTo>
                <a:cubicBezTo>
                  <a:pt x="224" y="224"/>
                  <a:pt x="224" y="224"/>
                  <a:pt x="224" y="224"/>
                </a:cubicBezTo>
                <a:cubicBezTo>
                  <a:pt x="271" y="224"/>
                  <a:pt x="271" y="224"/>
                  <a:pt x="271" y="224"/>
                </a:cubicBezTo>
                <a:close/>
                <a:moveTo>
                  <a:pt x="224" y="194"/>
                </a:moveTo>
                <a:cubicBezTo>
                  <a:pt x="224" y="188"/>
                  <a:pt x="224" y="188"/>
                  <a:pt x="224" y="188"/>
                </a:cubicBezTo>
                <a:cubicBezTo>
                  <a:pt x="248" y="188"/>
                  <a:pt x="248" y="188"/>
                  <a:pt x="248" y="188"/>
                </a:cubicBezTo>
                <a:cubicBezTo>
                  <a:pt x="248" y="179"/>
                  <a:pt x="248" y="179"/>
                  <a:pt x="248" y="179"/>
                </a:cubicBezTo>
                <a:cubicBezTo>
                  <a:pt x="224" y="179"/>
                  <a:pt x="224" y="179"/>
                  <a:pt x="224" y="179"/>
                </a:cubicBezTo>
                <a:cubicBezTo>
                  <a:pt x="224" y="29"/>
                  <a:pt x="224" y="29"/>
                  <a:pt x="224" y="29"/>
                </a:cubicBezTo>
                <a:cubicBezTo>
                  <a:pt x="249" y="29"/>
                  <a:pt x="249" y="29"/>
                  <a:pt x="249" y="29"/>
                </a:cubicBezTo>
                <a:cubicBezTo>
                  <a:pt x="257" y="29"/>
                  <a:pt x="264" y="36"/>
                  <a:pt x="264" y="45"/>
                </a:cubicBezTo>
                <a:cubicBezTo>
                  <a:pt x="264" y="179"/>
                  <a:pt x="264" y="179"/>
                  <a:pt x="264" y="179"/>
                </a:cubicBezTo>
                <a:cubicBezTo>
                  <a:pt x="264" y="187"/>
                  <a:pt x="257" y="194"/>
                  <a:pt x="249" y="194"/>
                </a:cubicBezTo>
                <a:lnTo>
                  <a:pt x="224" y="194"/>
                </a:lnTo>
                <a:close/>
                <a:moveTo>
                  <a:pt x="224" y="0"/>
                </a:moveTo>
                <a:cubicBezTo>
                  <a:pt x="187" y="0"/>
                  <a:pt x="187" y="0"/>
                  <a:pt x="187" y="0"/>
                </a:cubicBezTo>
                <a:cubicBezTo>
                  <a:pt x="187" y="16"/>
                  <a:pt x="187" y="16"/>
                  <a:pt x="187" y="16"/>
                </a:cubicBezTo>
                <a:cubicBezTo>
                  <a:pt x="224" y="16"/>
                  <a:pt x="224" y="16"/>
                  <a:pt x="224" y="16"/>
                </a:cubicBezTo>
                <a:cubicBezTo>
                  <a:pt x="224" y="0"/>
                  <a:pt x="224" y="0"/>
                  <a:pt x="224" y="0"/>
                </a:cubicBezTo>
                <a:close/>
                <a:moveTo>
                  <a:pt x="187" y="224"/>
                </a:moveTo>
                <a:cubicBezTo>
                  <a:pt x="224" y="224"/>
                  <a:pt x="224" y="224"/>
                  <a:pt x="224" y="224"/>
                </a:cubicBezTo>
                <a:cubicBezTo>
                  <a:pt x="224" y="208"/>
                  <a:pt x="224" y="208"/>
                  <a:pt x="224" y="208"/>
                </a:cubicBezTo>
                <a:cubicBezTo>
                  <a:pt x="187" y="208"/>
                  <a:pt x="187" y="208"/>
                  <a:pt x="187" y="208"/>
                </a:cubicBezTo>
                <a:cubicBezTo>
                  <a:pt x="187" y="224"/>
                  <a:pt x="187" y="224"/>
                  <a:pt x="187" y="224"/>
                </a:cubicBezTo>
                <a:close/>
                <a:moveTo>
                  <a:pt x="224" y="29"/>
                </a:moveTo>
                <a:cubicBezTo>
                  <a:pt x="224" y="179"/>
                  <a:pt x="224" y="179"/>
                  <a:pt x="224" y="179"/>
                </a:cubicBezTo>
                <a:cubicBezTo>
                  <a:pt x="200" y="179"/>
                  <a:pt x="200" y="179"/>
                  <a:pt x="200" y="179"/>
                </a:cubicBezTo>
                <a:cubicBezTo>
                  <a:pt x="200" y="188"/>
                  <a:pt x="200" y="188"/>
                  <a:pt x="200" y="188"/>
                </a:cubicBezTo>
                <a:cubicBezTo>
                  <a:pt x="224" y="188"/>
                  <a:pt x="224" y="188"/>
                  <a:pt x="224" y="188"/>
                </a:cubicBezTo>
                <a:cubicBezTo>
                  <a:pt x="224" y="194"/>
                  <a:pt x="224" y="194"/>
                  <a:pt x="224" y="194"/>
                </a:cubicBezTo>
                <a:cubicBezTo>
                  <a:pt x="187" y="194"/>
                  <a:pt x="187" y="194"/>
                  <a:pt x="187" y="194"/>
                </a:cubicBezTo>
                <a:cubicBezTo>
                  <a:pt x="187" y="135"/>
                  <a:pt x="187" y="135"/>
                  <a:pt x="187" y="135"/>
                </a:cubicBezTo>
                <a:cubicBezTo>
                  <a:pt x="188" y="135"/>
                  <a:pt x="189" y="134"/>
                  <a:pt x="189" y="134"/>
                </a:cubicBezTo>
                <a:cubicBezTo>
                  <a:pt x="194" y="133"/>
                  <a:pt x="197" y="131"/>
                  <a:pt x="201" y="128"/>
                </a:cubicBezTo>
                <a:cubicBezTo>
                  <a:pt x="204" y="124"/>
                  <a:pt x="206" y="121"/>
                  <a:pt x="207" y="117"/>
                </a:cubicBezTo>
                <a:cubicBezTo>
                  <a:pt x="208" y="115"/>
                  <a:pt x="208" y="113"/>
                  <a:pt x="208" y="111"/>
                </a:cubicBezTo>
                <a:cubicBezTo>
                  <a:pt x="208" y="109"/>
                  <a:pt x="208" y="107"/>
                  <a:pt x="207" y="104"/>
                </a:cubicBezTo>
                <a:cubicBezTo>
                  <a:pt x="207" y="102"/>
                  <a:pt x="205" y="100"/>
                  <a:pt x="203" y="98"/>
                </a:cubicBezTo>
                <a:cubicBezTo>
                  <a:pt x="200" y="96"/>
                  <a:pt x="197" y="94"/>
                  <a:pt x="193" y="94"/>
                </a:cubicBezTo>
                <a:cubicBezTo>
                  <a:pt x="197" y="91"/>
                  <a:pt x="199" y="88"/>
                  <a:pt x="201" y="85"/>
                </a:cubicBezTo>
                <a:cubicBezTo>
                  <a:pt x="202" y="81"/>
                  <a:pt x="202" y="78"/>
                  <a:pt x="201" y="74"/>
                </a:cubicBezTo>
                <a:cubicBezTo>
                  <a:pt x="200" y="71"/>
                  <a:pt x="198" y="69"/>
                  <a:pt x="195" y="67"/>
                </a:cubicBezTo>
                <a:cubicBezTo>
                  <a:pt x="193" y="66"/>
                  <a:pt x="190" y="66"/>
                  <a:pt x="187" y="66"/>
                </a:cubicBezTo>
                <a:cubicBezTo>
                  <a:pt x="187" y="29"/>
                  <a:pt x="187" y="29"/>
                  <a:pt x="187" y="29"/>
                </a:cubicBezTo>
                <a:cubicBezTo>
                  <a:pt x="224" y="29"/>
                  <a:pt x="224" y="29"/>
                  <a:pt x="224" y="29"/>
                </a:cubicBezTo>
                <a:close/>
                <a:moveTo>
                  <a:pt x="187" y="128"/>
                </a:moveTo>
                <a:cubicBezTo>
                  <a:pt x="187" y="128"/>
                  <a:pt x="188" y="128"/>
                  <a:pt x="188" y="128"/>
                </a:cubicBezTo>
                <a:cubicBezTo>
                  <a:pt x="191" y="127"/>
                  <a:pt x="193" y="125"/>
                  <a:pt x="194" y="122"/>
                </a:cubicBezTo>
                <a:cubicBezTo>
                  <a:pt x="195" y="118"/>
                  <a:pt x="195" y="115"/>
                  <a:pt x="194" y="111"/>
                </a:cubicBezTo>
                <a:cubicBezTo>
                  <a:pt x="193" y="106"/>
                  <a:pt x="191" y="103"/>
                  <a:pt x="187" y="100"/>
                </a:cubicBezTo>
                <a:cubicBezTo>
                  <a:pt x="187" y="128"/>
                  <a:pt x="187" y="128"/>
                  <a:pt x="187" y="128"/>
                </a:cubicBezTo>
                <a:close/>
                <a:moveTo>
                  <a:pt x="187" y="91"/>
                </a:moveTo>
                <a:cubicBezTo>
                  <a:pt x="189" y="87"/>
                  <a:pt x="190" y="84"/>
                  <a:pt x="190" y="80"/>
                </a:cubicBezTo>
                <a:cubicBezTo>
                  <a:pt x="190" y="78"/>
                  <a:pt x="190" y="77"/>
                  <a:pt x="190" y="75"/>
                </a:cubicBezTo>
                <a:cubicBezTo>
                  <a:pt x="189" y="74"/>
                  <a:pt x="189" y="72"/>
                  <a:pt x="188" y="71"/>
                </a:cubicBezTo>
                <a:cubicBezTo>
                  <a:pt x="187" y="71"/>
                  <a:pt x="187" y="71"/>
                  <a:pt x="187" y="71"/>
                </a:cubicBezTo>
                <a:lnTo>
                  <a:pt x="187" y="91"/>
                </a:lnTo>
                <a:close/>
                <a:moveTo>
                  <a:pt x="187" y="0"/>
                </a:moveTo>
                <a:cubicBezTo>
                  <a:pt x="147" y="0"/>
                  <a:pt x="147" y="0"/>
                  <a:pt x="147" y="0"/>
                </a:cubicBezTo>
                <a:cubicBezTo>
                  <a:pt x="147" y="16"/>
                  <a:pt x="147" y="16"/>
                  <a:pt x="147" y="16"/>
                </a:cubicBezTo>
                <a:cubicBezTo>
                  <a:pt x="187" y="16"/>
                  <a:pt x="187" y="16"/>
                  <a:pt x="187" y="16"/>
                </a:cubicBezTo>
                <a:cubicBezTo>
                  <a:pt x="187" y="0"/>
                  <a:pt x="187" y="0"/>
                  <a:pt x="187" y="0"/>
                </a:cubicBezTo>
                <a:close/>
                <a:moveTo>
                  <a:pt x="147" y="224"/>
                </a:moveTo>
                <a:cubicBezTo>
                  <a:pt x="187" y="224"/>
                  <a:pt x="187" y="224"/>
                  <a:pt x="187" y="224"/>
                </a:cubicBezTo>
                <a:cubicBezTo>
                  <a:pt x="187" y="208"/>
                  <a:pt x="187" y="208"/>
                  <a:pt x="187" y="208"/>
                </a:cubicBezTo>
                <a:cubicBezTo>
                  <a:pt x="147" y="208"/>
                  <a:pt x="147" y="208"/>
                  <a:pt x="147" y="208"/>
                </a:cubicBezTo>
                <a:cubicBezTo>
                  <a:pt x="147" y="224"/>
                  <a:pt x="147" y="224"/>
                  <a:pt x="147" y="224"/>
                </a:cubicBezTo>
                <a:close/>
                <a:moveTo>
                  <a:pt x="187" y="29"/>
                </a:moveTo>
                <a:cubicBezTo>
                  <a:pt x="187" y="66"/>
                  <a:pt x="187" y="66"/>
                  <a:pt x="187" y="66"/>
                </a:cubicBezTo>
                <a:cubicBezTo>
                  <a:pt x="185" y="66"/>
                  <a:pt x="184" y="66"/>
                  <a:pt x="182" y="67"/>
                </a:cubicBezTo>
                <a:cubicBezTo>
                  <a:pt x="176" y="68"/>
                  <a:pt x="172" y="71"/>
                  <a:pt x="169" y="75"/>
                </a:cubicBezTo>
                <a:cubicBezTo>
                  <a:pt x="167" y="80"/>
                  <a:pt x="166" y="84"/>
                  <a:pt x="167" y="88"/>
                </a:cubicBezTo>
                <a:cubicBezTo>
                  <a:pt x="168" y="93"/>
                  <a:pt x="172" y="97"/>
                  <a:pt x="177" y="98"/>
                </a:cubicBezTo>
                <a:cubicBezTo>
                  <a:pt x="173" y="101"/>
                  <a:pt x="169" y="105"/>
                  <a:pt x="168" y="109"/>
                </a:cubicBezTo>
                <a:cubicBezTo>
                  <a:pt x="166" y="113"/>
                  <a:pt x="165" y="117"/>
                  <a:pt x="167" y="122"/>
                </a:cubicBezTo>
                <a:cubicBezTo>
                  <a:pt x="168" y="126"/>
                  <a:pt x="170" y="130"/>
                  <a:pt x="175" y="133"/>
                </a:cubicBezTo>
                <a:cubicBezTo>
                  <a:pt x="178" y="135"/>
                  <a:pt x="182" y="135"/>
                  <a:pt x="187" y="135"/>
                </a:cubicBezTo>
                <a:cubicBezTo>
                  <a:pt x="187" y="194"/>
                  <a:pt x="187" y="194"/>
                  <a:pt x="187" y="194"/>
                </a:cubicBezTo>
                <a:cubicBezTo>
                  <a:pt x="147" y="194"/>
                  <a:pt x="147" y="194"/>
                  <a:pt x="147" y="194"/>
                </a:cubicBezTo>
                <a:cubicBezTo>
                  <a:pt x="147" y="137"/>
                  <a:pt x="147" y="137"/>
                  <a:pt x="147" y="137"/>
                </a:cubicBezTo>
                <a:cubicBezTo>
                  <a:pt x="148" y="137"/>
                  <a:pt x="148" y="137"/>
                  <a:pt x="148" y="137"/>
                </a:cubicBezTo>
                <a:cubicBezTo>
                  <a:pt x="148" y="125"/>
                  <a:pt x="148" y="125"/>
                  <a:pt x="148" y="125"/>
                </a:cubicBezTo>
                <a:cubicBezTo>
                  <a:pt x="159" y="123"/>
                  <a:pt x="159" y="123"/>
                  <a:pt x="159" y="123"/>
                </a:cubicBezTo>
                <a:cubicBezTo>
                  <a:pt x="158" y="112"/>
                  <a:pt x="158" y="112"/>
                  <a:pt x="158" y="112"/>
                </a:cubicBezTo>
                <a:cubicBezTo>
                  <a:pt x="147" y="115"/>
                  <a:pt x="147" y="115"/>
                  <a:pt x="147" y="115"/>
                </a:cubicBezTo>
                <a:cubicBezTo>
                  <a:pt x="147" y="106"/>
                  <a:pt x="147" y="106"/>
                  <a:pt x="147" y="106"/>
                </a:cubicBezTo>
                <a:cubicBezTo>
                  <a:pt x="147" y="29"/>
                  <a:pt x="147" y="29"/>
                  <a:pt x="147" y="29"/>
                </a:cubicBezTo>
                <a:cubicBezTo>
                  <a:pt x="187" y="29"/>
                  <a:pt x="187" y="29"/>
                  <a:pt x="187" y="29"/>
                </a:cubicBezTo>
                <a:close/>
                <a:moveTo>
                  <a:pt x="187" y="71"/>
                </a:moveTo>
                <a:cubicBezTo>
                  <a:pt x="186" y="70"/>
                  <a:pt x="185" y="70"/>
                  <a:pt x="184" y="70"/>
                </a:cubicBezTo>
                <a:cubicBezTo>
                  <a:pt x="181" y="71"/>
                  <a:pt x="179" y="73"/>
                  <a:pt x="178" y="76"/>
                </a:cubicBezTo>
                <a:cubicBezTo>
                  <a:pt x="177" y="78"/>
                  <a:pt x="177" y="81"/>
                  <a:pt x="178" y="83"/>
                </a:cubicBezTo>
                <a:cubicBezTo>
                  <a:pt x="179" y="88"/>
                  <a:pt x="181" y="91"/>
                  <a:pt x="185" y="93"/>
                </a:cubicBezTo>
                <a:cubicBezTo>
                  <a:pt x="186" y="92"/>
                  <a:pt x="187" y="91"/>
                  <a:pt x="187" y="91"/>
                </a:cubicBezTo>
                <a:cubicBezTo>
                  <a:pt x="187" y="71"/>
                  <a:pt x="187" y="71"/>
                  <a:pt x="187" y="71"/>
                </a:cubicBezTo>
                <a:close/>
                <a:moveTo>
                  <a:pt x="187" y="100"/>
                </a:moveTo>
                <a:cubicBezTo>
                  <a:pt x="187" y="100"/>
                  <a:pt x="186" y="100"/>
                  <a:pt x="186" y="99"/>
                </a:cubicBezTo>
                <a:cubicBezTo>
                  <a:pt x="181" y="104"/>
                  <a:pt x="179" y="110"/>
                  <a:pt x="179" y="116"/>
                </a:cubicBezTo>
                <a:cubicBezTo>
                  <a:pt x="179" y="118"/>
                  <a:pt x="179" y="120"/>
                  <a:pt x="180" y="121"/>
                </a:cubicBezTo>
                <a:cubicBezTo>
                  <a:pt x="180" y="124"/>
                  <a:pt x="182" y="126"/>
                  <a:pt x="183" y="127"/>
                </a:cubicBezTo>
                <a:cubicBezTo>
                  <a:pt x="184" y="128"/>
                  <a:pt x="186" y="128"/>
                  <a:pt x="187" y="128"/>
                </a:cubicBezTo>
                <a:lnTo>
                  <a:pt x="187" y="100"/>
                </a:lnTo>
                <a:close/>
                <a:moveTo>
                  <a:pt x="147" y="0"/>
                </a:moveTo>
                <a:cubicBezTo>
                  <a:pt x="99" y="0"/>
                  <a:pt x="99" y="0"/>
                  <a:pt x="99" y="0"/>
                </a:cubicBezTo>
                <a:cubicBezTo>
                  <a:pt x="99" y="16"/>
                  <a:pt x="99" y="16"/>
                  <a:pt x="99" y="16"/>
                </a:cubicBezTo>
                <a:cubicBezTo>
                  <a:pt x="147" y="16"/>
                  <a:pt x="147" y="16"/>
                  <a:pt x="147" y="16"/>
                </a:cubicBezTo>
                <a:cubicBezTo>
                  <a:pt x="147" y="0"/>
                  <a:pt x="147" y="0"/>
                  <a:pt x="147" y="0"/>
                </a:cubicBezTo>
                <a:close/>
                <a:moveTo>
                  <a:pt x="99" y="224"/>
                </a:moveTo>
                <a:cubicBezTo>
                  <a:pt x="147" y="224"/>
                  <a:pt x="147" y="224"/>
                  <a:pt x="147" y="224"/>
                </a:cubicBezTo>
                <a:cubicBezTo>
                  <a:pt x="147" y="208"/>
                  <a:pt x="147" y="208"/>
                  <a:pt x="147" y="208"/>
                </a:cubicBezTo>
                <a:cubicBezTo>
                  <a:pt x="99" y="208"/>
                  <a:pt x="99" y="208"/>
                  <a:pt x="99" y="208"/>
                </a:cubicBezTo>
                <a:cubicBezTo>
                  <a:pt x="99" y="224"/>
                  <a:pt x="99" y="224"/>
                  <a:pt x="99" y="224"/>
                </a:cubicBezTo>
                <a:close/>
                <a:moveTo>
                  <a:pt x="147" y="29"/>
                </a:moveTo>
                <a:cubicBezTo>
                  <a:pt x="147" y="106"/>
                  <a:pt x="147" y="106"/>
                  <a:pt x="147" y="106"/>
                </a:cubicBezTo>
                <a:cubicBezTo>
                  <a:pt x="147" y="104"/>
                  <a:pt x="147" y="104"/>
                  <a:pt x="147" y="104"/>
                </a:cubicBezTo>
                <a:cubicBezTo>
                  <a:pt x="137" y="107"/>
                  <a:pt x="137" y="107"/>
                  <a:pt x="137" y="107"/>
                </a:cubicBezTo>
                <a:cubicBezTo>
                  <a:pt x="138" y="118"/>
                  <a:pt x="138" y="118"/>
                  <a:pt x="138" y="118"/>
                </a:cubicBezTo>
                <a:cubicBezTo>
                  <a:pt x="127" y="121"/>
                  <a:pt x="127" y="121"/>
                  <a:pt x="127" y="121"/>
                </a:cubicBezTo>
                <a:cubicBezTo>
                  <a:pt x="127" y="131"/>
                  <a:pt x="127" y="131"/>
                  <a:pt x="127" y="131"/>
                </a:cubicBezTo>
                <a:cubicBezTo>
                  <a:pt x="138" y="128"/>
                  <a:pt x="138" y="128"/>
                  <a:pt x="138" y="128"/>
                </a:cubicBezTo>
                <a:cubicBezTo>
                  <a:pt x="138" y="139"/>
                  <a:pt x="138" y="139"/>
                  <a:pt x="138" y="139"/>
                </a:cubicBezTo>
                <a:cubicBezTo>
                  <a:pt x="147" y="137"/>
                  <a:pt x="147" y="137"/>
                  <a:pt x="147" y="137"/>
                </a:cubicBezTo>
                <a:cubicBezTo>
                  <a:pt x="147" y="194"/>
                  <a:pt x="147" y="194"/>
                  <a:pt x="147" y="194"/>
                </a:cubicBezTo>
                <a:cubicBezTo>
                  <a:pt x="99" y="194"/>
                  <a:pt x="99" y="194"/>
                  <a:pt x="99" y="194"/>
                </a:cubicBezTo>
                <a:cubicBezTo>
                  <a:pt x="99" y="157"/>
                  <a:pt x="99" y="157"/>
                  <a:pt x="99" y="157"/>
                </a:cubicBezTo>
                <a:cubicBezTo>
                  <a:pt x="100" y="157"/>
                  <a:pt x="101" y="157"/>
                  <a:pt x="102" y="156"/>
                </a:cubicBezTo>
                <a:cubicBezTo>
                  <a:pt x="109" y="155"/>
                  <a:pt x="113" y="151"/>
                  <a:pt x="117" y="145"/>
                </a:cubicBezTo>
                <a:cubicBezTo>
                  <a:pt x="120" y="139"/>
                  <a:pt x="121" y="132"/>
                  <a:pt x="119" y="124"/>
                </a:cubicBezTo>
                <a:cubicBezTo>
                  <a:pt x="118" y="120"/>
                  <a:pt x="116" y="117"/>
                  <a:pt x="114" y="115"/>
                </a:cubicBezTo>
                <a:cubicBezTo>
                  <a:pt x="112" y="114"/>
                  <a:pt x="111" y="113"/>
                  <a:pt x="109" y="113"/>
                </a:cubicBezTo>
                <a:cubicBezTo>
                  <a:pt x="108" y="112"/>
                  <a:pt x="105" y="113"/>
                  <a:pt x="103" y="113"/>
                </a:cubicBezTo>
                <a:cubicBezTo>
                  <a:pt x="101" y="114"/>
                  <a:pt x="100" y="114"/>
                  <a:pt x="99" y="115"/>
                </a:cubicBezTo>
                <a:cubicBezTo>
                  <a:pt x="99" y="93"/>
                  <a:pt x="99" y="93"/>
                  <a:pt x="99" y="93"/>
                </a:cubicBezTo>
                <a:cubicBezTo>
                  <a:pt x="100" y="93"/>
                  <a:pt x="100" y="93"/>
                  <a:pt x="100" y="93"/>
                </a:cubicBezTo>
                <a:cubicBezTo>
                  <a:pt x="102" y="93"/>
                  <a:pt x="103" y="93"/>
                  <a:pt x="104" y="94"/>
                </a:cubicBezTo>
                <a:cubicBezTo>
                  <a:pt x="105" y="94"/>
                  <a:pt x="106" y="95"/>
                  <a:pt x="106" y="97"/>
                </a:cubicBezTo>
                <a:cubicBezTo>
                  <a:pt x="106" y="98"/>
                  <a:pt x="106" y="99"/>
                  <a:pt x="105" y="100"/>
                </a:cubicBezTo>
                <a:cubicBezTo>
                  <a:pt x="108" y="99"/>
                  <a:pt x="110" y="98"/>
                  <a:pt x="111" y="97"/>
                </a:cubicBezTo>
                <a:cubicBezTo>
                  <a:pt x="112" y="95"/>
                  <a:pt x="112" y="93"/>
                  <a:pt x="111" y="92"/>
                </a:cubicBezTo>
                <a:cubicBezTo>
                  <a:pt x="111" y="90"/>
                  <a:pt x="110" y="89"/>
                  <a:pt x="107" y="88"/>
                </a:cubicBezTo>
                <a:cubicBezTo>
                  <a:pt x="105" y="87"/>
                  <a:pt x="103" y="87"/>
                  <a:pt x="100" y="88"/>
                </a:cubicBezTo>
                <a:cubicBezTo>
                  <a:pt x="99" y="88"/>
                  <a:pt x="99" y="88"/>
                  <a:pt x="99" y="88"/>
                </a:cubicBezTo>
                <a:cubicBezTo>
                  <a:pt x="99" y="29"/>
                  <a:pt x="99" y="29"/>
                  <a:pt x="99" y="29"/>
                </a:cubicBezTo>
                <a:cubicBezTo>
                  <a:pt x="147" y="29"/>
                  <a:pt x="147" y="29"/>
                  <a:pt x="147" y="29"/>
                </a:cubicBezTo>
                <a:close/>
                <a:moveTo>
                  <a:pt x="99" y="150"/>
                </a:moveTo>
                <a:cubicBezTo>
                  <a:pt x="100" y="150"/>
                  <a:pt x="101" y="150"/>
                  <a:pt x="101" y="150"/>
                </a:cubicBezTo>
                <a:cubicBezTo>
                  <a:pt x="105" y="149"/>
                  <a:pt x="107" y="146"/>
                  <a:pt x="109" y="142"/>
                </a:cubicBezTo>
                <a:cubicBezTo>
                  <a:pt x="110" y="137"/>
                  <a:pt x="111" y="133"/>
                  <a:pt x="110" y="129"/>
                </a:cubicBezTo>
                <a:cubicBezTo>
                  <a:pt x="108" y="123"/>
                  <a:pt x="106" y="120"/>
                  <a:pt x="103" y="121"/>
                </a:cubicBezTo>
                <a:cubicBezTo>
                  <a:pt x="101" y="121"/>
                  <a:pt x="100" y="122"/>
                  <a:pt x="99" y="123"/>
                </a:cubicBezTo>
                <a:lnTo>
                  <a:pt x="99" y="150"/>
                </a:lnTo>
                <a:close/>
                <a:moveTo>
                  <a:pt x="99" y="0"/>
                </a:moveTo>
                <a:cubicBezTo>
                  <a:pt x="23" y="0"/>
                  <a:pt x="23" y="0"/>
                  <a:pt x="23" y="0"/>
                </a:cubicBezTo>
                <a:cubicBezTo>
                  <a:pt x="10" y="0"/>
                  <a:pt x="0" y="10"/>
                  <a:pt x="0" y="23"/>
                </a:cubicBezTo>
                <a:cubicBezTo>
                  <a:pt x="0" y="200"/>
                  <a:pt x="0" y="200"/>
                  <a:pt x="0" y="200"/>
                </a:cubicBezTo>
                <a:cubicBezTo>
                  <a:pt x="0" y="213"/>
                  <a:pt x="10" y="224"/>
                  <a:pt x="23" y="224"/>
                </a:cubicBezTo>
                <a:cubicBezTo>
                  <a:pt x="99" y="224"/>
                  <a:pt x="99" y="224"/>
                  <a:pt x="99" y="224"/>
                </a:cubicBezTo>
                <a:cubicBezTo>
                  <a:pt x="99" y="208"/>
                  <a:pt x="99" y="208"/>
                  <a:pt x="99" y="208"/>
                </a:cubicBezTo>
                <a:cubicBezTo>
                  <a:pt x="37" y="208"/>
                  <a:pt x="37" y="208"/>
                  <a:pt x="37" y="208"/>
                </a:cubicBezTo>
                <a:cubicBezTo>
                  <a:pt x="37" y="208"/>
                  <a:pt x="37" y="208"/>
                  <a:pt x="37" y="208"/>
                </a:cubicBezTo>
                <a:cubicBezTo>
                  <a:pt x="26" y="208"/>
                  <a:pt x="17" y="199"/>
                  <a:pt x="17" y="189"/>
                </a:cubicBezTo>
                <a:cubicBezTo>
                  <a:pt x="17" y="35"/>
                  <a:pt x="17" y="35"/>
                  <a:pt x="17" y="35"/>
                </a:cubicBezTo>
                <a:cubicBezTo>
                  <a:pt x="17" y="24"/>
                  <a:pt x="26" y="16"/>
                  <a:pt x="37" y="16"/>
                </a:cubicBezTo>
                <a:cubicBezTo>
                  <a:pt x="99" y="16"/>
                  <a:pt x="99" y="16"/>
                  <a:pt x="99" y="16"/>
                </a:cubicBezTo>
                <a:cubicBezTo>
                  <a:pt x="99" y="0"/>
                  <a:pt x="99" y="0"/>
                  <a:pt x="99" y="0"/>
                </a:cubicBezTo>
                <a:close/>
                <a:moveTo>
                  <a:pt x="99" y="29"/>
                </a:moveTo>
                <a:cubicBezTo>
                  <a:pt x="99" y="88"/>
                  <a:pt x="99" y="88"/>
                  <a:pt x="99" y="88"/>
                </a:cubicBezTo>
                <a:cubicBezTo>
                  <a:pt x="93" y="89"/>
                  <a:pt x="89" y="93"/>
                  <a:pt x="85" y="97"/>
                </a:cubicBezTo>
                <a:cubicBezTo>
                  <a:pt x="82" y="102"/>
                  <a:pt x="80" y="109"/>
                  <a:pt x="79" y="116"/>
                </a:cubicBezTo>
                <a:cubicBezTo>
                  <a:pt x="78" y="120"/>
                  <a:pt x="78" y="124"/>
                  <a:pt x="79" y="129"/>
                </a:cubicBezTo>
                <a:cubicBezTo>
                  <a:pt x="79" y="134"/>
                  <a:pt x="80" y="138"/>
                  <a:pt x="81" y="142"/>
                </a:cubicBezTo>
                <a:cubicBezTo>
                  <a:pt x="81" y="144"/>
                  <a:pt x="81" y="144"/>
                  <a:pt x="81" y="144"/>
                </a:cubicBezTo>
                <a:cubicBezTo>
                  <a:pt x="82" y="146"/>
                  <a:pt x="82" y="148"/>
                  <a:pt x="83" y="150"/>
                </a:cubicBezTo>
                <a:cubicBezTo>
                  <a:pt x="86" y="156"/>
                  <a:pt x="92" y="158"/>
                  <a:pt x="99" y="157"/>
                </a:cubicBezTo>
                <a:cubicBezTo>
                  <a:pt x="99" y="194"/>
                  <a:pt x="99" y="194"/>
                  <a:pt x="99" y="194"/>
                </a:cubicBezTo>
                <a:cubicBezTo>
                  <a:pt x="46" y="194"/>
                  <a:pt x="46" y="194"/>
                  <a:pt x="46" y="194"/>
                </a:cubicBezTo>
                <a:cubicBezTo>
                  <a:pt x="37" y="194"/>
                  <a:pt x="30" y="187"/>
                  <a:pt x="30" y="179"/>
                </a:cubicBezTo>
                <a:cubicBezTo>
                  <a:pt x="30" y="45"/>
                  <a:pt x="30" y="45"/>
                  <a:pt x="30" y="45"/>
                </a:cubicBezTo>
                <a:cubicBezTo>
                  <a:pt x="30" y="36"/>
                  <a:pt x="37" y="29"/>
                  <a:pt x="46" y="29"/>
                </a:cubicBezTo>
                <a:cubicBezTo>
                  <a:pt x="99" y="29"/>
                  <a:pt x="99" y="29"/>
                  <a:pt x="99" y="29"/>
                </a:cubicBezTo>
                <a:close/>
                <a:moveTo>
                  <a:pt x="99" y="93"/>
                </a:moveTo>
                <a:cubicBezTo>
                  <a:pt x="99" y="115"/>
                  <a:pt x="99" y="115"/>
                  <a:pt x="99" y="115"/>
                </a:cubicBezTo>
                <a:cubicBezTo>
                  <a:pt x="98" y="115"/>
                  <a:pt x="97" y="116"/>
                  <a:pt x="96" y="118"/>
                </a:cubicBezTo>
                <a:cubicBezTo>
                  <a:pt x="94" y="120"/>
                  <a:pt x="93" y="122"/>
                  <a:pt x="94" y="125"/>
                </a:cubicBezTo>
                <a:cubicBezTo>
                  <a:pt x="94" y="127"/>
                  <a:pt x="95" y="128"/>
                  <a:pt x="97" y="129"/>
                </a:cubicBezTo>
                <a:cubicBezTo>
                  <a:pt x="97" y="127"/>
                  <a:pt x="98" y="125"/>
                  <a:pt x="99" y="123"/>
                </a:cubicBezTo>
                <a:cubicBezTo>
                  <a:pt x="99" y="150"/>
                  <a:pt x="99" y="150"/>
                  <a:pt x="99" y="150"/>
                </a:cubicBezTo>
                <a:cubicBezTo>
                  <a:pt x="98" y="150"/>
                  <a:pt x="97" y="149"/>
                  <a:pt x="96" y="149"/>
                </a:cubicBezTo>
                <a:cubicBezTo>
                  <a:pt x="95" y="148"/>
                  <a:pt x="94" y="146"/>
                  <a:pt x="93" y="142"/>
                </a:cubicBezTo>
                <a:cubicBezTo>
                  <a:pt x="92" y="140"/>
                  <a:pt x="92" y="137"/>
                  <a:pt x="91" y="133"/>
                </a:cubicBezTo>
                <a:cubicBezTo>
                  <a:pt x="91" y="128"/>
                  <a:pt x="90" y="124"/>
                  <a:pt x="90" y="119"/>
                </a:cubicBezTo>
                <a:cubicBezTo>
                  <a:pt x="90" y="111"/>
                  <a:pt x="91" y="104"/>
                  <a:pt x="93" y="100"/>
                </a:cubicBezTo>
                <a:cubicBezTo>
                  <a:pt x="95" y="97"/>
                  <a:pt x="97" y="94"/>
                  <a:pt x="99" y="93"/>
                </a:cubicBezTo>
                <a:close/>
              </a:path>
            </a:pathLst>
          </a:custGeom>
          <a:solidFill>
            <a:schemeClr val="accent6"/>
          </a:solidFill>
          <a:ln>
            <a:noFill/>
          </a:ln>
        </p:spPr>
        <p:txBody>
          <a:bodyPr vert="horz" wrap="square" lIns="91440" tIns="45720" rIns="91440" bIns="45720" numCol="1" anchor="t" anchorCtr="0" compatLnSpc="1"/>
          <a:lstStyle/>
          <a:p>
            <a:endParaRPr lang="id-ID"/>
          </a:p>
        </p:txBody>
      </p:sp>
      <p:sp>
        <p:nvSpPr>
          <p:cNvPr id="83" name="Freeform 77"/>
          <p:cNvSpPr/>
          <p:nvPr/>
        </p:nvSpPr>
        <p:spPr bwMode="auto">
          <a:xfrm>
            <a:off x="5705764" y="2973779"/>
            <a:ext cx="169668" cy="126937"/>
          </a:xfrm>
          <a:custGeom>
            <a:avLst/>
            <a:gdLst>
              <a:gd name="T0" fmla="*/ 69 w 98"/>
              <a:gd name="T1" fmla="*/ 0 h 74"/>
              <a:gd name="T2" fmla="*/ 49 w 98"/>
              <a:gd name="T3" fmla="*/ 8 h 74"/>
              <a:gd name="T4" fmla="*/ 30 w 98"/>
              <a:gd name="T5" fmla="*/ 0 h 74"/>
              <a:gd name="T6" fmla="*/ 0 w 98"/>
              <a:gd name="T7" fmla="*/ 29 h 74"/>
              <a:gd name="T8" fmla="*/ 51 w 98"/>
              <a:gd name="T9" fmla="*/ 74 h 74"/>
              <a:gd name="T10" fmla="*/ 98 w 98"/>
              <a:gd name="T11" fmla="*/ 29 h 74"/>
              <a:gd name="T12" fmla="*/ 69 w 98"/>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98" h="74">
                <a:moveTo>
                  <a:pt x="69" y="0"/>
                </a:moveTo>
                <a:cubicBezTo>
                  <a:pt x="61" y="0"/>
                  <a:pt x="54" y="3"/>
                  <a:pt x="49" y="8"/>
                </a:cubicBezTo>
                <a:cubicBezTo>
                  <a:pt x="44" y="3"/>
                  <a:pt x="37" y="0"/>
                  <a:pt x="30" y="0"/>
                </a:cubicBezTo>
                <a:cubicBezTo>
                  <a:pt x="13" y="0"/>
                  <a:pt x="0" y="13"/>
                  <a:pt x="0" y="29"/>
                </a:cubicBezTo>
                <a:cubicBezTo>
                  <a:pt x="0" y="47"/>
                  <a:pt x="15" y="74"/>
                  <a:pt x="51" y="74"/>
                </a:cubicBezTo>
                <a:cubicBezTo>
                  <a:pt x="88" y="74"/>
                  <a:pt x="98" y="45"/>
                  <a:pt x="98" y="29"/>
                </a:cubicBezTo>
                <a:cubicBezTo>
                  <a:pt x="98" y="13"/>
                  <a:pt x="85" y="0"/>
                  <a:pt x="69" y="0"/>
                </a:cubicBezTo>
                <a:close/>
              </a:path>
            </a:pathLst>
          </a:custGeom>
          <a:solidFill>
            <a:srgbClr val="A6A6A6"/>
          </a:solidFill>
          <a:ln>
            <a:noFill/>
          </a:ln>
        </p:spPr>
        <p:txBody>
          <a:bodyPr vert="horz" wrap="square" lIns="91440" tIns="45720" rIns="91440" bIns="45720" numCol="1" anchor="t" anchorCtr="0" compatLnSpc="1"/>
          <a:lstStyle/>
          <a:p>
            <a:endParaRPr lang="id-ID"/>
          </a:p>
        </p:txBody>
      </p:sp>
      <p:sp>
        <p:nvSpPr>
          <p:cNvPr id="84" name="Freeform 78"/>
          <p:cNvSpPr/>
          <p:nvPr/>
        </p:nvSpPr>
        <p:spPr bwMode="auto">
          <a:xfrm>
            <a:off x="5781172" y="2941103"/>
            <a:ext cx="46502" cy="57813"/>
          </a:xfrm>
          <a:custGeom>
            <a:avLst/>
            <a:gdLst>
              <a:gd name="T0" fmla="*/ 6 w 27"/>
              <a:gd name="T1" fmla="*/ 34 h 34"/>
              <a:gd name="T2" fmla="*/ 13 w 27"/>
              <a:gd name="T3" fmla="*/ 0 h 34"/>
              <a:gd name="T4" fmla="*/ 27 w 27"/>
              <a:gd name="T5" fmla="*/ 3 h 34"/>
              <a:gd name="T6" fmla="*/ 6 w 27"/>
              <a:gd name="T7" fmla="*/ 34 h 34"/>
            </a:gdLst>
            <a:ahLst/>
            <a:cxnLst>
              <a:cxn ang="0">
                <a:pos x="T0" y="T1"/>
              </a:cxn>
              <a:cxn ang="0">
                <a:pos x="T2" y="T3"/>
              </a:cxn>
              <a:cxn ang="0">
                <a:pos x="T4" y="T5"/>
              </a:cxn>
              <a:cxn ang="0">
                <a:pos x="T6" y="T7"/>
              </a:cxn>
            </a:cxnLst>
            <a:rect l="0" t="0" r="r" b="b"/>
            <a:pathLst>
              <a:path w="27" h="34">
                <a:moveTo>
                  <a:pt x="6" y="34"/>
                </a:moveTo>
                <a:cubicBezTo>
                  <a:pt x="0" y="22"/>
                  <a:pt x="4" y="9"/>
                  <a:pt x="13" y="0"/>
                </a:cubicBezTo>
                <a:cubicBezTo>
                  <a:pt x="27" y="3"/>
                  <a:pt x="27" y="3"/>
                  <a:pt x="27" y="3"/>
                </a:cubicBezTo>
                <a:cubicBezTo>
                  <a:pt x="14" y="10"/>
                  <a:pt x="6" y="18"/>
                  <a:pt x="6" y="34"/>
                </a:cubicBezTo>
                <a:close/>
              </a:path>
            </a:pathLst>
          </a:custGeom>
          <a:solidFill>
            <a:srgbClr val="A6A6A6"/>
          </a:solidFill>
          <a:ln>
            <a:noFill/>
          </a:ln>
        </p:spPr>
        <p:txBody>
          <a:bodyPr vert="horz" wrap="square" lIns="91440" tIns="45720" rIns="91440" bIns="45720" numCol="1" anchor="t" anchorCtr="0" compatLnSpc="1"/>
          <a:lstStyle/>
          <a:p>
            <a:endParaRPr lang="id-ID"/>
          </a:p>
        </p:txBody>
      </p:sp>
      <p:sp>
        <p:nvSpPr>
          <p:cNvPr id="85" name="Freeform 79"/>
          <p:cNvSpPr>
            <a:spLocks noEditPoints="1"/>
          </p:cNvSpPr>
          <p:nvPr/>
        </p:nvSpPr>
        <p:spPr bwMode="auto">
          <a:xfrm>
            <a:off x="5517245" y="3999324"/>
            <a:ext cx="178465" cy="247589"/>
          </a:xfrm>
          <a:custGeom>
            <a:avLst/>
            <a:gdLst>
              <a:gd name="T0" fmla="*/ 87 w 103"/>
              <a:gd name="T1" fmla="*/ 88 h 143"/>
              <a:gd name="T2" fmla="*/ 103 w 103"/>
              <a:gd name="T3" fmla="*/ 112 h 143"/>
              <a:gd name="T4" fmla="*/ 102 w 103"/>
              <a:gd name="T5" fmla="*/ 143 h 143"/>
              <a:gd name="T6" fmla="*/ 87 w 103"/>
              <a:gd name="T7" fmla="*/ 137 h 143"/>
              <a:gd name="T8" fmla="*/ 87 w 103"/>
              <a:gd name="T9" fmla="*/ 134 h 143"/>
              <a:gd name="T10" fmla="*/ 91 w 103"/>
              <a:gd name="T11" fmla="*/ 136 h 143"/>
              <a:gd name="T12" fmla="*/ 100 w 103"/>
              <a:gd name="T13" fmla="*/ 130 h 143"/>
              <a:gd name="T14" fmla="*/ 100 w 103"/>
              <a:gd name="T15" fmla="*/ 113 h 143"/>
              <a:gd name="T16" fmla="*/ 100 w 103"/>
              <a:gd name="T17" fmla="*/ 113 h 143"/>
              <a:gd name="T18" fmla="*/ 99 w 103"/>
              <a:gd name="T19" fmla="*/ 111 h 143"/>
              <a:gd name="T20" fmla="*/ 92 w 103"/>
              <a:gd name="T21" fmla="*/ 110 h 143"/>
              <a:gd name="T22" fmla="*/ 90 w 103"/>
              <a:gd name="T23" fmla="*/ 116 h 143"/>
              <a:gd name="T24" fmla="*/ 87 w 103"/>
              <a:gd name="T25" fmla="*/ 115 h 143"/>
              <a:gd name="T26" fmla="*/ 87 w 103"/>
              <a:gd name="T27" fmla="*/ 88 h 143"/>
              <a:gd name="T28" fmla="*/ 73 w 103"/>
              <a:gd name="T29" fmla="*/ 132 h 143"/>
              <a:gd name="T30" fmla="*/ 32 w 103"/>
              <a:gd name="T31" fmla="*/ 70 h 143"/>
              <a:gd name="T32" fmla="*/ 28 w 103"/>
              <a:gd name="T33" fmla="*/ 68 h 143"/>
              <a:gd name="T34" fmla="*/ 28 w 103"/>
              <a:gd name="T35" fmla="*/ 67 h 143"/>
              <a:gd name="T36" fmla="*/ 28 w 103"/>
              <a:gd name="T37" fmla="*/ 63 h 143"/>
              <a:gd name="T38" fmla="*/ 29 w 103"/>
              <a:gd name="T39" fmla="*/ 65 h 143"/>
              <a:gd name="T40" fmla="*/ 34 w 103"/>
              <a:gd name="T41" fmla="*/ 66 h 143"/>
              <a:gd name="T42" fmla="*/ 41 w 103"/>
              <a:gd name="T43" fmla="*/ 61 h 143"/>
              <a:gd name="T44" fmla="*/ 41 w 103"/>
              <a:gd name="T45" fmla="*/ 61 h 143"/>
              <a:gd name="T46" fmla="*/ 37 w 103"/>
              <a:gd name="T47" fmla="*/ 59 h 143"/>
              <a:gd name="T48" fmla="*/ 28 w 103"/>
              <a:gd name="T49" fmla="*/ 45 h 143"/>
              <a:gd name="T50" fmla="*/ 28 w 103"/>
              <a:gd name="T51" fmla="*/ 26 h 143"/>
              <a:gd name="T52" fmla="*/ 39 w 103"/>
              <a:gd name="T53" fmla="*/ 19 h 143"/>
              <a:gd name="T54" fmla="*/ 44 w 103"/>
              <a:gd name="T55" fmla="*/ 21 h 143"/>
              <a:gd name="T56" fmla="*/ 61 w 103"/>
              <a:gd name="T57" fmla="*/ 46 h 143"/>
              <a:gd name="T58" fmla="*/ 61 w 103"/>
              <a:gd name="T59" fmla="*/ 50 h 143"/>
              <a:gd name="T60" fmla="*/ 87 w 103"/>
              <a:gd name="T61" fmla="*/ 88 h 143"/>
              <a:gd name="T62" fmla="*/ 87 w 103"/>
              <a:gd name="T63" fmla="*/ 115 h 143"/>
              <a:gd name="T64" fmla="*/ 84 w 103"/>
              <a:gd name="T65" fmla="*/ 116 h 143"/>
              <a:gd name="T66" fmla="*/ 82 w 103"/>
              <a:gd name="T67" fmla="*/ 122 h 143"/>
              <a:gd name="T68" fmla="*/ 75 w 103"/>
              <a:gd name="T69" fmla="*/ 121 h 143"/>
              <a:gd name="T70" fmla="*/ 74 w 103"/>
              <a:gd name="T71" fmla="*/ 128 h 143"/>
              <a:gd name="T72" fmla="*/ 75 w 103"/>
              <a:gd name="T73" fmla="*/ 130 h 143"/>
              <a:gd name="T74" fmla="*/ 87 w 103"/>
              <a:gd name="T75" fmla="*/ 134 h 143"/>
              <a:gd name="T76" fmla="*/ 87 w 103"/>
              <a:gd name="T77" fmla="*/ 137 h 143"/>
              <a:gd name="T78" fmla="*/ 73 w 103"/>
              <a:gd name="T79" fmla="*/ 132 h 143"/>
              <a:gd name="T80" fmla="*/ 28 w 103"/>
              <a:gd name="T81" fmla="*/ 4 h 143"/>
              <a:gd name="T82" fmla="*/ 28 w 103"/>
              <a:gd name="T83" fmla="*/ 24 h 143"/>
              <a:gd name="T84" fmla="*/ 36 w 103"/>
              <a:gd name="T85" fmla="*/ 15 h 143"/>
              <a:gd name="T86" fmla="*/ 32 w 103"/>
              <a:gd name="T87" fmla="*/ 8 h 143"/>
              <a:gd name="T88" fmla="*/ 28 w 103"/>
              <a:gd name="T89" fmla="*/ 4 h 143"/>
              <a:gd name="T90" fmla="*/ 28 w 103"/>
              <a:gd name="T91" fmla="*/ 67 h 143"/>
              <a:gd name="T92" fmla="*/ 11 w 103"/>
              <a:gd name="T93" fmla="*/ 43 h 143"/>
              <a:gd name="T94" fmla="*/ 11 w 103"/>
              <a:gd name="T95" fmla="*/ 37 h 143"/>
              <a:gd name="T96" fmla="*/ 5 w 103"/>
              <a:gd name="T97" fmla="*/ 27 h 143"/>
              <a:gd name="T98" fmla="*/ 9 w 103"/>
              <a:gd name="T99" fmla="*/ 4 h 143"/>
              <a:gd name="T100" fmla="*/ 28 w 103"/>
              <a:gd name="T101" fmla="*/ 4 h 143"/>
              <a:gd name="T102" fmla="*/ 28 w 103"/>
              <a:gd name="T103" fmla="*/ 24 h 143"/>
              <a:gd name="T104" fmla="*/ 21 w 103"/>
              <a:gd name="T105" fmla="*/ 31 h 143"/>
              <a:gd name="T106" fmla="*/ 28 w 103"/>
              <a:gd name="T107" fmla="*/ 26 h 143"/>
              <a:gd name="T108" fmla="*/ 28 w 103"/>
              <a:gd name="T109" fmla="*/ 45 h 143"/>
              <a:gd name="T110" fmla="*/ 22 w 103"/>
              <a:gd name="T111" fmla="*/ 37 h 143"/>
              <a:gd name="T112" fmla="*/ 22 w 103"/>
              <a:gd name="T113" fmla="*/ 33 h 143"/>
              <a:gd name="T114" fmla="*/ 15 w 103"/>
              <a:gd name="T115" fmla="*/ 37 h 143"/>
              <a:gd name="T116" fmla="*/ 14 w 103"/>
              <a:gd name="T117" fmla="*/ 43 h 143"/>
              <a:gd name="T118" fmla="*/ 28 w 103"/>
              <a:gd name="T119" fmla="*/ 63 h 143"/>
              <a:gd name="T120" fmla="*/ 28 w 103"/>
              <a:gd name="T121" fmla="*/ 67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3" h="143">
                <a:moveTo>
                  <a:pt x="87" y="88"/>
                </a:moveTo>
                <a:cubicBezTo>
                  <a:pt x="103" y="112"/>
                  <a:pt x="103" y="112"/>
                  <a:pt x="103" y="112"/>
                </a:cubicBezTo>
                <a:cubicBezTo>
                  <a:pt x="102" y="143"/>
                  <a:pt x="102" y="143"/>
                  <a:pt x="102" y="143"/>
                </a:cubicBezTo>
                <a:cubicBezTo>
                  <a:pt x="87" y="137"/>
                  <a:pt x="87" y="137"/>
                  <a:pt x="87" y="137"/>
                </a:cubicBezTo>
                <a:cubicBezTo>
                  <a:pt x="87" y="134"/>
                  <a:pt x="87" y="134"/>
                  <a:pt x="87" y="134"/>
                </a:cubicBezTo>
                <a:cubicBezTo>
                  <a:pt x="91" y="136"/>
                  <a:pt x="91" y="136"/>
                  <a:pt x="91" y="136"/>
                </a:cubicBezTo>
                <a:cubicBezTo>
                  <a:pt x="100" y="130"/>
                  <a:pt x="100" y="130"/>
                  <a:pt x="100" y="130"/>
                </a:cubicBezTo>
                <a:cubicBezTo>
                  <a:pt x="100" y="113"/>
                  <a:pt x="100" y="113"/>
                  <a:pt x="100" y="113"/>
                </a:cubicBezTo>
                <a:cubicBezTo>
                  <a:pt x="100" y="113"/>
                  <a:pt x="100" y="113"/>
                  <a:pt x="100" y="113"/>
                </a:cubicBezTo>
                <a:cubicBezTo>
                  <a:pt x="99" y="111"/>
                  <a:pt x="99" y="111"/>
                  <a:pt x="99" y="111"/>
                </a:cubicBezTo>
                <a:cubicBezTo>
                  <a:pt x="98" y="109"/>
                  <a:pt x="95" y="108"/>
                  <a:pt x="92" y="110"/>
                </a:cubicBezTo>
                <a:cubicBezTo>
                  <a:pt x="90" y="111"/>
                  <a:pt x="89" y="114"/>
                  <a:pt x="90" y="116"/>
                </a:cubicBezTo>
                <a:cubicBezTo>
                  <a:pt x="89" y="115"/>
                  <a:pt x="88" y="115"/>
                  <a:pt x="87" y="115"/>
                </a:cubicBezTo>
                <a:lnTo>
                  <a:pt x="87" y="88"/>
                </a:lnTo>
                <a:close/>
                <a:moveTo>
                  <a:pt x="73" y="132"/>
                </a:moveTo>
                <a:cubicBezTo>
                  <a:pt x="32" y="70"/>
                  <a:pt x="32" y="70"/>
                  <a:pt x="32" y="70"/>
                </a:cubicBezTo>
                <a:cubicBezTo>
                  <a:pt x="30" y="70"/>
                  <a:pt x="29" y="69"/>
                  <a:pt x="28" y="68"/>
                </a:cubicBezTo>
                <a:cubicBezTo>
                  <a:pt x="28" y="67"/>
                  <a:pt x="28" y="67"/>
                  <a:pt x="28" y="67"/>
                </a:cubicBezTo>
                <a:cubicBezTo>
                  <a:pt x="28" y="63"/>
                  <a:pt x="28" y="63"/>
                  <a:pt x="28" y="63"/>
                </a:cubicBezTo>
                <a:cubicBezTo>
                  <a:pt x="29" y="65"/>
                  <a:pt x="29" y="65"/>
                  <a:pt x="29" y="65"/>
                </a:cubicBezTo>
                <a:cubicBezTo>
                  <a:pt x="30" y="67"/>
                  <a:pt x="33" y="67"/>
                  <a:pt x="34" y="66"/>
                </a:cubicBezTo>
                <a:cubicBezTo>
                  <a:pt x="41" y="61"/>
                  <a:pt x="41" y="61"/>
                  <a:pt x="41" y="61"/>
                </a:cubicBezTo>
                <a:cubicBezTo>
                  <a:pt x="41" y="61"/>
                  <a:pt x="41" y="61"/>
                  <a:pt x="41" y="61"/>
                </a:cubicBezTo>
                <a:cubicBezTo>
                  <a:pt x="40" y="61"/>
                  <a:pt x="38" y="61"/>
                  <a:pt x="37" y="59"/>
                </a:cubicBezTo>
                <a:cubicBezTo>
                  <a:pt x="28" y="45"/>
                  <a:pt x="28" y="45"/>
                  <a:pt x="28" y="45"/>
                </a:cubicBezTo>
                <a:cubicBezTo>
                  <a:pt x="28" y="26"/>
                  <a:pt x="28" y="26"/>
                  <a:pt x="28" y="26"/>
                </a:cubicBezTo>
                <a:cubicBezTo>
                  <a:pt x="39" y="19"/>
                  <a:pt x="39" y="19"/>
                  <a:pt x="39" y="19"/>
                </a:cubicBezTo>
                <a:cubicBezTo>
                  <a:pt x="41" y="18"/>
                  <a:pt x="43" y="19"/>
                  <a:pt x="44" y="21"/>
                </a:cubicBezTo>
                <a:cubicBezTo>
                  <a:pt x="61" y="46"/>
                  <a:pt x="61" y="46"/>
                  <a:pt x="61" y="46"/>
                </a:cubicBezTo>
                <a:cubicBezTo>
                  <a:pt x="62" y="47"/>
                  <a:pt x="62" y="49"/>
                  <a:pt x="61" y="50"/>
                </a:cubicBezTo>
                <a:cubicBezTo>
                  <a:pt x="87" y="88"/>
                  <a:pt x="87" y="88"/>
                  <a:pt x="87" y="88"/>
                </a:cubicBezTo>
                <a:cubicBezTo>
                  <a:pt x="87" y="115"/>
                  <a:pt x="87" y="115"/>
                  <a:pt x="87" y="115"/>
                </a:cubicBezTo>
                <a:cubicBezTo>
                  <a:pt x="86" y="115"/>
                  <a:pt x="85" y="115"/>
                  <a:pt x="84" y="116"/>
                </a:cubicBezTo>
                <a:cubicBezTo>
                  <a:pt x="82" y="117"/>
                  <a:pt x="81" y="120"/>
                  <a:pt x="82" y="122"/>
                </a:cubicBezTo>
                <a:cubicBezTo>
                  <a:pt x="80" y="120"/>
                  <a:pt x="77" y="120"/>
                  <a:pt x="75" y="121"/>
                </a:cubicBezTo>
                <a:cubicBezTo>
                  <a:pt x="73" y="123"/>
                  <a:pt x="72" y="126"/>
                  <a:pt x="74" y="128"/>
                </a:cubicBezTo>
                <a:cubicBezTo>
                  <a:pt x="75" y="130"/>
                  <a:pt x="75" y="130"/>
                  <a:pt x="75" y="130"/>
                </a:cubicBezTo>
                <a:cubicBezTo>
                  <a:pt x="87" y="134"/>
                  <a:pt x="87" y="134"/>
                  <a:pt x="87" y="134"/>
                </a:cubicBezTo>
                <a:cubicBezTo>
                  <a:pt x="87" y="137"/>
                  <a:pt x="87" y="137"/>
                  <a:pt x="87" y="137"/>
                </a:cubicBezTo>
                <a:cubicBezTo>
                  <a:pt x="73" y="132"/>
                  <a:pt x="73" y="132"/>
                  <a:pt x="73" y="132"/>
                </a:cubicBezTo>
                <a:close/>
                <a:moveTo>
                  <a:pt x="28" y="4"/>
                </a:moveTo>
                <a:cubicBezTo>
                  <a:pt x="28" y="24"/>
                  <a:pt x="28" y="24"/>
                  <a:pt x="28" y="24"/>
                </a:cubicBezTo>
                <a:cubicBezTo>
                  <a:pt x="36" y="15"/>
                  <a:pt x="36" y="15"/>
                  <a:pt x="36" y="15"/>
                </a:cubicBezTo>
                <a:cubicBezTo>
                  <a:pt x="32" y="8"/>
                  <a:pt x="32" y="8"/>
                  <a:pt x="32" y="8"/>
                </a:cubicBezTo>
                <a:cubicBezTo>
                  <a:pt x="31" y="7"/>
                  <a:pt x="29" y="5"/>
                  <a:pt x="28" y="4"/>
                </a:cubicBezTo>
                <a:close/>
                <a:moveTo>
                  <a:pt x="28" y="67"/>
                </a:moveTo>
                <a:cubicBezTo>
                  <a:pt x="11" y="43"/>
                  <a:pt x="11" y="43"/>
                  <a:pt x="11" y="43"/>
                </a:cubicBezTo>
                <a:cubicBezTo>
                  <a:pt x="10" y="41"/>
                  <a:pt x="10" y="38"/>
                  <a:pt x="11" y="37"/>
                </a:cubicBezTo>
                <a:cubicBezTo>
                  <a:pt x="5" y="27"/>
                  <a:pt x="5" y="27"/>
                  <a:pt x="5" y="27"/>
                </a:cubicBezTo>
                <a:cubicBezTo>
                  <a:pt x="0" y="19"/>
                  <a:pt x="2" y="9"/>
                  <a:pt x="9" y="4"/>
                </a:cubicBezTo>
                <a:cubicBezTo>
                  <a:pt x="15" y="0"/>
                  <a:pt x="22" y="0"/>
                  <a:pt x="28" y="4"/>
                </a:cubicBezTo>
                <a:cubicBezTo>
                  <a:pt x="28" y="24"/>
                  <a:pt x="28" y="24"/>
                  <a:pt x="28" y="24"/>
                </a:cubicBezTo>
                <a:cubicBezTo>
                  <a:pt x="21" y="31"/>
                  <a:pt x="21" y="31"/>
                  <a:pt x="21" y="31"/>
                </a:cubicBezTo>
                <a:cubicBezTo>
                  <a:pt x="28" y="26"/>
                  <a:pt x="28" y="26"/>
                  <a:pt x="28" y="26"/>
                </a:cubicBezTo>
                <a:cubicBezTo>
                  <a:pt x="28" y="45"/>
                  <a:pt x="28" y="45"/>
                  <a:pt x="28" y="45"/>
                </a:cubicBezTo>
                <a:cubicBezTo>
                  <a:pt x="22" y="37"/>
                  <a:pt x="22" y="37"/>
                  <a:pt x="22" y="37"/>
                </a:cubicBezTo>
                <a:cubicBezTo>
                  <a:pt x="21" y="36"/>
                  <a:pt x="21" y="34"/>
                  <a:pt x="22" y="33"/>
                </a:cubicBezTo>
                <a:cubicBezTo>
                  <a:pt x="15" y="37"/>
                  <a:pt x="15" y="37"/>
                  <a:pt x="15" y="37"/>
                </a:cubicBezTo>
                <a:cubicBezTo>
                  <a:pt x="14" y="39"/>
                  <a:pt x="13" y="41"/>
                  <a:pt x="14" y="43"/>
                </a:cubicBezTo>
                <a:cubicBezTo>
                  <a:pt x="28" y="63"/>
                  <a:pt x="28" y="63"/>
                  <a:pt x="28" y="63"/>
                </a:cubicBezTo>
                <a:lnTo>
                  <a:pt x="28" y="67"/>
                </a:lnTo>
                <a:close/>
              </a:path>
            </a:pathLst>
          </a:custGeom>
          <a:solidFill>
            <a:srgbClr val="A6A6A6"/>
          </a:solidFill>
          <a:ln>
            <a:noFill/>
          </a:ln>
        </p:spPr>
        <p:txBody>
          <a:bodyPr vert="horz" wrap="square" lIns="91440" tIns="45720" rIns="91440" bIns="45720" numCol="1" anchor="t" anchorCtr="0" compatLnSpc="1"/>
          <a:lstStyle/>
          <a:p>
            <a:endParaRPr lang="id-ID"/>
          </a:p>
        </p:txBody>
      </p:sp>
      <p:sp>
        <p:nvSpPr>
          <p:cNvPr id="86" name="Freeform 80"/>
          <p:cNvSpPr>
            <a:spLocks noEditPoints="1"/>
          </p:cNvSpPr>
          <p:nvPr/>
        </p:nvSpPr>
        <p:spPr bwMode="auto">
          <a:xfrm>
            <a:off x="6888408" y="2729961"/>
            <a:ext cx="223710" cy="245075"/>
          </a:xfrm>
          <a:custGeom>
            <a:avLst/>
            <a:gdLst>
              <a:gd name="T0" fmla="*/ 101 w 130"/>
              <a:gd name="T1" fmla="*/ 65 h 142"/>
              <a:gd name="T2" fmla="*/ 97 w 130"/>
              <a:gd name="T3" fmla="*/ 81 h 142"/>
              <a:gd name="T4" fmla="*/ 97 w 130"/>
              <a:gd name="T5" fmla="*/ 94 h 142"/>
              <a:gd name="T6" fmla="*/ 100 w 130"/>
              <a:gd name="T7" fmla="*/ 95 h 142"/>
              <a:gd name="T8" fmla="*/ 111 w 130"/>
              <a:gd name="T9" fmla="*/ 112 h 142"/>
              <a:gd name="T10" fmla="*/ 97 w 130"/>
              <a:gd name="T11" fmla="*/ 103 h 142"/>
              <a:gd name="T12" fmla="*/ 97 w 130"/>
              <a:gd name="T13" fmla="*/ 28 h 142"/>
              <a:gd name="T14" fmla="*/ 111 w 130"/>
              <a:gd name="T15" fmla="*/ 19 h 142"/>
              <a:gd name="T16" fmla="*/ 100 w 130"/>
              <a:gd name="T17" fmla="*/ 35 h 142"/>
              <a:gd name="T18" fmla="*/ 97 w 130"/>
              <a:gd name="T19" fmla="*/ 36 h 142"/>
              <a:gd name="T20" fmla="*/ 127 w 130"/>
              <a:gd name="T21" fmla="*/ 62 h 142"/>
              <a:gd name="T22" fmla="*/ 108 w 130"/>
              <a:gd name="T23" fmla="*/ 65 h 142"/>
              <a:gd name="T24" fmla="*/ 127 w 130"/>
              <a:gd name="T25" fmla="*/ 69 h 142"/>
              <a:gd name="T26" fmla="*/ 127 w 130"/>
              <a:gd name="T27" fmla="*/ 62 h 142"/>
              <a:gd name="T28" fmla="*/ 67 w 130"/>
              <a:gd name="T29" fmla="*/ 142 h 142"/>
              <a:gd name="T30" fmla="*/ 85 w 130"/>
              <a:gd name="T31" fmla="*/ 95 h 142"/>
              <a:gd name="T32" fmla="*/ 97 w 130"/>
              <a:gd name="T33" fmla="*/ 50 h 142"/>
              <a:gd name="T34" fmla="*/ 65 w 130"/>
              <a:gd name="T35" fmla="*/ 37 h 142"/>
              <a:gd name="T36" fmla="*/ 93 w 130"/>
              <a:gd name="T37" fmla="*/ 65 h 142"/>
              <a:gd name="T38" fmla="*/ 79 w 130"/>
              <a:gd name="T39" fmla="*/ 90 h 142"/>
              <a:gd name="T40" fmla="*/ 78 w 130"/>
              <a:gd name="T41" fmla="*/ 110 h 142"/>
              <a:gd name="T42" fmla="*/ 65 w 130"/>
              <a:gd name="T43" fmla="*/ 142 h 142"/>
              <a:gd name="T44" fmla="*/ 97 w 130"/>
              <a:gd name="T45" fmla="*/ 36 h 142"/>
              <a:gd name="T46" fmla="*/ 95 w 130"/>
              <a:gd name="T47" fmla="*/ 31 h 142"/>
              <a:gd name="T48" fmla="*/ 97 w 130"/>
              <a:gd name="T49" fmla="*/ 94 h 142"/>
              <a:gd name="T50" fmla="*/ 95 w 130"/>
              <a:gd name="T51" fmla="*/ 100 h 142"/>
              <a:gd name="T52" fmla="*/ 97 w 130"/>
              <a:gd name="T53" fmla="*/ 94 h 142"/>
              <a:gd name="T54" fmla="*/ 65 w 130"/>
              <a:gd name="T55" fmla="*/ 0 h 142"/>
              <a:gd name="T56" fmla="*/ 68 w 130"/>
              <a:gd name="T57" fmla="*/ 3 h 142"/>
              <a:gd name="T58" fmla="*/ 65 w 130"/>
              <a:gd name="T59" fmla="*/ 23 h 142"/>
              <a:gd name="T60" fmla="*/ 65 w 130"/>
              <a:gd name="T61" fmla="*/ 23 h 142"/>
              <a:gd name="T62" fmla="*/ 32 w 130"/>
              <a:gd name="T63" fmla="*/ 50 h 142"/>
              <a:gd name="T64" fmla="*/ 45 w 130"/>
              <a:gd name="T65" fmla="*/ 96 h 142"/>
              <a:gd name="T66" fmla="*/ 63 w 130"/>
              <a:gd name="T67" fmla="*/ 142 h 142"/>
              <a:gd name="T68" fmla="*/ 65 w 130"/>
              <a:gd name="T69" fmla="*/ 110 h 142"/>
              <a:gd name="T70" fmla="*/ 52 w 130"/>
              <a:gd name="T71" fmla="*/ 93 h 142"/>
              <a:gd name="T72" fmla="*/ 36 w 130"/>
              <a:gd name="T73" fmla="*/ 65 h 142"/>
              <a:gd name="T74" fmla="*/ 65 w 130"/>
              <a:gd name="T75" fmla="*/ 37 h 142"/>
              <a:gd name="T76" fmla="*/ 65 w 130"/>
              <a:gd name="T77" fmla="*/ 29 h 142"/>
              <a:gd name="T78" fmla="*/ 65 w 130"/>
              <a:gd name="T79" fmla="*/ 0 h 142"/>
              <a:gd name="T80" fmla="*/ 62 w 130"/>
              <a:gd name="T81" fmla="*/ 20 h 142"/>
              <a:gd name="T82" fmla="*/ 65 w 130"/>
              <a:gd name="T83" fmla="*/ 0 h 142"/>
              <a:gd name="T84" fmla="*/ 32 w 130"/>
              <a:gd name="T85" fmla="*/ 94 h 142"/>
              <a:gd name="T86" fmla="*/ 35 w 130"/>
              <a:gd name="T87" fmla="*/ 100 h 142"/>
              <a:gd name="T88" fmla="*/ 32 w 130"/>
              <a:gd name="T89" fmla="*/ 36 h 142"/>
              <a:gd name="T90" fmla="*/ 35 w 130"/>
              <a:gd name="T91" fmla="*/ 31 h 142"/>
              <a:gd name="T92" fmla="*/ 32 w 130"/>
              <a:gd name="T93" fmla="*/ 36 h 142"/>
              <a:gd name="T94" fmla="*/ 29 w 130"/>
              <a:gd name="T95" fmla="*/ 65 h 142"/>
              <a:gd name="T96" fmla="*/ 32 w 130"/>
              <a:gd name="T97" fmla="*/ 50 h 142"/>
              <a:gd name="T98" fmla="*/ 32 w 130"/>
              <a:gd name="T99" fmla="*/ 36 h 142"/>
              <a:gd name="T100" fmla="*/ 30 w 130"/>
              <a:gd name="T101" fmla="*/ 35 h 142"/>
              <a:gd name="T102" fmla="*/ 19 w 130"/>
              <a:gd name="T103" fmla="*/ 19 h 142"/>
              <a:gd name="T104" fmla="*/ 32 w 130"/>
              <a:gd name="T105" fmla="*/ 28 h 142"/>
              <a:gd name="T106" fmla="*/ 32 w 130"/>
              <a:gd name="T107" fmla="*/ 103 h 142"/>
              <a:gd name="T108" fmla="*/ 19 w 130"/>
              <a:gd name="T109" fmla="*/ 112 h 142"/>
              <a:gd name="T110" fmla="*/ 30 w 130"/>
              <a:gd name="T111" fmla="*/ 95 h 142"/>
              <a:gd name="T112" fmla="*/ 32 w 130"/>
              <a:gd name="T113" fmla="*/ 94 h 142"/>
              <a:gd name="T114" fmla="*/ 22 w 130"/>
              <a:gd name="T115" fmla="*/ 65 h 142"/>
              <a:gd name="T116" fmla="*/ 3 w 130"/>
              <a:gd name="T117" fmla="*/ 62 h 142"/>
              <a:gd name="T118" fmla="*/ 3 w 130"/>
              <a:gd name="T119" fmla="*/ 69 h 142"/>
              <a:gd name="T120" fmla="*/ 22 w 130"/>
              <a:gd name="T121" fmla="*/ 6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42">
                <a:moveTo>
                  <a:pt x="97" y="81"/>
                </a:moveTo>
                <a:cubicBezTo>
                  <a:pt x="100" y="76"/>
                  <a:pt x="101" y="71"/>
                  <a:pt x="101" y="65"/>
                </a:cubicBezTo>
                <a:cubicBezTo>
                  <a:pt x="101" y="60"/>
                  <a:pt x="100" y="55"/>
                  <a:pt x="97" y="50"/>
                </a:cubicBezTo>
                <a:cubicBezTo>
                  <a:pt x="97" y="81"/>
                  <a:pt x="97" y="81"/>
                  <a:pt x="97" y="81"/>
                </a:cubicBezTo>
                <a:close/>
                <a:moveTo>
                  <a:pt x="97" y="103"/>
                </a:moveTo>
                <a:cubicBezTo>
                  <a:pt x="97" y="94"/>
                  <a:pt x="97" y="94"/>
                  <a:pt x="97" y="94"/>
                </a:cubicBezTo>
                <a:cubicBezTo>
                  <a:pt x="98" y="94"/>
                  <a:pt x="99" y="95"/>
                  <a:pt x="100" y="95"/>
                </a:cubicBezTo>
                <a:cubicBezTo>
                  <a:pt x="100" y="95"/>
                  <a:pt x="100" y="95"/>
                  <a:pt x="100" y="95"/>
                </a:cubicBezTo>
                <a:cubicBezTo>
                  <a:pt x="111" y="107"/>
                  <a:pt x="111" y="107"/>
                  <a:pt x="111" y="107"/>
                </a:cubicBezTo>
                <a:cubicBezTo>
                  <a:pt x="113" y="108"/>
                  <a:pt x="113" y="110"/>
                  <a:pt x="111" y="112"/>
                </a:cubicBezTo>
                <a:cubicBezTo>
                  <a:pt x="110" y="113"/>
                  <a:pt x="108" y="113"/>
                  <a:pt x="106" y="112"/>
                </a:cubicBezTo>
                <a:cubicBezTo>
                  <a:pt x="97" y="103"/>
                  <a:pt x="97" y="103"/>
                  <a:pt x="97" y="103"/>
                </a:cubicBezTo>
                <a:close/>
                <a:moveTo>
                  <a:pt x="97" y="36"/>
                </a:moveTo>
                <a:cubicBezTo>
                  <a:pt x="97" y="28"/>
                  <a:pt x="97" y="28"/>
                  <a:pt x="97" y="28"/>
                </a:cubicBezTo>
                <a:cubicBezTo>
                  <a:pt x="106" y="19"/>
                  <a:pt x="106" y="19"/>
                  <a:pt x="106" y="19"/>
                </a:cubicBezTo>
                <a:cubicBezTo>
                  <a:pt x="108" y="18"/>
                  <a:pt x="110" y="18"/>
                  <a:pt x="111" y="19"/>
                </a:cubicBezTo>
                <a:cubicBezTo>
                  <a:pt x="113" y="20"/>
                  <a:pt x="113" y="23"/>
                  <a:pt x="111" y="24"/>
                </a:cubicBezTo>
                <a:cubicBezTo>
                  <a:pt x="100" y="35"/>
                  <a:pt x="100" y="35"/>
                  <a:pt x="100" y="35"/>
                </a:cubicBezTo>
                <a:cubicBezTo>
                  <a:pt x="100" y="35"/>
                  <a:pt x="100" y="35"/>
                  <a:pt x="100" y="35"/>
                </a:cubicBezTo>
                <a:cubicBezTo>
                  <a:pt x="99" y="36"/>
                  <a:pt x="98" y="36"/>
                  <a:pt x="97" y="36"/>
                </a:cubicBezTo>
                <a:close/>
                <a:moveTo>
                  <a:pt x="127" y="62"/>
                </a:moveTo>
                <a:cubicBezTo>
                  <a:pt x="127" y="62"/>
                  <a:pt x="127" y="62"/>
                  <a:pt x="127" y="62"/>
                </a:cubicBezTo>
                <a:cubicBezTo>
                  <a:pt x="111" y="62"/>
                  <a:pt x="111" y="62"/>
                  <a:pt x="111" y="62"/>
                </a:cubicBezTo>
                <a:cubicBezTo>
                  <a:pt x="109" y="62"/>
                  <a:pt x="108" y="64"/>
                  <a:pt x="108" y="65"/>
                </a:cubicBezTo>
                <a:cubicBezTo>
                  <a:pt x="108" y="67"/>
                  <a:pt x="109" y="69"/>
                  <a:pt x="111" y="69"/>
                </a:cubicBezTo>
                <a:cubicBezTo>
                  <a:pt x="127" y="69"/>
                  <a:pt x="127" y="69"/>
                  <a:pt x="127" y="69"/>
                </a:cubicBezTo>
                <a:cubicBezTo>
                  <a:pt x="129" y="69"/>
                  <a:pt x="130" y="67"/>
                  <a:pt x="130" y="65"/>
                </a:cubicBezTo>
                <a:cubicBezTo>
                  <a:pt x="130" y="64"/>
                  <a:pt x="129" y="62"/>
                  <a:pt x="127" y="62"/>
                </a:cubicBezTo>
                <a:close/>
                <a:moveTo>
                  <a:pt x="65" y="142"/>
                </a:moveTo>
                <a:cubicBezTo>
                  <a:pt x="67" y="142"/>
                  <a:pt x="67" y="142"/>
                  <a:pt x="67" y="142"/>
                </a:cubicBezTo>
                <a:cubicBezTo>
                  <a:pt x="77" y="142"/>
                  <a:pt x="85" y="134"/>
                  <a:pt x="85" y="124"/>
                </a:cubicBezTo>
                <a:cubicBezTo>
                  <a:pt x="85" y="95"/>
                  <a:pt x="85" y="95"/>
                  <a:pt x="85" y="95"/>
                </a:cubicBezTo>
                <a:cubicBezTo>
                  <a:pt x="90" y="92"/>
                  <a:pt x="95" y="87"/>
                  <a:pt x="97" y="81"/>
                </a:cubicBezTo>
                <a:cubicBezTo>
                  <a:pt x="97" y="50"/>
                  <a:pt x="97" y="50"/>
                  <a:pt x="97" y="50"/>
                </a:cubicBezTo>
                <a:cubicBezTo>
                  <a:pt x="92" y="38"/>
                  <a:pt x="79" y="29"/>
                  <a:pt x="65" y="29"/>
                </a:cubicBezTo>
                <a:cubicBezTo>
                  <a:pt x="65" y="37"/>
                  <a:pt x="65" y="37"/>
                  <a:pt x="65" y="37"/>
                </a:cubicBezTo>
                <a:cubicBezTo>
                  <a:pt x="73" y="37"/>
                  <a:pt x="80" y="40"/>
                  <a:pt x="85" y="45"/>
                </a:cubicBezTo>
                <a:cubicBezTo>
                  <a:pt x="90" y="50"/>
                  <a:pt x="93" y="57"/>
                  <a:pt x="93" y="65"/>
                </a:cubicBezTo>
                <a:cubicBezTo>
                  <a:pt x="93" y="76"/>
                  <a:pt x="88" y="85"/>
                  <a:pt x="79" y="90"/>
                </a:cubicBezTo>
                <a:cubicBezTo>
                  <a:pt x="79" y="90"/>
                  <a:pt x="79" y="90"/>
                  <a:pt x="79" y="90"/>
                </a:cubicBezTo>
                <a:cubicBezTo>
                  <a:pt x="78" y="91"/>
                  <a:pt x="78" y="92"/>
                  <a:pt x="78" y="93"/>
                </a:cubicBezTo>
                <a:cubicBezTo>
                  <a:pt x="78" y="110"/>
                  <a:pt x="78" y="110"/>
                  <a:pt x="78" y="110"/>
                </a:cubicBezTo>
                <a:cubicBezTo>
                  <a:pt x="65" y="110"/>
                  <a:pt x="65" y="110"/>
                  <a:pt x="65" y="110"/>
                </a:cubicBezTo>
                <a:cubicBezTo>
                  <a:pt x="65" y="142"/>
                  <a:pt x="65" y="142"/>
                  <a:pt x="65" y="142"/>
                </a:cubicBezTo>
                <a:close/>
                <a:moveTo>
                  <a:pt x="97" y="28"/>
                </a:moveTo>
                <a:cubicBezTo>
                  <a:pt x="97" y="36"/>
                  <a:pt x="97" y="36"/>
                  <a:pt x="97" y="36"/>
                </a:cubicBezTo>
                <a:cubicBezTo>
                  <a:pt x="97" y="36"/>
                  <a:pt x="96" y="36"/>
                  <a:pt x="95" y="35"/>
                </a:cubicBezTo>
                <a:cubicBezTo>
                  <a:pt x="94" y="34"/>
                  <a:pt x="94" y="32"/>
                  <a:pt x="95" y="31"/>
                </a:cubicBezTo>
                <a:cubicBezTo>
                  <a:pt x="97" y="28"/>
                  <a:pt x="97" y="28"/>
                  <a:pt x="97" y="28"/>
                </a:cubicBezTo>
                <a:close/>
                <a:moveTo>
                  <a:pt x="97" y="94"/>
                </a:moveTo>
                <a:cubicBezTo>
                  <a:pt x="97" y="103"/>
                  <a:pt x="97" y="103"/>
                  <a:pt x="97" y="103"/>
                </a:cubicBezTo>
                <a:cubicBezTo>
                  <a:pt x="95" y="100"/>
                  <a:pt x="95" y="100"/>
                  <a:pt x="95" y="100"/>
                </a:cubicBezTo>
                <a:cubicBezTo>
                  <a:pt x="94" y="99"/>
                  <a:pt x="94" y="97"/>
                  <a:pt x="95" y="95"/>
                </a:cubicBezTo>
                <a:cubicBezTo>
                  <a:pt x="96" y="95"/>
                  <a:pt x="97" y="94"/>
                  <a:pt x="97" y="94"/>
                </a:cubicBezTo>
                <a:close/>
                <a:moveTo>
                  <a:pt x="65" y="23"/>
                </a:moveTo>
                <a:cubicBezTo>
                  <a:pt x="65" y="0"/>
                  <a:pt x="65" y="0"/>
                  <a:pt x="65" y="0"/>
                </a:cubicBezTo>
                <a:cubicBezTo>
                  <a:pt x="65" y="0"/>
                  <a:pt x="65" y="0"/>
                  <a:pt x="65" y="0"/>
                </a:cubicBezTo>
                <a:cubicBezTo>
                  <a:pt x="67" y="0"/>
                  <a:pt x="68" y="2"/>
                  <a:pt x="68" y="3"/>
                </a:cubicBezTo>
                <a:cubicBezTo>
                  <a:pt x="68" y="20"/>
                  <a:pt x="68" y="20"/>
                  <a:pt x="68" y="20"/>
                </a:cubicBezTo>
                <a:cubicBezTo>
                  <a:pt x="68" y="21"/>
                  <a:pt x="67" y="23"/>
                  <a:pt x="65" y="23"/>
                </a:cubicBezTo>
                <a:cubicBezTo>
                  <a:pt x="65" y="23"/>
                  <a:pt x="65" y="23"/>
                  <a:pt x="65" y="23"/>
                </a:cubicBezTo>
                <a:cubicBezTo>
                  <a:pt x="65" y="23"/>
                  <a:pt x="65" y="23"/>
                  <a:pt x="65" y="23"/>
                </a:cubicBezTo>
                <a:close/>
                <a:moveTo>
                  <a:pt x="65" y="29"/>
                </a:moveTo>
                <a:cubicBezTo>
                  <a:pt x="50" y="29"/>
                  <a:pt x="38" y="37"/>
                  <a:pt x="32" y="50"/>
                </a:cubicBezTo>
                <a:cubicBezTo>
                  <a:pt x="32" y="81"/>
                  <a:pt x="32" y="81"/>
                  <a:pt x="32" y="81"/>
                </a:cubicBezTo>
                <a:cubicBezTo>
                  <a:pt x="35" y="87"/>
                  <a:pt x="40" y="92"/>
                  <a:pt x="45" y="96"/>
                </a:cubicBezTo>
                <a:cubicBezTo>
                  <a:pt x="45" y="124"/>
                  <a:pt x="45" y="124"/>
                  <a:pt x="45" y="124"/>
                </a:cubicBezTo>
                <a:cubicBezTo>
                  <a:pt x="45" y="134"/>
                  <a:pt x="53" y="142"/>
                  <a:pt x="63" y="142"/>
                </a:cubicBezTo>
                <a:cubicBezTo>
                  <a:pt x="65" y="142"/>
                  <a:pt x="65" y="142"/>
                  <a:pt x="65" y="142"/>
                </a:cubicBezTo>
                <a:cubicBezTo>
                  <a:pt x="65" y="110"/>
                  <a:pt x="65" y="110"/>
                  <a:pt x="65" y="110"/>
                </a:cubicBezTo>
                <a:cubicBezTo>
                  <a:pt x="52" y="110"/>
                  <a:pt x="52" y="110"/>
                  <a:pt x="52" y="110"/>
                </a:cubicBezTo>
                <a:cubicBezTo>
                  <a:pt x="52" y="93"/>
                  <a:pt x="52" y="93"/>
                  <a:pt x="52" y="93"/>
                </a:cubicBezTo>
                <a:cubicBezTo>
                  <a:pt x="52" y="92"/>
                  <a:pt x="52" y="91"/>
                  <a:pt x="51" y="90"/>
                </a:cubicBezTo>
                <a:cubicBezTo>
                  <a:pt x="42" y="85"/>
                  <a:pt x="36" y="76"/>
                  <a:pt x="36" y="65"/>
                </a:cubicBezTo>
                <a:cubicBezTo>
                  <a:pt x="36" y="57"/>
                  <a:pt x="39" y="50"/>
                  <a:pt x="44" y="45"/>
                </a:cubicBezTo>
                <a:cubicBezTo>
                  <a:pt x="50" y="40"/>
                  <a:pt x="57" y="37"/>
                  <a:pt x="65" y="37"/>
                </a:cubicBezTo>
                <a:cubicBezTo>
                  <a:pt x="65" y="37"/>
                  <a:pt x="65" y="37"/>
                  <a:pt x="65" y="37"/>
                </a:cubicBezTo>
                <a:cubicBezTo>
                  <a:pt x="65" y="29"/>
                  <a:pt x="65" y="29"/>
                  <a:pt x="65" y="29"/>
                </a:cubicBezTo>
                <a:cubicBezTo>
                  <a:pt x="65" y="29"/>
                  <a:pt x="65" y="29"/>
                  <a:pt x="65" y="29"/>
                </a:cubicBezTo>
                <a:close/>
                <a:moveTo>
                  <a:pt x="65" y="0"/>
                </a:moveTo>
                <a:cubicBezTo>
                  <a:pt x="65" y="23"/>
                  <a:pt x="65" y="23"/>
                  <a:pt x="65" y="23"/>
                </a:cubicBezTo>
                <a:cubicBezTo>
                  <a:pt x="63" y="23"/>
                  <a:pt x="62" y="21"/>
                  <a:pt x="62" y="20"/>
                </a:cubicBezTo>
                <a:cubicBezTo>
                  <a:pt x="62" y="3"/>
                  <a:pt x="62" y="3"/>
                  <a:pt x="62" y="3"/>
                </a:cubicBezTo>
                <a:cubicBezTo>
                  <a:pt x="62" y="2"/>
                  <a:pt x="63" y="0"/>
                  <a:pt x="65" y="0"/>
                </a:cubicBezTo>
                <a:close/>
                <a:moveTo>
                  <a:pt x="32" y="103"/>
                </a:moveTo>
                <a:cubicBezTo>
                  <a:pt x="32" y="94"/>
                  <a:pt x="32" y="94"/>
                  <a:pt x="32" y="94"/>
                </a:cubicBezTo>
                <a:cubicBezTo>
                  <a:pt x="33" y="94"/>
                  <a:pt x="34" y="95"/>
                  <a:pt x="35" y="95"/>
                </a:cubicBezTo>
                <a:cubicBezTo>
                  <a:pt x="36" y="97"/>
                  <a:pt x="36" y="99"/>
                  <a:pt x="35" y="100"/>
                </a:cubicBezTo>
                <a:cubicBezTo>
                  <a:pt x="32" y="103"/>
                  <a:pt x="32" y="103"/>
                  <a:pt x="32" y="103"/>
                </a:cubicBezTo>
                <a:close/>
                <a:moveTo>
                  <a:pt x="32" y="36"/>
                </a:moveTo>
                <a:cubicBezTo>
                  <a:pt x="32" y="28"/>
                  <a:pt x="32" y="28"/>
                  <a:pt x="32" y="28"/>
                </a:cubicBezTo>
                <a:cubicBezTo>
                  <a:pt x="35" y="31"/>
                  <a:pt x="35" y="31"/>
                  <a:pt x="35" y="31"/>
                </a:cubicBezTo>
                <a:cubicBezTo>
                  <a:pt x="36" y="32"/>
                  <a:pt x="36" y="34"/>
                  <a:pt x="35" y="35"/>
                </a:cubicBezTo>
                <a:cubicBezTo>
                  <a:pt x="34" y="36"/>
                  <a:pt x="33" y="36"/>
                  <a:pt x="32" y="36"/>
                </a:cubicBezTo>
                <a:close/>
                <a:moveTo>
                  <a:pt x="32" y="50"/>
                </a:moveTo>
                <a:cubicBezTo>
                  <a:pt x="30" y="54"/>
                  <a:pt x="29" y="60"/>
                  <a:pt x="29" y="65"/>
                </a:cubicBezTo>
                <a:cubicBezTo>
                  <a:pt x="29" y="71"/>
                  <a:pt x="30" y="76"/>
                  <a:pt x="32" y="81"/>
                </a:cubicBezTo>
                <a:cubicBezTo>
                  <a:pt x="32" y="50"/>
                  <a:pt x="32" y="50"/>
                  <a:pt x="32" y="50"/>
                </a:cubicBezTo>
                <a:close/>
                <a:moveTo>
                  <a:pt x="32" y="28"/>
                </a:moveTo>
                <a:cubicBezTo>
                  <a:pt x="32" y="36"/>
                  <a:pt x="32" y="36"/>
                  <a:pt x="32" y="36"/>
                </a:cubicBezTo>
                <a:cubicBezTo>
                  <a:pt x="32" y="36"/>
                  <a:pt x="31" y="36"/>
                  <a:pt x="30" y="35"/>
                </a:cubicBezTo>
                <a:cubicBezTo>
                  <a:pt x="30" y="35"/>
                  <a:pt x="30" y="35"/>
                  <a:pt x="30" y="35"/>
                </a:cubicBezTo>
                <a:cubicBezTo>
                  <a:pt x="19" y="24"/>
                  <a:pt x="19" y="24"/>
                  <a:pt x="19" y="24"/>
                </a:cubicBezTo>
                <a:cubicBezTo>
                  <a:pt x="17" y="23"/>
                  <a:pt x="17" y="20"/>
                  <a:pt x="19" y="19"/>
                </a:cubicBezTo>
                <a:cubicBezTo>
                  <a:pt x="20" y="18"/>
                  <a:pt x="22" y="18"/>
                  <a:pt x="24" y="19"/>
                </a:cubicBezTo>
                <a:cubicBezTo>
                  <a:pt x="32" y="28"/>
                  <a:pt x="32" y="28"/>
                  <a:pt x="32" y="28"/>
                </a:cubicBezTo>
                <a:close/>
                <a:moveTo>
                  <a:pt x="32" y="94"/>
                </a:moveTo>
                <a:cubicBezTo>
                  <a:pt x="32" y="103"/>
                  <a:pt x="32" y="103"/>
                  <a:pt x="32" y="103"/>
                </a:cubicBezTo>
                <a:cubicBezTo>
                  <a:pt x="24" y="112"/>
                  <a:pt x="24" y="112"/>
                  <a:pt x="24" y="112"/>
                </a:cubicBezTo>
                <a:cubicBezTo>
                  <a:pt x="22" y="113"/>
                  <a:pt x="20" y="113"/>
                  <a:pt x="19" y="112"/>
                </a:cubicBezTo>
                <a:cubicBezTo>
                  <a:pt x="17" y="110"/>
                  <a:pt x="17" y="108"/>
                  <a:pt x="19" y="107"/>
                </a:cubicBezTo>
                <a:cubicBezTo>
                  <a:pt x="30" y="95"/>
                  <a:pt x="30" y="95"/>
                  <a:pt x="30" y="95"/>
                </a:cubicBezTo>
                <a:cubicBezTo>
                  <a:pt x="30" y="95"/>
                  <a:pt x="30" y="95"/>
                  <a:pt x="30" y="95"/>
                </a:cubicBezTo>
                <a:cubicBezTo>
                  <a:pt x="31" y="95"/>
                  <a:pt x="32" y="95"/>
                  <a:pt x="32" y="94"/>
                </a:cubicBezTo>
                <a:close/>
                <a:moveTo>
                  <a:pt x="22" y="65"/>
                </a:moveTo>
                <a:cubicBezTo>
                  <a:pt x="22" y="65"/>
                  <a:pt x="22" y="65"/>
                  <a:pt x="22" y="65"/>
                </a:cubicBezTo>
                <a:cubicBezTo>
                  <a:pt x="22" y="64"/>
                  <a:pt x="21" y="62"/>
                  <a:pt x="19" y="62"/>
                </a:cubicBezTo>
                <a:cubicBezTo>
                  <a:pt x="3" y="62"/>
                  <a:pt x="3" y="62"/>
                  <a:pt x="3" y="62"/>
                </a:cubicBezTo>
                <a:cubicBezTo>
                  <a:pt x="1" y="62"/>
                  <a:pt x="0" y="64"/>
                  <a:pt x="0" y="65"/>
                </a:cubicBezTo>
                <a:cubicBezTo>
                  <a:pt x="0" y="67"/>
                  <a:pt x="1" y="69"/>
                  <a:pt x="3" y="69"/>
                </a:cubicBezTo>
                <a:cubicBezTo>
                  <a:pt x="19" y="69"/>
                  <a:pt x="19" y="69"/>
                  <a:pt x="19" y="69"/>
                </a:cubicBezTo>
                <a:cubicBezTo>
                  <a:pt x="21" y="69"/>
                  <a:pt x="22" y="67"/>
                  <a:pt x="22" y="65"/>
                </a:cubicBezTo>
                <a:close/>
              </a:path>
            </a:pathLst>
          </a:custGeom>
          <a:solidFill>
            <a:srgbClr val="A6A6A6"/>
          </a:solidFill>
          <a:ln>
            <a:noFill/>
          </a:ln>
        </p:spPr>
        <p:txBody>
          <a:bodyPr vert="horz" wrap="square" lIns="91440" tIns="45720" rIns="91440" bIns="45720" numCol="1" anchor="t" anchorCtr="0" compatLnSpc="1"/>
          <a:lstStyle/>
          <a:p>
            <a:endParaRPr lang="id-ID"/>
          </a:p>
        </p:txBody>
      </p:sp>
      <p:sp>
        <p:nvSpPr>
          <p:cNvPr id="87" name="Freeform 81"/>
          <p:cNvSpPr>
            <a:spLocks noEditPoints="1"/>
          </p:cNvSpPr>
          <p:nvPr/>
        </p:nvSpPr>
        <p:spPr bwMode="auto">
          <a:xfrm>
            <a:off x="5769860" y="2400681"/>
            <a:ext cx="338078" cy="486380"/>
          </a:xfrm>
          <a:custGeom>
            <a:avLst/>
            <a:gdLst>
              <a:gd name="T0" fmla="*/ 98 w 196"/>
              <a:gd name="T1" fmla="*/ 5 h 282"/>
              <a:gd name="T2" fmla="*/ 113 w 196"/>
              <a:gd name="T3" fmla="*/ 0 h 282"/>
              <a:gd name="T4" fmla="*/ 155 w 196"/>
              <a:gd name="T5" fmla="*/ 128 h 282"/>
              <a:gd name="T6" fmla="*/ 108 w 196"/>
              <a:gd name="T7" fmla="*/ 143 h 282"/>
              <a:gd name="T8" fmla="*/ 98 w 196"/>
              <a:gd name="T9" fmla="*/ 111 h 282"/>
              <a:gd name="T10" fmla="*/ 98 w 196"/>
              <a:gd name="T11" fmla="*/ 5 h 282"/>
              <a:gd name="T12" fmla="*/ 98 w 196"/>
              <a:gd name="T13" fmla="*/ 222 h 282"/>
              <a:gd name="T14" fmla="*/ 136 w 196"/>
              <a:gd name="T15" fmla="*/ 209 h 282"/>
              <a:gd name="T16" fmla="*/ 107 w 196"/>
              <a:gd name="T17" fmla="*/ 209 h 282"/>
              <a:gd name="T18" fmla="*/ 107 w 196"/>
              <a:gd name="T19" fmla="*/ 192 h 282"/>
              <a:gd name="T20" fmla="*/ 152 w 196"/>
              <a:gd name="T21" fmla="*/ 192 h 282"/>
              <a:gd name="T22" fmla="*/ 189 w 196"/>
              <a:gd name="T23" fmla="*/ 192 h 282"/>
              <a:gd name="T24" fmla="*/ 196 w 196"/>
              <a:gd name="T25" fmla="*/ 192 h 282"/>
              <a:gd name="T26" fmla="*/ 196 w 196"/>
              <a:gd name="T27" fmla="*/ 209 h 282"/>
              <a:gd name="T28" fmla="*/ 180 w 196"/>
              <a:gd name="T29" fmla="*/ 209 h 282"/>
              <a:gd name="T30" fmla="*/ 134 w 196"/>
              <a:gd name="T31" fmla="*/ 247 h 282"/>
              <a:gd name="T32" fmla="*/ 169 w 196"/>
              <a:gd name="T33" fmla="*/ 267 h 282"/>
              <a:gd name="T34" fmla="*/ 169 w 196"/>
              <a:gd name="T35" fmla="*/ 282 h 282"/>
              <a:gd name="T36" fmla="*/ 98 w 196"/>
              <a:gd name="T37" fmla="*/ 282 h 282"/>
              <a:gd name="T38" fmla="*/ 98 w 196"/>
              <a:gd name="T39" fmla="*/ 268 h 282"/>
              <a:gd name="T40" fmla="*/ 111 w 196"/>
              <a:gd name="T41" fmla="*/ 255 h 282"/>
              <a:gd name="T42" fmla="*/ 98 w 196"/>
              <a:gd name="T43" fmla="*/ 242 h 282"/>
              <a:gd name="T44" fmla="*/ 98 w 196"/>
              <a:gd name="T45" fmla="*/ 222 h 282"/>
              <a:gd name="T46" fmla="*/ 67 w 196"/>
              <a:gd name="T47" fmla="*/ 15 h 282"/>
              <a:gd name="T48" fmla="*/ 98 w 196"/>
              <a:gd name="T49" fmla="*/ 5 h 282"/>
              <a:gd name="T50" fmla="*/ 98 w 196"/>
              <a:gd name="T51" fmla="*/ 111 h 282"/>
              <a:gd name="T52" fmla="*/ 92 w 196"/>
              <a:gd name="T53" fmla="*/ 92 h 282"/>
              <a:gd name="T54" fmla="*/ 33 w 196"/>
              <a:gd name="T55" fmla="*/ 157 h 282"/>
              <a:gd name="T56" fmla="*/ 98 w 196"/>
              <a:gd name="T57" fmla="*/ 222 h 282"/>
              <a:gd name="T58" fmla="*/ 98 w 196"/>
              <a:gd name="T59" fmla="*/ 222 h 282"/>
              <a:gd name="T60" fmla="*/ 98 w 196"/>
              <a:gd name="T61" fmla="*/ 242 h 282"/>
              <a:gd name="T62" fmla="*/ 85 w 196"/>
              <a:gd name="T63" fmla="*/ 255 h 282"/>
              <a:gd name="T64" fmla="*/ 98 w 196"/>
              <a:gd name="T65" fmla="*/ 268 h 282"/>
              <a:gd name="T66" fmla="*/ 98 w 196"/>
              <a:gd name="T67" fmla="*/ 282 h 282"/>
              <a:gd name="T68" fmla="*/ 27 w 196"/>
              <a:gd name="T69" fmla="*/ 282 h 282"/>
              <a:gd name="T70" fmla="*/ 27 w 196"/>
              <a:gd name="T71" fmla="*/ 267 h 282"/>
              <a:gd name="T72" fmla="*/ 61 w 196"/>
              <a:gd name="T73" fmla="*/ 247 h 282"/>
              <a:gd name="T74" fmla="*/ 0 w 196"/>
              <a:gd name="T75" fmla="*/ 157 h 282"/>
              <a:gd name="T76" fmla="*/ 82 w 196"/>
              <a:gd name="T77" fmla="*/ 61 h 282"/>
              <a:gd name="T78" fmla="*/ 67 w 196"/>
              <a:gd name="T79" fmla="*/ 1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6" h="282">
                <a:moveTo>
                  <a:pt x="98" y="5"/>
                </a:moveTo>
                <a:cubicBezTo>
                  <a:pt x="113" y="0"/>
                  <a:pt x="113" y="0"/>
                  <a:pt x="113" y="0"/>
                </a:cubicBezTo>
                <a:cubicBezTo>
                  <a:pt x="155" y="128"/>
                  <a:pt x="155" y="128"/>
                  <a:pt x="155" y="128"/>
                </a:cubicBezTo>
                <a:cubicBezTo>
                  <a:pt x="108" y="143"/>
                  <a:pt x="108" y="143"/>
                  <a:pt x="108" y="143"/>
                </a:cubicBezTo>
                <a:cubicBezTo>
                  <a:pt x="98" y="111"/>
                  <a:pt x="98" y="111"/>
                  <a:pt x="98" y="111"/>
                </a:cubicBezTo>
                <a:cubicBezTo>
                  <a:pt x="98" y="5"/>
                  <a:pt x="98" y="5"/>
                  <a:pt x="98" y="5"/>
                </a:cubicBezTo>
                <a:close/>
                <a:moveTo>
                  <a:pt x="98" y="222"/>
                </a:moveTo>
                <a:cubicBezTo>
                  <a:pt x="112" y="222"/>
                  <a:pt x="125" y="217"/>
                  <a:pt x="136" y="209"/>
                </a:cubicBezTo>
                <a:cubicBezTo>
                  <a:pt x="107" y="209"/>
                  <a:pt x="107" y="209"/>
                  <a:pt x="107" y="209"/>
                </a:cubicBezTo>
                <a:cubicBezTo>
                  <a:pt x="107" y="192"/>
                  <a:pt x="107" y="192"/>
                  <a:pt x="107" y="192"/>
                </a:cubicBezTo>
                <a:cubicBezTo>
                  <a:pt x="152" y="192"/>
                  <a:pt x="152" y="192"/>
                  <a:pt x="152" y="192"/>
                </a:cubicBezTo>
                <a:cubicBezTo>
                  <a:pt x="189" y="192"/>
                  <a:pt x="189" y="192"/>
                  <a:pt x="189" y="192"/>
                </a:cubicBezTo>
                <a:cubicBezTo>
                  <a:pt x="196" y="192"/>
                  <a:pt x="196" y="192"/>
                  <a:pt x="196" y="192"/>
                </a:cubicBezTo>
                <a:cubicBezTo>
                  <a:pt x="196" y="209"/>
                  <a:pt x="196" y="209"/>
                  <a:pt x="196" y="209"/>
                </a:cubicBezTo>
                <a:cubicBezTo>
                  <a:pt x="180" y="209"/>
                  <a:pt x="180" y="209"/>
                  <a:pt x="180" y="209"/>
                </a:cubicBezTo>
                <a:cubicBezTo>
                  <a:pt x="169" y="226"/>
                  <a:pt x="153" y="239"/>
                  <a:pt x="134" y="247"/>
                </a:cubicBezTo>
                <a:cubicBezTo>
                  <a:pt x="154" y="251"/>
                  <a:pt x="169" y="257"/>
                  <a:pt x="169" y="267"/>
                </a:cubicBezTo>
                <a:cubicBezTo>
                  <a:pt x="169" y="282"/>
                  <a:pt x="169" y="282"/>
                  <a:pt x="169" y="282"/>
                </a:cubicBezTo>
                <a:cubicBezTo>
                  <a:pt x="98" y="282"/>
                  <a:pt x="98" y="282"/>
                  <a:pt x="98" y="282"/>
                </a:cubicBezTo>
                <a:cubicBezTo>
                  <a:pt x="98" y="268"/>
                  <a:pt x="98" y="268"/>
                  <a:pt x="98" y="268"/>
                </a:cubicBezTo>
                <a:cubicBezTo>
                  <a:pt x="105" y="268"/>
                  <a:pt x="111" y="262"/>
                  <a:pt x="111" y="255"/>
                </a:cubicBezTo>
                <a:cubicBezTo>
                  <a:pt x="111" y="248"/>
                  <a:pt x="105" y="242"/>
                  <a:pt x="98" y="242"/>
                </a:cubicBezTo>
                <a:lnTo>
                  <a:pt x="98" y="222"/>
                </a:lnTo>
                <a:close/>
                <a:moveTo>
                  <a:pt x="67" y="15"/>
                </a:moveTo>
                <a:cubicBezTo>
                  <a:pt x="98" y="5"/>
                  <a:pt x="98" y="5"/>
                  <a:pt x="98" y="5"/>
                </a:cubicBezTo>
                <a:cubicBezTo>
                  <a:pt x="98" y="111"/>
                  <a:pt x="98" y="111"/>
                  <a:pt x="98" y="111"/>
                </a:cubicBezTo>
                <a:cubicBezTo>
                  <a:pt x="92" y="92"/>
                  <a:pt x="92" y="92"/>
                  <a:pt x="92" y="92"/>
                </a:cubicBezTo>
                <a:cubicBezTo>
                  <a:pt x="59" y="95"/>
                  <a:pt x="33" y="123"/>
                  <a:pt x="33" y="157"/>
                </a:cubicBezTo>
                <a:cubicBezTo>
                  <a:pt x="33" y="193"/>
                  <a:pt x="62" y="222"/>
                  <a:pt x="98" y="222"/>
                </a:cubicBezTo>
                <a:cubicBezTo>
                  <a:pt x="98" y="222"/>
                  <a:pt x="98" y="222"/>
                  <a:pt x="98" y="222"/>
                </a:cubicBezTo>
                <a:cubicBezTo>
                  <a:pt x="98" y="242"/>
                  <a:pt x="98" y="242"/>
                  <a:pt x="98" y="242"/>
                </a:cubicBezTo>
                <a:cubicBezTo>
                  <a:pt x="91" y="242"/>
                  <a:pt x="85" y="248"/>
                  <a:pt x="85" y="255"/>
                </a:cubicBezTo>
                <a:cubicBezTo>
                  <a:pt x="85" y="262"/>
                  <a:pt x="91" y="268"/>
                  <a:pt x="98" y="268"/>
                </a:cubicBezTo>
                <a:cubicBezTo>
                  <a:pt x="98" y="282"/>
                  <a:pt x="98" y="282"/>
                  <a:pt x="98" y="282"/>
                </a:cubicBezTo>
                <a:cubicBezTo>
                  <a:pt x="27" y="282"/>
                  <a:pt x="27" y="282"/>
                  <a:pt x="27" y="282"/>
                </a:cubicBezTo>
                <a:cubicBezTo>
                  <a:pt x="27" y="267"/>
                  <a:pt x="27" y="267"/>
                  <a:pt x="27" y="267"/>
                </a:cubicBezTo>
                <a:cubicBezTo>
                  <a:pt x="27" y="257"/>
                  <a:pt x="41" y="251"/>
                  <a:pt x="61" y="247"/>
                </a:cubicBezTo>
                <a:cubicBezTo>
                  <a:pt x="26" y="233"/>
                  <a:pt x="0" y="198"/>
                  <a:pt x="0" y="157"/>
                </a:cubicBezTo>
                <a:cubicBezTo>
                  <a:pt x="0" y="108"/>
                  <a:pt x="36" y="68"/>
                  <a:pt x="82" y="61"/>
                </a:cubicBezTo>
                <a:lnTo>
                  <a:pt x="67" y="15"/>
                </a:lnTo>
                <a:close/>
              </a:path>
            </a:pathLst>
          </a:custGeom>
          <a:solidFill>
            <a:srgbClr val="A6A6A6"/>
          </a:solidFill>
          <a:ln>
            <a:noFill/>
          </a:ln>
        </p:spPr>
        <p:txBody>
          <a:bodyPr vert="horz" wrap="square" lIns="91440" tIns="45720" rIns="91440" bIns="45720" numCol="1" anchor="t" anchorCtr="0" compatLnSpc="1"/>
          <a:lstStyle/>
          <a:p>
            <a:endParaRPr lang="id-ID"/>
          </a:p>
        </p:txBody>
      </p:sp>
      <p:sp>
        <p:nvSpPr>
          <p:cNvPr id="88" name="Freeform 82"/>
          <p:cNvSpPr>
            <a:spLocks noEditPoints="1"/>
          </p:cNvSpPr>
          <p:nvPr/>
        </p:nvSpPr>
        <p:spPr bwMode="auto">
          <a:xfrm>
            <a:off x="5649208" y="2331558"/>
            <a:ext cx="194804" cy="172181"/>
          </a:xfrm>
          <a:custGeom>
            <a:avLst/>
            <a:gdLst>
              <a:gd name="T0" fmla="*/ 103 w 113"/>
              <a:gd name="T1" fmla="*/ 31 h 100"/>
              <a:gd name="T2" fmla="*/ 57 w 113"/>
              <a:gd name="T3" fmla="*/ 0 h 100"/>
              <a:gd name="T4" fmla="*/ 57 w 113"/>
              <a:gd name="T5" fmla="*/ 9 h 100"/>
              <a:gd name="T6" fmla="*/ 95 w 113"/>
              <a:gd name="T7" fmla="*/ 35 h 100"/>
              <a:gd name="T8" fmla="*/ 72 w 113"/>
              <a:gd name="T9" fmla="*/ 88 h 100"/>
              <a:gd name="T10" fmla="*/ 57 w 113"/>
              <a:gd name="T11" fmla="*/ 91 h 100"/>
              <a:gd name="T12" fmla="*/ 57 w 113"/>
              <a:gd name="T13" fmla="*/ 100 h 100"/>
              <a:gd name="T14" fmla="*/ 75 w 113"/>
              <a:gd name="T15" fmla="*/ 96 h 100"/>
              <a:gd name="T16" fmla="*/ 103 w 113"/>
              <a:gd name="T17" fmla="*/ 31 h 100"/>
              <a:gd name="T18" fmla="*/ 57 w 113"/>
              <a:gd name="T19" fmla="*/ 0 h 100"/>
              <a:gd name="T20" fmla="*/ 38 w 113"/>
              <a:gd name="T21" fmla="*/ 4 h 100"/>
              <a:gd name="T22" fmla="*/ 11 w 113"/>
              <a:gd name="T23" fmla="*/ 68 h 100"/>
              <a:gd name="T24" fmla="*/ 57 w 113"/>
              <a:gd name="T25" fmla="*/ 100 h 100"/>
              <a:gd name="T26" fmla="*/ 57 w 113"/>
              <a:gd name="T27" fmla="*/ 91 h 100"/>
              <a:gd name="T28" fmla="*/ 19 w 113"/>
              <a:gd name="T29" fmla="*/ 65 h 100"/>
              <a:gd name="T30" fmla="*/ 19 w 113"/>
              <a:gd name="T31" fmla="*/ 65 h 100"/>
              <a:gd name="T32" fmla="*/ 42 w 113"/>
              <a:gd name="T33" fmla="*/ 12 h 100"/>
              <a:gd name="T34" fmla="*/ 57 w 113"/>
              <a:gd name="T35" fmla="*/ 9 h 100"/>
              <a:gd name="T36" fmla="*/ 57 w 113"/>
              <a:gd name="T3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3" h="100">
                <a:moveTo>
                  <a:pt x="103" y="31"/>
                </a:moveTo>
                <a:cubicBezTo>
                  <a:pt x="95" y="12"/>
                  <a:pt x="77" y="0"/>
                  <a:pt x="57" y="0"/>
                </a:cubicBezTo>
                <a:cubicBezTo>
                  <a:pt x="57" y="9"/>
                  <a:pt x="57" y="9"/>
                  <a:pt x="57" y="9"/>
                </a:cubicBezTo>
                <a:cubicBezTo>
                  <a:pt x="73" y="9"/>
                  <a:pt x="88" y="19"/>
                  <a:pt x="95" y="35"/>
                </a:cubicBezTo>
                <a:cubicBezTo>
                  <a:pt x="103" y="56"/>
                  <a:pt x="93" y="79"/>
                  <a:pt x="72" y="88"/>
                </a:cubicBezTo>
                <a:cubicBezTo>
                  <a:pt x="67" y="90"/>
                  <a:pt x="62" y="91"/>
                  <a:pt x="57" y="91"/>
                </a:cubicBezTo>
                <a:cubicBezTo>
                  <a:pt x="57" y="100"/>
                  <a:pt x="57" y="100"/>
                  <a:pt x="57" y="100"/>
                </a:cubicBezTo>
                <a:cubicBezTo>
                  <a:pt x="63" y="100"/>
                  <a:pt x="69" y="99"/>
                  <a:pt x="75" y="96"/>
                </a:cubicBezTo>
                <a:cubicBezTo>
                  <a:pt x="101" y="86"/>
                  <a:pt x="113" y="57"/>
                  <a:pt x="103" y="31"/>
                </a:cubicBezTo>
                <a:close/>
                <a:moveTo>
                  <a:pt x="57" y="0"/>
                </a:moveTo>
                <a:cubicBezTo>
                  <a:pt x="51" y="0"/>
                  <a:pt x="44" y="1"/>
                  <a:pt x="38" y="4"/>
                </a:cubicBezTo>
                <a:cubicBezTo>
                  <a:pt x="13" y="14"/>
                  <a:pt x="0" y="43"/>
                  <a:pt x="11" y="68"/>
                </a:cubicBezTo>
                <a:cubicBezTo>
                  <a:pt x="18" y="88"/>
                  <a:pt x="37" y="100"/>
                  <a:pt x="57" y="100"/>
                </a:cubicBezTo>
                <a:cubicBezTo>
                  <a:pt x="57" y="91"/>
                  <a:pt x="57" y="91"/>
                  <a:pt x="57" y="91"/>
                </a:cubicBezTo>
                <a:cubicBezTo>
                  <a:pt x="41" y="90"/>
                  <a:pt x="26" y="81"/>
                  <a:pt x="19" y="65"/>
                </a:cubicBezTo>
                <a:cubicBezTo>
                  <a:pt x="19" y="65"/>
                  <a:pt x="19" y="65"/>
                  <a:pt x="19" y="65"/>
                </a:cubicBezTo>
                <a:cubicBezTo>
                  <a:pt x="11" y="44"/>
                  <a:pt x="21" y="21"/>
                  <a:pt x="42" y="12"/>
                </a:cubicBezTo>
                <a:cubicBezTo>
                  <a:pt x="47" y="10"/>
                  <a:pt x="52" y="9"/>
                  <a:pt x="57" y="9"/>
                </a:cubicBezTo>
                <a:lnTo>
                  <a:pt x="57" y="0"/>
                </a:lnTo>
                <a:close/>
              </a:path>
            </a:pathLst>
          </a:custGeom>
          <a:solidFill>
            <a:srgbClr val="A6A6A6"/>
          </a:solidFill>
          <a:ln>
            <a:noFill/>
          </a:ln>
        </p:spPr>
        <p:txBody>
          <a:bodyPr vert="horz" wrap="square" lIns="91440" tIns="45720" rIns="91440" bIns="45720" numCol="1" anchor="t" anchorCtr="0" compatLnSpc="1"/>
          <a:lstStyle/>
          <a:p>
            <a:endParaRPr lang="id-ID"/>
          </a:p>
        </p:txBody>
      </p:sp>
      <p:sp>
        <p:nvSpPr>
          <p:cNvPr id="89" name="Freeform 83"/>
          <p:cNvSpPr/>
          <p:nvPr/>
        </p:nvSpPr>
        <p:spPr bwMode="auto">
          <a:xfrm>
            <a:off x="5593909" y="2434615"/>
            <a:ext cx="85462" cy="54043"/>
          </a:xfrm>
          <a:custGeom>
            <a:avLst/>
            <a:gdLst>
              <a:gd name="T0" fmla="*/ 7 w 68"/>
              <a:gd name="T1" fmla="*/ 43 h 43"/>
              <a:gd name="T2" fmla="*/ 0 w 68"/>
              <a:gd name="T3" fmla="*/ 25 h 43"/>
              <a:gd name="T4" fmla="*/ 62 w 68"/>
              <a:gd name="T5" fmla="*/ 0 h 43"/>
              <a:gd name="T6" fmla="*/ 68 w 68"/>
              <a:gd name="T7" fmla="*/ 18 h 43"/>
              <a:gd name="T8" fmla="*/ 7 w 68"/>
              <a:gd name="T9" fmla="*/ 43 h 43"/>
            </a:gdLst>
            <a:ahLst/>
            <a:cxnLst>
              <a:cxn ang="0">
                <a:pos x="T0" y="T1"/>
              </a:cxn>
              <a:cxn ang="0">
                <a:pos x="T2" y="T3"/>
              </a:cxn>
              <a:cxn ang="0">
                <a:pos x="T4" y="T5"/>
              </a:cxn>
              <a:cxn ang="0">
                <a:pos x="T6" y="T7"/>
              </a:cxn>
              <a:cxn ang="0">
                <a:pos x="T8" y="T9"/>
              </a:cxn>
            </a:cxnLst>
            <a:rect l="0" t="0" r="r" b="b"/>
            <a:pathLst>
              <a:path w="68" h="43">
                <a:moveTo>
                  <a:pt x="7" y="43"/>
                </a:moveTo>
                <a:lnTo>
                  <a:pt x="0" y="25"/>
                </a:lnTo>
                <a:lnTo>
                  <a:pt x="62" y="0"/>
                </a:lnTo>
                <a:lnTo>
                  <a:pt x="68" y="18"/>
                </a:lnTo>
                <a:lnTo>
                  <a:pt x="7" y="43"/>
                </a:lnTo>
                <a:close/>
              </a:path>
            </a:pathLst>
          </a:custGeom>
          <a:solidFill>
            <a:srgbClr val="A6A6A6"/>
          </a:solidFill>
          <a:ln>
            <a:noFill/>
          </a:ln>
        </p:spPr>
        <p:txBody>
          <a:bodyPr vert="horz" wrap="square" lIns="91440" tIns="45720" rIns="91440" bIns="45720" numCol="1" anchor="t" anchorCtr="0" compatLnSpc="1"/>
          <a:lstStyle/>
          <a:p>
            <a:endParaRPr lang="id-ID"/>
          </a:p>
        </p:txBody>
      </p:sp>
      <p:sp>
        <p:nvSpPr>
          <p:cNvPr id="90" name="Freeform 84"/>
          <p:cNvSpPr/>
          <p:nvPr/>
        </p:nvSpPr>
        <p:spPr bwMode="auto">
          <a:xfrm>
            <a:off x="5539867" y="2442156"/>
            <a:ext cx="115625" cy="70381"/>
          </a:xfrm>
          <a:custGeom>
            <a:avLst/>
            <a:gdLst>
              <a:gd name="T0" fmla="*/ 16 w 67"/>
              <a:gd name="T1" fmla="*/ 39 h 41"/>
              <a:gd name="T2" fmla="*/ 2 w 67"/>
              <a:gd name="T3" fmla="*/ 33 h 41"/>
              <a:gd name="T4" fmla="*/ 8 w 67"/>
              <a:gd name="T5" fmla="*/ 19 h 41"/>
              <a:gd name="T6" fmla="*/ 50 w 67"/>
              <a:gd name="T7" fmla="*/ 2 h 41"/>
              <a:gd name="T8" fmla="*/ 64 w 67"/>
              <a:gd name="T9" fmla="*/ 8 h 41"/>
              <a:gd name="T10" fmla="*/ 58 w 67"/>
              <a:gd name="T11" fmla="*/ 22 h 41"/>
              <a:gd name="T12" fmla="*/ 16 w 67"/>
              <a:gd name="T13" fmla="*/ 39 h 41"/>
            </a:gdLst>
            <a:ahLst/>
            <a:cxnLst>
              <a:cxn ang="0">
                <a:pos x="T0" y="T1"/>
              </a:cxn>
              <a:cxn ang="0">
                <a:pos x="T2" y="T3"/>
              </a:cxn>
              <a:cxn ang="0">
                <a:pos x="T4" y="T5"/>
              </a:cxn>
              <a:cxn ang="0">
                <a:pos x="T6" y="T7"/>
              </a:cxn>
              <a:cxn ang="0">
                <a:pos x="T8" y="T9"/>
              </a:cxn>
              <a:cxn ang="0">
                <a:pos x="T10" y="T11"/>
              </a:cxn>
              <a:cxn ang="0">
                <a:pos x="T12" y="T13"/>
              </a:cxn>
            </a:cxnLst>
            <a:rect l="0" t="0" r="r" b="b"/>
            <a:pathLst>
              <a:path w="67" h="41">
                <a:moveTo>
                  <a:pt x="16" y="39"/>
                </a:moveTo>
                <a:cubicBezTo>
                  <a:pt x="10" y="41"/>
                  <a:pt x="4" y="39"/>
                  <a:pt x="2" y="33"/>
                </a:cubicBezTo>
                <a:cubicBezTo>
                  <a:pt x="0" y="28"/>
                  <a:pt x="2" y="21"/>
                  <a:pt x="8" y="19"/>
                </a:cubicBezTo>
                <a:cubicBezTo>
                  <a:pt x="50" y="2"/>
                  <a:pt x="50" y="2"/>
                  <a:pt x="50" y="2"/>
                </a:cubicBezTo>
                <a:cubicBezTo>
                  <a:pt x="56" y="0"/>
                  <a:pt x="62" y="3"/>
                  <a:pt x="64" y="8"/>
                </a:cubicBezTo>
                <a:cubicBezTo>
                  <a:pt x="67" y="14"/>
                  <a:pt x="64" y="20"/>
                  <a:pt x="58" y="22"/>
                </a:cubicBezTo>
                <a:lnTo>
                  <a:pt x="16" y="39"/>
                </a:lnTo>
                <a:close/>
              </a:path>
            </a:pathLst>
          </a:custGeom>
          <a:solidFill>
            <a:srgbClr val="A6A6A6"/>
          </a:solidFill>
          <a:ln>
            <a:noFill/>
          </a:ln>
        </p:spPr>
        <p:txBody>
          <a:bodyPr vert="horz" wrap="square" lIns="91440" tIns="45720" rIns="91440" bIns="45720" numCol="1" anchor="t" anchorCtr="0" compatLnSpc="1"/>
          <a:lstStyle/>
          <a:p>
            <a:endParaRPr lang="id-ID"/>
          </a:p>
        </p:txBody>
      </p:sp>
      <p:sp>
        <p:nvSpPr>
          <p:cNvPr id="91" name="Freeform 85"/>
          <p:cNvSpPr>
            <a:spLocks noEditPoints="1"/>
          </p:cNvSpPr>
          <p:nvPr/>
        </p:nvSpPr>
        <p:spPr bwMode="auto">
          <a:xfrm>
            <a:off x="5473257" y="3359616"/>
            <a:ext cx="353160" cy="125679"/>
          </a:xfrm>
          <a:custGeom>
            <a:avLst/>
            <a:gdLst>
              <a:gd name="T0" fmla="*/ 142 w 205"/>
              <a:gd name="T1" fmla="*/ 5 h 73"/>
              <a:gd name="T2" fmla="*/ 157 w 205"/>
              <a:gd name="T3" fmla="*/ 2 h 73"/>
              <a:gd name="T4" fmla="*/ 164 w 205"/>
              <a:gd name="T5" fmla="*/ 5 h 73"/>
              <a:gd name="T6" fmla="*/ 179 w 205"/>
              <a:gd name="T7" fmla="*/ 2 h 73"/>
              <a:gd name="T8" fmla="*/ 202 w 205"/>
              <a:gd name="T9" fmla="*/ 18 h 73"/>
              <a:gd name="T10" fmla="*/ 187 w 205"/>
              <a:gd name="T11" fmla="*/ 42 h 73"/>
              <a:gd name="T12" fmla="*/ 177 w 205"/>
              <a:gd name="T13" fmla="*/ 43 h 73"/>
              <a:gd name="T14" fmla="*/ 166 w 205"/>
              <a:gd name="T15" fmla="*/ 18 h 73"/>
              <a:gd name="T16" fmla="*/ 172 w 205"/>
              <a:gd name="T17" fmla="*/ 45 h 73"/>
              <a:gd name="T18" fmla="*/ 167 w 205"/>
              <a:gd name="T19" fmla="*/ 50 h 73"/>
              <a:gd name="T20" fmla="*/ 142 w 205"/>
              <a:gd name="T21" fmla="*/ 55 h 73"/>
              <a:gd name="T22" fmla="*/ 142 w 205"/>
              <a:gd name="T23" fmla="*/ 20 h 73"/>
              <a:gd name="T24" fmla="*/ 158 w 205"/>
              <a:gd name="T25" fmla="*/ 17 h 73"/>
              <a:gd name="T26" fmla="*/ 163 w 205"/>
              <a:gd name="T27" fmla="*/ 19 h 73"/>
              <a:gd name="T28" fmla="*/ 161 w 205"/>
              <a:gd name="T29" fmla="*/ 9 h 73"/>
              <a:gd name="T30" fmla="*/ 155 w 205"/>
              <a:gd name="T31" fmla="*/ 5 h 73"/>
              <a:gd name="T32" fmla="*/ 142 w 205"/>
              <a:gd name="T33" fmla="*/ 8 h 73"/>
              <a:gd name="T34" fmla="*/ 142 w 205"/>
              <a:gd name="T35" fmla="*/ 5 h 73"/>
              <a:gd name="T36" fmla="*/ 28 w 205"/>
              <a:gd name="T37" fmla="*/ 30 h 73"/>
              <a:gd name="T38" fmla="*/ 116 w 205"/>
              <a:gd name="T39" fmla="*/ 13 h 73"/>
              <a:gd name="T40" fmla="*/ 121 w 205"/>
              <a:gd name="T41" fmla="*/ 9 h 73"/>
              <a:gd name="T42" fmla="*/ 142 w 205"/>
              <a:gd name="T43" fmla="*/ 5 h 73"/>
              <a:gd name="T44" fmla="*/ 142 w 205"/>
              <a:gd name="T45" fmla="*/ 8 h 73"/>
              <a:gd name="T46" fmla="*/ 124 w 205"/>
              <a:gd name="T47" fmla="*/ 11 h 73"/>
              <a:gd name="T48" fmla="*/ 120 w 205"/>
              <a:gd name="T49" fmla="*/ 17 h 73"/>
              <a:gd name="T50" fmla="*/ 122 w 205"/>
              <a:gd name="T51" fmla="*/ 28 h 73"/>
              <a:gd name="T52" fmla="*/ 122 w 205"/>
              <a:gd name="T53" fmla="*/ 28 h 73"/>
              <a:gd name="T54" fmla="*/ 126 w 205"/>
              <a:gd name="T55" fmla="*/ 24 h 73"/>
              <a:gd name="T56" fmla="*/ 142 w 205"/>
              <a:gd name="T57" fmla="*/ 20 h 73"/>
              <a:gd name="T58" fmla="*/ 142 w 205"/>
              <a:gd name="T59" fmla="*/ 55 h 73"/>
              <a:gd name="T60" fmla="*/ 130 w 205"/>
              <a:gd name="T61" fmla="*/ 57 h 73"/>
              <a:gd name="T62" fmla="*/ 125 w 205"/>
              <a:gd name="T63" fmla="*/ 56 h 73"/>
              <a:gd name="T64" fmla="*/ 35 w 205"/>
              <a:gd name="T65" fmla="*/ 73 h 73"/>
              <a:gd name="T66" fmla="*/ 28 w 205"/>
              <a:gd name="T67" fmla="*/ 70 h 73"/>
              <a:gd name="T68" fmla="*/ 28 w 205"/>
              <a:gd name="T69" fmla="*/ 67 h 73"/>
              <a:gd name="T70" fmla="*/ 35 w 205"/>
              <a:gd name="T71" fmla="*/ 70 h 73"/>
              <a:gd name="T72" fmla="*/ 35 w 205"/>
              <a:gd name="T73" fmla="*/ 70 h 73"/>
              <a:gd name="T74" fmla="*/ 37 w 205"/>
              <a:gd name="T75" fmla="*/ 70 h 73"/>
              <a:gd name="T76" fmla="*/ 42 w 205"/>
              <a:gd name="T77" fmla="*/ 62 h 73"/>
              <a:gd name="T78" fmla="*/ 36 w 205"/>
              <a:gd name="T79" fmla="*/ 57 h 73"/>
              <a:gd name="T80" fmla="*/ 40 w 205"/>
              <a:gd name="T81" fmla="*/ 50 h 73"/>
              <a:gd name="T82" fmla="*/ 34 w 205"/>
              <a:gd name="T83" fmla="*/ 45 h 73"/>
              <a:gd name="T84" fmla="*/ 37 w 205"/>
              <a:gd name="T85" fmla="*/ 38 h 73"/>
              <a:gd name="T86" fmla="*/ 30 w 205"/>
              <a:gd name="T87" fmla="*/ 33 h 73"/>
              <a:gd name="T88" fmla="*/ 28 w 205"/>
              <a:gd name="T89" fmla="*/ 33 h 73"/>
              <a:gd name="T90" fmla="*/ 28 w 205"/>
              <a:gd name="T91" fmla="*/ 34 h 73"/>
              <a:gd name="T92" fmla="*/ 28 w 205"/>
              <a:gd name="T93" fmla="*/ 30 h 73"/>
              <a:gd name="T94" fmla="*/ 26 w 205"/>
              <a:gd name="T95" fmla="*/ 31 h 73"/>
              <a:gd name="T96" fmla="*/ 28 w 205"/>
              <a:gd name="T97" fmla="*/ 30 h 73"/>
              <a:gd name="T98" fmla="*/ 28 w 205"/>
              <a:gd name="T99" fmla="*/ 34 h 73"/>
              <a:gd name="T100" fmla="*/ 13 w 205"/>
              <a:gd name="T101" fmla="*/ 49 h 73"/>
              <a:gd name="T102" fmla="*/ 15 w 205"/>
              <a:gd name="T103" fmla="*/ 62 h 73"/>
              <a:gd name="T104" fmla="*/ 28 w 205"/>
              <a:gd name="T105" fmla="*/ 67 h 73"/>
              <a:gd name="T106" fmla="*/ 28 w 205"/>
              <a:gd name="T107" fmla="*/ 70 h 73"/>
              <a:gd name="T108" fmla="*/ 0 w 205"/>
              <a:gd name="T109" fmla="*/ 58 h 73"/>
              <a:gd name="T110" fmla="*/ 26 w 205"/>
              <a:gd name="T111" fmla="*/ 3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5" h="73">
                <a:moveTo>
                  <a:pt x="142" y="5"/>
                </a:moveTo>
                <a:cubicBezTo>
                  <a:pt x="157" y="2"/>
                  <a:pt x="157" y="2"/>
                  <a:pt x="157" y="2"/>
                </a:cubicBezTo>
                <a:cubicBezTo>
                  <a:pt x="160" y="1"/>
                  <a:pt x="163" y="3"/>
                  <a:pt x="164" y="5"/>
                </a:cubicBezTo>
                <a:cubicBezTo>
                  <a:pt x="179" y="2"/>
                  <a:pt x="179" y="2"/>
                  <a:pt x="179" y="2"/>
                </a:cubicBezTo>
                <a:cubicBezTo>
                  <a:pt x="190" y="0"/>
                  <a:pt x="200" y="7"/>
                  <a:pt x="202" y="18"/>
                </a:cubicBezTo>
                <a:cubicBezTo>
                  <a:pt x="205" y="29"/>
                  <a:pt x="197" y="39"/>
                  <a:pt x="187" y="42"/>
                </a:cubicBezTo>
                <a:cubicBezTo>
                  <a:pt x="177" y="43"/>
                  <a:pt x="177" y="43"/>
                  <a:pt x="177" y="43"/>
                </a:cubicBezTo>
                <a:cubicBezTo>
                  <a:pt x="166" y="18"/>
                  <a:pt x="166" y="18"/>
                  <a:pt x="166" y="18"/>
                </a:cubicBezTo>
                <a:cubicBezTo>
                  <a:pt x="172" y="45"/>
                  <a:pt x="172" y="45"/>
                  <a:pt x="172" y="45"/>
                </a:cubicBezTo>
                <a:cubicBezTo>
                  <a:pt x="172" y="47"/>
                  <a:pt x="170" y="50"/>
                  <a:pt x="167" y="50"/>
                </a:cubicBezTo>
                <a:cubicBezTo>
                  <a:pt x="142" y="55"/>
                  <a:pt x="142" y="55"/>
                  <a:pt x="142" y="55"/>
                </a:cubicBezTo>
                <a:cubicBezTo>
                  <a:pt x="142" y="20"/>
                  <a:pt x="142" y="20"/>
                  <a:pt x="142" y="20"/>
                </a:cubicBezTo>
                <a:cubicBezTo>
                  <a:pt x="158" y="17"/>
                  <a:pt x="158" y="17"/>
                  <a:pt x="158" y="17"/>
                </a:cubicBezTo>
                <a:cubicBezTo>
                  <a:pt x="160" y="17"/>
                  <a:pt x="162" y="18"/>
                  <a:pt x="163" y="19"/>
                </a:cubicBezTo>
                <a:cubicBezTo>
                  <a:pt x="161" y="9"/>
                  <a:pt x="161" y="9"/>
                  <a:pt x="161" y="9"/>
                </a:cubicBezTo>
                <a:cubicBezTo>
                  <a:pt x="161" y="6"/>
                  <a:pt x="158" y="5"/>
                  <a:pt x="155" y="5"/>
                </a:cubicBezTo>
                <a:cubicBezTo>
                  <a:pt x="142" y="8"/>
                  <a:pt x="142" y="8"/>
                  <a:pt x="142" y="8"/>
                </a:cubicBezTo>
                <a:lnTo>
                  <a:pt x="142" y="5"/>
                </a:lnTo>
                <a:close/>
                <a:moveTo>
                  <a:pt x="28" y="30"/>
                </a:moveTo>
                <a:cubicBezTo>
                  <a:pt x="116" y="13"/>
                  <a:pt x="116" y="13"/>
                  <a:pt x="116" y="13"/>
                </a:cubicBezTo>
                <a:cubicBezTo>
                  <a:pt x="117" y="11"/>
                  <a:pt x="119" y="9"/>
                  <a:pt x="121" y="9"/>
                </a:cubicBezTo>
                <a:cubicBezTo>
                  <a:pt x="142" y="5"/>
                  <a:pt x="142" y="5"/>
                  <a:pt x="142" y="5"/>
                </a:cubicBezTo>
                <a:cubicBezTo>
                  <a:pt x="142" y="8"/>
                  <a:pt x="142" y="8"/>
                  <a:pt x="142" y="8"/>
                </a:cubicBezTo>
                <a:cubicBezTo>
                  <a:pt x="124" y="11"/>
                  <a:pt x="124" y="11"/>
                  <a:pt x="124" y="11"/>
                </a:cubicBezTo>
                <a:cubicBezTo>
                  <a:pt x="121" y="12"/>
                  <a:pt x="119" y="15"/>
                  <a:pt x="120" y="17"/>
                </a:cubicBezTo>
                <a:cubicBezTo>
                  <a:pt x="122" y="28"/>
                  <a:pt x="122" y="28"/>
                  <a:pt x="122" y="28"/>
                </a:cubicBezTo>
                <a:cubicBezTo>
                  <a:pt x="122" y="28"/>
                  <a:pt x="122" y="28"/>
                  <a:pt x="122" y="28"/>
                </a:cubicBezTo>
                <a:cubicBezTo>
                  <a:pt x="122" y="26"/>
                  <a:pt x="124" y="24"/>
                  <a:pt x="126" y="24"/>
                </a:cubicBezTo>
                <a:cubicBezTo>
                  <a:pt x="142" y="20"/>
                  <a:pt x="142" y="20"/>
                  <a:pt x="142" y="20"/>
                </a:cubicBezTo>
                <a:cubicBezTo>
                  <a:pt x="142" y="55"/>
                  <a:pt x="142" y="55"/>
                  <a:pt x="142" y="55"/>
                </a:cubicBezTo>
                <a:cubicBezTo>
                  <a:pt x="130" y="57"/>
                  <a:pt x="130" y="57"/>
                  <a:pt x="130" y="57"/>
                </a:cubicBezTo>
                <a:cubicBezTo>
                  <a:pt x="128" y="58"/>
                  <a:pt x="126" y="57"/>
                  <a:pt x="125" y="56"/>
                </a:cubicBezTo>
                <a:cubicBezTo>
                  <a:pt x="35" y="73"/>
                  <a:pt x="35" y="73"/>
                  <a:pt x="35" y="73"/>
                </a:cubicBezTo>
                <a:cubicBezTo>
                  <a:pt x="28" y="70"/>
                  <a:pt x="28" y="70"/>
                  <a:pt x="28" y="70"/>
                </a:cubicBezTo>
                <a:cubicBezTo>
                  <a:pt x="28" y="67"/>
                  <a:pt x="28" y="67"/>
                  <a:pt x="28" y="67"/>
                </a:cubicBezTo>
                <a:cubicBezTo>
                  <a:pt x="35" y="70"/>
                  <a:pt x="35" y="70"/>
                  <a:pt x="35" y="70"/>
                </a:cubicBezTo>
                <a:cubicBezTo>
                  <a:pt x="35" y="70"/>
                  <a:pt x="35" y="70"/>
                  <a:pt x="35" y="70"/>
                </a:cubicBezTo>
                <a:cubicBezTo>
                  <a:pt x="37" y="70"/>
                  <a:pt x="37" y="70"/>
                  <a:pt x="37" y="70"/>
                </a:cubicBezTo>
                <a:cubicBezTo>
                  <a:pt x="41" y="69"/>
                  <a:pt x="43" y="66"/>
                  <a:pt x="42" y="62"/>
                </a:cubicBezTo>
                <a:cubicBezTo>
                  <a:pt x="42" y="59"/>
                  <a:pt x="39" y="57"/>
                  <a:pt x="36" y="57"/>
                </a:cubicBezTo>
                <a:cubicBezTo>
                  <a:pt x="39" y="56"/>
                  <a:pt x="40" y="53"/>
                  <a:pt x="40" y="50"/>
                </a:cubicBezTo>
                <a:cubicBezTo>
                  <a:pt x="39" y="47"/>
                  <a:pt x="37" y="45"/>
                  <a:pt x="34" y="45"/>
                </a:cubicBezTo>
                <a:cubicBezTo>
                  <a:pt x="36" y="44"/>
                  <a:pt x="38" y="41"/>
                  <a:pt x="37" y="38"/>
                </a:cubicBezTo>
                <a:cubicBezTo>
                  <a:pt x="37" y="34"/>
                  <a:pt x="33" y="32"/>
                  <a:pt x="30" y="33"/>
                </a:cubicBezTo>
                <a:cubicBezTo>
                  <a:pt x="28" y="33"/>
                  <a:pt x="28" y="33"/>
                  <a:pt x="28" y="33"/>
                </a:cubicBezTo>
                <a:cubicBezTo>
                  <a:pt x="28" y="34"/>
                  <a:pt x="28" y="34"/>
                  <a:pt x="28" y="34"/>
                </a:cubicBezTo>
                <a:lnTo>
                  <a:pt x="28" y="30"/>
                </a:lnTo>
                <a:close/>
                <a:moveTo>
                  <a:pt x="26" y="31"/>
                </a:moveTo>
                <a:cubicBezTo>
                  <a:pt x="28" y="30"/>
                  <a:pt x="28" y="30"/>
                  <a:pt x="28" y="30"/>
                </a:cubicBezTo>
                <a:cubicBezTo>
                  <a:pt x="28" y="34"/>
                  <a:pt x="28" y="34"/>
                  <a:pt x="28" y="34"/>
                </a:cubicBezTo>
                <a:cubicBezTo>
                  <a:pt x="13" y="49"/>
                  <a:pt x="13" y="49"/>
                  <a:pt x="13" y="49"/>
                </a:cubicBezTo>
                <a:cubicBezTo>
                  <a:pt x="15" y="62"/>
                  <a:pt x="15" y="62"/>
                  <a:pt x="15" y="62"/>
                </a:cubicBezTo>
                <a:cubicBezTo>
                  <a:pt x="28" y="67"/>
                  <a:pt x="28" y="67"/>
                  <a:pt x="28" y="67"/>
                </a:cubicBezTo>
                <a:cubicBezTo>
                  <a:pt x="28" y="70"/>
                  <a:pt x="28" y="70"/>
                  <a:pt x="28" y="70"/>
                </a:cubicBezTo>
                <a:cubicBezTo>
                  <a:pt x="0" y="58"/>
                  <a:pt x="0" y="58"/>
                  <a:pt x="0" y="58"/>
                </a:cubicBezTo>
                <a:lnTo>
                  <a:pt x="26" y="31"/>
                </a:lnTo>
                <a:close/>
              </a:path>
            </a:pathLst>
          </a:custGeom>
          <a:solidFill>
            <a:srgbClr val="A6A6A6"/>
          </a:solidFill>
          <a:ln>
            <a:noFill/>
          </a:ln>
        </p:spPr>
        <p:txBody>
          <a:bodyPr vert="horz" wrap="square" lIns="91440" tIns="45720" rIns="91440" bIns="45720" numCol="1" anchor="t" anchorCtr="0" compatLnSpc="1"/>
          <a:lstStyle/>
          <a:p>
            <a:endParaRPr lang="id-ID"/>
          </a:p>
        </p:txBody>
      </p:sp>
      <p:sp>
        <p:nvSpPr>
          <p:cNvPr id="92" name="Freeform 86"/>
          <p:cNvSpPr/>
          <p:nvPr/>
        </p:nvSpPr>
        <p:spPr bwMode="auto">
          <a:xfrm>
            <a:off x="6936166" y="3683869"/>
            <a:ext cx="194804" cy="250103"/>
          </a:xfrm>
          <a:custGeom>
            <a:avLst/>
            <a:gdLst>
              <a:gd name="T0" fmla="*/ 113 w 113"/>
              <a:gd name="T1" fmla="*/ 25 h 145"/>
              <a:gd name="T2" fmla="*/ 108 w 113"/>
              <a:gd name="T3" fmla="*/ 22 h 145"/>
              <a:gd name="T4" fmla="*/ 42 w 113"/>
              <a:gd name="T5" fmla="*/ 128 h 145"/>
              <a:gd name="T6" fmla="*/ 19 w 113"/>
              <a:gd name="T7" fmla="*/ 132 h 145"/>
              <a:gd name="T8" fmla="*/ 12 w 113"/>
              <a:gd name="T9" fmla="*/ 109 h 145"/>
              <a:gd name="T10" fmla="*/ 78 w 113"/>
              <a:gd name="T11" fmla="*/ 3 h 145"/>
              <a:gd name="T12" fmla="*/ 73 w 113"/>
              <a:gd name="T13" fmla="*/ 0 h 145"/>
              <a:gd name="T14" fmla="*/ 6 w 113"/>
              <a:gd name="T15" fmla="*/ 107 h 145"/>
              <a:gd name="T16" fmla="*/ 15 w 113"/>
              <a:gd name="T17" fmla="*/ 138 h 145"/>
              <a:gd name="T18" fmla="*/ 47 w 113"/>
              <a:gd name="T19" fmla="*/ 132 h 145"/>
              <a:gd name="T20" fmla="*/ 113 w 113"/>
              <a:gd name="T21" fmla="*/ 2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145">
                <a:moveTo>
                  <a:pt x="113" y="25"/>
                </a:moveTo>
                <a:cubicBezTo>
                  <a:pt x="108" y="22"/>
                  <a:pt x="108" y="22"/>
                  <a:pt x="108" y="22"/>
                </a:cubicBezTo>
                <a:cubicBezTo>
                  <a:pt x="42" y="128"/>
                  <a:pt x="42" y="128"/>
                  <a:pt x="42" y="128"/>
                </a:cubicBezTo>
                <a:cubicBezTo>
                  <a:pt x="38" y="135"/>
                  <a:pt x="27" y="137"/>
                  <a:pt x="19" y="132"/>
                </a:cubicBezTo>
                <a:cubicBezTo>
                  <a:pt x="11" y="127"/>
                  <a:pt x="8" y="117"/>
                  <a:pt x="12" y="109"/>
                </a:cubicBezTo>
                <a:cubicBezTo>
                  <a:pt x="78" y="3"/>
                  <a:pt x="78" y="3"/>
                  <a:pt x="78" y="3"/>
                </a:cubicBezTo>
                <a:cubicBezTo>
                  <a:pt x="73" y="0"/>
                  <a:pt x="73" y="0"/>
                  <a:pt x="73" y="0"/>
                </a:cubicBezTo>
                <a:cubicBezTo>
                  <a:pt x="6" y="107"/>
                  <a:pt x="6" y="107"/>
                  <a:pt x="6" y="107"/>
                </a:cubicBezTo>
                <a:cubicBezTo>
                  <a:pt x="0" y="117"/>
                  <a:pt x="4" y="131"/>
                  <a:pt x="15" y="138"/>
                </a:cubicBezTo>
                <a:cubicBezTo>
                  <a:pt x="26" y="145"/>
                  <a:pt x="40" y="142"/>
                  <a:pt x="47" y="132"/>
                </a:cubicBezTo>
                <a:lnTo>
                  <a:pt x="113" y="25"/>
                </a:lnTo>
                <a:close/>
              </a:path>
            </a:pathLst>
          </a:custGeom>
          <a:solidFill>
            <a:srgbClr val="A6A6A6"/>
          </a:solidFill>
          <a:ln>
            <a:noFill/>
          </a:ln>
        </p:spPr>
        <p:txBody>
          <a:bodyPr vert="horz" wrap="square" lIns="91440" tIns="45720" rIns="91440" bIns="45720" numCol="1" anchor="t" anchorCtr="0" compatLnSpc="1"/>
          <a:lstStyle/>
          <a:p>
            <a:endParaRPr lang="id-ID"/>
          </a:p>
        </p:txBody>
      </p:sp>
      <p:sp>
        <p:nvSpPr>
          <p:cNvPr id="93" name="Freeform 87"/>
          <p:cNvSpPr/>
          <p:nvPr/>
        </p:nvSpPr>
        <p:spPr bwMode="auto">
          <a:xfrm>
            <a:off x="7046764" y="3675071"/>
            <a:ext cx="94260" cy="65353"/>
          </a:xfrm>
          <a:custGeom>
            <a:avLst/>
            <a:gdLst>
              <a:gd name="T0" fmla="*/ 54 w 55"/>
              <a:gd name="T1" fmla="*/ 35 h 38"/>
              <a:gd name="T2" fmla="*/ 48 w 55"/>
              <a:gd name="T3" fmla="*/ 37 h 38"/>
              <a:gd name="T4" fmla="*/ 3 w 55"/>
              <a:gd name="T5" fmla="*/ 9 h 38"/>
              <a:gd name="T6" fmla="*/ 2 w 55"/>
              <a:gd name="T7" fmla="*/ 3 h 38"/>
              <a:gd name="T8" fmla="*/ 8 w 55"/>
              <a:gd name="T9" fmla="*/ 1 h 38"/>
              <a:gd name="T10" fmla="*/ 53 w 55"/>
              <a:gd name="T11" fmla="*/ 29 h 38"/>
              <a:gd name="T12" fmla="*/ 54 w 55"/>
              <a:gd name="T13" fmla="*/ 35 h 38"/>
            </a:gdLst>
            <a:ahLst/>
            <a:cxnLst>
              <a:cxn ang="0">
                <a:pos x="T0" y="T1"/>
              </a:cxn>
              <a:cxn ang="0">
                <a:pos x="T2" y="T3"/>
              </a:cxn>
              <a:cxn ang="0">
                <a:pos x="T4" y="T5"/>
              </a:cxn>
              <a:cxn ang="0">
                <a:pos x="T6" y="T7"/>
              </a:cxn>
              <a:cxn ang="0">
                <a:pos x="T8" y="T9"/>
              </a:cxn>
              <a:cxn ang="0">
                <a:pos x="T10" y="T11"/>
              </a:cxn>
              <a:cxn ang="0">
                <a:pos x="T12" y="T13"/>
              </a:cxn>
            </a:cxnLst>
            <a:rect l="0" t="0" r="r" b="b"/>
            <a:pathLst>
              <a:path w="55" h="38">
                <a:moveTo>
                  <a:pt x="54" y="35"/>
                </a:moveTo>
                <a:cubicBezTo>
                  <a:pt x="53" y="37"/>
                  <a:pt x="50" y="38"/>
                  <a:pt x="48" y="37"/>
                </a:cubicBezTo>
                <a:cubicBezTo>
                  <a:pt x="3" y="9"/>
                  <a:pt x="3" y="9"/>
                  <a:pt x="3" y="9"/>
                </a:cubicBezTo>
                <a:cubicBezTo>
                  <a:pt x="1" y="7"/>
                  <a:pt x="0" y="5"/>
                  <a:pt x="2" y="3"/>
                </a:cubicBezTo>
                <a:cubicBezTo>
                  <a:pt x="3" y="1"/>
                  <a:pt x="6" y="0"/>
                  <a:pt x="8" y="1"/>
                </a:cubicBezTo>
                <a:cubicBezTo>
                  <a:pt x="53" y="29"/>
                  <a:pt x="53" y="29"/>
                  <a:pt x="53" y="29"/>
                </a:cubicBezTo>
                <a:cubicBezTo>
                  <a:pt x="55" y="31"/>
                  <a:pt x="55" y="33"/>
                  <a:pt x="54" y="35"/>
                </a:cubicBezTo>
                <a:close/>
              </a:path>
            </a:pathLst>
          </a:custGeom>
          <a:solidFill>
            <a:srgbClr val="A6A6A6"/>
          </a:solidFill>
          <a:ln>
            <a:noFill/>
          </a:ln>
        </p:spPr>
        <p:txBody>
          <a:bodyPr vert="horz" wrap="square" lIns="91440" tIns="45720" rIns="91440" bIns="45720" numCol="1" anchor="t" anchorCtr="0" compatLnSpc="1"/>
          <a:lstStyle/>
          <a:p>
            <a:endParaRPr lang="id-ID"/>
          </a:p>
        </p:txBody>
      </p:sp>
      <p:sp>
        <p:nvSpPr>
          <p:cNvPr id="94" name="Freeform 88"/>
          <p:cNvSpPr/>
          <p:nvPr/>
        </p:nvSpPr>
        <p:spPr bwMode="auto">
          <a:xfrm>
            <a:off x="6973870" y="3726600"/>
            <a:ext cx="129450" cy="179722"/>
          </a:xfrm>
          <a:custGeom>
            <a:avLst/>
            <a:gdLst>
              <a:gd name="T0" fmla="*/ 75 w 75"/>
              <a:gd name="T1" fmla="*/ 4 h 104"/>
              <a:gd name="T2" fmla="*/ 69 w 75"/>
              <a:gd name="T3" fmla="*/ 0 h 104"/>
              <a:gd name="T4" fmla="*/ 10 w 75"/>
              <a:gd name="T5" fmla="*/ 95 h 104"/>
              <a:gd name="T6" fmla="*/ 0 w 75"/>
              <a:gd name="T7" fmla="*/ 100 h 104"/>
              <a:gd name="T8" fmla="*/ 1 w 75"/>
              <a:gd name="T9" fmla="*/ 101 h 104"/>
              <a:gd name="T10" fmla="*/ 17 w 75"/>
              <a:gd name="T11" fmla="*/ 98 h 104"/>
              <a:gd name="T12" fmla="*/ 75 w 75"/>
              <a:gd name="T13" fmla="*/ 4 h 104"/>
            </a:gdLst>
            <a:ahLst/>
            <a:cxnLst>
              <a:cxn ang="0">
                <a:pos x="T0" y="T1"/>
              </a:cxn>
              <a:cxn ang="0">
                <a:pos x="T2" y="T3"/>
              </a:cxn>
              <a:cxn ang="0">
                <a:pos x="T4" y="T5"/>
              </a:cxn>
              <a:cxn ang="0">
                <a:pos x="T6" y="T7"/>
              </a:cxn>
              <a:cxn ang="0">
                <a:pos x="T8" y="T9"/>
              </a:cxn>
              <a:cxn ang="0">
                <a:pos x="T10" y="T11"/>
              </a:cxn>
              <a:cxn ang="0">
                <a:pos x="T12" y="T13"/>
              </a:cxn>
            </a:cxnLst>
            <a:rect l="0" t="0" r="r" b="b"/>
            <a:pathLst>
              <a:path w="75" h="104">
                <a:moveTo>
                  <a:pt x="75" y="4"/>
                </a:moveTo>
                <a:cubicBezTo>
                  <a:pt x="69" y="0"/>
                  <a:pt x="69" y="0"/>
                  <a:pt x="69" y="0"/>
                </a:cubicBezTo>
                <a:cubicBezTo>
                  <a:pt x="10" y="95"/>
                  <a:pt x="10" y="95"/>
                  <a:pt x="10" y="95"/>
                </a:cubicBezTo>
                <a:cubicBezTo>
                  <a:pt x="8" y="98"/>
                  <a:pt x="4" y="100"/>
                  <a:pt x="0" y="100"/>
                </a:cubicBezTo>
                <a:cubicBezTo>
                  <a:pt x="0" y="100"/>
                  <a:pt x="1" y="100"/>
                  <a:pt x="1" y="101"/>
                </a:cubicBezTo>
                <a:cubicBezTo>
                  <a:pt x="7" y="104"/>
                  <a:pt x="14" y="103"/>
                  <a:pt x="17" y="98"/>
                </a:cubicBezTo>
                <a:lnTo>
                  <a:pt x="75" y="4"/>
                </a:lnTo>
                <a:close/>
              </a:path>
            </a:pathLst>
          </a:custGeom>
          <a:solidFill>
            <a:srgbClr val="A6A6A6"/>
          </a:solidFill>
          <a:ln>
            <a:noFill/>
          </a:ln>
        </p:spPr>
        <p:txBody>
          <a:bodyPr vert="horz" wrap="square" lIns="91440" tIns="45720" rIns="91440" bIns="45720" numCol="1" anchor="t" anchorCtr="0" compatLnSpc="1"/>
          <a:lstStyle/>
          <a:p>
            <a:endParaRPr lang="id-ID"/>
          </a:p>
        </p:txBody>
      </p:sp>
      <p:sp>
        <p:nvSpPr>
          <p:cNvPr id="95" name="Freeform 89"/>
          <p:cNvSpPr>
            <a:spLocks noEditPoints="1"/>
          </p:cNvSpPr>
          <p:nvPr/>
        </p:nvSpPr>
        <p:spPr bwMode="auto">
          <a:xfrm>
            <a:off x="6672239" y="2703569"/>
            <a:ext cx="175951" cy="128193"/>
          </a:xfrm>
          <a:custGeom>
            <a:avLst/>
            <a:gdLst>
              <a:gd name="T0" fmla="*/ 84 w 102"/>
              <a:gd name="T1" fmla="*/ 71 h 74"/>
              <a:gd name="T2" fmla="*/ 79 w 102"/>
              <a:gd name="T3" fmla="*/ 69 h 74"/>
              <a:gd name="T4" fmla="*/ 79 w 102"/>
              <a:gd name="T5" fmla="*/ 69 h 74"/>
              <a:gd name="T6" fmla="*/ 79 w 102"/>
              <a:gd name="T7" fmla="*/ 52 h 74"/>
              <a:gd name="T8" fmla="*/ 86 w 102"/>
              <a:gd name="T9" fmla="*/ 49 h 74"/>
              <a:gd name="T10" fmla="*/ 90 w 102"/>
              <a:gd name="T11" fmla="*/ 38 h 74"/>
              <a:gd name="T12" fmla="*/ 79 w 102"/>
              <a:gd name="T13" fmla="*/ 31 h 74"/>
              <a:gd name="T14" fmla="*/ 85 w 102"/>
              <a:gd name="T15" fmla="*/ 20 h 74"/>
              <a:gd name="T16" fmla="*/ 79 w 102"/>
              <a:gd name="T17" fmla="*/ 16 h 74"/>
              <a:gd name="T18" fmla="*/ 72 w 102"/>
              <a:gd name="T19" fmla="*/ 3 h 74"/>
              <a:gd name="T20" fmla="*/ 79 w 102"/>
              <a:gd name="T21" fmla="*/ 16 h 74"/>
              <a:gd name="T22" fmla="*/ 72 w 102"/>
              <a:gd name="T23" fmla="*/ 21 h 74"/>
              <a:gd name="T24" fmla="*/ 72 w 102"/>
              <a:gd name="T25" fmla="*/ 9 h 74"/>
              <a:gd name="T26" fmla="*/ 79 w 102"/>
              <a:gd name="T27" fmla="*/ 73 h 74"/>
              <a:gd name="T28" fmla="*/ 72 w 102"/>
              <a:gd name="T29" fmla="*/ 69 h 74"/>
              <a:gd name="T30" fmla="*/ 79 w 102"/>
              <a:gd name="T31" fmla="*/ 73 h 74"/>
              <a:gd name="T32" fmla="*/ 79 w 102"/>
              <a:gd name="T33" fmla="*/ 34 h 74"/>
              <a:gd name="T34" fmla="*/ 75 w 102"/>
              <a:gd name="T35" fmla="*/ 45 h 74"/>
              <a:gd name="T36" fmla="*/ 79 w 102"/>
              <a:gd name="T37" fmla="*/ 52 h 74"/>
              <a:gd name="T38" fmla="*/ 72 w 102"/>
              <a:gd name="T39" fmla="*/ 25 h 74"/>
              <a:gd name="T40" fmla="*/ 79 w 102"/>
              <a:gd name="T41" fmla="*/ 31 h 74"/>
              <a:gd name="T42" fmla="*/ 72 w 102"/>
              <a:gd name="T43" fmla="*/ 3 h 74"/>
              <a:gd name="T44" fmla="*/ 71 w 102"/>
              <a:gd name="T45" fmla="*/ 8 h 74"/>
              <a:gd name="T46" fmla="*/ 66 w 102"/>
              <a:gd name="T47" fmla="*/ 2 h 74"/>
              <a:gd name="T48" fmla="*/ 66 w 102"/>
              <a:gd name="T49" fmla="*/ 73 h 74"/>
              <a:gd name="T50" fmla="*/ 67 w 102"/>
              <a:gd name="T51" fmla="*/ 65 h 74"/>
              <a:gd name="T52" fmla="*/ 72 w 102"/>
              <a:gd name="T53" fmla="*/ 74 h 74"/>
              <a:gd name="T54" fmla="*/ 72 w 102"/>
              <a:gd name="T55" fmla="*/ 21 h 74"/>
              <a:gd name="T56" fmla="*/ 72 w 102"/>
              <a:gd name="T57" fmla="*/ 52 h 74"/>
              <a:gd name="T58" fmla="*/ 66 w 102"/>
              <a:gd name="T59" fmla="*/ 57 h 74"/>
              <a:gd name="T60" fmla="*/ 69 w 102"/>
              <a:gd name="T61" fmla="*/ 16 h 74"/>
              <a:gd name="T62" fmla="*/ 22 w 102"/>
              <a:gd name="T63" fmla="*/ 10 h 74"/>
              <a:gd name="T64" fmla="*/ 66 w 102"/>
              <a:gd name="T65" fmla="*/ 5 h 74"/>
              <a:gd name="T66" fmla="*/ 64 w 102"/>
              <a:gd name="T67" fmla="*/ 6 h 74"/>
              <a:gd name="T68" fmla="*/ 66 w 102"/>
              <a:gd name="T69" fmla="*/ 16 h 74"/>
              <a:gd name="T70" fmla="*/ 66 w 102"/>
              <a:gd name="T71" fmla="*/ 64 h 74"/>
              <a:gd name="T72" fmla="*/ 37 w 102"/>
              <a:gd name="T73" fmla="*/ 57 h 74"/>
              <a:gd name="T74" fmla="*/ 22 w 102"/>
              <a:gd name="T75" fmla="*/ 49 h 74"/>
              <a:gd name="T76" fmla="*/ 27 w 102"/>
              <a:gd name="T77" fmla="*/ 48 h 74"/>
              <a:gd name="T78" fmla="*/ 22 w 102"/>
              <a:gd name="T79" fmla="*/ 27 h 74"/>
              <a:gd name="T80" fmla="*/ 2 w 102"/>
              <a:gd name="T81" fmla="*/ 41 h 74"/>
              <a:gd name="T82" fmla="*/ 22 w 102"/>
              <a:gd name="T83" fmla="*/ 10 h 74"/>
              <a:gd name="T84" fmla="*/ 17 w 102"/>
              <a:gd name="T85" fmla="*/ 28 h 74"/>
              <a:gd name="T86" fmla="*/ 22 w 102"/>
              <a:gd name="T87" fmla="*/ 49 h 74"/>
              <a:gd name="T88" fmla="*/ 2 w 102"/>
              <a:gd name="T89"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2" h="74">
                <a:moveTo>
                  <a:pt x="79" y="7"/>
                </a:moveTo>
                <a:cubicBezTo>
                  <a:pt x="102" y="22"/>
                  <a:pt x="98" y="62"/>
                  <a:pt x="84" y="71"/>
                </a:cubicBezTo>
                <a:cubicBezTo>
                  <a:pt x="82" y="72"/>
                  <a:pt x="80" y="73"/>
                  <a:pt x="79" y="73"/>
                </a:cubicBezTo>
                <a:cubicBezTo>
                  <a:pt x="79" y="69"/>
                  <a:pt x="79" y="69"/>
                  <a:pt x="79" y="69"/>
                </a:cubicBezTo>
                <a:cubicBezTo>
                  <a:pt x="79" y="69"/>
                  <a:pt x="79" y="69"/>
                  <a:pt x="79" y="69"/>
                </a:cubicBezTo>
                <a:cubicBezTo>
                  <a:pt x="79" y="69"/>
                  <a:pt x="79" y="69"/>
                  <a:pt x="79" y="69"/>
                </a:cubicBezTo>
                <a:cubicBezTo>
                  <a:pt x="83" y="67"/>
                  <a:pt x="85" y="61"/>
                  <a:pt x="83" y="57"/>
                </a:cubicBezTo>
                <a:cubicBezTo>
                  <a:pt x="82" y="55"/>
                  <a:pt x="80" y="53"/>
                  <a:pt x="79" y="52"/>
                </a:cubicBezTo>
                <a:cubicBezTo>
                  <a:pt x="79" y="49"/>
                  <a:pt x="79" y="49"/>
                  <a:pt x="79" y="49"/>
                </a:cubicBezTo>
                <a:cubicBezTo>
                  <a:pt x="81" y="50"/>
                  <a:pt x="84" y="50"/>
                  <a:pt x="86" y="49"/>
                </a:cubicBezTo>
                <a:cubicBezTo>
                  <a:pt x="86" y="49"/>
                  <a:pt x="86" y="49"/>
                  <a:pt x="86" y="49"/>
                </a:cubicBezTo>
                <a:cubicBezTo>
                  <a:pt x="90" y="47"/>
                  <a:pt x="92" y="42"/>
                  <a:pt x="90" y="38"/>
                </a:cubicBezTo>
                <a:cubicBezTo>
                  <a:pt x="88" y="34"/>
                  <a:pt x="83" y="32"/>
                  <a:pt x="79" y="34"/>
                </a:cubicBezTo>
                <a:cubicBezTo>
                  <a:pt x="79" y="31"/>
                  <a:pt x="79" y="31"/>
                  <a:pt x="79" y="31"/>
                </a:cubicBezTo>
                <a:cubicBezTo>
                  <a:pt x="80" y="31"/>
                  <a:pt x="81" y="30"/>
                  <a:pt x="82" y="30"/>
                </a:cubicBezTo>
                <a:cubicBezTo>
                  <a:pt x="86" y="28"/>
                  <a:pt x="87" y="24"/>
                  <a:pt x="85" y="20"/>
                </a:cubicBezTo>
                <a:cubicBezTo>
                  <a:pt x="85" y="20"/>
                  <a:pt x="85" y="20"/>
                  <a:pt x="85" y="20"/>
                </a:cubicBezTo>
                <a:cubicBezTo>
                  <a:pt x="84" y="17"/>
                  <a:pt x="81" y="16"/>
                  <a:pt x="79" y="16"/>
                </a:cubicBezTo>
                <a:lnTo>
                  <a:pt x="79" y="7"/>
                </a:lnTo>
                <a:close/>
                <a:moveTo>
                  <a:pt x="72" y="3"/>
                </a:moveTo>
                <a:cubicBezTo>
                  <a:pt x="74" y="4"/>
                  <a:pt x="76" y="5"/>
                  <a:pt x="79" y="7"/>
                </a:cubicBezTo>
                <a:cubicBezTo>
                  <a:pt x="79" y="16"/>
                  <a:pt x="79" y="16"/>
                  <a:pt x="79" y="16"/>
                </a:cubicBezTo>
                <a:cubicBezTo>
                  <a:pt x="77" y="16"/>
                  <a:pt x="76" y="16"/>
                  <a:pt x="75" y="17"/>
                </a:cubicBezTo>
                <a:cubicBezTo>
                  <a:pt x="73" y="17"/>
                  <a:pt x="72" y="19"/>
                  <a:pt x="72" y="21"/>
                </a:cubicBezTo>
                <a:cubicBezTo>
                  <a:pt x="72" y="13"/>
                  <a:pt x="72" y="13"/>
                  <a:pt x="72" y="13"/>
                </a:cubicBezTo>
                <a:cubicBezTo>
                  <a:pt x="72" y="12"/>
                  <a:pt x="72" y="10"/>
                  <a:pt x="72" y="9"/>
                </a:cubicBezTo>
                <a:cubicBezTo>
                  <a:pt x="72" y="3"/>
                  <a:pt x="72" y="3"/>
                  <a:pt x="72" y="3"/>
                </a:cubicBezTo>
                <a:close/>
                <a:moveTo>
                  <a:pt x="79" y="73"/>
                </a:moveTo>
                <a:cubicBezTo>
                  <a:pt x="76" y="74"/>
                  <a:pt x="74" y="74"/>
                  <a:pt x="72" y="74"/>
                </a:cubicBezTo>
                <a:cubicBezTo>
                  <a:pt x="72" y="69"/>
                  <a:pt x="72" y="69"/>
                  <a:pt x="72" y="69"/>
                </a:cubicBezTo>
                <a:cubicBezTo>
                  <a:pt x="74" y="70"/>
                  <a:pt x="76" y="70"/>
                  <a:pt x="79" y="69"/>
                </a:cubicBezTo>
                <a:cubicBezTo>
                  <a:pt x="79" y="73"/>
                  <a:pt x="79" y="73"/>
                  <a:pt x="79" y="73"/>
                </a:cubicBezTo>
                <a:close/>
                <a:moveTo>
                  <a:pt x="79" y="31"/>
                </a:moveTo>
                <a:cubicBezTo>
                  <a:pt x="79" y="34"/>
                  <a:pt x="79" y="34"/>
                  <a:pt x="79" y="34"/>
                </a:cubicBezTo>
                <a:cubicBezTo>
                  <a:pt x="78" y="34"/>
                  <a:pt x="78" y="34"/>
                  <a:pt x="78" y="34"/>
                </a:cubicBezTo>
                <a:cubicBezTo>
                  <a:pt x="74" y="36"/>
                  <a:pt x="73" y="41"/>
                  <a:pt x="75" y="45"/>
                </a:cubicBezTo>
                <a:cubicBezTo>
                  <a:pt x="76" y="47"/>
                  <a:pt x="77" y="48"/>
                  <a:pt x="79" y="49"/>
                </a:cubicBezTo>
                <a:cubicBezTo>
                  <a:pt x="79" y="52"/>
                  <a:pt x="79" y="52"/>
                  <a:pt x="79" y="52"/>
                </a:cubicBezTo>
                <a:cubicBezTo>
                  <a:pt x="76" y="51"/>
                  <a:pt x="74" y="51"/>
                  <a:pt x="72" y="52"/>
                </a:cubicBezTo>
                <a:cubicBezTo>
                  <a:pt x="72" y="25"/>
                  <a:pt x="72" y="25"/>
                  <a:pt x="72" y="25"/>
                </a:cubicBezTo>
                <a:cubicBezTo>
                  <a:pt x="72" y="26"/>
                  <a:pt x="72" y="26"/>
                  <a:pt x="72" y="26"/>
                </a:cubicBezTo>
                <a:cubicBezTo>
                  <a:pt x="73" y="29"/>
                  <a:pt x="76" y="31"/>
                  <a:pt x="79" y="31"/>
                </a:cubicBezTo>
                <a:close/>
                <a:moveTo>
                  <a:pt x="66" y="2"/>
                </a:moveTo>
                <a:cubicBezTo>
                  <a:pt x="68" y="2"/>
                  <a:pt x="70" y="3"/>
                  <a:pt x="72" y="3"/>
                </a:cubicBezTo>
                <a:cubicBezTo>
                  <a:pt x="72" y="9"/>
                  <a:pt x="72" y="9"/>
                  <a:pt x="72" y="9"/>
                </a:cubicBezTo>
                <a:cubicBezTo>
                  <a:pt x="71" y="9"/>
                  <a:pt x="71" y="9"/>
                  <a:pt x="71" y="8"/>
                </a:cubicBezTo>
                <a:cubicBezTo>
                  <a:pt x="70" y="7"/>
                  <a:pt x="68" y="5"/>
                  <a:pt x="66" y="5"/>
                </a:cubicBezTo>
                <a:cubicBezTo>
                  <a:pt x="66" y="2"/>
                  <a:pt x="66" y="2"/>
                  <a:pt x="66" y="2"/>
                </a:cubicBezTo>
                <a:close/>
                <a:moveTo>
                  <a:pt x="72" y="74"/>
                </a:moveTo>
                <a:cubicBezTo>
                  <a:pt x="70" y="74"/>
                  <a:pt x="68" y="73"/>
                  <a:pt x="66" y="73"/>
                </a:cubicBezTo>
                <a:cubicBezTo>
                  <a:pt x="66" y="64"/>
                  <a:pt x="66" y="64"/>
                  <a:pt x="66" y="64"/>
                </a:cubicBezTo>
                <a:cubicBezTo>
                  <a:pt x="66" y="64"/>
                  <a:pt x="67" y="64"/>
                  <a:pt x="67" y="65"/>
                </a:cubicBezTo>
                <a:cubicBezTo>
                  <a:pt x="68" y="67"/>
                  <a:pt x="70" y="68"/>
                  <a:pt x="72" y="69"/>
                </a:cubicBezTo>
                <a:cubicBezTo>
                  <a:pt x="72" y="74"/>
                  <a:pt x="72" y="74"/>
                  <a:pt x="72" y="74"/>
                </a:cubicBezTo>
                <a:close/>
                <a:moveTo>
                  <a:pt x="72" y="13"/>
                </a:moveTo>
                <a:cubicBezTo>
                  <a:pt x="72" y="21"/>
                  <a:pt x="72" y="21"/>
                  <a:pt x="72" y="21"/>
                </a:cubicBezTo>
                <a:cubicBezTo>
                  <a:pt x="71" y="22"/>
                  <a:pt x="71" y="24"/>
                  <a:pt x="72" y="25"/>
                </a:cubicBezTo>
                <a:cubicBezTo>
                  <a:pt x="72" y="52"/>
                  <a:pt x="72" y="52"/>
                  <a:pt x="72" y="52"/>
                </a:cubicBezTo>
                <a:cubicBezTo>
                  <a:pt x="71" y="52"/>
                  <a:pt x="71" y="52"/>
                  <a:pt x="71" y="52"/>
                </a:cubicBezTo>
                <a:cubicBezTo>
                  <a:pt x="69" y="54"/>
                  <a:pt x="67" y="55"/>
                  <a:pt x="66" y="57"/>
                </a:cubicBezTo>
                <a:cubicBezTo>
                  <a:pt x="66" y="16"/>
                  <a:pt x="66" y="16"/>
                  <a:pt x="66" y="16"/>
                </a:cubicBezTo>
                <a:cubicBezTo>
                  <a:pt x="67" y="16"/>
                  <a:pt x="68" y="16"/>
                  <a:pt x="69" y="16"/>
                </a:cubicBezTo>
                <a:cubicBezTo>
                  <a:pt x="70" y="15"/>
                  <a:pt x="71" y="14"/>
                  <a:pt x="72" y="13"/>
                </a:cubicBezTo>
                <a:close/>
                <a:moveTo>
                  <a:pt x="22" y="10"/>
                </a:moveTo>
                <a:cubicBezTo>
                  <a:pt x="41" y="2"/>
                  <a:pt x="55" y="0"/>
                  <a:pt x="66" y="2"/>
                </a:cubicBezTo>
                <a:cubicBezTo>
                  <a:pt x="66" y="5"/>
                  <a:pt x="66" y="5"/>
                  <a:pt x="66" y="5"/>
                </a:cubicBezTo>
                <a:cubicBezTo>
                  <a:pt x="65" y="5"/>
                  <a:pt x="65" y="6"/>
                  <a:pt x="64" y="6"/>
                </a:cubicBezTo>
                <a:cubicBezTo>
                  <a:pt x="64" y="6"/>
                  <a:pt x="64" y="6"/>
                  <a:pt x="64" y="6"/>
                </a:cubicBezTo>
                <a:cubicBezTo>
                  <a:pt x="61" y="7"/>
                  <a:pt x="60" y="11"/>
                  <a:pt x="61" y="13"/>
                </a:cubicBezTo>
                <a:cubicBezTo>
                  <a:pt x="62" y="15"/>
                  <a:pt x="64" y="16"/>
                  <a:pt x="66" y="16"/>
                </a:cubicBezTo>
                <a:cubicBezTo>
                  <a:pt x="66" y="57"/>
                  <a:pt x="66" y="57"/>
                  <a:pt x="66" y="57"/>
                </a:cubicBezTo>
                <a:cubicBezTo>
                  <a:pt x="66" y="59"/>
                  <a:pt x="66" y="62"/>
                  <a:pt x="66" y="64"/>
                </a:cubicBezTo>
                <a:cubicBezTo>
                  <a:pt x="66" y="73"/>
                  <a:pt x="66" y="73"/>
                  <a:pt x="66" y="73"/>
                </a:cubicBezTo>
                <a:cubicBezTo>
                  <a:pt x="56" y="68"/>
                  <a:pt x="48" y="56"/>
                  <a:pt x="37" y="57"/>
                </a:cubicBezTo>
                <a:cubicBezTo>
                  <a:pt x="32" y="57"/>
                  <a:pt x="27" y="58"/>
                  <a:pt x="22" y="57"/>
                </a:cubicBezTo>
                <a:cubicBezTo>
                  <a:pt x="22" y="49"/>
                  <a:pt x="22" y="49"/>
                  <a:pt x="22" y="49"/>
                </a:cubicBezTo>
                <a:cubicBezTo>
                  <a:pt x="24" y="49"/>
                  <a:pt x="25" y="48"/>
                  <a:pt x="27" y="48"/>
                </a:cubicBezTo>
                <a:cubicBezTo>
                  <a:pt x="27" y="48"/>
                  <a:pt x="27" y="48"/>
                  <a:pt x="27" y="48"/>
                </a:cubicBezTo>
                <a:cubicBezTo>
                  <a:pt x="32" y="45"/>
                  <a:pt x="34" y="38"/>
                  <a:pt x="32" y="33"/>
                </a:cubicBezTo>
                <a:cubicBezTo>
                  <a:pt x="30" y="29"/>
                  <a:pt x="26" y="27"/>
                  <a:pt x="22" y="27"/>
                </a:cubicBezTo>
                <a:lnTo>
                  <a:pt x="22" y="10"/>
                </a:lnTo>
                <a:close/>
                <a:moveTo>
                  <a:pt x="2" y="41"/>
                </a:moveTo>
                <a:cubicBezTo>
                  <a:pt x="0" y="23"/>
                  <a:pt x="18" y="12"/>
                  <a:pt x="18" y="12"/>
                </a:cubicBezTo>
                <a:cubicBezTo>
                  <a:pt x="20" y="12"/>
                  <a:pt x="21" y="11"/>
                  <a:pt x="22" y="10"/>
                </a:cubicBezTo>
                <a:cubicBezTo>
                  <a:pt x="22" y="27"/>
                  <a:pt x="22" y="27"/>
                  <a:pt x="22" y="27"/>
                </a:cubicBezTo>
                <a:cubicBezTo>
                  <a:pt x="20" y="27"/>
                  <a:pt x="19" y="27"/>
                  <a:pt x="17" y="28"/>
                </a:cubicBezTo>
                <a:cubicBezTo>
                  <a:pt x="12" y="31"/>
                  <a:pt x="9" y="37"/>
                  <a:pt x="12" y="43"/>
                </a:cubicBezTo>
                <a:cubicBezTo>
                  <a:pt x="14" y="47"/>
                  <a:pt x="18" y="49"/>
                  <a:pt x="22" y="49"/>
                </a:cubicBezTo>
                <a:cubicBezTo>
                  <a:pt x="22" y="57"/>
                  <a:pt x="22" y="57"/>
                  <a:pt x="22" y="57"/>
                </a:cubicBezTo>
                <a:cubicBezTo>
                  <a:pt x="12" y="57"/>
                  <a:pt x="4" y="53"/>
                  <a:pt x="2" y="41"/>
                </a:cubicBezTo>
                <a:close/>
              </a:path>
            </a:pathLst>
          </a:custGeom>
          <a:solidFill>
            <a:srgbClr val="A6A6A6"/>
          </a:solidFill>
          <a:ln>
            <a:noFill/>
          </a:ln>
        </p:spPr>
        <p:txBody>
          <a:bodyPr vert="horz" wrap="square" lIns="91440" tIns="45720" rIns="91440" bIns="45720" numCol="1" anchor="t" anchorCtr="0" compatLnSpc="1"/>
          <a:lstStyle/>
          <a:p>
            <a:endParaRPr lang="id-ID"/>
          </a:p>
        </p:txBody>
      </p:sp>
      <p:sp>
        <p:nvSpPr>
          <p:cNvPr id="96" name="Freeform 90"/>
          <p:cNvSpPr/>
          <p:nvPr/>
        </p:nvSpPr>
        <p:spPr bwMode="auto">
          <a:xfrm>
            <a:off x="5205560" y="3543108"/>
            <a:ext cx="163383" cy="211142"/>
          </a:xfrm>
          <a:custGeom>
            <a:avLst/>
            <a:gdLst>
              <a:gd name="T0" fmla="*/ 0 w 95"/>
              <a:gd name="T1" fmla="*/ 21 h 123"/>
              <a:gd name="T2" fmla="*/ 4 w 95"/>
              <a:gd name="T3" fmla="*/ 19 h 123"/>
              <a:gd name="T4" fmla="*/ 59 w 95"/>
              <a:gd name="T5" fmla="*/ 109 h 123"/>
              <a:gd name="T6" fmla="*/ 79 w 95"/>
              <a:gd name="T7" fmla="*/ 112 h 123"/>
              <a:gd name="T8" fmla="*/ 85 w 95"/>
              <a:gd name="T9" fmla="*/ 93 h 123"/>
              <a:gd name="T10" fmla="*/ 29 w 95"/>
              <a:gd name="T11" fmla="*/ 3 h 123"/>
              <a:gd name="T12" fmla="*/ 34 w 95"/>
              <a:gd name="T13" fmla="*/ 0 h 123"/>
              <a:gd name="T14" fmla="*/ 90 w 95"/>
              <a:gd name="T15" fmla="*/ 91 h 123"/>
              <a:gd name="T16" fmla="*/ 82 w 95"/>
              <a:gd name="T17" fmla="*/ 117 h 123"/>
              <a:gd name="T18" fmla="*/ 56 w 95"/>
              <a:gd name="T19" fmla="*/ 112 h 123"/>
              <a:gd name="T20" fmla="*/ 0 w 95"/>
              <a:gd name="T21" fmla="*/ 2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123">
                <a:moveTo>
                  <a:pt x="0" y="21"/>
                </a:moveTo>
                <a:cubicBezTo>
                  <a:pt x="4" y="19"/>
                  <a:pt x="4" y="19"/>
                  <a:pt x="4" y="19"/>
                </a:cubicBezTo>
                <a:cubicBezTo>
                  <a:pt x="59" y="109"/>
                  <a:pt x="59" y="109"/>
                  <a:pt x="59" y="109"/>
                </a:cubicBezTo>
                <a:cubicBezTo>
                  <a:pt x="63" y="115"/>
                  <a:pt x="72" y="117"/>
                  <a:pt x="79" y="112"/>
                </a:cubicBezTo>
                <a:cubicBezTo>
                  <a:pt x="87" y="108"/>
                  <a:pt x="89" y="99"/>
                  <a:pt x="85" y="93"/>
                </a:cubicBezTo>
                <a:cubicBezTo>
                  <a:pt x="29" y="3"/>
                  <a:pt x="29" y="3"/>
                  <a:pt x="29" y="3"/>
                </a:cubicBezTo>
                <a:cubicBezTo>
                  <a:pt x="34" y="0"/>
                  <a:pt x="34" y="0"/>
                  <a:pt x="34" y="0"/>
                </a:cubicBezTo>
                <a:cubicBezTo>
                  <a:pt x="90" y="91"/>
                  <a:pt x="90" y="91"/>
                  <a:pt x="90" y="91"/>
                </a:cubicBezTo>
                <a:cubicBezTo>
                  <a:pt x="95" y="100"/>
                  <a:pt x="92" y="111"/>
                  <a:pt x="82" y="117"/>
                </a:cubicBezTo>
                <a:cubicBezTo>
                  <a:pt x="73" y="123"/>
                  <a:pt x="61" y="121"/>
                  <a:pt x="56" y="112"/>
                </a:cubicBezTo>
                <a:lnTo>
                  <a:pt x="0" y="21"/>
                </a:lnTo>
                <a:close/>
              </a:path>
            </a:pathLst>
          </a:custGeom>
          <a:solidFill>
            <a:srgbClr val="A6A6A6"/>
          </a:solidFill>
          <a:ln>
            <a:noFill/>
          </a:ln>
        </p:spPr>
        <p:txBody>
          <a:bodyPr vert="horz" wrap="square" lIns="91440" tIns="45720" rIns="91440" bIns="45720" numCol="1" anchor="t" anchorCtr="0" compatLnSpc="1"/>
          <a:lstStyle/>
          <a:p>
            <a:endParaRPr lang="id-ID"/>
          </a:p>
        </p:txBody>
      </p:sp>
      <p:sp>
        <p:nvSpPr>
          <p:cNvPr id="97" name="Freeform 91"/>
          <p:cNvSpPr/>
          <p:nvPr/>
        </p:nvSpPr>
        <p:spPr bwMode="auto">
          <a:xfrm>
            <a:off x="5195506" y="3535567"/>
            <a:ext cx="80435" cy="55299"/>
          </a:xfrm>
          <a:custGeom>
            <a:avLst/>
            <a:gdLst>
              <a:gd name="T0" fmla="*/ 1 w 47"/>
              <a:gd name="T1" fmla="*/ 30 h 32"/>
              <a:gd name="T2" fmla="*/ 6 w 47"/>
              <a:gd name="T3" fmla="*/ 31 h 32"/>
              <a:gd name="T4" fmla="*/ 44 w 47"/>
              <a:gd name="T5" fmla="*/ 7 h 32"/>
              <a:gd name="T6" fmla="*/ 46 w 47"/>
              <a:gd name="T7" fmla="*/ 2 h 32"/>
              <a:gd name="T8" fmla="*/ 41 w 47"/>
              <a:gd name="T9" fmla="*/ 1 h 32"/>
              <a:gd name="T10" fmla="*/ 2 w 47"/>
              <a:gd name="T11" fmla="*/ 25 h 32"/>
              <a:gd name="T12" fmla="*/ 1 w 47"/>
              <a:gd name="T13" fmla="*/ 30 h 32"/>
            </a:gdLst>
            <a:ahLst/>
            <a:cxnLst>
              <a:cxn ang="0">
                <a:pos x="T0" y="T1"/>
              </a:cxn>
              <a:cxn ang="0">
                <a:pos x="T2" y="T3"/>
              </a:cxn>
              <a:cxn ang="0">
                <a:pos x="T4" y="T5"/>
              </a:cxn>
              <a:cxn ang="0">
                <a:pos x="T6" y="T7"/>
              </a:cxn>
              <a:cxn ang="0">
                <a:pos x="T8" y="T9"/>
              </a:cxn>
              <a:cxn ang="0">
                <a:pos x="T10" y="T11"/>
              </a:cxn>
              <a:cxn ang="0">
                <a:pos x="T12" y="T13"/>
              </a:cxn>
            </a:cxnLst>
            <a:rect l="0" t="0" r="r" b="b"/>
            <a:pathLst>
              <a:path w="47" h="32">
                <a:moveTo>
                  <a:pt x="1" y="30"/>
                </a:moveTo>
                <a:cubicBezTo>
                  <a:pt x="2" y="32"/>
                  <a:pt x="4" y="32"/>
                  <a:pt x="6" y="31"/>
                </a:cubicBezTo>
                <a:cubicBezTo>
                  <a:pt x="44" y="7"/>
                  <a:pt x="44" y="7"/>
                  <a:pt x="44" y="7"/>
                </a:cubicBezTo>
                <a:cubicBezTo>
                  <a:pt x="46" y="6"/>
                  <a:pt x="47" y="4"/>
                  <a:pt x="46" y="2"/>
                </a:cubicBezTo>
                <a:cubicBezTo>
                  <a:pt x="45" y="1"/>
                  <a:pt x="42" y="0"/>
                  <a:pt x="41" y="1"/>
                </a:cubicBezTo>
                <a:cubicBezTo>
                  <a:pt x="2" y="25"/>
                  <a:pt x="2" y="25"/>
                  <a:pt x="2" y="25"/>
                </a:cubicBezTo>
                <a:cubicBezTo>
                  <a:pt x="1" y="26"/>
                  <a:pt x="0" y="28"/>
                  <a:pt x="1" y="30"/>
                </a:cubicBezTo>
                <a:close/>
              </a:path>
            </a:pathLst>
          </a:custGeom>
          <a:solidFill>
            <a:srgbClr val="A6A6A6"/>
          </a:solidFill>
          <a:ln>
            <a:noFill/>
          </a:ln>
        </p:spPr>
        <p:txBody>
          <a:bodyPr vert="horz" wrap="square" lIns="91440" tIns="45720" rIns="91440" bIns="45720" numCol="1" anchor="t" anchorCtr="0" compatLnSpc="1"/>
          <a:lstStyle/>
          <a:p>
            <a:endParaRPr lang="id-ID"/>
          </a:p>
        </p:txBody>
      </p:sp>
      <p:sp>
        <p:nvSpPr>
          <p:cNvPr id="98" name="Freeform 92"/>
          <p:cNvSpPr/>
          <p:nvPr/>
        </p:nvSpPr>
        <p:spPr bwMode="auto">
          <a:xfrm>
            <a:off x="5228182" y="3580812"/>
            <a:ext cx="110598" cy="152073"/>
          </a:xfrm>
          <a:custGeom>
            <a:avLst/>
            <a:gdLst>
              <a:gd name="T0" fmla="*/ 0 w 64"/>
              <a:gd name="T1" fmla="*/ 3 h 88"/>
              <a:gd name="T2" fmla="*/ 5 w 64"/>
              <a:gd name="T3" fmla="*/ 0 h 88"/>
              <a:gd name="T4" fmla="*/ 55 w 64"/>
              <a:gd name="T5" fmla="*/ 80 h 88"/>
              <a:gd name="T6" fmla="*/ 64 w 64"/>
              <a:gd name="T7" fmla="*/ 85 h 88"/>
              <a:gd name="T8" fmla="*/ 63 w 64"/>
              <a:gd name="T9" fmla="*/ 85 h 88"/>
              <a:gd name="T10" fmla="*/ 49 w 64"/>
              <a:gd name="T11" fmla="*/ 82 h 88"/>
              <a:gd name="T12" fmla="*/ 0 w 64"/>
              <a:gd name="T13" fmla="*/ 3 h 88"/>
            </a:gdLst>
            <a:ahLst/>
            <a:cxnLst>
              <a:cxn ang="0">
                <a:pos x="T0" y="T1"/>
              </a:cxn>
              <a:cxn ang="0">
                <a:pos x="T2" y="T3"/>
              </a:cxn>
              <a:cxn ang="0">
                <a:pos x="T4" y="T5"/>
              </a:cxn>
              <a:cxn ang="0">
                <a:pos x="T6" y="T7"/>
              </a:cxn>
              <a:cxn ang="0">
                <a:pos x="T8" y="T9"/>
              </a:cxn>
              <a:cxn ang="0">
                <a:pos x="T10" y="T11"/>
              </a:cxn>
              <a:cxn ang="0">
                <a:pos x="T12" y="T13"/>
              </a:cxn>
            </a:cxnLst>
            <a:rect l="0" t="0" r="r" b="b"/>
            <a:pathLst>
              <a:path w="64" h="88">
                <a:moveTo>
                  <a:pt x="0" y="3"/>
                </a:moveTo>
                <a:cubicBezTo>
                  <a:pt x="5" y="0"/>
                  <a:pt x="5" y="0"/>
                  <a:pt x="5" y="0"/>
                </a:cubicBezTo>
                <a:cubicBezTo>
                  <a:pt x="55" y="80"/>
                  <a:pt x="55" y="80"/>
                  <a:pt x="55" y="80"/>
                </a:cubicBezTo>
                <a:cubicBezTo>
                  <a:pt x="57" y="83"/>
                  <a:pt x="60" y="85"/>
                  <a:pt x="64" y="85"/>
                </a:cubicBezTo>
                <a:cubicBezTo>
                  <a:pt x="63" y="85"/>
                  <a:pt x="63" y="85"/>
                  <a:pt x="63" y="85"/>
                </a:cubicBezTo>
                <a:cubicBezTo>
                  <a:pt x="58" y="88"/>
                  <a:pt x="52" y="87"/>
                  <a:pt x="49" y="82"/>
                </a:cubicBezTo>
                <a:lnTo>
                  <a:pt x="0" y="3"/>
                </a:lnTo>
                <a:close/>
              </a:path>
            </a:pathLst>
          </a:custGeom>
          <a:solidFill>
            <a:srgbClr val="A6A6A6"/>
          </a:solidFill>
          <a:ln>
            <a:noFill/>
          </a:ln>
        </p:spPr>
        <p:txBody>
          <a:bodyPr vert="horz" wrap="square" lIns="91440" tIns="45720" rIns="91440" bIns="45720" numCol="1" anchor="t" anchorCtr="0" compatLnSpc="1"/>
          <a:lstStyle/>
          <a:p>
            <a:endParaRPr lang="id-ID"/>
          </a:p>
        </p:txBody>
      </p:sp>
      <p:sp>
        <p:nvSpPr>
          <p:cNvPr id="99" name="Freeform 93"/>
          <p:cNvSpPr>
            <a:spLocks noEditPoints="1"/>
          </p:cNvSpPr>
          <p:nvPr/>
        </p:nvSpPr>
        <p:spPr bwMode="auto">
          <a:xfrm>
            <a:off x="6282633" y="4850175"/>
            <a:ext cx="173438" cy="189776"/>
          </a:xfrm>
          <a:custGeom>
            <a:avLst/>
            <a:gdLst>
              <a:gd name="T0" fmla="*/ 78 w 101"/>
              <a:gd name="T1" fmla="*/ 51 h 110"/>
              <a:gd name="T2" fmla="*/ 75 w 101"/>
              <a:gd name="T3" fmla="*/ 63 h 110"/>
              <a:gd name="T4" fmla="*/ 75 w 101"/>
              <a:gd name="T5" fmla="*/ 73 h 110"/>
              <a:gd name="T6" fmla="*/ 77 w 101"/>
              <a:gd name="T7" fmla="*/ 74 h 110"/>
              <a:gd name="T8" fmla="*/ 86 w 101"/>
              <a:gd name="T9" fmla="*/ 86 h 110"/>
              <a:gd name="T10" fmla="*/ 75 w 101"/>
              <a:gd name="T11" fmla="*/ 80 h 110"/>
              <a:gd name="T12" fmla="*/ 75 w 101"/>
              <a:gd name="T13" fmla="*/ 22 h 110"/>
              <a:gd name="T14" fmla="*/ 86 w 101"/>
              <a:gd name="T15" fmla="*/ 15 h 110"/>
              <a:gd name="T16" fmla="*/ 77 w 101"/>
              <a:gd name="T17" fmla="*/ 28 h 110"/>
              <a:gd name="T18" fmla="*/ 75 w 101"/>
              <a:gd name="T19" fmla="*/ 28 h 110"/>
              <a:gd name="T20" fmla="*/ 98 w 101"/>
              <a:gd name="T21" fmla="*/ 48 h 110"/>
              <a:gd name="T22" fmla="*/ 83 w 101"/>
              <a:gd name="T23" fmla="*/ 51 h 110"/>
              <a:gd name="T24" fmla="*/ 98 w 101"/>
              <a:gd name="T25" fmla="*/ 53 h 110"/>
              <a:gd name="T26" fmla="*/ 98 w 101"/>
              <a:gd name="T27" fmla="*/ 48 h 110"/>
              <a:gd name="T28" fmla="*/ 52 w 101"/>
              <a:gd name="T29" fmla="*/ 110 h 110"/>
              <a:gd name="T30" fmla="*/ 66 w 101"/>
              <a:gd name="T31" fmla="*/ 74 h 110"/>
              <a:gd name="T32" fmla="*/ 75 w 101"/>
              <a:gd name="T33" fmla="*/ 39 h 110"/>
              <a:gd name="T34" fmla="*/ 50 w 101"/>
              <a:gd name="T35" fmla="*/ 29 h 110"/>
              <a:gd name="T36" fmla="*/ 72 w 101"/>
              <a:gd name="T37" fmla="*/ 51 h 110"/>
              <a:gd name="T38" fmla="*/ 62 w 101"/>
              <a:gd name="T39" fmla="*/ 70 h 110"/>
              <a:gd name="T40" fmla="*/ 60 w 101"/>
              <a:gd name="T41" fmla="*/ 85 h 110"/>
              <a:gd name="T42" fmla="*/ 50 w 101"/>
              <a:gd name="T43" fmla="*/ 110 h 110"/>
              <a:gd name="T44" fmla="*/ 75 w 101"/>
              <a:gd name="T45" fmla="*/ 28 h 110"/>
              <a:gd name="T46" fmla="*/ 74 w 101"/>
              <a:gd name="T47" fmla="*/ 24 h 110"/>
              <a:gd name="T48" fmla="*/ 75 w 101"/>
              <a:gd name="T49" fmla="*/ 73 h 110"/>
              <a:gd name="T50" fmla="*/ 74 w 101"/>
              <a:gd name="T51" fmla="*/ 78 h 110"/>
              <a:gd name="T52" fmla="*/ 75 w 101"/>
              <a:gd name="T53" fmla="*/ 73 h 110"/>
              <a:gd name="T54" fmla="*/ 50 w 101"/>
              <a:gd name="T55" fmla="*/ 0 h 110"/>
              <a:gd name="T56" fmla="*/ 53 w 101"/>
              <a:gd name="T57" fmla="*/ 3 h 110"/>
              <a:gd name="T58" fmla="*/ 50 w 101"/>
              <a:gd name="T59" fmla="*/ 18 h 110"/>
              <a:gd name="T60" fmla="*/ 50 w 101"/>
              <a:gd name="T61" fmla="*/ 23 h 110"/>
              <a:gd name="T62" fmla="*/ 25 w 101"/>
              <a:gd name="T63" fmla="*/ 63 h 110"/>
              <a:gd name="T64" fmla="*/ 35 w 101"/>
              <a:gd name="T65" fmla="*/ 96 h 110"/>
              <a:gd name="T66" fmla="*/ 50 w 101"/>
              <a:gd name="T67" fmla="*/ 110 h 110"/>
              <a:gd name="T68" fmla="*/ 41 w 101"/>
              <a:gd name="T69" fmla="*/ 85 h 110"/>
              <a:gd name="T70" fmla="*/ 39 w 101"/>
              <a:gd name="T71" fmla="*/ 70 h 110"/>
              <a:gd name="T72" fmla="*/ 34 w 101"/>
              <a:gd name="T73" fmla="*/ 35 h 110"/>
              <a:gd name="T74" fmla="*/ 50 w 101"/>
              <a:gd name="T75" fmla="*/ 23 h 110"/>
              <a:gd name="T76" fmla="*/ 50 w 101"/>
              <a:gd name="T77" fmla="*/ 18 h 110"/>
              <a:gd name="T78" fmla="*/ 48 w 101"/>
              <a:gd name="T79" fmla="*/ 3 h 110"/>
              <a:gd name="T80" fmla="*/ 25 w 101"/>
              <a:gd name="T81" fmla="*/ 80 h 110"/>
              <a:gd name="T82" fmla="*/ 27 w 101"/>
              <a:gd name="T83" fmla="*/ 74 h 110"/>
              <a:gd name="T84" fmla="*/ 25 w 101"/>
              <a:gd name="T85" fmla="*/ 80 h 110"/>
              <a:gd name="T86" fmla="*/ 25 w 101"/>
              <a:gd name="T87" fmla="*/ 22 h 110"/>
              <a:gd name="T88" fmla="*/ 27 w 101"/>
              <a:gd name="T89" fmla="*/ 28 h 110"/>
              <a:gd name="T90" fmla="*/ 25 w 101"/>
              <a:gd name="T91" fmla="*/ 39 h 110"/>
              <a:gd name="T92" fmla="*/ 25 w 101"/>
              <a:gd name="T93" fmla="*/ 63 h 110"/>
              <a:gd name="T94" fmla="*/ 25 w 101"/>
              <a:gd name="T95" fmla="*/ 22 h 110"/>
              <a:gd name="T96" fmla="*/ 23 w 101"/>
              <a:gd name="T97" fmla="*/ 28 h 110"/>
              <a:gd name="T98" fmla="*/ 15 w 101"/>
              <a:gd name="T99" fmla="*/ 19 h 110"/>
              <a:gd name="T100" fmla="*/ 18 w 101"/>
              <a:gd name="T101" fmla="*/ 15 h 110"/>
              <a:gd name="T102" fmla="*/ 25 w 101"/>
              <a:gd name="T103" fmla="*/ 73 h 110"/>
              <a:gd name="T104" fmla="*/ 18 w 101"/>
              <a:gd name="T105" fmla="*/ 86 h 110"/>
              <a:gd name="T106" fmla="*/ 15 w 101"/>
              <a:gd name="T107" fmla="*/ 83 h 110"/>
              <a:gd name="T108" fmla="*/ 23 w 101"/>
              <a:gd name="T109" fmla="*/ 74 h 110"/>
              <a:gd name="T110" fmla="*/ 18 w 101"/>
              <a:gd name="T111" fmla="*/ 51 h 110"/>
              <a:gd name="T112" fmla="*/ 15 w 101"/>
              <a:gd name="T113" fmla="*/ 48 h 110"/>
              <a:gd name="T114" fmla="*/ 0 w 101"/>
              <a:gd name="T115" fmla="*/ 51 h 110"/>
              <a:gd name="T116" fmla="*/ 15 w 101"/>
              <a:gd name="T117" fmla="*/ 5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10">
                <a:moveTo>
                  <a:pt x="75" y="63"/>
                </a:moveTo>
                <a:cubicBezTo>
                  <a:pt x="77" y="59"/>
                  <a:pt x="78" y="55"/>
                  <a:pt x="78" y="51"/>
                </a:cubicBezTo>
                <a:cubicBezTo>
                  <a:pt x="78" y="47"/>
                  <a:pt x="77" y="43"/>
                  <a:pt x="75" y="39"/>
                </a:cubicBezTo>
                <a:cubicBezTo>
                  <a:pt x="75" y="63"/>
                  <a:pt x="75" y="63"/>
                  <a:pt x="75" y="63"/>
                </a:cubicBezTo>
                <a:close/>
                <a:moveTo>
                  <a:pt x="75" y="80"/>
                </a:moveTo>
                <a:cubicBezTo>
                  <a:pt x="75" y="73"/>
                  <a:pt x="75" y="73"/>
                  <a:pt x="75" y="73"/>
                </a:cubicBezTo>
                <a:cubicBezTo>
                  <a:pt x="76" y="73"/>
                  <a:pt x="77" y="73"/>
                  <a:pt x="77" y="74"/>
                </a:cubicBezTo>
                <a:cubicBezTo>
                  <a:pt x="77" y="74"/>
                  <a:pt x="77" y="74"/>
                  <a:pt x="77" y="74"/>
                </a:cubicBezTo>
                <a:cubicBezTo>
                  <a:pt x="86" y="83"/>
                  <a:pt x="86" y="83"/>
                  <a:pt x="86" y="83"/>
                </a:cubicBezTo>
                <a:cubicBezTo>
                  <a:pt x="87" y="84"/>
                  <a:pt x="87" y="85"/>
                  <a:pt x="86" y="86"/>
                </a:cubicBezTo>
                <a:cubicBezTo>
                  <a:pt x="85" y="87"/>
                  <a:pt x="83" y="87"/>
                  <a:pt x="82" y="86"/>
                </a:cubicBezTo>
                <a:cubicBezTo>
                  <a:pt x="75" y="80"/>
                  <a:pt x="75" y="80"/>
                  <a:pt x="75" y="80"/>
                </a:cubicBezTo>
                <a:close/>
                <a:moveTo>
                  <a:pt x="75" y="28"/>
                </a:moveTo>
                <a:cubicBezTo>
                  <a:pt x="75" y="22"/>
                  <a:pt x="75" y="22"/>
                  <a:pt x="75" y="22"/>
                </a:cubicBezTo>
                <a:cubicBezTo>
                  <a:pt x="82" y="15"/>
                  <a:pt x="82" y="15"/>
                  <a:pt x="82" y="15"/>
                </a:cubicBezTo>
                <a:cubicBezTo>
                  <a:pt x="83" y="14"/>
                  <a:pt x="85" y="14"/>
                  <a:pt x="86" y="15"/>
                </a:cubicBezTo>
                <a:cubicBezTo>
                  <a:pt x="87" y="16"/>
                  <a:pt x="87" y="18"/>
                  <a:pt x="86" y="19"/>
                </a:cubicBezTo>
                <a:cubicBezTo>
                  <a:pt x="77" y="28"/>
                  <a:pt x="77" y="28"/>
                  <a:pt x="77" y="28"/>
                </a:cubicBezTo>
                <a:cubicBezTo>
                  <a:pt x="77" y="28"/>
                  <a:pt x="77" y="28"/>
                  <a:pt x="77" y="28"/>
                </a:cubicBezTo>
                <a:cubicBezTo>
                  <a:pt x="77" y="28"/>
                  <a:pt x="76" y="28"/>
                  <a:pt x="75" y="28"/>
                </a:cubicBezTo>
                <a:close/>
                <a:moveTo>
                  <a:pt x="98" y="48"/>
                </a:moveTo>
                <a:cubicBezTo>
                  <a:pt x="98" y="48"/>
                  <a:pt x="98" y="48"/>
                  <a:pt x="98" y="48"/>
                </a:cubicBezTo>
                <a:cubicBezTo>
                  <a:pt x="86" y="48"/>
                  <a:pt x="86" y="48"/>
                  <a:pt x="86" y="48"/>
                </a:cubicBezTo>
                <a:cubicBezTo>
                  <a:pt x="84" y="48"/>
                  <a:pt x="83" y="49"/>
                  <a:pt x="83" y="51"/>
                </a:cubicBezTo>
                <a:cubicBezTo>
                  <a:pt x="83" y="52"/>
                  <a:pt x="84" y="53"/>
                  <a:pt x="86" y="53"/>
                </a:cubicBezTo>
                <a:cubicBezTo>
                  <a:pt x="98" y="53"/>
                  <a:pt x="98" y="53"/>
                  <a:pt x="98" y="53"/>
                </a:cubicBezTo>
                <a:cubicBezTo>
                  <a:pt x="100" y="53"/>
                  <a:pt x="101" y="52"/>
                  <a:pt x="101" y="51"/>
                </a:cubicBezTo>
                <a:cubicBezTo>
                  <a:pt x="101" y="49"/>
                  <a:pt x="100" y="48"/>
                  <a:pt x="98" y="48"/>
                </a:cubicBezTo>
                <a:close/>
                <a:moveTo>
                  <a:pt x="50" y="110"/>
                </a:moveTo>
                <a:cubicBezTo>
                  <a:pt x="52" y="110"/>
                  <a:pt x="52" y="110"/>
                  <a:pt x="52" y="110"/>
                </a:cubicBezTo>
                <a:cubicBezTo>
                  <a:pt x="60" y="110"/>
                  <a:pt x="66" y="104"/>
                  <a:pt x="66" y="96"/>
                </a:cubicBezTo>
                <a:cubicBezTo>
                  <a:pt x="66" y="74"/>
                  <a:pt x="66" y="74"/>
                  <a:pt x="66" y="74"/>
                </a:cubicBezTo>
                <a:cubicBezTo>
                  <a:pt x="70" y="71"/>
                  <a:pt x="73" y="67"/>
                  <a:pt x="75" y="63"/>
                </a:cubicBezTo>
                <a:cubicBezTo>
                  <a:pt x="75" y="39"/>
                  <a:pt x="75" y="39"/>
                  <a:pt x="75" y="39"/>
                </a:cubicBezTo>
                <a:cubicBezTo>
                  <a:pt x="71" y="29"/>
                  <a:pt x="61" y="23"/>
                  <a:pt x="50" y="23"/>
                </a:cubicBezTo>
                <a:cubicBezTo>
                  <a:pt x="50" y="29"/>
                  <a:pt x="50" y="29"/>
                  <a:pt x="50" y="29"/>
                </a:cubicBezTo>
                <a:cubicBezTo>
                  <a:pt x="56" y="29"/>
                  <a:pt x="62" y="31"/>
                  <a:pt x="66" y="35"/>
                </a:cubicBezTo>
                <a:cubicBezTo>
                  <a:pt x="70" y="39"/>
                  <a:pt x="72" y="45"/>
                  <a:pt x="72" y="51"/>
                </a:cubicBezTo>
                <a:cubicBezTo>
                  <a:pt x="72" y="59"/>
                  <a:pt x="68" y="66"/>
                  <a:pt x="62" y="70"/>
                </a:cubicBezTo>
                <a:cubicBezTo>
                  <a:pt x="62" y="70"/>
                  <a:pt x="62" y="70"/>
                  <a:pt x="62" y="70"/>
                </a:cubicBezTo>
                <a:cubicBezTo>
                  <a:pt x="61" y="70"/>
                  <a:pt x="60" y="71"/>
                  <a:pt x="60" y="72"/>
                </a:cubicBezTo>
                <a:cubicBezTo>
                  <a:pt x="60" y="85"/>
                  <a:pt x="60" y="85"/>
                  <a:pt x="60" y="85"/>
                </a:cubicBezTo>
                <a:cubicBezTo>
                  <a:pt x="50" y="85"/>
                  <a:pt x="50" y="85"/>
                  <a:pt x="50" y="85"/>
                </a:cubicBezTo>
                <a:cubicBezTo>
                  <a:pt x="50" y="110"/>
                  <a:pt x="50" y="110"/>
                  <a:pt x="50" y="110"/>
                </a:cubicBezTo>
                <a:close/>
                <a:moveTo>
                  <a:pt x="75" y="22"/>
                </a:moveTo>
                <a:cubicBezTo>
                  <a:pt x="75" y="28"/>
                  <a:pt x="75" y="28"/>
                  <a:pt x="75" y="28"/>
                </a:cubicBezTo>
                <a:cubicBezTo>
                  <a:pt x="75" y="28"/>
                  <a:pt x="74" y="28"/>
                  <a:pt x="74" y="28"/>
                </a:cubicBezTo>
                <a:cubicBezTo>
                  <a:pt x="72" y="27"/>
                  <a:pt x="72" y="25"/>
                  <a:pt x="74" y="24"/>
                </a:cubicBezTo>
                <a:cubicBezTo>
                  <a:pt x="75" y="22"/>
                  <a:pt x="75" y="22"/>
                  <a:pt x="75" y="22"/>
                </a:cubicBezTo>
                <a:close/>
                <a:moveTo>
                  <a:pt x="75" y="73"/>
                </a:moveTo>
                <a:cubicBezTo>
                  <a:pt x="75" y="80"/>
                  <a:pt x="75" y="80"/>
                  <a:pt x="75" y="80"/>
                </a:cubicBezTo>
                <a:cubicBezTo>
                  <a:pt x="74" y="78"/>
                  <a:pt x="74" y="78"/>
                  <a:pt x="74" y="78"/>
                </a:cubicBezTo>
                <a:cubicBezTo>
                  <a:pt x="72" y="77"/>
                  <a:pt x="72" y="75"/>
                  <a:pt x="74" y="74"/>
                </a:cubicBezTo>
                <a:cubicBezTo>
                  <a:pt x="74" y="73"/>
                  <a:pt x="75" y="73"/>
                  <a:pt x="75" y="73"/>
                </a:cubicBezTo>
                <a:close/>
                <a:moveTo>
                  <a:pt x="50" y="18"/>
                </a:moveTo>
                <a:cubicBezTo>
                  <a:pt x="50" y="0"/>
                  <a:pt x="50" y="0"/>
                  <a:pt x="50" y="0"/>
                </a:cubicBezTo>
                <a:cubicBezTo>
                  <a:pt x="50" y="0"/>
                  <a:pt x="50" y="0"/>
                  <a:pt x="50" y="0"/>
                </a:cubicBezTo>
                <a:cubicBezTo>
                  <a:pt x="52" y="0"/>
                  <a:pt x="53" y="2"/>
                  <a:pt x="53" y="3"/>
                </a:cubicBezTo>
                <a:cubicBezTo>
                  <a:pt x="53" y="15"/>
                  <a:pt x="53" y="15"/>
                  <a:pt x="53" y="15"/>
                </a:cubicBezTo>
                <a:cubicBezTo>
                  <a:pt x="53" y="17"/>
                  <a:pt x="52" y="18"/>
                  <a:pt x="50" y="18"/>
                </a:cubicBezTo>
                <a:cubicBezTo>
                  <a:pt x="50" y="18"/>
                  <a:pt x="50" y="18"/>
                  <a:pt x="50" y="18"/>
                </a:cubicBezTo>
                <a:close/>
                <a:moveTo>
                  <a:pt x="50" y="23"/>
                </a:moveTo>
                <a:cubicBezTo>
                  <a:pt x="39" y="23"/>
                  <a:pt x="30" y="29"/>
                  <a:pt x="25" y="39"/>
                </a:cubicBezTo>
                <a:cubicBezTo>
                  <a:pt x="25" y="63"/>
                  <a:pt x="25" y="63"/>
                  <a:pt x="25" y="63"/>
                </a:cubicBezTo>
                <a:cubicBezTo>
                  <a:pt x="27" y="68"/>
                  <a:pt x="31" y="71"/>
                  <a:pt x="35" y="74"/>
                </a:cubicBezTo>
                <a:cubicBezTo>
                  <a:pt x="35" y="96"/>
                  <a:pt x="35" y="96"/>
                  <a:pt x="35" y="96"/>
                </a:cubicBezTo>
                <a:cubicBezTo>
                  <a:pt x="35" y="104"/>
                  <a:pt x="41" y="110"/>
                  <a:pt x="49" y="110"/>
                </a:cubicBezTo>
                <a:cubicBezTo>
                  <a:pt x="50" y="110"/>
                  <a:pt x="50" y="110"/>
                  <a:pt x="50" y="110"/>
                </a:cubicBezTo>
                <a:cubicBezTo>
                  <a:pt x="50" y="85"/>
                  <a:pt x="50" y="85"/>
                  <a:pt x="50" y="85"/>
                </a:cubicBezTo>
                <a:cubicBezTo>
                  <a:pt x="41" y="85"/>
                  <a:pt x="41" y="85"/>
                  <a:pt x="41" y="85"/>
                </a:cubicBezTo>
                <a:cubicBezTo>
                  <a:pt x="41" y="72"/>
                  <a:pt x="41" y="72"/>
                  <a:pt x="41" y="72"/>
                </a:cubicBezTo>
                <a:cubicBezTo>
                  <a:pt x="41" y="71"/>
                  <a:pt x="40" y="71"/>
                  <a:pt x="39" y="70"/>
                </a:cubicBezTo>
                <a:cubicBezTo>
                  <a:pt x="33" y="66"/>
                  <a:pt x="28" y="59"/>
                  <a:pt x="28" y="51"/>
                </a:cubicBezTo>
                <a:cubicBezTo>
                  <a:pt x="28" y="45"/>
                  <a:pt x="30" y="39"/>
                  <a:pt x="34" y="35"/>
                </a:cubicBezTo>
                <a:cubicBezTo>
                  <a:pt x="39" y="31"/>
                  <a:pt x="44" y="29"/>
                  <a:pt x="50" y="29"/>
                </a:cubicBezTo>
                <a:cubicBezTo>
                  <a:pt x="50" y="23"/>
                  <a:pt x="50" y="23"/>
                  <a:pt x="50" y="23"/>
                </a:cubicBezTo>
                <a:close/>
                <a:moveTo>
                  <a:pt x="50" y="0"/>
                </a:moveTo>
                <a:cubicBezTo>
                  <a:pt x="50" y="18"/>
                  <a:pt x="50" y="18"/>
                  <a:pt x="50" y="18"/>
                </a:cubicBezTo>
                <a:cubicBezTo>
                  <a:pt x="49" y="18"/>
                  <a:pt x="48" y="17"/>
                  <a:pt x="48" y="15"/>
                </a:cubicBezTo>
                <a:cubicBezTo>
                  <a:pt x="48" y="3"/>
                  <a:pt x="48" y="3"/>
                  <a:pt x="48" y="3"/>
                </a:cubicBezTo>
                <a:cubicBezTo>
                  <a:pt x="48" y="2"/>
                  <a:pt x="49" y="1"/>
                  <a:pt x="50" y="0"/>
                </a:cubicBezTo>
                <a:close/>
                <a:moveTo>
                  <a:pt x="25" y="80"/>
                </a:moveTo>
                <a:cubicBezTo>
                  <a:pt x="25" y="73"/>
                  <a:pt x="25" y="73"/>
                  <a:pt x="25" y="73"/>
                </a:cubicBezTo>
                <a:cubicBezTo>
                  <a:pt x="26" y="73"/>
                  <a:pt x="27" y="73"/>
                  <a:pt x="27" y="74"/>
                </a:cubicBezTo>
                <a:cubicBezTo>
                  <a:pt x="28" y="75"/>
                  <a:pt x="28" y="77"/>
                  <a:pt x="27" y="78"/>
                </a:cubicBezTo>
                <a:cubicBezTo>
                  <a:pt x="25" y="80"/>
                  <a:pt x="25" y="80"/>
                  <a:pt x="25" y="80"/>
                </a:cubicBezTo>
                <a:close/>
                <a:moveTo>
                  <a:pt x="25" y="28"/>
                </a:moveTo>
                <a:cubicBezTo>
                  <a:pt x="25" y="22"/>
                  <a:pt x="25" y="22"/>
                  <a:pt x="25" y="22"/>
                </a:cubicBezTo>
                <a:cubicBezTo>
                  <a:pt x="27" y="24"/>
                  <a:pt x="27" y="24"/>
                  <a:pt x="27" y="24"/>
                </a:cubicBezTo>
                <a:cubicBezTo>
                  <a:pt x="28" y="25"/>
                  <a:pt x="28" y="27"/>
                  <a:pt x="27" y="28"/>
                </a:cubicBezTo>
                <a:cubicBezTo>
                  <a:pt x="27" y="28"/>
                  <a:pt x="26" y="28"/>
                  <a:pt x="25" y="28"/>
                </a:cubicBezTo>
                <a:close/>
                <a:moveTo>
                  <a:pt x="25" y="39"/>
                </a:moveTo>
                <a:cubicBezTo>
                  <a:pt x="23" y="42"/>
                  <a:pt x="22" y="46"/>
                  <a:pt x="22" y="51"/>
                </a:cubicBezTo>
                <a:cubicBezTo>
                  <a:pt x="22" y="55"/>
                  <a:pt x="23" y="59"/>
                  <a:pt x="25" y="63"/>
                </a:cubicBezTo>
                <a:cubicBezTo>
                  <a:pt x="25" y="39"/>
                  <a:pt x="25" y="39"/>
                  <a:pt x="25" y="39"/>
                </a:cubicBezTo>
                <a:close/>
                <a:moveTo>
                  <a:pt x="25" y="22"/>
                </a:moveTo>
                <a:cubicBezTo>
                  <a:pt x="25" y="28"/>
                  <a:pt x="25" y="28"/>
                  <a:pt x="25" y="28"/>
                </a:cubicBezTo>
                <a:cubicBezTo>
                  <a:pt x="25" y="28"/>
                  <a:pt x="24" y="28"/>
                  <a:pt x="23" y="28"/>
                </a:cubicBezTo>
                <a:cubicBezTo>
                  <a:pt x="23" y="28"/>
                  <a:pt x="23" y="28"/>
                  <a:pt x="23" y="28"/>
                </a:cubicBezTo>
                <a:cubicBezTo>
                  <a:pt x="15" y="19"/>
                  <a:pt x="15" y="19"/>
                  <a:pt x="15" y="19"/>
                </a:cubicBezTo>
                <a:cubicBezTo>
                  <a:pt x="14" y="18"/>
                  <a:pt x="14" y="16"/>
                  <a:pt x="15" y="15"/>
                </a:cubicBezTo>
                <a:cubicBezTo>
                  <a:pt x="16" y="14"/>
                  <a:pt x="17" y="14"/>
                  <a:pt x="18" y="15"/>
                </a:cubicBezTo>
                <a:cubicBezTo>
                  <a:pt x="25" y="22"/>
                  <a:pt x="25" y="22"/>
                  <a:pt x="25" y="22"/>
                </a:cubicBezTo>
                <a:close/>
                <a:moveTo>
                  <a:pt x="25" y="73"/>
                </a:moveTo>
                <a:cubicBezTo>
                  <a:pt x="25" y="80"/>
                  <a:pt x="25" y="80"/>
                  <a:pt x="25" y="80"/>
                </a:cubicBezTo>
                <a:cubicBezTo>
                  <a:pt x="18" y="86"/>
                  <a:pt x="18" y="86"/>
                  <a:pt x="18" y="86"/>
                </a:cubicBezTo>
                <a:cubicBezTo>
                  <a:pt x="17" y="87"/>
                  <a:pt x="16" y="87"/>
                  <a:pt x="15" y="86"/>
                </a:cubicBezTo>
                <a:cubicBezTo>
                  <a:pt x="14" y="85"/>
                  <a:pt x="14" y="84"/>
                  <a:pt x="15" y="83"/>
                </a:cubicBezTo>
                <a:cubicBezTo>
                  <a:pt x="23" y="74"/>
                  <a:pt x="23" y="74"/>
                  <a:pt x="23" y="74"/>
                </a:cubicBezTo>
                <a:cubicBezTo>
                  <a:pt x="23" y="74"/>
                  <a:pt x="23" y="74"/>
                  <a:pt x="23" y="74"/>
                </a:cubicBezTo>
                <a:cubicBezTo>
                  <a:pt x="24" y="74"/>
                  <a:pt x="25" y="73"/>
                  <a:pt x="25" y="73"/>
                </a:cubicBezTo>
                <a:close/>
                <a:moveTo>
                  <a:pt x="18" y="51"/>
                </a:moveTo>
                <a:cubicBezTo>
                  <a:pt x="18" y="51"/>
                  <a:pt x="18" y="51"/>
                  <a:pt x="18" y="51"/>
                </a:cubicBezTo>
                <a:cubicBezTo>
                  <a:pt x="18" y="49"/>
                  <a:pt x="16" y="48"/>
                  <a:pt x="15" y="48"/>
                </a:cubicBezTo>
                <a:cubicBezTo>
                  <a:pt x="3" y="48"/>
                  <a:pt x="3" y="48"/>
                  <a:pt x="3" y="48"/>
                </a:cubicBezTo>
                <a:cubicBezTo>
                  <a:pt x="1" y="48"/>
                  <a:pt x="0" y="49"/>
                  <a:pt x="0" y="51"/>
                </a:cubicBezTo>
                <a:cubicBezTo>
                  <a:pt x="0" y="52"/>
                  <a:pt x="1" y="53"/>
                  <a:pt x="3" y="53"/>
                </a:cubicBezTo>
                <a:cubicBezTo>
                  <a:pt x="15" y="53"/>
                  <a:pt x="15" y="53"/>
                  <a:pt x="15" y="53"/>
                </a:cubicBezTo>
                <a:cubicBezTo>
                  <a:pt x="16" y="53"/>
                  <a:pt x="18" y="52"/>
                  <a:pt x="18" y="51"/>
                </a:cubicBezTo>
                <a:close/>
              </a:path>
            </a:pathLst>
          </a:custGeom>
          <a:solidFill>
            <a:srgbClr val="A6A6A6"/>
          </a:solidFill>
          <a:ln>
            <a:noFill/>
          </a:ln>
        </p:spPr>
        <p:txBody>
          <a:bodyPr vert="horz" wrap="square" lIns="91440" tIns="45720" rIns="91440" bIns="45720" numCol="1" anchor="t" anchorCtr="0" compatLnSpc="1"/>
          <a:lstStyle/>
          <a:p>
            <a:endParaRPr lang="id-ID"/>
          </a:p>
        </p:txBody>
      </p:sp>
      <p:sp>
        <p:nvSpPr>
          <p:cNvPr id="100" name="Freeform 94"/>
          <p:cNvSpPr/>
          <p:nvPr/>
        </p:nvSpPr>
        <p:spPr bwMode="auto">
          <a:xfrm>
            <a:off x="6072748" y="3599663"/>
            <a:ext cx="50272" cy="47758"/>
          </a:xfrm>
          <a:custGeom>
            <a:avLst/>
            <a:gdLst>
              <a:gd name="T0" fmla="*/ 28 w 29"/>
              <a:gd name="T1" fmla="*/ 16 h 28"/>
              <a:gd name="T2" fmla="*/ 12 w 29"/>
              <a:gd name="T3" fmla="*/ 27 h 28"/>
              <a:gd name="T4" fmla="*/ 1 w 29"/>
              <a:gd name="T5" fmla="*/ 12 h 28"/>
              <a:gd name="T6" fmla="*/ 17 w 29"/>
              <a:gd name="T7" fmla="*/ 1 h 28"/>
              <a:gd name="T8" fmla="*/ 28 w 29"/>
              <a:gd name="T9" fmla="*/ 16 h 28"/>
            </a:gdLst>
            <a:ahLst/>
            <a:cxnLst>
              <a:cxn ang="0">
                <a:pos x="T0" y="T1"/>
              </a:cxn>
              <a:cxn ang="0">
                <a:pos x="T2" y="T3"/>
              </a:cxn>
              <a:cxn ang="0">
                <a:pos x="T4" y="T5"/>
              </a:cxn>
              <a:cxn ang="0">
                <a:pos x="T6" y="T7"/>
              </a:cxn>
              <a:cxn ang="0">
                <a:pos x="T8" y="T9"/>
              </a:cxn>
            </a:cxnLst>
            <a:rect l="0" t="0" r="r" b="b"/>
            <a:pathLst>
              <a:path w="29" h="28">
                <a:moveTo>
                  <a:pt x="28" y="16"/>
                </a:moveTo>
                <a:cubicBezTo>
                  <a:pt x="26" y="23"/>
                  <a:pt x="19" y="28"/>
                  <a:pt x="12" y="27"/>
                </a:cubicBezTo>
                <a:cubicBezTo>
                  <a:pt x="5" y="26"/>
                  <a:pt x="0" y="19"/>
                  <a:pt x="1" y="12"/>
                </a:cubicBezTo>
                <a:cubicBezTo>
                  <a:pt x="3" y="4"/>
                  <a:pt x="10" y="0"/>
                  <a:pt x="17" y="1"/>
                </a:cubicBezTo>
                <a:cubicBezTo>
                  <a:pt x="24" y="2"/>
                  <a:pt x="29" y="9"/>
                  <a:pt x="28" y="16"/>
                </a:cubicBezTo>
                <a:close/>
              </a:path>
            </a:pathLst>
          </a:custGeom>
          <a:solidFill>
            <a:srgbClr val="A6A6A6"/>
          </a:solidFill>
          <a:ln>
            <a:noFill/>
          </a:ln>
        </p:spPr>
        <p:txBody>
          <a:bodyPr vert="horz" wrap="square" lIns="91440" tIns="45720" rIns="91440" bIns="45720" numCol="1" anchor="t" anchorCtr="0" compatLnSpc="1"/>
          <a:lstStyle/>
          <a:p>
            <a:endParaRPr lang="id-ID"/>
          </a:p>
        </p:txBody>
      </p:sp>
      <p:sp>
        <p:nvSpPr>
          <p:cNvPr id="101" name="Freeform 95"/>
          <p:cNvSpPr/>
          <p:nvPr/>
        </p:nvSpPr>
        <p:spPr bwMode="auto">
          <a:xfrm>
            <a:off x="6061437" y="3455132"/>
            <a:ext cx="46502" cy="155843"/>
          </a:xfrm>
          <a:custGeom>
            <a:avLst/>
            <a:gdLst>
              <a:gd name="T0" fmla="*/ 27 w 27"/>
              <a:gd name="T1" fmla="*/ 90 h 91"/>
              <a:gd name="T2" fmla="*/ 12 w 27"/>
              <a:gd name="T3" fmla="*/ 14 h 91"/>
              <a:gd name="T4" fmla="*/ 1 w 27"/>
              <a:gd name="T5" fmla="*/ 0 h 91"/>
              <a:gd name="T6" fmla="*/ 17 w 27"/>
              <a:gd name="T7" fmla="*/ 91 h 91"/>
              <a:gd name="T8" fmla="*/ 27 w 27"/>
              <a:gd name="T9" fmla="*/ 90 h 91"/>
            </a:gdLst>
            <a:ahLst/>
            <a:cxnLst>
              <a:cxn ang="0">
                <a:pos x="T0" y="T1"/>
              </a:cxn>
              <a:cxn ang="0">
                <a:pos x="T2" y="T3"/>
              </a:cxn>
              <a:cxn ang="0">
                <a:pos x="T4" y="T5"/>
              </a:cxn>
              <a:cxn ang="0">
                <a:pos x="T6" y="T7"/>
              </a:cxn>
              <a:cxn ang="0">
                <a:pos x="T8" y="T9"/>
              </a:cxn>
            </a:cxnLst>
            <a:rect l="0" t="0" r="r" b="b"/>
            <a:pathLst>
              <a:path w="27" h="91">
                <a:moveTo>
                  <a:pt x="27" y="90"/>
                </a:moveTo>
                <a:cubicBezTo>
                  <a:pt x="27" y="90"/>
                  <a:pt x="12" y="14"/>
                  <a:pt x="12" y="14"/>
                </a:cubicBezTo>
                <a:cubicBezTo>
                  <a:pt x="12" y="14"/>
                  <a:pt x="3" y="0"/>
                  <a:pt x="1" y="0"/>
                </a:cubicBezTo>
                <a:cubicBezTo>
                  <a:pt x="0" y="0"/>
                  <a:pt x="17" y="91"/>
                  <a:pt x="17" y="91"/>
                </a:cubicBezTo>
                <a:lnTo>
                  <a:pt x="27" y="90"/>
                </a:lnTo>
                <a:close/>
              </a:path>
            </a:pathLst>
          </a:custGeom>
          <a:solidFill>
            <a:srgbClr val="A6A6A6"/>
          </a:solidFill>
          <a:ln>
            <a:noFill/>
          </a:ln>
        </p:spPr>
        <p:txBody>
          <a:bodyPr vert="horz" wrap="square" lIns="91440" tIns="45720" rIns="91440" bIns="45720" numCol="1" anchor="t" anchorCtr="0" compatLnSpc="1"/>
          <a:lstStyle/>
          <a:p>
            <a:endParaRPr lang="id-ID"/>
          </a:p>
        </p:txBody>
      </p:sp>
      <p:sp>
        <p:nvSpPr>
          <p:cNvPr id="102" name="Freeform 96"/>
          <p:cNvSpPr/>
          <p:nvPr/>
        </p:nvSpPr>
        <p:spPr bwMode="auto">
          <a:xfrm>
            <a:off x="6094114" y="3480268"/>
            <a:ext cx="100544" cy="134477"/>
          </a:xfrm>
          <a:custGeom>
            <a:avLst/>
            <a:gdLst>
              <a:gd name="T0" fmla="*/ 1 w 80"/>
              <a:gd name="T1" fmla="*/ 99 h 107"/>
              <a:gd name="T2" fmla="*/ 60 w 80"/>
              <a:gd name="T3" fmla="*/ 13 h 107"/>
              <a:gd name="T4" fmla="*/ 80 w 80"/>
              <a:gd name="T5" fmla="*/ 0 h 107"/>
              <a:gd name="T6" fmla="*/ 71 w 80"/>
              <a:gd name="T7" fmla="*/ 21 h 107"/>
              <a:gd name="T8" fmla="*/ 12 w 80"/>
              <a:gd name="T9" fmla="*/ 107 h 107"/>
              <a:gd name="T10" fmla="*/ 0 w 80"/>
              <a:gd name="T11" fmla="*/ 100 h 107"/>
              <a:gd name="T12" fmla="*/ 1 w 80"/>
              <a:gd name="T13" fmla="*/ 99 h 107"/>
            </a:gdLst>
            <a:ahLst/>
            <a:cxnLst>
              <a:cxn ang="0">
                <a:pos x="T0" y="T1"/>
              </a:cxn>
              <a:cxn ang="0">
                <a:pos x="T2" y="T3"/>
              </a:cxn>
              <a:cxn ang="0">
                <a:pos x="T4" y="T5"/>
              </a:cxn>
              <a:cxn ang="0">
                <a:pos x="T6" y="T7"/>
              </a:cxn>
              <a:cxn ang="0">
                <a:pos x="T8" y="T9"/>
              </a:cxn>
              <a:cxn ang="0">
                <a:pos x="T10" y="T11"/>
              </a:cxn>
              <a:cxn ang="0">
                <a:pos x="T12" y="T13"/>
              </a:cxn>
            </a:cxnLst>
            <a:rect l="0" t="0" r="r" b="b"/>
            <a:pathLst>
              <a:path w="80" h="107">
                <a:moveTo>
                  <a:pt x="1" y="99"/>
                </a:moveTo>
                <a:lnTo>
                  <a:pt x="60" y="13"/>
                </a:lnTo>
                <a:lnTo>
                  <a:pt x="80" y="0"/>
                </a:lnTo>
                <a:lnTo>
                  <a:pt x="71" y="21"/>
                </a:lnTo>
                <a:lnTo>
                  <a:pt x="12" y="107"/>
                </a:lnTo>
                <a:lnTo>
                  <a:pt x="0" y="100"/>
                </a:lnTo>
                <a:lnTo>
                  <a:pt x="1" y="99"/>
                </a:lnTo>
                <a:close/>
              </a:path>
            </a:pathLst>
          </a:custGeom>
          <a:solidFill>
            <a:srgbClr val="A6A6A6"/>
          </a:solidFill>
          <a:ln>
            <a:noFill/>
          </a:ln>
        </p:spPr>
        <p:txBody>
          <a:bodyPr vert="horz" wrap="square" lIns="91440" tIns="45720" rIns="91440" bIns="45720" numCol="1" anchor="t" anchorCtr="0" compatLnSpc="1"/>
          <a:lstStyle/>
          <a:p>
            <a:endParaRPr lang="id-ID"/>
          </a:p>
        </p:txBody>
      </p:sp>
      <p:sp>
        <p:nvSpPr>
          <p:cNvPr id="103" name="Freeform 97"/>
          <p:cNvSpPr/>
          <p:nvPr/>
        </p:nvSpPr>
        <p:spPr bwMode="auto">
          <a:xfrm>
            <a:off x="6085316" y="3636111"/>
            <a:ext cx="12568" cy="25136"/>
          </a:xfrm>
          <a:custGeom>
            <a:avLst/>
            <a:gdLst>
              <a:gd name="T0" fmla="*/ 2 w 7"/>
              <a:gd name="T1" fmla="*/ 3 h 15"/>
              <a:gd name="T2" fmla="*/ 5 w 7"/>
              <a:gd name="T3" fmla="*/ 1 h 15"/>
              <a:gd name="T4" fmla="*/ 7 w 7"/>
              <a:gd name="T5" fmla="*/ 3 h 15"/>
              <a:gd name="T6" fmla="*/ 5 w 7"/>
              <a:gd name="T7" fmla="*/ 13 h 15"/>
              <a:gd name="T8" fmla="*/ 3 w 7"/>
              <a:gd name="T9" fmla="*/ 15 h 15"/>
              <a:gd name="T10" fmla="*/ 1 w 7"/>
              <a:gd name="T11" fmla="*/ 12 h 15"/>
              <a:gd name="T12" fmla="*/ 2 w 7"/>
              <a:gd name="T13" fmla="*/ 3 h 15"/>
            </a:gdLst>
            <a:ahLst/>
            <a:cxnLst>
              <a:cxn ang="0">
                <a:pos x="T0" y="T1"/>
              </a:cxn>
              <a:cxn ang="0">
                <a:pos x="T2" y="T3"/>
              </a:cxn>
              <a:cxn ang="0">
                <a:pos x="T4" y="T5"/>
              </a:cxn>
              <a:cxn ang="0">
                <a:pos x="T6" y="T7"/>
              </a:cxn>
              <a:cxn ang="0">
                <a:pos x="T8" y="T9"/>
              </a:cxn>
              <a:cxn ang="0">
                <a:pos x="T10" y="T11"/>
              </a:cxn>
              <a:cxn ang="0">
                <a:pos x="T12" y="T13"/>
              </a:cxn>
            </a:cxnLst>
            <a:rect l="0" t="0" r="r" b="b"/>
            <a:pathLst>
              <a:path w="7" h="15">
                <a:moveTo>
                  <a:pt x="2" y="3"/>
                </a:moveTo>
                <a:cubicBezTo>
                  <a:pt x="3" y="1"/>
                  <a:pt x="4" y="0"/>
                  <a:pt x="5" y="1"/>
                </a:cubicBezTo>
                <a:cubicBezTo>
                  <a:pt x="6" y="1"/>
                  <a:pt x="7" y="2"/>
                  <a:pt x="7" y="3"/>
                </a:cubicBezTo>
                <a:cubicBezTo>
                  <a:pt x="5" y="13"/>
                  <a:pt x="5" y="13"/>
                  <a:pt x="5" y="13"/>
                </a:cubicBezTo>
                <a:cubicBezTo>
                  <a:pt x="5" y="14"/>
                  <a:pt x="4" y="15"/>
                  <a:pt x="3" y="15"/>
                </a:cubicBezTo>
                <a:cubicBezTo>
                  <a:pt x="1" y="15"/>
                  <a:pt x="0" y="13"/>
                  <a:pt x="1" y="12"/>
                </a:cubicBezTo>
                <a:lnTo>
                  <a:pt x="2" y="3"/>
                </a:lnTo>
                <a:close/>
              </a:path>
            </a:pathLst>
          </a:custGeom>
          <a:solidFill>
            <a:srgbClr val="A6A6A6"/>
          </a:solidFill>
          <a:ln>
            <a:noFill/>
          </a:ln>
        </p:spPr>
        <p:txBody>
          <a:bodyPr vert="horz" wrap="square" lIns="91440" tIns="45720" rIns="91440" bIns="45720" numCol="1" anchor="t" anchorCtr="0" compatLnSpc="1"/>
          <a:lstStyle/>
          <a:p>
            <a:endParaRPr lang="id-ID"/>
          </a:p>
        </p:txBody>
      </p:sp>
      <p:sp>
        <p:nvSpPr>
          <p:cNvPr id="104" name="Freeform 98"/>
          <p:cNvSpPr>
            <a:spLocks noEditPoints="1"/>
          </p:cNvSpPr>
          <p:nvPr/>
        </p:nvSpPr>
        <p:spPr bwMode="auto">
          <a:xfrm>
            <a:off x="6045099" y="2362977"/>
            <a:ext cx="174695" cy="187263"/>
          </a:xfrm>
          <a:custGeom>
            <a:avLst/>
            <a:gdLst>
              <a:gd name="T0" fmla="*/ 78 w 101"/>
              <a:gd name="T1" fmla="*/ 50 h 109"/>
              <a:gd name="T2" fmla="*/ 76 w 101"/>
              <a:gd name="T3" fmla="*/ 62 h 109"/>
              <a:gd name="T4" fmla="*/ 76 w 101"/>
              <a:gd name="T5" fmla="*/ 73 h 109"/>
              <a:gd name="T6" fmla="*/ 78 w 101"/>
              <a:gd name="T7" fmla="*/ 73 h 109"/>
              <a:gd name="T8" fmla="*/ 86 w 101"/>
              <a:gd name="T9" fmla="*/ 86 h 109"/>
              <a:gd name="T10" fmla="*/ 76 w 101"/>
              <a:gd name="T11" fmla="*/ 79 h 109"/>
              <a:gd name="T12" fmla="*/ 76 w 101"/>
              <a:gd name="T13" fmla="*/ 22 h 109"/>
              <a:gd name="T14" fmla="*/ 86 w 101"/>
              <a:gd name="T15" fmla="*/ 15 h 109"/>
              <a:gd name="T16" fmla="*/ 78 w 101"/>
              <a:gd name="T17" fmla="*/ 27 h 109"/>
              <a:gd name="T18" fmla="*/ 76 w 101"/>
              <a:gd name="T19" fmla="*/ 28 h 109"/>
              <a:gd name="T20" fmla="*/ 99 w 101"/>
              <a:gd name="T21" fmla="*/ 48 h 109"/>
              <a:gd name="T22" fmla="*/ 84 w 101"/>
              <a:gd name="T23" fmla="*/ 50 h 109"/>
              <a:gd name="T24" fmla="*/ 99 w 101"/>
              <a:gd name="T25" fmla="*/ 53 h 109"/>
              <a:gd name="T26" fmla="*/ 99 w 101"/>
              <a:gd name="T27" fmla="*/ 48 h 109"/>
              <a:gd name="T28" fmla="*/ 53 w 101"/>
              <a:gd name="T29" fmla="*/ 109 h 109"/>
              <a:gd name="T30" fmla="*/ 66 w 101"/>
              <a:gd name="T31" fmla="*/ 73 h 109"/>
              <a:gd name="T32" fmla="*/ 76 w 101"/>
              <a:gd name="T33" fmla="*/ 38 h 109"/>
              <a:gd name="T34" fmla="*/ 51 w 101"/>
              <a:gd name="T35" fmla="*/ 28 h 109"/>
              <a:gd name="T36" fmla="*/ 73 w 101"/>
              <a:gd name="T37" fmla="*/ 50 h 109"/>
              <a:gd name="T38" fmla="*/ 62 w 101"/>
              <a:gd name="T39" fmla="*/ 69 h 109"/>
              <a:gd name="T40" fmla="*/ 61 w 101"/>
              <a:gd name="T41" fmla="*/ 84 h 109"/>
              <a:gd name="T42" fmla="*/ 51 w 101"/>
              <a:gd name="T43" fmla="*/ 109 h 109"/>
              <a:gd name="T44" fmla="*/ 76 w 101"/>
              <a:gd name="T45" fmla="*/ 28 h 109"/>
              <a:gd name="T46" fmla="*/ 74 w 101"/>
              <a:gd name="T47" fmla="*/ 23 h 109"/>
              <a:gd name="T48" fmla="*/ 76 w 101"/>
              <a:gd name="T49" fmla="*/ 73 h 109"/>
              <a:gd name="T50" fmla="*/ 74 w 101"/>
              <a:gd name="T51" fmla="*/ 77 h 109"/>
              <a:gd name="T52" fmla="*/ 76 w 101"/>
              <a:gd name="T53" fmla="*/ 73 h 109"/>
              <a:gd name="T54" fmla="*/ 51 w 101"/>
              <a:gd name="T55" fmla="*/ 0 h 109"/>
              <a:gd name="T56" fmla="*/ 53 w 101"/>
              <a:gd name="T57" fmla="*/ 2 h 109"/>
              <a:gd name="T58" fmla="*/ 51 w 101"/>
              <a:gd name="T59" fmla="*/ 17 h 109"/>
              <a:gd name="T60" fmla="*/ 51 w 101"/>
              <a:gd name="T61" fmla="*/ 22 h 109"/>
              <a:gd name="T62" fmla="*/ 26 w 101"/>
              <a:gd name="T63" fmla="*/ 62 h 109"/>
              <a:gd name="T64" fmla="*/ 35 w 101"/>
              <a:gd name="T65" fmla="*/ 95 h 109"/>
              <a:gd name="T66" fmla="*/ 51 w 101"/>
              <a:gd name="T67" fmla="*/ 109 h 109"/>
              <a:gd name="T68" fmla="*/ 41 w 101"/>
              <a:gd name="T69" fmla="*/ 84 h 109"/>
              <a:gd name="T70" fmla="*/ 40 w 101"/>
              <a:gd name="T71" fmla="*/ 69 h 109"/>
              <a:gd name="T72" fmla="*/ 35 w 101"/>
              <a:gd name="T73" fmla="*/ 35 h 109"/>
              <a:gd name="T74" fmla="*/ 51 w 101"/>
              <a:gd name="T75" fmla="*/ 22 h 109"/>
              <a:gd name="T76" fmla="*/ 51 w 101"/>
              <a:gd name="T77" fmla="*/ 17 h 109"/>
              <a:gd name="T78" fmla="*/ 48 w 101"/>
              <a:gd name="T79" fmla="*/ 2 h 109"/>
              <a:gd name="T80" fmla="*/ 26 w 101"/>
              <a:gd name="T81" fmla="*/ 79 h 109"/>
              <a:gd name="T82" fmla="*/ 28 w 101"/>
              <a:gd name="T83" fmla="*/ 73 h 109"/>
              <a:gd name="T84" fmla="*/ 26 w 101"/>
              <a:gd name="T85" fmla="*/ 79 h 109"/>
              <a:gd name="T86" fmla="*/ 26 w 101"/>
              <a:gd name="T87" fmla="*/ 21 h 109"/>
              <a:gd name="T88" fmla="*/ 28 w 101"/>
              <a:gd name="T89" fmla="*/ 27 h 109"/>
              <a:gd name="T90" fmla="*/ 26 w 101"/>
              <a:gd name="T91" fmla="*/ 38 h 109"/>
              <a:gd name="T92" fmla="*/ 26 w 101"/>
              <a:gd name="T93" fmla="*/ 62 h 109"/>
              <a:gd name="T94" fmla="*/ 26 w 101"/>
              <a:gd name="T95" fmla="*/ 21 h 109"/>
              <a:gd name="T96" fmla="*/ 24 w 101"/>
              <a:gd name="T97" fmla="*/ 27 h 109"/>
              <a:gd name="T98" fmla="*/ 15 w 101"/>
              <a:gd name="T99" fmla="*/ 18 h 109"/>
              <a:gd name="T100" fmla="*/ 19 w 101"/>
              <a:gd name="T101" fmla="*/ 15 h 109"/>
              <a:gd name="T102" fmla="*/ 26 w 101"/>
              <a:gd name="T103" fmla="*/ 73 h 109"/>
              <a:gd name="T104" fmla="*/ 19 w 101"/>
              <a:gd name="T105" fmla="*/ 86 h 109"/>
              <a:gd name="T106" fmla="*/ 15 w 101"/>
              <a:gd name="T107" fmla="*/ 82 h 109"/>
              <a:gd name="T108" fmla="*/ 24 w 101"/>
              <a:gd name="T109" fmla="*/ 73 h 109"/>
              <a:gd name="T110" fmla="*/ 18 w 101"/>
              <a:gd name="T111" fmla="*/ 50 h 109"/>
              <a:gd name="T112" fmla="*/ 15 w 101"/>
              <a:gd name="T113" fmla="*/ 48 h 109"/>
              <a:gd name="T114" fmla="*/ 0 w 101"/>
              <a:gd name="T115" fmla="*/ 50 h 109"/>
              <a:gd name="T116" fmla="*/ 15 w 101"/>
              <a:gd name="T117" fmla="*/ 5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09">
                <a:moveTo>
                  <a:pt x="76" y="62"/>
                </a:moveTo>
                <a:cubicBezTo>
                  <a:pt x="78" y="58"/>
                  <a:pt x="78" y="54"/>
                  <a:pt x="78" y="50"/>
                </a:cubicBezTo>
                <a:cubicBezTo>
                  <a:pt x="78" y="46"/>
                  <a:pt x="78" y="42"/>
                  <a:pt x="76" y="38"/>
                </a:cubicBezTo>
                <a:cubicBezTo>
                  <a:pt x="76" y="62"/>
                  <a:pt x="76" y="62"/>
                  <a:pt x="76" y="62"/>
                </a:cubicBezTo>
                <a:close/>
                <a:moveTo>
                  <a:pt x="76" y="79"/>
                </a:moveTo>
                <a:cubicBezTo>
                  <a:pt x="76" y="73"/>
                  <a:pt x="76" y="73"/>
                  <a:pt x="76" y="73"/>
                </a:cubicBezTo>
                <a:cubicBezTo>
                  <a:pt x="77" y="73"/>
                  <a:pt x="77" y="73"/>
                  <a:pt x="78" y="73"/>
                </a:cubicBezTo>
                <a:cubicBezTo>
                  <a:pt x="78" y="73"/>
                  <a:pt x="78" y="73"/>
                  <a:pt x="78" y="73"/>
                </a:cubicBezTo>
                <a:cubicBezTo>
                  <a:pt x="86" y="82"/>
                  <a:pt x="86" y="82"/>
                  <a:pt x="86" y="82"/>
                </a:cubicBezTo>
                <a:cubicBezTo>
                  <a:pt x="87" y="83"/>
                  <a:pt x="87" y="85"/>
                  <a:pt x="86" y="86"/>
                </a:cubicBezTo>
                <a:cubicBezTo>
                  <a:pt x="85" y="87"/>
                  <a:pt x="84" y="87"/>
                  <a:pt x="83" y="86"/>
                </a:cubicBezTo>
                <a:cubicBezTo>
                  <a:pt x="76" y="79"/>
                  <a:pt x="76" y="79"/>
                  <a:pt x="76" y="79"/>
                </a:cubicBezTo>
                <a:close/>
                <a:moveTo>
                  <a:pt x="76" y="28"/>
                </a:moveTo>
                <a:cubicBezTo>
                  <a:pt x="76" y="22"/>
                  <a:pt x="76" y="22"/>
                  <a:pt x="76" y="22"/>
                </a:cubicBezTo>
                <a:cubicBezTo>
                  <a:pt x="83" y="15"/>
                  <a:pt x="83" y="15"/>
                  <a:pt x="83" y="15"/>
                </a:cubicBezTo>
                <a:cubicBezTo>
                  <a:pt x="84" y="14"/>
                  <a:pt x="85" y="14"/>
                  <a:pt x="86" y="15"/>
                </a:cubicBezTo>
                <a:cubicBezTo>
                  <a:pt x="87" y="16"/>
                  <a:pt x="87" y="17"/>
                  <a:pt x="86" y="18"/>
                </a:cubicBezTo>
                <a:cubicBezTo>
                  <a:pt x="78" y="27"/>
                  <a:pt x="78" y="27"/>
                  <a:pt x="78" y="27"/>
                </a:cubicBezTo>
                <a:cubicBezTo>
                  <a:pt x="78" y="27"/>
                  <a:pt x="78" y="27"/>
                  <a:pt x="78" y="27"/>
                </a:cubicBezTo>
                <a:cubicBezTo>
                  <a:pt x="77" y="28"/>
                  <a:pt x="77" y="28"/>
                  <a:pt x="76" y="28"/>
                </a:cubicBezTo>
                <a:close/>
                <a:moveTo>
                  <a:pt x="99" y="48"/>
                </a:moveTo>
                <a:cubicBezTo>
                  <a:pt x="99" y="48"/>
                  <a:pt x="99" y="48"/>
                  <a:pt x="99" y="48"/>
                </a:cubicBezTo>
                <a:cubicBezTo>
                  <a:pt x="86" y="48"/>
                  <a:pt x="86" y="48"/>
                  <a:pt x="86" y="48"/>
                </a:cubicBezTo>
                <a:cubicBezTo>
                  <a:pt x="85" y="48"/>
                  <a:pt x="84" y="49"/>
                  <a:pt x="84" y="50"/>
                </a:cubicBezTo>
                <a:cubicBezTo>
                  <a:pt x="84" y="52"/>
                  <a:pt x="85" y="53"/>
                  <a:pt x="86" y="53"/>
                </a:cubicBezTo>
                <a:cubicBezTo>
                  <a:pt x="99" y="53"/>
                  <a:pt x="99" y="53"/>
                  <a:pt x="99" y="53"/>
                </a:cubicBezTo>
                <a:cubicBezTo>
                  <a:pt x="100" y="53"/>
                  <a:pt x="101" y="52"/>
                  <a:pt x="101" y="50"/>
                </a:cubicBezTo>
                <a:cubicBezTo>
                  <a:pt x="101" y="49"/>
                  <a:pt x="100" y="48"/>
                  <a:pt x="99" y="48"/>
                </a:cubicBezTo>
                <a:close/>
                <a:moveTo>
                  <a:pt x="51" y="109"/>
                </a:moveTo>
                <a:cubicBezTo>
                  <a:pt x="53" y="109"/>
                  <a:pt x="53" y="109"/>
                  <a:pt x="53" y="109"/>
                </a:cubicBezTo>
                <a:cubicBezTo>
                  <a:pt x="60" y="109"/>
                  <a:pt x="66" y="103"/>
                  <a:pt x="66" y="95"/>
                </a:cubicBezTo>
                <a:cubicBezTo>
                  <a:pt x="66" y="73"/>
                  <a:pt x="66" y="73"/>
                  <a:pt x="66" y="73"/>
                </a:cubicBezTo>
                <a:cubicBezTo>
                  <a:pt x="70" y="70"/>
                  <a:pt x="74" y="67"/>
                  <a:pt x="76" y="62"/>
                </a:cubicBezTo>
                <a:cubicBezTo>
                  <a:pt x="76" y="38"/>
                  <a:pt x="76" y="38"/>
                  <a:pt x="76" y="38"/>
                </a:cubicBezTo>
                <a:cubicBezTo>
                  <a:pt x="71" y="29"/>
                  <a:pt x="62" y="22"/>
                  <a:pt x="51" y="22"/>
                </a:cubicBezTo>
                <a:cubicBezTo>
                  <a:pt x="51" y="28"/>
                  <a:pt x="51" y="28"/>
                  <a:pt x="51" y="28"/>
                </a:cubicBezTo>
                <a:cubicBezTo>
                  <a:pt x="57" y="28"/>
                  <a:pt x="62" y="31"/>
                  <a:pt x="66" y="35"/>
                </a:cubicBezTo>
                <a:cubicBezTo>
                  <a:pt x="70" y="39"/>
                  <a:pt x="73" y="44"/>
                  <a:pt x="73" y="50"/>
                </a:cubicBezTo>
                <a:cubicBezTo>
                  <a:pt x="73" y="58"/>
                  <a:pt x="68" y="65"/>
                  <a:pt x="62" y="69"/>
                </a:cubicBezTo>
                <a:cubicBezTo>
                  <a:pt x="62" y="69"/>
                  <a:pt x="62" y="69"/>
                  <a:pt x="62" y="69"/>
                </a:cubicBezTo>
                <a:cubicBezTo>
                  <a:pt x="61" y="70"/>
                  <a:pt x="61" y="71"/>
                  <a:pt x="61" y="72"/>
                </a:cubicBezTo>
                <a:cubicBezTo>
                  <a:pt x="61" y="84"/>
                  <a:pt x="61" y="84"/>
                  <a:pt x="61" y="84"/>
                </a:cubicBezTo>
                <a:cubicBezTo>
                  <a:pt x="51" y="84"/>
                  <a:pt x="51" y="84"/>
                  <a:pt x="51" y="84"/>
                </a:cubicBezTo>
                <a:cubicBezTo>
                  <a:pt x="51" y="109"/>
                  <a:pt x="51" y="109"/>
                  <a:pt x="51" y="109"/>
                </a:cubicBezTo>
                <a:close/>
                <a:moveTo>
                  <a:pt x="76" y="22"/>
                </a:moveTo>
                <a:cubicBezTo>
                  <a:pt x="76" y="28"/>
                  <a:pt x="76" y="28"/>
                  <a:pt x="76" y="28"/>
                </a:cubicBezTo>
                <a:cubicBezTo>
                  <a:pt x="75" y="28"/>
                  <a:pt x="75" y="28"/>
                  <a:pt x="74" y="27"/>
                </a:cubicBezTo>
                <a:cubicBezTo>
                  <a:pt x="73" y="26"/>
                  <a:pt x="73" y="24"/>
                  <a:pt x="74" y="23"/>
                </a:cubicBezTo>
                <a:cubicBezTo>
                  <a:pt x="76" y="22"/>
                  <a:pt x="76" y="22"/>
                  <a:pt x="76" y="22"/>
                </a:cubicBezTo>
                <a:close/>
                <a:moveTo>
                  <a:pt x="76" y="73"/>
                </a:moveTo>
                <a:cubicBezTo>
                  <a:pt x="76" y="79"/>
                  <a:pt x="76" y="79"/>
                  <a:pt x="76" y="79"/>
                </a:cubicBezTo>
                <a:cubicBezTo>
                  <a:pt x="74" y="77"/>
                  <a:pt x="74" y="77"/>
                  <a:pt x="74" y="77"/>
                </a:cubicBezTo>
                <a:cubicBezTo>
                  <a:pt x="73" y="76"/>
                  <a:pt x="73" y="74"/>
                  <a:pt x="74" y="73"/>
                </a:cubicBezTo>
                <a:cubicBezTo>
                  <a:pt x="75" y="73"/>
                  <a:pt x="75" y="73"/>
                  <a:pt x="76" y="73"/>
                </a:cubicBezTo>
                <a:close/>
                <a:moveTo>
                  <a:pt x="51" y="17"/>
                </a:moveTo>
                <a:cubicBezTo>
                  <a:pt x="51" y="0"/>
                  <a:pt x="51" y="0"/>
                  <a:pt x="51" y="0"/>
                </a:cubicBezTo>
                <a:cubicBezTo>
                  <a:pt x="51" y="0"/>
                  <a:pt x="51" y="0"/>
                  <a:pt x="51" y="0"/>
                </a:cubicBezTo>
                <a:cubicBezTo>
                  <a:pt x="52" y="0"/>
                  <a:pt x="53" y="1"/>
                  <a:pt x="53" y="2"/>
                </a:cubicBezTo>
                <a:cubicBezTo>
                  <a:pt x="53" y="15"/>
                  <a:pt x="53" y="15"/>
                  <a:pt x="53" y="15"/>
                </a:cubicBezTo>
                <a:cubicBezTo>
                  <a:pt x="53" y="16"/>
                  <a:pt x="52" y="17"/>
                  <a:pt x="51" y="17"/>
                </a:cubicBezTo>
                <a:cubicBezTo>
                  <a:pt x="51" y="17"/>
                  <a:pt x="51" y="17"/>
                  <a:pt x="51" y="17"/>
                </a:cubicBezTo>
                <a:close/>
                <a:moveTo>
                  <a:pt x="51" y="22"/>
                </a:moveTo>
                <a:cubicBezTo>
                  <a:pt x="40" y="22"/>
                  <a:pt x="30" y="29"/>
                  <a:pt x="26" y="38"/>
                </a:cubicBezTo>
                <a:cubicBezTo>
                  <a:pt x="26" y="62"/>
                  <a:pt x="26" y="62"/>
                  <a:pt x="26" y="62"/>
                </a:cubicBezTo>
                <a:cubicBezTo>
                  <a:pt x="28" y="67"/>
                  <a:pt x="31" y="71"/>
                  <a:pt x="35" y="74"/>
                </a:cubicBezTo>
                <a:cubicBezTo>
                  <a:pt x="35" y="95"/>
                  <a:pt x="35" y="95"/>
                  <a:pt x="35" y="95"/>
                </a:cubicBezTo>
                <a:cubicBezTo>
                  <a:pt x="35" y="103"/>
                  <a:pt x="42" y="109"/>
                  <a:pt x="49" y="109"/>
                </a:cubicBezTo>
                <a:cubicBezTo>
                  <a:pt x="51" y="109"/>
                  <a:pt x="51" y="109"/>
                  <a:pt x="51" y="109"/>
                </a:cubicBezTo>
                <a:cubicBezTo>
                  <a:pt x="51" y="84"/>
                  <a:pt x="51" y="84"/>
                  <a:pt x="51" y="84"/>
                </a:cubicBezTo>
                <a:cubicBezTo>
                  <a:pt x="41" y="84"/>
                  <a:pt x="41" y="84"/>
                  <a:pt x="41" y="84"/>
                </a:cubicBezTo>
                <a:cubicBezTo>
                  <a:pt x="41" y="72"/>
                  <a:pt x="41" y="72"/>
                  <a:pt x="41" y="72"/>
                </a:cubicBezTo>
                <a:cubicBezTo>
                  <a:pt x="41" y="71"/>
                  <a:pt x="41" y="70"/>
                  <a:pt x="40" y="69"/>
                </a:cubicBezTo>
                <a:cubicBezTo>
                  <a:pt x="33" y="66"/>
                  <a:pt x="28" y="58"/>
                  <a:pt x="28" y="50"/>
                </a:cubicBezTo>
                <a:cubicBezTo>
                  <a:pt x="28" y="44"/>
                  <a:pt x="31" y="39"/>
                  <a:pt x="35" y="35"/>
                </a:cubicBezTo>
                <a:cubicBezTo>
                  <a:pt x="39" y="31"/>
                  <a:pt x="44" y="28"/>
                  <a:pt x="51" y="28"/>
                </a:cubicBezTo>
                <a:cubicBezTo>
                  <a:pt x="51" y="22"/>
                  <a:pt x="51" y="22"/>
                  <a:pt x="51" y="22"/>
                </a:cubicBezTo>
                <a:close/>
                <a:moveTo>
                  <a:pt x="51" y="0"/>
                </a:moveTo>
                <a:cubicBezTo>
                  <a:pt x="51" y="17"/>
                  <a:pt x="51" y="17"/>
                  <a:pt x="51" y="17"/>
                </a:cubicBezTo>
                <a:cubicBezTo>
                  <a:pt x="49" y="17"/>
                  <a:pt x="48" y="16"/>
                  <a:pt x="48" y="15"/>
                </a:cubicBezTo>
                <a:cubicBezTo>
                  <a:pt x="48" y="2"/>
                  <a:pt x="48" y="2"/>
                  <a:pt x="48" y="2"/>
                </a:cubicBezTo>
                <a:cubicBezTo>
                  <a:pt x="48" y="1"/>
                  <a:pt x="49" y="0"/>
                  <a:pt x="51" y="0"/>
                </a:cubicBezTo>
                <a:close/>
                <a:moveTo>
                  <a:pt x="26" y="79"/>
                </a:moveTo>
                <a:cubicBezTo>
                  <a:pt x="26" y="73"/>
                  <a:pt x="26" y="73"/>
                  <a:pt x="26" y="73"/>
                </a:cubicBezTo>
                <a:cubicBezTo>
                  <a:pt x="26" y="73"/>
                  <a:pt x="27" y="73"/>
                  <a:pt x="28" y="73"/>
                </a:cubicBezTo>
                <a:cubicBezTo>
                  <a:pt x="29" y="74"/>
                  <a:pt x="29" y="76"/>
                  <a:pt x="28" y="77"/>
                </a:cubicBezTo>
                <a:cubicBezTo>
                  <a:pt x="26" y="79"/>
                  <a:pt x="26" y="79"/>
                  <a:pt x="26" y="79"/>
                </a:cubicBezTo>
                <a:close/>
                <a:moveTo>
                  <a:pt x="26" y="28"/>
                </a:moveTo>
                <a:cubicBezTo>
                  <a:pt x="26" y="21"/>
                  <a:pt x="26" y="21"/>
                  <a:pt x="26" y="21"/>
                </a:cubicBezTo>
                <a:cubicBezTo>
                  <a:pt x="28" y="23"/>
                  <a:pt x="28" y="23"/>
                  <a:pt x="28" y="23"/>
                </a:cubicBezTo>
                <a:cubicBezTo>
                  <a:pt x="29" y="24"/>
                  <a:pt x="29" y="26"/>
                  <a:pt x="28" y="27"/>
                </a:cubicBezTo>
                <a:cubicBezTo>
                  <a:pt x="27" y="28"/>
                  <a:pt x="26" y="28"/>
                  <a:pt x="26" y="28"/>
                </a:cubicBezTo>
                <a:close/>
                <a:moveTo>
                  <a:pt x="26" y="38"/>
                </a:moveTo>
                <a:cubicBezTo>
                  <a:pt x="24" y="42"/>
                  <a:pt x="23" y="46"/>
                  <a:pt x="23" y="50"/>
                </a:cubicBezTo>
                <a:cubicBezTo>
                  <a:pt x="23" y="55"/>
                  <a:pt x="24" y="59"/>
                  <a:pt x="26" y="62"/>
                </a:cubicBezTo>
                <a:cubicBezTo>
                  <a:pt x="26" y="38"/>
                  <a:pt x="26" y="38"/>
                  <a:pt x="26" y="38"/>
                </a:cubicBezTo>
                <a:close/>
                <a:moveTo>
                  <a:pt x="26" y="21"/>
                </a:moveTo>
                <a:cubicBezTo>
                  <a:pt x="26" y="28"/>
                  <a:pt x="26" y="28"/>
                  <a:pt x="26" y="28"/>
                </a:cubicBezTo>
                <a:cubicBezTo>
                  <a:pt x="25" y="28"/>
                  <a:pt x="24" y="27"/>
                  <a:pt x="24" y="27"/>
                </a:cubicBezTo>
                <a:cubicBezTo>
                  <a:pt x="24" y="27"/>
                  <a:pt x="24" y="27"/>
                  <a:pt x="24" y="27"/>
                </a:cubicBezTo>
                <a:cubicBezTo>
                  <a:pt x="15" y="18"/>
                  <a:pt x="15" y="18"/>
                  <a:pt x="15" y="18"/>
                </a:cubicBezTo>
                <a:cubicBezTo>
                  <a:pt x="14" y="17"/>
                  <a:pt x="14" y="16"/>
                  <a:pt x="15" y="15"/>
                </a:cubicBezTo>
                <a:cubicBezTo>
                  <a:pt x="16" y="14"/>
                  <a:pt x="18" y="14"/>
                  <a:pt x="19" y="15"/>
                </a:cubicBezTo>
                <a:cubicBezTo>
                  <a:pt x="26" y="21"/>
                  <a:pt x="26" y="21"/>
                  <a:pt x="26" y="21"/>
                </a:cubicBezTo>
                <a:close/>
                <a:moveTo>
                  <a:pt x="26" y="73"/>
                </a:moveTo>
                <a:cubicBezTo>
                  <a:pt x="26" y="79"/>
                  <a:pt x="26" y="79"/>
                  <a:pt x="26" y="79"/>
                </a:cubicBezTo>
                <a:cubicBezTo>
                  <a:pt x="19" y="86"/>
                  <a:pt x="19" y="86"/>
                  <a:pt x="19" y="86"/>
                </a:cubicBezTo>
                <a:cubicBezTo>
                  <a:pt x="18" y="87"/>
                  <a:pt x="16" y="87"/>
                  <a:pt x="15" y="86"/>
                </a:cubicBezTo>
                <a:cubicBezTo>
                  <a:pt x="14" y="85"/>
                  <a:pt x="14" y="83"/>
                  <a:pt x="15" y="82"/>
                </a:cubicBezTo>
                <a:cubicBezTo>
                  <a:pt x="24" y="73"/>
                  <a:pt x="24" y="73"/>
                  <a:pt x="24" y="73"/>
                </a:cubicBezTo>
                <a:cubicBezTo>
                  <a:pt x="24" y="73"/>
                  <a:pt x="24" y="73"/>
                  <a:pt x="24" y="73"/>
                </a:cubicBezTo>
                <a:cubicBezTo>
                  <a:pt x="24" y="73"/>
                  <a:pt x="25" y="73"/>
                  <a:pt x="26" y="73"/>
                </a:cubicBezTo>
                <a:close/>
                <a:moveTo>
                  <a:pt x="18" y="50"/>
                </a:moveTo>
                <a:cubicBezTo>
                  <a:pt x="18" y="50"/>
                  <a:pt x="18" y="50"/>
                  <a:pt x="18" y="50"/>
                </a:cubicBezTo>
                <a:cubicBezTo>
                  <a:pt x="18" y="49"/>
                  <a:pt x="17" y="48"/>
                  <a:pt x="15" y="48"/>
                </a:cubicBezTo>
                <a:cubicBezTo>
                  <a:pt x="3" y="48"/>
                  <a:pt x="3" y="48"/>
                  <a:pt x="3" y="48"/>
                </a:cubicBezTo>
                <a:cubicBezTo>
                  <a:pt x="2" y="48"/>
                  <a:pt x="0" y="49"/>
                  <a:pt x="0" y="50"/>
                </a:cubicBezTo>
                <a:cubicBezTo>
                  <a:pt x="0" y="52"/>
                  <a:pt x="2" y="53"/>
                  <a:pt x="3" y="53"/>
                </a:cubicBezTo>
                <a:cubicBezTo>
                  <a:pt x="15" y="53"/>
                  <a:pt x="15" y="53"/>
                  <a:pt x="15" y="53"/>
                </a:cubicBezTo>
                <a:cubicBezTo>
                  <a:pt x="17" y="53"/>
                  <a:pt x="18" y="52"/>
                  <a:pt x="18" y="50"/>
                </a:cubicBezTo>
                <a:close/>
              </a:path>
            </a:pathLst>
          </a:custGeom>
          <a:solidFill>
            <a:srgbClr val="A6A6A6"/>
          </a:solidFill>
          <a:ln>
            <a:noFill/>
          </a:ln>
        </p:spPr>
        <p:txBody>
          <a:bodyPr vert="horz" wrap="square" lIns="91440" tIns="45720" rIns="91440" bIns="45720" numCol="1" anchor="t" anchorCtr="0" compatLnSpc="1"/>
          <a:lstStyle/>
          <a:p>
            <a:endParaRPr lang="id-ID"/>
          </a:p>
        </p:txBody>
      </p:sp>
      <p:sp>
        <p:nvSpPr>
          <p:cNvPr id="106" name="Oval 127"/>
          <p:cNvSpPr/>
          <p:nvPr/>
        </p:nvSpPr>
        <p:spPr>
          <a:xfrm>
            <a:off x="834495" y="2002289"/>
            <a:ext cx="606056" cy="60605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118" name="TextBox 13"/>
          <p:cNvSpPr txBox="1"/>
          <p:nvPr/>
        </p:nvSpPr>
        <p:spPr>
          <a:xfrm>
            <a:off x="1732126" y="2008442"/>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19" name="TextBox 13"/>
          <p:cNvSpPr txBox="1"/>
          <p:nvPr/>
        </p:nvSpPr>
        <p:spPr>
          <a:xfrm>
            <a:off x="1732126" y="2330443"/>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11" name="Oval 132"/>
          <p:cNvSpPr/>
          <p:nvPr/>
        </p:nvSpPr>
        <p:spPr>
          <a:xfrm>
            <a:off x="10713522" y="2000880"/>
            <a:ext cx="606056" cy="60605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120" name="TextBox 13"/>
          <p:cNvSpPr txBox="1"/>
          <p:nvPr/>
        </p:nvSpPr>
        <p:spPr>
          <a:xfrm>
            <a:off x="7986273" y="2008442"/>
            <a:ext cx="2333999" cy="270010"/>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21" name="TextBox 13"/>
          <p:cNvSpPr txBox="1"/>
          <p:nvPr/>
        </p:nvSpPr>
        <p:spPr>
          <a:xfrm>
            <a:off x="7986273" y="2330443"/>
            <a:ext cx="2333999" cy="424090"/>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48" name="Oval 127"/>
          <p:cNvSpPr/>
          <p:nvPr/>
        </p:nvSpPr>
        <p:spPr>
          <a:xfrm>
            <a:off x="834495" y="3537374"/>
            <a:ext cx="606056" cy="60605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150" name="TextBox 13"/>
          <p:cNvSpPr txBox="1"/>
          <p:nvPr/>
        </p:nvSpPr>
        <p:spPr>
          <a:xfrm>
            <a:off x="1732126" y="3543527"/>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51" name="TextBox 13"/>
          <p:cNvSpPr txBox="1"/>
          <p:nvPr/>
        </p:nvSpPr>
        <p:spPr>
          <a:xfrm>
            <a:off x="1732126" y="3865528"/>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49" name="Oval 132"/>
          <p:cNvSpPr/>
          <p:nvPr/>
        </p:nvSpPr>
        <p:spPr>
          <a:xfrm>
            <a:off x="10713522" y="3535965"/>
            <a:ext cx="606056" cy="60605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152" name="TextBox 13"/>
          <p:cNvSpPr txBox="1"/>
          <p:nvPr/>
        </p:nvSpPr>
        <p:spPr>
          <a:xfrm>
            <a:off x="7986273" y="3543527"/>
            <a:ext cx="2333999" cy="270010"/>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53" name="TextBox 13"/>
          <p:cNvSpPr txBox="1"/>
          <p:nvPr/>
        </p:nvSpPr>
        <p:spPr>
          <a:xfrm>
            <a:off x="7986273" y="3865528"/>
            <a:ext cx="2333999" cy="424090"/>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54" name="Oval 127"/>
          <p:cNvSpPr/>
          <p:nvPr/>
        </p:nvSpPr>
        <p:spPr>
          <a:xfrm>
            <a:off x="834495" y="5072459"/>
            <a:ext cx="606056" cy="60605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156" name="TextBox 13"/>
          <p:cNvSpPr txBox="1"/>
          <p:nvPr/>
        </p:nvSpPr>
        <p:spPr>
          <a:xfrm>
            <a:off x="1732126" y="5078612"/>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57" name="TextBox 13"/>
          <p:cNvSpPr txBox="1"/>
          <p:nvPr/>
        </p:nvSpPr>
        <p:spPr>
          <a:xfrm>
            <a:off x="1732126" y="5400613"/>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55" name="Oval 132"/>
          <p:cNvSpPr/>
          <p:nvPr/>
        </p:nvSpPr>
        <p:spPr>
          <a:xfrm>
            <a:off x="10713522" y="5071050"/>
            <a:ext cx="606056" cy="60605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158" name="TextBox 13"/>
          <p:cNvSpPr txBox="1"/>
          <p:nvPr/>
        </p:nvSpPr>
        <p:spPr>
          <a:xfrm>
            <a:off x="7986273" y="5078612"/>
            <a:ext cx="2333999" cy="270010"/>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59" name="TextBox 13"/>
          <p:cNvSpPr txBox="1"/>
          <p:nvPr/>
        </p:nvSpPr>
        <p:spPr>
          <a:xfrm>
            <a:off x="7986273" y="5400613"/>
            <a:ext cx="2333999" cy="424090"/>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6085" y="461265"/>
            <a:ext cx="27525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点击此处添加标题</a:t>
            </a:r>
            <a:endParaRPr lang="zh-CN" altLang="en-US" sz="2400" b="1" dirty="0">
              <a:latin typeface="微软雅黑" panose="020B0503020204020204" pitchFamily="34" charset="-122"/>
              <a:ea typeface="微软雅黑" panose="020B0503020204020204" pitchFamily="34" charset="-122"/>
            </a:endParaRPr>
          </a:p>
        </p:txBody>
      </p:sp>
      <p:sp>
        <p:nvSpPr>
          <p:cNvPr id="5" name="Freeform 8"/>
          <p:cNvSpPr/>
          <p:nvPr/>
        </p:nvSpPr>
        <p:spPr>
          <a:xfrm>
            <a:off x="5461686" y="2792811"/>
            <a:ext cx="1680519" cy="1081216"/>
          </a:xfrm>
          <a:custGeom>
            <a:avLst/>
            <a:gdLst>
              <a:gd name="connsiteX0" fmla="*/ 1680519 w 1680519"/>
              <a:gd name="connsiteY0" fmla="*/ 1081216 h 1081216"/>
              <a:gd name="connsiteX1" fmla="*/ 0 w 1680519"/>
              <a:gd name="connsiteY1" fmla="*/ 376881 h 1081216"/>
              <a:gd name="connsiteX2" fmla="*/ 222422 w 1680519"/>
              <a:gd name="connsiteY2" fmla="*/ 0 h 1081216"/>
              <a:gd name="connsiteX3" fmla="*/ 1383957 w 1680519"/>
              <a:gd name="connsiteY3" fmla="*/ 574589 h 1081216"/>
              <a:gd name="connsiteX4" fmla="*/ 1680519 w 1680519"/>
              <a:gd name="connsiteY4" fmla="*/ 1081216 h 10812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0519" h="1081216">
                <a:moveTo>
                  <a:pt x="1680519" y="1081216"/>
                </a:moveTo>
                <a:lnTo>
                  <a:pt x="0" y="376881"/>
                </a:lnTo>
                <a:lnTo>
                  <a:pt x="222422" y="0"/>
                </a:lnTo>
                <a:lnTo>
                  <a:pt x="1383957" y="574589"/>
                </a:lnTo>
                <a:lnTo>
                  <a:pt x="1680519" y="1081216"/>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9"/>
          <p:cNvSpPr/>
          <p:nvPr/>
        </p:nvSpPr>
        <p:spPr>
          <a:xfrm>
            <a:off x="5452589" y="2065822"/>
            <a:ext cx="1286823" cy="1109330"/>
          </a:xfrm>
          <a:custGeom>
            <a:avLst/>
            <a:gdLst>
              <a:gd name="connsiteX0" fmla="*/ 643411 w 1286823"/>
              <a:gd name="connsiteY0" fmla="*/ 0 h 1109330"/>
              <a:gd name="connsiteX1" fmla="*/ 1286823 w 1286823"/>
              <a:gd name="connsiteY1" fmla="*/ 1109330 h 1109330"/>
              <a:gd name="connsiteX2" fmla="*/ 0 w 1286823"/>
              <a:gd name="connsiteY2" fmla="*/ 1109330 h 1109330"/>
              <a:gd name="connsiteX3" fmla="*/ 643411 w 1286823"/>
              <a:gd name="connsiteY3" fmla="*/ 0 h 1109330"/>
            </a:gdLst>
            <a:ahLst/>
            <a:cxnLst>
              <a:cxn ang="0">
                <a:pos x="connsiteX0" y="connsiteY0"/>
              </a:cxn>
              <a:cxn ang="0">
                <a:pos x="connsiteX1" y="connsiteY1"/>
              </a:cxn>
              <a:cxn ang="0">
                <a:pos x="connsiteX2" y="connsiteY2"/>
              </a:cxn>
              <a:cxn ang="0">
                <a:pos x="connsiteX3" y="connsiteY3"/>
              </a:cxn>
            </a:cxnLst>
            <a:rect l="l" t="t" r="r" b="b"/>
            <a:pathLst>
              <a:path w="1286823" h="1109330">
                <a:moveTo>
                  <a:pt x="643411" y="0"/>
                </a:moveTo>
                <a:lnTo>
                  <a:pt x="1286823" y="1109330"/>
                </a:lnTo>
                <a:lnTo>
                  <a:pt x="0" y="1109330"/>
                </a:lnTo>
                <a:lnTo>
                  <a:pt x="643411" y="0"/>
                </a:lnTo>
                <a:close/>
              </a:path>
            </a:pathLst>
          </a:cu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10"/>
          <p:cNvSpPr/>
          <p:nvPr/>
        </p:nvSpPr>
        <p:spPr>
          <a:xfrm>
            <a:off x="5047735" y="3367400"/>
            <a:ext cx="2508422" cy="1229498"/>
          </a:xfrm>
          <a:custGeom>
            <a:avLst/>
            <a:gdLst>
              <a:gd name="connsiteX0" fmla="*/ 2508422 w 2508422"/>
              <a:gd name="connsiteY0" fmla="*/ 1229498 h 1229498"/>
              <a:gd name="connsiteX1" fmla="*/ 0 w 2508422"/>
              <a:gd name="connsiteY1" fmla="*/ 512806 h 1229498"/>
              <a:gd name="connsiteX2" fmla="*/ 296562 w 2508422"/>
              <a:gd name="connsiteY2" fmla="*/ 0 h 1229498"/>
              <a:gd name="connsiteX3" fmla="*/ 2211860 w 2508422"/>
              <a:gd name="connsiteY3" fmla="*/ 710514 h 1229498"/>
              <a:gd name="connsiteX4" fmla="*/ 2508422 w 2508422"/>
              <a:gd name="connsiteY4" fmla="*/ 1229498 h 12294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8422" h="1229498">
                <a:moveTo>
                  <a:pt x="2508422" y="1229498"/>
                </a:moveTo>
                <a:lnTo>
                  <a:pt x="0" y="512806"/>
                </a:lnTo>
                <a:lnTo>
                  <a:pt x="296562" y="0"/>
                </a:lnTo>
                <a:lnTo>
                  <a:pt x="2211860" y="710514"/>
                </a:lnTo>
                <a:lnTo>
                  <a:pt x="2508422" y="1229498"/>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11"/>
          <p:cNvSpPr/>
          <p:nvPr/>
        </p:nvSpPr>
        <p:spPr>
          <a:xfrm>
            <a:off x="5039921" y="3361222"/>
            <a:ext cx="2112158" cy="525426"/>
          </a:xfrm>
          <a:custGeom>
            <a:avLst/>
            <a:gdLst>
              <a:gd name="connsiteX0" fmla="*/ 304747 w 2112158"/>
              <a:gd name="connsiteY0" fmla="*/ 0 h 525426"/>
              <a:gd name="connsiteX1" fmla="*/ 1807411 w 2112158"/>
              <a:gd name="connsiteY1" fmla="*/ 0 h 525426"/>
              <a:gd name="connsiteX2" fmla="*/ 2112158 w 2112158"/>
              <a:gd name="connsiteY2" fmla="*/ 525426 h 525426"/>
              <a:gd name="connsiteX3" fmla="*/ 0 w 2112158"/>
              <a:gd name="connsiteY3" fmla="*/ 525426 h 525426"/>
              <a:gd name="connsiteX4" fmla="*/ 304747 w 2112158"/>
              <a:gd name="connsiteY4" fmla="*/ 0 h 5254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2158" h="525426">
                <a:moveTo>
                  <a:pt x="304747" y="0"/>
                </a:moveTo>
                <a:lnTo>
                  <a:pt x="1807411" y="0"/>
                </a:lnTo>
                <a:lnTo>
                  <a:pt x="2112158" y="525426"/>
                </a:lnTo>
                <a:lnTo>
                  <a:pt x="0" y="525426"/>
                </a:lnTo>
                <a:lnTo>
                  <a:pt x="304747" y="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2"/>
          <p:cNvSpPr/>
          <p:nvPr/>
        </p:nvSpPr>
        <p:spPr>
          <a:xfrm>
            <a:off x="4621427" y="4077914"/>
            <a:ext cx="3558746" cy="1594022"/>
          </a:xfrm>
          <a:custGeom>
            <a:avLst/>
            <a:gdLst>
              <a:gd name="connsiteX0" fmla="*/ 3558746 w 3558746"/>
              <a:gd name="connsiteY0" fmla="*/ 1594022 h 1594022"/>
              <a:gd name="connsiteX1" fmla="*/ 0 w 3558746"/>
              <a:gd name="connsiteY1" fmla="*/ 525162 h 1594022"/>
              <a:gd name="connsiteX2" fmla="*/ 308919 w 3558746"/>
              <a:gd name="connsiteY2" fmla="*/ 0 h 1594022"/>
              <a:gd name="connsiteX3" fmla="*/ 3052119 w 3558746"/>
              <a:gd name="connsiteY3" fmla="*/ 716692 h 1594022"/>
              <a:gd name="connsiteX4" fmla="*/ 3558746 w 3558746"/>
              <a:gd name="connsiteY4" fmla="*/ 1594022 h 15940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58746" h="1594022">
                <a:moveTo>
                  <a:pt x="3558746" y="1594022"/>
                </a:moveTo>
                <a:lnTo>
                  <a:pt x="0" y="525162"/>
                </a:lnTo>
                <a:lnTo>
                  <a:pt x="308919" y="0"/>
                </a:lnTo>
                <a:lnTo>
                  <a:pt x="3052119" y="716692"/>
                </a:lnTo>
                <a:lnTo>
                  <a:pt x="3558746" y="1594022"/>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13"/>
          <p:cNvSpPr/>
          <p:nvPr/>
        </p:nvSpPr>
        <p:spPr>
          <a:xfrm>
            <a:off x="4624170" y="4072718"/>
            <a:ext cx="2943661" cy="530743"/>
          </a:xfrm>
          <a:custGeom>
            <a:avLst/>
            <a:gdLst>
              <a:gd name="connsiteX0" fmla="*/ 307831 w 2943661"/>
              <a:gd name="connsiteY0" fmla="*/ 0 h 530743"/>
              <a:gd name="connsiteX1" fmla="*/ 2635830 w 2943661"/>
              <a:gd name="connsiteY1" fmla="*/ 0 h 530743"/>
              <a:gd name="connsiteX2" fmla="*/ 2943661 w 2943661"/>
              <a:gd name="connsiteY2" fmla="*/ 530743 h 530743"/>
              <a:gd name="connsiteX3" fmla="*/ 0 w 2943661"/>
              <a:gd name="connsiteY3" fmla="*/ 530743 h 530743"/>
              <a:gd name="connsiteX4" fmla="*/ 307831 w 2943661"/>
              <a:gd name="connsiteY4" fmla="*/ 0 h 5307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3661" h="530743">
                <a:moveTo>
                  <a:pt x="307831" y="0"/>
                </a:moveTo>
                <a:lnTo>
                  <a:pt x="2635830" y="0"/>
                </a:lnTo>
                <a:lnTo>
                  <a:pt x="2943661" y="530743"/>
                </a:lnTo>
                <a:lnTo>
                  <a:pt x="0" y="530743"/>
                </a:lnTo>
                <a:lnTo>
                  <a:pt x="307831" y="0"/>
                </a:lnTo>
                <a:close/>
              </a:path>
            </a:pathLst>
          </a:cu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4"/>
          <p:cNvSpPr/>
          <p:nvPr/>
        </p:nvSpPr>
        <p:spPr>
          <a:xfrm>
            <a:off x="3996690" y="4789531"/>
            <a:ext cx="4198620" cy="895791"/>
          </a:xfrm>
          <a:custGeom>
            <a:avLst/>
            <a:gdLst>
              <a:gd name="connsiteX0" fmla="*/ 519559 w 4198620"/>
              <a:gd name="connsiteY0" fmla="*/ 0 h 895791"/>
              <a:gd name="connsiteX1" fmla="*/ 3679061 w 4198620"/>
              <a:gd name="connsiteY1" fmla="*/ 0 h 895791"/>
              <a:gd name="connsiteX2" fmla="*/ 4198620 w 4198620"/>
              <a:gd name="connsiteY2" fmla="*/ 895791 h 895791"/>
              <a:gd name="connsiteX3" fmla="*/ 0 w 4198620"/>
              <a:gd name="connsiteY3" fmla="*/ 895791 h 895791"/>
              <a:gd name="connsiteX4" fmla="*/ 519559 w 4198620"/>
              <a:gd name="connsiteY4" fmla="*/ 0 h 895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8620" h="895791">
                <a:moveTo>
                  <a:pt x="519559" y="0"/>
                </a:moveTo>
                <a:lnTo>
                  <a:pt x="3679061" y="0"/>
                </a:lnTo>
                <a:lnTo>
                  <a:pt x="4198620" y="895791"/>
                </a:lnTo>
                <a:lnTo>
                  <a:pt x="0" y="895791"/>
                </a:lnTo>
                <a:lnTo>
                  <a:pt x="519559" y="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9"/>
          <p:cNvSpPr/>
          <p:nvPr/>
        </p:nvSpPr>
        <p:spPr>
          <a:xfrm>
            <a:off x="914400" y="2099936"/>
            <a:ext cx="499730" cy="49973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18" name="Oval 21"/>
          <p:cNvSpPr/>
          <p:nvPr/>
        </p:nvSpPr>
        <p:spPr>
          <a:xfrm>
            <a:off x="914400" y="3371865"/>
            <a:ext cx="499730" cy="499730"/>
          </a:xfrm>
          <a:prstGeom prst="ellipse">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20" name="Oval 23"/>
          <p:cNvSpPr/>
          <p:nvPr/>
        </p:nvSpPr>
        <p:spPr>
          <a:xfrm>
            <a:off x="10777870" y="2099936"/>
            <a:ext cx="499730" cy="499730"/>
          </a:xfrm>
          <a:prstGeom prst="ellipse">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22" name="Oval 25"/>
          <p:cNvSpPr/>
          <p:nvPr/>
        </p:nvSpPr>
        <p:spPr>
          <a:xfrm>
            <a:off x="10777870" y="3375842"/>
            <a:ext cx="499730" cy="49973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24" name="Oval 27"/>
          <p:cNvSpPr/>
          <p:nvPr/>
        </p:nvSpPr>
        <p:spPr>
          <a:xfrm>
            <a:off x="914400" y="4643794"/>
            <a:ext cx="499730" cy="49973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26" name="Oval 29"/>
          <p:cNvSpPr/>
          <p:nvPr/>
        </p:nvSpPr>
        <p:spPr>
          <a:xfrm>
            <a:off x="10777870" y="4651748"/>
            <a:ext cx="499730" cy="499730"/>
          </a:xfrm>
          <a:prstGeom prst="ellipse">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28" name="TextBox 13"/>
          <p:cNvSpPr txBox="1"/>
          <p:nvPr/>
        </p:nvSpPr>
        <p:spPr>
          <a:xfrm>
            <a:off x="5430300" y="3473997"/>
            <a:ext cx="1376899" cy="270010"/>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TextBox 13"/>
          <p:cNvSpPr txBox="1"/>
          <p:nvPr/>
        </p:nvSpPr>
        <p:spPr>
          <a:xfrm>
            <a:off x="5430300" y="5089693"/>
            <a:ext cx="1376899" cy="270010"/>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Box 13"/>
          <p:cNvSpPr txBox="1"/>
          <p:nvPr/>
        </p:nvSpPr>
        <p:spPr>
          <a:xfrm>
            <a:off x="5407550" y="4196251"/>
            <a:ext cx="1376899" cy="270010"/>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TextBox 13"/>
          <p:cNvSpPr txBox="1"/>
          <p:nvPr/>
        </p:nvSpPr>
        <p:spPr>
          <a:xfrm>
            <a:off x="5409591" y="2702262"/>
            <a:ext cx="1372819" cy="270010"/>
          </a:xfrm>
          <a:prstGeom prst="rect">
            <a:avLst/>
          </a:prstGeom>
          <a:noFill/>
        </p:spPr>
        <p:txBody>
          <a:bodyPr wrap="square" lIns="0" tIns="0" rIns="0" bIns="0" rtlCol="0" anchor="t" anchorCtr="0">
            <a:spAutoFit/>
          </a:bodyPr>
          <a:lstStyle/>
          <a:p>
            <a:pPr algn="ctr" defTabSz="1216660">
              <a:lnSpc>
                <a:spcPct val="120000"/>
              </a:lnSpc>
              <a:spcBef>
                <a:spcPct val="20000"/>
              </a:spcBef>
              <a:defRPr/>
            </a:pPr>
            <a:r>
              <a:rPr lang="zh-CN" altLang="en-US" sz="1600" b="1" dirty="0">
                <a:solidFill>
                  <a:srgbClr val="FFFFFF"/>
                </a:solidFill>
                <a:latin typeface="Arial" panose="020B0604020202020204" pitchFamily="34" charset="0"/>
                <a:ea typeface="微软雅黑" panose="020B0503020204020204" pitchFamily="34" charset="-122"/>
                <a:sym typeface="Arial" panose="020B0604020202020204" pitchFamily="34" charset="0"/>
              </a:rPr>
              <a:t>关键词</a:t>
            </a:r>
            <a:endParaRPr lang="en-US" sz="1600" b="1"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TextBox 13"/>
          <p:cNvSpPr txBox="1"/>
          <p:nvPr/>
        </p:nvSpPr>
        <p:spPr>
          <a:xfrm>
            <a:off x="9313481" y="2065822"/>
            <a:ext cx="1295287" cy="295466"/>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TextBox 13"/>
          <p:cNvSpPr txBox="1"/>
          <p:nvPr/>
        </p:nvSpPr>
        <p:spPr>
          <a:xfrm>
            <a:off x="8274769" y="2387823"/>
            <a:ext cx="2333999" cy="443198"/>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TextBox 13"/>
          <p:cNvSpPr txBox="1"/>
          <p:nvPr/>
        </p:nvSpPr>
        <p:spPr>
          <a:xfrm>
            <a:off x="9313481" y="3283931"/>
            <a:ext cx="1295287" cy="295466"/>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TextBox 13"/>
          <p:cNvSpPr txBox="1"/>
          <p:nvPr/>
        </p:nvSpPr>
        <p:spPr>
          <a:xfrm>
            <a:off x="8274769" y="3605932"/>
            <a:ext cx="2333999" cy="443198"/>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TextBox 13"/>
          <p:cNvSpPr txBox="1"/>
          <p:nvPr/>
        </p:nvSpPr>
        <p:spPr>
          <a:xfrm>
            <a:off x="9313481" y="4550639"/>
            <a:ext cx="1295287" cy="295466"/>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TextBox 13"/>
          <p:cNvSpPr txBox="1"/>
          <p:nvPr/>
        </p:nvSpPr>
        <p:spPr>
          <a:xfrm>
            <a:off x="8274769" y="4872640"/>
            <a:ext cx="2333999" cy="443198"/>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TextBox 13"/>
          <p:cNvSpPr txBox="1"/>
          <p:nvPr/>
        </p:nvSpPr>
        <p:spPr>
          <a:xfrm>
            <a:off x="1573677" y="2065822"/>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TextBox 13"/>
          <p:cNvSpPr txBox="1"/>
          <p:nvPr/>
        </p:nvSpPr>
        <p:spPr>
          <a:xfrm>
            <a:off x="1573677" y="2387823"/>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TextBox 13"/>
          <p:cNvSpPr txBox="1"/>
          <p:nvPr/>
        </p:nvSpPr>
        <p:spPr>
          <a:xfrm>
            <a:off x="1573677" y="3283931"/>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TextBox 13"/>
          <p:cNvSpPr txBox="1"/>
          <p:nvPr/>
        </p:nvSpPr>
        <p:spPr>
          <a:xfrm>
            <a:off x="1573677" y="3605932"/>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TextBox 13"/>
          <p:cNvSpPr txBox="1"/>
          <p:nvPr/>
        </p:nvSpPr>
        <p:spPr>
          <a:xfrm>
            <a:off x="1573677" y="4550639"/>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TextBox 13"/>
          <p:cNvSpPr txBox="1"/>
          <p:nvPr/>
        </p:nvSpPr>
        <p:spPr>
          <a:xfrm>
            <a:off x="1573677" y="4872640"/>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6085" y="461265"/>
            <a:ext cx="27525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点击此处添加标题</a:t>
            </a:r>
            <a:endParaRPr lang="zh-CN" altLang="en-US" sz="2400" b="1" dirty="0">
              <a:latin typeface="微软雅黑" panose="020B0503020204020204" pitchFamily="34" charset="-122"/>
              <a:ea typeface="微软雅黑" panose="020B0503020204020204" pitchFamily="34" charset="-122"/>
            </a:endParaRPr>
          </a:p>
        </p:txBody>
      </p:sp>
      <p:sp>
        <p:nvSpPr>
          <p:cNvPr id="5" name="Freeform 22"/>
          <p:cNvSpPr/>
          <p:nvPr/>
        </p:nvSpPr>
        <p:spPr>
          <a:xfrm>
            <a:off x="3348039" y="4509653"/>
            <a:ext cx="914400" cy="721516"/>
          </a:xfrm>
          <a:custGeom>
            <a:avLst/>
            <a:gdLst>
              <a:gd name="connsiteX0" fmla="*/ 914400 w 914400"/>
              <a:gd name="connsiteY0" fmla="*/ 0 h 721516"/>
              <a:gd name="connsiteX1" fmla="*/ 914400 w 914400"/>
              <a:gd name="connsiteY1" fmla="*/ 721516 h 721516"/>
              <a:gd name="connsiteX2" fmla="*/ 0 w 914400"/>
              <a:gd name="connsiteY2" fmla="*/ 721516 h 721516"/>
              <a:gd name="connsiteX3" fmla="*/ 806637 w 914400"/>
              <a:gd name="connsiteY3" fmla="*/ 115049 h 721516"/>
            </a:gdLst>
            <a:ahLst/>
            <a:cxnLst>
              <a:cxn ang="0">
                <a:pos x="connsiteX0" y="connsiteY0"/>
              </a:cxn>
              <a:cxn ang="0">
                <a:pos x="connsiteX1" y="connsiteY1"/>
              </a:cxn>
              <a:cxn ang="0">
                <a:pos x="connsiteX2" y="connsiteY2"/>
              </a:cxn>
              <a:cxn ang="0">
                <a:pos x="connsiteX3" y="connsiteY3"/>
              </a:cxn>
            </a:cxnLst>
            <a:rect l="l" t="t" r="r" b="b"/>
            <a:pathLst>
              <a:path w="914400" h="721516">
                <a:moveTo>
                  <a:pt x="914400" y="0"/>
                </a:moveTo>
                <a:lnTo>
                  <a:pt x="914400" y="721516"/>
                </a:lnTo>
                <a:lnTo>
                  <a:pt x="0" y="721516"/>
                </a:lnTo>
                <a:cubicBezTo>
                  <a:pt x="319035" y="544894"/>
                  <a:pt x="582726" y="336725"/>
                  <a:pt x="806637" y="115049"/>
                </a:cubicBezTo>
                <a:close/>
              </a:path>
            </a:pathLst>
          </a:cu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23"/>
          <p:cNvSpPr/>
          <p:nvPr/>
        </p:nvSpPr>
        <p:spPr>
          <a:xfrm>
            <a:off x="4262439" y="3227525"/>
            <a:ext cx="914400" cy="2003644"/>
          </a:xfrm>
          <a:custGeom>
            <a:avLst/>
            <a:gdLst>
              <a:gd name="connsiteX0" fmla="*/ 914400 w 914400"/>
              <a:gd name="connsiteY0" fmla="*/ 0 h 2003644"/>
              <a:gd name="connsiteX1" fmla="*/ 914400 w 914400"/>
              <a:gd name="connsiteY1" fmla="*/ 2003644 h 2003644"/>
              <a:gd name="connsiteX2" fmla="*/ 0 w 914400"/>
              <a:gd name="connsiteY2" fmla="*/ 2003644 h 2003644"/>
              <a:gd name="connsiteX3" fmla="*/ 0 w 914400"/>
              <a:gd name="connsiteY3" fmla="*/ 1282128 h 2003644"/>
              <a:gd name="connsiteX4" fmla="*/ 103466 w 914400"/>
              <a:gd name="connsiteY4" fmla="*/ 1171666 h 2003644"/>
              <a:gd name="connsiteX5" fmla="*/ 882888 w 914400"/>
              <a:gd name="connsiteY5" fmla="*/ 49346 h 2003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4400" h="2003644">
                <a:moveTo>
                  <a:pt x="914400" y="0"/>
                </a:moveTo>
                <a:lnTo>
                  <a:pt x="914400" y="2003644"/>
                </a:lnTo>
                <a:lnTo>
                  <a:pt x="0" y="2003644"/>
                </a:lnTo>
                <a:lnTo>
                  <a:pt x="0" y="1282128"/>
                </a:lnTo>
                <a:lnTo>
                  <a:pt x="103466" y="1171666"/>
                </a:lnTo>
                <a:cubicBezTo>
                  <a:pt x="435336" y="790538"/>
                  <a:pt x="671123" y="388593"/>
                  <a:pt x="882888" y="49346"/>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24"/>
          <p:cNvSpPr/>
          <p:nvPr/>
        </p:nvSpPr>
        <p:spPr>
          <a:xfrm>
            <a:off x="5176839" y="2449869"/>
            <a:ext cx="914400" cy="2781300"/>
          </a:xfrm>
          <a:custGeom>
            <a:avLst/>
            <a:gdLst>
              <a:gd name="connsiteX0" fmla="*/ 914400 w 914400"/>
              <a:gd name="connsiteY0" fmla="*/ 0 h 2781300"/>
              <a:gd name="connsiteX1" fmla="*/ 914400 w 914400"/>
              <a:gd name="connsiteY1" fmla="*/ 2781300 h 2781300"/>
              <a:gd name="connsiteX2" fmla="*/ 0 w 914400"/>
              <a:gd name="connsiteY2" fmla="*/ 2781300 h 2781300"/>
              <a:gd name="connsiteX3" fmla="*/ 0 w 914400"/>
              <a:gd name="connsiteY3" fmla="*/ 777656 h 2781300"/>
              <a:gd name="connsiteX4" fmla="*/ 93241 w 914400"/>
              <a:gd name="connsiteY4" fmla="*/ 631646 h 2781300"/>
              <a:gd name="connsiteX5" fmla="*/ 914400 w 914400"/>
              <a:gd name="connsiteY5" fmla="*/ 0 h 278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4400" h="2781300">
                <a:moveTo>
                  <a:pt x="914400" y="0"/>
                </a:moveTo>
                <a:lnTo>
                  <a:pt x="914400" y="2781300"/>
                </a:lnTo>
                <a:lnTo>
                  <a:pt x="0" y="2781300"/>
                </a:lnTo>
                <a:lnTo>
                  <a:pt x="0" y="777656"/>
                </a:lnTo>
                <a:lnTo>
                  <a:pt x="93241" y="631646"/>
                </a:lnTo>
                <a:cubicBezTo>
                  <a:pt x="339289" y="258654"/>
                  <a:pt x="571500" y="0"/>
                  <a:pt x="914400" y="0"/>
                </a:cubicBezTo>
                <a:close/>
              </a:path>
            </a:pathLst>
          </a:cu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25"/>
          <p:cNvSpPr/>
          <p:nvPr/>
        </p:nvSpPr>
        <p:spPr>
          <a:xfrm>
            <a:off x="6091239" y="2449869"/>
            <a:ext cx="914400" cy="2781300"/>
          </a:xfrm>
          <a:custGeom>
            <a:avLst/>
            <a:gdLst>
              <a:gd name="connsiteX0" fmla="*/ 0 w 914400"/>
              <a:gd name="connsiteY0" fmla="*/ 0 h 2781300"/>
              <a:gd name="connsiteX1" fmla="*/ 821159 w 914400"/>
              <a:gd name="connsiteY1" fmla="*/ 631646 h 2781300"/>
              <a:gd name="connsiteX2" fmla="*/ 914400 w 914400"/>
              <a:gd name="connsiteY2" fmla="*/ 777656 h 2781300"/>
              <a:gd name="connsiteX3" fmla="*/ 914400 w 914400"/>
              <a:gd name="connsiteY3" fmla="*/ 2781300 h 2781300"/>
              <a:gd name="connsiteX4" fmla="*/ 0 w 914400"/>
              <a:gd name="connsiteY4" fmla="*/ 2781300 h 2781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2781300">
                <a:moveTo>
                  <a:pt x="0" y="0"/>
                </a:moveTo>
                <a:cubicBezTo>
                  <a:pt x="342900" y="0"/>
                  <a:pt x="575112" y="258654"/>
                  <a:pt x="821159" y="631646"/>
                </a:cubicBezTo>
                <a:lnTo>
                  <a:pt x="914400" y="777656"/>
                </a:lnTo>
                <a:lnTo>
                  <a:pt x="914400" y="2781300"/>
                </a:lnTo>
                <a:lnTo>
                  <a:pt x="0" y="278130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26"/>
          <p:cNvSpPr/>
          <p:nvPr/>
        </p:nvSpPr>
        <p:spPr>
          <a:xfrm>
            <a:off x="7005639" y="3227525"/>
            <a:ext cx="914400" cy="2003644"/>
          </a:xfrm>
          <a:custGeom>
            <a:avLst/>
            <a:gdLst>
              <a:gd name="connsiteX0" fmla="*/ 0 w 914400"/>
              <a:gd name="connsiteY0" fmla="*/ 0 h 2003644"/>
              <a:gd name="connsiteX1" fmla="*/ 31512 w 914400"/>
              <a:gd name="connsiteY1" fmla="*/ 49346 h 2003644"/>
              <a:gd name="connsiteX2" fmla="*/ 810934 w 914400"/>
              <a:gd name="connsiteY2" fmla="*/ 1171666 h 2003644"/>
              <a:gd name="connsiteX3" fmla="*/ 914400 w 914400"/>
              <a:gd name="connsiteY3" fmla="*/ 1282128 h 2003644"/>
              <a:gd name="connsiteX4" fmla="*/ 914400 w 914400"/>
              <a:gd name="connsiteY4" fmla="*/ 2003644 h 2003644"/>
              <a:gd name="connsiteX5" fmla="*/ 0 w 914400"/>
              <a:gd name="connsiteY5" fmla="*/ 2003644 h 2003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4400" h="2003644">
                <a:moveTo>
                  <a:pt x="0" y="0"/>
                </a:moveTo>
                <a:lnTo>
                  <a:pt x="31512" y="49346"/>
                </a:lnTo>
                <a:cubicBezTo>
                  <a:pt x="243278" y="388593"/>
                  <a:pt x="479064" y="790538"/>
                  <a:pt x="810934" y="1171666"/>
                </a:cubicBezTo>
                <a:lnTo>
                  <a:pt x="914400" y="1282128"/>
                </a:lnTo>
                <a:lnTo>
                  <a:pt x="914400" y="2003644"/>
                </a:lnTo>
                <a:lnTo>
                  <a:pt x="0" y="2003644"/>
                </a:lnTo>
                <a:close/>
              </a:path>
            </a:pathLst>
          </a:cu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27"/>
          <p:cNvSpPr/>
          <p:nvPr/>
        </p:nvSpPr>
        <p:spPr>
          <a:xfrm>
            <a:off x="7920039" y="4509653"/>
            <a:ext cx="914400" cy="721516"/>
          </a:xfrm>
          <a:custGeom>
            <a:avLst/>
            <a:gdLst>
              <a:gd name="connsiteX0" fmla="*/ 0 w 914400"/>
              <a:gd name="connsiteY0" fmla="*/ 0 h 721516"/>
              <a:gd name="connsiteX1" fmla="*/ 107763 w 914400"/>
              <a:gd name="connsiteY1" fmla="*/ 115049 h 721516"/>
              <a:gd name="connsiteX2" fmla="*/ 914400 w 914400"/>
              <a:gd name="connsiteY2" fmla="*/ 721516 h 721516"/>
              <a:gd name="connsiteX3" fmla="*/ 0 w 914400"/>
              <a:gd name="connsiteY3" fmla="*/ 721516 h 721516"/>
            </a:gdLst>
            <a:ahLst/>
            <a:cxnLst>
              <a:cxn ang="0">
                <a:pos x="connsiteX0" y="connsiteY0"/>
              </a:cxn>
              <a:cxn ang="0">
                <a:pos x="connsiteX1" y="connsiteY1"/>
              </a:cxn>
              <a:cxn ang="0">
                <a:pos x="connsiteX2" y="connsiteY2"/>
              </a:cxn>
              <a:cxn ang="0">
                <a:pos x="connsiteX3" y="connsiteY3"/>
              </a:cxn>
            </a:cxnLst>
            <a:rect l="l" t="t" r="r" b="b"/>
            <a:pathLst>
              <a:path w="914400" h="721516">
                <a:moveTo>
                  <a:pt x="0" y="0"/>
                </a:moveTo>
                <a:lnTo>
                  <a:pt x="107763" y="115049"/>
                </a:lnTo>
                <a:cubicBezTo>
                  <a:pt x="331675" y="336725"/>
                  <a:pt x="595365" y="544894"/>
                  <a:pt x="914400" y="721516"/>
                </a:cubicBezTo>
                <a:lnTo>
                  <a:pt x="0" y="721516"/>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37"/>
          <p:cNvSpPr/>
          <p:nvPr/>
        </p:nvSpPr>
        <p:spPr>
          <a:xfrm>
            <a:off x="8301038" y="4428690"/>
            <a:ext cx="161925" cy="161925"/>
          </a:xfrm>
          <a:prstGeom prst="ellipse">
            <a:avLst/>
          </a:prstGeom>
          <a:no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38"/>
          <p:cNvSpPr/>
          <p:nvPr/>
        </p:nvSpPr>
        <p:spPr>
          <a:xfrm>
            <a:off x="3729038" y="4428690"/>
            <a:ext cx="161925" cy="161925"/>
          </a:xfrm>
          <a:prstGeom prst="ellipse">
            <a:avLst/>
          </a:prstGeom>
          <a:noFill/>
          <a:ln w="38100">
            <a:solidFill>
              <a:srgbClr val="19B4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39"/>
          <p:cNvSpPr/>
          <p:nvPr/>
        </p:nvSpPr>
        <p:spPr>
          <a:xfrm>
            <a:off x="4638677" y="3250835"/>
            <a:ext cx="161925" cy="161925"/>
          </a:xfrm>
          <a:prstGeom prst="ellipse">
            <a:avLst/>
          </a:prstGeom>
          <a:no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40"/>
          <p:cNvSpPr/>
          <p:nvPr/>
        </p:nvSpPr>
        <p:spPr>
          <a:xfrm>
            <a:off x="5553076" y="2211239"/>
            <a:ext cx="161925" cy="161925"/>
          </a:xfrm>
          <a:prstGeom prst="ellipse">
            <a:avLst/>
          </a:prstGeom>
          <a:noFill/>
          <a:ln w="38100">
            <a:solidFill>
              <a:srgbClr val="19B4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41"/>
          <p:cNvSpPr/>
          <p:nvPr/>
        </p:nvSpPr>
        <p:spPr>
          <a:xfrm>
            <a:off x="6467476" y="2211239"/>
            <a:ext cx="161925" cy="161925"/>
          </a:xfrm>
          <a:prstGeom prst="ellipse">
            <a:avLst/>
          </a:prstGeom>
          <a:no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42"/>
          <p:cNvSpPr/>
          <p:nvPr/>
        </p:nvSpPr>
        <p:spPr>
          <a:xfrm>
            <a:off x="7381876" y="3250835"/>
            <a:ext cx="161925" cy="161925"/>
          </a:xfrm>
          <a:prstGeom prst="ellipse">
            <a:avLst/>
          </a:prstGeom>
          <a:noFill/>
          <a:ln w="38100">
            <a:solidFill>
              <a:srgbClr val="19B4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Connector 44"/>
          <p:cNvCxnSpPr/>
          <p:nvPr/>
        </p:nvCxnSpPr>
        <p:spPr>
          <a:xfrm>
            <a:off x="6548438" y="1964599"/>
            <a:ext cx="0" cy="182880"/>
          </a:xfrm>
          <a:prstGeom prst="line">
            <a:avLst/>
          </a:prstGeom>
          <a:ln>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24" name="Straight Connector 45"/>
          <p:cNvCxnSpPr/>
          <p:nvPr/>
        </p:nvCxnSpPr>
        <p:spPr>
          <a:xfrm>
            <a:off x="5624512" y="1964599"/>
            <a:ext cx="0" cy="182880"/>
          </a:xfrm>
          <a:prstGeom prst="line">
            <a:avLst/>
          </a:prstGeom>
          <a:ln>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25" name="Straight Connector 47"/>
          <p:cNvCxnSpPr/>
          <p:nvPr/>
        </p:nvCxnSpPr>
        <p:spPr>
          <a:xfrm>
            <a:off x="6548437" y="1936024"/>
            <a:ext cx="1371601"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26" name="Straight Connector 48"/>
          <p:cNvCxnSpPr/>
          <p:nvPr/>
        </p:nvCxnSpPr>
        <p:spPr>
          <a:xfrm>
            <a:off x="4252911" y="1936024"/>
            <a:ext cx="1371601" cy="0"/>
          </a:xfrm>
          <a:prstGeom prst="line">
            <a:avLst/>
          </a:prstGeom>
          <a:ln>
            <a:solidFill>
              <a:srgbClr val="7F8C8D"/>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27" name="Straight Connector 49"/>
          <p:cNvCxnSpPr/>
          <p:nvPr/>
        </p:nvCxnSpPr>
        <p:spPr>
          <a:xfrm>
            <a:off x="7453312" y="2993299"/>
            <a:ext cx="0" cy="182880"/>
          </a:xfrm>
          <a:prstGeom prst="line">
            <a:avLst/>
          </a:prstGeom>
          <a:ln>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28" name="Straight Connector 50"/>
          <p:cNvCxnSpPr/>
          <p:nvPr/>
        </p:nvCxnSpPr>
        <p:spPr>
          <a:xfrm>
            <a:off x="4710112" y="2993299"/>
            <a:ext cx="0" cy="182880"/>
          </a:xfrm>
          <a:prstGeom prst="line">
            <a:avLst/>
          </a:prstGeom>
          <a:ln>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29" name="Straight Connector 51"/>
          <p:cNvCxnSpPr/>
          <p:nvPr/>
        </p:nvCxnSpPr>
        <p:spPr>
          <a:xfrm>
            <a:off x="7462838" y="2979011"/>
            <a:ext cx="1371601"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30" name="Straight Connector 52"/>
          <p:cNvCxnSpPr/>
          <p:nvPr/>
        </p:nvCxnSpPr>
        <p:spPr>
          <a:xfrm>
            <a:off x="3338513" y="2979011"/>
            <a:ext cx="1371601" cy="0"/>
          </a:xfrm>
          <a:prstGeom prst="line">
            <a:avLst/>
          </a:prstGeom>
          <a:ln>
            <a:solidFill>
              <a:srgbClr val="7F8C8D"/>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31" name="Straight Connector 53"/>
          <p:cNvCxnSpPr/>
          <p:nvPr/>
        </p:nvCxnSpPr>
        <p:spPr>
          <a:xfrm>
            <a:off x="8377239" y="4181722"/>
            <a:ext cx="0" cy="182880"/>
          </a:xfrm>
          <a:prstGeom prst="line">
            <a:avLst/>
          </a:prstGeom>
          <a:ln>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32" name="Straight Connector 54"/>
          <p:cNvCxnSpPr/>
          <p:nvPr/>
        </p:nvCxnSpPr>
        <p:spPr>
          <a:xfrm>
            <a:off x="3805239" y="4181722"/>
            <a:ext cx="0" cy="182880"/>
          </a:xfrm>
          <a:prstGeom prst="line">
            <a:avLst/>
          </a:prstGeom>
          <a:ln>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33" name="Straight Connector 55"/>
          <p:cNvCxnSpPr/>
          <p:nvPr/>
        </p:nvCxnSpPr>
        <p:spPr>
          <a:xfrm>
            <a:off x="8377239" y="4166333"/>
            <a:ext cx="914400"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34" name="Straight Connector 56"/>
          <p:cNvCxnSpPr/>
          <p:nvPr/>
        </p:nvCxnSpPr>
        <p:spPr>
          <a:xfrm>
            <a:off x="2881313" y="4166333"/>
            <a:ext cx="914400" cy="0"/>
          </a:xfrm>
          <a:prstGeom prst="line">
            <a:avLst/>
          </a:prstGeom>
          <a:ln>
            <a:solidFill>
              <a:srgbClr val="7F8C8D"/>
            </a:solidFill>
            <a:prstDash val="dash"/>
            <a:headEnd type="oval"/>
          </a:ln>
        </p:spPr>
        <p:style>
          <a:lnRef idx="1">
            <a:schemeClr val="accent1"/>
          </a:lnRef>
          <a:fillRef idx="0">
            <a:schemeClr val="accent1"/>
          </a:fillRef>
          <a:effectRef idx="0">
            <a:schemeClr val="accent1"/>
          </a:effectRef>
          <a:fontRef idx="minor">
            <a:schemeClr val="tx1"/>
          </a:fontRef>
        </p:style>
      </p:cxnSp>
      <p:sp>
        <p:nvSpPr>
          <p:cNvPr id="55" name="TextBox 13"/>
          <p:cNvSpPr txBox="1"/>
          <p:nvPr/>
        </p:nvSpPr>
        <p:spPr>
          <a:xfrm>
            <a:off x="8070300" y="1799169"/>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TextBox 13"/>
          <p:cNvSpPr txBox="1"/>
          <p:nvPr/>
        </p:nvSpPr>
        <p:spPr>
          <a:xfrm>
            <a:off x="8070300" y="2121170"/>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TextBox 13"/>
          <p:cNvSpPr txBox="1"/>
          <p:nvPr/>
        </p:nvSpPr>
        <p:spPr>
          <a:xfrm>
            <a:off x="8993844" y="2860045"/>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TextBox 13"/>
          <p:cNvSpPr txBox="1"/>
          <p:nvPr/>
        </p:nvSpPr>
        <p:spPr>
          <a:xfrm>
            <a:off x="8993844" y="3182046"/>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TextBox 13"/>
          <p:cNvSpPr txBox="1"/>
          <p:nvPr/>
        </p:nvSpPr>
        <p:spPr>
          <a:xfrm>
            <a:off x="9432756" y="4038575"/>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TextBox 13"/>
          <p:cNvSpPr txBox="1"/>
          <p:nvPr/>
        </p:nvSpPr>
        <p:spPr>
          <a:xfrm>
            <a:off x="9432756" y="4360576"/>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TextBox 13"/>
          <p:cNvSpPr txBox="1"/>
          <p:nvPr/>
        </p:nvSpPr>
        <p:spPr>
          <a:xfrm>
            <a:off x="2807362" y="1788291"/>
            <a:ext cx="1295287" cy="295466"/>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TextBox 13"/>
          <p:cNvSpPr txBox="1"/>
          <p:nvPr/>
        </p:nvSpPr>
        <p:spPr>
          <a:xfrm>
            <a:off x="1768650" y="2110292"/>
            <a:ext cx="2333999" cy="443198"/>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TextBox 13"/>
          <p:cNvSpPr txBox="1"/>
          <p:nvPr/>
        </p:nvSpPr>
        <p:spPr>
          <a:xfrm>
            <a:off x="1874294" y="2875612"/>
            <a:ext cx="1295287" cy="295466"/>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TextBox 13"/>
          <p:cNvSpPr txBox="1"/>
          <p:nvPr/>
        </p:nvSpPr>
        <p:spPr>
          <a:xfrm>
            <a:off x="835582" y="3197613"/>
            <a:ext cx="2333999" cy="443198"/>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TextBox 13"/>
          <p:cNvSpPr txBox="1"/>
          <p:nvPr/>
        </p:nvSpPr>
        <p:spPr>
          <a:xfrm>
            <a:off x="1463958" y="4034973"/>
            <a:ext cx="1295287" cy="295466"/>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TextBox 13"/>
          <p:cNvSpPr txBox="1"/>
          <p:nvPr/>
        </p:nvSpPr>
        <p:spPr>
          <a:xfrm>
            <a:off x="425246" y="4356974"/>
            <a:ext cx="2333999" cy="443198"/>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TextBox 13"/>
          <p:cNvSpPr txBox="1"/>
          <p:nvPr/>
        </p:nvSpPr>
        <p:spPr>
          <a:xfrm>
            <a:off x="3479448" y="5509778"/>
            <a:ext cx="651581"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关键词</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TextBox 13"/>
          <p:cNvSpPr txBox="1"/>
          <p:nvPr/>
        </p:nvSpPr>
        <p:spPr>
          <a:xfrm>
            <a:off x="4393848" y="5509778"/>
            <a:ext cx="651581"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关键词</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TextBox 13"/>
          <p:cNvSpPr txBox="1"/>
          <p:nvPr/>
        </p:nvSpPr>
        <p:spPr>
          <a:xfrm>
            <a:off x="5308248" y="5509778"/>
            <a:ext cx="651581"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关键词</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70" name="TextBox 13"/>
          <p:cNvSpPr txBox="1"/>
          <p:nvPr/>
        </p:nvSpPr>
        <p:spPr>
          <a:xfrm>
            <a:off x="6222648" y="5509778"/>
            <a:ext cx="651581"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关键词</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71" name="TextBox 13"/>
          <p:cNvSpPr txBox="1"/>
          <p:nvPr/>
        </p:nvSpPr>
        <p:spPr>
          <a:xfrm>
            <a:off x="7137048" y="5509778"/>
            <a:ext cx="651581"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关键词</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72" name="TextBox 13"/>
          <p:cNvSpPr txBox="1"/>
          <p:nvPr/>
        </p:nvSpPr>
        <p:spPr>
          <a:xfrm>
            <a:off x="8051448" y="5509778"/>
            <a:ext cx="651581"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关键词</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6085" y="461265"/>
            <a:ext cx="27525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点击此处添加标题</a:t>
            </a:r>
            <a:endParaRPr lang="zh-CN" altLang="en-US" sz="2400" b="1" dirty="0">
              <a:latin typeface="微软雅黑" panose="020B0503020204020204" pitchFamily="34" charset="-122"/>
              <a:ea typeface="微软雅黑" panose="020B0503020204020204" pitchFamily="34" charset="-122"/>
            </a:endParaRPr>
          </a:p>
        </p:txBody>
      </p:sp>
      <p:sp>
        <p:nvSpPr>
          <p:cNvPr id="12" name="Freeform 15"/>
          <p:cNvSpPr/>
          <p:nvPr/>
        </p:nvSpPr>
        <p:spPr>
          <a:xfrm rot="16200000" flipH="1">
            <a:off x="942276" y="1991426"/>
            <a:ext cx="1409696" cy="1465448"/>
          </a:xfrm>
          <a:custGeom>
            <a:avLst/>
            <a:gdLst>
              <a:gd name="connsiteX0" fmla="*/ 281764 w 1881964"/>
              <a:gd name="connsiteY0" fmla="*/ 281763 h 1956394"/>
              <a:gd name="connsiteX1" fmla="*/ 1600201 w 1881964"/>
              <a:gd name="connsiteY1" fmla="*/ 281763 h 1956394"/>
              <a:gd name="connsiteX2" fmla="*/ 1600201 w 1881964"/>
              <a:gd name="connsiteY2" fmla="*/ 1674631 h 1956394"/>
              <a:gd name="connsiteX3" fmla="*/ 281764 w 1881964"/>
              <a:gd name="connsiteY3" fmla="*/ 1674631 h 1956394"/>
              <a:gd name="connsiteX4" fmla="*/ 0 w 1881964"/>
              <a:gd name="connsiteY4" fmla="*/ 281763 h 1956394"/>
              <a:gd name="connsiteX5" fmla="*/ 1 w 1881964"/>
              <a:gd name="connsiteY5" fmla="*/ 281763 h 1956394"/>
              <a:gd name="connsiteX6" fmla="*/ 1 w 1881964"/>
              <a:gd name="connsiteY6" fmla="*/ 1668807 h 1956394"/>
              <a:gd name="connsiteX7" fmla="*/ 6698 w 1881964"/>
              <a:gd name="connsiteY7" fmla="*/ 1674631 h 1956394"/>
              <a:gd name="connsiteX8" fmla="*/ 1 w 1881964"/>
              <a:gd name="connsiteY8" fmla="*/ 1674631 h 1956394"/>
              <a:gd name="connsiteX9" fmla="*/ 245056 w 1881964"/>
              <a:gd name="connsiteY9" fmla="*/ 1956394 h 1956394"/>
              <a:gd name="connsiteX10" fmla="*/ 1636909 w 1881964"/>
              <a:gd name="connsiteY10" fmla="*/ 1956394 h 1956394"/>
              <a:gd name="connsiteX11" fmla="*/ 1881964 w 1881964"/>
              <a:gd name="connsiteY11" fmla="*/ 1674631 h 1956394"/>
              <a:gd name="connsiteX12" fmla="*/ 1875268 w 1881964"/>
              <a:gd name="connsiteY12" fmla="*/ 1674631 h 1956394"/>
              <a:gd name="connsiteX13" fmla="*/ 1881964 w 1881964"/>
              <a:gd name="connsiteY13" fmla="*/ 1668807 h 1956394"/>
              <a:gd name="connsiteX14" fmla="*/ 1881964 w 1881964"/>
              <a:gd name="connsiteY14" fmla="*/ 276954 h 1956394"/>
              <a:gd name="connsiteX15" fmla="*/ 1864790 w 1881964"/>
              <a:gd name="connsiteY15" fmla="*/ 262017 h 1956394"/>
              <a:gd name="connsiteX16" fmla="*/ 1636908 w 1881964"/>
              <a:gd name="connsiteY16" fmla="*/ 0 h 1956394"/>
              <a:gd name="connsiteX17" fmla="*/ 245055 w 1881964"/>
              <a:gd name="connsiteY17" fmla="*/ 0 h 1956394"/>
              <a:gd name="connsiteX18" fmla="*/ 17167 w 1881964"/>
              <a:gd name="connsiteY18" fmla="*/ 262024 h 1956394"/>
              <a:gd name="connsiteX19" fmla="*/ 1 w 1881964"/>
              <a:gd name="connsiteY19" fmla="*/ 276954 h 1956394"/>
              <a:gd name="connsiteX20" fmla="*/ 1 w 1881964"/>
              <a:gd name="connsiteY20" fmla="*/ 281762 h 195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881964" h="1956394">
                <a:moveTo>
                  <a:pt x="281764" y="281763"/>
                </a:moveTo>
                <a:lnTo>
                  <a:pt x="1600201" y="281763"/>
                </a:lnTo>
                <a:lnTo>
                  <a:pt x="1600201" y="1674631"/>
                </a:lnTo>
                <a:lnTo>
                  <a:pt x="281764" y="1674631"/>
                </a:lnTo>
                <a:close/>
                <a:moveTo>
                  <a:pt x="0" y="281763"/>
                </a:moveTo>
                <a:lnTo>
                  <a:pt x="1" y="281763"/>
                </a:lnTo>
                <a:lnTo>
                  <a:pt x="1" y="1668807"/>
                </a:lnTo>
                <a:lnTo>
                  <a:pt x="6698" y="1674631"/>
                </a:lnTo>
                <a:lnTo>
                  <a:pt x="1" y="1674631"/>
                </a:lnTo>
                <a:lnTo>
                  <a:pt x="245056" y="1956394"/>
                </a:lnTo>
                <a:lnTo>
                  <a:pt x="1636909" y="1956394"/>
                </a:lnTo>
                <a:lnTo>
                  <a:pt x="1881964" y="1674631"/>
                </a:lnTo>
                <a:lnTo>
                  <a:pt x="1875268" y="1674631"/>
                </a:lnTo>
                <a:lnTo>
                  <a:pt x="1881964" y="1668807"/>
                </a:lnTo>
                <a:lnTo>
                  <a:pt x="1881964" y="276954"/>
                </a:lnTo>
                <a:lnTo>
                  <a:pt x="1864790" y="262017"/>
                </a:lnTo>
                <a:lnTo>
                  <a:pt x="1636908" y="0"/>
                </a:lnTo>
                <a:lnTo>
                  <a:pt x="245055" y="0"/>
                </a:lnTo>
                <a:lnTo>
                  <a:pt x="17167" y="262024"/>
                </a:lnTo>
                <a:lnTo>
                  <a:pt x="1" y="276954"/>
                </a:lnTo>
                <a:lnTo>
                  <a:pt x="1" y="281762"/>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ight Triangle 20"/>
          <p:cNvSpPr/>
          <p:nvPr/>
        </p:nvSpPr>
        <p:spPr>
          <a:xfrm rot="16200000">
            <a:off x="2024105" y="2087218"/>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ight Triangle 23"/>
          <p:cNvSpPr/>
          <p:nvPr/>
        </p:nvSpPr>
        <p:spPr>
          <a:xfrm rot="5400000" flipV="1">
            <a:off x="2024105" y="3285860"/>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ight Triangle 24"/>
          <p:cNvSpPr/>
          <p:nvPr/>
        </p:nvSpPr>
        <p:spPr>
          <a:xfrm rot="5400000" flipH="1">
            <a:off x="1057538" y="2087221"/>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ight Triangle 25"/>
          <p:cNvSpPr/>
          <p:nvPr/>
        </p:nvSpPr>
        <p:spPr>
          <a:xfrm rot="16200000" flipH="1" flipV="1">
            <a:off x="1057537" y="3285858"/>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40"/>
          <p:cNvSpPr/>
          <p:nvPr/>
        </p:nvSpPr>
        <p:spPr>
          <a:xfrm rot="16200000" flipH="1">
            <a:off x="930580" y="4041194"/>
            <a:ext cx="1409696" cy="1465448"/>
          </a:xfrm>
          <a:custGeom>
            <a:avLst/>
            <a:gdLst>
              <a:gd name="connsiteX0" fmla="*/ 281764 w 1881964"/>
              <a:gd name="connsiteY0" fmla="*/ 281763 h 1956394"/>
              <a:gd name="connsiteX1" fmla="*/ 1600201 w 1881964"/>
              <a:gd name="connsiteY1" fmla="*/ 281763 h 1956394"/>
              <a:gd name="connsiteX2" fmla="*/ 1600201 w 1881964"/>
              <a:gd name="connsiteY2" fmla="*/ 1674631 h 1956394"/>
              <a:gd name="connsiteX3" fmla="*/ 281764 w 1881964"/>
              <a:gd name="connsiteY3" fmla="*/ 1674631 h 1956394"/>
              <a:gd name="connsiteX4" fmla="*/ 0 w 1881964"/>
              <a:gd name="connsiteY4" fmla="*/ 281763 h 1956394"/>
              <a:gd name="connsiteX5" fmla="*/ 1 w 1881964"/>
              <a:gd name="connsiteY5" fmla="*/ 281763 h 1956394"/>
              <a:gd name="connsiteX6" fmla="*/ 1 w 1881964"/>
              <a:gd name="connsiteY6" fmla="*/ 1668807 h 1956394"/>
              <a:gd name="connsiteX7" fmla="*/ 6698 w 1881964"/>
              <a:gd name="connsiteY7" fmla="*/ 1674631 h 1956394"/>
              <a:gd name="connsiteX8" fmla="*/ 1 w 1881964"/>
              <a:gd name="connsiteY8" fmla="*/ 1674631 h 1956394"/>
              <a:gd name="connsiteX9" fmla="*/ 245056 w 1881964"/>
              <a:gd name="connsiteY9" fmla="*/ 1956394 h 1956394"/>
              <a:gd name="connsiteX10" fmla="*/ 1636909 w 1881964"/>
              <a:gd name="connsiteY10" fmla="*/ 1956394 h 1956394"/>
              <a:gd name="connsiteX11" fmla="*/ 1881964 w 1881964"/>
              <a:gd name="connsiteY11" fmla="*/ 1674631 h 1956394"/>
              <a:gd name="connsiteX12" fmla="*/ 1875268 w 1881964"/>
              <a:gd name="connsiteY12" fmla="*/ 1674631 h 1956394"/>
              <a:gd name="connsiteX13" fmla="*/ 1881964 w 1881964"/>
              <a:gd name="connsiteY13" fmla="*/ 1668807 h 1956394"/>
              <a:gd name="connsiteX14" fmla="*/ 1881964 w 1881964"/>
              <a:gd name="connsiteY14" fmla="*/ 276954 h 1956394"/>
              <a:gd name="connsiteX15" fmla="*/ 1864790 w 1881964"/>
              <a:gd name="connsiteY15" fmla="*/ 262017 h 1956394"/>
              <a:gd name="connsiteX16" fmla="*/ 1636908 w 1881964"/>
              <a:gd name="connsiteY16" fmla="*/ 0 h 1956394"/>
              <a:gd name="connsiteX17" fmla="*/ 245055 w 1881964"/>
              <a:gd name="connsiteY17" fmla="*/ 0 h 1956394"/>
              <a:gd name="connsiteX18" fmla="*/ 17167 w 1881964"/>
              <a:gd name="connsiteY18" fmla="*/ 262024 h 1956394"/>
              <a:gd name="connsiteX19" fmla="*/ 1 w 1881964"/>
              <a:gd name="connsiteY19" fmla="*/ 276954 h 1956394"/>
              <a:gd name="connsiteX20" fmla="*/ 1 w 1881964"/>
              <a:gd name="connsiteY20" fmla="*/ 281762 h 195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881964" h="1956394">
                <a:moveTo>
                  <a:pt x="281764" y="281763"/>
                </a:moveTo>
                <a:lnTo>
                  <a:pt x="1600201" y="281763"/>
                </a:lnTo>
                <a:lnTo>
                  <a:pt x="1600201" y="1674631"/>
                </a:lnTo>
                <a:lnTo>
                  <a:pt x="281764" y="1674631"/>
                </a:lnTo>
                <a:close/>
                <a:moveTo>
                  <a:pt x="0" y="281763"/>
                </a:moveTo>
                <a:lnTo>
                  <a:pt x="1" y="281763"/>
                </a:lnTo>
                <a:lnTo>
                  <a:pt x="1" y="1668807"/>
                </a:lnTo>
                <a:lnTo>
                  <a:pt x="6698" y="1674631"/>
                </a:lnTo>
                <a:lnTo>
                  <a:pt x="1" y="1674631"/>
                </a:lnTo>
                <a:lnTo>
                  <a:pt x="245056" y="1956394"/>
                </a:lnTo>
                <a:lnTo>
                  <a:pt x="1636909" y="1956394"/>
                </a:lnTo>
                <a:lnTo>
                  <a:pt x="1881964" y="1674631"/>
                </a:lnTo>
                <a:lnTo>
                  <a:pt x="1875268" y="1674631"/>
                </a:lnTo>
                <a:lnTo>
                  <a:pt x="1881964" y="1668807"/>
                </a:lnTo>
                <a:lnTo>
                  <a:pt x="1881964" y="276954"/>
                </a:lnTo>
                <a:lnTo>
                  <a:pt x="1864790" y="262017"/>
                </a:lnTo>
                <a:lnTo>
                  <a:pt x="1636908" y="0"/>
                </a:lnTo>
                <a:lnTo>
                  <a:pt x="245055" y="0"/>
                </a:lnTo>
                <a:lnTo>
                  <a:pt x="17167" y="262024"/>
                </a:lnTo>
                <a:lnTo>
                  <a:pt x="1" y="276954"/>
                </a:lnTo>
                <a:lnTo>
                  <a:pt x="1" y="281762"/>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ight Triangle 41"/>
          <p:cNvSpPr/>
          <p:nvPr/>
        </p:nvSpPr>
        <p:spPr>
          <a:xfrm rot="16200000">
            <a:off x="2012409" y="4136986"/>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ight Triangle 42"/>
          <p:cNvSpPr/>
          <p:nvPr/>
        </p:nvSpPr>
        <p:spPr>
          <a:xfrm rot="5400000" flipV="1">
            <a:off x="2012409" y="5335628"/>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ight Triangle 43"/>
          <p:cNvSpPr/>
          <p:nvPr/>
        </p:nvSpPr>
        <p:spPr>
          <a:xfrm rot="5400000" flipH="1">
            <a:off x="1045842" y="4136989"/>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ight Triangle 44"/>
          <p:cNvSpPr/>
          <p:nvPr/>
        </p:nvSpPr>
        <p:spPr>
          <a:xfrm rot="16200000" flipH="1" flipV="1">
            <a:off x="1045841" y="5335626"/>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45"/>
          <p:cNvSpPr/>
          <p:nvPr/>
        </p:nvSpPr>
        <p:spPr>
          <a:xfrm>
            <a:off x="1300328" y="4450750"/>
            <a:ext cx="693589" cy="646331"/>
          </a:xfrm>
          <a:prstGeom prst="rect">
            <a:avLst/>
          </a:prstGeom>
        </p:spPr>
        <p:txBody>
          <a:bodyPr wrap="square">
            <a:spAutoFit/>
          </a:bodyPr>
          <a:lstStyle/>
          <a:p>
            <a:r>
              <a:rPr lang="en-US" altLang="zh-CN" sz="3600" dirty="0" smtClean="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rPr>
              <a:t>0</a:t>
            </a:r>
            <a:r>
              <a:rPr lang="en-US" altLang="zh-CN" sz="36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rPr>
              <a:t>3</a:t>
            </a:r>
            <a:endParaRPr lang="en-US" sz="36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26" name="Freeform 48"/>
          <p:cNvSpPr/>
          <p:nvPr/>
        </p:nvSpPr>
        <p:spPr>
          <a:xfrm rot="16200000" flipH="1">
            <a:off x="6123876" y="1991424"/>
            <a:ext cx="1409696" cy="1465448"/>
          </a:xfrm>
          <a:custGeom>
            <a:avLst/>
            <a:gdLst>
              <a:gd name="connsiteX0" fmla="*/ 281764 w 1881964"/>
              <a:gd name="connsiteY0" fmla="*/ 281763 h 1956394"/>
              <a:gd name="connsiteX1" fmla="*/ 1600201 w 1881964"/>
              <a:gd name="connsiteY1" fmla="*/ 281763 h 1956394"/>
              <a:gd name="connsiteX2" fmla="*/ 1600201 w 1881964"/>
              <a:gd name="connsiteY2" fmla="*/ 1674631 h 1956394"/>
              <a:gd name="connsiteX3" fmla="*/ 281764 w 1881964"/>
              <a:gd name="connsiteY3" fmla="*/ 1674631 h 1956394"/>
              <a:gd name="connsiteX4" fmla="*/ 0 w 1881964"/>
              <a:gd name="connsiteY4" fmla="*/ 281763 h 1956394"/>
              <a:gd name="connsiteX5" fmla="*/ 1 w 1881964"/>
              <a:gd name="connsiteY5" fmla="*/ 281763 h 1956394"/>
              <a:gd name="connsiteX6" fmla="*/ 1 w 1881964"/>
              <a:gd name="connsiteY6" fmla="*/ 1668807 h 1956394"/>
              <a:gd name="connsiteX7" fmla="*/ 6698 w 1881964"/>
              <a:gd name="connsiteY7" fmla="*/ 1674631 h 1956394"/>
              <a:gd name="connsiteX8" fmla="*/ 1 w 1881964"/>
              <a:gd name="connsiteY8" fmla="*/ 1674631 h 1956394"/>
              <a:gd name="connsiteX9" fmla="*/ 245056 w 1881964"/>
              <a:gd name="connsiteY9" fmla="*/ 1956394 h 1956394"/>
              <a:gd name="connsiteX10" fmla="*/ 1636909 w 1881964"/>
              <a:gd name="connsiteY10" fmla="*/ 1956394 h 1956394"/>
              <a:gd name="connsiteX11" fmla="*/ 1881964 w 1881964"/>
              <a:gd name="connsiteY11" fmla="*/ 1674631 h 1956394"/>
              <a:gd name="connsiteX12" fmla="*/ 1875268 w 1881964"/>
              <a:gd name="connsiteY12" fmla="*/ 1674631 h 1956394"/>
              <a:gd name="connsiteX13" fmla="*/ 1881964 w 1881964"/>
              <a:gd name="connsiteY13" fmla="*/ 1668807 h 1956394"/>
              <a:gd name="connsiteX14" fmla="*/ 1881964 w 1881964"/>
              <a:gd name="connsiteY14" fmla="*/ 276954 h 1956394"/>
              <a:gd name="connsiteX15" fmla="*/ 1864790 w 1881964"/>
              <a:gd name="connsiteY15" fmla="*/ 262017 h 1956394"/>
              <a:gd name="connsiteX16" fmla="*/ 1636908 w 1881964"/>
              <a:gd name="connsiteY16" fmla="*/ 0 h 1956394"/>
              <a:gd name="connsiteX17" fmla="*/ 245055 w 1881964"/>
              <a:gd name="connsiteY17" fmla="*/ 0 h 1956394"/>
              <a:gd name="connsiteX18" fmla="*/ 17167 w 1881964"/>
              <a:gd name="connsiteY18" fmla="*/ 262024 h 1956394"/>
              <a:gd name="connsiteX19" fmla="*/ 1 w 1881964"/>
              <a:gd name="connsiteY19" fmla="*/ 276954 h 1956394"/>
              <a:gd name="connsiteX20" fmla="*/ 1 w 1881964"/>
              <a:gd name="connsiteY20" fmla="*/ 281762 h 195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881964" h="1956394">
                <a:moveTo>
                  <a:pt x="281764" y="281763"/>
                </a:moveTo>
                <a:lnTo>
                  <a:pt x="1600201" y="281763"/>
                </a:lnTo>
                <a:lnTo>
                  <a:pt x="1600201" y="1674631"/>
                </a:lnTo>
                <a:lnTo>
                  <a:pt x="281764" y="1674631"/>
                </a:lnTo>
                <a:close/>
                <a:moveTo>
                  <a:pt x="0" y="281763"/>
                </a:moveTo>
                <a:lnTo>
                  <a:pt x="1" y="281763"/>
                </a:lnTo>
                <a:lnTo>
                  <a:pt x="1" y="1668807"/>
                </a:lnTo>
                <a:lnTo>
                  <a:pt x="6698" y="1674631"/>
                </a:lnTo>
                <a:lnTo>
                  <a:pt x="1" y="1674631"/>
                </a:lnTo>
                <a:lnTo>
                  <a:pt x="245056" y="1956394"/>
                </a:lnTo>
                <a:lnTo>
                  <a:pt x="1636909" y="1956394"/>
                </a:lnTo>
                <a:lnTo>
                  <a:pt x="1881964" y="1674631"/>
                </a:lnTo>
                <a:lnTo>
                  <a:pt x="1875268" y="1674631"/>
                </a:lnTo>
                <a:lnTo>
                  <a:pt x="1881964" y="1668807"/>
                </a:lnTo>
                <a:lnTo>
                  <a:pt x="1881964" y="276954"/>
                </a:lnTo>
                <a:lnTo>
                  <a:pt x="1864790" y="262017"/>
                </a:lnTo>
                <a:lnTo>
                  <a:pt x="1636908" y="0"/>
                </a:lnTo>
                <a:lnTo>
                  <a:pt x="245055" y="0"/>
                </a:lnTo>
                <a:lnTo>
                  <a:pt x="17167" y="262024"/>
                </a:lnTo>
                <a:lnTo>
                  <a:pt x="1" y="276954"/>
                </a:lnTo>
                <a:lnTo>
                  <a:pt x="1" y="281762"/>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ight Triangle 49"/>
          <p:cNvSpPr/>
          <p:nvPr/>
        </p:nvSpPr>
        <p:spPr>
          <a:xfrm rot="16200000">
            <a:off x="7205705" y="2087216"/>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ight Triangle 50"/>
          <p:cNvSpPr/>
          <p:nvPr/>
        </p:nvSpPr>
        <p:spPr>
          <a:xfrm rot="5400000" flipV="1">
            <a:off x="7205705" y="3285858"/>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ight Triangle 51"/>
          <p:cNvSpPr/>
          <p:nvPr/>
        </p:nvSpPr>
        <p:spPr>
          <a:xfrm rot="5400000" flipH="1">
            <a:off x="6239138" y="2087219"/>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ight Triangle 52"/>
          <p:cNvSpPr/>
          <p:nvPr/>
        </p:nvSpPr>
        <p:spPr>
          <a:xfrm rot="16200000" flipH="1" flipV="1">
            <a:off x="6239137" y="3285856"/>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Freeform 56"/>
          <p:cNvSpPr/>
          <p:nvPr/>
        </p:nvSpPr>
        <p:spPr>
          <a:xfrm rot="16200000" flipH="1">
            <a:off x="6136814" y="4041193"/>
            <a:ext cx="1409696" cy="1465448"/>
          </a:xfrm>
          <a:custGeom>
            <a:avLst/>
            <a:gdLst>
              <a:gd name="connsiteX0" fmla="*/ 281764 w 1881964"/>
              <a:gd name="connsiteY0" fmla="*/ 281763 h 1956394"/>
              <a:gd name="connsiteX1" fmla="*/ 1600201 w 1881964"/>
              <a:gd name="connsiteY1" fmla="*/ 281763 h 1956394"/>
              <a:gd name="connsiteX2" fmla="*/ 1600201 w 1881964"/>
              <a:gd name="connsiteY2" fmla="*/ 1674631 h 1956394"/>
              <a:gd name="connsiteX3" fmla="*/ 281764 w 1881964"/>
              <a:gd name="connsiteY3" fmla="*/ 1674631 h 1956394"/>
              <a:gd name="connsiteX4" fmla="*/ 0 w 1881964"/>
              <a:gd name="connsiteY4" fmla="*/ 281763 h 1956394"/>
              <a:gd name="connsiteX5" fmla="*/ 1 w 1881964"/>
              <a:gd name="connsiteY5" fmla="*/ 281763 h 1956394"/>
              <a:gd name="connsiteX6" fmla="*/ 1 w 1881964"/>
              <a:gd name="connsiteY6" fmla="*/ 1668807 h 1956394"/>
              <a:gd name="connsiteX7" fmla="*/ 6698 w 1881964"/>
              <a:gd name="connsiteY7" fmla="*/ 1674631 h 1956394"/>
              <a:gd name="connsiteX8" fmla="*/ 1 w 1881964"/>
              <a:gd name="connsiteY8" fmla="*/ 1674631 h 1956394"/>
              <a:gd name="connsiteX9" fmla="*/ 245056 w 1881964"/>
              <a:gd name="connsiteY9" fmla="*/ 1956394 h 1956394"/>
              <a:gd name="connsiteX10" fmla="*/ 1636909 w 1881964"/>
              <a:gd name="connsiteY10" fmla="*/ 1956394 h 1956394"/>
              <a:gd name="connsiteX11" fmla="*/ 1881964 w 1881964"/>
              <a:gd name="connsiteY11" fmla="*/ 1674631 h 1956394"/>
              <a:gd name="connsiteX12" fmla="*/ 1875268 w 1881964"/>
              <a:gd name="connsiteY12" fmla="*/ 1674631 h 1956394"/>
              <a:gd name="connsiteX13" fmla="*/ 1881964 w 1881964"/>
              <a:gd name="connsiteY13" fmla="*/ 1668807 h 1956394"/>
              <a:gd name="connsiteX14" fmla="*/ 1881964 w 1881964"/>
              <a:gd name="connsiteY14" fmla="*/ 276954 h 1956394"/>
              <a:gd name="connsiteX15" fmla="*/ 1864790 w 1881964"/>
              <a:gd name="connsiteY15" fmla="*/ 262017 h 1956394"/>
              <a:gd name="connsiteX16" fmla="*/ 1636908 w 1881964"/>
              <a:gd name="connsiteY16" fmla="*/ 0 h 1956394"/>
              <a:gd name="connsiteX17" fmla="*/ 245055 w 1881964"/>
              <a:gd name="connsiteY17" fmla="*/ 0 h 1956394"/>
              <a:gd name="connsiteX18" fmla="*/ 17167 w 1881964"/>
              <a:gd name="connsiteY18" fmla="*/ 262024 h 1956394"/>
              <a:gd name="connsiteX19" fmla="*/ 1 w 1881964"/>
              <a:gd name="connsiteY19" fmla="*/ 276954 h 1956394"/>
              <a:gd name="connsiteX20" fmla="*/ 1 w 1881964"/>
              <a:gd name="connsiteY20" fmla="*/ 281762 h 195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881964" h="1956394">
                <a:moveTo>
                  <a:pt x="281764" y="281763"/>
                </a:moveTo>
                <a:lnTo>
                  <a:pt x="1600201" y="281763"/>
                </a:lnTo>
                <a:lnTo>
                  <a:pt x="1600201" y="1674631"/>
                </a:lnTo>
                <a:lnTo>
                  <a:pt x="281764" y="1674631"/>
                </a:lnTo>
                <a:close/>
                <a:moveTo>
                  <a:pt x="0" y="281763"/>
                </a:moveTo>
                <a:lnTo>
                  <a:pt x="1" y="281763"/>
                </a:lnTo>
                <a:lnTo>
                  <a:pt x="1" y="1668807"/>
                </a:lnTo>
                <a:lnTo>
                  <a:pt x="6698" y="1674631"/>
                </a:lnTo>
                <a:lnTo>
                  <a:pt x="1" y="1674631"/>
                </a:lnTo>
                <a:lnTo>
                  <a:pt x="245056" y="1956394"/>
                </a:lnTo>
                <a:lnTo>
                  <a:pt x="1636909" y="1956394"/>
                </a:lnTo>
                <a:lnTo>
                  <a:pt x="1881964" y="1674631"/>
                </a:lnTo>
                <a:lnTo>
                  <a:pt x="1875268" y="1674631"/>
                </a:lnTo>
                <a:lnTo>
                  <a:pt x="1881964" y="1668807"/>
                </a:lnTo>
                <a:lnTo>
                  <a:pt x="1881964" y="276954"/>
                </a:lnTo>
                <a:lnTo>
                  <a:pt x="1864790" y="262017"/>
                </a:lnTo>
                <a:lnTo>
                  <a:pt x="1636908" y="0"/>
                </a:lnTo>
                <a:lnTo>
                  <a:pt x="245055" y="0"/>
                </a:lnTo>
                <a:lnTo>
                  <a:pt x="17167" y="262024"/>
                </a:lnTo>
                <a:lnTo>
                  <a:pt x="1" y="276954"/>
                </a:lnTo>
                <a:lnTo>
                  <a:pt x="1" y="281762"/>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ight Triangle 57"/>
          <p:cNvSpPr/>
          <p:nvPr/>
        </p:nvSpPr>
        <p:spPr>
          <a:xfrm rot="16200000">
            <a:off x="7218643" y="4136985"/>
            <a:ext cx="211058" cy="75221"/>
          </a:xfrm>
          <a:prstGeom prst="rtTriangle">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ight Triangle 58"/>
          <p:cNvSpPr/>
          <p:nvPr/>
        </p:nvSpPr>
        <p:spPr>
          <a:xfrm rot="5400000" flipV="1">
            <a:off x="7218643" y="5335627"/>
            <a:ext cx="211058" cy="75221"/>
          </a:xfrm>
          <a:prstGeom prst="rtTriangle">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ight Triangle 59"/>
          <p:cNvSpPr/>
          <p:nvPr/>
        </p:nvSpPr>
        <p:spPr>
          <a:xfrm rot="5400000" flipH="1">
            <a:off x="6252076" y="4136988"/>
            <a:ext cx="211058" cy="75221"/>
          </a:xfrm>
          <a:prstGeom prst="rtTriangle">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ight Triangle 60"/>
          <p:cNvSpPr/>
          <p:nvPr/>
        </p:nvSpPr>
        <p:spPr>
          <a:xfrm rot="16200000" flipH="1" flipV="1">
            <a:off x="6252075" y="5335625"/>
            <a:ext cx="211058" cy="75221"/>
          </a:xfrm>
          <a:prstGeom prst="rtTriangle">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45"/>
          <p:cNvSpPr/>
          <p:nvPr/>
        </p:nvSpPr>
        <p:spPr>
          <a:xfrm>
            <a:off x="1288632" y="2400981"/>
            <a:ext cx="693589" cy="646331"/>
          </a:xfrm>
          <a:prstGeom prst="rect">
            <a:avLst/>
          </a:prstGeom>
        </p:spPr>
        <p:txBody>
          <a:bodyPr wrap="square">
            <a:spAutoFit/>
          </a:bodyPr>
          <a:lstStyle/>
          <a:p>
            <a:r>
              <a:rPr lang="en-US" altLang="zh-CN" sz="3600" dirty="0" smtClean="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rPr>
              <a:t>01</a:t>
            </a:r>
            <a:endParaRPr lang="en-US" sz="36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41" name="Rectangle 45"/>
          <p:cNvSpPr/>
          <p:nvPr/>
        </p:nvSpPr>
        <p:spPr>
          <a:xfrm>
            <a:off x="6482758" y="4450750"/>
            <a:ext cx="693589" cy="646331"/>
          </a:xfrm>
          <a:prstGeom prst="rect">
            <a:avLst/>
          </a:prstGeom>
        </p:spPr>
        <p:txBody>
          <a:bodyPr wrap="square">
            <a:spAutoFit/>
          </a:bodyPr>
          <a:lstStyle/>
          <a:p>
            <a:r>
              <a:rPr lang="en-US" altLang="zh-CN" sz="3600" dirty="0" smtClean="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rPr>
              <a:t>0</a:t>
            </a:r>
            <a:r>
              <a:rPr lang="en-US" altLang="zh-CN" sz="36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rPr>
              <a:t>4</a:t>
            </a:r>
            <a:endParaRPr lang="en-US" sz="36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42" name="Rectangle 45"/>
          <p:cNvSpPr/>
          <p:nvPr/>
        </p:nvSpPr>
        <p:spPr>
          <a:xfrm>
            <a:off x="6471062" y="2400981"/>
            <a:ext cx="693589" cy="646331"/>
          </a:xfrm>
          <a:prstGeom prst="rect">
            <a:avLst/>
          </a:prstGeom>
        </p:spPr>
        <p:txBody>
          <a:bodyPr wrap="square">
            <a:spAutoFit/>
          </a:bodyPr>
          <a:lstStyle/>
          <a:p>
            <a:r>
              <a:rPr lang="en-US" altLang="zh-CN" sz="3600" dirty="0" smtClean="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rPr>
              <a:t>0</a:t>
            </a:r>
            <a:r>
              <a:rPr lang="en-US" altLang="zh-CN" sz="36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rPr>
              <a:t>2</a:t>
            </a:r>
            <a:endParaRPr lang="en-US" sz="36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43" name="TextBox 13"/>
          <p:cNvSpPr txBox="1"/>
          <p:nvPr/>
        </p:nvSpPr>
        <p:spPr>
          <a:xfrm>
            <a:off x="2701353" y="2263045"/>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TextBox 13"/>
          <p:cNvSpPr txBox="1"/>
          <p:nvPr/>
        </p:nvSpPr>
        <p:spPr>
          <a:xfrm>
            <a:off x="2701353" y="2585046"/>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TextBox 13"/>
          <p:cNvSpPr txBox="1"/>
          <p:nvPr/>
        </p:nvSpPr>
        <p:spPr>
          <a:xfrm>
            <a:off x="7974452" y="2263045"/>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TextBox 13"/>
          <p:cNvSpPr txBox="1"/>
          <p:nvPr/>
        </p:nvSpPr>
        <p:spPr>
          <a:xfrm>
            <a:off x="7974452" y="2585046"/>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TextBox 13"/>
          <p:cNvSpPr txBox="1"/>
          <p:nvPr/>
        </p:nvSpPr>
        <p:spPr>
          <a:xfrm>
            <a:off x="2701353" y="4349111"/>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TextBox 13"/>
          <p:cNvSpPr txBox="1"/>
          <p:nvPr/>
        </p:nvSpPr>
        <p:spPr>
          <a:xfrm>
            <a:off x="2701353" y="4671112"/>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TextBox 13"/>
          <p:cNvSpPr txBox="1"/>
          <p:nvPr/>
        </p:nvSpPr>
        <p:spPr>
          <a:xfrm>
            <a:off x="7974452" y="4349111"/>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TextBox 13"/>
          <p:cNvSpPr txBox="1"/>
          <p:nvPr/>
        </p:nvSpPr>
        <p:spPr>
          <a:xfrm>
            <a:off x="7974452" y="4671112"/>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6085" y="461265"/>
            <a:ext cx="2752532" cy="461665"/>
          </a:xfrm>
          <a:prstGeom prst="rect">
            <a:avLst/>
          </a:prstGeom>
          <a:noFill/>
        </p:spPr>
        <p:txBody>
          <a:bodyPr wrap="square" rtlCol="0">
            <a:spAutoFit/>
          </a:bodyPr>
          <a:lstStyle/>
          <a:p>
            <a:r>
              <a:rPr lang="zh-CN" altLang="en-US" sz="2400" b="1" dirty="0">
                <a:latin typeface="微软雅黑" panose="020B0503020204020204" pitchFamily="34" charset="-122"/>
                <a:ea typeface="微软雅黑" panose="020B0503020204020204" pitchFamily="34" charset="-122"/>
              </a:rPr>
              <a:t>点击此处添加标题</a:t>
            </a:r>
            <a:endParaRPr lang="zh-CN" altLang="en-US" sz="2400" b="1" dirty="0">
              <a:latin typeface="微软雅黑" panose="020B0503020204020204" pitchFamily="34" charset="-122"/>
              <a:ea typeface="微软雅黑" panose="020B0503020204020204" pitchFamily="34" charset="-122"/>
            </a:endParaRPr>
          </a:p>
        </p:txBody>
      </p:sp>
      <p:grpSp>
        <p:nvGrpSpPr>
          <p:cNvPr id="13" name="Group 11"/>
          <p:cNvGrpSpPr/>
          <p:nvPr/>
        </p:nvGrpSpPr>
        <p:grpSpPr>
          <a:xfrm>
            <a:off x="6323915" y="2270252"/>
            <a:ext cx="1416622" cy="1423924"/>
            <a:chOff x="4747448" y="1683512"/>
            <a:chExt cx="1001189" cy="1006348"/>
          </a:xfrm>
        </p:grpSpPr>
        <p:sp>
          <p:nvSpPr>
            <p:cNvPr id="14" name="Rectangle 5"/>
            <p:cNvSpPr>
              <a:spLocks noChangeArrowheads="1"/>
            </p:cNvSpPr>
            <p:nvPr/>
          </p:nvSpPr>
          <p:spPr bwMode="auto">
            <a:xfrm>
              <a:off x="4747448" y="1683512"/>
              <a:ext cx="1001189" cy="1006348"/>
            </a:xfrm>
            <a:prstGeom prst="rect">
              <a:avLst/>
            </a:prstGeom>
            <a:solidFill>
              <a:schemeClr val="accent2"/>
            </a:solidFill>
            <a:ln>
              <a:noFill/>
            </a:ln>
          </p:spPr>
          <p:txBody>
            <a:bodyPr vert="horz" wrap="square" lIns="91440" tIns="45720" rIns="91440" bIns="45720" numCol="1" anchor="t" anchorCtr="0" compatLnSpc="1"/>
            <a:lstStyle/>
            <a:p>
              <a:endParaRPr lang="id-ID"/>
            </a:p>
          </p:txBody>
        </p:sp>
        <p:sp>
          <p:nvSpPr>
            <p:cNvPr id="15" name="Freeform 6"/>
            <p:cNvSpPr/>
            <p:nvPr/>
          </p:nvSpPr>
          <p:spPr bwMode="auto">
            <a:xfrm>
              <a:off x="4747448" y="1683512"/>
              <a:ext cx="1001189" cy="1006348"/>
            </a:xfrm>
            <a:custGeom>
              <a:avLst/>
              <a:gdLst>
                <a:gd name="T0" fmla="*/ 388 w 388"/>
                <a:gd name="T1" fmla="*/ 390 h 390"/>
                <a:gd name="T2" fmla="*/ 0 w 388"/>
                <a:gd name="T3" fmla="*/ 0 h 390"/>
                <a:gd name="T4" fmla="*/ 388 w 388"/>
                <a:gd name="T5" fmla="*/ 0 h 390"/>
                <a:gd name="T6" fmla="*/ 388 w 388"/>
                <a:gd name="T7" fmla="*/ 390 h 390"/>
              </a:gdLst>
              <a:ahLst/>
              <a:cxnLst>
                <a:cxn ang="0">
                  <a:pos x="T0" y="T1"/>
                </a:cxn>
                <a:cxn ang="0">
                  <a:pos x="T2" y="T3"/>
                </a:cxn>
                <a:cxn ang="0">
                  <a:pos x="T4" y="T5"/>
                </a:cxn>
                <a:cxn ang="0">
                  <a:pos x="T6" y="T7"/>
                </a:cxn>
              </a:cxnLst>
              <a:rect l="0" t="0" r="r" b="b"/>
              <a:pathLst>
                <a:path w="388" h="390">
                  <a:moveTo>
                    <a:pt x="388" y="390"/>
                  </a:moveTo>
                  <a:lnTo>
                    <a:pt x="0" y="0"/>
                  </a:lnTo>
                  <a:lnTo>
                    <a:pt x="388" y="0"/>
                  </a:lnTo>
                  <a:lnTo>
                    <a:pt x="388" y="390"/>
                  </a:lnTo>
                  <a:close/>
                </a:path>
              </a:pathLst>
            </a:custGeom>
            <a:solidFill>
              <a:schemeClr val="accent2">
                <a:lumMod val="75000"/>
                <a:alpha val="25000"/>
              </a:schemeClr>
            </a:solidFill>
            <a:ln>
              <a:noFill/>
            </a:ln>
          </p:spPr>
          <p:txBody>
            <a:bodyPr vert="horz" wrap="square" lIns="91440" tIns="45720" rIns="91440" bIns="45720" numCol="1" anchor="t" anchorCtr="0" compatLnSpc="1"/>
            <a:lstStyle/>
            <a:p>
              <a:endParaRPr lang="id-ID"/>
            </a:p>
          </p:txBody>
        </p:sp>
      </p:grpSp>
      <p:grpSp>
        <p:nvGrpSpPr>
          <p:cNvPr id="16" name="Group 23"/>
          <p:cNvGrpSpPr/>
          <p:nvPr/>
        </p:nvGrpSpPr>
        <p:grpSpPr>
          <a:xfrm>
            <a:off x="6550413" y="2500401"/>
            <a:ext cx="963626" cy="963628"/>
            <a:chOff x="5576888" y="4972050"/>
            <a:chExt cx="344488" cy="344488"/>
          </a:xfrm>
          <a:solidFill>
            <a:srgbClr val="FFFFFF"/>
          </a:solidFill>
          <a:effectLst/>
        </p:grpSpPr>
        <p:sp>
          <p:nvSpPr>
            <p:cNvPr id="17" name="Oval 5"/>
            <p:cNvSpPr>
              <a:spLocks noChangeArrowheads="1"/>
            </p:cNvSpPr>
            <p:nvPr/>
          </p:nvSpPr>
          <p:spPr bwMode="auto">
            <a:xfrm>
              <a:off x="5700713" y="5095875"/>
              <a:ext cx="96838" cy="9683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8" name="Freeform 6"/>
            <p:cNvSpPr/>
            <p:nvPr/>
          </p:nvSpPr>
          <p:spPr bwMode="auto">
            <a:xfrm>
              <a:off x="5738813" y="4972050"/>
              <a:ext cx="182563" cy="180975"/>
            </a:xfrm>
            <a:custGeom>
              <a:avLst/>
              <a:gdLst>
                <a:gd name="T0" fmla="*/ 88 w 115"/>
                <a:gd name="T1" fmla="*/ 29 h 114"/>
                <a:gd name="T2" fmla="*/ 85 w 115"/>
                <a:gd name="T3" fmla="*/ 0 h 114"/>
                <a:gd name="T4" fmla="*/ 56 w 115"/>
                <a:gd name="T5" fmla="*/ 29 h 114"/>
                <a:gd name="T6" fmla="*/ 56 w 115"/>
                <a:gd name="T7" fmla="*/ 48 h 114"/>
                <a:gd name="T8" fmla="*/ 0 w 115"/>
                <a:gd name="T9" fmla="*/ 104 h 114"/>
                <a:gd name="T10" fmla="*/ 10 w 115"/>
                <a:gd name="T11" fmla="*/ 114 h 114"/>
                <a:gd name="T12" fmla="*/ 66 w 115"/>
                <a:gd name="T13" fmla="*/ 58 h 114"/>
                <a:gd name="T14" fmla="*/ 85 w 115"/>
                <a:gd name="T15" fmla="*/ 58 h 114"/>
                <a:gd name="T16" fmla="*/ 115 w 115"/>
                <a:gd name="T17" fmla="*/ 29 h 114"/>
                <a:gd name="T18" fmla="*/ 88 w 115"/>
                <a:gd name="T19" fmla="*/ 29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5" h="114">
                  <a:moveTo>
                    <a:pt x="88" y="29"/>
                  </a:moveTo>
                  <a:lnTo>
                    <a:pt x="85" y="0"/>
                  </a:lnTo>
                  <a:lnTo>
                    <a:pt x="56" y="29"/>
                  </a:lnTo>
                  <a:lnTo>
                    <a:pt x="56" y="48"/>
                  </a:lnTo>
                  <a:lnTo>
                    <a:pt x="0" y="104"/>
                  </a:lnTo>
                  <a:lnTo>
                    <a:pt x="10" y="114"/>
                  </a:lnTo>
                  <a:lnTo>
                    <a:pt x="66" y="58"/>
                  </a:lnTo>
                  <a:lnTo>
                    <a:pt x="85" y="58"/>
                  </a:lnTo>
                  <a:lnTo>
                    <a:pt x="115" y="29"/>
                  </a:lnTo>
                  <a:lnTo>
                    <a:pt x="88" y="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9" name="Freeform 7"/>
            <p:cNvSpPr/>
            <p:nvPr/>
          </p:nvSpPr>
          <p:spPr bwMode="auto">
            <a:xfrm>
              <a:off x="5576888" y="4972050"/>
              <a:ext cx="344488" cy="344488"/>
            </a:xfrm>
            <a:custGeom>
              <a:avLst/>
              <a:gdLst>
                <a:gd name="T0" fmla="*/ 77 w 89"/>
                <a:gd name="T1" fmla="*/ 29 h 89"/>
                <a:gd name="T2" fmla="*/ 81 w 89"/>
                <a:gd name="T3" fmla="*/ 45 h 89"/>
                <a:gd name="T4" fmla="*/ 45 w 89"/>
                <a:gd name="T5" fmla="*/ 81 h 89"/>
                <a:gd name="T6" fmla="*/ 9 w 89"/>
                <a:gd name="T7" fmla="*/ 45 h 89"/>
                <a:gd name="T8" fmla="*/ 45 w 89"/>
                <a:gd name="T9" fmla="*/ 9 h 89"/>
                <a:gd name="T10" fmla="*/ 60 w 89"/>
                <a:gd name="T11" fmla="*/ 12 h 89"/>
                <a:gd name="T12" fmla="*/ 62 w 89"/>
                <a:gd name="T13" fmla="*/ 8 h 89"/>
                <a:gd name="T14" fmla="*/ 65 w 89"/>
                <a:gd name="T15" fmla="*/ 5 h 89"/>
                <a:gd name="T16" fmla="*/ 45 w 89"/>
                <a:gd name="T17" fmla="*/ 0 h 89"/>
                <a:gd name="T18" fmla="*/ 0 w 89"/>
                <a:gd name="T19" fmla="*/ 45 h 89"/>
                <a:gd name="T20" fmla="*/ 45 w 89"/>
                <a:gd name="T21" fmla="*/ 89 h 89"/>
                <a:gd name="T22" fmla="*/ 89 w 89"/>
                <a:gd name="T23" fmla="*/ 45 h 89"/>
                <a:gd name="T24" fmla="*/ 84 w 89"/>
                <a:gd name="T25" fmla="*/ 25 h 89"/>
                <a:gd name="T26" fmla="*/ 81 w 89"/>
                <a:gd name="T27" fmla="*/ 28 h 89"/>
                <a:gd name="T28" fmla="*/ 77 w 89"/>
                <a:gd name="T29" fmla="*/ 2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9" h="89">
                  <a:moveTo>
                    <a:pt x="77" y="29"/>
                  </a:moveTo>
                  <a:cubicBezTo>
                    <a:pt x="79" y="34"/>
                    <a:pt x="81" y="39"/>
                    <a:pt x="81" y="45"/>
                  </a:cubicBezTo>
                  <a:cubicBezTo>
                    <a:pt x="81" y="65"/>
                    <a:pt x="65" y="81"/>
                    <a:pt x="45" y="81"/>
                  </a:cubicBezTo>
                  <a:cubicBezTo>
                    <a:pt x="25" y="81"/>
                    <a:pt x="9" y="65"/>
                    <a:pt x="9" y="45"/>
                  </a:cubicBezTo>
                  <a:cubicBezTo>
                    <a:pt x="9" y="25"/>
                    <a:pt x="25" y="9"/>
                    <a:pt x="45" y="9"/>
                  </a:cubicBezTo>
                  <a:cubicBezTo>
                    <a:pt x="50" y="9"/>
                    <a:pt x="55" y="10"/>
                    <a:pt x="60" y="12"/>
                  </a:cubicBezTo>
                  <a:cubicBezTo>
                    <a:pt x="60" y="11"/>
                    <a:pt x="61" y="9"/>
                    <a:pt x="62" y="8"/>
                  </a:cubicBezTo>
                  <a:cubicBezTo>
                    <a:pt x="65" y="5"/>
                    <a:pt x="65" y="5"/>
                    <a:pt x="65" y="5"/>
                  </a:cubicBezTo>
                  <a:cubicBezTo>
                    <a:pt x="59" y="2"/>
                    <a:pt x="52" y="0"/>
                    <a:pt x="45" y="0"/>
                  </a:cubicBezTo>
                  <a:cubicBezTo>
                    <a:pt x="20" y="0"/>
                    <a:pt x="0" y="20"/>
                    <a:pt x="0" y="45"/>
                  </a:cubicBezTo>
                  <a:cubicBezTo>
                    <a:pt x="0" y="69"/>
                    <a:pt x="20" y="89"/>
                    <a:pt x="45" y="89"/>
                  </a:cubicBezTo>
                  <a:cubicBezTo>
                    <a:pt x="69" y="89"/>
                    <a:pt x="89" y="69"/>
                    <a:pt x="89" y="45"/>
                  </a:cubicBezTo>
                  <a:cubicBezTo>
                    <a:pt x="89" y="37"/>
                    <a:pt x="87" y="31"/>
                    <a:pt x="84" y="25"/>
                  </a:cubicBezTo>
                  <a:cubicBezTo>
                    <a:pt x="81" y="28"/>
                    <a:pt x="81" y="28"/>
                    <a:pt x="81" y="28"/>
                  </a:cubicBezTo>
                  <a:cubicBezTo>
                    <a:pt x="80" y="29"/>
                    <a:pt x="79" y="29"/>
                    <a:pt x="77"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0" name="Freeform 8"/>
            <p:cNvSpPr/>
            <p:nvPr/>
          </p:nvSpPr>
          <p:spPr bwMode="auto">
            <a:xfrm>
              <a:off x="5641976" y="5037138"/>
              <a:ext cx="212725" cy="212725"/>
            </a:xfrm>
            <a:custGeom>
              <a:avLst/>
              <a:gdLst>
                <a:gd name="T0" fmla="*/ 48 w 55"/>
                <a:gd name="T1" fmla="*/ 28 h 55"/>
                <a:gd name="T2" fmla="*/ 28 w 55"/>
                <a:gd name="T3" fmla="*/ 48 h 55"/>
                <a:gd name="T4" fmla="*/ 8 w 55"/>
                <a:gd name="T5" fmla="*/ 28 h 55"/>
                <a:gd name="T6" fmla="*/ 28 w 55"/>
                <a:gd name="T7" fmla="*/ 8 h 55"/>
                <a:gd name="T8" fmla="*/ 35 w 55"/>
                <a:gd name="T9" fmla="*/ 9 h 55"/>
                <a:gd name="T10" fmla="*/ 40 w 55"/>
                <a:gd name="T11" fmla="*/ 3 h 55"/>
                <a:gd name="T12" fmla="*/ 28 w 55"/>
                <a:gd name="T13" fmla="*/ 0 h 55"/>
                <a:gd name="T14" fmla="*/ 0 w 55"/>
                <a:gd name="T15" fmla="*/ 28 h 55"/>
                <a:gd name="T16" fmla="*/ 28 w 55"/>
                <a:gd name="T17" fmla="*/ 55 h 55"/>
                <a:gd name="T18" fmla="*/ 55 w 55"/>
                <a:gd name="T19" fmla="*/ 28 h 55"/>
                <a:gd name="T20" fmla="*/ 52 w 55"/>
                <a:gd name="T21" fmla="*/ 15 h 55"/>
                <a:gd name="T22" fmla="*/ 46 w 55"/>
                <a:gd name="T23" fmla="*/ 21 h 55"/>
                <a:gd name="T24" fmla="*/ 48 w 55"/>
                <a:gd name="T25" fmla="*/ 2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55">
                  <a:moveTo>
                    <a:pt x="48" y="28"/>
                  </a:moveTo>
                  <a:cubicBezTo>
                    <a:pt x="48" y="39"/>
                    <a:pt x="39" y="48"/>
                    <a:pt x="28" y="48"/>
                  </a:cubicBezTo>
                  <a:cubicBezTo>
                    <a:pt x="17" y="48"/>
                    <a:pt x="8" y="39"/>
                    <a:pt x="8" y="28"/>
                  </a:cubicBezTo>
                  <a:cubicBezTo>
                    <a:pt x="8" y="17"/>
                    <a:pt x="17" y="8"/>
                    <a:pt x="28" y="8"/>
                  </a:cubicBezTo>
                  <a:cubicBezTo>
                    <a:pt x="30" y="8"/>
                    <a:pt x="33" y="8"/>
                    <a:pt x="35" y="9"/>
                  </a:cubicBezTo>
                  <a:cubicBezTo>
                    <a:pt x="40" y="3"/>
                    <a:pt x="40" y="3"/>
                    <a:pt x="40" y="3"/>
                  </a:cubicBezTo>
                  <a:cubicBezTo>
                    <a:pt x="37" y="1"/>
                    <a:pt x="32" y="0"/>
                    <a:pt x="28" y="0"/>
                  </a:cubicBezTo>
                  <a:cubicBezTo>
                    <a:pt x="12" y="0"/>
                    <a:pt x="0" y="12"/>
                    <a:pt x="0" y="28"/>
                  </a:cubicBezTo>
                  <a:cubicBezTo>
                    <a:pt x="0" y="43"/>
                    <a:pt x="12" y="55"/>
                    <a:pt x="28" y="55"/>
                  </a:cubicBezTo>
                  <a:cubicBezTo>
                    <a:pt x="43" y="55"/>
                    <a:pt x="55" y="43"/>
                    <a:pt x="55" y="28"/>
                  </a:cubicBezTo>
                  <a:cubicBezTo>
                    <a:pt x="55" y="23"/>
                    <a:pt x="54" y="19"/>
                    <a:pt x="52" y="15"/>
                  </a:cubicBezTo>
                  <a:cubicBezTo>
                    <a:pt x="46" y="21"/>
                    <a:pt x="46" y="21"/>
                    <a:pt x="46" y="21"/>
                  </a:cubicBezTo>
                  <a:cubicBezTo>
                    <a:pt x="47" y="23"/>
                    <a:pt x="48" y="25"/>
                    <a:pt x="48"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nvGrpSpPr>
          <p:cNvPr id="21" name="Group 1"/>
          <p:cNvGrpSpPr/>
          <p:nvPr/>
        </p:nvGrpSpPr>
        <p:grpSpPr>
          <a:xfrm>
            <a:off x="4426753" y="2274763"/>
            <a:ext cx="1411024" cy="1418296"/>
            <a:chOff x="3204864" y="1683512"/>
            <a:chExt cx="1001189" cy="1006348"/>
          </a:xfrm>
        </p:grpSpPr>
        <p:sp>
          <p:nvSpPr>
            <p:cNvPr id="22" name="Rectangle 5"/>
            <p:cNvSpPr>
              <a:spLocks noChangeArrowheads="1"/>
            </p:cNvSpPr>
            <p:nvPr/>
          </p:nvSpPr>
          <p:spPr bwMode="auto">
            <a:xfrm>
              <a:off x="3204866" y="1683514"/>
              <a:ext cx="1001187" cy="1006346"/>
            </a:xfrm>
            <a:prstGeom prst="rect">
              <a:avLst/>
            </a:prstGeom>
            <a:solidFill>
              <a:schemeClr val="accent1"/>
            </a:solidFill>
            <a:ln>
              <a:noFill/>
            </a:ln>
          </p:spPr>
          <p:txBody>
            <a:bodyPr vert="horz" wrap="square" lIns="91440" tIns="45720" rIns="91440" bIns="45720" numCol="1" anchor="t" anchorCtr="0" compatLnSpc="1"/>
            <a:lstStyle/>
            <a:p>
              <a:endParaRPr lang="id-ID"/>
            </a:p>
          </p:txBody>
        </p:sp>
        <p:sp>
          <p:nvSpPr>
            <p:cNvPr id="23" name="Freeform 6"/>
            <p:cNvSpPr/>
            <p:nvPr/>
          </p:nvSpPr>
          <p:spPr bwMode="auto">
            <a:xfrm>
              <a:off x="3204864" y="1683512"/>
              <a:ext cx="1001187" cy="1006346"/>
            </a:xfrm>
            <a:custGeom>
              <a:avLst/>
              <a:gdLst>
                <a:gd name="T0" fmla="*/ 388 w 388"/>
                <a:gd name="T1" fmla="*/ 390 h 390"/>
                <a:gd name="T2" fmla="*/ 0 w 388"/>
                <a:gd name="T3" fmla="*/ 0 h 390"/>
                <a:gd name="T4" fmla="*/ 388 w 388"/>
                <a:gd name="T5" fmla="*/ 0 h 390"/>
                <a:gd name="T6" fmla="*/ 388 w 388"/>
                <a:gd name="T7" fmla="*/ 390 h 390"/>
              </a:gdLst>
              <a:ahLst/>
              <a:cxnLst>
                <a:cxn ang="0">
                  <a:pos x="T0" y="T1"/>
                </a:cxn>
                <a:cxn ang="0">
                  <a:pos x="T2" y="T3"/>
                </a:cxn>
                <a:cxn ang="0">
                  <a:pos x="T4" y="T5"/>
                </a:cxn>
                <a:cxn ang="0">
                  <a:pos x="T6" y="T7"/>
                </a:cxn>
              </a:cxnLst>
              <a:rect l="0" t="0" r="r" b="b"/>
              <a:pathLst>
                <a:path w="388" h="390">
                  <a:moveTo>
                    <a:pt x="388" y="390"/>
                  </a:moveTo>
                  <a:lnTo>
                    <a:pt x="0" y="0"/>
                  </a:lnTo>
                  <a:lnTo>
                    <a:pt x="388" y="0"/>
                  </a:lnTo>
                  <a:lnTo>
                    <a:pt x="388" y="390"/>
                  </a:lnTo>
                  <a:close/>
                </a:path>
              </a:pathLst>
            </a:custGeom>
            <a:solidFill>
              <a:schemeClr val="accent1">
                <a:lumMod val="75000"/>
                <a:alpha val="25000"/>
              </a:schemeClr>
            </a:solidFill>
            <a:ln>
              <a:noFill/>
            </a:ln>
          </p:spPr>
          <p:txBody>
            <a:bodyPr vert="horz" wrap="square" lIns="91440" tIns="45720" rIns="91440" bIns="45720" numCol="1" anchor="t" anchorCtr="0" compatLnSpc="1"/>
            <a:lstStyle/>
            <a:p>
              <a:endParaRPr lang="id-ID"/>
            </a:p>
          </p:txBody>
        </p:sp>
      </p:grpSp>
      <p:grpSp>
        <p:nvGrpSpPr>
          <p:cNvPr id="24" name="Group 28"/>
          <p:cNvGrpSpPr/>
          <p:nvPr/>
        </p:nvGrpSpPr>
        <p:grpSpPr>
          <a:xfrm>
            <a:off x="4717751" y="2483350"/>
            <a:ext cx="829028" cy="1001124"/>
            <a:chOff x="3962400" y="4851401"/>
            <a:chExt cx="795338" cy="960437"/>
          </a:xfrm>
          <a:solidFill>
            <a:srgbClr val="FFFFFF"/>
          </a:solidFill>
          <a:effectLst/>
        </p:grpSpPr>
        <p:sp>
          <p:nvSpPr>
            <p:cNvPr id="25" name="Freeform 12"/>
            <p:cNvSpPr/>
            <p:nvPr/>
          </p:nvSpPr>
          <p:spPr bwMode="auto">
            <a:xfrm>
              <a:off x="3962400" y="5653088"/>
              <a:ext cx="315913" cy="158750"/>
            </a:xfrm>
            <a:custGeom>
              <a:avLst/>
              <a:gdLst>
                <a:gd name="T0" fmla="*/ 0 w 83"/>
                <a:gd name="T1" fmla="*/ 0 h 42"/>
                <a:gd name="T2" fmla="*/ 0 w 83"/>
                <a:gd name="T3" fmla="*/ 29 h 42"/>
                <a:gd name="T4" fmla="*/ 13 w 83"/>
                <a:gd name="T5" fmla="*/ 42 h 42"/>
                <a:gd name="T6" fmla="*/ 70 w 83"/>
                <a:gd name="T7" fmla="*/ 42 h 42"/>
                <a:gd name="T8" fmla="*/ 83 w 83"/>
                <a:gd name="T9" fmla="*/ 29 h 42"/>
                <a:gd name="T10" fmla="*/ 83 w 83"/>
                <a:gd name="T11" fmla="*/ 0 h 42"/>
                <a:gd name="T12" fmla="*/ 0 w 83"/>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83" h="42">
                  <a:moveTo>
                    <a:pt x="0" y="0"/>
                  </a:moveTo>
                  <a:cubicBezTo>
                    <a:pt x="0" y="29"/>
                    <a:pt x="0" y="29"/>
                    <a:pt x="0" y="29"/>
                  </a:cubicBezTo>
                  <a:cubicBezTo>
                    <a:pt x="0" y="36"/>
                    <a:pt x="6" y="42"/>
                    <a:pt x="13" y="42"/>
                  </a:cubicBezTo>
                  <a:cubicBezTo>
                    <a:pt x="70" y="42"/>
                    <a:pt x="70" y="42"/>
                    <a:pt x="70" y="42"/>
                  </a:cubicBezTo>
                  <a:cubicBezTo>
                    <a:pt x="77" y="42"/>
                    <a:pt x="83" y="36"/>
                    <a:pt x="83" y="29"/>
                  </a:cubicBezTo>
                  <a:cubicBezTo>
                    <a:pt x="83" y="0"/>
                    <a:pt x="83" y="0"/>
                    <a:pt x="83"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6" name="Freeform 13"/>
            <p:cNvSpPr/>
            <p:nvPr/>
          </p:nvSpPr>
          <p:spPr bwMode="auto">
            <a:xfrm>
              <a:off x="4441825" y="5653088"/>
              <a:ext cx="315913" cy="158750"/>
            </a:xfrm>
            <a:custGeom>
              <a:avLst/>
              <a:gdLst>
                <a:gd name="T0" fmla="*/ 0 w 83"/>
                <a:gd name="T1" fmla="*/ 0 h 42"/>
                <a:gd name="T2" fmla="*/ 0 w 83"/>
                <a:gd name="T3" fmla="*/ 29 h 42"/>
                <a:gd name="T4" fmla="*/ 13 w 83"/>
                <a:gd name="T5" fmla="*/ 42 h 42"/>
                <a:gd name="T6" fmla="*/ 70 w 83"/>
                <a:gd name="T7" fmla="*/ 42 h 42"/>
                <a:gd name="T8" fmla="*/ 83 w 83"/>
                <a:gd name="T9" fmla="*/ 29 h 42"/>
                <a:gd name="T10" fmla="*/ 83 w 83"/>
                <a:gd name="T11" fmla="*/ 0 h 42"/>
                <a:gd name="T12" fmla="*/ 0 w 83"/>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83" h="42">
                  <a:moveTo>
                    <a:pt x="0" y="0"/>
                  </a:moveTo>
                  <a:cubicBezTo>
                    <a:pt x="0" y="29"/>
                    <a:pt x="0" y="29"/>
                    <a:pt x="0" y="29"/>
                  </a:cubicBezTo>
                  <a:cubicBezTo>
                    <a:pt x="0" y="36"/>
                    <a:pt x="6" y="42"/>
                    <a:pt x="13" y="42"/>
                  </a:cubicBezTo>
                  <a:cubicBezTo>
                    <a:pt x="70" y="42"/>
                    <a:pt x="70" y="42"/>
                    <a:pt x="70" y="42"/>
                  </a:cubicBezTo>
                  <a:cubicBezTo>
                    <a:pt x="77" y="42"/>
                    <a:pt x="83" y="36"/>
                    <a:pt x="83" y="29"/>
                  </a:cubicBezTo>
                  <a:cubicBezTo>
                    <a:pt x="83" y="0"/>
                    <a:pt x="83" y="0"/>
                    <a:pt x="83"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7" name="Freeform 14"/>
            <p:cNvSpPr/>
            <p:nvPr/>
          </p:nvSpPr>
          <p:spPr bwMode="auto">
            <a:xfrm>
              <a:off x="4114800" y="4851401"/>
              <a:ext cx="190500" cy="114300"/>
            </a:xfrm>
            <a:custGeom>
              <a:avLst/>
              <a:gdLst>
                <a:gd name="T0" fmla="*/ 42 w 50"/>
                <a:gd name="T1" fmla="*/ 0 h 30"/>
                <a:gd name="T2" fmla="*/ 8 w 50"/>
                <a:gd name="T3" fmla="*/ 0 h 30"/>
                <a:gd name="T4" fmla="*/ 0 w 50"/>
                <a:gd name="T5" fmla="*/ 8 h 30"/>
                <a:gd name="T6" fmla="*/ 0 w 50"/>
                <a:gd name="T7" fmla="*/ 30 h 30"/>
                <a:gd name="T8" fmla="*/ 50 w 50"/>
                <a:gd name="T9" fmla="*/ 30 h 30"/>
                <a:gd name="T10" fmla="*/ 50 w 50"/>
                <a:gd name="T11" fmla="*/ 8 h 30"/>
                <a:gd name="T12" fmla="*/ 42 w 50"/>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50" h="30">
                  <a:moveTo>
                    <a:pt x="42" y="0"/>
                  </a:moveTo>
                  <a:cubicBezTo>
                    <a:pt x="8" y="0"/>
                    <a:pt x="8" y="0"/>
                    <a:pt x="8" y="0"/>
                  </a:cubicBezTo>
                  <a:cubicBezTo>
                    <a:pt x="4" y="0"/>
                    <a:pt x="0" y="4"/>
                    <a:pt x="0" y="8"/>
                  </a:cubicBezTo>
                  <a:cubicBezTo>
                    <a:pt x="0" y="30"/>
                    <a:pt x="0" y="30"/>
                    <a:pt x="0" y="30"/>
                  </a:cubicBezTo>
                  <a:cubicBezTo>
                    <a:pt x="50" y="30"/>
                    <a:pt x="50" y="30"/>
                    <a:pt x="50" y="30"/>
                  </a:cubicBezTo>
                  <a:cubicBezTo>
                    <a:pt x="50" y="8"/>
                    <a:pt x="50" y="8"/>
                    <a:pt x="50" y="8"/>
                  </a:cubicBezTo>
                  <a:cubicBezTo>
                    <a:pt x="50" y="4"/>
                    <a:pt x="47" y="0"/>
                    <a:pt x="4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8" name="Freeform 15"/>
            <p:cNvSpPr/>
            <p:nvPr/>
          </p:nvSpPr>
          <p:spPr bwMode="auto">
            <a:xfrm>
              <a:off x="4414838" y="4851401"/>
              <a:ext cx="193675" cy="114300"/>
            </a:xfrm>
            <a:custGeom>
              <a:avLst/>
              <a:gdLst>
                <a:gd name="T0" fmla="*/ 42 w 51"/>
                <a:gd name="T1" fmla="*/ 0 h 30"/>
                <a:gd name="T2" fmla="*/ 9 w 51"/>
                <a:gd name="T3" fmla="*/ 0 h 30"/>
                <a:gd name="T4" fmla="*/ 0 w 51"/>
                <a:gd name="T5" fmla="*/ 8 h 30"/>
                <a:gd name="T6" fmla="*/ 0 w 51"/>
                <a:gd name="T7" fmla="*/ 30 h 30"/>
                <a:gd name="T8" fmla="*/ 51 w 51"/>
                <a:gd name="T9" fmla="*/ 30 h 30"/>
                <a:gd name="T10" fmla="*/ 51 w 51"/>
                <a:gd name="T11" fmla="*/ 8 h 30"/>
                <a:gd name="T12" fmla="*/ 42 w 51"/>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51" h="30">
                  <a:moveTo>
                    <a:pt x="42" y="0"/>
                  </a:moveTo>
                  <a:cubicBezTo>
                    <a:pt x="9" y="0"/>
                    <a:pt x="9" y="0"/>
                    <a:pt x="9" y="0"/>
                  </a:cubicBezTo>
                  <a:cubicBezTo>
                    <a:pt x="4" y="0"/>
                    <a:pt x="0" y="4"/>
                    <a:pt x="0" y="8"/>
                  </a:cubicBezTo>
                  <a:cubicBezTo>
                    <a:pt x="0" y="30"/>
                    <a:pt x="0" y="30"/>
                    <a:pt x="0" y="30"/>
                  </a:cubicBezTo>
                  <a:cubicBezTo>
                    <a:pt x="51" y="30"/>
                    <a:pt x="51" y="30"/>
                    <a:pt x="51" y="30"/>
                  </a:cubicBezTo>
                  <a:cubicBezTo>
                    <a:pt x="51" y="8"/>
                    <a:pt x="51" y="8"/>
                    <a:pt x="51" y="8"/>
                  </a:cubicBezTo>
                  <a:cubicBezTo>
                    <a:pt x="51" y="4"/>
                    <a:pt x="47" y="0"/>
                    <a:pt x="4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9" name="Freeform 16"/>
            <p:cNvSpPr/>
            <p:nvPr/>
          </p:nvSpPr>
          <p:spPr bwMode="auto">
            <a:xfrm>
              <a:off x="4262438" y="5219701"/>
              <a:ext cx="198438" cy="98425"/>
            </a:xfrm>
            <a:custGeom>
              <a:avLst/>
              <a:gdLst>
                <a:gd name="T0" fmla="*/ 43 w 52"/>
                <a:gd name="T1" fmla="*/ 0 h 26"/>
                <a:gd name="T2" fmla="*/ 8 w 52"/>
                <a:gd name="T3" fmla="*/ 0 h 26"/>
                <a:gd name="T4" fmla="*/ 0 w 52"/>
                <a:gd name="T5" fmla="*/ 9 h 26"/>
                <a:gd name="T6" fmla="*/ 0 w 52"/>
                <a:gd name="T7" fmla="*/ 18 h 26"/>
                <a:gd name="T8" fmla="*/ 8 w 52"/>
                <a:gd name="T9" fmla="*/ 26 h 26"/>
                <a:gd name="T10" fmla="*/ 43 w 52"/>
                <a:gd name="T11" fmla="*/ 26 h 26"/>
                <a:gd name="T12" fmla="*/ 52 w 52"/>
                <a:gd name="T13" fmla="*/ 18 h 26"/>
                <a:gd name="T14" fmla="*/ 52 w 52"/>
                <a:gd name="T15" fmla="*/ 9 h 26"/>
                <a:gd name="T16" fmla="*/ 43 w 52"/>
                <a:gd name="T1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26">
                  <a:moveTo>
                    <a:pt x="43" y="0"/>
                  </a:moveTo>
                  <a:cubicBezTo>
                    <a:pt x="8" y="0"/>
                    <a:pt x="8" y="0"/>
                    <a:pt x="8" y="0"/>
                  </a:cubicBezTo>
                  <a:cubicBezTo>
                    <a:pt x="3" y="0"/>
                    <a:pt x="0" y="4"/>
                    <a:pt x="0" y="9"/>
                  </a:cubicBezTo>
                  <a:cubicBezTo>
                    <a:pt x="0" y="18"/>
                    <a:pt x="0" y="18"/>
                    <a:pt x="0" y="18"/>
                  </a:cubicBezTo>
                  <a:cubicBezTo>
                    <a:pt x="0" y="22"/>
                    <a:pt x="3" y="26"/>
                    <a:pt x="8" y="26"/>
                  </a:cubicBezTo>
                  <a:cubicBezTo>
                    <a:pt x="43" y="26"/>
                    <a:pt x="43" y="26"/>
                    <a:pt x="43" y="26"/>
                  </a:cubicBezTo>
                  <a:cubicBezTo>
                    <a:pt x="48" y="26"/>
                    <a:pt x="52" y="22"/>
                    <a:pt x="52" y="18"/>
                  </a:cubicBezTo>
                  <a:cubicBezTo>
                    <a:pt x="52" y="9"/>
                    <a:pt x="52" y="9"/>
                    <a:pt x="52" y="9"/>
                  </a:cubicBezTo>
                  <a:cubicBezTo>
                    <a:pt x="52" y="4"/>
                    <a:pt x="48" y="0"/>
                    <a:pt x="4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0" name="Freeform 17"/>
            <p:cNvSpPr>
              <a:spLocks noEditPoints="1"/>
            </p:cNvSpPr>
            <p:nvPr/>
          </p:nvSpPr>
          <p:spPr bwMode="auto">
            <a:xfrm>
              <a:off x="3962400" y="5006976"/>
              <a:ext cx="795338" cy="600075"/>
            </a:xfrm>
            <a:custGeom>
              <a:avLst/>
              <a:gdLst>
                <a:gd name="T0" fmla="*/ 183 w 209"/>
                <a:gd name="T1" fmla="*/ 30 h 158"/>
                <a:gd name="T2" fmla="*/ 170 w 209"/>
                <a:gd name="T3" fmla="*/ 18 h 158"/>
                <a:gd name="T4" fmla="*/ 170 w 209"/>
                <a:gd name="T5" fmla="*/ 0 h 158"/>
                <a:gd name="T6" fmla="*/ 119 w 209"/>
                <a:gd name="T7" fmla="*/ 0 h 158"/>
                <a:gd name="T8" fmla="*/ 119 w 209"/>
                <a:gd name="T9" fmla="*/ 17 h 158"/>
                <a:gd name="T10" fmla="*/ 91 w 209"/>
                <a:gd name="T11" fmla="*/ 17 h 158"/>
                <a:gd name="T12" fmla="*/ 91 w 209"/>
                <a:gd name="T13" fmla="*/ 0 h 158"/>
                <a:gd name="T14" fmla="*/ 40 w 209"/>
                <a:gd name="T15" fmla="*/ 0 h 158"/>
                <a:gd name="T16" fmla="*/ 40 w 209"/>
                <a:gd name="T17" fmla="*/ 18 h 158"/>
                <a:gd name="T18" fmla="*/ 26 w 209"/>
                <a:gd name="T19" fmla="*/ 30 h 158"/>
                <a:gd name="T20" fmla="*/ 0 w 209"/>
                <a:gd name="T21" fmla="*/ 111 h 158"/>
                <a:gd name="T22" fmla="*/ 0 w 209"/>
                <a:gd name="T23" fmla="*/ 158 h 158"/>
                <a:gd name="T24" fmla="*/ 83 w 209"/>
                <a:gd name="T25" fmla="*/ 158 h 158"/>
                <a:gd name="T26" fmla="*/ 83 w 209"/>
                <a:gd name="T27" fmla="*/ 123 h 158"/>
                <a:gd name="T28" fmla="*/ 126 w 209"/>
                <a:gd name="T29" fmla="*/ 123 h 158"/>
                <a:gd name="T30" fmla="*/ 126 w 209"/>
                <a:gd name="T31" fmla="*/ 158 h 158"/>
                <a:gd name="T32" fmla="*/ 209 w 209"/>
                <a:gd name="T33" fmla="*/ 158 h 158"/>
                <a:gd name="T34" fmla="*/ 209 w 209"/>
                <a:gd name="T35" fmla="*/ 111 h 158"/>
                <a:gd name="T36" fmla="*/ 183 w 209"/>
                <a:gd name="T37" fmla="*/ 30 h 158"/>
                <a:gd name="T38" fmla="*/ 142 w 209"/>
                <a:gd name="T39" fmla="*/ 74 h 158"/>
                <a:gd name="T40" fmla="*/ 122 w 209"/>
                <a:gd name="T41" fmla="*/ 93 h 158"/>
                <a:gd name="T42" fmla="*/ 87 w 209"/>
                <a:gd name="T43" fmla="*/ 93 h 158"/>
                <a:gd name="T44" fmla="*/ 68 w 209"/>
                <a:gd name="T45" fmla="*/ 74 h 158"/>
                <a:gd name="T46" fmla="*/ 68 w 209"/>
                <a:gd name="T47" fmla="*/ 65 h 158"/>
                <a:gd name="T48" fmla="*/ 87 w 209"/>
                <a:gd name="T49" fmla="*/ 45 h 158"/>
                <a:gd name="T50" fmla="*/ 122 w 209"/>
                <a:gd name="T51" fmla="*/ 45 h 158"/>
                <a:gd name="T52" fmla="*/ 142 w 209"/>
                <a:gd name="T53" fmla="*/ 65 h 158"/>
                <a:gd name="T54" fmla="*/ 142 w 209"/>
                <a:gd name="T55" fmla="*/ 7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09" h="158">
                  <a:moveTo>
                    <a:pt x="183" y="30"/>
                  </a:moveTo>
                  <a:cubicBezTo>
                    <a:pt x="183" y="24"/>
                    <a:pt x="175" y="19"/>
                    <a:pt x="170" y="18"/>
                  </a:cubicBezTo>
                  <a:cubicBezTo>
                    <a:pt x="170" y="0"/>
                    <a:pt x="170" y="0"/>
                    <a:pt x="170" y="0"/>
                  </a:cubicBezTo>
                  <a:cubicBezTo>
                    <a:pt x="119" y="0"/>
                    <a:pt x="119" y="0"/>
                    <a:pt x="119" y="0"/>
                  </a:cubicBezTo>
                  <a:cubicBezTo>
                    <a:pt x="119" y="17"/>
                    <a:pt x="119" y="17"/>
                    <a:pt x="119" y="17"/>
                  </a:cubicBezTo>
                  <a:cubicBezTo>
                    <a:pt x="91" y="17"/>
                    <a:pt x="91" y="17"/>
                    <a:pt x="91" y="17"/>
                  </a:cubicBezTo>
                  <a:cubicBezTo>
                    <a:pt x="91" y="0"/>
                    <a:pt x="91" y="0"/>
                    <a:pt x="91" y="0"/>
                  </a:cubicBezTo>
                  <a:cubicBezTo>
                    <a:pt x="40" y="0"/>
                    <a:pt x="40" y="0"/>
                    <a:pt x="40" y="0"/>
                  </a:cubicBezTo>
                  <a:cubicBezTo>
                    <a:pt x="40" y="18"/>
                    <a:pt x="40" y="18"/>
                    <a:pt x="40" y="18"/>
                  </a:cubicBezTo>
                  <a:cubicBezTo>
                    <a:pt x="34" y="19"/>
                    <a:pt x="26" y="24"/>
                    <a:pt x="26" y="30"/>
                  </a:cubicBezTo>
                  <a:cubicBezTo>
                    <a:pt x="0" y="111"/>
                    <a:pt x="0" y="111"/>
                    <a:pt x="0" y="111"/>
                  </a:cubicBezTo>
                  <a:cubicBezTo>
                    <a:pt x="0" y="158"/>
                    <a:pt x="0" y="158"/>
                    <a:pt x="0" y="158"/>
                  </a:cubicBezTo>
                  <a:cubicBezTo>
                    <a:pt x="83" y="158"/>
                    <a:pt x="83" y="158"/>
                    <a:pt x="83" y="158"/>
                  </a:cubicBezTo>
                  <a:cubicBezTo>
                    <a:pt x="83" y="123"/>
                    <a:pt x="83" y="123"/>
                    <a:pt x="83" y="123"/>
                  </a:cubicBezTo>
                  <a:cubicBezTo>
                    <a:pt x="126" y="123"/>
                    <a:pt x="126" y="123"/>
                    <a:pt x="126" y="123"/>
                  </a:cubicBezTo>
                  <a:cubicBezTo>
                    <a:pt x="126" y="158"/>
                    <a:pt x="126" y="158"/>
                    <a:pt x="126" y="158"/>
                  </a:cubicBezTo>
                  <a:cubicBezTo>
                    <a:pt x="209" y="158"/>
                    <a:pt x="209" y="158"/>
                    <a:pt x="209" y="158"/>
                  </a:cubicBezTo>
                  <a:cubicBezTo>
                    <a:pt x="209" y="111"/>
                    <a:pt x="209" y="111"/>
                    <a:pt x="209" y="111"/>
                  </a:cubicBezTo>
                  <a:lnTo>
                    <a:pt x="183" y="30"/>
                  </a:lnTo>
                  <a:close/>
                  <a:moveTo>
                    <a:pt x="142" y="74"/>
                  </a:moveTo>
                  <a:cubicBezTo>
                    <a:pt x="142" y="84"/>
                    <a:pt x="133" y="93"/>
                    <a:pt x="122" y="93"/>
                  </a:cubicBezTo>
                  <a:cubicBezTo>
                    <a:pt x="87" y="93"/>
                    <a:pt x="87" y="93"/>
                    <a:pt x="87" y="93"/>
                  </a:cubicBezTo>
                  <a:cubicBezTo>
                    <a:pt x="76" y="93"/>
                    <a:pt x="68" y="84"/>
                    <a:pt x="68" y="74"/>
                  </a:cubicBezTo>
                  <a:cubicBezTo>
                    <a:pt x="68" y="65"/>
                    <a:pt x="68" y="65"/>
                    <a:pt x="68" y="65"/>
                  </a:cubicBezTo>
                  <a:cubicBezTo>
                    <a:pt x="68" y="54"/>
                    <a:pt x="76" y="45"/>
                    <a:pt x="87" y="45"/>
                  </a:cubicBezTo>
                  <a:cubicBezTo>
                    <a:pt x="122" y="45"/>
                    <a:pt x="122" y="45"/>
                    <a:pt x="122" y="45"/>
                  </a:cubicBezTo>
                  <a:cubicBezTo>
                    <a:pt x="133" y="45"/>
                    <a:pt x="142" y="54"/>
                    <a:pt x="142" y="65"/>
                  </a:cubicBezTo>
                  <a:lnTo>
                    <a:pt x="142" y="7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32" name="Rectangle 5"/>
          <p:cNvSpPr>
            <a:spLocks noChangeArrowheads="1"/>
          </p:cNvSpPr>
          <p:nvPr/>
        </p:nvSpPr>
        <p:spPr bwMode="auto">
          <a:xfrm>
            <a:off x="6329509" y="3914792"/>
            <a:ext cx="1411028" cy="1418298"/>
          </a:xfrm>
          <a:prstGeom prst="rect">
            <a:avLst/>
          </a:prstGeom>
          <a:solidFill>
            <a:schemeClr val="accent4"/>
          </a:solidFill>
          <a:ln>
            <a:noFill/>
          </a:ln>
        </p:spPr>
        <p:txBody>
          <a:bodyPr vert="horz" wrap="square" lIns="91440" tIns="45720" rIns="91440" bIns="45720" numCol="1" anchor="t" anchorCtr="0" compatLnSpc="1"/>
          <a:lstStyle/>
          <a:p>
            <a:endParaRPr lang="id-ID"/>
          </a:p>
        </p:txBody>
      </p:sp>
      <p:sp>
        <p:nvSpPr>
          <p:cNvPr id="33" name="Freeform 6"/>
          <p:cNvSpPr/>
          <p:nvPr/>
        </p:nvSpPr>
        <p:spPr bwMode="auto">
          <a:xfrm>
            <a:off x="6329509" y="3914792"/>
            <a:ext cx="1411028" cy="1418298"/>
          </a:xfrm>
          <a:custGeom>
            <a:avLst/>
            <a:gdLst>
              <a:gd name="T0" fmla="*/ 388 w 388"/>
              <a:gd name="T1" fmla="*/ 390 h 390"/>
              <a:gd name="T2" fmla="*/ 0 w 388"/>
              <a:gd name="T3" fmla="*/ 0 h 390"/>
              <a:gd name="T4" fmla="*/ 388 w 388"/>
              <a:gd name="T5" fmla="*/ 0 h 390"/>
              <a:gd name="T6" fmla="*/ 388 w 388"/>
              <a:gd name="T7" fmla="*/ 390 h 390"/>
            </a:gdLst>
            <a:ahLst/>
            <a:cxnLst>
              <a:cxn ang="0">
                <a:pos x="T0" y="T1"/>
              </a:cxn>
              <a:cxn ang="0">
                <a:pos x="T2" y="T3"/>
              </a:cxn>
              <a:cxn ang="0">
                <a:pos x="T4" y="T5"/>
              </a:cxn>
              <a:cxn ang="0">
                <a:pos x="T6" y="T7"/>
              </a:cxn>
            </a:cxnLst>
            <a:rect l="0" t="0" r="r" b="b"/>
            <a:pathLst>
              <a:path w="388" h="390">
                <a:moveTo>
                  <a:pt x="388" y="390"/>
                </a:moveTo>
                <a:lnTo>
                  <a:pt x="0" y="0"/>
                </a:lnTo>
                <a:lnTo>
                  <a:pt x="388" y="0"/>
                </a:lnTo>
                <a:lnTo>
                  <a:pt x="388" y="390"/>
                </a:lnTo>
                <a:close/>
              </a:path>
            </a:pathLst>
          </a:custGeom>
          <a:solidFill>
            <a:schemeClr val="accent4">
              <a:lumMod val="75000"/>
              <a:alpha val="25000"/>
            </a:schemeClr>
          </a:solidFill>
          <a:ln>
            <a:noFill/>
          </a:ln>
        </p:spPr>
        <p:txBody>
          <a:bodyPr vert="horz" wrap="square" lIns="91440" tIns="45720" rIns="91440" bIns="45720" numCol="1" anchor="t" anchorCtr="0" compatLnSpc="1"/>
          <a:lstStyle/>
          <a:p>
            <a:endParaRPr lang="id-ID"/>
          </a:p>
        </p:txBody>
      </p:sp>
      <p:sp>
        <p:nvSpPr>
          <p:cNvPr id="35" name="Freeform 21"/>
          <p:cNvSpPr/>
          <p:nvPr/>
        </p:nvSpPr>
        <p:spPr bwMode="auto">
          <a:xfrm>
            <a:off x="6883348" y="4415587"/>
            <a:ext cx="314136" cy="60802"/>
          </a:xfrm>
          <a:custGeom>
            <a:avLst/>
            <a:gdLst>
              <a:gd name="T0" fmla="*/ 26 w 26"/>
              <a:gd name="T1" fmla="*/ 2 h 5"/>
              <a:gd name="T2" fmla="*/ 23 w 26"/>
              <a:gd name="T3" fmla="*/ 5 h 5"/>
              <a:gd name="T4" fmla="*/ 2 w 26"/>
              <a:gd name="T5" fmla="*/ 5 h 5"/>
              <a:gd name="T6" fmla="*/ 0 w 26"/>
              <a:gd name="T7" fmla="*/ 2 h 5"/>
              <a:gd name="T8" fmla="*/ 0 w 26"/>
              <a:gd name="T9" fmla="*/ 2 h 5"/>
              <a:gd name="T10" fmla="*/ 2 w 26"/>
              <a:gd name="T11" fmla="*/ 0 h 5"/>
              <a:gd name="T12" fmla="*/ 23 w 26"/>
              <a:gd name="T13" fmla="*/ 0 h 5"/>
              <a:gd name="T14" fmla="*/ 26 w 26"/>
              <a:gd name="T15" fmla="*/ 2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5">
                <a:moveTo>
                  <a:pt x="26" y="2"/>
                </a:moveTo>
                <a:cubicBezTo>
                  <a:pt x="26" y="4"/>
                  <a:pt x="25" y="5"/>
                  <a:pt x="23" y="5"/>
                </a:cubicBezTo>
                <a:cubicBezTo>
                  <a:pt x="2" y="5"/>
                  <a:pt x="2" y="5"/>
                  <a:pt x="2" y="5"/>
                </a:cubicBezTo>
                <a:cubicBezTo>
                  <a:pt x="1" y="5"/>
                  <a:pt x="0" y="4"/>
                  <a:pt x="0" y="2"/>
                </a:cubicBezTo>
                <a:cubicBezTo>
                  <a:pt x="0" y="2"/>
                  <a:pt x="0" y="2"/>
                  <a:pt x="0" y="2"/>
                </a:cubicBezTo>
                <a:cubicBezTo>
                  <a:pt x="0" y="1"/>
                  <a:pt x="1" y="0"/>
                  <a:pt x="2" y="0"/>
                </a:cubicBezTo>
                <a:cubicBezTo>
                  <a:pt x="23" y="0"/>
                  <a:pt x="23" y="0"/>
                  <a:pt x="23" y="0"/>
                </a:cubicBezTo>
                <a:cubicBezTo>
                  <a:pt x="25" y="0"/>
                  <a:pt x="26" y="1"/>
                  <a:pt x="26" y="2"/>
                </a:cubicBez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6" name="Freeform 22"/>
          <p:cNvSpPr/>
          <p:nvPr/>
        </p:nvSpPr>
        <p:spPr bwMode="auto">
          <a:xfrm>
            <a:off x="6858014" y="4215231"/>
            <a:ext cx="364802" cy="202668"/>
          </a:xfrm>
          <a:custGeom>
            <a:avLst/>
            <a:gdLst>
              <a:gd name="T0" fmla="*/ 30 w 30"/>
              <a:gd name="T1" fmla="*/ 9 h 17"/>
              <a:gd name="T2" fmla="*/ 23 w 30"/>
              <a:gd name="T3" fmla="*/ 17 h 17"/>
              <a:gd name="T4" fmla="*/ 6 w 30"/>
              <a:gd name="T5" fmla="*/ 17 h 17"/>
              <a:gd name="T6" fmla="*/ 0 w 30"/>
              <a:gd name="T7" fmla="*/ 9 h 17"/>
              <a:gd name="T8" fmla="*/ 0 w 30"/>
              <a:gd name="T9" fmla="*/ 9 h 17"/>
              <a:gd name="T10" fmla="*/ 6 w 30"/>
              <a:gd name="T11" fmla="*/ 0 h 17"/>
              <a:gd name="T12" fmla="*/ 13 w 30"/>
              <a:gd name="T13" fmla="*/ 5 h 17"/>
              <a:gd name="T14" fmla="*/ 17 w 30"/>
              <a:gd name="T15" fmla="*/ 0 h 17"/>
              <a:gd name="T16" fmla="*/ 21 w 30"/>
              <a:gd name="T17" fmla="*/ 5 h 17"/>
              <a:gd name="T18" fmla="*/ 23 w 30"/>
              <a:gd name="T19" fmla="*/ 0 h 17"/>
              <a:gd name="T20" fmla="*/ 30 w 30"/>
              <a:gd name="T21" fmla="*/ 9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 h="17">
                <a:moveTo>
                  <a:pt x="30" y="9"/>
                </a:moveTo>
                <a:cubicBezTo>
                  <a:pt x="30" y="14"/>
                  <a:pt x="27" y="17"/>
                  <a:pt x="23" y="17"/>
                </a:cubicBezTo>
                <a:cubicBezTo>
                  <a:pt x="6" y="17"/>
                  <a:pt x="6" y="17"/>
                  <a:pt x="6" y="17"/>
                </a:cubicBezTo>
                <a:cubicBezTo>
                  <a:pt x="3" y="17"/>
                  <a:pt x="0" y="14"/>
                  <a:pt x="0" y="9"/>
                </a:cubicBezTo>
                <a:cubicBezTo>
                  <a:pt x="0" y="9"/>
                  <a:pt x="0" y="9"/>
                  <a:pt x="0" y="9"/>
                </a:cubicBezTo>
                <a:cubicBezTo>
                  <a:pt x="0" y="4"/>
                  <a:pt x="3" y="0"/>
                  <a:pt x="6" y="0"/>
                </a:cubicBezTo>
                <a:cubicBezTo>
                  <a:pt x="6" y="0"/>
                  <a:pt x="11" y="5"/>
                  <a:pt x="13" y="5"/>
                </a:cubicBezTo>
                <a:cubicBezTo>
                  <a:pt x="14" y="4"/>
                  <a:pt x="15" y="0"/>
                  <a:pt x="17" y="0"/>
                </a:cubicBezTo>
                <a:cubicBezTo>
                  <a:pt x="18" y="1"/>
                  <a:pt x="20" y="5"/>
                  <a:pt x="21" y="5"/>
                </a:cubicBezTo>
                <a:cubicBezTo>
                  <a:pt x="22" y="4"/>
                  <a:pt x="23" y="0"/>
                  <a:pt x="23" y="0"/>
                </a:cubicBezTo>
                <a:cubicBezTo>
                  <a:pt x="27" y="0"/>
                  <a:pt x="30" y="4"/>
                  <a:pt x="30" y="9"/>
                </a:cubicBezTo>
                <a:close/>
              </a:path>
            </a:pathLst>
          </a:custGeom>
          <a:solidFill>
            <a:srgbClr val="FFFFFF"/>
          </a:solidFill>
          <a:ln>
            <a:noFill/>
          </a:ln>
        </p:spPr>
        <p:txBody>
          <a:bodyPr vert="horz" wrap="square" lIns="91440" tIns="45720" rIns="91440" bIns="45720" numCol="1" anchor="t" anchorCtr="0" compatLnSpc="1"/>
          <a:lstStyle/>
          <a:p>
            <a:endParaRPr lang="id-ID"/>
          </a:p>
        </p:txBody>
      </p:sp>
      <p:sp>
        <p:nvSpPr>
          <p:cNvPr id="37" name="Freeform 23"/>
          <p:cNvSpPr>
            <a:spLocks noEditPoints="1"/>
          </p:cNvSpPr>
          <p:nvPr/>
        </p:nvSpPr>
        <p:spPr bwMode="auto">
          <a:xfrm>
            <a:off x="6596753" y="4388236"/>
            <a:ext cx="876540" cy="719470"/>
          </a:xfrm>
          <a:custGeom>
            <a:avLst/>
            <a:gdLst>
              <a:gd name="T0" fmla="*/ 73 w 73"/>
              <a:gd name="T1" fmla="*/ 53 h 60"/>
              <a:gd name="T2" fmla="*/ 67 w 73"/>
              <a:gd name="T3" fmla="*/ 60 h 60"/>
              <a:gd name="T4" fmla="*/ 7 w 73"/>
              <a:gd name="T5" fmla="*/ 60 h 60"/>
              <a:gd name="T6" fmla="*/ 0 w 73"/>
              <a:gd name="T7" fmla="*/ 53 h 60"/>
              <a:gd name="T8" fmla="*/ 7 w 73"/>
              <a:gd name="T9" fmla="*/ 47 h 60"/>
              <a:gd name="T10" fmla="*/ 7 w 73"/>
              <a:gd name="T11" fmla="*/ 22 h 60"/>
              <a:gd name="T12" fmla="*/ 28 w 73"/>
              <a:gd name="T13" fmla="*/ 0 h 60"/>
              <a:gd name="T14" fmla="*/ 45 w 73"/>
              <a:gd name="T15" fmla="*/ 0 h 60"/>
              <a:gd name="T16" fmla="*/ 67 w 73"/>
              <a:gd name="T17" fmla="*/ 22 h 60"/>
              <a:gd name="T18" fmla="*/ 67 w 73"/>
              <a:gd name="T19" fmla="*/ 47 h 60"/>
              <a:gd name="T20" fmla="*/ 73 w 73"/>
              <a:gd name="T21" fmla="*/ 53 h 60"/>
              <a:gd name="T22" fmla="*/ 49 w 73"/>
              <a:gd name="T23" fmla="*/ 35 h 60"/>
              <a:gd name="T24" fmla="*/ 40 w 73"/>
              <a:gd name="T25" fmla="*/ 26 h 60"/>
              <a:gd name="T26" fmla="*/ 34 w 73"/>
              <a:gd name="T27" fmla="*/ 21 h 60"/>
              <a:gd name="T28" fmla="*/ 39 w 73"/>
              <a:gd name="T29" fmla="*/ 18 h 60"/>
              <a:gd name="T30" fmla="*/ 46 w 73"/>
              <a:gd name="T31" fmla="*/ 20 h 60"/>
              <a:gd name="T32" fmla="*/ 47 w 73"/>
              <a:gd name="T33" fmla="*/ 15 h 60"/>
              <a:gd name="T34" fmla="*/ 40 w 73"/>
              <a:gd name="T35" fmla="*/ 13 h 60"/>
              <a:gd name="T36" fmla="*/ 40 w 73"/>
              <a:gd name="T37" fmla="*/ 12 h 60"/>
              <a:gd name="T38" fmla="*/ 40 w 73"/>
              <a:gd name="T39" fmla="*/ 12 h 60"/>
              <a:gd name="T40" fmla="*/ 40 w 73"/>
              <a:gd name="T41" fmla="*/ 12 h 60"/>
              <a:gd name="T42" fmla="*/ 37 w 73"/>
              <a:gd name="T43" fmla="*/ 9 h 60"/>
              <a:gd name="T44" fmla="*/ 35 w 73"/>
              <a:gd name="T45" fmla="*/ 12 h 60"/>
              <a:gd name="T46" fmla="*/ 35 w 73"/>
              <a:gd name="T47" fmla="*/ 13 h 60"/>
              <a:gd name="T48" fmla="*/ 35 w 73"/>
              <a:gd name="T49" fmla="*/ 13 h 60"/>
              <a:gd name="T50" fmla="*/ 35 w 73"/>
              <a:gd name="T51" fmla="*/ 13 h 60"/>
              <a:gd name="T52" fmla="*/ 27 w 73"/>
              <a:gd name="T53" fmla="*/ 22 h 60"/>
              <a:gd name="T54" fmla="*/ 36 w 73"/>
              <a:gd name="T55" fmla="*/ 31 h 60"/>
              <a:gd name="T56" fmla="*/ 41 w 73"/>
              <a:gd name="T57" fmla="*/ 36 h 60"/>
              <a:gd name="T58" fmla="*/ 36 w 73"/>
              <a:gd name="T59" fmla="*/ 39 h 60"/>
              <a:gd name="T60" fmla="*/ 28 w 73"/>
              <a:gd name="T61" fmla="*/ 37 h 60"/>
              <a:gd name="T62" fmla="*/ 26 w 73"/>
              <a:gd name="T63" fmla="*/ 43 h 60"/>
              <a:gd name="T64" fmla="*/ 35 w 73"/>
              <a:gd name="T65" fmla="*/ 45 h 60"/>
              <a:gd name="T66" fmla="*/ 35 w 73"/>
              <a:gd name="T67" fmla="*/ 46 h 60"/>
              <a:gd name="T68" fmla="*/ 35 w 73"/>
              <a:gd name="T69" fmla="*/ 46 h 60"/>
              <a:gd name="T70" fmla="*/ 35 w 73"/>
              <a:gd name="T71" fmla="*/ 46 h 60"/>
              <a:gd name="T72" fmla="*/ 37 w 73"/>
              <a:gd name="T73" fmla="*/ 48 h 60"/>
              <a:gd name="T74" fmla="*/ 40 w 73"/>
              <a:gd name="T75" fmla="*/ 46 h 60"/>
              <a:gd name="T76" fmla="*/ 40 w 73"/>
              <a:gd name="T77" fmla="*/ 46 h 60"/>
              <a:gd name="T78" fmla="*/ 40 w 73"/>
              <a:gd name="T79" fmla="*/ 46 h 60"/>
              <a:gd name="T80" fmla="*/ 40 w 73"/>
              <a:gd name="T81" fmla="*/ 44 h 60"/>
              <a:gd name="T82" fmla="*/ 49 w 73"/>
              <a:gd name="T83" fmla="*/ 35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3" h="60">
                <a:moveTo>
                  <a:pt x="73" y="53"/>
                </a:moveTo>
                <a:cubicBezTo>
                  <a:pt x="73" y="57"/>
                  <a:pt x="70" y="60"/>
                  <a:pt x="67" y="60"/>
                </a:cubicBezTo>
                <a:cubicBezTo>
                  <a:pt x="7" y="60"/>
                  <a:pt x="7" y="60"/>
                  <a:pt x="7" y="60"/>
                </a:cubicBezTo>
                <a:cubicBezTo>
                  <a:pt x="3" y="60"/>
                  <a:pt x="0" y="57"/>
                  <a:pt x="0" y="53"/>
                </a:cubicBezTo>
                <a:cubicBezTo>
                  <a:pt x="0" y="50"/>
                  <a:pt x="3" y="47"/>
                  <a:pt x="7" y="47"/>
                </a:cubicBezTo>
                <a:cubicBezTo>
                  <a:pt x="7" y="22"/>
                  <a:pt x="7" y="22"/>
                  <a:pt x="7" y="22"/>
                </a:cubicBezTo>
                <a:cubicBezTo>
                  <a:pt x="7" y="10"/>
                  <a:pt x="16" y="0"/>
                  <a:pt x="28" y="0"/>
                </a:cubicBezTo>
                <a:cubicBezTo>
                  <a:pt x="45" y="0"/>
                  <a:pt x="45" y="0"/>
                  <a:pt x="45" y="0"/>
                </a:cubicBezTo>
                <a:cubicBezTo>
                  <a:pt x="57" y="0"/>
                  <a:pt x="67" y="10"/>
                  <a:pt x="67" y="22"/>
                </a:cubicBezTo>
                <a:cubicBezTo>
                  <a:pt x="67" y="47"/>
                  <a:pt x="67" y="47"/>
                  <a:pt x="67" y="47"/>
                </a:cubicBezTo>
                <a:cubicBezTo>
                  <a:pt x="70" y="47"/>
                  <a:pt x="73" y="50"/>
                  <a:pt x="73" y="53"/>
                </a:cubicBezTo>
                <a:close/>
                <a:moveTo>
                  <a:pt x="49" y="35"/>
                </a:moveTo>
                <a:cubicBezTo>
                  <a:pt x="49" y="30"/>
                  <a:pt x="46" y="28"/>
                  <a:pt x="40" y="26"/>
                </a:cubicBezTo>
                <a:cubicBezTo>
                  <a:pt x="36" y="24"/>
                  <a:pt x="34" y="23"/>
                  <a:pt x="34" y="21"/>
                </a:cubicBezTo>
                <a:cubicBezTo>
                  <a:pt x="34" y="20"/>
                  <a:pt x="35" y="18"/>
                  <a:pt x="39" y="18"/>
                </a:cubicBezTo>
                <a:cubicBezTo>
                  <a:pt x="42" y="18"/>
                  <a:pt x="45" y="20"/>
                  <a:pt x="46" y="20"/>
                </a:cubicBezTo>
                <a:cubicBezTo>
                  <a:pt x="47" y="15"/>
                  <a:pt x="47" y="15"/>
                  <a:pt x="47" y="15"/>
                </a:cubicBezTo>
                <a:cubicBezTo>
                  <a:pt x="46" y="14"/>
                  <a:pt x="43" y="13"/>
                  <a:pt x="40" y="13"/>
                </a:cubicBezTo>
                <a:cubicBezTo>
                  <a:pt x="40" y="12"/>
                  <a:pt x="40" y="12"/>
                  <a:pt x="40" y="12"/>
                </a:cubicBezTo>
                <a:cubicBezTo>
                  <a:pt x="40" y="12"/>
                  <a:pt x="40" y="12"/>
                  <a:pt x="40" y="12"/>
                </a:cubicBezTo>
                <a:cubicBezTo>
                  <a:pt x="40" y="12"/>
                  <a:pt x="40" y="12"/>
                  <a:pt x="40" y="12"/>
                </a:cubicBezTo>
                <a:cubicBezTo>
                  <a:pt x="40" y="10"/>
                  <a:pt x="39" y="9"/>
                  <a:pt x="37" y="9"/>
                </a:cubicBezTo>
                <a:cubicBezTo>
                  <a:pt x="36" y="9"/>
                  <a:pt x="35" y="10"/>
                  <a:pt x="35" y="12"/>
                </a:cubicBezTo>
                <a:cubicBezTo>
                  <a:pt x="35" y="13"/>
                  <a:pt x="35" y="13"/>
                  <a:pt x="35" y="13"/>
                </a:cubicBezTo>
                <a:cubicBezTo>
                  <a:pt x="35" y="13"/>
                  <a:pt x="35" y="13"/>
                  <a:pt x="35" y="13"/>
                </a:cubicBezTo>
                <a:cubicBezTo>
                  <a:pt x="35" y="13"/>
                  <a:pt x="35" y="13"/>
                  <a:pt x="35" y="13"/>
                </a:cubicBezTo>
                <a:cubicBezTo>
                  <a:pt x="30" y="14"/>
                  <a:pt x="27" y="18"/>
                  <a:pt x="27" y="22"/>
                </a:cubicBezTo>
                <a:cubicBezTo>
                  <a:pt x="27" y="27"/>
                  <a:pt x="30" y="30"/>
                  <a:pt x="36" y="31"/>
                </a:cubicBezTo>
                <a:cubicBezTo>
                  <a:pt x="39" y="33"/>
                  <a:pt x="41" y="34"/>
                  <a:pt x="41" y="36"/>
                </a:cubicBezTo>
                <a:cubicBezTo>
                  <a:pt x="41" y="38"/>
                  <a:pt x="39" y="39"/>
                  <a:pt x="36" y="39"/>
                </a:cubicBezTo>
                <a:cubicBezTo>
                  <a:pt x="33" y="39"/>
                  <a:pt x="30" y="38"/>
                  <a:pt x="28" y="37"/>
                </a:cubicBezTo>
                <a:cubicBezTo>
                  <a:pt x="26" y="43"/>
                  <a:pt x="26" y="43"/>
                  <a:pt x="26" y="43"/>
                </a:cubicBezTo>
                <a:cubicBezTo>
                  <a:pt x="28" y="44"/>
                  <a:pt x="31" y="45"/>
                  <a:pt x="35" y="45"/>
                </a:cubicBezTo>
                <a:cubicBezTo>
                  <a:pt x="35" y="46"/>
                  <a:pt x="35" y="46"/>
                  <a:pt x="35" y="46"/>
                </a:cubicBezTo>
                <a:cubicBezTo>
                  <a:pt x="35" y="46"/>
                  <a:pt x="35" y="46"/>
                  <a:pt x="35" y="46"/>
                </a:cubicBezTo>
                <a:cubicBezTo>
                  <a:pt x="35" y="46"/>
                  <a:pt x="35" y="46"/>
                  <a:pt x="35" y="46"/>
                </a:cubicBezTo>
                <a:cubicBezTo>
                  <a:pt x="35" y="47"/>
                  <a:pt x="36" y="48"/>
                  <a:pt x="37" y="48"/>
                </a:cubicBezTo>
                <a:cubicBezTo>
                  <a:pt x="39" y="48"/>
                  <a:pt x="40" y="47"/>
                  <a:pt x="40" y="46"/>
                </a:cubicBezTo>
                <a:cubicBezTo>
                  <a:pt x="40" y="46"/>
                  <a:pt x="40" y="46"/>
                  <a:pt x="40" y="46"/>
                </a:cubicBezTo>
                <a:cubicBezTo>
                  <a:pt x="40" y="46"/>
                  <a:pt x="40" y="46"/>
                  <a:pt x="40" y="46"/>
                </a:cubicBezTo>
                <a:cubicBezTo>
                  <a:pt x="40" y="44"/>
                  <a:pt x="40" y="44"/>
                  <a:pt x="40" y="44"/>
                </a:cubicBezTo>
                <a:cubicBezTo>
                  <a:pt x="46" y="43"/>
                  <a:pt x="49" y="40"/>
                  <a:pt x="49" y="35"/>
                </a:cubicBezTo>
                <a:close/>
              </a:path>
            </a:pathLst>
          </a:custGeom>
          <a:solidFill>
            <a:srgbClr val="FFFFFF"/>
          </a:solidFill>
          <a:ln>
            <a:noFill/>
          </a:ln>
        </p:spPr>
        <p:txBody>
          <a:bodyPr vert="horz" wrap="square" lIns="91440" tIns="45720" rIns="91440" bIns="45720" numCol="1" anchor="t" anchorCtr="0" compatLnSpc="1"/>
          <a:lstStyle/>
          <a:p>
            <a:endParaRPr lang="id-ID"/>
          </a:p>
        </p:txBody>
      </p:sp>
      <p:grpSp>
        <p:nvGrpSpPr>
          <p:cNvPr id="38" name="Group 14"/>
          <p:cNvGrpSpPr/>
          <p:nvPr/>
        </p:nvGrpSpPr>
        <p:grpSpPr>
          <a:xfrm>
            <a:off x="4431459" y="3914792"/>
            <a:ext cx="1411026" cy="1418298"/>
            <a:chOff x="3204864" y="3212451"/>
            <a:chExt cx="1001189" cy="1006348"/>
          </a:xfrm>
        </p:grpSpPr>
        <p:sp>
          <p:nvSpPr>
            <p:cNvPr id="39" name="Rectangle 5"/>
            <p:cNvSpPr>
              <a:spLocks noChangeArrowheads="1"/>
            </p:cNvSpPr>
            <p:nvPr/>
          </p:nvSpPr>
          <p:spPr bwMode="auto">
            <a:xfrm>
              <a:off x="3204864" y="3212451"/>
              <a:ext cx="1001189" cy="1006348"/>
            </a:xfrm>
            <a:prstGeom prst="rect">
              <a:avLst/>
            </a:prstGeom>
            <a:solidFill>
              <a:schemeClr val="accent3"/>
            </a:solidFill>
            <a:ln>
              <a:noFill/>
            </a:ln>
          </p:spPr>
          <p:txBody>
            <a:bodyPr vert="horz" wrap="square" lIns="91440" tIns="45720" rIns="91440" bIns="45720" numCol="1" anchor="t" anchorCtr="0" compatLnSpc="1"/>
            <a:lstStyle/>
            <a:p>
              <a:endParaRPr lang="id-ID"/>
            </a:p>
          </p:txBody>
        </p:sp>
        <p:sp>
          <p:nvSpPr>
            <p:cNvPr id="40" name="Freeform 6"/>
            <p:cNvSpPr/>
            <p:nvPr/>
          </p:nvSpPr>
          <p:spPr bwMode="auto">
            <a:xfrm>
              <a:off x="3204864" y="3212451"/>
              <a:ext cx="1001189" cy="1006348"/>
            </a:xfrm>
            <a:custGeom>
              <a:avLst/>
              <a:gdLst>
                <a:gd name="T0" fmla="*/ 388 w 388"/>
                <a:gd name="T1" fmla="*/ 390 h 390"/>
                <a:gd name="T2" fmla="*/ 0 w 388"/>
                <a:gd name="T3" fmla="*/ 0 h 390"/>
                <a:gd name="T4" fmla="*/ 388 w 388"/>
                <a:gd name="T5" fmla="*/ 0 h 390"/>
                <a:gd name="T6" fmla="*/ 388 w 388"/>
                <a:gd name="T7" fmla="*/ 390 h 390"/>
              </a:gdLst>
              <a:ahLst/>
              <a:cxnLst>
                <a:cxn ang="0">
                  <a:pos x="T0" y="T1"/>
                </a:cxn>
                <a:cxn ang="0">
                  <a:pos x="T2" y="T3"/>
                </a:cxn>
                <a:cxn ang="0">
                  <a:pos x="T4" y="T5"/>
                </a:cxn>
                <a:cxn ang="0">
                  <a:pos x="T6" y="T7"/>
                </a:cxn>
              </a:cxnLst>
              <a:rect l="0" t="0" r="r" b="b"/>
              <a:pathLst>
                <a:path w="388" h="390">
                  <a:moveTo>
                    <a:pt x="388" y="390"/>
                  </a:moveTo>
                  <a:lnTo>
                    <a:pt x="0" y="0"/>
                  </a:lnTo>
                  <a:lnTo>
                    <a:pt x="388" y="0"/>
                  </a:lnTo>
                  <a:lnTo>
                    <a:pt x="388" y="390"/>
                  </a:lnTo>
                  <a:close/>
                </a:path>
              </a:pathLst>
            </a:custGeom>
            <a:solidFill>
              <a:schemeClr val="accent3">
                <a:lumMod val="75000"/>
                <a:alpha val="25000"/>
              </a:schemeClr>
            </a:solidFill>
            <a:ln>
              <a:noFill/>
            </a:ln>
          </p:spPr>
          <p:txBody>
            <a:bodyPr vert="horz" wrap="square" lIns="91440" tIns="45720" rIns="91440" bIns="45720" numCol="1" anchor="t" anchorCtr="0" compatLnSpc="1"/>
            <a:lstStyle/>
            <a:p>
              <a:endParaRPr lang="id-ID"/>
            </a:p>
          </p:txBody>
        </p:sp>
      </p:grpSp>
      <p:grpSp>
        <p:nvGrpSpPr>
          <p:cNvPr id="41" name="Group 39"/>
          <p:cNvGrpSpPr/>
          <p:nvPr/>
        </p:nvGrpSpPr>
        <p:grpSpPr>
          <a:xfrm>
            <a:off x="4573044" y="4091783"/>
            <a:ext cx="1127856" cy="1064316"/>
            <a:chOff x="-1090613" y="2197100"/>
            <a:chExt cx="338138" cy="319088"/>
          </a:xfrm>
          <a:solidFill>
            <a:srgbClr val="FFFFFF"/>
          </a:solidFill>
          <a:effectLst/>
        </p:grpSpPr>
        <p:sp>
          <p:nvSpPr>
            <p:cNvPr id="42" name="Freeform 24"/>
            <p:cNvSpPr>
              <a:spLocks noEditPoints="1"/>
            </p:cNvSpPr>
            <p:nvPr/>
          </p:nvSpPr>
          <p:spPr bwMode="auto">
            <a:xfrm>
              <a:off x="-944563" y="2208213"/>
              <a:ext cx="192088" cy="222250"/>
            </a:xfrm>
            <a:custGeom>
              <a:avLst/>
              <a:gdLst>
                <a:gd name="T0" fmla="*/ 47 w 51"/>
                <a:gd name="T1" fmla="*/ 58 h 59"/>
                <a:gd name="T2" fmla="*/ 42 w 51"/>
                <a:gd name="T3" fmla="*/ 59 h 59"/>
                <a:gd name="T4" fmla="*/ 38 w 51"/>
                <a:gd name="T5" fmla="*/ 56 h 59"/>
                <a:gd name="T6" fmla="*/ 29 w 51"/>
                <a:gd name="T7" fmla="*/ 44 h 59"/>
                <a:gd name="T8" fmla="*/ 19 w 51"/>
                <a:gd name="T9" fmla="*/ 44 h 59"/>
                <a:gd name="T10" fmla="*/ 2 w 51"/>
                <a:gd name="T11" fmla="*/ 19 h 59"/>
                <a:gd name="T12" fmla="*/ 27 w 51"/>
                <a:gd name="T13" fmla="*/ 2 h 59"/>
                <a:gd name="T14" fmla="*/ 44 w 51"/>
                <a:gd name="T15" fmla="*/ 27 h 59"/>
                <a:gd name="T16" fmla="*/ 40 w 51"/>
                <a:gd name="T17" fmla="*/ 36 h 59"/>
                <a:gd name="T18" fmla="*/ 48 w 51"/>
                <a:gd name="T19" fmla="*/ 48 h 59"/>
                <a:gd name="T20" fmla="*/ 47 w 51"/>
                <a:gd name="T21" fmla="*/ 58 h 59"/>
                <a:gd name="T22" fmla="*/ 20 w 51"/>
                <a:gd name="T23" fmla="*/ 37 h 59"/>
                <a:gd name="T24" fmla="*/ 37 w 51"/>
                <a:gd name="T25" fmla="*/ 26 h 59"/>
                <a:gd name="T26" fmla="*/ 25 w 51"/>
                <a:gd name="T27" fmla="*/ 9 h 59"/>
                <a:gd name="T28" fmla="*/ 9 w 51"/>
                <a:gd name="T29" fmla="*/ 21 h 59"/>
                <a:gd name="T30" fmla="*/ 20 w 51"/>
                <a:gd name="T31" fmla="*/ 37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 h="59">
                  <a:moveTo>
                    <a:pt x="47" y="58"/>
                  </a:moveTo>
                  <a:cubicBezTo>
                    <a:pt x="45" y="59"/>
                    <a:pt x="43" y="59"/>
                    <a:pt x="42" y="59"/>
                  </a:cubicBezTo>
                  <a:cubicBezTo>
                    <a:pt x="40" y="58"/>
                    <a:pt x="39" y="57"/>
                    <a:pt x="38" y="56"/>
                  </a:cubicBezTo>
                  <a:cubicBezTo>
                    <a:pt x="29" y="44"/>
                    <a:pt x="29" y="44"/>
                    <a:pt x="29" y="44"/>
                  </a:cubicBezTo>
                  <a:cubicBezTo>
                    <a:pt x="26" y="45"/>
                    <a:pt x="23" y="45"/>
                    <a:pt x="19" y="44"/>
                  </a:cubicBezTo>
                  <a:cubicBezTo>
                    <a:pt x="7" y="42"/>
                    <a:pt x="0" y="31"/>
                    <a:pt x="2" y="19"/>
                  </a:cubicBezTo>
                  <a:cubicBezTo>
                    <a:pt x="4" y="7"/>
                    <a:pt x="15" y="0"/>
                    <a:pt x="27" y="2"/>
                  </a:cubicBezTo>
                  <a:cubicBezTo>
                    <a:pt x="39" y="4"/>
                    <a:pt x="46" y="15"/>
                    <a:pt x="44" y="27"/>
                  </a:cubicBezTo>
                  <a:cubicBezTo>
                    <a:pt x="44" y="30"/>
                    <a:pt x="42" y="34"/>
                    <a:pt x="40" y="36"/>
                  </a:cubicBezTo>
                  <a:cubicBezTo>
                    <a:pt x="48" y="48"/>
                    <a:pt x="48" y="48"/>
                    <a:pt x="48" y="48"/>
                  </a:cubicBezTo>
                  <a:cubicBezTo>
                    <a:pt x="51" y="51"/>
                    <a:pt x="50" y="55"/>
                    <a:pt x="47" y="58"/>
                  </a:cubicBezTo>
                  <a:close/>
                  <a:moveTo>
                    <a:pt x="20" y="37"/>
                  </a:moveTo>
                  <a:cubicBezTo>
                    <a:pt x="28" y="38"/>
                    <a:pt x="35" y="33"/>
                    <a:pt x="37" y="26"/>
                  </a:cubicBezTo>
                  <a:cubicBezTo>
                    <a:pt x="38" y="18"/>
                    <a:pt x="33" y="11"/>
                    <a:pt x="25" y="9"/>
                  </a:cubicBezTo>
                  <a:cubicBezTo>
                    <a:pt x="18" y="8"/>
                    <a:pt x="11" y="13"/>
                    <a:pt x="9" y="21"/>
                  </a:cubicBezTo>
                  <a:cubicBezTo>
                    <a:pt x="8" y="28"/>
                    <a:pt x="13" y="35"/>
                    <a:pt x="20"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43" name="Freeform 25"/>
            <p:cNvSpPr/>
            <p:nvPr/>
          </p:nvSpPr>
          <p:spPr bwMode="auto">
            <a:xfrm>
              <a:off x="-1090613" y="2197100"/>
              <a:ext cx="293688" cy="319088"/>
            </a:xfrm>
            <a:custGeom>
              <a:avLst/>
              <a:gdLst>
                <a:gd name="T0" fmla="*/ 71 w 78"/>
                <a:gd name="T1" fmla="*/ 62 h 85"/>
                <a:gd name="T2" fmla="*/ 69 w 78"/>
                <a:gd name="T3" fmla="*/ 60 h 85"/>
                <a:gd name="T4" fmla="*/ 43 w 78"/>
                <a:gd name="T5" fmla="*/ 75 h 85"/>
                <a:gd name="T6" fmla="*/ 11 w 78"/>
                <a:gd name="T7" fmla="*/ 43 h 85"/>
                <a:gd name="T8" fmla="*/ 16 w 78"/>
                <a:gd name="T9" fmla="*/ 25 h 85"/>
                <a:gd name="T10" fmla="*/ 17 w 78"/>
                <a:gd name="T11" fmla="*/ 25 h 85"/>
                <a:gd name="T12" fmla="*/ 26 w 78"/>
                <a:gd name="T13" fmla="*/ 41 h 85"/>
                <a:gd name="T14" fmla="*/ 25 w 78"/>
                <a:gd name="T15" fmla="*/ 42 h 85"/>
                <a:gd name="T16" fmla="*/ 41 w 78"/>
                <a:gd name="T17" fmla="*/ 50 h 85"/>
                <a:gd name="T18" fmla="*/ 51 w 78"/>
                <a:gd name="T19" fmla="*/ 71 h 85"/>
                <a:gd name="T20" fmla="*/ 64 w 78"/>
                <a:gd name="T21" fmla="*/ 54 h 85"/>
                <a:gd name="T22" fmla="*/ 62 w 78"/>
                <a:gd name="T23" fmla="*/ 53 h 85"/>
                <a:gd name="T24" fmla="*/ 55 w 78"/>
                <a:gd name="T25" fmla="*/ 53 h 85"/>
                <a:gd name="T26" fmla="*/ 44 w 78"/>
                <a:gd name="T27" fmla="*/ 48 h 85"/>
                <a:gd name="T28" fmla="*/ 31 w 78"/>
                <a:gd name="T29" fmla="*/ 41 h 85"/>
                <a:gd name="T30" fmla="*/ 37 w 78"/>
                <a:gd name="T31" fmla="*/ 40 h 85"/>
                <a:gd name="T32" fmla="*/ 33 w 78"/>
                <a:gd name="T33" fmla="*/ 22 h 85"/>
                <a:gd name="T34" fmla="*/ 34 w 78"/>
                <a:gd name="T35" fmla="*/ 17 h 85"/>
                <a:gd name="T36" fmla="*/ 33 w 78"/>
                <a:gd name="T37" fmla="*/ 18 h 85"/>
                <a:gd name="T38" fmla="*/ 32 w 78"/>
                <a:gd name="T39" fmla="*/ 17 h 85"/>
                <a:gd name="T40" fmla="*/ 31 w 78"/>
                <a:gd name="T41" fmla="*/ 18 h 85"/>
                <a:gd name="T42" fmla="*/ 30 w 78"/>
                <a:gd name="T43" fmla="*/ 17 h 85"/>
                <a:gd name="T44" fmla="*/ 26 w 78"/>
                <a:gd name="T45" fmla="*/ 22 h 85"/>
                <a:gd name="T46" fmla="*/ 19 w 78"/>
                <a:gd name="T47" fmla="*/ 21 h 85"/>
                <a:gd name="T48" fmla="*/ 37 w 78"/>
                <a:gd name="T49" fmla="*/ 11 h 85"/>
                <a:gd name="T50" fmla="*/ 51 w 78"/>
                <a:gd name="T51" fmla="*/ 1 h 85"/>
                <a:gd name="T52" fmla="*/ 43 w 78"/>
                <a:gd name="T53" fmla="*/ 0 h 85"/>
                <a:gd name="T54" fmla="*/ 0 w 78"/>
                <a:gd name="T55" fmla="*/ 43 h 85"/>
                <a:gd name="T56" fmla="*/ 43 w 78"/>
                <a:gd name="T57" fmla="*/ 85 h 85"/>
                <a:gd name="T58" fmla="*/ 78 w 78"/>
                <a:gd name="T59" fmla="*/ 67 h 85"/>
                <a:gd name="T60" fmla="*/ 71 w 78"/>
                <a:gd name="T61" fmla="*/ 6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85">
                  <a:moveTo>
                    <a:pt x="71" y="62"/>
                  </a:moveTo>
                  <a:cubicBezTo>
                    <a:pt x="69" y="60"/>
                    <a:pt x="69" y="60"/>
                    <a:pt x="69" y="60"/>
                  </a:cubicBezTo>
                  <a:cubicBezTo>
                    <a:pt x="64" y="69"/>
                    <a:pt x="54" y="75"/>
                    <a:pt x="43" y="75"/>
                  </a:cubicBezTo>
                  <a:cubicBezTo>
                    <a:pt x="25" y="75"/>
                    <a:pt x="11" y="60"/>
                    <a:pt x="11" y="43"/>
                  </a:cubicBezTo>
                  <a:cubicBezTo>
                    <a:pt x="11" y="36"/>
                    <a:pt x="13" y="30"/>
                    <a:pt x="16" y="25"/>
                  </a:cubicBezTo>
                  <a:cubicBezTo>
                    <a:pt x="16" y="25"/>
                    <a:pt x="17" y="25"/>
                    <a:pt x="17" y="25"/>
                  </a:cubicBezTo>
                  <a:cubicBezTo>
                    <a:pt x="21" y="27"/>
                    <a:pt x="18" y="40"/>
                    <a:pt x="26" y="41"/>
                  </a:cubicBezTo>
                  <a:cubicBezTo>
                    <a:pt x="26" y="42"/>
                    <a:pt x="25" y="41"/>
                    <a:pt x="25" y="42"/>
                  </a:cubicBezTo>
                  <a:cubicBezTo>
                    <a:pt x="28" y="44"/>
                    <a:pt x="37" y="48"/>
                    <a:pt x="41" y="50"/>
                  </a:cubicBezTo>
                  <a:cubicBezTo>
                    <a:pt x="39" y="54"/>
                    <a:pt x="48" y="72"/>
                    <a:pt x="51" y="71"/>
                  </a:cubicBezTo>
                  <a:cubicBezTo>
                    <a:pt x="51" y="70"/>
                    <a:pt x="61" y="58"/>
                    <a:pt x="64" y="54"/>
                  </a:cubicBezTo>
                  <a:cubicBezTo>
                    <a:pt x="63" y="54"/>
                    <a:pt x="63" y="53"/>
                    <a:pt x="62" y="53"/>
                  </a:cubicBezTo>
                  <a:cubicBezTo>
                    <a:pt x="60" y="53"/>
                    <a:pt x="58" y="53"/>
                    <a:pt x="55" y="53"/>
                  </a:cubicBezTo>
                  <a:cubicBezTo>
                    <a:pt x="51" y="52"/>
                    <a:pt x="47" y="50"/>
                    <a:pt x="44" y="48"/>
                  </a:cubicBezTo>
                  <a:cubicBezTo>
                    <a:pt x="38" y="47"/>
                    <a:pt x="33" y="45"/>
                    <a:pt x="31" y="41"/>
                  </a:cubicBezTo>
                  <a:cubicBezTo>
                    <a:pt x="32" y="41"/>
                    <a:pt x="35" y="40"/>
                    <a:pt x="37" y="40"/>
                  </a:cubicBezTo>
                  <a:cubicBezTo>
                    <a:pt x="34" y="35"/>
                    <a:pt x="32" y="29"/>
                    <a:pt x="33" y="22"/>
                  </a:cubicBezTo>
                  <a:cubicBezTo>
                    <a:pt x="33" y="20"/>
                    <a:pt x="34" y="18"/>
                    <a:pt x="34" y="17"/>
                  </a:cubicBezTo>
                  <a:cubicBezTo>
                    <a:pt x="34" y="17"/>
                    <a:pt x="34" y="18"/>
                    <a:pt x="33" y="18"/>
                  </a:cubicBezTo>
                  <a:cubicBezTo>
                    <a:pt x="33" y="18"/>
                    <a:pt x="32" y="17"/>
                    <a:pt x="32" y="17"/>
                  </a:cubicBezTo>
                  <a:cubicBezTo>
                    <a:pt x="32" y="17"/>
                    <a:pt x="31" y="18"/>
                    <a:pt x="31" y="18"/>
                  </a:cubicBezTo>
                  <a:cubicBezTo>
                    <a:pt x="31" y="18"/>
                    <a:pt x="31" y="17"/>
                    <a:pt x="30" y="17"/>
                  </a:cubicBezTo>
                  <a:cubicBezTo>
                    <a:pt x="25" y="20"/>
                    <a:pt x="27" y="20"/>
                    <a:pt x="26" y="22"/>
                  </a:cubicBezTo>
                  <a:cubicBezTo>
                    <a:pt x="24" y="22"/>
                    <a:pt x="21" y="21"/>
                    <a:pt x="19" y="21"/>
                  </a:cubicBezTo>
                  <a:cubicBezTo>
                    <a:pt x="23" y="16"/>
                    <a:pt x="30" y="12"/>
                    <a:pt x="37" y="11"/>
                  </a:cubicBezTo>
                  <a:cubicBezTo>
                    <a:pt x="41" y="6"/>
                    <a:pt x="45" y="3"/>
                    <a:pt x="51" y="1"/>
                  </a:cubicBezTo>
                  <a:cubicBezTo>
                    <a:pt x="48" y="0"/>
                    <a:pt x="45" y="0"/>
                    <a:pt x="43" y="0"/>
                  </a:cubicBezTo>
                  <a:cubicBezTo>
                    <a:pt x="19" y="0"/>
                    <a:pt x="0" y="19"/>
                    <a:pt x="0" y="43"/>
                  </a:cubicBezTo>
                  <a:cubicBezTo>
                    <a:pt x="0" y="66"/>
                    <a:pt x="19" y="85"/>
                    <a:pt x="43" y="85"/>
                  </a:cubicBezTo>
                  <a:cubicBezTo>
                    <a:pt x="57" y="85"/>
                    <a:pt x="70" y="78"/>
                    <a:pt x="78" y="67"/>
                  </a:cubicBezTo>
                  <a:cubicBezTo>
                    <a:pt x="75" y="66"/>
                    <a:pt x="72" y="64"/>
                    <a:pt x="71"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55" name="TextBox 13"/>
          <p:cNvSpPr txBox="1"/>
          <p:nvPr/>
        </p:nvSpPr>
        <p:spPr>
          <a:xfrm>
            <a:off x="8027132" y="2571786"/>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TextBox 13"/>
          <p:cNvSpPr txBox="1"/>
          <p:nvPr/>
        </p:nvSpPr>
        <p:spPr>
          <a:xfrm>
            <a:off x="8027132" y="2893787"/>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TextBox 13"/>
          <p:cNvSpPr txBox="1"/>
          <p:nvPr/>
        </p:nvSpPr>
        <p:spPr>
          <a:xfrm>
            <a:off x="8027132" y="4180923"/>
            <a:ext cx="1295287" cy="295466"/>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TextBox 13"/>
          <p:cNvSpPr txBox="1"/>
          <p:nvPr/>
        </p:nvSpPr>
        <p:spPr>
          <a:xfrm>
            <a:off x="8027132" y="4502924"/>
            <a:ext cx="2333999" cy="443198"/>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TextBox 13"/>
          <p:cNvSpPr txBox="1"/>
          <p:nvPr/>
        </p:nvSpPr>
        <p:spPr>
          <a:xfrm>
            <a:off x="2798499" y="2571786"/>
            <a:ext cx="1295287" cy="295466"/>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TextBox 13"/>
          <p:cNvSpPr txBox="1"/>
          <p:nvPr/>
        </p:nvSpPr>
        <p:spPr>
          <a:xfrm>
            <a:off x="1759787" y="2893787"/>
            <a:ext cx="2333999" cy="443198"/>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TextBox 13"/>
          <p:cNvSpPr txBox="1"/>
          <p:nvPr/>
        </p:nvSpPr>
        <p:spPr>
          <a:xfrm>
            <a:off x="2798499" y="4180923"/>
            <a:ext cx="1295287" cy="295466"/>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TextBox 13"/>
          <p:cNvSpPr txBox="1"/>
          <p:nvPr/>
        </p:nvSpPr>
        <p:spPr>
          <a:xfrm>
            <a:off x="1759787" y="4502924"/>
            <a:ext cx="2333999" cy="443198"/>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200" dirty="0">
                <a:solidFill>
                  <a:srgbClr val="000000"/>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5205893" y="-1"/>
            <a:ext cx="6986108" cy="5522615"/>
          </a:xfrm>
          <a:prstGeom prst="rect">
            <a:avLst/>
          </a:prstGeom>
        </p:spPr>
      </p:pic>
      <p:sp>
        <p:nvSpPr>
          <p:cNvPr id="4" name="矩形 3"/>
          <p:cNvSpPr/>
          <p:nvPr/>
        </p:nvSpPr>
        <p:spPr>
          <a:xfrm>
            <a:off x="1214956" y="4031991"/>
            <a:ext cx="3905062" cy="338554"/>
          </a:xfrm>
          <a:prstGeom prst="rect">
            <a:avLst/>
          </a:prstGeom>
        </p:spPr>
        <p:txBody>
          <a:bodyPr wrap="square">
            <a:spAutoFit/>
          </a:bodyPr>
          <a:lstStyle/>
          <a:p>
            <a:pPr algn="dist"/>
            <a:r>
              <a:rPr lang="en-US" altLang="zh-CN" sz="1600" b="1" dirty="0" smtClean="0">
                <a:latin typeface="等线 Light" panose="02010600030101010101" pitchFamily="2" charset="-122"/>
                <a:ea typeface="等线 Light" panose="02010600030101010101" pitchFamily="2" charset="-122"/>
              </a:rPr>
              <a:t>ADD   YOUR  TITLE  HERE</a:t>
            </a:r>
            <a:endParaRPr lang="en-US" altLang="zh-CN" sz="1600" b="1" dirty="0">
              <a:latin typeface="等线 Light" panose="02010600030101010101" pitchFamily="2" charset="-122"/>
              <a:ea typeface="等线 Light" panose="02010600030101010101" pitchFamily="2" charset="-122"/>
            </a:endParaRPr>
          </a:p>
        </p:txBody>
      </p:sp>
      <p:sp>
        <p:nvSpPr>
          <p:cNvPr id="5" name="文本框 4"/>
          <p:cNvSpPr txBox="1"/>
          <p:nvPr/>
        </p:nvSpPr>
        <p:spPr>
          <a:xfrm>
            <a:off x="807550" y="4652203"/>
            <a:ext cx="4719874" cy="523220"/>
          </a:xfrm>
          <a:prstGeom prst="rect">
            <a:avLst/>
          </a:prstGeom>
          <a:noFill/>
        </p:spPr>
        <p:txBody>
          <a:bodyPr wrap="square" rtlCol="0">
            <a:spAutoFit/>
          </a:bodyPr>
          <a:lstStyle/>
          <a:p>
            <a:pPr algn="ctr"/>
            <a:r>
              <a:rPr lang="zh-CN" altLang="en-US" sz="1400" dirty="0" smtClean="0">
                <a:latin typeface="微软雅黑" panose="020B0503020204020204" pitchFamily="34" charset="-122"/>
                <a:ea typeface="微软雅黑" panose="020B0503020204020204" pitchFamily="34" charset="-122"/>
              </a:rPr>
              <a:t>单击此处添加此章节的简要内容，本模板内所有素材均可自由编辑及移动替换，框架完整，套用性强。</a:t>
            </a:r>
            <a:endParaRPr lang="zh-CN" altLang="en-US" sz="1400" dirty="0">
              <a:latin typeface="微软雅黑" panose="020B0503020204020204" pitchFamily="34" charset="-122"/>
              <a:ea typeface="微软雅黑" panose="020B0503020204020204" pitchFamily="34" charset="-122"/>
            </a:endParaRPr>
          </a:p>
        </p:txBody>
      </p:sp>
      <p:cxnSp>
        <p:nvCxnSpPr>
          <p:cNvPr id="6" name="直接连接符 5"/>
          <p:cNvCxnSpPr/>
          <p:nvPr/>
        </p:nvCxnSpPr>
        <p:spPr>
          <a:xfrm>
            <a:off x="997032" y="4001502"/>
            <a:ext cx="434091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99588" y="3157876"/>
            <a:ext cx="6534150" cy="707886"/>
          </a:xfrm>
          <a:prstGeom prst="rect">
            <a:avLst/>
          </a:prstGeom>
          <a:noFill/>
        </p:spPr>
        <p:txBody>
          <a:bodyPr wrap="square" rtlCol="0">
            <a:spAutoFit/>
          </a:bodyPr>
          <a:lstStyle/>
          <a:p>
            <a:pPr algn="ctr"/>
            <a:r>
              <a:rPr lang="zh-CN" altLang="en-US" sz="4000" dirty="0" smtClean="0">
                <a:latin typeface="冬青黑体简体中文 W3" panose="020B0300000000000000" pitchFamily="34" charset="-122"/>
                <a:ea typeface="冬青黑体简体中文 W3" panose="020B0300000000000000" pitchFamily="34" charset="-122"/>
                <a:cs typeface="Arial Unicode MS" panose="020B0604020202020204" pitchFamily="34" charset="-122"/>
              </a:rPr>
              <a:t>二    单击此处添加标题</a:t>
            </a:r>
            <a:endParaRPr lang="en-US" altLang="zh-CN" sz="4000" dirty="0" smtClean="0">
              <a:latin typeface="冬青黑体简体中文 W3" panose="020B0300000000000000" pitchFamily="34" charset="-122"/>
              <a:ea typeface="冬青黑体简体中文 W3" panose="020B0300000000000000" pitchFamily="34" charset="-122"/>
              <a:cs typeface="Arial Unicode MS" panose="020B0604020202020204" pitchFamily="34" charset="-122"/>
            </a:endParaRPr>
          </a:p>
        </p:txBody>
      </p:sp>
    </p:spTree>
  </p:cSld>
  <p:clrMapOvr>
    <a:masterClrMapping/>
  </p:clrMapOvr>
</p:sld>
</file>

<file path=ppt/theme/theme1.xml><?xml version="1.0" encoding="utf-8"?>
<a:theme xmlns:a="http://schemas.openxmlformats.org/drawingml/2006/main" name="Office 主题">
  <a:themeElements>
    <a:clrScheme name="自定义 301">
      <a:dk1>
        <a:sysClr val="windowText" lastClr="000000"/>
      </a:dk1>
      <a:lt1>
        <a:sysClr val="window" lastClr="FFFFFF"/>
      </a:lt1>
      <a:dk2>
        <a:srgbClr val="44546A"/>
      </a:dk2>
      <a:lt2>
        <a:srgbClr val="E7E6E6"/>
      </a:lt2>
      <a:accent1>
        <a:srgbClr val="A5A5A5"/>
      </a:accent1>
      <a:accent2>
        <a:srgbClr val="FEBABF"/>
      </a:accent2>
      <a:accent3>
        <a:srgbClr val="A5A5A5"/>
      </a:accent3>
      <a:accent4>
        <a:srgbClr val="FEBABF"/>
      </a:accent4>
      <a:accent5>
        <a:srgbClr val="A5A5A5"/>
      </a:accent5>
      <a:accent6>
        <a:srgbClr val="FEBABF"/>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4163</Words>
  <Application>WPS 演示</Application>
  <PresentationFormat>宽屏</PresentationFormat>
  <Paragraphs>583</Paragraphs>
  <Slides>27</Slides>
  <Notes>1</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27</vt:i4>
      </vt:variant>
    </vt:vector>
  </HeadingPairs>
  <TitlesOfParts>
    <vt:vector size="41" baseType="lpstr">
      <vt:lpstr>Arial</vt:lpstr>
      <vt:lpstr>宋体</vt:lpstr>
      <vt:lpstr>Wingdings</vt:lpstr>
      <vt:lpstr>冬青黑体简体中文 W3</vt:lpstr>
      <vt:lpstr>等线 Light</vt:lpstr>
      <vt:lpstr>Arial Unicode MS</vt:lpstr>
      <vt:lpstr>华文仿宋</vt:lpstr>
      <vt:lpstr>微软雅黑</vt:lpstr>
      <vt:lpstr>Calibri</vt:lpstr>
      <vt:lpstr>黑体</vt:lpstr>
      <vt:lpstr>Calibri Light</vt:lpstr>
      <vt:lpstr>Roboto Light</vt:lpstr>
      <vt:lpstr>Segoe Print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房飞羊</dc:creator>
  <cp:lastModifiedBy>李慧民</cp:lastModifiedBy>
  <cp:revision>6</cp:revision>
  <dcterms:created xsi:type="dcterms:W3CDTF">2017-10-18T16:21:00Z</dcterms:created>
  <dcterms:modified xsi:type="dcterms:W3CDTF">2018-04-06T11:12:27Z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2052-10.1.0.7224</vt:lpwstr>
  </property>
</Properties>
</file>