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33"/>
  </p:handoutMasterIdLst>
  <p:sldIdLst>
    <p:sldId id="953" r:id="rId3"/>
    <p:sldId id="955" r:id="rId4"/>
    <p:sldId id="957" r:id="rId5"/>
    <p:sldId id="958" r:id="rId7"/>
    <p:sldId id="960" r:id="rId8"/>
    <p:sldId id="961" r:id="rId9"/>
    <p:sldId id="962" r:id="rId10"/>
    <p:sldId id="963" r:id="rId11"/>
    <p:sldId id="984" r:id="rId12"/>
    <p:sldId id="964" r:id="rId13"/>
    <p:sldId id="965" r:id="rId14"/>
    <p:sldId id="967" r:id="rId15"/>
    <p:sldId id="968" r:id="rId16"/>
    <p:sldId id="969" r:id="rId17"/>
    <p:sldId id="970" r:id="rId18"/>
    <p:sldId id="985" r:id="rId19"/>
    <p:sldId id="971" r:id="rId20"/>
    <p:sldId id="972" r:id="rId21"/>
    <p:sldId id="973" r:id="rId22"/>
    <p:sldId id="974" r:id="rId23"/>
    <p:sldId id="975" r:id="rId24"/>
    <p:sldId id="986" r:id="rId25"/>
    <p:sldId id="978" r:id="rId26"/>
    <p:sldId id="979" r:id="rId27"/>
    <p:sldId id="980" r:id="rId28"/>
    <p:sldId id="981" r:id="rId29"/>
    <p:sldId id="982" r:id="rId30"/>
    <p:sldId id="952" r:id="rId31"/>
    <p:sldId id="954" r:id="rId32"/>
  </p:sldIdLst>
  <p:sldSz cx="9144000" cy="5143500" type="screen16x9"/>
  <p:notesSz cx="9144000" cy="6858000"/>
  <p:defaultTextStyle>
    <a:defPPr>
      <a:defRPr lang="en-US"/>
    </a:defPPr>
    <a:lvl1pPr marL="0" algn="l" defTabSz="103124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5620" algn="l" defTabSz="103124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1875" algn="l" defTabSz="103124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7495" algn="l" defTabSz="103124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63115" algn="l" defTabSz="103124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9370" algn="l" defTabSz="103124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94990" algn="l" defTabSz="103124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10610" algn="l" defTabSz="103124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26230" algn="l" defTabSz="103124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4445"/>
    <a:srgbClr val="171E2A"/>
    <a:srgbClr val="263238"/>
    <a:srgbClr val="C57E8E"/>
    <a:srgbClr val="726986"/>
    <a:srgbClr val="99AABA"/>
    <a:srgbClr val="EBEBEB"/>
    <a:srgbClr val="BAD226"/>
    <a:srgbClr val="3B3B3D"/>
    <a:srgbClr val="3F7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69" autoAdjust="0"/>
    <p:restoredTop sz="92294" autoAdjust="0"/>
  </p:normalViewPr>
  <p:slideViewPr>
    <p:cSldViewPr snapToObjects="1">
      <p:cViewPr>
        <p:scale>
          <a:sx n="75" d="100"/>
          <a:sy n="75" d="100"/>
        </p:scale>
        <p:origin x="912" y="270"/>
      </p:cViewPr>
      <p:guideLst>
        <p:guide orient="horz" pos="2600"/>
        <p:guide pos="2880"/>
      </p:guideLst>
    </p:cSldViewPr>
  </p:slideViewPr>
  <p:outlineViewPr>
    <p:cViewPr>
      <p:scale>
        <a:sx n="33" d="100"/>
        <a:sy n="33" d="100"/>
      </p:scale>
      <p:origin x="0" y="136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7134"/>
    </p:cViewPr>
  </p:sorterViewPr>
  <p:notesViewPr>
    <p:cSldViewPr snapToObjects="1">
      <p:cViewPr varScale="1">
        <p:scale>
          <a:sx n="74" d="100"/>
          <a:sy n="74" d="100"/>
        </p:scale>
        <p:origin x="-1908" y="-96"/>
      </p:cViewPr>
      <p:guideLst>
        <p:guide orient="horz" pos="2160"/>
        <p:guide pos="2880"/>
      </p:guideLst>
    </p:cSldViewPr>
  </p:notesViewPr>
  <p:gridSpacing cx="57607" cy="57607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3810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38100">
                <a:noFill/>
              </a:ln>
            </c:spPr>
          </c:dPt>
          <c:dPt>
            <c:idx val="1"/>
            <c:bubble3D val="0"/>
            <c:spPr>
              <a:solidFill>
                <a:schemeClr val="accent3"/>
              </a:solidFill>
              <a:ln w="38100">
                <a:noFill/>
              </a:ln>
            </c:spPr>
          </c:dPt>
          <c:dPt>
            <c:idx val="2"/>
            <c:bubble3D val="0"/>
            <c:spPr>
              <a:solidFill>
                <a:schemeClr val="accent2"/>
              </a:solidFill>
              <a:ln w="38100">
                <a:noFill/>
              </a:ln>
            </c:spPr>
          </c:dPt>
          <c:dPt>
            <c:idx val="3"/>
            <c:bubble3D val="0"/>
            <c:spPr>
              <a:solidFill>
                <a:schemeClr val="accent2"/>
              </a:solidFill>
              <a:ln w="38100">
                <a:noFill/>
              </a:ln>
            </c:spPr>
          </c:dPt>
          <c:dPt>
            <c:idx val="4"/>
            <c:bubble3D val="0"/>
            <c:spPr>
              <a:solidFill>
                <a:schemeClr val="accent5"/>
              </a:solidFill>
              <a:ln w="38100">
                <a:noFill/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1" i="0" u="none" strike="noStrike" kern="1200" baseline="-250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2nd Qtr</c:v>
                </c:pt>
                <c:pt idx="3">
                  <c:v>2nd Qtr</c:v>
                </c:pt>
                <c:pt idx="4">
                  <c:v>2nd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70</c:v>
                </c:pt>
                <c:pt idx="1">
                  <c:v>30</c:v>
                </c:pt>
                <c:pt idx="2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lang="zh-CN" sz="1800" b="1" baseline="-25000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70</c:v>
                </c:pt>
                <c:pt idx="1">
                  <c:v>55</c:v>
                </c:pt>
                <c:pt idx="2">
                  <c:v>85</c:v>
                </c:pt>
                <c:pt idx="3">
                  <c:v>85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20</c:v>
                </c:pt>
                <c:pt idx="1">
                  <c:v>45</c:v>
                </c:pt>
                <c:pt idx="2">
                  <c:v>35</c:v>
                </c:pt>
                <c:pt idx="3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267620736"/>
        <c:axId val="267622272"/>
      </c:barChart>
      <c:catAx>
        <c:axId val="267620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267622272"/>
        <c:crosses val="autoZero"/>
        <c:auto val="1"/>
        <c:lblAlgn val="ctr"/>
        <c:lblOffset val="100"/>
        <c:noMultiLvlLbl val="0"/>
      </c:catAx>
      <c:valAx>
        <c:axId val="26762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267620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3"/>
          </p:nvPr>
        </p:nvSpPr>
        <p:spPr>
          <a:xfrm>
            <a:off x="8764587" y="228600"/>
            <a:ext cx="37941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5BA55-396F-46DB-98CB-67F5915743A3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My First Template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1CD31-4B7D-4FD2-B052-E296BFBA018F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This is me Adam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40C94-5092-4638-9E1F-C533F19764C0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103124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5620" algn="l" defTabSz="103124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1875" algn="l" defTabSz="103124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7495" algn="l" defTabSz="103124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63115" algn="l" defTabSz="103124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9370" algn="l" defTabSz="103124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94990" algn="l" defTabSz="103124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10610" algn="l" defTabSz="103124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26230" algn="l" defTabSz="103124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E44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201938" y="181565"/>
            <a:ext cx="8740125" cy="4780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5.xml"/><Relationship Id="rId1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6.xml"/><Relationship Id="rId1" Type="http://schemas.openxmlformats.org/officeDocument/2006/relationships/chart" Target="../charts/char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9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4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5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" y="0"/>
            <a:ext cx="9139238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319" y="440291"/>
            <a:ext cx="2583680" cy="26943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33134" y="3056829"/>
            <a:ext cx="3020050" cy="518083"/>
          </a:xfrm>
          <a:prstGeom prst="rect">
            <a:avLst/>
          </a:prstGeom>
          <a:solidFill>
            <a:srgbClr val="2632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自然而然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687214" y="2183804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音乐工作室介绍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5"/>
          <p:cNvSpPr/>
          <p:nvPr/>
        </p:nvSpPr>
        <p:spPr bwMode="auto">
          <a:xfrm>
            <a:off x="4457701" y="4205010"/>
            <a:ext cx="236538" cy="114300"/>
          </a:xfrm>
          <a:custGeom>
            <a:avLst/>
            <a:gdLst/>
            <a:ahLst/>
            <a:cxnLst>
              <a:cxn ang="0">
                <a:pos x="149" y="0"/>
              </a:cxn>
              <a:cxn ang="0">
                <a:pos x="72" y="72"/>
              </a:cxn>
              <a:cxn ang="0">
                <a:pos x="0" y="0"/>
              </a:cxn>
              <a:cxn ang="0">
                <a:pos x="149" y="0"/>
              </a:cxn>
            </a:cxnLst>
            <a:rect l="0" t="0" r="r" b="b"/>
            <a:pathLst>
              <a:path w="149" h="72">
                <a:moveTo>
                  <a:pt x="149" y="0"/>
                </a:moveTo>
                <a:lnTo>
                  <a:pt x="72" y="72"/>
                </a:lnTo>
                <a:lnTo>
                  <a:pt x="0" y="0"/>
                </a:lnTo>
                <a:lnTo>
                  <a:pt x="14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6"/>
          <p:cNvSpPr/>
          <p:nvPr/>
        </p:nvSpPr>
        <p:spPr bwMode="auto">
          <a:xfrm>
            <a:off x="4457701" y="1120498"/>
            <a:ext cx="236538" cy="111125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76" y="0"/>
              </a:cxn>
              <a:cxn ang="0">
                <a:pos x="149" y="70"/>
              </a:cxn>
              <a:cxn ang="0">
                <a:pos x="0" y="70"/>
              </a:cxn>
            </a:cxnLst>
            <a:rect l="0" t="0" r="r" b="b"/>
            <a:pathLst>
              <a:path w="149" h="70">
                <a:moveTo>
                  <a:pt x="0" y="70"/>
                </a:moveTo>
                <a:lnTo>
                  <a:pt x="76" y="0"/>
                </a:lnTo>
                <a:lnTo>
                  <a:pt x="149" y="70"/>
                </a:lnTo>
                <a:lnTo>
                  <a:pt x="0" y="7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59"/>
          <p:cNvGrpSpPr/>
          <p:nvPr/>
        </p:nvGrpSpPr>
        <p:grpSpPr>
          <a:xfrm>
            <a:off x="6155475" y="3895037"/>
            <a:ext cx="2276195" cy="555580"/>
            <a:chOff x="7154104" y="3206176"/>
            <a:chExt cx="2276195" cy="555580"/>
          </a:xfrm>
        </p:grpSpPr>
        <p:sp>
          <p:nvSpPr>
            <p:cNvPr id="181" name="TextBox 180"/>
            <p:cNvSpPr txBox="1"/>
            <p:nvPr/>
          </p:nvSpPr>
          <p:spPr>
            <a:xfrm>
              <a:off x="7154105" y="3453979"/>
              <a:ext cx="22761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7154104" y="3206176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7"/>
          <p:cNvGrpSpPr/>
          <p:nvPr/>
        </p:nvGrpSpPr>
        <p:grpSpPr>
          <a:xfrm>
            <a:off x="463633" y="1839369"/>
            <a:ext cx="2247089" cy="555580"/>
            <a:chOff x="-267404" y="3168889"/>
            <a:chExt cx="2247089" cy="555580"/>
          </a:xfrm>
        </p:grpSpPr>
        <p:sp>
          <p:nvSpPr>
            <p:cNvPr id="184" name="TextBox 183"/>
            <p:cNvSpPr txBox="1"/>
            <p:nvPr/>
          </p:nvSpPr>
          <p:spPr>
            <a:xfrm>
              <a:off x="-267404" y="3416692"/>
              <a:ext cx="22470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902467" y="3168889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8"/>
          <p:cNvGrpSpPr/>
          <p:nvPr/>
        </p:nvGrpSpPr>
        <p:grpSpPr>
          <a:xfrm>
            <a:off x="6155475" y="920022"/>
            <a:ext cx="2276195" cy="555580"/>
            <a:chOff x="7174424" y="1352592"/>
            <a:chExt cx="2276195" cy="555580"/>
          </a:xfrm>
        </p:grpSpPr>
        <p:sp>
          <p:nvSpPr>
            <p:cNvPr id="187" name="TextBox 186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6"/>
          <p:cNvGrpSpPr/>
          <p:nvPr/>
        </p:nvGrpSpPr>
        <p:grpSpPr>
          <a:xfrm>
            <a:off x="654724" y="901146"/>
            <a:ext cx="2276197" cy="555580"/>
            <a:chOff x="-296510" y="1363501"/>
            <a:chExt cx="2276197" cy="555580"/>
          </a:xfrm>
        </p:grpSpPr>
        <p:sp>
          <p:nvSpPr>
            <p:cNvPr id="190" name="TextBox 189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56"/>
          <p:cNvGrpSpPr/>
          <p:nvPr/>
        </p:nvGrpSpPr>
        <p:grpSpPr>
          <a:xfrm>
            <a:off x="654724" y="3838929"/>
            <a:ext cx="2276197" cy="555580"/>
            <a:chOff x="-296510" y="1363501"/>
            <a:chExt cx="2276197" cy="555580"/>
          </a:xfrm>
        </p:grpSpPr>
        <p:sp>
          <p:nvSpPr>
            <p:cNvPr id="193" name="TextBox 192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58"/>
          <p:cNvGrpSpPr/>
          <p:nvPr/>
        </p:nvGrpSpPr>
        <p:grpSpPr>
          <a:xfrm>
            <a:off x="6443510" y="1849644"/>
            <a:ext cx="2276195" cy="555580"/>
            <a:chOff x="7174424" y="1352592"/>
            <a:chExt cx="2276195" cy="555580"/>
          </a:xfrm>
        </p:grpSpPr>
        <p:sp>
          <p:nvSpPr>
            <p:cNvPr id="196" name="TextBox 195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73"/>
          <p:cNvGrpSpPr/>
          <p:nvPr/>
        </p:nvGrpSpPr>
        <p:grpSpPr>
          <a:xfrm>
            <a:off x="3018259" y="1233490"/>
            <a:ext cx="930338" cy="216600"/>
            <a:chOff x="2901397" y="1460250"/>
            <a:chExt cx="930338" cy="220268"/>
          </a:xfrm>
        </p:grpSpPr>
        <p:cxnSp>
          <p:nvCxnSpPr>
            <p:cNvPr id="70" name="Straight Connector 6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H="1">
              <a:off x="2901397" y="1463917"/>
              <a:ext cx="69128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74"/>
          <p:cNvGrpSpPr/>
          <p:nvPr/>
        </p:nvGrpSpPr>
        <p:grpSpPr>
          <a:xfrm flipH="1">
            <a:off x="5148070" y="1225837"/>
            <a:ext cx="930338" cy="220268"/>
            <a:chOff x="2901397" y="1460250"/>
            <a:chExt cx="930338" cy="220268"/>
          </a:xfrm>
        </p:grpSpPr>
        <p:cxnSp>
          <p:nvCxnSpPr>
            <p:cNvPr id="76" name="Straight Connector 7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flipH="1">
              <a:off x="2901397" y="1463918"/>
              <a:ext cx="691284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81"/>
          <p:cNvGrpSpPr/>
          <p:nvPr/>
        </p:nvGrpSpPr>
        <p:grpSpPr>
          <a:xfrm flipV="1">
            <a:off x="3034960" y="3967105"/>
            <a:ext cx="930338" cy="216600"/>
            <a:chOff x="2901397" y="1460250"/>
            <a:chExt cx="930338" cy="220268"/>
          </a:xfrm>
        </p:grpSpPr>
        <p:cxnSp>
          <p:nvCxnSpPr>
            <p:cNvPr id="83" name="Straight Connector 82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H="1">
              <a:off x="2901397" y="1463917"/>
              <a:ext cx="691284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84"/>
          <p:cNvGrpSpPr/>
          <p:nvPr/>
        </p:nvGrpSpPr>
        <p:grpSpPr>
          <a:xfrm flipH="1" flipV="1">
            <a:off x="5123917" y="3980989"/>
            <a:ext cx="930338" cy="220268"/>
            <a:chOff x="2901397" y="1460250"/>
            <a:chExt cx="930338" cy="220268"/>
          </a:xfrm>
        </p:grpSpPr>
        <p:cxnSp>
          <p:nvCxnSpPr>
            <p:cNvPr id="86" name="Straight Connector 8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6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H="1">
              <a:off x="2901397" y="1463918"/>
              <a:ext cx="691284" cy="0"/>
            </a:xfrm>
            <a:prstGeom prst="line">
              <a:avLst/>
            </a:prstGeom>
            <a:ln w="19050" cap="rnd">
              <a:solidFill>
                <a:schemeClr val="accent6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8" name="Straight Connector 87"/>
          <p:cNvCxnSpPr/>
          <p:nvPr/>
        </p:nvCxnSpPr>
        <p:spPr>
          <a:xfrm flipH="1">
            <a:off x="2796687" y="2209395"/>
            <a:ext cx="460627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5895202" y="2219669"/>
            <a:ext cx="460627" cy="0"/>
          </a:xfrm>
          <a:prstGeom prst="line">
            <a:avLst/>
          </a:prstGeom>
          <a:ln w="19050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57"/>
          <p:cNvGrpSpPr/>
          <p:nvPr/>
        </p:nvGrpSpPr>
        <p:grpSpPr>
          <a:xfrm>
            <a:off x="463633" y="2860686"/>
            <a:ext cx="2247089" cy="555580"/>
            <a:chOff x="-267404" y="3168889"/>
            <a:chExt cx="2247089" cy="555580"/>
          </a:xfrm>
        </p:grpSpPr>
        <p:sp>
          <p:nvSpPr>
            <p:cNvPr id="82" name="TextBox 81"/>
            <p:cNvSpPr txBox="1"/>
            <p:nvPr/>
          </p:nvSpPr>
          <p:spPr>
            <a:xfrm>
              <a:off x="-267404" y="3416692"/>
              <a:ext cx="22470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902467" y="3168889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58"/>
          <p:cNvGrpSpPr/>
          <p:nvPr/>
        </p:nvGrpSpPr>
        <p:grpSpPr>
          <a:xfrm>
            <a:off x="6443510" y="2870961"/>
            <a:ext cx="2276195" cy="555580"/>
            <a:chOff x="7174424" y="1352592"/>
            <a:chExt cx="2276195" cy="555580"/>
          </a:xfrm>
        </p:grpSpPr>
        <p:sp>
          <p:nvSpPr>
            <p:cNvPr id="91" name="TextBox 90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93" name="Straight Connector 92"/>
          <p:cNvCxnSpPr/>
          <p:nvPr/>
        </p:nvCxnSpPr>
        <p:spPr>
          <a:xfrm flipH="1">
            <a:off x="2806961" y="3230712"/>
            <a:ext cx="460627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5884928" y="3240986"/>
            <a:ext cx="460627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7"/>
          <p:cNvSpPr/>
          <p:nvPr/>
        </p:nvSpPr>
        <p:spPr bwMode="auto">
          <a:xfrm>
            <a:off x="4575177" y="1314173"/>
            <a:ext cx="987425" cy="957263"/>
          </a:xfrm>
          <a:custGeom>
            <a:avLst/>
            <a:gdLst/>
            <a:ahLst/>
            <a:cxnLst>
              <a:cxn ang="0">
                <a:pos x="228" y="162"/>
              </a:cxn>
              <a:cxn ang="0">
                <a:pos x="276" y="114"/>
              </a:cxn>
              <a:cxn ang="0">
                <a:pos x="276" y="114"/>
              </a:cxn>
              <a:cxn ang="0">
                <a:pos x="0" y="0"/>
              </a:cxn>
              <a:cxn ang="0">
                <a:pos x="0" y="217"/>
              </a:cxn>
              <a:cxn ang="0">
                <a:pos x="122" y="268"/>
              </a:cxn>
              <a:cxn ang="0">
                <a:pos x="122" y="268"/>
              </a:cxn>
              <a:cxn ang="0">
                <a:pos x="181" y="209"/>
              </a:cxn>
              <a:cxn ang="0">
                <a:pos x="226" y="208"/>
              </a:cxn>
              <a:cxn ang="0">
                <a:pos x="228" y="162"/>
              </a:cxn>
            </a:cxnLst>
            <a:rect l="0" t="0" r="r" b="b"/>
            <a:pathLst>
              <a:path w="276" h="268">
                <a:moveTo>
                  <a:pt x="228" y="162"/>
                </a:moveTo>
                <a:cubicBezTo>
                  <a:pt x="276" y="114"/>
                  <a:pt x="276" y="114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00" y="38"/>
                  <a:pt x="100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44" y="217"/>
                  <a:pt x="88" y="234"/>
                  <a:pt x="122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226" y="208"/>
                  <a:pt x="226" y="208"/>
                  <a:pt x="226" y="208"/>
                </a:cubicBezTo>
                <a:lnTo>
                  <a:pt x="228" y="16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9"/>
          <p:cNvSpPr/>
          <p:nvPr/>
        </p:nvSpPr>
        <p:spPr bwMode="auto">
          <a:xfrm>
            <a:off x="3587751" y="1314173"/>
            <a:ext cx="1098550" cy="957263"/>
          </a:xfrm>
          <a:custGeom>
            <a:avLst/>
            <a:gdLst/>
            <a:ahLst/>
            <a:cxnLst>
              <a:cxn ang="0">
                <a:pos x="276" y="67"/>
              </a:cxn>
              <a:cxn ang="0">
                <a:pos x="276" y="0"/>
              </a:cxn>
              <a:cxn ang="0">
                <a:pos x="276" y="0"/>
              </a:cxn>
              <a:cxn ang="0">
                <a:pos x="0" y="114"/>
              </a:cxn>
              <a:cxn ang="0">
                <a:pos x="153" y="268"/>
              </a:cxn>
              <a:cxn ang="0">
                <a:pos x="276" y="217"/>
              </a:cxn>
              <a:cxn ang="0">
                <a:pos x="276" y="217"/>
              </a:cxn>
              <a:cxn ang="0">
                <a:pos x="276" y="134"/>
              </a:cxn>
              <a:cxn ang="0">
                <a:pos x="307" y="101"/>
              </a:cxn>
              <a:cxn ang="0">
                <a:pos x="276" y="67"/>
              </a:cxn>
            </a:cxnLst>
            <a:rect l="0" t="0" r="r" b="b"/>
            <a:pathLst>
              <a:path w="307" h="268">
                <a:moveTo>
                  <a:pt x="276" y="67"/>
                </a:moveTo>
                <a:cubicBezTo>
                  <a:pt x="276" y="0"/>
                  <a:pt x="276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168" y="0"/>
                  <a:pt x="70" y="43"/>
                  <a:pt x="0" y="114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85" y="236"/>
                  <a:pt x="228" y="217"/>
                  <a:pt x="276" y="217"/>
                </a:cubicBezTo>
                <a:cubicBezTo>
                  <a:pt x="276" y="217"/>
                  <a:pt x="276" y="217"/>
                  <a:pt x="276" y="217"/>
                </a:cubicBezTo>
                <a:cubicBezTo>
                  <a:pt x="276" y="134"/>
                  <a:pt x="276" y="134"/>
                  <a:pt x="276" y="134"/>
                </a:cubicBezTo>
                <a:cubicBezTo>
                  <a:pt x="307" y="101"/>
                  <a:pt x="307" y="101"/>
                  <a:pt x="307" y="101"/>
                </a:cubicBezTo>
                <a:lnTo>
                  <a:pt x="276" y="6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10"/>
          <p:cNvSpPr/>
          <p:nvPr/>
        </p:nvSpPr>
        <p:spPr bwMode="auto">
          <a:xfrm>
            <a:off x="3176589" y="1720573"/>
            <a:ext cx="958850" cy="987425"/>
          </a:xfrm>
          <a:custGeom>
            <a:avLst/>
            <a:gdLst/>
            <a:ahLst/>
            <a:cxnLst>
              <a:cxn ang="0">
                <a:pos x="0" y="276"/>
              </a:cxn>
              <a:cxn ang="0">
                <a:pos x="218" y="276"/>
              </a:cxn>
              <a:cxn ang="0">
                <a:pos x="268" y="154"/>
              </a:cxn>
              <a:cxn ang="0">
                <a:pos x="209" y="95"/>
              </a:cxn>
              <a:cxn ang="0">
                <a:pos x="208" y="48"/>
              </a:cxn>
              <a:cxn ang="0">
                <a:pos x="162" y="48"/>
              </a:cxn>
              <a:cxn ang="0">
                <a:pos x="115" y="0"/>
              </a:cxn>
              <a:cxn ang="0">
                <a:pos x="0" y="276"/>
              </a:cxn>
            </a:cxnLst>
            <a:rect l="0" t="0" r="r" b="b"/>
            <a:pathLst>
              <a:path w="268" h="276">
                <a:moveTo>
                  <a:pt x="0" y="276"/>
                </a:moveTo>
                <a:cubicBezTo>
                  <a:pt x="218" y="276"/>
                  <a:pt x="218" y="276"/>
                  <a:pt x="218" y="276"/>
                </a:cubicBezTo>
                <a:cubicBezTo>
                  <a:pt x="218" y="232"/>
                  <a:pt x="234" y="187"/>
                  <a:pt x="268" y="154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15" y="0"/>
                  <a:pt x="115" y="0"/>
                  <a:pt x="115" y="0"/>
                </a:cubicBezTo>
                <a:cubicBezTo>
                  <a:pt x="38" y="76"/>
                  <a:pt x="0" y="176"/>
                  <a:pt x="0" y="27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11"/>
          <p:cNvSpPr/>
          <p:nvPr/>
        </p:nvSpPr>
        <p:spPr bwMode="auto">
          <a:xfrm>
            <a:off x="3178177" y="2593698"/>
            <a:ext cx="958850" cy="1100138"/>
          </a:xfrm>
          <a:custGeom>
            <a:avLst/>
            <a:gdLst/>
            <a:ahLst/>
            <a:cxnLst>
              <a:cxn ang="0">
                <a:pos x="114" y="308"/>
              </a:cxn>
              <a:cxn ang="0">
                <a:pos x="268" y="155"/>
              </a:cxn>
              <a:cxn ang="0">
                <a:pos x="217" y="32"/>
              </a:cxn>
              <a:cxn ang="0">
                <a:pos x="134" y="32"/>
              </a:cxn>
              <a:cxn ang="0">
                <a:pos x="100" y="0"/>
              </a:cxn>
              <a:cxn ang="0">
                <a:pos x="67" y="32"/>
              </a:cxn>
              <a:cxn ang="0">
                <a:pos x="0" y="32"/>
              </a:cxn>
              <a:cxn ang="0">
                <a:pos x="114" y="308"/>
              </a:cxn>
            </a:cxnLst>
            <a:rect l="0" t="0" r="r" b="b"/>
            <a:pathLst>
              <a:path w="268" h="308">
                <a:moveTo>
                  <a:pt x="114" y="308"/>
                </a:moveTo>
                <a:cubicBezTo>
                  <a:pt x="268" y="155"/>
                  <a:pt x="268" y="155"/>
                  <a:pt x="268" y="155"/>
                </a:cubicBezTo>
                <a:cubicBezTo>
                  <a:pt x="237" y="123"/>
                  <a:pt x="217" y="80"/>
                  <a:pt x="217" y="32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00" y="0"/>
                  <a:pt x="100" y="0"/>
                  <a:pt x="100" y="0"/>
                </a:cubicBezTo>
                <a:cubicBezTo>
                  <a:pt x="67" y="32"/>
                  <a:pt x="67" y="32"/>
                  <a:pt x="6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0"/>
                  <a:pt x="44" y="237"/>
                  <a:pt x="114" y="308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12"/>
          <p:cNvSpPr/>
          <p:nvPr/>
        </p:nvSpPr>
        <p:spPr bwMode="auto">
          <a:xfrm>
            <a:off x="3587752" y="3147735"/>
            <a:ext cx="987425" cy="954088"/>
          </a:xfrm>
          <a:custGeom>
            <a:avLst/>
            <a:gdLst/>
            <a:ahLst/>
            <a:cxnLst>
              <a:cxn ang="0">
                <a:pos x="276" y="267"/>
              </a:cxn>
              <a:cxn ang="0">
                <a:pos x="276" y="50"/>
              </a:cxn>
              <a:cxn ang="0">
                <a:pos x="153" y="0"/>
              </a:cxn>
              <a:cxn ang="0">
                <a:pos x="94" y="58"/>
              </a:cxn>
              <a:cxn ang="0">
                <a:pos x="48" y="60"/>
              </a:cxn>
              <a:cxn ang="0">
                <a:pos x="47" y="105"/>
              </a:cxn>
              <a:cxn ang="0">
                <a:pos x="0" y="153"/>
              </a:cxn>
              <a:cxn ang="0">
                <a:pos x="276" y="267"/>
              </a:cxn>
            </a:cxnLst>
            <a:rect l="0" t="0" r="r" b="b"/>
            <a:pathLst>
              <a:path w="276" h="267">
                <a:moveTo>
                  <a:pt x="276" y="267"/>
                </a:moveTo>
                <a:cubicBezTo>
                  <a:pt x="276" y="50"/>
                  <a:pt x="276" y="50"/>
                  <a:pt x="276" y="50"/>
                </a:cubicBezTo>
                <a:cubicBezTo>
                  <a:pt x="231" y="50"/>
                  <a:pt x="187" y="33"/>
                  <a:pt x="153" y="0"/>
                </a:cubicBezTo>
                <a:cubicBezTo>
                  <a:pt x="94" y="58"/>
                  <a:pt x="94" y="58"/>
                  <a:pt x="94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0" y="153"/>
                  <a:pt x="0" y="153"/>
                  <a:pt x="0" y="153"/>
                </a:cubicBezTo>
                <a:cubicBezTo>
                  <a:pt x="76" y="229"/>
                  <a:pt x="176" y="267"/>
                  <a:pt x="276" y="26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Freeform 13"/>
          <p:cNvSpPr/>
          <p:nvPr/>
        </p:nvSpPr>
        <p:spPr bwMode="auto">
          <a:xfrm>
            <a:off x="4460877" y="3147735"/>
            <a:ext cx="1101725" cy="954088"/>
          </a:xfrm>
          <a:custGeom>
            <a:avLst/>
            <a:gdLst/>
            <a:ahLst/>
            <a:cxnLst>
              <a:cxn ang="0">
                <a:pos x="308" y="153"/>
              </a:cxn>
              <a:cxn ang="0">
                <a:pos x="154" y="0"/>
              </a:cxn>
              <a:cxn ang="0">
                <a:pos x="32" y="50"/>
              </a:cxn>
              <a:cxn ang="0">
                <a:pos x="32" y="133"/>
              </a:cxn>
              <a:cxn ang="0">
                <a:pos x="0" y="168"/>
              </a:cxn>
              <a:cxn ang="0">
                <a:pos x="32" y="200"/>
              </a:cxn>
              <a:cxn ang="0">
                <a:pos x="32" y="267"/>
              </a:cxn>
              <a:cxn ang="0">
                <a:pos x="308" y="153"/>
              </a:cxn>
            </a:cxnLst>
            <a:rect l="0" t="0" r="r" b="b"/>
            <a:pathLst>
              <a:path w="308" h="267">
                <a:moveTo>
                  <a:pt x="308" y="153"/>
                </a:moveTo>
                <a:cubicBezTo>
                  <a:pt x="154" y="0"/>
                  <a:pt x="154" y="0"/>
                  <a:pt x="154" y="0"/>
                </a:cubicBezTo>
                <a:cubicBezTo>
                  <a:pt x="123" y="31"/>
                  <a:pt x="80" y="50"/>
                  <a:pt x="32" y="50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0" y="168"/>
                  <a:pt x="0" y="168"/>
                  <a:pt x="0" y="168"/>
                </a:cubicBezTo>
                <a:cubicBezTo>
                  <a:pt x="32" y="200"/>
                  <a:pt x="32" y="200"/>
                  <a:pt x="32" y="200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140" y="267"/>
                  <a:pt x="237" y="224"/>
                  <a:pt x="308" y="153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14"/>
          <p:cNvSpPr/>
          <p:nvPr/>
        </p:nvSpPr>
        <p:spPr bwMode="auto">
          <a:xfrm>
            <a:off x="5011738" y="2707998"/>
            <a:ext cx="958850" cy="985838"/>
          </a:xfrm>
          <a:custGeom>
            <a:avLst/>
            <a:gdLst/>
            <a:ahLst/>
            <a:cxnLst>
              <a:cxn ang="0">
                <a:pos x="106" y="228"/>
              </a:cxn>
              <a:cxn ang="0">
                <a:pos x="154" y="276"/>
              </a:cxn>
              <a:cxn ang="0">
                <a:pos x="154" y="276"/>
              </a:cxn>
              <a:cxn ang="0">
                <a:pos x="268" y="0"/>
              </a:cxn>
              <a:cxn ang="0">
                <a:pos x="51" y="0"/>
              </a:cxn>
              <a:cxn ang="0">
                <a:pos x="0" y="123"/>
              </a:cxn>
              <a:cxn ang="0">
                <a:pos x="0" y="123"/>
              </a:cxn>
              <a:cxn ang="0">
                <a:pos x="59" y="181"/>
              </a:cxn>
              <a:cxn ang="0">
                <a:pos x="60" y="227"/>
              </a:cxn>
              <a:cxn ang="0">
                <a:pos x="106" y="228"/>
              </a:cxn>
            </a:cxnLst>
            <a:rect l="0" t="0" r="r" b="b"/>
            <a:pathLst>
              <a:path w="268" h="276">
                <a:moveTo>
                  <a:pt x="106" y="228"/>
                </a:moveTo>
                <a:cubicBezTo>
                  <a:pt x="154" y="276"/>
                  <a:pt x="154" y="276"/>
                  <a:pt x="154" y="276"/>
                </a:cubicBezTo>
                <a:cubicBezTo>
                  <a:pt x="154" y="276"/>
                  <a:pt x="154" y="276"/>
                  <a:pt x="154" y="276"/>
                </a:cubicBezTo>
                <a:cubicBezTo>
                  <a:pt x="230" y="200"/>
                  <a:pt x="268" y="100"/>
                  <a:pt x="2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44"/>
                  <a:pt x="34" y="89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60" y="227"/>
                  <a:pt x="60" y="227"/>
                  <a:pt x="60" y="227"/>
                </a:cubicBezTo>
                <a:lnTo>
                  <a:pt x="106" y="228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Freeform 15"/>
          <p:cNvSpPr/>
          <p:nvPr/>
        </p:nvSpPr>
        <p:spPr bwMode="auto">
          <a:xfrm>
            <a:off x="5011738" y="1720573"/>
            <a:ext cx="958850" cy="1101725"/>
          </a:xfrm>
          <a:custGeom>
            <a:avLst/>
            <a:gdLst/>
            <a:ahLst/>
            <a:cxnLst>
              <a:cxn ang="0">
                <a:pos x="201" y="276"/>
              </a:cxn>
              <a:cxn ang="0">
                <a:pos x="268" y="276"/>
              </a:cxn>
              <a:cxn ang="0">
                <a:pos x="268" y="276"/>
              </a:cxn>
              <a:cxn ang="0">
                <a:pos x="154" y="0"/>
              </a:cxn>
              <a:cxn ang="0">
                <a:pos x="0" y="154"/>
              </a:cxn>
              <a:cxn ang="0">
                <a:pos x="51" y="276"/>
              </a:cxn>
              <a:cxn ang="0">
                <a:pos x="51" y="276"/>
              </a:cxn>
              <a:cxn ang="0">
                <a:pos x="134" y="276"/>
              </a:cxn>
              <a:cxn ang="0">
                <a:pos x="166" y="308"/>
              </a:cxn>
              <a:cxn ang="0">
                <a:pos x="201" y="276"/>
              </a:cxn>
            </a:cxnLst>
            <a:rect l="0" t="0" r="r" b="b"/>
            <a:pathLst>
              <a:path w="268" h="308">
                <a:moveTo>
                  <a:pt x="201" y="276"/>
                </a:moveTo>
                <a:cubicBezTo>
                  <a:pt x="268" y="276"/>
                  <a:pt x="268" y="276"/>
                  <a:pt x="268" y="276"/>
                </a:cubicBezTo>
                <a:cubicBezTo>
                  <a:pt x="268" y="276"/>
                  <a:pt x="268" y="276"/>
                  <a:pt x="268" y="276"/>
                </a:cubicBezTo>
                <a:cubicBezTo>
                  <a:pt x="268" y="168"/>
                  <a:pt x="224" y="71"/>
                  <a:pt x="154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32" y="185"/>
                  <a:pt x="51" y="228"/>
                  <a:pt x="51" y="276"/>
                </a:cubicBezTo>
                <a:cubicBezTo>
                  <a:pt x="51" y="276"/>
                  <a:pt x="51" y="276"/>
                  <a:pt x="51" y="276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66" y="308"/>
                  <a:pt x="166" y="308"/>
                  <a:pt x="166" y="308"/>
                </a:cubicBezTo>
                <a:lnTo>
                  <a:pt x="201" y="27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Freeform 16"/>
          <p:cNvSpPr/>
          <p:nvPr/>
        </p:nvSpPr>
        <p:spPr bwMode="auto">
          <a:xfrm>
            <a:off x="5222877" y="1888848"/>
            <a:ext cx="168275" cy="168275"/>
          </a:xfrm>
          <a:custGeom>
            <a:avLst/>
            <a:gdLst/>
            <a:ahLst/>
            <a:cxnLst>
              <a:cxn ang="0">
                <a:pos x="106" y="0"/>
              </a:cxn>
              <a:cxn ang="0">
                <a:pos x="102" y="106"/>
              </a:cxn>
              <a:cxn ang="0">
                <a:pos x="0" y="106"/>
              </a:cxn>
              <a:cxn ang="0">
                <a:pos x="106" y="0"/>
              </a:cxn>
            </a:cxnLst>
            <a:rect l="0" t="0" r="r" b="b"/>
            <a:pathLst>
              <a:path w="106" h="106">
                <a:moveTo>
                  <a:pt x="106" y="0"/>
                </a:moveTo>
                <a:lnTo>
                  <a:pt x="102" y="106"/>
                </a:lnTo>
                <a:lnTo>
                  <a:pt x="0" y="106"/>
                </a:lnTo>
                <a:lnTo>
                  <a:pt x="106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105"/>
          <p:cNvSpPr>
            <a:spLocks noEditPoints="1"/>
          </p:cNvSpPr>
          <p:nvPr/>
        </p:nvSpPr>
        <p:spPr bwMode="auto">
          <a:xfrm>
            <a:off x="4029524" y="1611736"/>
            <a:ext cx="360131" cy="35491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4065897" y="2210551"/>
            <a:ext cx="1006704" cy="1004870"/>
            <a:chOff x="4065897" y="2210551"/>
            <a:chExt cx="1006704" cy="1004870"/>
          </a:xfrm>
        </p:grpSpPr>
        <p:sp>
          <p:nvSpPr>
            <p:cNvPr id="47" name="Oval 63"/>
            <p:cNvSpPr>
              <a:spLocks noChangeArrowheads="1"/>
            </p:cNvSpPr>
            <p:nvPr/>
          </p:nvSpPr>
          <p:spPr bwMode="auto">
            <a:xfrm>
              <a:off x="4065897" y="2210551"/>
              <a:ext cx="1006704" cy="100487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96"/>
            <p:cNvSpPr>
              <a:spLocks noEditPoints="1"/>
            </p:cNvSpPr>
            <p:nvPr/>
          </p:nvSpPr>
          <p:spPr bwMode="auto">
            <a:xfrm>
              <a:off x="4397019" y="2529992"/>
              <a:ext cx="344460" cy="365989"/>
            </a:xfrm>
            <a:custGeom>
              <a:avLst/>
              <a:gdLst/>
              <a:ahLst/>
              <a:cxnLst>
                <a:cxn ang="0">
                  <a:pos x="30" y="63"/>
                </a:cxn>
                <a:cxn ang="0">
                  <a:pos x="0" y="34"/>
                </a:cxn>
                <a:cxn ang="0">
                  <a:pos x="12" y="10"/>
                </a:cxn>
                <a:cxn ang="0">
                  <a:pos x="19" y="11"/>
                </a:cxn>
                <a:cxn ang="0">
                  <a:pos x="18" y="18"/>
                </a:cxn>
                <a:cxn ang="0">
                  <a:pos x="10" y="34"/>
                </a:cxn>
                <a:cxn ang="0">
                  <a:pos x="30" y="53"/>
                </a:cxn>
                <a:cxn ang="0">
                  <a:pos x="49" y="34"/>
                </a:cxn>
                <a:cxn ang="0">
                  <a:pos x="41" y="18"/>
                </a:cxn>
                <a:cxn ang="0">
                  <a:pos x="40" y="11"/>
                </a:cxn>
                <a:cxn ang="0">
                  <a:pos x="47" y="10"/>
                </a:cxn>
                <a:cxn ang="0">
                  <a:pos x="59" y="34"/>
                </a:cxn>
                <a:cxn ang="0">
                  <a:pos x="30" y="63"/>
                </a:cxn>
                <a:cxn ang="0">
                  <a:pos x="34" y="29"/>
                </a:cxn>
                <a:cxn ang="0">
                  <a:pos x="30" y="34"/>
                </a:cxn>
                <a:cxn ang="0">
                  <a:pos x="25" y="29"/>
                </a:cxn>
                <a:cxn ang="0">
                  <a:pos x="25" y="5"/>
                </a:cxn>
                <a:cxn ang="0">
                  <a:pos x="30" y="0"/>
                </a:cxn>
                <a:cxn ang="0">
                  <a:pos x="34" y="5"/>
                </a:cxn>
                <a:cxn ang="0">
                  <a:pos x="34" y="29"/>
                </a:cxn>
              </a:cxnLst>
              <a:rect l="0" t="0" r="r" b="b"/>
              <a:pathLst>
                <a:path w="59" h="63">
                  <a:moveTo>
                    <a:pt x="30" y="63"/>
                  </a:moveTo>
                  <a:cubicBezTo>
                    <a:pt x="14" y="63"/>
                    <a:pt x="0" y="50"/>
                    <a:pt x="0" y="34"/>
                  </a:cubicBezTo>
                  <a:cubicBezTo>
                    <a:pt x="0" y="24"/>
                    <a:pt x="5" y="16"/>
                    <a:pt x="12" y="10"/>
                  </a:cubicBezTo>
                  <a:cubicBezTo>
                    <a:pt x="14" y="9"/>
                    <a:pt x="17" y="9"/>
                    <a:pt x="19" y="11"/>
                  </a:cubicBezTo>
                  <a:cubicBezTo>
                    <a:pt x="21" y="14"/>
                    <a:pt x="20" y="17"/>
                    <a:pt x="18" y="18"/>
                  </a:cubicBezTo>
                  <a:cubicBezTo>
                    <a:pt x="13" y="22"/>
                    <a:pt x="10" y="28"/>
                    <a:pt x="10" y="34"/>
                  </a:cubicBezTo>
                  <a:cubicBezTo>
                    <a:pt x="10" y="44"/>
                    <a:pt x="19" y="53"/>
                    <a:pt x="30" y="53"/>
                  </a:cubicBezTo>
                  <a:cubicBezTo>
                    <a:pt x="40" y="53"/>
                    <a:pt x="49" y="44"/>
                    <a:pt x="49" y="34"/>
                  </a:cubicBezTo>
                  <a:cubicBezTo>
                    <a:pt x="49" y="28"/>
                    <a:pt x="46" y="22"/>
                    <a:pt x="41" y="18"/>
                  </a:cubicBezTo>
                  <a:cubicBezTo>
                    <a:pt x="39" y="17"/>
                    <a:pt x="39" y="14"/>
                    <a:pt x="40" y="11"/>
                  </a:cubicBezTo>
                  <a:cubicBezTo>
                    <a:pt x="42" y="9"/>
                    <a:pt x="45" y="9"/>
                    <a:pt x="47" y="10"/>
                  </a:cubicBezTo>
                  <a:cubicBezTo>
                    <a:pt x="55" y="16"/>
                    <a:pt x="59" y="24"/>
                    <a:pt x="59" y="34"/>
                  </a:cubicBezTo>
                  <a:cubicBezTo>
                    <a:pt x="59" y="50"/>
                    <a:pt x="46" y="63"/>
                    <a:pt x="30" y="63"/>
                  </a:cubicBezTo>
                  <a:close/>
                  <a:moveTo>
                    <a:pt x="34" y="29"/>
                  </a:moveTo>
                  <a:cubicBezTo>
                    <a:pt x="34" y="32"/>
                    <a:pt x="32" y="34"/>
                    <a:pt x="30" y="34"/>
                  </a:cubicBezTo>
                  <a:cubicBezTo>
                    <a:pt x="27" y="34"/>
                    <a:pt x="25" y="32"/>
                    <a:pt x="25" y="2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7" y="0"/>
                    <a:pt x="30" y="0"/>
                  </a:cubicBezTo>
                  <a:cubicBezTo>
                    <a:pt x="32" y="0"/>
                    <a:pt x="34" y="2"/>
                    <a:pt x="34" y="5"/>
                  </a:cubicBezTo>
                  <a:lnTo>
                    <a:pt x="34" y="2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3" name="Freeform 122"/>
          <p:cNvSpPr>
            <a:spLocks noEditPoints="1"/>
          </p:cNvSpPr>
          <p:nvPr/>
        </p:nvSpPr>
        <p:spPr bwMode="auto">
          <a:xfrm>
            <a:off x="3988858" y="3502987"/>
            <a:ext cx="381746" cy="299598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Freeform 245"/>
          <p:cNvSpPr/>
          <p:nvPr/>
        </p:nvSpPr>
        <p:spPr bwMode="auto">
          <a:xfrm>
            <a:off x="4728780" y="3463393"/>
            <a:ext cx="345542" cy="34554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187"/>
          <p:cNvSpPr>
            <a:spLocks noEditPoints="1"/>
          </p:cNvSpPr>
          <p:nvPr/>
        </p:nvSpPr>
        <p:spPr bwMode="auto">
          <a:xfrm>
            <a:off x="5301328" y="3024577"/>
            <a:ext cx="350319" cy="226397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Freeform 196"/>
          <p:cNvSpPr/>
          <p:nvPr/>
        </p:nvSpPr>
        <p:spPr bwMode="auto">
          <a:xfrm>
            <a:off x="5362971" y="2178573"/>
            <a:ext cx="226984" cy="406182"/>
          </a:xfrm>
          <a:custGeom>
            <a:avLst/>
            <a:gdLst/>
            <a:ahLst/>
            <a:cxnLst>
              <a:cxn ang="0">
                <a:pos x="34" y="18"/>
              </a:cxn>
              <a:cxn ang="0">
                <a:pos x="14" y="62"/>
              </a:cxn>
              <a:cxn ang="0">
                <a:pos x="12" y="63"/>
              </a:cxn>
              <a:cxn ang="0">
                <a:pos x="12" y="63"/>
              </a:cxn>
              <a:cxn ang="0">
                <a:pos x="11" y="61"/>
              </a:cxn>
              <a:cxn ang="0">
                <a:pos x="18" y="30"/>
              </a:cxn>
              <a:cxn ang="0">
                <a:pos x="3" y="34"/>
              </a:cxn>
              <a:cxn ang="0">
                <a:pos x="2" y="34"/>
              </a:cxn>
              <a:cxn ang="0">
                <a:pos x="1" y="34"/>
              </a:cxn>
              <a:cxn ang="0">
                <a:pos x="0" y="32"/>
              </a:cxn>
              <a:cxn ang="0">
                <a:pos x="8" y="1"/>
              </a:cxn>
              <a:cxn ang="0">
                <a:pos x="10" y="0"/>
              </a:cxn>
              <a:cxn ang="0">
                <a:pos x="22" y="0"/>
              </a:cxn>
              <a:cxn ang="0">
                <a:pos x="24" y="1"/>
              </a:cxn>
              <a:cxn ang="0">
                <a:pos x="24" y="2"/>
              </a:cxn>
              <a:cxn ang="0">
                <a:pos x="17" y="19"/>
              </a:cxn>
              <a:cxn ang="0">
                <a:pos x="32" y="16"/>
              </a:cxn>
              <a:cxn ang="0">
                <a:pos x="33" y="16"/>
              </a:cxn>
              <a:cxn ang="0">
                <a:pos x="34" y="16"/>
              </a:cxn>
              <a:cxn ang="0">
                <a:pos x="34" y="18"/>
              </a:cxn>
            </a:cxnLst>
            <a:rect l="0" t="0" r="r" b="b"/>
            <a:pathLst>
              <a:path w="35" h="63">
                <a:moveTo>
                  <a:pt x="34" y="18"/>
                </a:moveTo>
                <a:cubicBezTo>
                  <a:pt x="14" y="62"/>
                  <a:pt x="14" y="62"/>
                  <a:pt x="14" y="62"/>
                </a:cubicBezTo>
                <a:cubicBezTo>
                  <a:pt x="13" y="62"/>
                  <a:pt x="13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1" y="62"/>
                  <a:pt x="10" y="62"/>
                  <a:pt x="11" y="61"/>
                </a:cubicBezTo>
                <a:cubicBezTo>
                  <a:pt x="18" y="30"/>
                  <a:pt x="18" y="30"/>
                  <a:pt x="18" y="30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1" y="34"/>
                  <a:pt x="1" y="34"/>
                </a:cubicBezTo>
                <a:cubicBezTo>
                  <a:pt x="1" y="33"/>
                  <a:pt x="0" y="33"/>
                  <a:pt x="0" y="32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0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17" y="19"/>
                  <a:pt x="17" y="19"/>
                  <a:pt x="17" y="19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3" y="16"/>
                  <a:pt x="33" y="16"/>
                </a:cubicBezTo>
                <a:cubicBezTo>
                  <a:pt x="33" y="16"/>
                  <a:pt x="34" y="16"/>
                  <a:pt x="34" y="16"/>
                </a:cubicBezTo>
                <a:cubicBezTo>
                  <a:pt x="34" y="17"/>
                  <a:pt x="35" y="17"/>
                  <a:pt x="34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Freeform 40"/>
          <p:cNvSpPr>
            <a:spLocks noEditPoints="1"/>
          </p:cNvSpPr>
          <p:nvPr/>
        </p:nvSpPr>
        <p:spPr bwMode="auto">
          <a:xfrm>
            <a:off x="3485077" y="2128270"/>
            <a:ext cx="366740" cy="369437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Freeform 139"/>
          <p:cNvSpPr>
            <a:spLocks noEditPoints="1"/>
          </p:cNvSpPr>
          <p:nvPr/>
        </p:nvSpPr>
        <p:spPr bwMode="auto">
          <a:xfrm>
            <a:off x="3514411" y="2908721"/>
            <a:ext cx="299081" cy="299081"/>
          </a:xfrm>
          <a:custGeom>
            <a:avLst/>
            <a:gdLst/>
            <a:ahLst/>
            <a:cxnLst>
              <a:cxn ang="0">
                <a:pos x="49" y="49"/>
              </a:cxn>
              <a:cxn ang="0">
                <a:pos x="48" y="50"/>
              </a:cxn>
              <a:cxn ang="0">
                <a:pos x="43" y="50"/>
              </a:cxn>
              <a:cxn ang="0">
                <a:pos x="40" y="48"/>
              </a:cxn>
              <a:cxn ang="0">
                <a:pos x="2" y="10"/>
              </a:cxn>
              <a:cxn ang="0">
                <a:pos x="0" y="7"/>
              </a:cxn>
              <a:cxn ang="0">
                <a:pos x="0" y="2"/>
              </a:cxn>
              <a:cxn ang="0">
                <a:pos x="0" y="1"/>
              </a:cxn>
              <a:cxn ang="0">
                <a:pos x="2" y="0"/>
              </a:cxn>
              <a:cxn ang="0">
                <a:pos x="2" y="0"/>
              </a:cxn>
              <a:cxn ang="0">
                <a:pos x="35" y="15"/>
              </a:cxn>
              <a:cxn ang="0">
                <a:pos x="50" y="48"/>
              </a:cxn>
              <a:cxn ang="0">
                <a:pos x="49" y="49"/>
              </a:cxn>
              <a:cxn ang="0">
                <a:pos x="31" y="49"/>
              </a:cxn>
              <a:cxn ang="0">
                <a:pos x="29" y="50"/>
              </a:cxn>
              <a:cxn ang="0">
                <a:pos x="25" y="50"/>
              </a:cxn>
              <a:cxn ang="0">
                <a:pos x="22" y="48"/>
              </a:cxn>
              <a:cxn ang="0">
                <a:pos x="2" y="28"/>
              </a:cxn>
              <a:cxn ang="0">
                <a:pos x="0" y="25"/>
              </a:cxn>
              <a:cxn ang="0">
                <a:pos x="0" y="20"/>
              </a:cxn>
              <a:cxn ang="0">
                <a:pos x="1" y="19"/>
              </a:cxn>
              <a:cxn ang="0">
                <a:pos x="2" y="18"/>
              </a:cxn>
              <a:cxn ang="0">
                <a:pos x="2" y="18"/>
              </a:cxn>
              <a:cxn ang="0">
                <a:pos x="22" y="28"/>
              </a:cxn>
              <a:cxn ang="0">
                <a:pos x="32" y="48"/>
              </a:cxn>
              <a:cxn ang="0">
                <a:pos x="31" y="49"/>
              </a:cxn>
              <a:cxn ang="0">
                <a:pos x="7" y="50"/>
              </a:cxn>
              <a:cxn ang="0">
                <a:pos x="0" y="43"/>
              </a:cxn>
              <a:cxn ang="0">
                <a:pos x="7" y="36"/>
              </a:cxn>
              <a:cxn ang="0">
                <a:pos x="13" y="43"/>
              </a:cxn>
              <a:cxn ang="0">
                <a:pos x="7" y="50"/>
              </a:cxn>
            </a:cxnLst>
            <a:rect l="0" t="0" r="r" b="b"/>
            <a:pathLst>
              <a:path w="50" h="50">
                <a:moveTo>
                  <a:pt x="49" y="49"/>
                </a:moveTo>
                <a:cubicBezTo>
                  <a:pt x="49" y="50"/>
                  <a:pt x="48" y="50"/>
                  <a:pt x="48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1" y="50"/>
                  <a:pt x="40" y="49"/>
                  <a:pt x="40" y="48"/>
                </a:cubicBezTo>
                <a:cubicBezTo>
                  <a:pt x="39" y="27"/>
                  <a:pt x="23" y="11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5" y="1"/>
                  <a:pt x="26" y="6"/>
                  <a:pt x="35" y="15"/>
                </a:cubicBezTo>
                <a:cubicBezTo>
                  <a:pt x="44" y="24"/>
                  <a:pt x="49" y="35"/>
                  <a:pt x="50" y="48"/>
                </a:cubicBezTo>
                <a:cubicBezTo>
                  <a:pt x="50" y="48"/>
                  <a:pt x="50" y="49"/>
                  <a:pt x="49" y="49"/>
                </a:cubicBezTo>
                <a:close/>
                <a:moveTo>
                  <a:pt x="31" y="49"/>
                </a:moveTo>
                <a:cubicBezTo>
                  <a:pt x="31" y="50"/>
                  <a:pt x="30" y="50"/>
                  <a:pt x="29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23" y="50"/>
                  <a:pt x="23" y="49"/>
                  <a:pt x="22" y="48"/>
                </a:cubicBezTo>
                <a:cubicBezTo>
                  <a:pt x="21" y="37"/>
                  <a:pt x="13" y="29"/>
                  <a:pt x="2" y="28"/>
                </a:cubicBezTo>
                <a:cubicBezTo>
                  <a:pt x="1" y="27"/>
                  <a:pt x="0" y="26"/>
                  <a:pt x="0" y="2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10" y="19"/>
                  <a:pt x="17" y="22"/>
                  <a:pt x="22" y="28"/>
                </a:cubicBezTo>
                <a:cubicBezTo>
                  <a:pt x="28" y="33"/>
                  <a:pt x="31" y="40"/>
                  <a:pt x="32" y="48"/>
                </a:cubicBezTo>
                <a:cubicBezTo>
                  <a:pt x="32" y="48"/>
                  <a:pt x="32" y="49"/>
                  <a:pt x="31" y="49"/>
                </a:cubicBezTo>
                <a:close/>
                <a:moveTo>
                  <a:pt x="7" y="50"/>
                </a:moveTo>
                <a:cubicBezTo>
                  <a:pt x="3" y="50"/>
                  <a:pt x="0" y="47"/>
                  <a:pt x="0" y="43"/>
                </a:cubicBezTo>
                <a:cubicBezTo>
                  <a:pt x="0" y="40"/>
                  <a:pt x="3" y="36"/>
                  <a:pt x="7" y="36"/>
                </a:cubicBezTo>
                <a:cubicBezTo>
                  <a:pt x="10" y="36"/>
                  <a:pt x="13" y="40"/>
                  <a:pt x="13" y="43"/>
                </a:cubicBezTo>
                <a:cubicBezTo>
                  <a:pt x="13" y="47"/>
                  <a:pt x="10" y="50"/>
                  <a:pt x="7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Freeform 54"/>
          <p:cNvSpPr>
            <a:spLocks noEditPoints="1"/>
          </p:cNvSpPr>
          <p:nvPr/>
        </p:nvSpPr>
        <p:spPr bwMode="auto">
          <a:xfrm>
            <a:off x="4803404" y="1651457"/>
            <a:ext cx="375574" cy="278487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  <a:cxn ang="0">
                <a:pos x="45" y="25"/>
              </a:cxn>
              <a:cxn ang="0">
                <a:pos x="33" y="13"/>
              </a:cxn>
              <a:cxn ang="0">
                <a:pos x="32" y="12"/>
              </a:cxn>
              <a:cxn ang="0">
                <a:pos x="31" y="13"/>
              </a:cxn>
              <a:cxn ang="0">
                <a:pos x="18" y="25"/>
              </a:cxn>
              <a:cxn ang="0">
                <a:pos x="18" y="26"/>
              </a:cxn>
              <a:cxn ang="0">
                <a:pos x="19" y="27"/>
              </a:cxn>
              <a:cxn ang="0">
                <a:pos x="27" y="27"/>
              </a:cxn>
              <a:cxn ang="0">
                <a:pos x="27" y="40"/>
              </a:cxn>
              <a:cxn ang="0">
                <a:pos x="28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27"/>
              </a:cxn>
              <a:cxn ang="0">
                <a:pos x="44" y="27"/>
              </a:cxn>
              <a:cxn ang="0">
                <a:pos x="45" y="26"/>
              </a:cxn>
              <a:cxn ang="0">
                <a:pos x="45" y="25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3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4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  <a:moveTo>
                  <a:pt x="45" y="25"/>
                </a:move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1" y="12"/>
                  <a:pt x="31" y="13"/>
                  <a:pt x="31" y="13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8" y="41"/>
                  <a:pt x="2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1"/>
                  <a:pt x="36" y="40"/>
                </a:cubicBezTo>
                <a:cubicBezTo>
                  <a:pt x="36" y="27"/>
                  <a:pt x="36" y="27"/>
                  <a:pt x="36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5" y="26"/>
                  <a:pt x="45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2" grpId="0" animBg="1"/>
      <p:bldP spid="66" grpId="0" animBg="1"/>
      <p:bldP spid="67" grpId="0" animBg="1"/>
      <p:bldP spid="68" grpId="0" animBg="1"/>
      <p:bldP spid="69" grpId="0" animBg="1"/>
      <p:bldP spid="71" grpId="0" animBg="1"/>
      <p:bldP spid="72" grpId="0" animBg="1"/>
      <p:bldP spid="74" grpId="0" animBg="1"/>
      <p:bldP spid="104" grpId="0" animBg="1"/>
      <p:bldP spid="75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/>
          <p:nvPr/>
        </p:nvGrpSpPr>
        <p:grpSpPr>
          <a:xfrm>
            <a:off x="6311122" y="2236602"/>
            <a:ext cx="1947726" cy="570285"/>
            <a:chOff x="5603652" y="1698220"/>
            <a:chExt cx="1947726" cy="570285"/>
          </a:xfrm>
        </p:grpSpPr>
        <p:sp>
          <p:nvSpPr>
            <p:cNvPr id="37" name="Text Placeholder 3"/>
            <p:cNvSpPr txBox="1"/>
            <p:nvPr/>
          </p:nvSpPr>
          <p:spPr>
            <a:xfrm>
              <a:off x="5603652" y="1698220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 Placeholder 3"/>
            <p:cNvSpPr txBox="1"/>
            <p:nvPr/>
          </p:nvSpPr>
          <p:spPr>
            <a:xfrm>
              <a:off x="5603652" y="1960728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1299312" y="3631868"/>
            <a:ext cx="1947727" cy="591124"/>
            <a:chOff x="5603652" y="1677381"/>
            <a:chExt cx="1947727" cy="591123"/>
          </a:xfrm>
        </p:grpSpPr>
        <p:sp>
          <p:nvSpPr>
            <p:cNvPr id="43" name="Text Placeholder 3"/>
            <p:cNvSpPr txBox="1"/>
            <p:nvPr/>
          </p:nvSpPr>
          <p:spPr>
            <a:xfrm>
              <a:off x="6628049" y="167738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 Placeholder 3"/>
            <p:cNvSpPr txBox="1"/>
            <p:nvPr/>
          </p:nvSpPr>
          <p:spPr>
            <a:xfrm>
              <a:off x="5603652" y="1960728"/>
              <a:ext cx="1947726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75"/>
          <p:cNvGrpSpPr/>
          <p:nvPr/>
        </p:nvGrpSpPr>
        <p:grpSpPr>
          <a:xfrm>
            <a:off x="885152" y="2227161"/>
            <a:ext cx="1947727" cy="589163"/>
            <a:chOff x="5603652" y="1679342"/>
            <a:chExt cx="1947727" cy="589162"/>
          </a:xfrm>
        </p:grpSpPr>
        <p:sp>
          <p:nvSpPr>
            <p:cNvPr id="46" name="Text Placeholder 3"/>
            <p:cNvSpPr txBox="1"/>
            <p:nvPr/>
          </p:nvSpPr>
          <p:spPr>
            <a:xfrm>
              <a:off x="6628049" y="1679342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 Placeholder 3"/>
            <p:cNvSpPr txBox="1"/>
            <p:nvPr/>
          </p:nvSpPr>
          <p:spPr>
            <a:xfrm>
              <a:off x="5603652" y="1960728"/>
              <a:ext cx="1947726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72"/>
          <p:cNvGrpSpPr/>
          <p:nvPr/>
        </p:nvGrpSpPr>
        <p:grpSpPr>
          <a:xfrm>
            <a:off x="2037291" y="1292862"/>
            <a:ext cx="1947727" cy="554250"/>
            <a:chOff x="5603652" y="1714256"/>
            <a:chExt cx="1947727" cy="554249"/>
          </a:xfrm>
        </p:grpSpPr>
        <p:sp>
          <p:nvSpPr>
            <p:cNvPr id="49" name="Text Placeholder 3"/>
            <p:cNvSpPr txBox="1"/>
            <p:nvPr/>
          </p:nvSpPr>
          <p:spPr>
            <a:xfrm>
              <a:off x="6628049" y="1714256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 Placeholder 3"/>
            <p:cNvSpPr txBox="1"/>
            <p:nvPr/>
          </p:nvSpPr>
          <p:spPr>
            <a:xfrm>
              <a:off x="5603652" y="1960729"/>
              <a:ext cx="1947726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5896961" y="3640906"/>
            <a:ext cx="1947726" cy="573048"/>
            <a:chOff x="5603652" y="1695457"/>
            <a:chExt cx="1947726" cy="573048"/>
          </a:xfrm>
        </p:grpSpPr>
        <p:sp>
          <p:nvSpPr>
            <p:cNvPr id="52" name="Text Placeholder 3"/>
            <p:cNvSpPr txBox="1"/>
            <p:nvPr/>
          </p:nvSpPr>
          <p:spPr>
            <a:xfrm>
              <a:off x="5603652" y="1695457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Text Placeholder 3"/>
            <p:cNvSpPr txBox="1"/>
            <p:nvPr/>
          </p:nvSpPr>
          <p:spPr>
            <a:xfrm>
              <a:off x="5603652" y="1960728"/>
              <a:ext cx="1947726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Freeform 56"/>
          <p:cNvSpPr/>
          <p:nvPr/>
        </p:nvSpPr>
        <p:spPr>
          <a:xfrm>
            <a:off x="4102651" y="1305011"/>
            <a:ext cx="938701" cy="938701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0" tIns="162869" rIns="162870" bIns="16286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57"/>
          <p:cNvSpPr/>
          <p:nvPr/>
        </p:nvSpPr>
        <p:spPr>
          <a:xfrm rot="2160000">
            <a:off x="5011884" y="2026504"/>
            <a:ext cx="250372" cy="316811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0" y="63362"/>
                </a:moveTo>
                <a:lnTo>
                  <a:pt x="125186" y="63362"/>
                </a:lnTo>
                <a:lnTo>
                  <a:pt x="125186" y="0"/>
                </a:lnTo>
                <a:lnTo>
                  <a:pt x="250372" y="158406"/>
                </a:lnTo>
                <a:lnTo>
                  <a:pt x="125186" y="316811"/>
                </a:lnTo>
                <a:lnTo>
                  <a:pt x="125186" y="253449"/>
                </a:lnTo>
                <a:lnTo>
                  <a:pt x="0" y="253449"/>
                </a:lnTo>
                <a:lnTo>
                  <a:pt x="0" y="63362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3361" rIns="75111" bIns="63362" numCol="1" spcCol="1270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58"/>
          <p:cNvSpPr/>
          <p:nvPr/>
        </p:nvSpPr>
        <p:spPr>
          <a:xfrm>
            <a:off x="5244256" y="2134436"/>
            <a:ext cx="938701" cy="938701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0" tIns="162869" rIns="162870" bIns="16286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59"/>
          <p:cNvSpPr/>
          <p:nvPr/>
        </p:nvSpPr>
        <p:spPr>
          <a:xfrm rot="17280000">
            <a:off x="5372583" y="3109661"/>
            <a:ext cx="250373" cy="316811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250372" y="253449"/>
                </a:moveTo>
                <a:lnTo>
                  <a:pt x="125186" y="253449"/>
                </a:lnTo>
                <a:lnTo>
                  <a:pt x="125186" y="316811"/>
                </a:lnTo>
                <a:lnTo>
                  <a:pt x="0" y="158405"/>
                </a:lnTo>
                <a:lnTo>
                  <a:pt x="125186" y="0"/>
                </a:lnTo>
                <a:lnTo>
                  <a:pt x="125186" y="63362"/>
                </a:lnTo>
                <a:lnTo>
                  <a:pt x="250372" y="63362"/>
                </a:lnTo>
                <a:lnTo>
                  <a:pt x="250372" y="253449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111" tIns="63361" rIns="1" bIns="63362" numCol="1" spcCol="1270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60"/>
          <p:cNvSpPr/>
          <p:nvPr/>
        </p:nvSpPr>
        <p:spPr>
          <a:xfrm>
            <a:off x="4808202" y="3476474"/>
            <a:ext cx="938701" cy="938701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0" tIns="162869" rIns="162870" bIns="16286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4453901" y="3787417"/>
            <a:ext cx="250373" cy="316812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250372" y="253449"/>
                </a:moveTo>
                <a:lnTo>
                  <a:pt x="125186" y="253449"/>
                </a:lnTo>
                <a:lnTo>
                  <a:pt x="125186" y="316811"/>
                </a:lnTo>
                <a:lnTo>
                  <a:pt x="0" y="158405"/>
                </a:lnTo>
                <a:lnTo>
                  <a:pt x="125186" y="0"/>
                </a:lnTo>
                <a:lnTo>
                  <a:pt x="125186" y="63362"/>
                </a:lnTo>
                <a:lnTo>
                  <a:pt x="250372" y="63362"/>
                </a:lnTo>
                <a:lnTo>
                  <a:pt x="250372" y="253449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112" tIns="63363" rIns="1" bIns="63362" numCol="1" spcCol="1270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3397100" y="3476474"/>
            <a:ext cx="938701" cy="938701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0" tIns="162869" rIns="162870" bIns="16286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3"/>
          <p:cNvSpPr/>
          <p:nvPr/>
        </p:nvSpPr>
        <p:spPr>
          <a:xfrm rot="4320000">
            <a:off x="3525427" y="3123139"/>
            <a:ext cx="250373" cy="316811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250372" y="253449"/>
                </a:moveTo>
                <a:lnTo>
                  <a:pt x="125186" y="253449"/>
                </a:lnTo>
                <a:lnTo>
                  <a:pt x="125186" y="316811"/>
                </a:lnTo>
                <a:lnTo>
                  <a:pt x="0" y="158405"/>
                </a:lnTo>
                <a:lnTo>
                  <a:pt x="125186" y="0"/>
                </a:lnTo>
                <a:lnTo>
                  <a:pt x="125186" y="63362"/>
                </a:lnTo>
                <a:lnTo>
                  <a:pt x="250372" y="63362"/>
                </a:lnTo>
                <a:lnTo>
                  <a:pt x="250372" y="253449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5112" tIns="63362" rIns="0" bIns="63361" numCol="1" spcCol="1270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2961045" y="2134436"/>
            <a:ext cx="938701" cy="938701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2870" tIns="162869" rIns="162870" bIns="162869" numCol="1" spcCol="1270" anchor="ctr" anchorCtr="0">
            <a:noAutofit/>
          </a:bodyPr>
          <a:lstStyle/>
          <a:p>
            <a:pPr algn="ctr" defTabSz="8883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65"/>
          <p:cNvSpPr/>
          <p:nvPr/>
        </p:nvSpPr>
        <p:spPr>
          <a:xfrm rot="19440000">
            <a:off x="3870279" y="2034834"/>
            <a:ext cx="250372" cy="316811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0" y="63362"/>
                </a:moveTo>
                <a:lnTo>
                  <a:pt x="125186" y="63362"/>
                </a:lnTo>
                <a:lnTo>
                  <a:pt x="125186" y="0"/>
                </a:lnTo>
                <a:lnTo>
                  <a:pt x="250372" y="158406"/>
                </a:lnTo>
                <a:lnTo>
                  <a:pt x="125186" y="316811"/>
                </a:lnTo>
                <a:lnTo>
                  <a:pt x="125186" y="253449"/>
                </a:lnTo>
                <a:lnTo>
                  <a:pt x="0" y="253449"/>
                </a:lnTo>
                <a:lnTo>
                  <a:pt x="0" y="63362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63362" rIns="75112" bIns="63361" numCol="1" spcCol="1270" anchor="ctr" anchorCtr="0">
            <a:noAutofit/>
          </a:bodyPr>
          <a:lstStyle/>
          <a:p>
            <a:pPr algn="ctr" defTabSz="6216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62"/>
          <p:cNvSpPr>
            <a:spLocks noEditPoints="1"/>
          </p:cNvSpPr>
          <p:nvPr/>
        </p:nvSpPr>
        <p:spPr bwMode="auto">
          <a:xfrm>
            <a:off x="4406792" y="1607832"/>
            <a:ext cx="330417" cy="333059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66"/>
          <p:cNvSpPr>
            <a:spLocks noEditPoints="1"/>
          </p:cNvSpPr>
          <p:nvPr/>
        </p:nvSpPr>
        <p:spPr bwMode="auto">
          <a:xfrm>
            <a:off x="3219246" y="2440010"/>
            <a:ext cx="422299" cy="327553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3683679" y="3802786"/>
            <a:ext cx="365543" cy="286077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57"/>
          <p:cNvSpPr>
            <a:spLocks noEditPoints="1"/>
          </p:cNvSpPr>
          <p:nvPr/>
        </p:nvSpPr>
        <p:spPr bwMode="auto">
          <a:xfrm>
            <a:off x="5571645" y="2477934"/>
            <a:ext cx="283922" cy="251704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Freeform 131"/>
          <p:cNvSpPr/>
          <p:nvPr/>
        </p:nvSpPr>
        <p:spPr bwMode="auto">
          <a:xfrm>
            <a:off x="5116882" y="3782719"/>
            <a:ext cx="321341" cy="32621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Bent Arrow 57"/>
          <p:cNvSpPr/>
          <p:nvPr/>
        </p:nvSpPr>
        <p:spPr>
          <a:xfrm>
            <a:off x="4107048" y="2090347"/>
            <a:ext cx="2073852" cy="305317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Bent Arrow 58"/>
          <p:cNvSpPr/>
          <p:nvPr/>
        </p:nvSpPr>
        <p:spPr>
          <a:xfrm flipH="1">
            <a:off x="3113419" y="2666417"/>
            <a:ext cx="2337326" cy="2477101"/>
          </a:xfrm>
          <a:prstGeom prst="bentArrow">
            <a:avLst>
              <a:gd name="adj1" fmla="val 8879"/>
              <a:gd name="adj2" fmla="val 9038"/>
              <a:gd name="adj3" fmla="val 14263"/>
              <a:gd name="adj4" fmla="val 194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Bent Arrow 59"/>
          <p:cNvSpPr/>
          <p:nvPr/>
        </p:nvSpPr>
        <p:spPr>
          <a:xfrm flipH="1">
            <a:off x="2833987" y="3395753"/>
            <a:ext cx="1120789" cy="1747765"/>
          </a:xfrm>
          <a:prstGeom prst="bentArrow">
            <a:avLst>
              <a:gd name="adj1" fmla="val 19713"/>
              <a:gd name="adj2" fmla="val 20879"/>
              <a:gd name="adj3" fmla="val 22762"/>
              <a:gd name="adj4" fmla="val 294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Bent Arrow 60"/>
          <p:cNvSpPr/>
          <p:nvPr/>
        </p:nvSpPr>
        <p:spPr>
          <a:xfrm>
            <a:off x="4818880" y="3263051"/>
            <a:ext cx="1826972" cy="1880466"/>
          </a:xfrm>
          <a:prstGeom prst="bentArrow">
            <a:avLst>
              <a:gd name="adj1" fmla="val 13127"/>
              <a:gd name="adj2" fmla="val 10495"/>
              <a:gd name="adj3" fmla="val 17138"/>
              <a:gd name="adj4" fmla="val 21923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Up Arrow 61"/>
          <p:cNvSpPr/>
          <p:nvPr/>
        </p:nvSpPr>
        <p:spPr>
          <a:xfrm>
            <a:off x="4345702" y="1016362"/>
            <a:ext cx="444404" cy="4127156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403616" y="3515901"/>
            <a:ext cx="1237232" cy="240993"/>
            <a:chOff x="1779379" y="1440041"/>
            <a:chExt cx="1237232" cy="240993"/>
          </a:xfrm>
        </p:grpSpPr>
        <p:sp>
          <p:nvSpPr>
            <p:cNvPr id="65" name="Rounded Rectangle 64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 Placeholder 3"/>
            <p:cNvSpPr txBox="1"/>
            <p:nvPr/>
          </p:nvSpPr>
          <p:spPr>
            <a:xfrm>
              <a:off x="1936331" y="1468205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7" name="Text Placeholder 3"/>
          <p:cNvSpPr txBox="1"/>
          <p:nvPr/>
        </p:nvSpPr>
        <p:spPr>
          <a:xfrm>
            <a:off x="1403617" y="3798356"/>
            <a:ext cx="1567969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"/>
          <p:cNvSpPr txBox="1"/>
          <p:nvPr/>
        </p:nvSpPr>
        <p:spPr>
          <a:xfrm>
            <a:off x="1413528" y="3185686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518829" y="2192264"/>
            <a:ext cx="1237232" cy="240993"/>
            <a:chOff x="1779379" y="1440041"/>
            <a:chExt cx="1237232" cy="240993"/>
          </a:xfrm>
        </p:grpSpPr>
        <p:sp>
          <p:nvSpPr>
            <p:cNvPr id="73" name="Rounded Rectangle 72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Text Placeholder 3"/>
            <p:cNvSpPr txBox="1"/>
            <p:nvPr/>
          </p:nvSpPr>
          <p:spPr>
            <a:xfrm>
              <a:off x="1936331" y="1468205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6" name="Text Placeholder 3"/>
          <p:cNvSpPr txBox="1"/>
          <p:nvPr/>
        </p:nvSpPr>
        <p:spPr>
          <a:xfrm>
            <a:off x="1518831" y="2474719"/>
            <a:ext cx="1622426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 Placeholder 3"/>
          <p:cNvSpPr txBox="1"/>
          <p:nvPr/>
        </p:nvSpPr>
        <p:spPr>
          <a:xfrm>
            <a:off x="1528741" y="1860725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6906403" y="3344346"/>
            <a:ext cx="1237232" cy="240993"/>
            <a:chOff x="1779379" y="1440041"/>
            <a:chExt cx="1237232" cy="240993"/>
          </a:xfrm>
        </p:grpSpPr>
        <p:sp>
          <p:nvSpPr>
            <p:cNvPr id="79" name="Rounded Rectangle 78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 Placeholder 3"/>
            <p:cNvSpPr txBox="1"/>
            <p:nvPr/>
          </p:nvSpPr>
          <p:spPr>
            <a:xfrm>
              <a:off x="1936331" y="1468205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1" name="Text Placeholder 3"/>
          <p:cNvSpPr txBox="1"/>
          <p:nvPr/>
        </p:nvSpPr>
        <p:spPr>
          <a:xfrm>
            <a:off x="6456632" y="3626801"/>
            <a:ext cx="1677147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 Placeholder 3"/>
          <p:cNvSpPr txBox="1"/>
          <p:nvPr/>
        </p:nvSpPr>
        <p:spPr>
          <a:xfrm>
            <a:off x="7853374" y="3012865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sz="20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3" name="Group 82"/>
          <p:cNvGrpSpPr/>
          <p:nvPr/>
        </p:nvGrpSpPr>
        <p:grpSpPr>
          <a:xfrm>
            <a:off x="6560761" y="1723254"/>
            <a:ext cx="1237232" cy="240993"/>
            <a:chOff x="1779379" y="1440041"/>
            <a:chExt cx="1237232" cy="240993"/>
          </a:xfrm>
        </p:grpSpPr>
        <p:sp>
          <p:nvSpPr>
            <p:cNvPr id="84" name="Rounded Rectangle 83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Text Placeholder 3"/>
            <p:cNvSpPr txBox="1"/>
            <p:nvPr/>
          </p:nvSpPr>
          <p:spPr>
            <a:xfrm>
              <a:off x="1936331" y="1468205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6" name="Text Placeholder 3"/>
          <p:cNvSpPr txBox="1"/>
          <p:nvPr/>
        </p:nvSpPr>
        <p:spPr>
          <a:xfrm>
            <a:off x="6231520" y="2005709"/>
            <a:ext cx="1556618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/>
          <p:nvPr/>
        </p:nvSpPr>
        <p:spPr>
          <a:xfrm>
            <a:off x="7507732" y="1399869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3027684" y="1328101"/>
            <a:ext cx="1237232" cy="240993"/>
            <a:chOff x="1779379" y="1440041"/>
            <a:chExt cx="1237232" cy="240993"/>
          </a:xfrm>
        </p:grpSpPr>
        <p:sp>
          <p:nvSpPr>
            <p:cNvPr id="94" name="Rounded Rectangle 93"/>
            <p:cNvSpPr/>
            <p:nvPr/>
          </p:nvSpPr>
          <p:spPr>
            <a:xfrm>
              <a:off x="1779379" y="1440041"/>
              <a:ext cx="1237232" cy="240993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Text Placeholder 3"/>
            <p:cNvSpPr txBox="1"/>
            <p:nvPr/>
          </p:nvSpPr>
          <p:spPr>
            <a:xfrm>
              <a:off x="1936331" y="1468205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6" name="Text Placeholder 3"/>
          <p:cNvSpPr txBox="1"/>
          <p:nvPr/>
        </p:nvSpPr>
        <p:spPr>
          <a:xfrm>
            <a:off x="2696946" y="1610556"/>
            <a:ext cx="1558114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2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Text Placeholder 3"/>
          <p:cNvSpPr txBox="1"/>
          <p:nvPr/>
        </p:nvSpPr>
        <p:spPr>
          <a:xfrm>
            <a:off x="3959428" y="1028048"/>
            <a:ext cx="285335" cy="30777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en-US" sz="2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0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7" grpId="0"/>
      <p:bldP spid="68" grpId="0"/>
      <p:bldP spid="76" grpId="0"/>
      <p:bldP spid="77" grpId="0"/>
      <p:bldP spid="81" grpId="0"/>
      <p:bldP spid="82" grpId="0"/>
      <p:bldP spid="86" grpId="0"/>
      <p:bldP spid="87" grpId="0"/>
      <p:bldP spid="96" grpId="0"/>
      <p:bldP spid="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Up Arrow 61"/>
          <p:cNvSpPr/>
          <p:nvPr/>
        </p:nvSpPr>
        <p:spPr>
          <a:xfrm rot="5400000">
            <a:off x="4377055" y="-377350"/>
            <a:ext cx="444404" cy="6512684"/>
          </a:xfrm>
          <a:prstGeom prst="upArrow">
            <a:avLst>
              <a:gd name="adj1" fmla="val 50000"/>
              <a:gd name="adj2" fmla="val 6714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Bent Arrow 59"/>
          <p:cNvSpPr/>
          <p:nvPr/>
        </p:nvSpPr>
        <p:spPr>
          <a:xfrm rot="5400000" flipH="1">
            <a:off x="1752080" y="1327964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Bent Arrow 34"/>
          <p:cNvSpPr/>
          <p:nvPr/>
        </p:nvSpPr>
        <p:spPr>
          <a:xfrm rot="5400000" flipH="1">
            <a:off x="3758548" y="1327964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Bent Arrow 35"/>
          <p:cNvSpPr/>
          <p:nvPr/>
        </p:nvSpPr>
        <p:spPr>
          <a:xfrm rot="5400000" flipH="1">
            <a:off x="5765015" y="1327964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Bent Arrow 38"/>
          <p:cNvSpPr/>
          <p:nvPr/>
        </p:nvSpPr>
        <p:spPr>
          <a:xfrm rot="16200000" flipH="1" flipV="1">
            <a:off x="1752080" y="2692031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Bent Arrow 39"/>
          <p:cNvSpPr/>
          <p:nvPr/>
        </p:nvSpPr>
        <p:spPr>
          <a:xfrm rot="16200000" flipH="1" flipV="1">
            <a:off x="3758548" y="2692031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Bent Arrow 40"/>
          <p:cNvSpPr/>
          <p:nvPr/>
        </p:nvSpPr>
        <p:spPr>
          <a:xfrm rot="16200000" flipH="1" flipV="1">
            <a:off x="5765015" y="2692031"/>
            <a:ext cx="929437" cy="1747765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42915" y="1552462"/>
            <a:ext cx="1028864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342916" y="3993874"/>
            <a:ext cx="1094533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49383" y="1552462"/>
            <a:ext cx="1064417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57208" y="4002056"/>
            <a:ext cx="103692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55851" y="1552462"/>
            <a:ext cx="1085008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6742630" y="1205427"/>
            <a:ext cx="469021" cy="455593"/>
            <a:chOff x="7924284" y="2223917"/>
            <a:chExt cx="469021" cy="455593"/>
          </a:xfrm>
        </p:grpSpPr>
        <p:sp>
          <p:nvSpPr>
            <p:cNvPr id="48" name="Teardrop 47"/>
            <p:cNvSpPr>
              <a:spLocks noChangeAspect="1"/>
            </p:cNvSpPr>
            <p:nvPr/>
          </p:nvSpPr>
          <p:spPr>
            <a:xfrm>
              <a:off x="7924284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"/>
            <p:cNvSpPr>
              <a:spLocks noEditPoints="1"/>
            </p:cNvSpPr>
            <p:nvPr/>
          </p:nvSpPr>
          <p:spPr bwMode="auto">
            <a:xfrm>
              <a:off x="8034808" y="2338100"/>
              <a:ext cx="250825" cy="188913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147" y="98"/>
                </a:cxn>
                <a:cxn ang="0">
                  <a:pos x="19" y="98"/>
                </a:cxn>
                <a:cxn ang="0">
                  <a:pos x="19" y="54"/>
                </a:cxn>
                <a:cxn ang="0">
                  <a:pos x="54" y="9"/>
                </a:cxn>
                <a:cxn ang="0">
                  <a:pos x="97" y="54"/>
                </a:cxn>
                <a:cxn ang="0">
                  <a:pos x="127" y="28"/>
                </a:cxn>
                <a:cxn ang="0">
                  <a:pos x="147" y="98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147" y="98"/>
                  </a:moveTo>
                  <a:lnTo>
                    <a:pt x="19" y="98"/>
                  </a:lnTo>
                  <a:lnTo>
                    <a:pt x="19" y="54"/>
                  </a:lnTo>
                  <a:lnTo>
                    <a:pt x="54" y="9"/>
                  </a:lnTo>
                  <a:lnTo>
                    <a:pt x="97" y="54"/>
                  </a:lnTo>
                  <a:lnTo>
                    <a:pt x="127" y="28"/>
                  </a:lnTo>
                  <a:lnTo>
                    <a:pt x="147" y="98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732368" y="4074796"/>
            <a:ext cx="469021" cy="455593"/>
            <a:chOff x="6890529" y="2162362"/>
            <a:chExt cx="469021" cy="455593"/>
          </a:xfrm>
        </p:grpSpPr>
        <p:sp>
          <p:nvSpPr>
            <p:cNvPr id="51" name="Teardrop 50"/>
            <p:cNvSpPr>
              <a:spLocks noChangeAspect="1"/>
            </p:cNvSpPr>
            <p:nvPr/>
          </p:nvSpPr>
          <p:spPr>
            <a:xfrm>
              <a:off x="6890529" y="2162362"/>
              <a:ext cx="469021" cy="455593"/>
            </a:xfrm>
            <a:prstGeom prst="teardrop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03"/>
            <p:cNvSpPr>
              <a:spLocks noEditPoints="1"/>
            </p:cNvSpPr>
            <p:nvPr/>
          </p:nvSpPr>
          <p:spPr bwMode="auto">
            <a:xfrm>
              <a:off x="7030053" y="2231059"/>
              <a:ext cx="196634" cy="289547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90921" y="4074796"/>
            <a:ext cx="469021" cy="455593"/>
            <a:chOff x="4823118" y="2223917"/>
            <a:chExt cx="469021" cy="455593"/>
          </a:xfrm>
        </p:grpSpPr>
        <p:sp>
          <p:nvSpPr>
            <p:cNvPr id="54" name="Teardrop 53"/>
            <p:cNvSpPr>
              <a:spLocks noChangeAspect="1"/>
            </p:cNvSpPr>
            <p:nvPr/>
          </p:nvSpPr>
          <p:spPr>
            <a:xfrm>
              <a:off x="4823118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5"/>
            <p:cNvSpPr>
              <a:spLocks noEditPoints="1"/>
            </p:cNvSpPr>
            <p:nvPr/>
          </p:nvSpPr>
          <p:spPr bwMode="auto">
            <a:xfrm>
              <a:off x="4949420" y="2334408"/>
              <a:ext cx="235936" cy="23593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732368" y="1205427"/>
            <a:ext cx="469021" cy="455593"/>
            <a:chOff x="5924943" y="2223917"/>
            <a:chExt cx="469021" cy="455593"/>
          </a:xfrm>
        </p:grpSpPr>
        <p:sp>
          <p:nvSpPr>
            <p:cNvPr id="57" name="Teardrop 56"/>
            <p:cNvSpPr>
              <a:spLocks noChangeAspect="1"/>
            </p:cNvSpPr>
            <p:nvPr/>
          </p:nvSpPr>
          <p:spPr>
            <a:xfrm>
              <a:off x="5924943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36"/>
            <p:cNvSpPr>
              <a:spLocks noEditPoints="1"/>
            </p:cNvSpPr>
            <p:nvPr/>
          </p:nvSpPr>
          <p:spPr bwMode="auto">
            <a:xfrm>
              <a:off x="6069782" y="2334408"/>
              <a:ext cx="203200" cy="220663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713334" y="1205427"/>
            <a:ext cx="469021" cy="455593"/>
            <a:chOff x="3699782" y="2223917"/>
            <a:chExt cx="469021" cy="455593"/>
          </a:xfrm>
        </p:grpSpPr>
        <p:sp>
          <p:nvSpPr>
            <p:cNvPr id="69" name="Teardrop 68"/>
            <p:cNvSpPr>
              <a:spLocks noChangeAspect="1"/>
            </p:cNvSpPr>
            <p:nvPr/>
          </p:nvSpPr>
          <p:spPr>
            <a:xfrm>
              <a:off x="3699782" y="2223917"/>
              <a:ext cx="469021" cy="455593"/>
            </a:xfrm>
            <a:prstGeom prst="teardrop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117"/>
            <p:cNvSpPr/>
            <p:nvPr/>
          </p:nvSpPr>
          <p:spPr bwMode="auto">
            <a:xfrm>
              <a:off x="3850236" y="2359808"/>
              <a:ext cx="195263" cy="1952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5346326" y="3985562"/>
            <a:ext cx="1094533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6742630" y="4074796"/>
            <a:ext cx="469021" cy="455593"/>
            <a:chOff x="6227259" y="4121421"/>
            <a:chExt cx="469021" cy="455593"/>
          </a:xfrm>
        </p:grpSpPr>
        <p:sp>
          <p:nvSpPr>
            <p:cNvPr id="74" name="Teardrop 73"/>
            <p:cNvSpPr>
              <a:spLocks noChangeAspect="1"/>
            </p:cNvSpPr>
            <p:nvPr/>
          </p:nvSpPr>
          <p:spPr>
            <a:xfrm>
              <a:off x="6227259" y="4121421"/>
              <a:ext cx="469021" cy="455593"/>
            </a:xfrm>
            <a:prstGeom prst="teardrop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52"/>
            <p:cNvSpPr>
              <a:spLocks noEditPoints="1"/>
            </p:cNvSpPr>
            <p:nvPr/>
          </p:nvSpPr>
          <p:spPr bwMode="auto">
            <a:xfrm>
              <a:off x="6357880" y="4225562"/>
              <a:ext cx="243066" cy="23676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1343789" y="1774618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357208" y="1774618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333155" y="1774618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343789" y="3337814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357208" y="3337814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333155" y="3337814"/>
            <a:ext cx="1519998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152"/>
          <p:cNvSpPr>
            <a:spLocks noEditPoints="1"/>
          </p:cNvSpPr>
          <p:nvPr/>
        </p:nvSpPr>
        <p:spPr bwMode="auto">
          <a:xfrm>
            <a:off x="7947363" y="2517213"/>
            <a:ext cx="599521" cy="583982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Freeform 245"/>
          <p:cNvSpPr/>
          <p:nvPr/>
        </p:nvSpPr>
        <p:spPr bwMode="auto">
          <a:xfrm>
            <a:off x="597118" y="2640339"/>
            <a:ext cx="558428" cy="55842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500"/>
                            </p:stCondLst>
                            <p:childTnLst>
                              <p:par>
                                <p:cTn id="1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5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0" grpId="0" animBg="1"/>
      <p:bldP spid="35" grpId="0" animBg="1"/>
      <p:bldP spid="36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71" grpId="0"/>
      <p:bldP spid="89" grpId="0"/>
      <p:bldP spid="90" grpId="0"/>
      <p:bldP spid="91" grpId="0"/>
      <p:bldP spid="92" grpId="0"/>
      <p:bldP spid="93" grpId="0"/>
      <p:bldP spid="98" grpId="0"/>
      <p:bldP spid="99" grpId="0" animBg="1"/>
      <p:bldP spid="10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/>
          <p:cNvGrpSpPr/>
          <p:nvPr/>
        </p:nvGrpSpPr>
        <p:grpSpPr>
          <a:xfrm>
            <a:off x="3650289" y="3071686"/>
            <a:ext cx="1688554" cy="2071832"/>
            <a:chOff x="3823109" y="2168501"/>
            <a:chExt cx="1688554" cy="2071832"/>
          </a:xfrm>
        </p:grpSpPr>
        <p:sp>
          <p:nvSpPr>
            <p:cNvPr id="49" name="Freeform 5"/>
            <p:cNvSpPr/>
            <p:nvPr/>
          </p:nvSpPr>
          <p:spPr bwMode="auto">
            <a:xfrm>
              <a:off x="3823109" y="2168501"/>
              <a:ext cx="1688554" cy="2071832"/>
            </a:xfrm>
            <a:custGeom>
              <a:avLst/>
              <a:gdLst/>
              <a:ahLst/>
              <a:cxnLst>
                <a:cxn ang="0">
                  <a:pos x="169" y="528"/>
                </a:cxn>
                <a:cxn ang="0">
                  <a:pos x="121" y="430"/>
                </a:cxn>
                <a:cxn ang="0">
                  <a:pos x="54" y="428"/>
                </a:cxn>
                <a:cxn ang="0">
                  <a:pos x="46" y="390"/>
                </a:cxn>
                <a:cxn ang="0">
                  <a:pos x="28" y="376"/>
                </a:cxn>
                <a:cxn ang="0">
                  <a:pos x="42" y="366"/>
                </a:cxn>
                <a:cxn ang="0">
                  <a:pos x="24" y="356"/>
                </a:cxn>
                <a:cxn ang="0">
                  <a:pos x="19" y="332"/>
                </a:cxn>
                <a:cxn ang="0">
                  <a:pos x="9" y="305"/>
                </a:cxn>
                <a:cxn ang="0">
                  <a:pos x="49" y="233"/>
                </a:cxn>
                <a:cxn ang="0">
                  <a:pos x="133" y="58"/>
                </a:cxn>
                <a:cxn ang="0">
                  <a:pos x="404" y="174"/>
                </a:cxn>
                <a:cxn ang="0">
                  <a:pos x="336" y="387"/>
                </a:cxn>
                <a:cxn ang="0">
                  <a:pos x="347" y="534"/>
                </a:cxn>
                <a:cxn ang="0">
                  <a:pos x="168" y="534"/>
                </a:cxn>
                <a:cxn ang="0">
                  <a:pos x="169" y="528"/>
                </a:cxn>
              </a:cxnLst>
              <a:rect l="0" t="0" r="r" b="b"/>
              <a:pathLst>
                <a:path w="436" h="534">
                  <a:moveTo>
                    <a:pt x="169" y="528"/>
                  </a:moveTo>
                  <a:cubicBezTo>
                    <a:pt x="169" y="528"/>
                    <a:pt x="171" y="428"/>
                    <a:pt x="121" y="430"/>
                  </a:cubicBezTo>
                  <a:cubicBezTo>
                    <a:pt x="71" y="432"/>
                    <a:pt x="66" y="446"/>
                    <a:pt x="54" y="428"/>
                  </a:cubicBezTo>
                  <a:cubicBezTo>
                    <a:pt x="42" y="409"/>
                    <a:pt x="54" y="398"/>
                    <a:pt x="46" y="390"/>
                  </a:cubicBezTo>
                  <a:cubicBezTo>
                    <a:pt x="46" y="390"/>
                    <a:pt x="28" y="384"/>
                    <a:pt x="28" y="376"/>
                  </a:cubicBezTo>
                  <a:cubicBezTo>
                    <a:pt x="28" y="368"/>
                    <a:pt x="42" y="366"/>
                    <a:pt x="42" y="366"/>
                  </a:cubicBezTo>
                  <a:cubicBezTo>
                    <a:pt x="42" y="366"/>
                    <a:pt x="24" y="365"/>
                    <a:pt x="24" y="356"/>
                  </a:cubicBezTo>
                  <a:cubicBezTo>
                    <a:pt x="23" y="348"/>
                    <a:pt x="33" y="338"/>
                    <a:pt x="19" y="332"/>
                  </a:cubicBezTo>
                  <a:cubicBezTo>
                    <a:pt x="5" y="326"/>
                    <a:pt x="0" y="320"/>
                    <a:pt x="9" y="305"/>
                  </a:cubicBezTo>
                  <a:cubicBezTo>
                    <a:pt x="18" y="290"/>
                    <a:pt x="52" y="251"/>
                    <a:pt x="49" y="233"/>
                  </a:cubicBezTo>
                  <a:cubicBezTo>
                    <a:pt x="46" y="216"/>
                    <a:pt x="29" y="117"/>
                    <a:pt x="133" y="58"/>
                  </a:cubicBezTo>
                  <a:cubicBezTo>
                    <a:pt x="238" y="0"/>
                    <a:pt x="372" y="49"/>
                    <a:pt x="404" y="174"/>
                  </a:cubicBezTo>
                  <a:cubicBezTo>
                    <a:pt x="436" y="300"/>
                    <a:pt x="336" y="387"/>
                    <a:pt x="336" y="387"/>
                  </a:cubicBezTo>
                  <a:cubicBezTo>
                    <a:pt x="336" y="387"/>
                    <a:pt x="302" y="480"/>
                    <a:pt x="347" y="534"/>
                  </a:cubicBezTo>
                  <a:cubicBezTo>
                    <a:pt x="168" y="534"/>
                    <a:pt x="168" y="534"/>
                    <a:pt x="168" y="534"/>
                  </a:cubicBezTo>
                  <a:lnTo>
                    <a:pt x="169" y="52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4104437" y="2380079"/>
              <a:ext cx="1229523" cy="1099028"/>
              <a:chOff x="5778501" y="3379787"/>
              <a:chExt cx="1630363" cy="1457326"/>
            </a:xfrm>
            <a:solidFill>
              <a:schemeClr val="bg1">
                <a:lumMod val="95000"/>
              </a:schemeClr>
            </a:solidFill>
          </p:grpSpPr>
          <p:sp>
            <p:nvSpPr>
              <p:cNvPr id="55" name="Freeform 94"/>
              <p:cNvSpPr/>
              <p:nvPr/>
            </p:nvSpPr>
            <p:spPr bwMode="auto">
              <a:xfrm>
                <a:off x="6265856" y="3629025"/>
                <a:ext cx="600075" cy="434975"/>
              </a:xfrm>
              <a:custGeom>
                <a:avLst/>
                <a:gdLst/>
                <a:ahLst/>
                <a:cxnLst>
                  <a:cxn ang="0">
                    <a:pos x="241" y="389"/>
                  </a:cxn>
                  <a:cxn ang="0">
                    <a:pos x="410" y="422"/>
                  </a:cxn>
                  <a:cxn ang="0">
                    <a:pos x="517" y="385"/>
                  </a:cxn>
                  <a:cxn ang="0">
                    <a:pos x="626" y="183"/>
                  </a:cxn>
                  <a:cxn ang="0">
                    <a:pos x="473" y="18"/>
                  </a:cxn>
                  <a:cxn ang="0">
                    <a:pos x="305" y="99"/>
                  </a:cxn>
                  <a:cxn ang="0">
                    <a:pos x="286" y="112"/>
                  </a:cxn>
                  <a:cxn ang="0">
                    <a:pos x="265" y="102"/>
                  </a:cxn>
                  <a:cxn ang="0">
                    <a:pos x="115" y="81"/>
                  </a:cxn>
                  <a:cxn ang="0">
                    <a:pos x="0" y="197"/>
                  </a:cxn>
                  <a:cxn ang="0">
                    <a:pos x="15" y="207"/>
                  </a:cxn>
                  <a:cxn ang="0">
                    <a:pos x="144" y="456"/>
                  </a:cxn>
                  <a:cxn ang="0">
                    <a:pos x="241" y="389"/>
                  </a:cxn>
                </a:cxnLst>
                <a:rect l="0" t="0" r="r" b="b"/>
                <a:pathLst>
                  <a:path w="630" h="456">
                    <a:moveTo>
                      <a:pt x="241" y="389"/>
                    </a:moveTo>
                    <a:cubicBezTo>
                      <a:pt x="322" y="372"/>
                      <a:pt x="383" y="404"/>
                      <a:pt x="410" y="422"/>
                    </a:cubicBezTo>
                    <a:cubicBezTo>
                      <a:pt x="430" y="411"/>
                      <a:pt x="469" y="392"/>
                      <a:pt x="517" y="385"/>
                    </a:cubicBezTo>
                    <a:cubicBezTo>
                      <a:pt x="518" y="326"/>
                      <a:pt x="543" y="229"/>
                      <a:pt x="626" y="183"/>
                    </a:cubicBezTo>
                    <a:cubicBezTo>
                      <a:pt x="630" y="140"/>
                      <a:pt x="596" y="38"/>
                      <a:pt x="473" y="18"/>
                    </a:cubicBezTo>
                    <a:cubicBezTo>
                      <a:pt x="360" y="0"/>
                      <a:pt x="308" y="95"/>
                      <a:pt x="305" y="99"/>
                    </a:cubicBezTo>
                    <a:cubicBezTo>
                      <a:pt x="302" y="106"/>
                      <a:pt x="294" y="111"/>
                      <a:pt x="286" y="112"/>
                    </a:cubicBezTo>
                    <a:cubicBezTo>
                      <a:pt x="278" y="112"/>
                      <a:pt x="270" y="109"/>
                      <a:pt x="265" y="102"/>
                    </a:cubicBezTo>
                    <a:cubicBezTo>
                      <a:pt x="263" y="100"/>
                      <a:pt x="226" y="54"/>
                      <a:pt x="115" y="81"/>
                    </a:cubicBezTo>
                    <a:cubicBezTo>
                      <a:pt x="23" y="102"/>
                      <a:pt x="4" y="172"/>
                      <a:pt x="0" y="197"/>
                    </a:cubicBezTo>
                    <a:cubicBezTo>
                      <a:pt x="5" y="200"/>
                      <a:pt x="10" y="203"/>
                      <a:pt x="15" y="207"/>
                    </a:cubicBezTo>
                    <a:cubicBezTo>
                      <a:pt x="108" y="274"/>
                      <a:pt x="136" y="382"/>
                      <a:pt x="144" y="456"/>
                    </a:cubicBezTo>
                    <a:cubicBezTo>
                      <a:pt x="163" y="426"/>
                      <a:pt x="194" y="398"/>
                      <a:pt x="241" y="3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95"/>
              <p:cNvSpPr/>
              <p:nvPr/>
            </p:nvSpPr>
            <p:spPr bwMode="auto">
              <a:xfrm>
                <a:off x="5778501" y="3379787"/>
                <a:ext cx="1630363" cy="1457326"/>
              </a:xfrm>
              <a:custGeom>
                <a:avLst/>
                <a:gdLst/>
                <a:ahLst/>
                <a:cxnLst>
                  <a:cxn ang="0">
                    <a:pos x="1586" y="533"/>
                  </a:cxn>
                  <a:cxn ang="0">
                    <a:pos x="1180" y="215"/>
                  </a:cxn>
                  <a:cxn ang="0">
                    <a:pos x="327" y="309"/>
                  </a:cxn>
                  <a:cxn ang="0">
                    <a:pos x="446" y="934"/>
                  </a:cxn>
                  <a:cxn ang="0">
                    <a:pos x="498" y="508"/>
                  </a:cxn>
                  <a:cxn ang="0">
                    <a:pos x="264" y="643"/>
                  </a:cxn>
                  <a:cxn ang="0">
                    <a:pos x="415" y="697"/>
                  </a:cxn>
                  <a:cxn ang="0">
                    <a:pos x="434" y="741"/>
                  </a:cxn>
                  <a:cxn ang="0">
                    <a:pos x="219" y="660"/>
                  </a:cxn>
                  <a:cxn ang="0">
                    <a:pos x="466" y="438"/>
                  </a:cxn>
                  <a:cxn ang="0">
                    <a:pos x="790" y="314"/>
                  </a:cxn>
                  <a:cxn ang="0">
                    <a:pos x="1145" y="323"/>
                  </a:cxn>
                  <a:cxn ang="0">
                    <a:pos x="1449" y="496"/>
                  </a:cxn>
                  <a:cxn ang="0">
                    <a:pos x="1556" y="882"/>
                  </a:cxn>
                  <a:cxn ang="0">
                    <a:pos x="1272" y="974"/>
                  </a:cxn>
                  <a:cxn ang="0">
                    <a:pos x="807" y="1047"/>
                  </a:cxn>
                  <a:cxn ang="0">
                    <a:pos x="717" y="974"/>
                  </a:cxn>
                  <a:cxn ang="0">
                    <a:pos x="760" y="954"/>
                  </a:cxn>
                  <a:cxn ang="0">
                    <a:pos x="942" y="931"/>
                  </a:cxn>
                  <a:cxn ang="0">
                    <a:pos x="1454" y="953"/>
                  </a:cxn>
                  <a:cxn ang="0">
                    <a:pos x="1460" y="727"/>
                  </a:cxn>
                  <a:cxn ang="0">
                    <a:pos x="1415" y="530"/>
                  </a:cxn>
                  <a:cxn ang="0">
                    <a:pos x="1076" y="644"/>
                  </a:cxn>
                  <a:cxn ang="0">
                    <a:pos x="1264" y="785"/>
                  </a:cxn>
                  <a:cxn ang="0">
                    <a:pos x="934" y="733"/>
                  </a:cxn>
                  <a:cxn ang="0">
                    <a:pos x="762" y="698"/>
                  </a:cxn>
                  <a:cxn ang="0">
                    <a:pos x="649" y="831"/>
                  </a:cxn>
                  <a:cxn ang="0">
                    <a:pos x="467" y="1053"/>
                  </a:cxn>
                  <a:cxn ang="0">
                    <a:pos x="817" y="1278"/>
                  </a:cxn>
                  <a:cxn ang="0">
                    <a:pos x="1161" y="1148"/>
                  </a:cxn>
                  <a:cxn ang="0">
                    <a:pos x="1107" y="1079"/>
                  </a:cxn>
                  <a:cxn ang="0">
                    <a:pos x="1206" y="1132"/>
                  </a:cxn>
                  <a:cxn ang="0">
                    <a:pos x="1176" y="1277"/>
                  </a:cxn>
                  <a:cxn ang="0">
                    <a:pos x="837" y="1335"/>
                  </a:cxn>
                  <a:cxn ang="0">
                    <a:pos x="1340" y="1413"/>
                  </a:cxn>
                  <a:cxn ang="0">
                    <a:pos x="1704" y="806"/>
                  </a:cxn>
                </a:cxnLst>
                <a:rect l="0" t="0" r="r" b="b"/>
                <a:pathLst>
                  <a:path w="1711" h="1531">
                    <a:moveTo>
                      <a:pt x="1704" y="806"/>
                    </a:moveTo>
                    <a:cubicBezTo>
                      <a:pt x="1698" y="609"/>
                      <a:pt x="1586" y="533"/>
                      <a:pt x="1586" y="533"/>
                    </a:cubicBezTo>
                    <a:cubicBezTo>
                      <a:pt x="1586" y="533"/>
                      <a:pt x="1573" y="438"/>
                      <a:pt x="1486" y="336"/>
                    </a:cubicBezTo>
                    <a:cubicBezTo>
                      <a:pt x="1352" y="188"/>
                      <a:pt x="1180" y="215"/>
                      <a:pt x="1180" y="215"/>
                    </a:cubicBezTo>
                    <a:cubicBezTo>
                      <a:pt x="959" y="0"/>
                      <a:pt x="732" y="165"/>
                      <a:pt x="732" y="165"/>
                    </a:cubicBezTo>
                    <a:cubicBezTo>
                      <a:pt x="417" y="62"/>
                      <a:pt x="327" y="309"/>
                      <a:pt x="327" y="309"/>
                    </a:cubicBezTo>
                    <a:cubicBezTo>
                      <a:pt x="147" y="328"/>
                      <a:pt x="0" y="540"/>
                      <a:pt x="132" y="766"/>
                    </a:cubicBezTo>
                    <a:cubicBezTo>
                      <a:pt x="233" y="940"/>
                      <a:pt x="382" y="942"/>
                      <a:pt x="446" y="934"/>
                    </a:cubicBezTo>
                    <a:cubicBezTo>
                      <a:pt x="466" y="879"/>
                      <a:pt x="511" y="818"/>
                      <a:pt x="608" y="791"/>
                    </a:cubicBezTo>
                    <a:cubicBezTo>
                      <a:pt x="609" y="782"/>
                      <a:pt x="621" y="597"/>
                      <a:pt x="498" y="508"/>
                    </a:cubicBezTo>
                    <a:cubicBezTo>
                      <a:pt x="424" y="455"/>
                      <a:pt x="342" y="468"/>
                      <a:pt x="297" y="503"/>
                    </a:cubicBezTo>
                    <a:cubicBezTo>
                      <a:pt x="254" y="536"/>
                      <a:pt x="242" y="587"/>
                      <a:pt x="264" y="643"/>
                    </a:cubicBezTo>
                    <a:cubicBezTo>
                      <a:pt x="275" y="671"/>
                      <a:pt x="292" y="690"/>
                      <a:pt x="316" y="700"/>
                    </a:cubicBezTo>
                    <a:cubicBezTo>
                      <a:pt x="361" y="719"/>
                      <a:pt x="415" y="697"/>
                      <a:pt x="415" y="697"/>
                    </a:cubicBezTo>
                    <a:cubicBezTo>
                      <a:pt x="427" y="692"/>
                      <a:pt x="441" y="697"/>
                      <a:pt x="447" y="710"/>
                    </a:cubicBezTo>
                    <a:cubicBezTo>
                      <a:pt x="452" y="722"/>
                      <a:pt x="446" y="736"/>
                      <a:pt x="434" y="741"/>
                    </a:cubicBezTo>
                    <a:cubicBezTo>
                      <a:pt x="431" y="742"/>
                      <a:pt x="361" y="771"/>
                      <a:pt x="297" y="744"/>
                    </a:cubicBezTo>
                    <a:cubicBezTo>
                      <a:pt x="262" y="730"/>
                      <a:pt x="235" y="701"/>
                      <a:pt x="219" y="660"/>
                    </a:cubicBezTo>
                    <a:cubicBezTo>
                      <a:pt x="189" y="584"/>
                      <a:pt x="208" y="511"/>
                      <a:pt x="268" y="465"/>
                    </a:cubicBezTo>
                    <a:cubicBezTo>
                      <a:pt x="323" y="422"/>
                      <a:pt x="398" y="413"/>
                      <a:pt x="466" y="438"/>
                    </a:cubicBezTo>
                    <a:cubicBezTo>
                      <a:pt x="478" y="387"/>
                      <a:pt x="518" y="319"/>
                      <a:pt x="614" y="296"/>
                    </a:cubicBezTo>
                    <a:cubicBezTo>
                      <a:pt x="707" y="274"/>
                      <a:pt x="762" y="295"/>
                      <a:pt x="790" y="314"/>
                    </a:cubicBezTo>
                    <a:cubicBezTo>
                      <a:pt x="824" y="270"/>
                      <a:pt x="893" y="217"/>
                      <a:pt x="992" y="233"/>
                    </a:cubicBezTo>
                    <a:cubicBezTo>
                      <a:pt x="1074" y="246"/>
                      <a:pt x="1121" y="289"/>
                      <a:pt x="1145" y="323"/>
                    </a:cubicBezTo>
                    <a:cubicBezTo>
                      <a:pt x="1168" y="355"/>
                      <a:pt x="1182" y="392"/>
                      <a:pt x="1185" y="426"/>
                    </a:cubicBezTo>
                    <a:cubicBezTo>
                      <a:pt x="1278" y="403"/>
                      <a:pt x="1386" y="432"/>
                      <a:pt x="1449" y="496"/>
                    </a:cubicBezTo>
                    <a:cubicBezTo>
                      <a:pt x="1501" y="549"/>
                      <a:pt x="1519" y="621"/>
                      <a:pt x="1500" y="699"/>
                    </a:cubicBezTo>
                    <a:cubicBezTo>
                      <a:pt x="1524" y="723"/>
                      <a:pt x="1570" y="782"/>
                      <a:pt x="1556" y="882"/>
                    </a:cubicBezTo>
                    <a:cubicBezTo>
                      <a:pt x="1549" y="935"/>
                      <a:pt x="1520" y="976"/>
                      <a:pt x="1474" y="997"/>
                    </a:cubicBezTo>
                    <a:cubicBezTo>
                      <a:pt x="1416" y="1024"/>
                      <a:pt x="1336" y="1015"/>
                      <a:pt x="1272" y="974"/>
                    </a:cubicBezTo>
                    <a:cubicBezTo>
                      <a:pt x="1180" y="916"/>
                      <a:pt x="1038" y="913"/>
                      <a:pt x="972" y="968"/>
                    </a:cubicBezTo>
                    <a:cubicBezTo>
                      <a:pt x="922" y="1010"/>
                      <a:pt x="863" y="1052"/>
                      <a:pt x="807" y="1047"/>
                    </a:cubicBezTo>
                    <a:cubicBezTo>
                      <a:pt x="803" y="1047"/>
                      <a:pt x="799" y="1046"/>
                      <a:pt x="794" y="1045"/>
                    </a:cubicBezTo>
                    <a:cubicBezTo>
                      <a:pt x="762" y="1038"/>
                      <a:pt x="735" y="1014"/>
                      <a:pt x="717" y="974"/>
                    </a:cubicBezTo>
                    <a:cubicBezTo>
                      <a:pt x="711" y="962"/>
                      <a:pt x="716" y="948"/>
                      <a:pt x="728" y="942"/>
                    </a:cubicBezTo>
                    <a:cubicBezTo>
                      <a:pt x="740" y="937"/>
                      <a:pt x="754" y="942"/>
                      <a:pt x="760" y="954"/>
                    </a:cubicBezTo>
                    <a:cubicBezTo>
                      <a:pt x="772" y="980"/>
                      <a:pt x="787" y="994"/>
                      <a:pt x="805" y="998"/>
                    </a:cubicBezTo>
                    <a:cubicBezTo>
                      <a:pt x="844" y="1007"/>
                      <a:pt x="902" y="964"/>
                      <a:pt x="942" y="931"/>
                    </a:cubicBezTo>
                    <a:cubicBezTo>
                      <a:pt x="1024" y="862"/>
                      <a:pt x="1187" y="864"/>
                      <a:pt x="1297" y="934"/>
                    </a:cubicBezTo>
                    <a:cubicBezTo>
                      <a:pt x="1348" y="966"/>
                      <a:pt x="1410" y="974"/>
                      <a:pt x="1454" y="953"/>
                    </a:cubicBezTo>
                    <a:cubicBezTo>
                      <a:pt x="1485" y="939"/>
                      <a:pt x="1504" y="912"/>
                      <a:pt x="1509" y="876"/>
                    </a:cubicBezTo>
                    <a:cubicBezTo>
                      <a:pt x="1523" y="774"/>
                      <a:pt x="1460" y="728"/>
                      <a:pt x="1460" y="727"/>
                    </a:cubicBezTo>
                    <a:cubicBezTo>
                      <a:pt x="1451" y="721"/>
                      <a:pt x="1448" y="711"/>
                      <a:pt x="1450" y="701"/>
                    </a:cubicBezTo>
                    <a:cubicBezTo>
                      <a:pt x="1470" y="633"/>
                      <a:pt x="1458" y="574"/>
                      <a:pt x="1415" y="530"/>
                    </a:cubicBezTo>
                    <a:cubicBezTo>
                      <a:pt x="1363" y="476"/>
                      <a:pt x="1272" y="453"/>
                      <a:pt x="1195" y="473"/>
                    </a:cubicBezTo>
                    <a:cubicBezTo>
                      <a:pt x="1093" y="499"/>
                      <a:pt x="1078" y="609"/>
                      <a:pt x="1076" y="644"/>
                    </a:cubicBezTo>
                    <a:cubicBezTo>
                      <a:pt x="1136" y="647"/>
                      <a:pt x="1204" y="674"/>
                      <a:pt x="1267" y="751"/>
                    </a:cubicBezTo>
                    <a:cubicBezTo>
                      <a:pt x="1275" y="762"/>
                      <a:pt x="1274" y="777"/>
                      <a:pt x="1264" y="785"/>
                    </a:cubicBezTo>
                    <a:cubicBezTo>
                      <a:pt x="1253" y="794"/>
                      <a:pt x="1238" y="792"/>
                      <a:pt x="1230" y="782"/>
                    </a:cubicBezTo>
                    <a:cubicBezTo>
                      <a:pt x="1095" y="617"/>
                      <a:pt x="941" y="728"/>
                      <a:pt x="934" y="733"/>
                    </a:cubicBezTo>
                    <a:cubicBezTo>
                      <a:pt x="925" y="740"/>
                      <a:pt x="912" y="739"/>
                      <a:pt x="904" y="732"/>
                    </a:cubicBezTo>
                    <a:cubicBezTo>
                      <a:pt x="902" y="730"/>
                      <a:pt x="845" y="681"/>
                      <a:pt x="762" y="698"/>
                    </a:cubicBezTo>
                    <a:cubicBezTo>
                      <a:pt x="683" y="714"/>
                      <a:pt x="669" y="810"/>
                      <a:pt x="669" y="811"/>
                    </a:cubicBezTo>
                    <a:cubicBezTo>
                      <a:pt x="667" y="821"/>
                      <a:pt x="659" y="829"/>
                      <a:pt x="649" y="831"/>
                    </a:cubicBezTo>
                    <a:cubicBezTo>
                      <a:pt x="466" y="864"/>
                      <a:pt x="476" y="1025"/>
                      <a:pt x="476" y="1032"/>
                    </a:cubicBezTo>
                    <a:cubicBezTo>
                      <a:pt x="477" y="1040"/>
                      <a:pt x="473" y="1048"/>
                      <a:pt x="467" y="1053"/>
                    </a:cubicBezTo>
                    <a:cubicBezTo>
                      <a:pt x="495" y="1292"/>
                      <a:pt x="815" y="1270"/>
                      <a:pt x="815" y="1270"/>
                    </a:cubicBezTo>
                    <a:cubicBezTo>
                      <a:pt x="816" y="1273"/>
                      <a:pt x="816" y="1276"/>
                      <a:pt x="817" y="1278"/>
                    </a:cubicBezTo>
                    <a:cubicBezTo>
                      <a:pt x="826" y="1282"/>
                      <a:pt x="1041" y="1363"/>
                      <a:pt x="1138" y="1248"/>
                    </a:cubicBezTo>
                    <a:cubicBezTo>
                      <a:pt x="1162" y="1208"/>
                      <a:pt x="1170" y="1174"/>
                      <a:pt x="1161" y="1148"/>
                    </a:cubicBezTo>
                    <a:cubicBezTo>
                      <a:pt x="1151" y="1120"/>
                      <a:pt x="1122" y="1110"/>
                      <a:pt x="1122" y="1110"/>
                    </a:cubicBezTo>
                    <a:cubicBezTo>
                      <a:pt x="1109" y="1106"/>
                      <a:pt x="1103" y="1092"/>
                      <a:pt x="1107" y="1079"/>
                    </a:cubicBezTo>
                    <a:cubicBezTo>
                      <a:pt x="1111" y="1067"/>
                      <a:pt x="1125" y="1060"/>
                      <a:pt x="1138" y="1064"/>
                    </a:cubicBezTo>
                    <a:cubicBezTo>
                      <a:pt x="1140" y="1065"/>
                      <a:pt x="1188" y="1082"/>
                      <a:pt x="1206" y="1132"/>
                    </a:cubicBezTo>
                    <a:cubicBezTo>
                      <a:pt x="1221" y="1172"/>
                      <a:pt x="1211" y="1220"/>
                      <a:pt x="1178" y="1274"/>
                    </a:cubicBezTo>
                    <a:cubicBezTo>
                      <a:pt x="1177" y="1275"/>
                      <a:pt x="1177" y="1276"/>
                      <a:pt x="1176" y="1277"/>
                    </a:cubicBezTo>
                    <a:cubicBezTo>
                      <a:pt x="1116" y="1350"/>
                      <a:pt x="1024" y="1363"/>
                      <a:pt x="946" y="1356"/>
                    </a:cubicBezTo>
                    <a:cubicBezTo>
                      <a:pt x="903" y="1353"/>
                      <a:pt x="864" y="1343"/>
                      <a:pt x="837" y="1335"/>
                    </a:cubicBezTo>
                    <a:cubicBezTo>
                      <a:pt x="893" y="1460"/>
                      <a:pt x="1019" y="1517"/>
                      <a:pt x="1153" y="1523"/>
                    </a:cubicBezTo>
                    <a:cubicBezTo>
                      <a:pt x="1310" y="1531"/>
                      <a:pt x="1340" y="1413"/>
                      <a:pt x="1340" y="1413"/>
                    </a:cubicBezTo>
                    <a:cubicBezTo>
                      <a:pt x="1551" y="1329"/>
                      <a:pt x="1506" y="1116"/>
                      <a:pt x="1506" y="1116"/>
                    </a:cubicBezTo>
                    <a:cubicBezTo>
                      <a:pt x="1594" y="1103"/>
                      <a:pt x="1711" y="1004"/>
                      <a:pt x="1704" y="80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2" name="Group 191"/>
          <p:cNvGrpSpPr/>
          <p:nvPr/>
        </p:nvGrpSpPr>
        <p:grpSpPr>
          <a:xfrm>
            <a:off x="5928512" y="2292055"/>
            <a:ext cx="466725" cy="549276"/>
            <a:chOff x="5928512" y="1909354"/>
            <a:chExt cx="466725" cy="549276"/>
          </a:xfrm>
        </p:grpSpPr>
        <p:grpSp>
          <p:nvGrpSpPr>
            <p:cNvPr id="109" name="Group 108"/>
            <p:cNvGrpSpPr/>
            <p:nvPr/>
          </p:nvGrpSpPr>
          <p:grpSpPr>
            <a:xfrm rot="2441522">
              <a:off x="5928512" y="1909354"/>
              <a:ext cx="466725" cy="549276"/>
              <a:chOff x="7913688" y="2678112"/>
              <a:chExt cx="466725" cy="549276"/>
            </a:xfrm>
            <a:solidFill>
              <a:schemeClr val="accent3"/>
            </a:solidFill>
          </p:grpSpPr>
          <p:sp>
            <p:nvSpPr>
              <p:cNvPr id="73" name="Oval 10"/>
              <p:cNvSpPr>
                <a:spLocks noChangeArrowheads="1"/>
              </p:cNvSpPr>
              <p:nvPr/>
            </p:nvSpPr>
            <p:spPr bwMode="auto">
              <a:xfrm>
                <a:off x="7913688" y="2678112"/>
                <a:ext cx="466725" cy="46831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11"/>
              <p:cNvSpPr/>
              <p:nvPr/>
            </p:nvSpPr>
            <p:spPr bwMode="auto">
              <a:xfrm>
                <a:off x="8031163" y="3114675"/>
                <a:ext cx="122238" cy="1127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71"/>
                  </a:cxn>
                  <a:cxn ang="0">
                    <a:pos x="77" y="13"/>
                  </a:cxn>
                  <a:cxn ang="0">
                    <a:pos x="0" y="0"/>
                  </a:cxn>
                </a:cxnLst>
                <a:rect l="0" t="0" r="r" b="b"/>
                <a:pathLst>
                  <a:path w="77" h="71">
                    <a:moveTo>
                      <a:pt x="0" y="0"/>
                    </a:moveTo>
                    <a:lnTo>
                      <a:pt x="8" y="71"/>
                    </a:lnTo>
                    <a:lnTo>
                      <a:pt x="77" y="1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1" name="Freeform 65"/>
            <p:cNvSpPr>
              <a:spLocks noEditPoints="1"/>
            </p:cNvSpPr>
            <p:nvPr/>
          </p:nvSpPr>
          <p:spPr bwMode="auto">
            <a:xfrm>
              <a:off x="6045507" y="1995680"/>
              <a:ext cx="261619" cy="290891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2069211" y="3091078"/>
            <a:ext cx="472396" cy="402253"/>
            <a:chOff x="2069211" y="3091077"/>
            <a:chExt cx="472396" cy="402253"/>
          </a:xfrm>
        </p:grpSpPr>
        <p:grpSp>
          <p:nvGrpSpPr>
            <p:cNvPr id="121" name="Group 120"/>
            <p:cNvGrpSpPr/>
            <p:nvPr/>
          </p:nvGrpSpPr>
          <p:grpSpPr>
            <a:xfrm rot="17999093">
              <a:off x="2104282" y="3056006"/>
              <a:ext cx="402253" cy="472396"/>
              <a:chOff x="3071813" y="2624138"/>
              <a:chExt cx="446088" cy="523875"/>
            </a:xfrm>
            <a:solidFill>
              <a:schemeClr val="accent2"/>
            </a:solidFill>
          </p:grpSpPr>
          <p:sp>
            <p:nvSpPr>
              <p:cNvPr id="122" name="Oval 26"/>
              <p:cNvSpPr>
                <a:spLocks noChangeArrowheads="1"/>
              </p:cNvSpPr>
              <p:nvPr/>
            </p:nvSpPr>
            <p:spPr bwMode="auto">
              <a:xfrm>
                <a:off x="3071813" y="2624138"/>
                <a:ext cx="446088" cy="4476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Freeform 27"/>
              <p:cNvSpPr/>
              <p:nvPr/>
            </p:nvSpPr>
            <p:spPr bwMode="auto">
              <a:xfrm>
                <a:off x="3290888" y="3040063"/>
                <a:ext cx="114300" cy="107950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67" y="68"/>
                  </a:cxn>
                  <a:cxn ang="0">
                    <a:pos x="0" y="11"/>
                  </a:cxn>
                  <a:cxn ang="0">
                    <a:pos x="72" y="0"/>
                  </a:cxn>
                </a:cxnLst>
                <a:rect l="0" t="0" r="r" b="b"/>
                <a:pathLst>
                  <a:path w="72" h="68">
                    <a:moveTo>
                      <a:pt x="72" y="0"/>
                    </a:moveTo>
                    <a:lnTo>
                      <a:pt x="67" y="68"/>
                    </a:lnTo>
                    <a:lnTo>
                      <a:pt x="0" y="1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9" name="Freeform 145"/>
            <p:cNvSpPr/>
            <p:nvPr/>
          </p:nvSpPr>
          <p:spPr bwMode="auto">
            <a:xfrm>
              <a:off x="2161841" y="3165937"/>
              <a:ext cx="219075" cy="188913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2921317" y="2177255"/>
            <a:ext cx="447675" cy="523875"/>
            <a:chOff x="2921316" y="2177254"/>
            <a:chExt cx="447675" cy="523875"/>
          </a:xfrm>
        </p:grpSpPr>
        <p:grpSp>
          <p:nvGrpSpPr>
            <p:cNvPr id="88" name="Group 87"/>
            <p:cNvGrpSpPr/>
            <p:nvPr/>
          </p:nvGrpSpPr>
          <p:grpSpPr>
            <a:xfrm rot="19549848">
              <a:off x="2921316" y="2177254"/>
              <a:ext cx="447675" cy="523875"/>
              <a:chOff x="3359150" y="1438275"/>
              <a:chExt cx="447675" cy="523875"/>
            </a:xfrm>
            <a:solidFill>
              <a:schemeClr val="accent6"/>
            </a:solidFill>
          </p:grpSpPr>
          <p:sp>
            <p:nvSpPr>
              <p:cNvPr id="89" name="Oval 20"/>
              <p:cNvSpPr>
                <a:spLocks noChangeArrowheads="1"/>
              </p:cNvSpPr>
              <p:nvPr/>
            </p:nvSpPr>
            <p:spPr bwMode="auto">
              <a:xfrm>
                <a:off x="3359150" y="1438275"/>
                <a:ext cx="447675" cy="4476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21"/>
              <p:cNvSpPr/>
              <p:nvPr/>
            </p:nvSpPr>
            <p:spPr bwMode="auto">
              <a:xfrm>
                <a:off x="3579813" y="1854200"/>
                <a:ext cx="114300" cy="107950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65" y="68"/>
                  </a:cxn>
                  <a:cxn ang="0">
                    <a:pos x="0" y="11"/>
                  </a:cxn>
                  <a:cxn ang="0">
                    <a:pos x="72" y="0"/>
                  </a:cxn>
                </a:cxnLst>
                <a:rect l="0" t="0" r="r" b="b"/>
                <a:pathLst>
                  <a:path w="72" h="68">
                    <a:moveTo>
                      <a:pt x="72" y="0"/>
                    </a:moveTo>
                    <a:lnTo>
                      <a:pt x="65" y="68"/>
                    </a:lnTo>
                    <a:lnTo>
                      <a:pt x="0" y="1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1" name="Freeform 64"/>
            <p:cNvSpPr>
              <a:spLocks noEditPoints="1"/>
            </p:cNvSpPr>
            <p:nvPr/>
          </p:nvSpPr>
          <p:spPr bwMode="auto">
            <a:xfrm>
              <a:off x="2981926" y="2290659"/>
              <a:ext cx="265113" cy="220663"/>
            </a:xfrm>
            <a:custGeom>
              <a:avLst/>
              <a:gdLst/>
              <a:ahLst/>
              <a:cxnLst>
                <a:cxn ang="0">
                  <a:pos x="77" y="51"/>
                </a:cxn>
                <a:cxn ang="0">
                  <a:pos x="75" y="55"/>
                </a:cxn>
                <a:cxn ang="0">
                  <a:pos x="59" y="63"/>
                </a:cxn>
                <a:cxn ang="0">
                  <a:pos x="57" y="64"/>
                </a:cxn>
                <a:cxn ang="0">
                  <a:pos x="55" y="63"/>
                </a:cxn>
                <a:cxn ang="0">
                  <a:pos x="39" y="55"/>
                </a:cxn>
                <a:cxn ang="0">
                  <a:pos x="39" y="55"/>
                </a:cxn>
                <a:cxn ang="0">
                  <a:pos x="38" y="55"/>
                </a:cxn>
                <a:cxn ang="0">
                  <a:pos x="22" y="63"/>
                </a:cxn>
                <a:cxn ang="0">
                  <a:pos x="20" y="64"/>
                </a:cxn>
                <a:cxn ang="0">
                  <a:pos x="18" y="63"/>
                </a:cxn>
                <a:cxn ang="0">
                  <a:pos x="2" y="55"/>
                </a:cxn>
                <a:cxn ang="0">
                  <a:pos x="0" y="51"/>
                </a:cxn>
                <a:cxn ang="0">
                  <a:pos x="0" y="37"/>
                </a:cxn>
                <a:cxn ang="0">
                  <a:pos x="3" y="32"/>
                </a:cxn>
                <a:cxn ang="0">
                  <a:pos x="18" y="26"/>
                </a:cxn>
                <a:cxn ang="0">
                  <a:pos x="18" y="11"/>
                </a:cxn>
                <a:cxn ang="0">
                  <a:pos x="21" y="7"/>
                </a:cxn>
                <a:cxn ang="0">
                  <a:pos x="37" y="0"/>
                </a:cxn>
                <a:cxn ang="0">
                  <a:pos x="39" y="0"/>
                </a:cxn>
                <a:cxn ang="0">
                  <a:pos x="40" y="0"/>
                </a:cxn>
                <a:cxn ang="0">
                  <a:pos x="56" y="7"/>
                </a:cxn>
                <a:cxn ang="0">
                  <a:pos x="59" y="11"/>
                </a:cxn>
                <a:cxn ang="0">
                  <a:pos x="59" y="26"/>
                </a:cxn>
                <a:cxn ang="0">
                  <a:pos x="75" y="32"/>
                </a:cxn>
                <a:cxn ang="0">
                  <a:pos x="77" y="37"/>
                </a:cxn>
                <a:cxn ang="0">
                  <a:pos x="77" y="51"/>
                </a:cxn>
                <a:cxn ang="0">
                  <a:pos x="35" y="36"/>
                </a:cxn>
                <a:cxn ang="0">
                  <a:pos x="20" y="30"/>
                </a:cxn>
                <a:cxn ang="0">
                  <a:pos x="6" y="36"/>
                </a:cxn>
                <a:cxn ang="0">
                  <a:pos x="20" y="42"/>
                </a:cxn>
                <a:cxn ang="0">
                  <a:pos x="35" y="36"/>
                </a:cxn>
                <a:cxn ang="0">
                  <a:pos x="36" y="51"/>
                </a:cxn>
                <a:cxn ang="0">
                  <a:pos x="36" y="40"/>
                </a:cxn>
                <a:cxn ang="0">
                  <a:pos x="23" y="46"/>
                </a:cxn>
                <a:cxn ang="0">
                  <a:pos x="23" y="58"/>
                </a:cxn>
                <a:cxn ang="0">
                  <a:pos x="36" y="51"/>
                </a:cxn>
                <a:cxn ang="0">
                  <a:pos x="54" y="11"/>
                </a:cxn>
                <a:cxn ang="0">
                  <a:pos x="39" y="5"/>
                </a:cxn>
                <a:cxn ang="0">
                  <a:pos x="23" y="11"/>
                </a:cxn>
                <a:cxn ang="0">
                  <a:pos x="39" y="18"/>
                </a:cxn>
                <a:cxn ang="0">
                  <a:pos x="54" y="11"/>
                </a:cxn>
                <a:cxn ang="0">
                  <a:pos x="55" y="26"/>
                </a:cxn>
                <a:cxn ang="0">
                  <a:pos x="55" y="16"/>
                </a:cxn>
                <a:cxn ang="0">
                  <a:pos x="41" y="22"/>
                </a:cxn>
                <a:cxn ang="0">
                  <a:pos x="41" y="32"/>
                </a:cxn>
                <a:cxn ang="0">
                  <a:pos x="55" y="26"/>
                </a:cxn>
                <a:cxn ang="0">
                  <a:pos x="71" y="36"/>
                </a:cxn>
                <a:cxn ang="0">
                  <a:pos x="57" y="30"/>
                </a:cxn>
                <a:cxn ang="0">
                  <a:pos x="42" y="36"/>
                </a:cxn>
                <a:cxn ang="0">
                  <a:pos x="57" y="42"/>
                </a:cxn>
                <a:cxn ang="0">
                  <a:pos x="71" y="36"/>
                </a:cxn>
                <a:cxn ang="0">
                  <a:pos x="73" y="51"/>
                </a:cxn>
                <a:cxn ang="0">
                  <a:pos x="73" y="40"/>
                </a:cxn>
                <a:cxn ang="0">
                  <a:pos x="59" y="46"/>
                </a:cxn>
                <a:cxn ang="0">
                  <a:pos x="59" y="58"/>
                </a:cxn>
                <a:cxn ang="0">
                  <a:pos x="73" y="51"/>
                </a:cxn>
              </a:cxnLst>
              <a:rect l="0" t="0" r="r" b="b"/>
              <a:pathLst>
                <a:path w="77" h="64">
                  <a:moveTo>
                    <a:pt x="77" y="51"/>
                  </a:moveTo>
                  <a:cubicBezTo>
                    <a:pt x="77" y="53"/>
                    <a:pt x="76" y="55"/>
                    <a:pt x="75" y="5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8" y="64"/>
                    <a:pt x="58" y="64"/>
                    <a:pt x="57" y="64"/>
                  </a:cubicBezTo>
                  <a:cubicBezTo>
                    <a:pt x="56" y="64"/>
                    <a:pt x="55" y="64"/>
                    <a:pt x="55" y="63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9" y="55"/>
                    <a:pt x="38" y="55"/>
                    <a:pt x="38" y="55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4"/>
                    <a:pt x="21" y="64"/>
                    <a:pt x="20" y="64"/>
                  </a:cubicBezTo>
                  <a:cubicBezTo>
                    <a:pt x="20" y="64"/>
                    <a:pt x="19" y="64"/>
                    <a:pt x="18" y="63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5"/>
                    <a:pt x="1" y="33"/>
                    <a:pt x="3" y="3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9" y="8"/>
                    <a:pt x="21" y="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39" y="0"/>
                    <a:pt x="40" y="0"/>
                    <a:pt x="40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8"/>
                    <a:pt x="59" y="10"/>
                    <a:pt x="59" y="1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3"/>
                    <a:pt x="77" y="35"/>
                    <a:pt x="77" y="37"/>
                  </a:cubicBezTo>
                  <a:lnTo>
                    <a:pt x="77" y="51"/>
                  </a:lnTo>
                  <a:close/>
                  <a:moveTo>
                    <a:pt x="35" y="36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20" y="42"/>
                    <a:pt x="20" y="42"/>
                    <a:pt x="20" y="42"/>
                  </a:cubicBezTo>
                  <a:lnTo>
                    <a:pt x="35" y="36"/>
                  </a:lnTo>
                  <a:close/>
                  <a:moveTo>
                    <a:pt x="36" y="51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36" y="51"/>
                  </a:lnTo>
                  <a:close/>
                  <a:moveTo>
                    <a:pt x="54" y="1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9" y="18"/>
                    <a:pt x="39" y="18"/>
                    <a:pt x="39" y="18"/>
                  </a:cubicBezTo>
                  <a:lnTo>
                    <a:pt x="54" y="11"/>
                  </a:lnTo>
                  <a:close/>
                  <a:moveTo>
                    <a:pt x="55" y="26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55" y="26"/>
                  </a:lnTo>
                  <a:close/>
                  <a:moveTo>
                    <a:pt x="71" y="36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57" y="42"/>
                    <a:pt x="57" y="42"/>
                    <a:pt x="57" y="42"/>
                  </a:cubicBezTo>
                  <a:lnTo>
                    <a:pt x="71" y="36"/>
                  </a:lnTo>
                  <a:close/>
                  <a:moveTo>
                    <a:pt x="73" y="51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58"/>
                    <a:pt x="59" y="58"/>
                    <a:pt x="59" y="58"/>
                  </a:cubicBezTo>
                  <a:lnTo>
                    <a:pt x="73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4459744" y="1773675"/>
            <a:ext cx="447675" cy="522288"/>
            <a:chOff x="4459743" y="1773675"/>
            <a:chExt cx="447675" cy="522288"/>
          </a:xfrm>
        </p:grpSpPr>
        <p:grpSp>
          <p:nvGrpSpPr>
            <p:cNvPr id="94" name="Group 93"/>
            <p:cNvGrpSpPr/>
            <p:nvPr/>
          </p:nvGrpSpPr>
          <p:grpSpPr>
            <a:xfrm rot="1782731">
              <a:off x="4459743" y="1773675"/>
              <a:ext cx="447675" cy="522288"/>
              <a:chOff x="4392613" y="2482850"/>
              <a:chExt cx="447675" cy="522288"/>
            </a:xfrm>
            <a:solidFill>
              <a:schemeClr val="accent5"/>
            </a:solidFill>
          </p:grpSpPr>
          <p:sp>
            <p:nvSpPr>
              <p:cNvPr id="95" name="Oval 24"/>
              <p:cNvSpPr>
                <a:spLocks noChangeArrowheads="1"/>
              </p:cNvSpPr>
              <p:nvPr/>
            </p:nvSpPr>
            <p:spPr bwMode="auto">
              <a:xfrm>
                <a:off x="4392613" y="2482850"/>
                <a:ext cx="447675" cy="4476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6" name="Freeform 25"/>
              <p:cNvSpPr/>
              <p:nvPr/>
            </p:nvSpPr>
            <p:spPr bwMode="auto">
              <a:xfrm>
                <a:off x="4611688" y="2898775"/>
                <a:ext cx="115888" cy="106363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68" y="67"/>
                  </a:cxn>
                  <a:cxn ang="0">
                    <a:pos x="0" y="13"/>
                  </a:cxn>
                  <a:cxn ang="0">
                    <a:pos x="73" y="0"/>
                  </a:cxn>
                </a:cxnLst>
                <a:rect l="0" t="0" r="r" b="b"/>
                <a:pathLst>
                  <a:path w="73" h="67">
                    <a:moveTo>
                      <a:pt x="73" y="0"/>
                    </a:moveTo>
                    <a:lnTo>
                      <a:pt x="68" y="67"/>
                    </a:lnTo>
                    <a:lnTo>
                      <a:pt x="0" y="13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3" name="Freeform 24"/>
            <p:cNvSpPr>
              <a:spLocks noEditPoints="1"/>
            </p:cNvSpPr>
            <p:nvPr/>
          </p:nvSpPr>
          <p:spPr bwMode="auto">
            <a:xfrm>
              <a:off x="4596000" y="1887785"/>
              <a:ext cx="203200" cy="220663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3340068" y="1532323"/>
            <a:ext cx="527050" cy="447675"/>
            <a:chOff x="3340068" y="1532322"/>
            <a:chExt cx="527050" cy="447675"/>
          </a:xfrm>
        </p:grpSpPr>
        <p:grpSp>
          <p:nvGrpSpPr>
            <p:cNvPr id="82" name="Group 81"/>
            <p:cNvGrpSpPr/>
            <p:nvPr/>
          </p:nvGrpSpPr>
          <p:grpSpPr>
            <a:xfrm rot="18646149">
              <a:off x="3379755" y="1492635"/>
              <a:ext cx="447675" cy="527050"/>
              <a:chOff x="5732463" y="2325688"/>
              <a:chExt cx="447675" cy="527050"/>
            </a:xfrm>
            <a:solidFill>
              <a:schemeClr val="accent2"/>
            </a:solidFill>
          </p:grpSpPr>
          <p:sp>
            <p:nvSpPr>
              <p:cNvPr id="83" name="Oval 16"/>
              <p:cNvSpPr>
                <a:spLocks noChangeArrowheads="1"/>
              </p:cNvSpPr>
              <p:nvPr/>
            </p:nvSpPr>
            <p:spPr bwMode="auto">
              <a:xfrm>
                <a:off x="5732463" y="2325688"/>
                <a:ext cx="447675" cy="4492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17"/>
              <p:cNvSpPr/>
              <p:nvPr/>
            </p:nvSpPr>
            <p:spPr bwMode="auto">
              <a:xfrm>
                <a:off x="5845175" y="2743200"/>
                <a:ext cx="115888" cy="1095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69"/>
                  </a:cxn>
                  <a:cxn ang="0">
                    <a:pos x="73" y="12"/>
                  </a:cxn>
                  <a:cxn ang="0">
                    <a:pos x="0" y="0"/>
                  </a:cxn>
                </a:cxnLst>
                <a:rect l="0" t="0" r="r" b="b"/>
                <a:pathLst>
                  <a:path w="73" h="69">
                    <a:moveTo>
                      <a:pt x="0" y="0"/>
                    </a:moveTo>
                    <a:lnTo>
                      <a:pt x="7" y="69"/>
                    </a:lnTo>
                    <a:lnTo>
                      <a:pt x="73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5" name="Freeform 100"/>
            <p:cNvSpPr>
              <a:spLocks noEditPoints="1"/>
            </p:cNvSpPr>
            <p:nvPr/>
          </p:nvSpPr>
          <p:spPr bwMode="auto">
            <a:xfrm>
              <a:off x="3453892" y="1622919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2372640" y="2011314"/>
            <a:ext cx="402253" cy="472396"/>
            <a:chOff x="2372639" y="2011313"/>
            <a:chExt cx="402253" cy="472396"/>
          </a:xfrm>
        </p:grpSpPr>
        <p:grpSp>
          <p:nvGrpSpPr>
            <p:cNvPr id="124" name="Group 123"/>
            <p:cNvGrpSpPr/>
            <p:nvPr/>
          </p:nvGrpSpPr>
          <p:grpSpPr>
            <a:xfrm rot="20582167">
              <a:off x="2372639" y="2011313"/>
              <a:ext cx="402253" cy="472396"/>
              <a:chOff x="3071813" y="2624138"/>
              <a:chExt cx="446088" cy="523875"/>
            </a:xfrm>
            <a:solidFill>
              <a:schemeClr val="accent1"/>
            </a:solidFill>
          </p:grpSpPr>
          <p:sp>
            <p:nvSpPr>
              <p:cNvPr id="125" name="Oval 26"/>
              <p:cNvSpPr>
                <a:spLocks noChangeArrowheads="1"/>
              </p:cNvSpPr>
              <p:nvPr/>
            </p:nvSpPr>
            <p:spPr bwMode="auto">
              <a:xfrm>
                <a:off x="3071813" y="2624138"/>
                <a:ext cx="446088" cy="4476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Freeform 27"/>
              <p:cNvSpPr/>
              <p:nvPr/>
            </p:nvSpPr>
            <p:spPr bwMode="auto">
              <a:xfrm>
                <a:off x="3290888" y="3040063"/>
                <a:ext cx="114300" cy="107950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67" y="68"/>
                  </a:cxn>
                  <a:cxn ang="0">
                    <a:pos x="0" y="11"/>
                  </a:cxn>
                  <a:cxn ang="0">
                    <a:pos x="72" y="0"/>
                  </a:cxn>
                </a:cxnLst>
                <a:rect l="0" t="0" r="r" b="b"/>
                <a:pathLst>
                  <a:path w="72" h="68">
                    <a:moveTo>
                      <a:pt x="72" y="0"/>
                    </a:moveTo>
                    <a:lnTo>
                      <a:pt x="67" y="68"/>
                    </a:lnTo>
                    <a:lnTo>
                      <a:pt x="0" y="1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7" name="Freeform 131"/>
            <p:cNvSpPr/>
            <p:nvPr/>
          </p:nvSpPr>
          <p:spPr bwMode="auto">
            <a:xfrm>
              <a:off x="2442943" y="2104571"/>
              <a:ext cx="209550" cy="212725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4622880" y="2346679"/>
            <a:ext cx="715963" cy="838200"/>
            <a:chOff x="4622879" y="2346679"/>
            <a:chExt cx="715963" cy="838200"/>
          </a:xfrm>
        </p:grpSpPr>
        <p:grpSp>
          <p:nvGrpSpPr>
            <p:cNvPr id="70" name="Group 69"/>
            <p:cNvGrpSpPr/>
            <p:nvPr/>
          </p:nvGrpSpPr>
          <p:grpSpPr>
            <a:xfrm>
              <a:off x="4622879" y="2346679"/>
              <a:ext cx="715963" cy="838200"/>
              <a:chOff x="4364038" y="3074988"/>
              <a:chExt cx="715963" cy="838200"/>
            </a:xfrm>
            <a:solidFill>
              <a:schemeClr val="accent3"/>
            </a:solidFill>
          </p:grpSpPr>
          <p:sp>
            <p:nvSpPr>
              <p:cNvPr id="71" name="Oval 8"/>
              <p:cNvSpPr>
                <a:spLocks noChangeArrowheads="1"/>
              </p:cNvSpPr>
              <p:nvPr/>
            </p:nvSpPr>
            <p:spPr bwMode="auto">
              <a:xfrm>
                <a:off x="4364038" y="3074988"/>
                <a:ext cx="715963" cy="71755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9"/>
              <p:cNvSpPr/>
              <p:nvPr/>
            </p:nvSpPr>
            <p:spPr bwMode="auto">
              <a:xfrm>
                <a:off x="4546600" y="3743325"/>
                <a:ext cx="184150" cy="1698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107"/>
                  </a:cxn>
                  <a:cxn ang="0">
                    <a:pos x="116" y="18"/>
                  </a:cxn>
                  <a:cxn ang="0">
                    <a:pos x="0" y="0"/>
                  </a:cxn>
                </a:cxnLst>
                <a:rect l="0" t="0" r="r" b="b"/>
                <a:pathLst>
                  <a:path w="116" h="107">
                    <a:moveTo>
                      <a:pt x="0" y="0"/>
                    </a:moveTo>
                    <a:lnTo>
                      <a:pt x="11" y="107"/>
                    </a:lnTo>
                    <a:lnTo>
                      <a:pt x="116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9" name="Freeform 66"/>
            <p:cNvSpPr>
              <a:spLocks noEditPoints="1"/>
            </p:cNvSpPr>
            <p:nvPr/>
          </p:nvSpPr>
          <p:spPr bwMode="auto">
            <a:xfrm>
              <a:off x="4776551" y="2535207"/>
              <a:ext cx="426080" cy="330486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2357685" y="2547839"/>
            <a:ext cx="782308" cy="666148"/>
            <a:chOff x="2357684" y="2547838"/>
            <a:chExt cx="782308" cy="666148"/>
          </a:xfrm>
        </p:grpSpPr>
        <p:grpSp>
          <p:nvGrpSpPr>
            <p:cNvPr id="118" name="Group 117"/>
            <p:cNvGrpSpPr/>
            <p:nvPr/>
          </p:nvGrpSpPr>
          <p:grpSpPr>
            <a:xfrm rot="17590240">
              <a:off x="2415764" y="2489758"/>
              <a:ext cx="666148" cy="782308"/>
              <a:chOff x="3071813" y="2624138"/>
              <a:chExt cx="446088" cy="523875"/>
            </a:xfrm>
            <a:solidFill>
              <a:schemeClr val="accent3"/>
            </a:solidFill>
          </p:grpSpPr>
          <p:sp>
            <p:nvSpPr>
              <p:cNvPr id="119" name="Oval 26"/>
              <p:cNvSpPr>
                <a:spLocks noChangeArrowheads="1"/>
              </p:cNvSpPr>
              <p:nvPr/>
            </p:nvSpPr>
            <p:spPr bwMode="auto">
              <a:xfrm>
                <a:off x="3071813" y="2624138"/>
                <a:ext cx="446088" cy="4476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Freeform 27"/>
              <p:cNvSpPr/>
              <p:nvPr/>
            </p:nvSpPr>
            <p:spPr bwMode="auto">
              <a:xfrm>
                <a:off x="3290888" y="3040063"/>
                <a:ext cx="114300" cy="107950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67" y="68"/>
                  </a:cxn>
                  <a:cxn ang="0">
                    <a:pos x="0" y="11"/>
                  </a:cxn>
                  <a:cxn ang="0">
                    <a:pos x="72" y="0"/>
                  </a:cxn>
                </a:cxnLst>
                <a:rect l="0" t="0" r="r" b="b"/>
                <a:pathLst>
                  <a:path w="72" h="68">
                    <a:moveTo>
                      <a:pt x="72" y="0"/>
                    </a:moveTo>
                    <a:lnTo>
                      <a:pt x="67" y="68"/>
                    </a:lnTo>
                    <a:lnTo>
                      <a:pt x="0" y="1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1" name="Freeform 171"/>
            <p:cNvSpPr/>
            <p:nvPr/>
          </p:nvSpPr>
          <p:spPr bwMode="auto">
            <a:xfrm>
              <a:off x="2531943" y="2737119"/>
              <a:ext cx="354864" cy="257148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2" y="44"/>
                </a:cxn>
                <a:cxn ang="0">
                  <a:pos x="61" y="45"/>
                </a:cxn>
                <a:cxn ang="0">
                  <a:pos x="60" y="44"/>
                </a:cxn>
                <a:cxn ang="0">
                  <a:pos x="45" y="30"/>
                </a:cxn>
                <a:cxn ang="0">
                  <a:pos x="45" y="36"/>
                </a:cxn>
                <a:cxn ang="0">
                  <a:pos x="35" y="46"/>
                </a:cxn>
                <a:cxn ang="0">
                  <a:pos x="10" y="46"/>
                </a:cxn>
                <a:cxn ang="0">
                  <a:pos x="0" y="36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35" y="0"/>
                </a:cxn>
                <a:cxn ang="0">
                  <a:pos x="45" y="10"/>
                </a:cxn>
                <a:cxn ang="0">
                  <a:pos x="45" y="16"/>
                </a:cxn>
                <a:cxn ang="0">
                  <a:pos x="60" y="2"/>
                </a:cxn>
                <a:cxn ang="0">
                  <a:pos x="61" y="1"/>
                </a:cxn>
                <a:cxn ang="0">
                  <a:pos x="62" y="1"/>
                </a:cxn>
                <a:cxn ang="0">
                  <a:pos x="64" y="4"/>
                </a:cxn>
                <a:cxn ang="0">
                  <a:pos x="64" y="42"/>
                </a:cxn>
              </a:cxnLst>
              <a:rect l="0" t="0" r="r" b="b"/>
              <a:pathLst>
                <a:path w="64" h="46">
                  <a:moveTo>
                    <a:pt x="64" y="42"/>
                  </a:moveTo>
                  <a:cubicBezTo>
                    <a:pt x="64" y="43"/>
                    <a:pt x="63" y="44"/>
                    <a:pt x="62" y="44"/>
                  </a:cubicBezTo>
                  <a:cubicBezTo>
                    <a:pt x="62" y="45"/>
                    <a:pt x="62" y="45"/>
                    <a:pt x="61" y="45"/>
                  </a:cubicBezTo>
                  <a:cubicBezTo>
                    <a:pt x="61" y="45"/>
                    <a:pt x="60" y="44"/>
                    <a:pt x="60" y="4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41"/>
                    <a:pt x="41" y="46"/>
                    <a:pt x="35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" y="46"/>
                    <a:pt x="0" y="41"/>
                    <a:pt x="0" y="3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1" y="0"/>
                    <a:pt x="45" y="5"/>
                    <a:pt x="45" y="10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2"/>
                    <a:pt x="64" y="3"/>
                    <a:pt x="64" y="4"/>
                  </a:cubicBezTo>
                  <a:lnTo>
                    <a:pt x="64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3427244" y="2721406"/>
            <a:ext cx="446088" cy="523875"/>
            <a:chOff x="3427244" y="2721405"/>
            <a:chExt cx="446088" cy="523875"/>
          </a:xfrm>
        </p:grpSpPr>
        <p:grpSp>
          <p:nvGrpSpPr>
            <p:cNvPr id="97" name="Group 96"/>
            <p:cNvGrpSpPr/>
            <p:nvPr/>
          </p:nvGrpSpPr>
          <p:grpSpPr>
            <a:xfrm rot="18992570">
              <a:off x="3427244" y="2721405"/>
              <a:ext cx="446088" cy="523875"/>
              <a:chOff x="3071813" y="2624138"/>
              <a:chExt cx="446088" cy="523875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98" name="Oval 26"/>
              <p:cNvSpPr>
                <a:spLocks noChangeArrowheads="1"/>
              </p:cNvSpPr>
              <p:nvPr/>
            </p:nvSpPr>
            <p:spPr bwMode="auto">
              <a:xfrm>
                <a:off x="3071813" y="2624138"/>
                <a:ext cx="446088" cy="4476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Freeform 27"/>
              <p:cNvSpPr/>
              <p:nvPr/>
            </p:nvSpPr>
            <p:spPr bwMode="auto">
              <a:xfrm>
                <a:off x="3290888" y="3040063"/>
                <a:ext cx="114300" cy="107950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67" y="68"/>
                  </a:cxn>
                  <a:cxn ang="0">
                    <a:pos x="0" y="11"/>
                  </a:cxn>
                  <a:cxn ang="0">
                    <a:pos x="72" y="0"/>
                  </a:cxn>
                </a:cxnLst>
                <a:rect l="0" t="0" r="r" b="b"/>
                <a:pathLst>
                  <a:path w="72" h="68">
                    <a:moveTo>
                      <a:pt x="72" y="0"/>
                    </a:moveTo>
                    <a:lnTo>
                      <a:pt x="67" y="68"/>
                    </a:lnTo>
                    <a:lnTo>
                      <a:pt x="0" y="1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3" name="Freeform 115"/>
            <p:cNvSpPr>
              <a:spLocks noEditPoints="1"/>
            </p:cNvSpPr>
            <p:nvPr/>
          </p:nvSpPr>
          <p:spPr bwMode="auto">
            <a:xfrm>
              <a:off x="3514746" y="2841496"/>
              <a:ext cx="219075" cy="220663"/>
            </a:xfrm>
            <a:custGeom>
              <a:avLst/>
              <a:gdLst/>
              <a:ahLst/>
              <a:cxnLst>
                <a:cxn ang="0">
                  <a:pos x="64" y="32"/>
                </a:cxn>
                <a:cxn ang="0">
                  <a:pos x="32" y="64"/>
                </a:cxn>
                <a:cxn ang="0">
                  <a:pos x="0" y="32"/>
                </a:cxn>
                <a:cxn ang="0">
                  <a:pos x="32" y="0"/>
                </a:cxn>
                <a:cxn ang="0">
                  <a:pos x="64" y="32"/>
                </a:cxn>
                <a:cxn ang="0">
                  <a:pos x="14" y="38"/>
                </a:cxn>
                <a:cxn ang="0">
                  <a:pos x="13" y="32"/>
                </a:cxn>
                <a:cxn ang="0">
                  <a:pos x="14" y="26"/>
                </a:cxn>
                <a:cxn ang="0">
                  <a:pos x="8" y="19"/>
                </a:cxn>
                <a:cxn ang="0">
                  <a:pos x="4" y="32"/>
                </a:cxn>
                <a:cxn ang="0">
                  <a:pos x="8" y="45"/>
                </a:cxn>
                <a:cxn ang="0">
                  <a:pos x="14" y="38"/>
                </a:cxn>
                <a:cxn ang="0">
                  <a:pos x="45" y="32"/>
                </a:cxn>
                <a:cxn ang="0">
                  <a:pos x="32" y="18"/>
                </a:cxn>
                <a:cxn ang="0">
                  <a:pos x="18" y="32"/>
                </a:cxn>
                <a:cxn ang="0">
                  <a:pos x="32" y="46"/>
                </a:cxn>
                <a:cxn ang="0">
                  <a:pos x="45" y="32"/>
                </a:cxn>
                <a:cxn ang="0">
                  <a:pos x="19" y="8"/>
                </a:cxn>
                <a:cxn ang="0">
                  <a:pos x="26" y="15"/>
                </a:cxn>
                <a:cxn ang="0">
                  <a:pos x="32" y="14"/>
                </a:cxn>
                <a:cxn ang="0">
                  <a:pos x="38" y="15"/>
                </a:cxn>
                <a:cxn ang="0">
                  <a:pos x="45" y="8"/>
                </a:cxn>
                <a:cxn ang="0">
                  <a:pos x="32" y="5"/>
                </a:cxn>
                <a:cxn ang="0">
                  <a:pos x="19" y="8"/>
                </a:cxn>
                <a:cxn ang="0">
                  <a:pos x="45" y="56"/>
                </a:cxn>
                <a:cxn ang="0">
                  <a:pos x="38" y="49"/>
                </a:cxn>
                <a:cxn ang="0">
                  <a:pos x="32" y="50"/>
                </a:cxn>
                <a:cxn ang="0">
                  <a:pos x="26" y="49"/>
                </a:cxn>
                <a:cxn ang="0">
                  <a:pos x="19" y="56"/>
                </a:cxn>
                <a:cxn ang="0">
                  <a:pos x="32" y="60"/>
                </a:cxn>
                <a:cxn ang="0">
                  <a:pos x="45" y="56"/>
                </a:cxn>
                <a:cxn ang="0">
                  <a:pos x="56" y="45"/>
                </a:cxn>
                <a:cxn ang="0">
                  <a:pos x="59" y="32"/>
                </a:cxn>
                <a:cxn ang="0">
                  <a:pos x="56" y="19"/>
                </a:cxn>
                <a:cxn ang="0">
                  <a:pos x="49" y="26"/>
                </a:cxn>
                <a:cxn ang="0">
                  <a:pos x="50" y="32"/>
                </a:cxn>
                <a:cxn ang="0">
                  <a:pos x="49" y="38"/>
                </a:cxn>
                <a:cxn ang="0">
                  <a:pos x="56" y="45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50"/>
                    <a:pt x="49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close/>
                  <a:moveTo>
                    <a:pt x="14" y="38"/>
                  </a:moveTo>
                  <a:cubicBezTo>
                    <a:pt x="14" y="36"/>
                    <a:pt x="13" y="34"/>
                    <a:pt x="13" y="32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3"/>
                    <a:pt x="4" y="28"/>
                    <a:pt x="4" y="32"/>
                  </a:cubicBezTo>
                  <a:cubicBezTo>
                    <a:pt x="4" y="37"/>
                    <a:pt x="6" y="41"/>
                    <a:pt x="8" y="45"/>
                  </a:cubicBezTo>
                  <a:lnTo>
                    <a:pt x="14" y="38"/>
                  </a:lnTo>
                  <a:close/>
                  <a:moveTo>
                    <a:pt x="45" y="32"/>
                  </a:moveTo>
                  <a:cubicBezTo>
                    <a:pt x="45" y="25"/>
                    <a:pt x="39" y="18"/>
                    <a:pt x="32" y="18"/>
                  </a:cubicBezTo>
                  <a:cubicBezTo>
                    <a:pt x="24" y="18"/>
                    <a:pt x="18" y="25"/>
                    <a:pt x="18" y="32"/>
                  </a:cubicBezTo>
                  <a:cubicBezTo>
                    <a:pt x="18" y="40"/>
                    <a:pt x="24" y="46"/>
                    <a:pt x="32" y="46"/>
                  </a:cubicBezTo>
                  <a:cubicBezTo>
                    <a:pt x="39" y="46"/>
                    <a:pt x="45" y="40"/>
                    <a:pt x="45" y="32"/>
                  </a:cubicBezTo>
                  <a:close/>
                  <a:moveTo>
                    <a:pt x="19" y="8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8" y="14"/>
                    <a:pt x="30" y="14"/>
                    <a:pt x="32" y="14"/>
                  </a:cubicBezTo>
                  <a:cubicBezTo>
                    <a:pt x="34" y="14"/>
                    <a:pt x="36" y="14"/>
                    <a:pt x="38" y="15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6"/>
                    <a:pt x="36" y="5"/>
                    <a:pt x="32" y="5"/>
                  </a:cubicBezTo>
                  <a:cubicBezTo>
                    <a:pt x="27" y="5"/>
                    <a:pt x="23" y="6"/>
                    <a:pt x="19" y="8"/>
                  </a:cubicBezTo>
                  <a:close/>
                  <a:moveTo>
                    <a:pt x="45" y="56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6" y="50"/>
                    <a:pt x="34" y="50"/>
                    <a:pt x="32" y="50"/>
                  </a:cubicBezTo>
                  <a:cubicBezTo>
                    <a:pt x="30" y="50"/>
                    <a:pt x="28" y="50"/>
                    <a:pt x="26" y="4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3" y="58"/>
                    <a:pt x="27" y="60"/>
                    <a:pt x="32" y="60"/>
                  </a:cubicBezTo>
                  <a:cubicBezTo>
                    <a:pt x="36" y="60"/>
                    <a:pt x="41" y="58"/>
                    <a:pt x="45" y="56"/>
                  </a:cubicBezTo>
                  <a:close/>
                  <a:moveTo>
                    <a:pt x="56" y="45"/>
                  </a:moveTo>
                  <a:cubicBezTo>
                    <a:pt x="58" y="41"/>
                    <a:pt x="59" y="37"/>
                    <a:pt x="59" y="32"/>
                  </a:cubicBezTo>
                  <a:cubicBezTo>
                    <a:pt x="59" y="28"/>
                    <a:pt x="58" y="23"/>
                    <a:pt x="56" y="1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8"/>
                    <a:pt x="50" y="30"/>
                    <a:pt x="50" y="32"/>
                  </a:cubicBezTo>
                  <a:cubicBezTo>
                    <a:pt x="50" y="34"/>
                    <a:pt x="50" y="36"/>
                    <a:pt x="49" y="38"/>
                  </a:cubicBezTo>
                  <a:lnTo>
                    <a:pt x="56" y="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7" name="Group 256"/>
          <p:cNvGrpSpPr/>
          <p:nvPr/>
        </p:nvGrpSpPr>
        <p:grpSpPr>
          <a:xfrm>
            <a:off x="5330900" y="2086897"/>
            <a:ext cx="422275" cy="495300"/>
            <a:chOff x="5330899" y="2086897"/>
            <a:chExt cx="422275" cy="495300"/>
          </a:xfrm>
        </p:grpSpPr>
        <p:grpSp>
          <p:nvGrpSpPr>
            <p:cNvPr id="61" name="Group 60"/>
            <p:cNvGrpSpPr/>
            <p:nvPr/>
          </p:nvGrpSpPr>
          <p:grpSpPr>
            <a:xfrm rot="1108877">
              <a:off x="5330899" y="2086897"/>
              <a:ext cx="422275" cy="495300"/>
              <a:chOff x="4935538" y="1195388"/>
              <a:chExt cx="422275" cy="4953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64" name="Oval 6"/>
              <p:cNvSpPr>
                <a:spLocks noChangeArrowheads="1"/>
              </p:cNvSpPr>
              <p:nvPr/>
            </p:nvSpPr>
            <p:spPr bwMode="auto">
              <a:xfrm>
                <a:off x="4935538" y="1195388"/>
                <a:ext cx="422275" cy="4222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5041900" y="1589088"/>
                <a:ext cx="109538" cy="1016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4"/>
                  </a:cxn>
                  <a:cxn ang="0">
                    <a:pos x="69" y="11"/>
                  </a:cxn>
                  <a:cxn ang="0">
                    <a:pos x="0" y="0"/>
                  </a:cxn>
                </a:cxnLst>
                <a:rect l="0" t="0" r="r" b="b"/>
                <a:pathLst>
                  <a:path w="69" h="64">
                    <a:moveTo>
                      <a:pt x="0" y="0"/>
                    </a:moveTo>
                    <a:lnTo>
                      <a:pt x="6" y="64"/>
                    </a:lnTo>
                    <a:lnTo>
                      <a:pt x="69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5" name="Freeform 13"/>
            <p:cNvSpPr>
              <a:spLocks noEditPoints="1"/>
            </p:cNvSpPr>
            <p:nvPr/>
          </p:nvSpPr>
          <p:spPr bwMode="auto">
            <a:xfrm>
              <a:off x="5462157" y="2208744"/>
              <a:ext cx="209550" cy="209550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4733880" y="1361965"/>
            <a:ext cx="367990" cy="429837"/>
            <a:chOff x="4733880" y="1361964"/>
            <a:chExt cx="367990" cy="429837"/>
          </a:xfrm>
        </p:grpSpPr>
        <p:grpSp>
          <p:nvGrpSpPr>
            <p:cNvPr id="127" name="Group 126"/>
            <p:cNvGrpSpPr/>
            <p:nvPr/>
          </p:nvGrpSpPr>
          <p:grpSpPr>
            <a:xfrm rot="1441643" flipH="1">
              <a:off x="4733880" y="1361964"/>
              <a:ext cx="367990" cy="429837"/>
              <a:chOff x="4470400" y="1712913"/>
              <a:chExt cx="566738" cy="661988"/>
            </a:xfrm>
            <a:solidFill>
              <a:schemeClr val="accent1"/>
            </a:solidFill>
          </p:grpSpPr>
          <p:sp>
            <p:nvSpPr>
              <p:cNvPr id="128" name="Oval 14"/>
              <p:cNvSpPr>
                <a:spLocks noChangeArrowheads="1"/>
              </p:cNvSpPr>
              <p:nvPr/>
            </p:nvSpPr>
            <p:spPr bwMode="auto">
              <a:xfrm>
                <a:off x="4470400" y="1712913"/>
                <a:ext cx="566738" cy="56673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Freeform 15"/>
              <p:cNvSpPr/>
              <p:nvPr/>
            </p:nvSpPr>
            <p:spPr bwMode="auto">
              <a:xfrm>
                <a:off x="4614863" y="2239963"/>
                <a:ext cx="144463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5"/>
                  </a:cxn>
                  <a:cxn ang="0">
                    <a:pos x="91" y="14"/>
                  </a:cxn>
                  <a:cxn ang="0">
                    <a:pos x="0" y="0"/>
                  </a:cxn>
                </a:cxnLst>
                <a:rect l="0" t="0" r="r" b="b"/>
                <a:pathLst>
                  <a:path w="91" h="85">
                    <a:moveTo>
                      <a:pt x="0" y="0"/>
                    </a:moveTo>
                    <a:lnTo>
                      <a:pt x="8" y="85"/>
                    </a:lnTo>
                    <a:lnTo>
                      <a:pt x="9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6" name="Freeform 18"/>
            <p:cNvSpPr>
              <a:spLocks noEditPoints="1"/>
            </p:cNvSpPr>
            <p:nvPr/>
          </p:nvSpPr>
          <p:spPr bwMode="auto">
            <a:xfrm>
              <a:off x="4852748" y="1435762"/>
              <a:ext cx="144463" cy="203200"/>
            </a:xfrm>
            <a:custGeom>
              <a:avLst/>
              <a:gdLst/>
              <a:ahLst/>
              <a:cxnLst>
                <a:cxn ang="0">
                  <a:pos x="21" y="59"/>
                </a:cxn>
                <a:cxn ang="0">
                  <a:pos x="0" y="38"/>
                </a:cxn>
                <a:cxn ang="0">
                  <a:pos x="4" y="27"/>
                </a:cxn>
                <a:cxn ang="0">
                  <a:pos x="18" y="2"/>
                </a:cxn>
                <a:cxn ang="0">
                  <a:pos x="21" y="0"/>
                </a:cxn>
                <a:cxn ang="0">
                  <a:pos x="24" y="2"/>
                </a:cxn>
                <a:cxn ang="0">
                  <a:pos x="38" y="27"/>
                </a:cxn>
                <a:cxn ang="0">
                  <a:pos x="42" y="38"/>
                </a:cxn>
                <a:cxn ang="0">
                  <a:pos x="21" y="59"/>
                </a:cxn>
                <a:cxn ang="0">
                  <a:pos x="20" y="41"/>
                </a:cxn>
                <a:cxn ang="0">
                  <a:pos x="17" y="35"/>
                </a:cxn>
                <a:cxn ang="0">
                  <a:pos x="16" y="34"/>
                </a:cxn>
                <a:cxn ang="0">
                  <a:pos x="15" y="35"/>
                </a:cxn>
                <a:cxn ang="0">
                  <a:pos x="12" y="41"/>
                </a:cxn>
                <a:cxn ang="0">
                  <a:pos x="11" y="44"/>
                </a:cxn>
                <a:cxn ang="0">
                  <a:pos x="16" y="49"/>
                </a:cxn>
                <a:cxn ang="0">
                  <a:pos x="21" y="44"/>
                </a:cxn>
                <a:cxn ang="0">
                  <a:pos x="20" y="41"/>
                </a:cxn>
              </a:cxnLst>
              <a:rect l="0" t="0" r="r" b="b"/>
              <a:pathLst>
                <a:path w="42" h="59">
                  <a:moveTo>
                    <a:pt x="21" y="59"/>
                  </a:moveTo>
                  <a:cubicBezTo>
                    <a:pt x="10" y="59"/>
                    <a:pt x="0" y="50"/>
                    <a:pt x="0" y="38"/>
                  </a:cubicBezTo>
                  <a:cubicBezTo>
                    <a:pt x="0" y="34"/>
                    <a:pt x="2" y="31"/>
                    <a:pt x="4" y="27"/>
                  </a:cubicBezTo>
                  <a:cubicBezTo>
                    <a:pt x="6" y="24"/>
                    <a:pt x="14" y="13"/>
                    <a:pt x="18" y="2"/>
                  </a:cubicBezTo>
                  <a:cubicBezTo>
                    <a:pt x="18" y="1"/>
                    <a:pt x="20" y="0"/>
                    <a:pt x="21" y="0"/>
                  </a:cubicBezTo>
                  <a:cubicBezTo>
                    <a:pt x="22" y="0"/>
                    <a:pt x="24" y="1"/>
                    <a:pt x="24" y="2"/>
                  </a:cubicBezTo>
                  <a:cubicBezTo>
                    <a:pt x="28" y="13"/>
                    <a:pt x="36" y="24"/>
                    <a:pt x="38" y="27"/>
                  </a:cubicBezTo>
                  <a:cubicBezTo>
                    <a:pt x="40" y="31"/>
                    <a:pt x="42" y="34"/>
                    <a:pt x="42" y="38"/>
                  </a:cubicBezTo>
                  <a:cubicBezTo>
                    <a:pt x="42" y="50"/>
                    <a:pt x="32" y="59"/>
                    <a:pt x="21" y="59"/>
                  </a:cubicBezTo>
                  <a:close/>
                  <a:moveTo>
                    <a:pt x="20" y="41"/>
                  </a:moveTo>
                  <a:cubicBezTo>
                    <a:pt x="20" y="40"/>
                    <a:pt x="18" y="37"/>
                    <a:pt x="17" y="35"/>
                  </a:cubicBezTo>
                  <a:cubicBezTo>
                    <a:pt x="17" y="34"/>
                    <a:pt x="16" y="34"/>
                    <a:pt x="16" y="34"/>
                  </a:cubicBezTo>
                  <a:cubicBezTo>
                    <a:pt x="16" y="34"/>
                    <a:pt x="15" y="34"/>
                    <a:pt x="15" y="35"/>
                  </a:cubicBezTo>
                  <a:cubicBezTo>
                    <a:pt x="14" y="37"/>
                    <a:pt x="12" y="40"/>
                    <a:pt x="12" y="41"/>
                  </a:cubicBezTo>
                  <a:cubicBezTo>
                    <a:pt x="11" y="42"/>
                    <a:pt x="11" y="43"/>
                    <a:pt x="11" y="44"/>
                  </a:cubicBezTo>
                  <a:cubicBezTo>
                    <a:pt x="11" y="46"/>
                    <a:pt x="13" y="49"/>
                    <a:pt x="16" y="49"/>
                  </a:cubicBezTo>
                  <a:cubicBezTo>
                    <a:pt x="19" y="49"/>
                    <a:pt x="21" y="46"/>
                    <a:pt x="21" y="44"/>
                  </a:cubicBezTo>
                  <a:cubicBezTo>
                    <a:pt x="21" y="43"/>
                    <a:pt x="21" y="42"/>
                    <a:pt x="20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3514745" y="2032114"/>
            <a:ext cx="446088" cy="523875"/>
            <a:chOff x="3514745" y="2032113"/>
            <a:chExt cx="446088" cy="523875"/>
          </a:xfrm>
        </p:grpSpPr>
        <p:grpSp>
          <p:nvGrpSpPr>
            <p:cNvPr id="91" name="Group 90"/>
            <p:cNvGrpSpPr/>
            <p:nvPr/>
          </p:nvGrpSpPr>
          <p:grpSpPr>
            <a:xfrm>
              <a:off x="3514745" y="2032113"/>
              <a:ext cx="446088" cy="523875"/>
              <a:chOff x="3071813" y="2022475"/>
              <a:chExt cx="446088" cy="52387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92" name="Oval 22"/>
              <p:cNvSpPr>
                <a:spLocks noChangeArrowheads="1"/>
              </p:cNvSpPr>
              <p:nvPr/>
            </p:nvSpPr>
            <p:spPr bwMode="auto">
              <a:xfrm>
                <a:off x="3071813" y="2022475"/>
                <a:ext cx="446088" cy="4476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3" name="Freeform 23"/>
              <p:cNvSpPr/>
              <p:nvPr/>
            </p:nvSpPr>
            <p:spPr bwMode="auto">
              <a:xfrm>
                <a:off x="3290888" y="2438400"/>
                <a:ext cx="114300" cy="107950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67" y="68"/>
                  </a:cxn>
                  <a:cxn ang="0">
                    <a:pos x="0" y="13"/>
                  </a:cxn>
                  <a:cxn ang="0">
                    <a:pos x="72" y="0"/>
                  </a:cxn>
                </a:cxnLst>
                <a:rect l="0" t="0" r="r" b="b"/>
                <a:pathLst>
                  <a:path w="72" h="68">
                    <a:moveTo>
                      <a:pt x="72" y="0"/>
                    </a:moveTo>
                    <a:lnTo>
                      <a:pt x="67" y="68"/>
                    </a:lnTo>
                    <a:lnTo>
                      <a:pt x="0" y="13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7" name="Freeform 48"/>
            <p:cNvSpPr/>
            <p:nvPr/>
          </p:nvSpPr>
          <p:spPr bwMode="auto">
            <a:xfrm>
              <a:off x="3671663" y="2154451"/>
              <a:ext cx="127000" cy="230188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2870006" y="3118300"/>
            <a:ext cx="838200" cy="715963"/>
            <a:chOff x="2870006" y="3118299"/>
            <a:chExt cx="838200" cy="715963"/>
          </a:xfrm>
        </p:grpSpPr>
        <p:grpSp>
          <p:nvGrpSpPr>
            <p:cNvPr id="114" name="Group 113"/>
            <p:cNvGrpSpPr/>
            <p:nvPr/>
          </p:nvGrpSpPr>
          <p:grpSpPr>
            <a:xfrm rot="15727265">
              <a:off x="2931124" y="3057181"/>
              <a:ext cx="715963" cy="838200"/>
              <a:chOff x="4364038" y="3074988"/>
              <a:chExt cx="715963" cy="838200"/>
            </a:xfrm>
            <a:solidFill>
              <a:schemeClr val="accent1"/>
            </a:solidFill>
          </p:grpSpPr>
          <p:sp>
            <p:nvSpPr>
              <p:cNvPr id="115" name="Oval 8"/>
              <p:cNvSpPr>
                <a:spLocks noChangeArrowheads="1"/>
              </p:cNvSpPr>
              <p:nvPr/>
            </p:nvSpPr>
            <p:spPr bwMode="auto">
              <a:xfrm>
                <a:off x="4364038" y="3074988"/>
                <a:ext cx="715963" cy="71755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Freeform 9"/>
              <p:cNvSpPr/>
              <p:nvPr/>
            </p:nvSpPr>
            <p:spPr bwMode="auto">
              <a:xfrm>
                <a:off x="4546600" y="3743325"/>
                <a:ext cx="184150" cy="1698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107"/>
                  </a:cxn>
                  <a:cxn ang="0">
                    <a:pos x="116" y="18"/>
                  </a:cxn>
                  <a:cxn ang="0">
                    <a:pos x="0" y="0"/>
                  </a:cxn>
                </a:cxnLst>
                <a:rect l="0" t="0" r="r" b="b"/>
                <a:pathLst>
                  <a:path w="116" h="107">
                    <a:moveTo>
                      <a:pt x="0" y="0"/>
                    </a:moveTo>
                    <a:lnTo>
                      <a:pt x="11" y="107"/>
                    </a:lnTo>
                    <a:lnTo>
                      <a:pt x="116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8" name="Freeform 101"/>
            <p:cNvSpPr>
              <a:spLocks noEditPoints="1"/>
            </p:cNvSpPr>
            <p:nvPr/>
          </p:nvSpPr>
          <p:spPr bwMode="auto">
            <a:xfrm>
              <a:off x="3061049" y="3345633"/>
              <a:ext cx="358811" cy="237766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5343801" y="3181344"/>
            <a:ext cx="838200" cy="715963"/>
            <a:chOff x="5343801" y="3181343"/>
            <a:chExt cx="838200" cy="715963"/>
          </a:xfrm>
        </p:grpSpPr>
        <p:grpSp>
          <p:nvGrpSpPr>
            <p:cNvPr id="151" name="Group 150"/>
            <p:cNvGrpSpPr/>
            <p:nvPr/>
          </p:nvGrpSpPr>
          <p:grpSpPr>
            <a:xfrm rot="5872735" flipH="1">
              <a:off x="5404919" y="3120225"/>
              <a:ext cx="715963" cy="838200"/>
              <a:chOff x="4364038" y="3074988"/>
              <a:chExt cx="715963" cy="838200"/>
            </a:xfrm>
            <a:solidFill>
              <a:schemeClr val="accent2"/>
            </a:solidFill>
          </p:grpSpPr>
          <p:sp>
            <p:nvSpPr>
              <p:cNvPr id="152" name="Oval 8"/>
              <p:cNvSpPr>
                <a:spLocks noChangeArrowheads="1"/>
              </p:cNvSpPr>
              <p:nvPr/>
            </p:nvSpPr>
            <p:spPr bwMode="auto">
              <a:xfrm>
                <a:off x="4364038" y="3074988"/>
                <a:ext cx="715963" cy="71755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9"/>
              <p:cNvSpPr/>
              <p:nvPr/>
            </p:nvSpPr>
            <p:spPr bwMode="auto">
              <a:xfrm>
                <a:off x="4546600" y="3743325"/>
                <a:ext cx="184150" cy="1698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107"/>
                  </a:cxn>
                  <a:cxn ang="0">
                    <a:pos x="116" y="18"/>
                  </a:cxn>
                  <a:cxn ang="0">
                    <a:pos x="0" y="0"/>
                  </a:cxn>
                </a:cxnLst>
                <a:rect l="0" t="0" r="r" b="b"/>
                <a:pathLst>
                  <a:path w="116" h="107">
                    <a:moveTo>
                      <a:pt x="0" y="0"/>
                    </a:moveTo>
                    <a:lnTo>
                      <a:pt x="11" y="107"/>
                    </a:lnTo>
                    <a:lnTo>
                      <a:pt x="116" y="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9" name="Freeform 148"/>
            <p:cNvSpPr>
              <a:spLocks noEditPoints="1"/>
            </p:cNvSpPr>
            <p:nvPr/>
          </p:nvSpPr>
          <p:spPr bwMode="auto">
            <a:xfrm>
              <a:off x="5683246" y="3368493"/>
              <a:ext cx="305104" cy="294128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6079799" y="2750821"/>
            <a:ext cx="661987" cy="561975"/>
            <a:chOff x="6079798" y="2750820"/>
            <a:chExt cx="661987" cy="561975"/>
          </a:xfrm>
        </p:grpSpPr>
        <p:grpSp>
          <p:nvGrpSpPr>
            <p:cNvPr id="111" name="Group 110"/>
            <p:cNvGrpSpPr/>
            <p:nvPr/>
          </p:nvGrpSpPr>
          <p:grpSpPr>
            <a:xfrm rot="4381353">
              <a:off x="6129804" y="2700814"/>
              <a:ext cx="561975" cy="661987"/>
              <a:chOff x="5002213" y="2306638"/>
              <a:chExt cx="561975" cy="661987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112" name="Oval 12"/>
              <p:cNvSpPr>
                <a:spLocks noChangeArrowheads="1"/>
              </p:cNvSpPr>
              <p:nvPr/>
            </p:nvSpPr>
            <p:spPr bwMode="auto">
              <a:xfrm>
                <a:off x="5002213" y="2306638"/>
                <a:ext cx="561975" cy="56515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Freeform 13"/>
              <p:cNvSpPr/>
              <p:nvPr/>
            </p:nvSpPr>
            <p:spPr bwMode="auto">
              <a:xfrm>
                <a:off x="5143500" y="2832100"/>
                <a:ext cx="147638" cy="136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86"/>
                  </a:cxn>
                  <a:cxn ang="0">
                    <a:pos x="93" y="15"/>
                  </a:cxn>
                  <a:cxn ang="0">
                    <a:pos x="0" y="0"/>
                  </a:cxn>
                </a:cxnLst>
                <a:rect l="0" t="0" r="r" b="b"/>
                <a:pathLst>
                  <a:path w="93" h="86">
                    <a:moveTo>
                      <a:pt x="0" y="0"/>
                    </a:moveTo>
                    <a:lnTo>
                      <a:pt x="9" y="86"/>
                    </a:lnTo>
                    <a:lnTo>
                      <a:pt x="93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0" name="Freeform 154"/>
            <p:cNvSpPr/>
            <p:nvPr/>
          </p:nvSpPr>
          <p:spPr bwMode="auto">
            <a:xfrm>
              <a:off x="6357938" y="2942363"/>
              <a:ext cx="219075" cy="174625"/>
            </a:xfrm>
            <a:custGeom>
              <a:avLst/>
              <a:gdLst/>
              <a:ahLst/>
              <a:cxnLst>
                <a:cxn ang="0">
                  <a:pos x="57" y="12"/>
                </a:cxn>
                <a:cxn ang="0">
                  <a:pos x="57" y="14"/>
                </a:cxn>
                <a:cxn ang="0">
                  <a:pos x="20" y="51"/>
                </a:cxn>
                <a:cxn ang="0">
                  <a:pos x="0" y="45"/>
                </a:cxn>
                <a:cxn ang="0">
                  <a:pos x="3" y="45"/>
                </a:cxn>
                <a:cxn ang="0">
                  <a:pos x="19" y="40"/>
                </a:cxn>
                <a:cxn ang="0">
                  <a:pos x="7" y="31"/>
                </a:cxn>
                <a:cxn ang="0">
                  <a:pos x="10" y="31"/>
                </a:cxn>
                <a:cxn ang="0">
                  <a:pos x="13" y="31"/>
                </a:cxn>
                <a:cxn ang="0">
                  <a:pos x="3" y="18"/>
                </a:cxn>
                <a:cxn ang="0">
                  <a:pos x="3" y="18"/>
                </a:cxn>
                <a:cxn ang="0">
                  <a:pos x="9" y="19"/>
                </a:cxn>
                <a:cxn ang="0">
                  <a:pos x="3" y="9"/>
                </a:cxn>
                <a:cxn ang="0">
                  <a:pos x="5" y="2"/>
                </a:cxn>
                <a:cxn ang="0">
                  <a:pos x="31" y="16"/>
                </a:cxn>
                <a:cxn ang="0">
                  <a:pos x="31" y="13"/>
                </a:cxn>
                <a:cxn ang="0">
                  <a:pos x="44" y="0"/>
                </a:cxn>
                <a:cxn ang="0">
                  <a:pos x="54" y="4"/>
                </a:cxn>
                <a:cxn ang="0">
                  <a:pos x="62" y="1"/>
                </a:cxn>
                <a:cxn ang="0">
                  <a:pos x="56" y="8"/>
                </a:cxn>
                <a:cxn ang="0">
                  <a:pos x="64" y="6"/>
                </a:cxn>
                <a:cxn ang="0">
                  <a:pos x="57" y="12"/>
                </a:cxn>
              </a:cxnLst>
              <a:rect l="0" t="0" r="r" b="b"/>
              <a:pathLst>
                <a:path w="64" h="51">
                  <a:moveTo>
                    <a:pt x="57" y="12"/>
                  </a:moveTo>
                  <a:cubicBezTo>
                    <a:pt x="57" y="13"/>
                    <a:pt x="57" y="14"/>
                    <a:pt x="57" y="14"/>
                  </a:cubicBezTo>
                  <a:cubicBezTo>
                    <a:pt x="57" y="31"/>
                    <a:pt x="44" y="51"/>
                    <a:pt x="20" y="51"/>
                  </a:cubicBezTo>
                  <a:cubicBezTo>
                    <a:pt x="13" y="51"/>
                    <a:pt x="6" y="49"/>
                    <a:pt x="0" y="45"/>
                  </a:cubicBezTo>
                  <a:cubicBezTo>
                    <a:pt x="1" y="45"/>
                    <a:pt x="2" y="45"/>
                    <a:pt x="3" y="45"/>
                  </a:cubicBezTo>
                  <a:cubicBezTo>
                    <a:pt x="9" y="45"/>
                    <a:pt x="15" y="43"/>
                    <a:pt x="19" y="40"/>
                  </a:cubicBezTo>
                  <a:cubicBezTo>
                    <a:pt x="14" y="40"/>
                    <a:pt x="9" y="36"/>
                    <a:pt x="7" y="31"/>
                  </a:cubicBezTo>
                  <a:cubicBezTo>
                    <a:pt x="8" y="31"/>
                    <a:pt x="9" y="31"/>
                    <a:pt x="10" y="31"/>
                  </a:cubicBezTo>
                  <a:cubicBezTo>
                    <a:pt x="11" y="31"/>
                    <a:pt x="12" y="31"/>
                    <a:pt x="13" y="31"/>
                  </a:cubicBezTo>
                  <a:cubicBezTo>
                    <a:pt x="7" y="29"/>
                    <a:pt x="3" y="24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9"/>
                    <a:pt x="7" y="19"/>
                    <a:pt x="9" y="19"/>
                  </a:cubicBezTo>
                  <a:cubicBezTo>
                    <a:pt x="5" y="17"/>
                    <a:pt x="3" y="13"/>
                    <a:pt x="3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11" y="10"/>
                    <a:pt x="21" y="15"/>
                    <a:pt x="31" y="16"/>
                  </a:cubicBezTo>
                  <a:cubicBezTo>
                    <a:pt x="31" y="15"/>
                    <a:pt x="31" y="14"/>
                    <a:pt x="31" y="13"/>
                  </a:cubicBezTo>
                  <a:cubicBezTo>
                    <a:pt x="31" y="5"/>
                    <a:pt x="37" y="0"/>
                    <a:pt x="44" y="0"/>
                  </a:cubicBezTo>
                  <a:cubicBezTo>
                    <a:pt x="48" y="0"/>
                    <a:pt x="51" y="1"/>
                    <a:pt x="54" y="4"/>
                  </a:cubicBezTo>
                  <a:cubicBezTo>
                    <a:pt x="56" y="3"/>
                    <a:pt x="59" y="2"/>
                    <a:pt x="62" y="1"/>
                  </a:cubicBezTo>
                  <a:cubicBezTo>
                    <a:pt x="61" y="4"/>
                    <a:pt x="59" y="6"/>
                    <a:pt x="56" y="8"/>
                  </a:cubicBezTo>
                  <a:cubicBezTo>
                    <a:pt x="59" y="7"/>
                    <a:pt x="61" y="7"/>
                    <a:pt x="64" y="6"/>
                  </a:cubicBezTo>
                  <a:cubicBezTo>
                    <a:pt x="62" y="8"/>
                    <a:pt x="60" y="11"/>
                    <a:pt x="57" y="1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5701141" y="1595372"/>
            <a:ext cx="536575" cy="630237"/>
            <a:chOff x="5701140" y="1595372"/>
            <a:chExt cx="536575" cy="630237"/>
          </a:xfrm>
        </p:grpSpPr>
        <p:grpSp>
          <p:nvGrpSpPr>
            <p:cNvPr id="106" name="Group 105"/>
            <p:cNvGrpSpPr/>
            <p:nvPr/>
          </p:nvGrpSpPr>
          <p:grpSpPr>
            <a:xfrm rot="19836944">
              <a:off x="5701140" y="1595372"/>
              <a:ext cx="536575" cy="630237"/>
              <a:chOff x="5305425" y="1627188"/>
              <a:chExt cx="536575" cy="630237"/>
            </a:xfrm>
            <a:solidFill>
              <a:schemeClr val="accent1"/>
            </a:solidFill>
          </p:grpSpPr>
          <p:sp>
            <p:nvSpPr>
              <p:cNvPr id="107" name="Oval 32"/>
              <p:cNvSpPr>
                <a:spLocks noChangeArrowheads="1"/>
              </p:cNvSpPr>
              <p:nvPr/>
            </p:nvSpPr>
            <p:spPr bwMode="auto">
              <a:xfrm>
                <a:off x="5305425" y="1627188"/>
                <a:ext cx="536575" cy="5365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Freeform 33"/>
              <p:cNvSpPr/>
              <p:nvPr/>
            </p:nvSpPr>
            <p:spPr bwMode="auto">
              <a:xfrm>
                <a:off x="5443538" y="2127250"/>
                <a:ext cx="136525" cy="130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82"/>
                  </a:cxn>
                  <a:cxn ang="0">
                    <a:pos x="86" y="14"/>
                  </a:cxn>
                  <a:cxn ang="0">
                    <a:pos x="0" y="0"/>
                  </a:cxn>
                </a:cxnLst>
                <a:rect l="0" t="0" r="r" b="b"/>
                <a:pathLst>
                  <a:path w="86" h="82">
                    <a:moveTo>
                      <a:pt x="0" y="0"/>
                    </a:moveTo>
                    <a:lnTo>
                      <a:pt x="7" y="82"/>
                    </a:lnTo>
                    <a:lnTo>
                      <a:pt x="86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1" name="Freeform 104"/>
            <p:cNvSpPr>
              <a:spLocks noEditPoints="1"/>
            </p:cNvSpPr>
            <p:nvPr/>
          </p:nvSpPr>
          <p:spPr bwMode="auto">
            <a:xfrm>
              <a:off x="5843418" y="1767496"/>
              <a:ext cx="212725" cy="212725"/>
            </a:xfrm>
            <a:custGeom>
              <a:avLst/>
              <a:gdLst/>
              <a:ahLst/>
              <a:cxnLst>
                <a:cxn ang="0">
                  <a:pos x="62" y="51"/>
                </a:cxn>
                <a:cxn ang="0">
                  <a:pos x="51" y="62"/>
                </a:cxn>
                <a:cxn ang="0">
                  <a:pos x="12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51" y="0"/>
                </a:cxn>
                <a:cxn ang="0">
                  <a:pos x="62" y="12"/>
                </a:cxn>
                <a:cxn ang="0">
                  <a:pos x="62" y="51"/>
                </a:cxn>
                <a:cxn ang="0">
                  <a:pos x="15" y="11"/>
                </a:cxn>
                <a:cxn ang="0">
                  <a:pos x="9" y="1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20" y="16"/>
                </a:cxn>
                <a:cxn ang="0">
                  <a:pos x="15" y="11"/>
                </a:cxn>
                <a:cxn ang="0">
                  <a:pos x="19" y="52"/>
                </a:cxn>
                <a:cxn ang="0">
                  <a:pos x="19" y="24"/>
                </a:cxn>
                <a:cxn ang="0">
                  <a:pos x="10" y="24"/>
                </a:cxn>
                <a:cxn ang="0">
                  <a:pos x="10" y="52"/>
                </a:cxn>
                <a:cxn ang="0">
                  <a:pos x="19" y="52"/>
                </a:cxn>
                <a:cxn ang="0">
                  <a:pos x="53" y="52"/>
                </a:cxn>
                <a:cxn ang="0">
                  <a:pos x="53" y="36"/>
                </a:cxn>
                <a:cxn ang="0">
                  <a:pos x="42" y="24"/>
                </a:cxn>
                <a:cxn ang="0">
                  <a:pos x="34" y="28"/>
                </a:cxn>
                <a:cxn ang="0">
                  <a:pos x="34" y="28"/>
                </a:cxn>
                <a:cxn ang="0">
                  <a:pos x="34" y="24"/>
                </a:cxn>
                <a:cxn ang="0">
                  <a:pos x="24" y="24"/>
                </a:cxn>
                <a:cxn ang="0">
                  <a:pos x="24" y="52"/>
                </a:cxn>
                <a:cxn ang="0">
                  <a:pos x="34" y="52"/>
                </a:cxn>
                <a:cxn ang="0">
                  <a:pos x="34" y="37"/>
                </a:cxn>
                <a:cxn ang="0">
                  <a:pos x="34" y="34"/>
                </a:cxn>
                <a:cxn ang="0">
                  <a:pos x="39" y="31"/>
                </a:cxn>
                <a:cxn ang="0">
                  <a:pos x="43" y="37"/>
                </a:cxn>
                <a:cxn ang="0">
                  <a:pos x="43" y="52"/>
                </a:cxn>
                <a:cxn ang="0">
                  <a:pos x="53" y="52"/>
                </a:cxn>
              </a:cxnLst>
              <a:rect l="0" t="0" r="r" b="b"/>
              <a:pathLst>
                <a:path w="62" h="62">
                  <a:moveTo>
                    <a:pt x="62" y="51"/>
                  </a:moveTo>
                  <a:cubicBezTo>
                    <a:pt x="62" y="57"/>
                    <a:pt x="57" y="62"/>
                    <a:pt x="5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6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7" y="0"/>
                    <a:pt x="62" y="6"/>
                    <a:pt x="62" y="12"/>
                  </a:cubicBezTo>
                  <a:lnTo>
                    <a:pt x="62" y="51"/>
                  </a:lnTo>
                  <a:close/>
                  <a:moveTo>
                    <a:pt x="15" y="11"/>
                  </a:moveTo>
                  <a:cubicBezTo>
                    <a:pt x="12" y="11"/>
                    <a:pt x="9" y="13"/>
                    <a:pt x="9" y="16"/>
                  </a:cubicBezTo>
                  <a:cubicBezTo>
                    <a:pt x="9" y="18"/>
                    <a:pt x="11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8" y="20"/>
                    <a:pt x="20" y="18"/>
                    <a:pt x="20" y="16"/>
                  </a:cubicBezTo>
                  <a:cubicBezTo>
                    <a:pt x="20" y="13"/>
                    <a:pt x="18" y="11"/>
                    <a:pt x="15" y="11"/>
                  </a:cubicBezTo>
                  <a:close/>
                  <a:moveTo>
                    <a:pt x="19" y="52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52"/>
                    <a:pt x="10" y="52"/>
                    <a:pt x="10" y="52"/>
                  </a:cubicBezTo>
                  <a:lnTo>
                    <a:pt x="19" y="52"/>
                  </a:lnTo>
                  <a:close/>
                  <a:moveTo>
                    <a:pt x="53" y="52"/>
                  </a:moveTo>
                  <a:cubicBezTo>
                    <a:pt x="53" y="36"/>
                    <a:pt x="53" y="36"/>
                    <a:pt x="53" y="36"/>
                  </a:cubicBezTo>
                  <a:cubicBezTo>
                    <a:pt x="53" y="28"/>
                    <a:pt x="48" y="24"/>
                    <a:pt x="42" y="24"/>
                  </a:cubicBezTo>
                  <a:cubicBezTo>
                    <a:pt x="37" y="24"/>
                    <a:pt x="35" y="26"/>
                    <a:pt x="34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7"/>
                    <a:pt x="2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5"/>
                    <a:pt x="34" y="34"/>
                  </a:cubicBezTo>
                  <a:cubicBezTo>
                    <a:pt x="35" y="33"/>
                    <a:pt x="36" y="31"/>
                    <a:pt x="39" y="31"/>
                  </a:cubicBezTo>
                  <a:cubicBezTo>
                    <a:pt x="42" y="31"/>
                    <a:pt x="43" y="33"/>
                    <a:pt x="43" y="37"/>
                  </a:cubicBezTo>
                  <a:cubicBezTo>
                    <a:pt x="43" y="52"/>
                    <a:pt x="43" y="52"/>
                    <a:pt x="43" y="52"/>
                  </a:cubicBezTo>
                  <a:lnTo>
                    <a:pt x="53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6524302" y="2146748"/>
            <a:ext cx="422275" cy="495300"/>
            <a:chOff x="6524301" y="2146748"/>
            <a:chExt cx="422275" cy="495300"/>
          </a:xfrm>
        </p:grpSpPr>
        <p:grpSp>
          <p:nvGrpSpPr>
            <p:cNvPr id="136" name="Group 135"/>
            <p:cNvGrpSpPr/>
            <p:nvPr/>
          </p:nvGrpSpPr>
          <p:grpSpPr>
            <a:xfrm rot="267234">
              <a:off x="6524301" y="2146748"/>
              <a:ext cx="422275" cy="495300"/>
              <a:chOff x="4935538" y="1195388"/>
              <a:chExt cx="422275" cy="495300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37" name="Oval 6"/>
              <p:cNvSpPr>
                <a:spLocks noChangeArrowheads="1"/>
              </p:cNvSpPr>
              <p:nvPr/>
            </p:nvSpPr>
            <p:spPr bwMode="auto">
              <a:xfrm>
                <a:off x="4935538" y="1195388"/>
                <a:ext cx="422275" cy="4222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Freeform 7"/>
              <p:cNvSpPr/>
              <p:nvPr/>
            </p:nvSpPr>
            <p:spPr bwMode="auto">
              <a:xfrm>
                <a:off x="5041900" y="1589088"/>
                <a:ext cx="109538" cy="1016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4"/>
                  </a:cxn>
                  <a:cxn ang="0">
                    <a:pos x="69" y="11"/>
                  </a:cxn>
                  <a:cxn ang="0">
                    <a:pos x="0" y="0"/>
                  </a:cxn>
                </a:cxnLst>
                <a:rect l="0" t="0" r="r" b="b"/>
                <a:pathLst>
                  <a:path w="69" h="64">
                    <a:moveTo>
                      <a:pt x="0" y="0"/>
                    </a:moveTo>
                    <a:lnTo>
                      <a:pt x="6" y="64"/>
                    </a:lnTo>
                    <a:lnTo>
                      <a:pt x="69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2" name="Freeform 83"/>
            <p:cNvSpPr/>
            <p:nvPr/>
          </p:nvSpPr>
          <p:spPr bwMode="auto">
            <a:xfrm>
              <a:off x="6645853" y="2267322"/>
              <a:ext cx="188913" cy="188913"/>
            </a:xfrm>
            <a:custGeom>
              <a:avLst/>
              <a:gdLst/>
              <a:ahLst/>
              <a:cxnLst>
                <a:cxn ang="0">
                  <a:pos x="44" y="55"/>
                </a:cxn>
                <a:cxn ang="0">
                  <a:pos x="37" y="55"/>
                </a:cxn>
                <a:cxn ang="0">
                  <a:pos x="37" y="33"/>
                </a:cxn>
                <a:cxn ang="0">
                  <a:pos x="45" y="33"/>
                </a:cxn>
                <a:cxn ang="0">
                  <a:pos x="46" y="25"/>
                </a:cxn>
                <a:cxn ang="0">
                  <a:pos x="37" y="25"/>
                </a:cxn>
                <a:cxn ang="0">
                  <a:pos x="37" y="20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7" y="9"/>
                </a:cxn>
                <a:cxn ang="0">
                  <a:pos x="40" y="8"/>
                </a:cxn>
                <a:cxn ang="0">
                  <a:pos x="29" y="19"/>
                </a:cxn>
                <a:cxn ang="0">
                  <a:pos x="29" y="25"/>
                </a:cxn>
                <a:cxn ang="0">
                  <a:pos x="21" y="25"/>
                </a:cxn>
                <a:cxn ang="0">
                  <a:pos x="21" y="33"/>
                </a:cxn>
                <a:cxn ang="0">
                  <a:pos x="29" y="33"/>
                </a:cxn>
                <a:cxn ang="0">
                  <a:pos x="29" y="55"/>
                </a:cxn>
                <a:cxn ang="0">
                  <a:pos x="10" y="55"/>
                </a:cxn>
                <a:cxn ang="0">
                  <a:pos x="0" y="45"/>
                </a:cxn>
                <a:cxn ang="0">
                  <a:pos x="0" y="10"/>
                </a:cxn>
                <a:cxn ang="0">
                  <a:pos x="10" y="0"/>
                </a:cxn>
                <a:cxn ang="0">
                  <a:pos x="44" y="0"/>
                </a:cxn>
                <a:cxn ang="0">
                  <a:pos x="55" y="10"/>
                </a:cxn>
                <a:cxn ang="0">
                  <a:pos x="55" y="45"/>
                </a:cxn>
                <a:cxn ang="0">
                  <a:pos x="44" y="55"/>
                </a:cxn>
              </a:cxnLst>
              <a:rect l="0" t="0" r="r" b="b"/>
              <a:pathLst>
                <a:path w="55" h="55">
                  <a:moveTo>
                    <a:pt x="44" y="55"/>
                  </a:moveTo>
                  <a:cubicBezTo>
                    <a:pt x="37" y="55"/>
                    <a:pt x="37" y="55"/>
                    <a:pt x="37" y="55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8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3" y="8"/>
                    <a:pt x="40" y="8"/>
                  </a:cubicBezTo>
                  <a:cubicBezTo>
                    <a:pt x="34" y="8"/>
                    <a:pt x="29" y="12"/>
                    <a:pt x="29" y="19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50"/>
                    <a:pt x="50" y="55"/>
                    <a:pt x="44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5082074" y="1447145"/>
            <a:ext cx="561975" cy="661987"/>
            <a:chOff x="5082073" y="1447144"/>
            <a:chExt cx="561975" cy="661987"/>
          </a:xfrm>
        </p:grpSpPr>
        <p:grpSp>
          <p:nvGrpSpPr>
            <p:cNvPr id="76" name="Group 75"/>
            <p:cNvGrpSpPr/>
            <p:nvPr/>
          </p:nvGrpSpPr>
          <p:grpSpPr>
            <a:xfrm>
              <a:off x="5082073" y="1447144"/>
              <a:ext cx="561975" cy="661987"/>
              <a:chOff x="5002213" y="2306638"/>
              <a:chExt cx="561975" cy="661987"/>
            </a:xfrm>
            <a:solidFill>
              <a:schemeClr val="accent6">
                <a:lumMod val="60000"/>
                <a:lumOff val="40000"/>
              </a:schemeClr>
            </a:solidFill>
          </p:grpSpPr>
          <p:sp>
            <p:nvSpPr>
              <p:cNvPr id="77" name="Oval 12"/>
              <p:cNvSpPr>
                <a:spLocks noChangeArrowheads="1"/>
              </p:cNvSpPr>
              <p:nvPr/>
            </p:nvSpPr>
            <p:spPr bwMode="auto">
              <a:xfrm>
                <a:off x="5002213" y="2306638"/>
                <a:ext cx="561975" cy="56515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13"/>
              <p:cNvSpPr/>
              <p:nvPr/>
            </p:nvSpPr>
            <p:spPr bwMode="auto">
              <a:xfrm>
                <a:off x="5143500" y="2832100"/>
                <a:ext cx="147638" cy="136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" y="86"/>
                  </a:cxn>
                  <a:cxn ang="0">
                    <a:pos x="93" y="15"/>
                  </a:cxn>
                  <a:cxn ang="0">
                    <a:pos x="0" y="0"/>
                  </a:cxn>
                </a:cxnLst>
                <a:rect l="0" t="0" r="r" b="b"/>
                <a:pathLst>
                  <a:path w="93" h="86">
                    <a:moveTo>
                      <a:pt x="0" y="0"/>
                    </a:moveTo>
                    <a:lnTo>
                      <a:pt x="9" y="86"/>
                    </a:lnTo>
                    <a:lnTo>
                      <a:pt x="93" y="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3" name="Freeform 141"/>
            <p:cNvSpPr>
              <a:spLocks noEditPoints="1"/>
            </p:cNvSpPr>
            <p:nvPr/>
          </p:nvSpPr>
          <p:spPr bwMode="auto">
            <a:xfrm>
              <a:off x="5247479" y="1624294"/>
              <a:ext cx="233363" cy="168275"/>
            </a:xfrm>
            <a:custGeom>
              <a:avLst/>
              <a:gdLst/>
              <a:ahLst/>
              <a:cxnLst>
                <a:cxn ang="0">
                  <a:pos x="67" y="41"/>
                </a:cxn>
                <a:cxn ang="0">
                  <a:pos x="59" y="48"/>
                </a:cxn>
                <a:cxn ang="0">
                  <a:pos x="34" y="49"/>
                </a:cxn>
                <a:cxn ang="0">
                  <a:pos x="8" y="48"/>
                </a:cxn>
                <a:cxn ang="0">
                  <a:pos x="1" y="41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34" y="0"/>
                </a:cxn>
                <a:cxn ang="0">
                  <a:pos x="59" y="1"/>
                </a:cxn>
                <a:cxn ang="0">
                  <a:pos x="67" y="8"/>
                </a:cxn>
                <a:cxn ang="0">
                  <a:pos x="68" y="25"/>
                </a:cxn>
                <a:cxn ang="0">
                  <a:pos x="67" y="41"/>
                </a:cxn>
                <a:cxn ang="0">
                  <a:pos x="47" y="23"/>
                </a:cxn>
                <a:cxn ang="0">
                  <a:pos x="28" y="11"/>
                </a:cxn>
                <a:cxn ang="0">
                  <a:pos x="25" y="10"/>
                </a:cxn>
                <a:cxn ang="0">
                  <a:pos x="24" y="13"/>
                </a:cxn>
                <a:cxn ang="0">
                  <a:pos x="24" y="37"/>
                </a:cxn>
                <a:cxn ang="0">
                  <a:pos x="25" y="39"/>
                </a:cxn>
                <a:cxn ang="0">
                  <a:pos x="26" y="39"/>
                </a:cxn>
                <a:cxn ang="0">
                  <a:pos x="28" y="39"/>
                </a:cxn>
                <a:cxn ang="0">
                  <a:pos x="47" y="27"/>
                </a:cxn>
                <a:cxn ang="0">
                  <a:pos x="48" y="25"/>
                </a:cxn>
                <a:cxn ang="0">
                  <a:pos x="47" y="23"/>
                </a:cxn>
              </a:cxnLst>
              <a:rect l="0" t="0" r="r" b="b"/>
              <a:pathLst>
                <a:path w="68" h="49">
                  <a:moveTo>
                    <a:pt x="67" y="41"/>
                  </a:moveTo>
                  <a:cubicBezTo>
                    <a:pt x="66" y="45"/>
                    <a:pt x="63" y="48"/>
                    <a:pt x="59" y="48"/>
                  </a:cubicBezTo>
                  <a:cubicBezTo>
                    <a:pt x="51" y="49"/>
                    <a:pt x="42" y="49"/>
                    <a:pt x="34" y="49"/>
                  </a:cubicBezTo>
                  <a:cubicBezTo>
                    <a:pt x="25" y="49"/>
                    <a:pt x="17" y="49"/>
                    <a:pt x="8" y="48"/>
                  </a:cubicBezTo>
                  <a:cubicBezTo>
                    <a:pt x="5" y="48"/>
                    <a:pt x="2" y="45"/>
                    <a:pt x="1" y="41"/>
                  </a:cubicBezTo>
                  <a:cubicBezTo>
                    <a:pt x="0" y="36"/>
                    <a:pt x="0" y="30"/>
                    <a:pt x="0" y="25"/>
                  </a:cubicBezTo>
                  <a:cubicBezTo>
                    <a:pt x="0" y="19"/>
                    <a:pt x="0" y="14"/>
                    <a:pt x="1" y="8"/>
                  </a:cubicBezTo>
                  <a:cubicBezTo>
                    <a:pt x="2" y="5"/>
                    <a:pt x="5" y="2"/>
                    <a:pt x="8" y="1"/>
                  </a:cubicBezTo>
                  <a:cubicBezTo>
                    <a:pt x="17" y="0"/>
                    <a:pt x="25" y="0"/>
                    <a:pt x="34" y="0"/>
                  </a:cubicBezTo>
                  <a:cubicBezTo>
                    <a:pt x="42" y="0"/>
                    <a:pt x="51" y="0"/>
                    <a:pt x="59" y="1"/>
                  </a:cubicBezTo>
                  <a:cubicBezTo>
                    <a:pt x="63" y="2"/>
                    <a:pt x="66" y="5"/>
                    <a:pt x="67" y="8"/>
                  </a:cubicBezTo>
                  <a:cubicBezTo>
                    <a:pt x="68" y="14"/>
                    <a:pt x="68" y="19"/>
                    <a:pt x="68" y="25"/>
                  </a:cubicBezTo>
                  <a:cubicBezTo>
                    <a:pt x="68" y="30"/>
                    <a:pt x="68" y="36"/>
                    <a:pt x="67" y="41"/>
                  </a:cubicBezTo>
                  <a:close/>
                  <a:moveTo>
                    <a:pt x="47" y="23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5" y="11"/>
                    <a:pt x="24" y="12"/>
                    <a:pt x="24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8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7" y="39"/>
                    <a:pt x="27" y="39"/>
                    <a:pt x="28" y="39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6"/>
                    <a:pt x="48" y="26"/>
                    <a:pt x="48" y="25"/>
                  </a:cubicBezTo>
                  <a:cubicBezTo>
                    <a:pt x="48" y="24"/>
                    <a:pt x="48" y="23"/>
                    <a:pt x="47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3823110" y="1399063"/>
            <a:ext cx="515938" cy="596399"/>
            <a:chOff x="3823109" y="1399062"/>
            <a:chExt cx="515938" cy="596399"/>
          </a:xfrm>
        </p:grpSpPr>
        <p:grpSp>
          <p:nvGrpSpPr>
            <p:cNvPr id="103" name="Group 102"/>
            <p:cNvGrpSpPr/>
            <p:nvPr/>
          </p:nvGrpSpPr>
          <p:grpSpPr>
            <a:xfrm>
              <a:off x="3823109" y="1399062"/>
              <a:ext cx="515938" cy="596399"/>
              <a:chOff x="3798888" y="1927225"/>
              <a:chExt cx="515938" cy="596399"/>
            </a:xfrm>
            <a:solidFill>
              <a:schemeClr val="accent3"/>
            </a:solidFill>
          </p:grpSpPr>
          <p:sp>
            <p:nvSpPr>
              <p:cNvPr id="104" name="Oval 30"/>
              <p:cNvSpPr>
                <a:spLocks noChangeArrowheads="1"/>
              </p:cNvSpPr>
              <p:nvPr/>
            </p:nvSpPr>
            <p:spPr bwMode="auto">
              <a:xfrm>
                <a:off x="3798888" y="1927225"/>
                <a:ext cx="515938" cy="5175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Freeform 31"/>
              <p:cNvSpPr/>
              <p:nvPr/>
            </p:nvSpPr>
            <p:spPr bwMode="auto">
              <a:xfrm>
                <a:off x="4052888" y="2399799"/>
                <a:ext cx="131763" cy="123825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76" y="78"/>
                  </a:cxn>
                  <a:cxn ang="0">
                    <a:pos x="0" y="13"/>
                  </a:cxn>
                  <a:cxn ang="0">
                    <a:pos x="83" y="0"/>
                  </a:cxn>
                </a:cxnLst>
                <a:rect l="0" t="0" r="r" b="b"/>
                <a:pathLst>
                  <a:path w="83" h="78">
                    <a:moveTo>
                      <a:pt x="83" y="0"/>
                    </a:moveTo>
                    <a:lnTo>
                      <a:pt x="76" y="78"/>
                    </a:lnTo>
                    <a:lnTo>
                      <a:pt x="0" y="13"/>
                    </a:lnTo>
                    <a:lnTo>
                      <a:pt x="8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4" name="Freeform 22"/>
            <p:cNvSpPr>
              <a:spLocks noEditPoints="1"/>
            </p:cNvSpPr>
            <p:nvPr/>
          </p:nvSpPr>
          <p:spPr bwMode="auto">
            <a:xfrm>
              <a:off x="3964714" y="1552602"/>
              <a:ext cx="209550" cy="212725"/>
            </a:xfrm>
            <a:custGeom>
              <a:avLst/>
              <a:gdLst/>
              <a:ahLst/>
              <a:cxnLst>
                <a:cxn ang="0">
                  <a:pos x="61" y="51"/>
                </a:cxn>
                <a:cxn ang="0">
                  <a:pos x="50" y="62"/>
                </a:cxn>
                <a:cxn ang="0">
                  <a:pos x="11" y="62"/>
                </a:cxn>
                <a:cxn ang="0">
                  <a:pos x="0" y="51"/>
                </a:cxn>
                <a:cxn ang="0">
                  <a:pos x="0" y="12"/>
                </a:cxn>
                <a:cxn ang="0">
                  <a:pos x="11" y="0"/>
                </a:cxn>
                <a:cxn ang="0">
                  <a:pos x="50" y="0"/>
                </a:cxn>
                <a:cxn ang="0">
                  <a:pos x="61" y="12"/>
                </a:cxn>
                <a:cxn ang="0">
                  <a:pos x="61" y="51"/>
                </a:cxn>
                <a:cxn ang="0">
                  <a:pos x="43" y="47"/>
                </a:cxn>
                <a:cxn ang="0">
                  <a:pos x="39" y="48"/>
                </a:cxn>
                <a:cxn ang="0">
                  <a:pos x="34" y="42"/>
                </a:cxn>
                <a:cxn ang="0">
                  <a:pos x="34" y="26"/>
                </a:cxn>
                <a:cxn ang="0">
                  <a:pos x="44" y="26"/>
                </a:cxn>
                <a:cxn ang="0">
                  <a:pos x="44" y="19"/>
                </a:cxn>
                <a:cxn ang="0">
                  <a:pos x="34" y="19"/>
                </a:cxn>
                <a:cxn ang="0">
                  <a:pos x="34" y="6"/>
                </a:cxn>
                <a:cxn ang="0">
                  <a:pos x="26" y="6"/>
                </a:cxn>
                <a:cxn ang="0">
                  <a:pos x="26" y="6"/>
                </a:cxn>
                <a:cxn ang="0">
                  <a:pos x="16" y="20"/>
                </a:cxn>
                <a:cxn ang="0">
                  <a:pos x="16" y="26"/>
                </a:cxn>
                <a:cxn ang="0">
                  <a:pos x="21" y="26"/>
                </a:cxn>
                <a:cxn ang="0">
                  <a:pos x="21" y="43"/>
                </a:cxn>
                <a:cxn ang="0">
                  <a:pos x="36" y="57"/>
                </a:cxn>
                <a:cxn ang="0">
                  <a:pos x="45" y="54"/>
                </a:cxn>
                <a:cxn ang="0">
                  <a:pos x="43" y="47"/>
                </a:cxn>
              </a:cxnLst>
              <a:rect l="0" t="0" r="r" b="b"/>
              <a:pathLst>
                <a:path w="61" h="62">
                  <a:moveTo>
                    <a:pt x="61" y="51"/>
                  </a:moveTo>
                  <a:cubicBezTo>
                    <a:pt x="61" y="57"/>
                    <a:pt x="56" y="62"/>
                    <a:pt x="5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5" y="62"/>
                    <a:pt x="0" y="57"/>
                    <a:pt x="0" y="5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1" y="6"/>
                    <a:pt x="61" y="12"/>
                  </a:cubicBezTo>
                  <a:lnTo>
                    <a:pt x="61" y="51"/>
                  </a:lnTo>
                  <a:close/>
                  <a:moveTo>
                    <a:pt x="43" y="47"/>
                  </a:moveTo>
                  <a:cubicBezTo>
                    <a:pt x="42" y="47"/>
                    <a:pt x="40" y="48"/>
                    <a:pt x="39" y="48"/>
                  </a:cubicBezTo>
                  <a:cubicBezTo>
                    <a:pt x="35" y="48"/>
                    <a:pt x="34" y="45"/>
                    <a:pt x="34" y="42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10"/>
                    <a:pt x="24" y="17"/>
                    <a:pt x="16" y="20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9"/>
                    <a:pt x="25" y="57"/>
                    <a:pt x="36" y="57"/>
                  </a:cubicBezTo>
                  <a:cubicBezTo>
                    <a:pt x="40" y="57"/>
                    <a:pt x="44" y="55"/>
                    <a:pt x="45" y="54"/>
                  </a:cubicBezTo>
                  <a:lnTo>
                    <a:pt x="43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5346780" y="2605414"/>
            <a:ext cx="566738" cy="661988"/>
            <a:chOff x="5346779" y="2605413"/>
            <a:chExt cx="566738" cy="661988"/>
          </a:xfrm>
        </p:grpSpPr>
        <p:grpSp>
          <p:nvGrpSpPr>
            <p:cNvPr id="79" name="Group 78"/>
            <p:cNvGrpSpPr/>
            <p:nvPr/>
          </p:nvGrpSpPr>
          <p:grpSpPr>
            <a:xfrm rot="1546817">
              <a:off x="5346779" y="2605413"/>
              <a:ext cx="566738" cy="661988"/>
              <a:chOff x="4470400" y="1712913"/>
              <a:chExt cx="566738" cy="661988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80" name="Oval 14"/>
              <p:cNvSpPr>
                <a:spLocks noChangeArrowheads="1"/>
              </p:cNvSpPr>
              <p:nvPr/>
            </p:nvSpPr>
            <p:spPr bwMode="auto">
              <a:xfrm>
                <a:off x="4470400" y="1712913"/>
                <a:ext cx="566738" cy="56673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15"/>
              <p:cNvSpPr/>
              <p:nvPr/>
            </p:nvSpPr>
            <p:spPr bwMode="auto">
              <a:xfrm>
                <a:off x="4614863" y="2239963"/>
                <a:ext cx="144463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5"/>
                  </a:cxn>
                  <a:cxn ang="0">
                    <a:pos x="91" y="14"/>
                  </a:cxn>
                  <a:cxn ang="0">
                    <a:pos x="0" y="0"/>
                  </a:cxn>
                </a:cxnLst>
                <a:rect l="0" t="0" r="r" b="b"/>
                <a:pathLst>
                  <a:path w="91" h="85">
                    <a:moveTo>
                      <a:pt x="0" y="0"/>
                    </a:moveTo>
                    <a:lnTo>
                      <a:pt x="8" y="85"/>
                    </a:lnTo>
                    <a:lnTo>
                      <a:pt x="9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5" name="Freeform 116"/>
            <p:cNvSpPr>
              <a:spLocks noEditPoints="1"/>
            </p:cNvSpPr>
            <p:nvPr/>
          </p:nvSpPr>
          <p:spPr bwMode="auto">
            <a:xfrm>
              <a:off x="5501973" y="2749093"/>
              <a:ext cx="303575" cy="244819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8" name="Group 247"/>
          <p:cNvGrpSpPr/>
          <p:nvPr/>
        </p:nvGrpSpPr>
        <p:grpSpPr>
          <a:xfrm>
            <a:off x="3931613" y="2392260"/>
            <a:ext cx="627063" cy="735013"/>
            <a:chOff x="3931612" y="2392259"/>
            <a:chExt cx="627063" cy="735013"/>
          </a:xfrm>
        </p:grpSpPr>
        <p:grpSp>
          <p:nvGrpSpPr>
            <p:cNvPr id="100" name="Group 99"/>
            <p:cNvGrpSpPr/>
            <p:nvPr/>
          </p:nvGrpSpPr>
          <p:grpSpPr>
            <a:xfrm>
              <a:off x="3931612" y="2392259"/>
              <a:ext cx="627063" cy="735013"/>
              <a:chOff x="3619500" y="2574925"/>
              <a:chExt cx="627063" cy="735013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101" name="Oval 28"/>
              <p:cNvSpPr>
                <a:spLocks noChangeArrowheads="1"/>
              </p:cNvSpPr>
              <p:nvPr/>
            </p:nvSpPr>
            <p:spPr bwMode="auto">
              <a:xfrm>
                <a:off x="3619500" y="2574925"/>
                <a:ext cx="627063" cy="6270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Freeform 29"/>
              <p:cNvSpPr/>
              <p:nvPr/>
            </p:nvSpPr>
            <p:spPr bwMode="auto">
              <a:xfrm>
                <a:off x="3925888" y="3159125"/>
                <a:ext cx="161925" cy="150813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92" y="95"/>
                  </a:cxn>
                  <a:cxn ang="0">
                    <a:pos x="0" y="16"/>
                  </a:cxn>
                  <a:cxn ang="0">
                    <a:pos x="102" y="0"/>
                  </a:cxn>
                </a:cxnLst>
                <a:rect l="0" t="0" r="r" b="b"/>
                <a:pathLst>
                  <a:path w="102" h="95">
                    <a:moveTo>
                      <a:pt x="102" y="0"/>
                    </a:moveTo>
                    <a:lnTo>
                      <a:pt x="92" y="95"/>
                    </a:lnTo>
                    <a:lnTo>
                      <a:pt x="0" y="16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6" name="Freeform 57"/>
            <p:cNvSpPr>
              <a:spLocks noEditPoints="1"/>
            </p:cNvSpPr>
            <p:nvPr/>
          </p:nvSpPr>
          <p:spPr bwMode="auto">
            <a:xfrm>
              <a:off x="4089198" y="2583430"/>
              <a:ext cx="309981" cy="274806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2875297" y="1666069"/>
            <a:ext cx="447675" cy="522288"/>
            <a:chOff x="2875296" y="1666069"/>
            <a:chExt cx="447675" cy="522288"/>
          </a:xfrm>
        </p:grpSpPr>
        <p:grpSp>
          <p:nvGrpSpPr>
            <p:cNvPr id="85" name="Group 84"/>
            <p:cNvGrpSpPr/>
            <p:nvPr/>
          </p:nvGrpSpPr>
          <p:grpSpPr>
            <a:xfrm rot="20478992">
              <a:off x="2875296" y="1666069"/>
              <a:ext cx="447675" cy="522288"/>
              <a:chOff x="3997325" y="1204913"/>
              <a:chExt cx="447675" cy="52228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86" name="Oval 18"/>
              <p:cNvSpPr>
                <a:spLocks noChangeArrowheads="1"/>
              </p:cNvSpPr>
              <p:nvPr/>
            </p:nvSpPr>
            <p:spPr bwMode="auto">
              <a:xfrm>
                <a:off x="3997325" y="1204913"/>
                <a:ext cx="447675" cy="4476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19"/>
              <p:cNvSpPr/>
              <p:nvPr/>
            </p:nvSpPr>
            <p:spPr bwMode="auto">
              <a:xfrm>
                <a:off x="4216400" y="1620838"/>
                <a:ext cx="115888" cy="106363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66" y="67"/>
                  </a:cxn>
                  <a:cxn ang="0">
                    <a:pos x="0" y="13"/>
                  </a:cxn>
                  <a:cxn ang="0">
                    <a:pos x="73" y="0"/>
                  </a:cxn>
                </a:cxnLst>
                <a:rect l="0" t="0" r="r" b="b"/>
                <a:pathLst>
                  <a:path w="73" h="67">
                    <a:moveTo>
                      <a:pt x="73" y="0"/>
                    </a:moveTo>
                    <a:lnTo>
                      <a:pt x="66" y="67"/>
                    </a:lnTo>
                    <a:lnTo>
                      <a:pt x="0" y="13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9" name="Freeform 145"/>
            <p:cNvSpPr>
              <a:spLocks noEditPoints="1"/>
            </p:cNvSpPr>
            <p:nvPr/>
          </p:nvSpPr>
          <p:spPr bwMode="auto">
            <a:xfrm>
              <a:off x="2956105" y="1772872"/>
              <a:ext cx="252834" cy="222836"/>
            </a:xfrm>
            <a:custGeom>
              <a:avLst/>
              <a:gdLst/>
              <a:ahLst/>
              <a:cxnLst>
                <a:cxn ang="0">
                  <a:pos x="82" y="45"/>
                </a:cxn>
                <a:cxn ang="0">
                  <a:pos x="82" y="61"/>
                </a:cxn>
                <a:cxn ang="0">
                  <a:pos x="81" y="62"/>
                </a:cxn>
                <a:cxn ang="0">
                  <a:pos x="77" y="62"/>
                </a:cxn>
                <a:cxn ang="0">
                  <a:pos x="77" y="65"/>
                </a:cxn>
                <a:cxn ang="0">
                  <a:pos x="69" y="72"/>
                </a:cxn>
                <a:cxn ang="0">
                  <a:pos x="61" y="65"/>
                </a:cxn>
                <a:cxn ang="0">
                  <a:pos x="61" y="62"/>
                </a:cxn>
                <a:cxn ang="0">
                  <a:pos x="20" y="62"/>
                </a:cxn>
                <a:cxn ang="0">
                  <a:pos x="20" y="65"/>
                </a:cxn>
                <a:cxn ang="0">
                  <a:pos x="13" y="72"/>
                </a:cxn>
                <a:cxn ang="0">
                  <a:pos x="5" y="65"/>
                </a:cxn>
                <a:cxn ang="0">
                  <a:pos x="5" y="62"/>
                </a:cxn>
                <a:cxn ang="0">
                  <a:pos x="1" y="62"/>
                </a:cxn>
                <a:cxn ang="0">
                  <a:pos x="0" y="61"/>
                </a:cxn>
                <a:cxn ang="0">
                  <a:pos x="0" y="45"/>
                </a:cxn>
                <a:cxn ang="0">
                  <a:pos x="9" y="36"/>
                </a:cxn>
                <a:cxn ang="0">
                  <a:pos x="10" y="36"/>
                </a:cxn>
                <a:cxn ang="0">
                  <a:pos x="14" y="19"/>
                </a:cxn>
                <a:cxn ang="0">
                  <a:pos x="25" y="11"/>
                </a:cxn>
                <a:cxn ang="0">
                  <a:pos x="31" y="11"/>
                </a:cxn>
                <a:cxn ang="0">
                  <a:pos x="31" y="2"/>
                </a:cxn>
                <a:cxn ang="0">
                  <a:pos x="32" y="0"/>
                </a:cxn>
                <a:cxn ang="0">
                  <a:pos x="50" y="0"/>
                </a:cxn>
                <a:cxn ang="0">
                  <a:pos x="51" y="2"/>
                </a:cxn>
                <a:cxn ang="0">
                  <a:pos x="51" y="11"/>
                </a:cxn>
                <a:cxn ang="0">
                  <a:pos x="56" y="11"/>
                </a:cxn>
                <a:cxn ang="0">
                  <a:pos x="68" y="19"/>
                </a:cxn>
                <a:cxn ang="0">
                  <a:pos x="72" y="36"/>
                </a:cxn>
                <a:cxn ang="0">
                  <a:pos x="73" y="36"/>
                </a:cxn>
                <a:cxn ang="0">
                  <a:pos x="82" y="45"/>
                </a:cxn>
                <a:cxn ang="0">
                  <a:pos x="19" y="49"/>
                </a:cxn>
                <a:cxn ang="0">
                  <a:pos x="13" y="43"/>
                </a:cxn>
                <a:cxn ang="0">
                  <a:pos x="6" y="49"/>
                </a:cxn>
                <a:cxn ang="0">
                  <a:pos x="13" y="56"/>
                </a:cxn>
                <a:cxn ang="0">
                  <a:pos x="19" y="49"/>
                </a:cxn>
                <a:cxn ang="0">
                  <a:pos x="61" y="36"/>
                </a:cxn>
                <a:cxn ang="0">
                  <a:pos x="58" y="22"/>
                </a:cxn>
                <a:cxn ang="0">
                  <a:pos x="56" y="21"/>
                </a:cxn>
                <a:cxn ang="0">
                  <a:pos x="25" y="21"/>
                </a:cxn>
                <a:cxn ang="0">
                  <a:pos x="24" y="22"/>
                </a:cxn>
                <a:cxn ang="0">
                  <a:pos x="20" y="36"/>
                </a:cxn>
                <a:cxn ang="0">
                  <a:pos x="61" y="36"/>
                </a:cxn>
                <a:cxn ang="0">
                  <a:pos x="76" y="49"/>
                </a:cxn>
                <a:cxn ang="0">
                  <a:pos x="69" y="43"/>
                </a:cxn>
                <a:cxn ang="0">
                  <a:pos x="63" y="49"/>
                </a:cxn>
                <a:cxn ang="0">
                  <a:pos x="69" y="56"/>
                </a:cxn>
                <a:cxn ang="0">
                  <a:pos x="76" y="49"/>
                </a:cxn>
              </a:cxnLst>
              <a:rect l="0" t="0" r="r" b="b"/>
              <a:pathLst>
                <a:path w="82" h="72">
                  <a:moveTo>
                    <a:pt x="82" y="45"/>
                  </a:move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1" y="62"/>
                    <a:pt x="81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9"/>
                    <a:pt x="73" y="72"/>
                    <a:pt x="69" y="72"/>
                  </a:cubicBezTo>
                  <a:cubicBezTo>
                    <a:pt x="65" y="72"/>
                    <a:pt x="61" y="69"/>
                    <a:pt x="61" y="65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9"/>
                    <a:pt x="17" y="72"/>
                    <a:pt x="13" y="72"/>
                  </a:cubicBezTo>
                  <a:cubicBezTo>
                    <a:pt x="8" y="72"/>
                    <a:pt x="5" y="69"/>
                    <a:pt x="5" y="65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2"/>
                    <a:pt x="0" y="61"/>
                    <a:pt x="0" y="6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0"/>
                    <a:pt x="4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4"/>
                    <a:pt x="20" y="11"/>
                    <a:pt x="25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1"/>
                    <a:pt x="51" y="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2" y="11"/>
                    <a:pt x="66" y="14"/>
                    <a:pt x="68" y="19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8" y="36"/>
                    <a:pt x="82" y="40"/>
                    <a:pt x="82" y="45"/>
                  </a:cubicBezTo>
                  <a:close/>
                  <a:moveTo>
                    <a:pt x="19" y="49"/>
                  </a:moveTo>
                  <a:cubicBezTo>
                    <a:pt x="19" y="46"/>
                    <a:pt x="16" y="43"/>
                    <a:pt x="13" y="43"/>
                  </a:cubicBezTo>
                  <a:cubicBezTo>
                    <a:pt x="9" y="43"/>
                    <a:pt x="6" y="46"/>
                    <a:pt x="6" y="49"/>
                  </a:cubicBezTo>
                  <a:cubicBezTo>
                    <a:pt x="6" y="53"/>
                    <a:pt x="9" y="56"/>
                    <a:pt x="13" y="56"/>
                  </a:cubicBezTo>
                  <a:cubicBezTo>
                    <a:pt x="16" y="56"/>
                    <a:pt x="19" y="53"/>
                    <a:pt x="19" y="49"/>
                  </a:cubicBezTo>
                  <a:close/>
                  <a:moveTo>
                    <a:pt x="61" y="36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7" y="21"/>
                    <a:pt x="5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4" y="22"/>
                    <a:pt x="24" y="22"/>
                  </a:cubicBezTo>
                  <a:cubicBezTo>
                    <a:pt x="20" y="36"/>
                    <a:pt x="20" y="36"/>
                    <a:pt x="20" y="36"/>
                  </a:cubicBezTo>
                  <a:lnTo>
                    <a:pt x="61" y="36"/>
                  </a:lnTo>
                  <a:close/>
                  <a:moveTo>
                    <a:pt x="76" y="49"/>
                  </a:moveTo>
                  <a:cubicBezTo>
                    <a:pt x="76" y="46"/>
                    <a:pt x="73" y="43"/>
                    <a:pt x="69" y="43"/>
                  </a:cubicBezTo>
                  <a:cubicBezTo>
                    <a:pt x="66" y="43"/>
                    <a:pt x="63" y="46"/>
                    <a:pt x="63" y="49"/>
                  </a:cubicBezTo>
                  <a:cubicBezTo>
                    <a:pt x="63" y="53"/>
                    <a:pt x="66" y="56"/>
                    <a:pt x="69" y="56"/>
                  </a:cubicBezTo>
                  <a:cubicBezTo>
                    <a:pt x="73" y="56"/>
                    <a:pt x="76" y="53"/>
                    <a:pt x="76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6230597" y="1866685"/>
            <a:ext cx="339431" cy="396003"/>
            <a:chOff x="6230596" y="1866684"/>
            <a:chExt cx="339431" cy="396003"/>
          </a:xfrm>
        </p:grpSpPr>
        <p:grpSp>
          <p:nvGrpSpPr>
            <p:cNvPr id="142" name="Group 141"/>
            <p:cNvGrpSpPr/>
            <p:nvPr/>
          </p:nvGrpSpPr>
          <p:grpSpPr>
            <a:xfrm rot="1782731">
              <a:off x="6230596" y="1866684"/>
              <a:ext cx="339431" cy="396003"/>
              <a:chOff x="4392613" y="2482850"/>
              <a:chExt cx="447675" cy="522288"/>
            </a:xfrm>
            <a:solidFill>
              <a:schemeClr val="accent2"/>
            </a:solidFill>
          </p:grpSpPr>
          <p:sp>
            <p:nvSpPr>
              <p:cNvPr id="143" name="Oval 24"/>
              <p:cNvSpPr>
                <a:spLocks noChangeArrowheads="1"/>
              </p:cNvSpPr>
              <p:nvPr/>
            </p:nvSpPr>
            <p:spPr bwMode="auto">
              <a:xfrm>
                <a:off x="4392613" y="2482850"/>
                <a:ext cx="447675" cy="4476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Freeform 25"/>
              <p:cNvSpPr/>
              <p:nvPr/>
            </p:nvSpPr>
            <p:spPr bwMode="auto">
              <a:xfrm>
                <a:off x="4611688" y="2898775"/>
                <a:ext cx="115888" cy="106363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68" y="67"/>
                  </a:cxn>
                  <a:cxn ang="0">
                    <a:pos x="0" y="13"/>
                  </a:cxn>
                  <a:cxn ang="0">
                    <a:pos x="73" y="0"/>
                  </a:cxn>
                </a:cxnLst>
                <a:rect l="0" t="0" r="r" b="b"/>
                <a:pathLst>
                  <a:path w="73" h="67">
                    <a:moveTo>
                      <a:pt x="73" y="0"/>
                    </a:moveTo>
                    <a:lnTo>
                      <a:pt x="68" y="67"/>
                    </a:lnTo>
                    <a:lnTo>
                      <a:pt x="0" y="13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1" name="Freeform 157"/>
            <p:cNvSpPr>
              <a:spLocks noEditPoints="1"/>
            </p:cNvSpPr>
            <p:nvPr/>
          </p:nvSpPr>
          <p:spPr bwMode="auto">
            <a:xfrm>
              <a:off x="6338491" y="1947067"/>
              <a:ext cx="141288" cy="17303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4" name="Group 263"/>
          <p:cNvGrpSpPr/>
          <p:nvPr/>
        </p:nvGrpSpPr>
        <p:grpSpPr>
          <a:xfrm>
            <a:off x="6837252" y="2560267"/>
            <a:ext cx="271075" cy="316634"/>
            <a:chOff x="6837251" y="2560266"/>
            <a:chExt cx="271075" cy="316634"/>
          </a:xfrm>
        </p:grpSpPr>
        <p:grpSp>
          <p:nvGrpSpPr>
            <p:cNvPr id="148" name="Group 147"/>
            <p:cNvGrpSpPr/>
            <p:nvPr/>
          </p:nvGrpSpPr>
          <p:grpSpPr>
            <a:xfrm rot="2101817">
              <a:off x="6837251" y="2560266"/>
              <a:ext cx="271075" cy="316634"/>
              <a:chOff x="4470400" y="1712913"/>
              <a:chExt cx="566738" cy="661988"/>
            </a:xfrm>
            <a:solidFill>
              <a:schemeClr val="accent3"/>
            </a:solidFill>
          </p:grpSpPr>
          <p:sp>
            <p:nvSpPr>
              <p:cNvPr id="149" name="Oval 14"/>
              <p:cNvSpPr>
                <a:spLocks noChangeArrowheads="1"/>
              </p:cNvSpPr>
              <p:nvPr/>
            </p:nvSpPr>
            <p:spPr bwMode="auto">
              <a:xfrm>
                <a:off x="4470400" y="1712913"/>
                <a:ext cx="566738" cy="56673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0" name="Freeform 15"/>
              <p:cNvSpPr/>
              <p:nvPr/>
            </p:nvSpPr>
            <p:spPr bwMode="auto">
              <a:xfrm>
                <a:off x="4614863" y="2239963"/>
                <a:ext cx="144463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5"/>
                  </a:cxn>
                  <a:cxn ang="0">
                    <a:pos x="91" y="14"/>
                  </a:cxn>
                  <a:cxn ang="0">
                    <a:pos x="0" y="0"/>
                  </a:cxn>
                </a:cxnLst>
                <a:rect l="0" t="0" r="r" b="b"/>
                <a:pathLst>
                  <a:path w="91" h="85">
                    <a:moveTo>
                      <a:pt x="0" y="0"/>
                    </a:moveTo>
                    <a:lnTo>
                      <a:pt x="8" y="85"/>
                    </a:lnTo>
                    <a:lnTo>
                      <a:pt x="9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3" name="Freeform 157"/>
            <p:cNvSpPr>
              <a:spLocks noEditPoints="1"/>
            </p:cNvSpPr>
            <p:nvPr/>
          </p:nvSpPr>
          <p:spPr bwMode="auto">
            <a:xfrm>
              <a:off x="6921138" y="2607752"/>
              <a:ext cx="141288" cy="17303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2024280" y="2583046"/>
            <a:ext cx="316634" cy="271075"/>
            <a:chOff x="2024279" y="2583045"/>
            <a:chExt cx="316634" cy="271075"/>
          </a:xfrm>
        </p:grpSpPr>
        <p:grpSp>
          <p:nvGrpSpPr>
            <p:cNvPr id="133" name="Group 132"/>
            <p:cNvGrpSpPr/>
            <p:nvPr/>
          </p:nvGrpSpPr>
          <p:grpSpPr>
            <a:xfrm rot="17547923">
              <a:off x="2047058" y="2560266"/>
              <a:ext cx="271075" cy="316634"/>
              <a:chOff x="4470400" y="1712913"/>
              <a:chExt cx="566738" cy="661988"/>
            </a:xfrm>
            <a:solidFill>
              <a:schemeClr val="accent4"/>
            </a:solidFill>
          </p:grpSpPr>
          <p:sp>
            <p:nvSpPr>
              <p:cNvPr id="134" name="Oval 14"/>
              <p:cNvSpPr>
                <a:spLocks noChangeArrowheads="1"/>
              </p:cNvSpPr>
              <p:nvPr/>
            </p:nvSpPr>
            <p:spPr bwMode="auto">
              <a:xfrm>
                <a:off x="4470400" y="1712913"/>
                <a:ext cx="566738" cy="56673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Freeform 15"/>
              <p:cNvSpPr/>
              <p:nvPr/>
            </p:nvSpPr>
            <p:spPr bwMode="auto">
              <a:xfrm>
                <a:off x="4614863" y="2239963"/>
                <a:ext cx="144463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5"/>
                  </a:cxn>
                  <a:cxn ang="0">
                    <a:pos x="91" y="14"/>
                  </a:cxn>
                  <a:cxn ang="0">
                    <a:pos x="0" y="0"/>
                  </a:cxn>
                </a:cxnLst>
                <a:rect l="0" t="0" r="r" b="b"/>
                <a:pathLst>
                  <a:path w="91" h="85">
                    <a:moveTo>
                      <a:pt x="0" y="0"/>
                    </a:moveTo>
                    <a:lnTo>
                      <a:pt x="8" y="85"/>
                    </a:lnTo>
                    <a:lnTo>
                      <a:pt x="9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5" name="Freeform 157"/>
            <p:cNvSpPr>
              <a:spLocks noEditPoints="1"/>
            </p:cNvSpPr>
            <p:nvPr/>
          </p:nvSpPr>
          <p:spPr bwMode="auto">
            <a:xfrm>
              <a:off x="2102577" y="2639793"/>
              <a:ext cx="113722" cy="13927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8" name="Group 267"/>
          <p:cNvGrpSpPr/>
          <p:nvPr/>
        </p:nvGrpSpPr>
        <p:grpSpPr>
          <a:xfrm>
            <a:off x="4154375" y="2010055"/>
            <a:ext cx="271075" cy="316634"/>
            <a:chOff x="4154374" y="2010054"/>
            <a:chExt cx="271075" cy="316634"/>
          </a:xfrm>
        </p:grpSpPr>
        <p:grpSp>
          <p:nvGrpSpPr>
            <p:cNvPr id="145" name="Group 144"/>
            <p:cNvGrpSpPr/>
            <p:nvPr/>
          </p:nvGrpSpPr>
          <p:grpSpPr>
            <a:xfrm rot="757797">
              <a:off x="4154374" y="2010054"/>
              <a:ext cx="271075" cy="316634"/>
              <a:chOff x="4470400" y="1712913"/>
              <a:chExt cx="566738" cy="661988"/>
            </a:xfrm>
            <a:solidFill>
              <a:schemeClr val="accent4"/>
            </a:solidFill>
          </p:grpSpPr>
          <p:sp>
            <p:nvSpPr>
              <p:cNvPr id="146" name="Oval 14"/>
              <p:cNvSpPr>
                <a:spLocks noChangeArrowheads="1"/>
              </p:cNvSpPr>
              <p:nvPr/>
            </p:nvSpPr>
            <p:spPr bwMode="auto">
              <a:xfrm>
                <a:off x="4470400" y="1712913"/>
                <a:ext cx="566738" cy="56673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7" name="Freeform 15"/>
              <p:cNvSpPr/>
              <p:nvPr/>
            </p:nvSpPr>
            <p:spPr bwMode="auto">
              <a:xfrm>
                <a:off x="4614863" y="2239963"/>
                <a:ext cx="144463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5"/>
                  </a:cxn>
                  <a:cxn ang="0">
                    <a:pos x="91" y="14"/>
                  </a:cxn>
                  <a:cxn ang="0">
                    <a:pos x="0" y="0"/>
                  </a:cxn>
                </a:cxnLst>
                <a:rect l="0" t="0" r="r" b="b"/>
                <a:pathLst>
                  <a:path w="91" h="85">
                    <a:moveTo>
                      <a:pt x="0" y="0"/>
                    </a:moveTo>
                    <a:lnTo>
                      <a:pt x="8" y="85"/>
                    </a:lnTo>
                    <a:lnTo>
                      <a:pt x="9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7" name="Freeform 157"/>
            <p:cNvSpPr>
              <a:spLocks noEditPoints="1"/>
            </p:cNvSpPr>
            <p:nvPr/>
          </p:nvSpPr>
          <p:spPr bwMode="auto">
            <a:xfrm>
              <a:off x="4234825" y="2081637"/>
              <a:ext cx="113722" cy="13927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0" name="Group 269"/>
          <p:cNvGrpSpPr/>
          <p:nvPr/>
        </p:nvGrpSpPr>
        <p:grpSpPr>
          <a:xfrm>
            <a:off x="4386954" y="1378570"/>
            <a:ext cx="271075" cy="316634"/>
            <a:chOff x="4386953" y="1378570"/>
            <a:chExt cx="271075" cy="316634"/>
          </a:xfrm>
        </p:grpSpPr>
        <p:grpSp>
          <p:nvGrpSpPr>
            <p:cNvPr id="130" name="Group 129"/>
            <p:cNvGrpSpPr/>
            <p:nvPr/>
          </p:nvGrpSpPr>
          <p:grpSpPr>
            <a:xfrm rot="20419797">
              <a:off x="4386953" y="1378570"/>
              <a:ext cx="271075" cy="316634"/>
              <a:chOff x="4470400" y="1712913"/>
              <a:chExt cx="566738" cy="661988"/>
            </a:xfrm>
            <a:solidFill>
              <a:schemeClr val="accent6"/>
            </a:solidFill>
          </p:grpSpPr>
          <p:sp>
            <p:nvSpPr>
              <p:cNvPr id="131" name="Oval 14"/>
              <p:cNvSpPr>
                <a:spLocks noChangeArrowheads="1"/>
              </p:cNvSpPr>
              <p:nvPr/>
            </p:nvSpPr>
            <p:spPr bwMode="auto">
              <a:xfrm>
                <a:off x="4470400" y="1712913"/>
                <a:ext cx="566738" cy="566738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Freeform 15"/>
              <p:cNvSpPr/>
              <p:nvPr/>
            </p:nvSpPr>
            <p:spPr bwMode="auto">
              <a:xfrm>
                <a:off x="4614863" y="2239963"/>
                <a:ext cx="144463" cy="134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85"/>
                  </a:cxn>
                  <a:cxn ang="0">
                    <a:pos x="91" y="14"/>
                  </a:cxn>
                  <a:cxn ang="0">
                    <a:pos x="0" y="0"/>
                  </a:cxn>
                </a:cxnLst>
                <a:rect l="0" t="0" r="r" b="b"/>
                <a:pathLst>
                  <a:path w="91" h="85">
                    <a:moveTo>
                      <a:pt x="0" y="0"/>
                    </a:moveTo>
                    <a:lnTo>
                      <a:pt x="8" y="85"/>
                    </a:lnTo>
                    <a:lnTo>
                      <a:pt x="91" y="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9" name="Freeform 157"/>
            <p:cNvSpPr>
              <a:spLocks noEditPoints="1"/>
            </p:cNvSpPr>
            <p:nvPr/>
          </p:nvSpPr>
          <p:spPr bwMode="auto">
            <a:xfrm>
              <a:off x="4457491" y="1443804"/>
              <a:ext cx="113722" cy="13927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4" name="文本框 153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0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5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900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500"/>
                            </p:stCondLst>
                            <p:childTnLst>
                              <p:par>
                                <p:cTn id="1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72"/>
          <p:cNvGrpSpPr/>
          <p:nvPr/>
        </p:nvGrpSpPr>
        <p:grpSpPr>
          <a:xfrm>
            <a:off x="491362" y="2220349"/>
            <a:ext cx="1112102" cy="659391"/>
            <a:chOff x="5776018" y="1609114"/>
            <a:chExt cx="1112102" cy="659391"/>
          </a:xfrm>
        </p:grpSpPr>
        <p:sp>
          <p:nvSpPr>
            <p:cNvPr id="45" name="Text Placeholder 3"/>
            <p:cNvSpPr txBox="1"/>
            <p:nvPr/>
          </p:nvSpPr>
          <p:spPr>
            <a:xfrm>
              <a:off x="5870406" y="1609114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 Placeholder 3"/>
            <p:cNvSpPr txBox="1"/>
            <p:nvPr/>
          </p:nvSpPr>
          <p:spPr>
            <a:xfrm>
              <a:off x="5776018" y="1806840"/>
              <a:ext cx="1112102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72"/>
          <p:cNvGrpSpPr/>
          <p:nvPr/>
        </p:nvGrpSpPr>
        <p:grpSpPr>
          <a:xfrm>
            <a:off x="2513538" y="2221662"/>
            <a:ext cx="1140204" cy="656766"/>
            <a:chOff x="5776018" y="1548154"/>
            <a:chExt cx="1140204" cy="656766"/>
          </a:xfrm>
        </p:grpSpPr>
        <p:sp>
          <p:nvSpPr>
            <p:cNvPr id="66" name="Text Placeholder 3"/>
            <p:cNvSpPr txBox="1"/>
            <p:nvPr/>
          </p:nvSpPr>
          <p:spPr>
            <a:xfrm>
              <a:off x="5884456" y="1548154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 Placeholder 3"/>
            <p:cNvSpPr txBox="1"/>
            <p:nvPr/>
          </p:nvSpPr>
          <p:spPr>
            <a:xfrm>
              <a:off x="5776018" y="1743255"/>
              <a:ext cx="1140204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2"/>
          <p:cNvGrpSpPr/>
          <p:nvPr/>
        </p:nvGrpSpPr>
        <p:grpSpPr>
          <a:xfrm>
            <a:off x="4589068" y="2223260"/>
            <a:ext cx="1152141" cy="653568"/>
            <a:chOff x="5776018" y="1537993"/>
            <a:chExt cx="1152141" cy="653568"/>
          </a:xfrm>
        </p:grpSpPr>
        <p:sp>
          <p:nvSpPr>
            <p:cNvPr id="81" name="Text Placeholder 3"/>
            <p:cNvSpPr txBox="1"/>
            <p:nvPr/>
          </p:nvSpPr>
          <p:spPr>
            <a:xfrm>
              <a:off x="5890424" y="1537993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Text Placeholder 3"/>
            <p:cNvSpPr txBox="1"/>
            <p:nvPr/>
          </p:nvSpPr>
          <p:spPr>
            <a:xfrm>
              <a:off x="5776018" y="1729896"/>
              <a:ext cx="1152141" cy="461665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72"/>
          <p:cNvGrpSpPr/>
          <p:nvPr/>
        </p:nvGrpSpPr>
        <p:grpSpPr>
          <a:xfrm>
            <a:off x="6644378" y="2227107"/>
            <a:ext cx="1116530" cy="645874"/>
            <a:chOff x="5776018" y="1545687"/>
            <a:chExt cx="1116530" cy="645873"/>
          </a:xfrm>
        </p:grpSpPr>
        <p:sp>
          <p:nvSpPr>
            <p:cNvPr id="89" name="Text Placeholder 3"/>
            <p:cNvSpPr txBox="1"/>
            <p:nvPr/>
          </p:nvSpPr>
          <p:spPr>
            <a:xfrm>
              <a:off x="5911091" y="1545687"/>
              <a:ext cx="846386" cy="16927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1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Text Placeholder 3"/>
            <p:cNvSpPr txBox="1"/>
            <p:nvPr/>
          </p:nvSpPr>
          <p:spPr>
            <a:xfrm>
              <a:off x="5776018" y="1729896"/>
              <a:ext cx="1116530" cy="461664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3" name="Chevron 42"/>
          <p:cNvSpPr/>
          <p:nvPr/>
        </p:nvSpPr>
        <p:spPr>
          <a:xfrm>
            <a:off x="1752377" y="1955041"/>
            <a:ext cx="689139" cy="1497782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Chevron 63"/>
          <p:cNvSpPr/>
          <p:nvPr/>
        </p:nvSpPr>
        <p:spPr>
          <a:xfrm>
            <a:off x="3801581" y="1955041"/>
            <a:ext cx="689139" cy="1497782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Chevron 67"/>
          <p:cNvSpPr/>
          <p:nvPr/>
        </p:nvSpPr>
        <p:spPr>
          <a:xfrm>
            <a:off x="5856890" y="1955041"/>
            <a:ext cx="689139" cy="1497782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Chevron 86"/>
          <p:cNvSpPr/>
          <p:nvPr/>
        </p:nvSpPr>
        <p:spPr>
          <a:xfrm>
            <a:off x="7935874" y="1955041"/>
            <a:ext cx="689139" cy="1497782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Group 134"/>
          <p:cNvGrpSpPr/>
          <p:nvPr/>
        </p:nvGrpSpPr>
        <p:grpSpPr>
          <a:xfrm>
            <a:off x="1651001" y="2379411"/>
            <a:ext cx="648499" cy="649042"/>
            <a:chOff x="3287425" y="1417883"/>
            <a:chExt cx="648499" cy="649042"/>
          </a:xfrm>
        </p:grpSpPr>
        <p:sp>
          <p:nvSpPr>
            <p:cNvPr id="42" name="Oval 41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129"/>
          <p:cNvGrpSpPr/>
          <p:nvPr/>
        </p:nvGrpSpPr>
        <p:grpSpPr>
          <a:xfrm>
            <a:off x="3719296" y="2379411"/>
            <a:ext cx="648499" cy="649042"/>
            <a:chOff x="2779491" y="2517212"/>
            <a:chExt cx="648499" cy="649042"/>
          </a:xfrm>
        </p:grpSpPr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130"/>
          <p:cNvGrpSpPr/>
          <p:nvPr/>
        </p:nvGrpSpPr>
        <p:grpSpPr>
          <a:xfrm>
            <a:off x="5777288" y="2379411"/>
            <a:ext cx="648499" cy="649042"/>
            <a:chOff x="3287425" y="3613920"/>
            <a:chExt cx="648499" cy="649042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33"/>
          <p:cNvGrpSpPr/>
          <p:nvPr/>
        </p:nvGrpSpPr>
        <p:grpSpPr>
          <a:xfrm>
            <a:off x="7838835" y="2379411"/>
            <a:ext cx="648499" cy="649042"/>
            <a:chOff x="5249342" y="1406453"/>
            <a:chExt cx="648499" cy="649042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3" name="Arc 72"/>
          <p:cNvSpPr/>
          <p:nvPr/>
        </p:nvSpPr>
        <p:spPr>
          <a:xfrm rot="19051047">
            <a:off x="2083683" y="1642174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Arc 73"/>
          <p:cNvSpPr/>
          <p:nvPr/>
        </p:nvSpPr>
        <p:spPr>
          <a:xfrm rot="13500000" flipH="1">
            <a:off x="4180111" y="2188560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Arc 74"/>
          <p:cNvSpPr/>
          <p:nvPr/>
        </p:nvSpPr>
        <p:spPr>
          <a:xfrm rot="19051047">
            <a:off x="6389797" y="1661376"/>
            <a:ext cx="1636328" cy="1636328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4" grpId="0" animBg="1"/>
      <p:bldP spid="68" grpId="0" animBg="1"/>
      <p:bldP spid="87" grpId="0" animBg="1"/>
      <p:bldP spid="73" grpId="0" animBg="1"/>
      <p:bldP spid="74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0638" y="870480"/>
            <a:ext cx="100540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6639" y="2283715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在此输入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你的标题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rc 7"/>
          <p:cNvSpPr/>
          <p:nvPr/>
        </p:nvSpPr>
        <p:spPr>
          <a:xfrm>
            <a:off x="2514600" y="1016361"/>
            <a:ext cx="4114800" cy="4114800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Arc 8"/>
          <p:cNvSpPr/>
          <p:nvPr/>
        </p:nvSpPr>
        <p:spPr>
          <a:xfrm>
            <a:off x="4572000" y="2057049"/>
            <a:ext cx="2042052" cy="2042052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accent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Arc 9"/>
          <p:cNvSpPr/>
          <p:nvPr/>
        </p:nvSpPr>
        <p:spPr>
          <a:xfrm>
            <a:off x="2529948" y="2057049"/>
            <a:ext cx="2042052" cy="2042052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Arc 11"/>
          <p:cNvSpPr/>
          <p:nvPr/>
        </p:nvSpPr>
        <p:spPr>
          <a:xfrm>
            <a:off x="3550974" y="2057049"/>
            <a:ext cx="2042052" cy="2042052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01"/>
          <p:cNvSpPr>
            <a:spLocks noEditPoints="1"/>
          </p:cNvSpPr>
          <p:nvPr/>
        </p:nvSpPr>
        <p:spPr bwMode="auto">
          <a:xfrm>
            <a:off x="2162202" y="3385956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42"/>
          <p:cNvSpPr>
            <a:spLocks noEditPoints="1"/>
          </p:cNvSpPr>
          <p:nvPr/>
        </p:nvSpPr>
        <p:spPr bwMode="auto">
          <a:xfrm>
            <a:off x="6320381" y="3347855"/>
            <a:ext cx="613506" cy="528081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57"/>
          <p:cNvSpPr>
            <a:spLocks noEditPoints="1"/>
          </p:cNvSpPr>
          <p:nvPr/>
        </p:nvSpPr>
        <p:spPr bwMode="auto">
          <a:xfrm>
            <a:off x="3336475" y="3347335"/>
            <a:ext cx="429485" cy="525997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86"/>
          <p:cNvSpPr>
            <a:spLocks noEditPoints="1"/>
          </p:cNvSpPr>
          <p:nvPr/>
        </p:nvSpPr>
        <p:spPr bwMode="auto">
          <a:xfrm>
            <a:off x="5455539" y="3347855"/>
            <a:ext cx="326209" cy="548857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4226358" y="3236249"/>
            <a:ext cx="691284" cy="69128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399387" y="2926917"/>
            <a:ext cx="230428" cy="23042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435761" y="2926917"/>
            <a:ext cx="230428" cy="23042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456787" y="2926917"/>
            <a:ext cx="230428" cy="2304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477813" y="2926917"/>
            <a:ext cx="230428" cy="2304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514187" y="2926917"/>
            <a:ext cx="230428" cy="23042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Group 56"/>
          <p:cNvGrpSpPr/>
          <p:nvPr/>
        </p:nvGrpSpPr>
        <p:grpSpPr>
          <a:xfrm>
            <a:off x="4824197" y="3940817"/>
            <a:ext cx="1654265" cy="512223"/>
            <a:chOff x="-296510" y="1406858"/>
            <a:chExt cx="1654265" cy="512223"/>
          </a:xfrm>
        </p:grpSpPr>
        <p:sp>
          <p:nvSpPr>
            <p:cNvPr id="27" name="TextBox 26"/>
            <p:cNvSpPr txBox="1"/>
            <p:nvPr/>
          </p:nvSpPr>
          <p:spPr>
            <a:xfrm>
              <a:off x="-296510" y="1611304"/>
              <a:ext cx="165426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8957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6"/>
          <p:cNvGrpSpPr/>
          <p:nvPr/>
        </p:nvGrpSpPr>
        <p:grpSpPr>
          <a:xfrm>
            <a:off x="481903" y="3172994"/>
            <a:ext cx="1565084" cy="512223"/>
            <a:chOff x="414602" y="1406858"/>
            <a:chExt cx="1565084" cy="512223"/>
          </a:xfrm>
        </p:grpSpPr>
        <p:sp>
          <p:nvSpPr>
            <p:cNvPr id="33" name="TextBox 32"/>
            <p:cNvSpPr txBox="1"/>
            <p:nvPr/>
          </p:nvSpPr>
          <p:spPr>
            <a:xfrm>
              <a:off x="414602" y="1611304"/>
              <a:ext cx="15650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056356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6"/>
          <p:cNvGrpSpPr/>
          <p:nvPr/>
        </p:nvGrpSpPr>
        <p:grpSpPr>
          <a:xfrm>
            <a:off x="7167321" y="3172994"/>
            <a:ext cx="1565084" cy="512223"/>
            <a:chOff x="414602" y="1406858"/>
            <a:chExt cx="1565084" cy="512223"/>
          </a:xfrm>
        </p:grpSpPr>
        <p:sp>
          <p:nvSpPr>
            <p:cNvPr id="42" name="TextBox 41"/>
            <p:cNvSpPr txBox="1"/>
            <p:nvPr/>
          </p:nvSpPr>
          <p:spPr>
            <a:xfrm>
              <a:off x="414602" y="1611304"/>
              <a:ext cx="156508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14602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2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2723842" y="3940817"/>
            <a:ext cx="1654265" cy="512223"/>
            <a:chOff x="-296510" y="1406858"/>
            <a:chExt cx="1654265" cy="512223"/>
          </a:xfrm>
        </p:grpSpPr>
        <p:sp>
          <p:nvSpPr>
            <p:cNvPr id="51" name="TextBox 50"/>
            <p:cNvSpPr txBox="1"/>
            <p:nvPr/>
          </p:nvSpPr>
          <p:spPr>
            <a:xfrm>
              <a:off x="-296510" y="1611304"/>
              <a:ext cx="165426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68957" y="1406858"/>
              <a:ext cx="923330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eform 5"/>
          <p:cNvSpPr>
            <a:spLocks noEditPoints="1"/>
          </p:cNvSpPr>
          <p:nvPr/>
        </p:nvSpPr>
        <p:spPr bwMode="auto">
          <a:xfrm>
            <a:off x="715649" y="1840153"/>
            <a:ext cx="1815066" cy="2147615"/>
          </a:xfrm>
          <a:custGeom>
            <a:avLst/>
            <a:gdLst/>
            <a:ahLst/>
            <a:cxnLst>
              <a:cxn ang="0">
                <a:pos x="1032" y="692"/>
              </a:cxn>
              <a:cxn ang="0">
                <a:pos x="1034" y="692"/>
              </a:cxn>
              <a:cxn ang="0">
                <a:pos x="693" y="631"/>
              </a:cxn>
              <a:cxn ang="0">
                <a:pos x="1034" y="692"/>
              </a:cxn>
              <a:cxn ang="0">
                <a:pos x="1030" y="688"/>
              </a:cxn>
              <a:cxn ang="0">
                <a:pos x="1311" y="688"/>
              </a:cxn>
              <a:cxn ang="0">
                <a:pos x="797" y="352"/>
              </a:cxn>
              <a:cxn ang="0">
                <a:pos x="1070" y="423"/>
              </a:cxn>
              <a:cxn ang="0">
                <a:pos x="1430" y="958"/>
              </a:cxn>
              <a:cxn ang="0">
                <a:pos x="1258" y="1420"/>
              </a:cxn>
              <a:cxn ang="0">
                <a:pos x="709" y="1686"/>
              </a:cxn>
              <a:cxn ang="0">
                <a:pos x="320" y="1465"/>
              </a:cxn>
              <a:cxn ang="0">
                <a:pos x="0" y="516"/>
              </a:cxn>
              <a:cxn ang="0">
                <a:pos x="1108" y="159"/>
              </a:cxn>
              <a:cxn ang="0">
                <a:pos x="1127" y="950"/>
              </a:cxn>
              <a:cxn ang="0">
                <a:pos x="1258" y="1420"/>
              </a:cxn>
              <a:cxn ang="0">
                <a:pos x="1430" y="958"/>
              </a:cxn>
              <a:cxn ang="0">
                <a:pos x="543" y="218"/>
              </a:cxn>
              <a:cxn ang="0">
                <a:pos x="797" y="352"/>
              </a:cxn>
              <a:cxn ang="0">
                <a:pos x="370" y="444"/>
              </a:cxn>
              <a:cxn ang="0">
                <a:pos x="800" y="355"/>
              </a:cxn>
              <a:cxn ang="0">
                <a:pos x="800" y="355"/>
              </a:cxn>
              <a:cxn ang="0">
                <a:pos x="370" y="447"/>
              </a:cxn>
              <a:cxn ang="0">
                <a:pos x="424" y="673"/>
              </a:cxn>
              <a:cxn ang="0">
                <a:pos x="361" y="450"/>
              </a:cxn>
              <a:cxn ang="0">
                <a:pos x="213" y="694"/>
              </a:cxn>
              <a:cxn ang="0">
                <a:pos x="364" y="450"/>
              </a:cxn>
              <a:cxn ang="0">
                <a:pos x="372" y="448"/>
              </a:cxn>
              <a:cxn ang="0">
                <a:pos x="372" y="448"/>
              </a:cxn>
              <a:cxn ang="0">
                <a:pos x="453" y="901"/>
              </a:cxn>
              <a:cxn ang="0">
                <a:pos x="244" y="124"/>
              </a:cxn>
              <a:cxn ang="0">
                <a:pos x="774" y="1179"/>
              </a:cxn>
              <a:cxn ang="0">
                <a:pos x="564" y="1180"/>
              </a:cxn>
              <a:cxn ang="0">
                <a:pos x="744" y="1453"/>
              </a:cxn>
              <a:cxn ang="0">
                <a:pos x="774" y="1179"/>
              </a:cxn>
              <a:cxn ang="0">
                <a:pos x="805" y="941"/>
              </a:cxn>
              <a:cxn ang="0">
                <a:pos x="564" y="1180"/>
              </a:cxn>
              <a:cxn ang="0">
                <a:pos x="454" y="904"/>
              </a:cxn>
              <a:cxn ang="0">
                <a:pos x="446" y="915"/>
              </a:cxn>
              <a:cxn ang="0">
                <a:pos x="744" y="1459"/>
              </a:cxn>
              <a:cxn ang="0">
                <a:pos x="744" y="1459"/>
              </a:cxn>
              <a:cxn ang="0">
                <a:pos x="456" y="903"/>
              </a:cxn>
              <a:cxn ang="0">
                <a:pos x="442" y="904"/>
              </a:cxn>
              <a:cxn ang="0">
                <a:pos x="506" y="1416"/>
              </a:cxn>
              <a:cxn ang="0">
                <a:pos x="501" y="1686"/>
              </a:cxn>
              <a:cxn ang="0">
                <a:pos x="805" y="941"/>
              </a:cxn>
            </a:cxnLst>
            <a:rect l="0" t="0" r="r" b="b"/>
            <a:pathLst>
              <a:path w="1430" h="1692">
                <a:moveTo>
                  <a:pt x="1032" y="694"/>
                </a:moveTo>
                <a:lnTo>
                  <a:pt x="1034" y="692"/>
                </a:lnTo>
                <a:lnTo>
                  <a:pt x="1032" y="692"/>
                </a:lnTo>
                <a:lnTo>
                  <a:pt x="1032" y="694"/>
                </a:lnTo>
                <a:lnTo>
                  <a:pt x="1127" y="950"/>
                </a:lnTo>
                <a:moveTo>
                  <a:pt x="1034" y="692"/>
                </a:moveTo>
                <a:lnTo>
                  <a:pt x="1030" y="688"/>
                </a:lnTo>
                <a:lnTo>
                  <a:pt x="1032" y="692"/>
                </a:lnTo>
                <a:lnTo>
                  <a:pt x="693" y="631"/>
                </a:lnTo>
                <a:lnTo>
                  <a:pt x="803" y="358"/>
                </a:lnTo>
                <a:lnTo>
                  <a:pt x="1030" y="688"/>
                </a:lnTo>
                <a:moveTo>
                  <a:pt x="1034" y="692"/>
                </a:moveTo>
                <a:lnTo>
                  <a:pt x="1290" y="451"/>
                </a:lnTo>
                <a:lnTo>
                  <a:pt x="1070" y="423"/>
                </a:lnTo>
                <a:lnTo>
                  <a:pt x="1030" y="688"/>
                </a:lnTo>
                <a:lnTo>
                  <a:pt x="1030" y="688"/>
                </a:lnTo>
                <a:moveTo>
                  <a:pt x="1034" y="692"/>
                </a:moveTo>
                <a:lnTo>
                  <a:pt x="1311" y="688"/>
                </a:lnTo>
                <a:lnTo>
                  <a:pt x="1290" y="451"/>
                </a:lnTo>
                <a:moveTo>
                  <a:pt x="1108" y="159"/>
                </a:moveTo>
                <a:lnTo>
                  <a:pt x="797" y="352"/>
                </a:lnTo>
                <a:lnTo>
                  <a:pt x="799" y="352"/>
                </a:lnTo>
                <a:lnTo>
                  <a:pt x="805" y="354"/>
                </a:lnTo>
                <a:lnTo>
                  <a:pt x="1070" y="423"/>
                </a:lnTo>
                <a:lnTo>
                  <a:pt x="1108" y="159"/>
                </a:lnTo>
                <a:moveTo>
                  <a:pt x="1311" y="688"/>
                </a:moveTo>
                <a:lnTo>
                  <a:pt x="1430" y="958"/>
                </a:lnTo>
                <a:lnTo>
                  <a:pt x="1311" y="1035"/>
                </a:lnTo>
                <a:lnTo>
                  <a:pt x="1300" y="1234"/>
                </a:lnTo>
                <a:lnTo>
                  <a:pt x="1258" y="1420"/>
                </a:lnTo>
                <a:lnTo>
                  <a:pt x="1049" y="1421"/>
                </a:lnTo>
                <a:lnTo>
                  <a:pt x="948" y="1688"/>
                </a:lnTo>
                <a:lnTo>
                  <a:pt x="709" y="1686"/>
                </a:lnTo>
                <a:lnTo>
                  <a:pt x="501" y="1686"/>
                </a:lnTo>
                <a:lnTo>
                  <a:pt x="309" y="1692"/>
                </a:lnTo>
                <a:lnTo>
                  <a:pt x="320" y="1465"/>
                </a:lnTo>
                <a:lnTo>
                  <a:pt x="276" y="1180"/>
                </a:lnTo>
                <a:lnTo>
                  <a:pt x="61" y="932"/>
                </a:lnTo>
                <a:lnTo>
                  <a:pt x="0" y="516"/>
                </a:lnTo>
                <a:lnTo>
                  <a:pt x="244" y="124"/>
                </a:lnTo>
                <a:lnTo>
                  <a:pt x="745" y="0"/>
                </a:lnTo>
                <a:lnTo>
                  <a:pt x="1108" y="159"/>
                </a:lnTo>
                <a:lnTo>
                  <a:pt x="1290" y="451"/>
                </a:lnTo>
                <a:moveTo>
                  <a:pt x="1311" y="1035"/>
                </a:moveTo>
                <a:lnTo>
                  <a:pt x="1127" y="950"/>
                </a:lnTo>
                <a:lnTo>
                  <a:pt x="1300" y="1234"/>
                </a:lnTo>
                <a:lnTo>
                  <a:pt x="1008" y="1179"/>
                </a:lnTo>
                <a:lnTo>
                  <a:pt x="1258" y="1420"/>
                </a:lnTo>
                <a:moveTo>
                  <a:pt x="1311" y="688"/>
                </a:moveTo>
                <a:lnTo>
                  <a:pt x="1127" y="950"/>
                </a:lnTo>
                <a:lnTo>
                  <a:pt x="1430" y="958"/>
                </a:lnTo>
                <a:moveTo>
                  <a:pt x="244" y="124"/>
                </a:moveTo>
                <a:lnTo>
                  <a:pt x="541" y="220"/>
                </a:lnTo>
                <a:lnTo>
                  <a:pt x="543" y="218"/>
                </a:lnTo>
                <a:lnTo>
                  <a:pt x="745" y="0"/>
                </a:lnTo>
                <a:lnTo>
                  <a:pt x="797" y="352"/>
                </a:lnTo>
                <a:moveTo>
                  <a:pt x="797" y="352"/>
                </a:moveTo>
                <a:lnTo>
                  <a:pt x="797" y="352"/>
                </a:lnTo>
                <a:lnTo>
                  <a:pt x="541" y="220"/>
                </a:lnTo>
                <a:lnTo>
                  <a:pt x="370" y="444"/>
                </a:lnTo>
                <a:lnTo>
                  <a:pt x="370" y="447"/>
                </a:lnTo>
                <a:lnTo>
                  <a:pt x="372" y="447"/>
                </a:lnTo>
                <a:lnTo>
                  <a:pt x="800" y="355"/>
                </a:lnTo>
                <a:lnTo>
                  <a:pt x="799" y="352"/>
                </a:lnTo>
                <a:lnTo>
                  <a:pt x="803" y="354"/>
                </a:lnTo>
                <a:lnTo>
                  <a:pt x="800" y="355"/>
                </a:lnTo>
                <a:lnTo>
                  <a:pt x="803" y="358"/>
                </a:lnTo>
                <a:lnTo>
                  <a:pt x="805" y="354"/>
                </a:lnTo>
                <a:moveTo>
                  <a:pt x="370" y="447"/>
                </a:moveTo>
                <a:lnTo>
                  <a:pt x="372" y="448"/>
                </a:lnTo>
                <a:lnTo>
                  <a:pt x="372" y="448"/>
                </a:lnTo>
                <a:lnTo>
                  <a:pt x="424" y="673"/>
                </a:lnTo>
                <a:lnTo>
                  <a:pt x="693" y="631"/>
                </a:lnTo>
                <a:lnTo>
                  <a:pt x="372" y="447"/>
                </a:lnTo>
                <a:moveTo>
                  <a:pt x="361" y="450"/>
                </a:moveTo>
                <a:lnTo>
                  <a:pt x="0" y="516"/>
                </a:lnTo>
                <a:lnTo>
                  <a:pt x="212" y="695"/>
                </a:lnTo>
                <a:lnTo>
                  <a:pt x="213" y="694"/>
                </a:lnTo>
                <a:lnTo>
                  <a:pt x="366" y="450"/>
                </a:lnTo>
                <a:lnTo>
                  <a:pt x="366" y="448"/>
                </a:lnTo>
                <a:lnTo>
                  <a:pt x="364" y="450"/>
                </a:lnTo>
                <a:lnTo>
                  <a:pt x="367" y="448"/>
                </a:lnTo>
                <a:lnTo>
                  <a:pt x="370" y="447"/>
                </a:lnTo>
                <a:moveTo>
                  <a:pt x="372" y="448"/>
                </a:moveTo>
                <a:lnTo>
                  <a:pt x="367" y="448"/>
                </a:lnTo>
                <a:moveTo>
                  <a:pt x="366" y="448"/>
                </a:moveTo>
                <a:lnTo>
                  <a:pt x="372" y="448"/>
                </a:lnTo>
                <a:moveTo>
                  <a:pt x="213" y="694"/>
                </a:moveTo>
                <a:lnTo>
                  <a:pt x="424" y="673"/>
                </a:lnTo>
                <a:lnTo>
                  <a:pt x="453" y="901"/>
                </a:lnTo>
                <a:lnTo>
                  <a:pt x="212" y="695"/>
                </a:lnTo>
                <a:lnTo>
                  <a:pt x="61" y="932"/>
                </a:lnTo>
                <a:moveTo>
                  <a:pt x="244" y="124"/>
                </a:moveTo>
                <a:lnTo>
                  <a:pt x="370" y="444"/>
                </a:lnTo>
                <a:moveTo>
                  <a:pt x="744" y="1453"/>
                </a:moveTo>
                <a:lnTo>
                  <a:pt x="774" y="1179"/>
                </a:lnTo>
                <a:lnTo>
                  <a:pt x="564" y="1180"/>
                </a:lnTo>
                <a:lnTo>
                  <a:pt x="744" y="1453"/>
                </a:lnTo>
                <a:moveTo>
                  <a:pt x="564" y="1180"/>
                </a:moveTo>
                <a:lnTo>
                  <a:pt x="506" y="1416"/>
                </a:lnTo>
                <a:lnTo>
                  <a:pt x="744" y="1459"/>
                </a:lnTo>
                <a:lnTo>
                  <a:pt x="744" y="1453"/>
                </a:lnTo>
                <a:moveTo>
                  <a:pt x="1008" y="1179"/>
                </a:moveTo>
                <a:lnTo>
                  <a:pt x="805" y="941"/>
                </a:lnTo>
                <a:lnTo>
                  <a:pt x="774" y="1179"/>
                </a:lnTo>
                <a:lnTo>
                  <a:pt x="1008" y="1179"/>
                </a:lnTo>
                <a:lnTo>
                  <a:pt x="1127" y="950"/>
                </a:lnTo>
                <a:lnTo>
                  <a:pt x="805" y="941"/>
                </a:lnTo>
                <a:lnTo>
                  <a:pt x="454" y="904"/>
                </a:lnTo>
                <a:lnTo>
                  <a:pt x="446" y="915"/>
                </a:lnTo>
                <a:lnTo>
                  <a:pt x="564" y="1180"/>
                </a:lnTo>
                <a:lnTo>
                  <a:pt x="805" y="941"/>
                </a:lnTo>
                <a:lnTo>
                  <a:pt x="693" y="631"/>
                </a:lnTo>
                <a:lnTo>
                  <a:pt x="454" y="904"/>
                </a:lnTo>
                <a:lnTo>
                  <a:pt x="454" y="903"/>
                </a:lnTo>
                <a:lnTo>
                  <a:pt x="442" y="904"/>
                </a:lnTo>
                <a:lnTo>
                  <a:pt x="446" y="915"/>
                </a:lnTo>
                <a:lnTo>
                  <a:pt x="276" y="1180"/>
                </a:lnTo>
                <a:lnTo>
                  <a:pt x="564" y="1180"/>
                </a:lnTo>
                <a:moveTo>
                  <a:pt x="744" y="1459"/>
                </a:moveTo>
                <a:lnTo>
                  <a:pt x="1049" y="1421"/>
                </a:lnTo>
                <a:lnTo>
                  <a:pt x="1008" y="1179"/>
                </a:lnTo>
                <a:lnTo>
                  <a:pt x="744" y="1459"/>
                </a:lnTo>
                <a:lnTo>
                  <a:pt x="948" y="1688"/>
                </a:lnTo>
                <a:moveTo>
                  <a:pt x="454" y="903"/>
                </a:moveTo>
                <a:lnTo>
                  <a:pt x="456" y="903"/>
                </a:lnTo>
                <a:lnTo>
                  <a:pt x="453" y="901"/>
                </a:lnTo>
                <a:lnTo>
                  <a:pt x="454" y="903"/>
                </a:lnTo>
                <a:moveTo>
                  <a:pt x="442" y="904"/>
                </a:moveTo>
                <a:lnTo>
                  <a:pt x="61" y="932"/>
                </a:lnTo>
                <a:moveTo>
                  <a:pt x="276" y="1180"/>
                </a:moveTo>
                <a:lnTo>
                  <a:pt x="506" y="1416"/>
                </a:lnTo>
                <a:moveTo>
                  <a:pt x="709" y="1686"/>
                </a:moveTo>
                <a:lnTo>
                  <a:pt x="744" y="1459"/>
                </a:lnTo>
                <a:lnTo>
                  <a:pt x="501" y="1686"/>
                </a:lnTo>
                <a:lnTo>
                  <a:pt x="506" y="1416"/>
                </a:lnTo>
                <a:lnTo>
                  <a:pt x="309" y="1692"/>
                </a:lnTo>
                <a:moveTo>
                  <a:pt x="805" y="941"/>
                </a:moveTo>
                <a:lnTo>
                  <a:pt x="1032" y="694"/>
                </a:lnTo>
              </a:path>
            </a:pathLst>
          </a:custGeom>
          <a:noFill/>
          <a:ln w="9525" cap="rnd">
            <a:solidFill>
              <a:schemeClr val="bg1">
                <a:lumMod val="65000"/>
              </a:scheme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654724" y="1776688"/>
            <a:ext cx="1917878" cy="2258042"/>
            <a:chOff x="3371851" y="1649413"/>
            <a:chExt cx="2398713" cy="2824162"/>
          </a:xfrm>
        </p:grpSpPr>
        <p:sp>
          <p:nvSpPr>
            <p:cNvPr id="3078" name="Freeform 6"/>
            <p:cNvSpPr/>
            <p:nvPr/>
          </p:nvSpPr>
          <p:spPr bwMode="auto">
            <a:xfrm>
              <a:off x="3775076" y="1862138"/>
              <a:ext cx="130175" cy="130175"/>
            </a:xfrm>
            <a:custGeom>
              <a:avLst/>
              <a:gdLst/>
              <a:ahLst/>
              <a:cxnLst>
                <a:cxn ang="0">
                  <a:pos x="46" y="46"/>
                </a:cxn>
                <a:cxn ang="0">
                  <a:pos x="27" y="54"/>
                </a:cxn>
                <a:cxn ang="0">
                  <a:pos x="8" y="46"/>
                </a:cxn>
                <a:cxn ang="0">
                  <a:pos x="0" y="27"/>
                </a:cxn>
                <a:cxn ang="0">
                  <a:pos x="8" y="8"/>
                </a:cxn>
                <a:cxn ang="0">
                  <a:pos x="27" y="0"/>
                </a:cxn>
                <a:cxn ang="0">
                  <a:pos x="46" y="8"/>
                </a:cxn>
                <a:cxn ang="0">
                  <a:pos x="54" y="27"/>
                </a:cxn>
                <a:cxn ang="0">
                  <a:pos x="46" y="46"/>
                </a:cxn>
              </a:cxnLst>
              <a:rect l="0" t="0" r="r" b="b"/>
              <a:pathLst>
                <a:path w="54" h="54">
                  <a:moveTo>
                    <a:pt x="46" y="46"/>
                  </a:moveTo>
                  <a:cubicBezTo>
                    <a:pt x="41" y="51"/>
                    <a:pt x="34" y="54"/>
                    <a:pt x="27" y="54"/>
                  </a:cubicBezTo>
                  <a:cubicBezTo>
                    <a:pt x="20" y="54"/>
                    <a:pt x="13" y="51"/>
                    <a:pt x="8" y="46"/>
                  </a:cubicBezTo>
                  <a:cubicBezTo>
                    <a:pt x="3" y="41"/>
                    <a:pt x="0" y="34"/>
                    <a:pt x="0" y="27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3"/>
                    <a:pt x="20" y="0"/>
                    <a:pt x="27" y="0"/>
                  </a:cubicBezTo>
                  <a:cubicBezTo>
                    <a:pt x="34" y="0"/>
                    <a:pt x="41" y="3"/>
                    <a:pt x="46" y="8"/>
                  </a:cubicBezTo>
                  <a:cubicBezTo>
                    <a:pt x="51" y="13"/>
                    <a:pt x="54" y="20"/>
                    <a:pt x="54" y="27"/>
                  </a:cubicBezTo>
                  <a:cubicBezTo>
                    <a:pt x="54" y="34"/>
                    <a:pt x="51" y="41"/>
                    <a:pt x="46" y="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/>
            <p:nvPr/>
          </p:nvSpPr>
          <p:spPr bwMode="auto">
            <a:xfrm>
              <a:off x="4518026" y="1649413"/>
              <a:ext cx="188913" cy="188912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39" y="0"/>
                </a:cxn>
                <a:cxn ang="0">
                  <a:pos x="66" y="11"/>
                </a:cxn>
                <a:cxn ang="0">
                  <a:pos x="78" y="39"/>
                </a:cxn>
                <a:cxn ang="0">
                  <a:pos x="66" y="66"/>
                </a:cxn>
                <a:cxn ang="0">
                  <a:pos x="39" y="78"/>
                </a:cxn>
                <a:cxn ang="0">
                  <a:pos x="11" y="66"/>
                </a:cxn>
                <a:cxn ang="0">
                  <a:pos x="0" y="39"/>
                </a:cxn>
                <a:cxn ang="0">
                  <a:pos x="11" y="11"/>
                </a:cxn>
              </a:cxnLst>
              <a:rect l="0" t="0" r="r" b="b"/>
              <a:pathLst>
                <a:path w="78" h="78">
                  <a:moveTo>
                    <a:pt x="11" y="11"/>
                  </a:moveTo>
                  <a:cubicBezTo>
                    <a:pt x="19" y="4"/>
                    <a:pt x="28" y="0"/>
                    <a:pt x="39" y="0"/>
                  </a:cubicBezTo>
                  <a:cubicBezTo>
                    <a:pt x="50" y="0"/>
                    <a:pt x="59" y="4"/>
                    <a:pt x="66" y="11"/>
                  </a:cubicBezTo>
                  <a:cubicBezTo>
                    <a:pt x="74" y="19"/>
                    <a:pt x="78" y="28"/>
                    <a:pt x="78" y="39"/>
                  </a:cubicBezTo>
                  <a:cubicBezTo>
                    <a:pt x="78" y="50"/>
                    <a:pt x="74" y="59"/>
                    <a:pt x="66" y="66"/>
                  </a:cubicBezTo>
                  <a:cubicBezTo>
                    <a:pt x="59" y="74"/>
                    <a:pt x="50" y="78"/>
                    <a:pt x="39" y="78"/>
                  </a:cubicBezTo>
                  <a:cubicBezTo>
                    <a:pt x="28" y="78"/>
                    <a:pt x="19" y="74"/>
                    <a:pt x="11" y="66"/>
                  </a:cubicBezTo>
                  <a:cubicBezTo>
                    <a:pt x="4" y="59"/>
                    <a:pt x="0" y="50"/>
                    <a:pt x="0" y="39"/>
                  </a:cubicBezTo>
                  <a:cubicBezTo>
                    <a:pt x="0" y="28"/>
                    <a:pt x="4" y="19"/>
                    <a:pt x="11" y="1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/>
            <p:nvPr/>
          </p:nvSpPr>
          <p:spPr bwMode="auto">
            <a:xfrm>
              <a:off x="4252913" y="2024063"/>
              <a:ext cx="107950" cy="106362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</a:cxnLst>
              <a:rect l="0" t="0" r="r" b="b"/>
              <a:pathLst>
                <a:path w="44" h="44">
                  <a:moveTo>
                    <a:pt x="6" y="6"/>
                  </a:move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/>
            <p:nvPr/>
          </p:nvSpPr>
          <p:spPr bwMode="auto">
            <a:xfrm>
              <a:off x="5154613" y="1927225"/>
              <a:ext cx="106363" cy="106362"/>
            </a:xfrm>
            <a:custGeom>
              <a:avLst/>
              <a:gdLst/>
              <a:ahLst/>
              <a:cxnLst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</a:cxnLst>
              <a:rect l="0" t="0" r="r" b="b"/>
              <a:pathLst>
                <a:path w="44" h="44">
                  <a:moveTo>
                    <a:pt x="44" y="22"/>
                  </a:move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/>
            <p:nvPr/>
          </p:nvSpPr>
          <p:spPr bwMode="auto">
            <a:xfrm>
              <a:off x="5095876" y="2333625"/>
              <a:ext cx="106363" cy="106362"/>
            </a:xfrm>
            <a:custGeom>
              <a:avLst/>
              <a:gdLst/>
              <a:ahLst/>
              <a:cxnLst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</a:cxnLst>
              <a:rect l="0" t="0" r="r" b="b"/>
              <a:pathLst>
                <a:path w="44" h="44">
                  <a:moveTo>
                    <a:pt x="6" y="37"/>
                  </a:move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/>
            <p:nvPr/>
          </p:nvSpPr>
          <p:spPr bwMode="auto">
            <a:xfrm>
              <a:off x="5483226" y="2774950"/>
              <a:ext cx="106363" cy="106362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</a:cxnLst>
              <a:rect l="0" t="0" r="r" b="b"/>
              <a:pathLst>
                <a:path w="44" h="44">
                  <a:moveTo>
                    <a:pt x="0" y="22"/>
                  </a:move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/>
            <p:nvPr/>
          </p:nvSpPr>
          <p:spPr bwMode="auto">
            <a:xfrm>
              <a:off x="5035551" y="2774950"/>
              <a:ext cx="106363" cy="106362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</a:cxnLst>
              <a:rect l="0" t="0" r="r" b="b"/>
              <a:pathLst>
                <a:path w="44" h="44">
                  <a:moveTo>
                    <a:pt x="6" y="6"/>
                  </a:move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/>
            <p:nvPr/>
          </p:nvSpPr>
          <p:spPr bwMode="auto">
            <a:xfrm>
              <a:off x="3730626" y="2779713"/>
              <a:ext cx="106363" cy="106362"/>
            </a:xfrm>
            <a:custGeom>
              <a:avLst/>
              <a:gdLst/>
              <a:ahLst/>
              <a:cxnLst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</a:cxnLst>
              <a:rect l="0" t="0" r="r" b="b"/>
              <a:pathLst>
                <a:path w="44" h="44">
                  <a:moveTo>
                    <a:pt x="38" y="6"/>
                  </a:move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/>
            <p:nvPr/>
          </p:nvSpPr>
          <p:spPr bwMode="auto">
            <a:xfrm>
              <a:off x="4067176" y="2743200"/>
              <a:ext cx="106363" cy="106362"/>
            </a:xfrm>
            <a:custGeom>
              <a:avLst/>
              <a:gdLst/>
              <a:ahLst/>
              <a:cxnLst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</a:cxnLst>
              <a:rect l="0" t="0" r="r" b="b"/>
              <a:pathLst>
                <a:path w="44" h="44">
                  <a:moveTo>
                    <a:pt x="6" y="37"/>
                  </a:move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/>
            <p:nvPr/>
          </p:nvSpPr>
          <p:spPr bwMode="auto">
            <a:xfrm>
              <a:off x="4638676" y="3135313"/>
              <a:ext cx="174625" cy="174625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1" y="10"/>
                </a:cxn>
                <a:cxn ang="0">
                  <a:pos x="36" y="0"/>
                </a:cxn>
                <a:cxn ang="0">
                  <a:pos x="62" y="10"/>
                </a:cxn>
                <a:cxn ang="0">
                  <a:pos x="72" y="36"/>
                </a:cxn>
                <a:cxn ang="0">
                  <a:pos x="62" y="61"/>
                </a:cxn>
                <a:cxn ang="0">
                  <a:pos x="36" y="72"/>
                </a:cxn>
                <a:cxn ang="0">
                  <a:pos x="11" y="61"/>
                </a:cxn>
                <a:cxn ang="0">
                  <a:pos x="0" y="36"/>
                </a:cxn>
              </a:cxnLst>
              <a:rect l="0" t="0" r="r" b="b"/>
              <a:pathLst>
                <a:path w="72" h="72">
                  <a:moveTo>
                    <a:pt x="0" y="36"/>
                  </a:moveTo>
                  <a:cubicBezTo>
                    <a:pt x="0" y="26"/>
                    <a:pt x="4" y="17"/>
                    <a:pt x="11" y="10"/>
                  </a:cubicBezTo>
                  <a:cubicBezTo>
                    <a:pt x="18" y="3"/>
                    <a:pt x="26" y="0"/>
                    <a:pt x="36" y="0"/>
                  </a:cubicBezTo>
                  <a:cubicBezTo>
                    <a:pt x="46" y="0"/>
                    <a:pt x="55" y="3"/>
                    <a:pt x="62" y="10"/>
                  </a:cubicBezTo>
                  <a:cubicBezTo>
                    <a:pt x="69" y="17"/>
                    <a:pt x="72" y="26"/>
                    <a:pt x="72" y="36"/>
                  </a:cubicBezTo>
                  <a:cubicBezTo>
                    <a:pt x="72" y="46"/>
                    <a:pt x="69" y="54"/>
                    <a:pt x="62" y="61"/>
                  </a:cubicBezTo>
                  <a:cubicBezTo>
                    <a:pt x="55" y="68"/>
                    <a:pt x="46" y="72"/>
                    <a:pt x="36" y="72"/>
                  </a:cubicBezTo>
                  <a:cubicBezTo>
                    <a:pt x="26" y="72"/>
                    <a:pt x="18" y="68"/>
                    <a:pt x="11" y="61"/>
                  </a:cubicBezTo>
                  <a:cubicBezTo>
                    <a:pt x="4" y="54"/>
                    <a:pt x="0" y="46"/>
                    <a:pt x="0" y="3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/>
            <p:nvPr/>
          </p:nvSpPr>
          <p:spPr bwMode="auto">
            <a:xfrm>
              <a:off x="5183188" y="3182938"/>
              <a:ext cx="106363" cy="107950"/>
            </a:xfrm>
            <a:custGeom>
              <a:avLst/>
              <a:gdLst/>
              <a:ahLst/>
              <a:cxnLst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</a:cxnLst>
              <a:rect l="0" t="0" r="r" b="b"/>
              <a:pathLst>
                <a:path w="44" h="44">
                  <a:moveTo>
                    <a:pt x="38" y="6"/>
                  </a:move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/>
            <p:nvPr/>
          </p:nvSpPr>
          <p:spPr bwMode="auto">
            <a:xfrm>
              <a:off x="5491163" y="3333750"/>
              <a:ext cx="76200" cy="77787"/>
            </a:xfrm>
            <a:custGeom>
              <a:avLst/>
              <a:gdLst/>
              <a:ahLst/>
              <a:cxnLst>
                <a:cxn ang="0">
                  <a:pos x="5" y="27"/>
                </a:cxn>
                <a:cxn ang="0">
                  <a:pos x="0" y="16"/>
                </a:cxn>
                <a:cxn ang="0">
                  <a:pos x="5" y="4"/>
                </a:cxn>
                <a:cxn ang="0">
                  <a:pos x="16" y="0"/>
                </a:cxn>
                <a:cxn ang="0">
                  <a:pos x="27" y="4"/>
                </a:cxn>
                <a:cxn ang="0">
                  <a:pos x="32" y="16"/>
                </a:cxn>
                <a:cxn ang="0">
                  <a:pos x="27" y="27"/>
                </a:cxn>
                <a:cxn ang="0">
                  <a:pos x="16" y="32"/>
                </a:cxn>
                <a:cxn ang="0">
                  <a:pos x="5" y="27"/>
                </a:cxn>
              </a:cxnLst>
              <a:rect l="0" t="0" r="r" b="b"/>
              <a:pathLst>
                <a:path w="32" h="32">
                  <a:moveTo>
                    <a:pt x="5" y="27"/>
                  </a:moveTo>
                  <a:cubicBezTo>
                    <a:pt x="1" y="24"/>
                    <a:pt x="0" y="20"/>
                    <a:pt x="0" y="16"/>
                  </a:cubicBezTo>
                  <a:cubicBezTo>
                    <a:pt x="0" y="11"/>
                    <a:pt x="1" y="8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0" y="8"/>
                    <a:pt x="32" y="11"/>
                    <a:pt x="32" y="16"/>
                  </a:cubicBezTo>
                  <a:cubicBezTo>
                    <a:pt x="32" y="20"/>
                    <a:pt x="30" y="24"/>
                    <a:pt x="27" y="27"/>
                  </a:cubicBezTo>
                  <a:cubicBezTo>
                    <a:pt x="24" y="30"/>
                    <a:pt x="20" y="32"/>
                    <a:pt x="16" y="32"/>
                  </a:cubicBezTo>
                  <a:cubicBezTo>
                    <a:pt x="12" y="32"/>
                    <a:pt x="8" y="30"/>
                    <a:pt x="5" y="2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0" name="Freeform 18"/>
            <p:cNvSpPr/>
            <p:nvPr/>
          </p:nvSpPr>
          <p:spPr bwMode="auto">
            <a:xfrm>
              <a:off x="3490913" y="3154363"/>
              <a:ext cx="106363" cy="106362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  <a:cxn ang="0">
                  <a:pos x="0" y="22"/>
                </a:cxn>
              </a:cxnLst>
              <a:rect l="0" t="0" r="r" b="b"/>
              <a:pathLst>
                <a:path w="44" h="44">
                  <a:moveTo>
                    <a:pt x="0" y="22"/>
                  </a:move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ubicBezTo>
                    <a:pt x="2" y="33"/>
                    <a:pt x="0" y="28"/>
                    <a:pt x="0" y="2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1" name="Freeform 19"/>
            <p:cNvSpPr/>
            <p:nvPr/>
          </p:nvSpPr>
          <p:spPr bwMode="auto">
            <a:xfrm>
              <a:off x="3810001" y="3529013"/>
              <a:ext cx="147638" cy="14763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52" y="9"/>
                </a:cxn>
                <a:cxn ang="0">
                  <a:pos x="61" y="30"/>
                </a:cxn>
                <a:cxn ang="0">
                  <a:pos x="52" y="52"/>
                </a:cxn>
                <a:cxn ang="0">
                  <a:pos x="31" y="61"/>
                </a:cxn>
                <a:cxn ang="0">
                  <a:pos x="9" y="52"/>
                </a:cxn>
                <a:cxn ang="0">
                  <a:pos x="0" y="30"/>
                </a:cxn>
                <a:cxn ang="0">
                  <a:pos x="9" y="9"/>
                </a:cxn>
                <a:cxn ang="0">
                  <a:pos x="31" y="0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39" y="0"/>
                    <a:pt x="46" y="3"/>
                    <a:pt x="52" y="9"/>
                  </a:cubicBezTo>
                  <a:cubicBezTo>
                    <a:pt x="58" y="15"/>
                    <a:pt x="61" y="22"/>
                    <a:pt x="61" y="30"/>
                  </a:cubicBezTo>
                  <a:cubicBezTo>
                    <a:pt x="61" y="39"/>
                    <a:pt x="58" y="46"/>
                    <a:pt x="52" y="52"/>
                  </a:cubicBezTo>
                  <a:cubicBezTo>
                    <a:pt x="46" y="58"/>
                    <a:pt x="39" y="61"/>
                    <a:pt x="31" y="61"/>
                  </a:cubicBezTo>
                  <a:cubicBezTo>
                    <a:pt x="22" y="61"/>
                    <a:pt x="15" y="58"/>
                    <a:pt x="9" y="52"/>
                  </a:cubicBezTo>
                  <a:cubicBezTo>
                    <a:pt x="3" y="46"/>
                    <a:pt x="0" y="39"/>
                    <a:pt x="0" y="30"/>
                  </a:cubicBezTo>
                  <a:cubicBezTo>
                    <a:pt x="0" y="22"/>
                    <a:pt x="3" y="15"/>
                    <a:pt x="9" y="9"/>
                  </a:cubicBezTo>
                  <a:cubicBezTo>
                    <a:pt x="15" y="3"/>
                    <a:pt x="22" y="0"/>
                    <a:pt x="31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2" name="Freeform 20"/>
            <p:cNvSpPr/>
            <p:nvPr/>
          </p:nvSpPr>
          <p:spPr bwMode="auto">
            <a:xfrm>
              <a:off x="4268788" y="3529013"/>
              <a:ext cx="147638" cy="14763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52" y="9"/>
                </a:cxn>
                <a:cxn ang="0">
                  <a:pos x="61" y="30"/>
                </a:cxn>
                <a:cxn ang="0">
                  <a:pos x="52" y="52"/>
                </a:cxn>
                <a:cxn ang="0">
                  <a:pos x="31" y="61"/>
                </a:cxn>
                <a:cxn ang="0">
                  <a:pos x="9" y="52"/>
                </a:cxn>
                <a:cxn ang="0">
                  <a:pos x="0" y="30"/>
                </a:cxn>
                <a:cxn ang="0">
                  <a:pos x="9" y="9"/>
                </a:cxn>
                <a:cxn ang="0">
                  <a:pos x="31" y="0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39" y="0"/>
                    <a:pt x="46" y="3"/>
                    <a:pt x="52" y="9"/>
                  </a:cubicBezTo>
                  <a:cubicBezTo>
                    <a:pt x="58" y="15"/>
                    <a:pt x="61" y="22"/>
                    <a:pt x="61" y="30"/>
                  </a:cubicBezTo>
                  <a:cubicBezTo>
                    <a:pt x="61" y="39"/>
                    <a:pt x="58" y="46"/>
                    <a:pt x="52" y="52"/>
                  </a:cubicBezTo>
                  <a:cubicBezTo>
                    <a:pt x="46" y="58"/>
                    <a:pt x="39" y="61"/>
                    <a:pt x="31" y="61"/>
                  </a:cubicBezTo>
                  <a:cubicBezTo>
                    <a:pt x="22" y="61"/>
                    <a:pt x="15" y="58"/>
                    <a:pt x="9" y="52"/>
                  </a:cubicBezTo>
                  <a:cubicBezTo>
                    <a:pt x="3" y="46"/>
                    <a:pt x="0" y="39"/>
                    <a:pt x="0" y="30"/>
                  </a:cubicBezTo>
                  <a:cubicBezTo>
                    <a:pt x="0" y="22"/>
                    <a:pt x="3" y="15"/>
                    <a:pt x="9" y="9"/>
                  </a:cubicBezTo>
                  <a:cubicBezTo>
                    <a:pt x="15" y="3"/>
                    <a:pt x="22" y="0"/>
                    <a:pt x="3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3" name="Freeform 21"/>
            <p:cNvSpPr/>
            <p:nvPr/>
          </p:nvSpPr>
          <p:spPr bwMode="auto">
            <a:xfrm>
              <a:off x="4081463" y="3079750"/>
              <a:ext cx="171450" cy="171450"/>
            </a:xfrm>
            <a:custGeom>
              <a:avLst/>
              <a:gdLst/>
              <a:ahLst/>
              <a:cxnLst>
                <a:cxn ang="0">
                  <a:pos x="61" y="10"/>
                </a:cxn>
                <a:cxn ang="0">
                  <a:pos x="71" y="35"/>
                </a:cxn>
                <a:cxn ang="0">
                  <a:pos x="61" y="60"/>
                </a:cxn>
                <a:cxn ang="0">
                  <a:pos x="36" y="71"/>
                </a:cxn>
                <a:cxn ang="0">
                  <a:pos x="10" y="60"/>
                </a:cxn>
                <a:cxn ang="0">
                  <a:pos x="0" y="35"/>
                </a:cxn>
                <a:cxn ang="0">
                  <a:pos x="10" y="10"/>
                </a:cxn>
                <a:cxn ang="0">
                  <a:pos x="36" y="0"/>
                </a:cxn>
                <a:cxn ang="0">
                  <a:pos x="61" y="10"/>
                </a:cxn>
              </a:cxnLst>
              <a:rect l="0" t="0" r="r" b="b"/>
              <a:pathLst>
                <a:path w="71" h="71">
                  <a:moveTo>
                    <a:pt x="61" y="10"/>
                  </a:moveTo>
                  <a:cubicBezTo>
                    <a:pt x="68" y="17"/>
                    <a:pt x="71" y="26"/>
                    <a:pt x="71" y="35"/>
                  </a:cubicBezTo>
                  <a:cubicBezTo>
                    <a:pt x="71" y="45"/>
                    <a:pt x="68" y="54"/>
                    <a:pt x="61" y="60"/>
                  </a:cubicBezTo>
                  <a:cubicBezTo>
                    <a:pt x="54" y="68"/>
                    <a:pt x="45" y="71"/>
                    <a:pt x="36" y="71"/>
                  </a:cubicBezTo>
                  <a:cubicBezTo>
                    <a:pt x="26" y="71"/>
                    <a:pt x="17" y="68"/>
                    <a:pt x="10" y="60"/>
                  </a:cubicBezTo>
                  <a:cubicBezTo>
                    <a:pt x="3" y="54"/>
                    <a:pt x="0" y="45"/>
                    <a:pt x="0" y="35"/>
                  </a:cubicBezTo>
                  <a:cubicBezTo>
                    <a:pt x="0" y="26"/>
                    <a:pt x="3" y="17"/>
                    <a:pt x="10" y="10"/>
                  </a:cubicBezTo>
                  <a:cubicBezTo>
                    <a:pt x="17" y="3"/>
                    <a:pt x="26" y="0"/>
                    <a:pt x="36" y="0"/>
                  </a:cubicBezTo>
                  <a:cubicBezTo>
                    <a:pt x="45" y="0"/>
                    <a:pt x="54" y="3"/>
                    <a:pt x="61" y="1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4" name="Freeform 22"/>
            <p:cNvSpPr/>
            <p:nvPr/>
          </p:nvSpPr>
          <p:spPr bwMode="auto">
            <a:xfrm>
              <a:off x="5405438" y="3943350"/>
              <a:ext cx="77788" cy="77787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5" y="4"/>
                </a:cxn>
                <a:cxn ang="0">
                  <a:pos x="16" y="0"/>
                </a:cxn>
                <a:cxn ang="0">
                  <a:pos x="27" y="4"/>
                </a:cxn>
                <a:cxn ang="0">
                  <a:pos x="32" y="16"/>
                </a:cxn>
                <a:cxn ang="0">
                  <a:pos x="27" y="27"/>
                </a:cxn>
                <a:cxn ang="0">
                  <a:pos x="16" y="32"/>
                </a:cxn>
                <a:cxn ang="0">
                  <a:pos x="5" y="27"/>
                </a:cxn>
                <a:cxn ang="0">
                  <a:pos x="0" y="16"/>
                </a:cxn>
              </a:cxnLst>
              <a:rect l="0" t="0" r="r" b="b"/>
              <a:pathLst>
                <a:path w="32" h="32">
                  <a:moveTo>
                    <a:pt x="0" y="16"/>
                  </a:moveTo>
                  <a:cubicBezTo>
                    <a:pt x="0" y="11"/>
                    <a:pt x="2" y="8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0" y="8"/>
                    <a:pt x="32" y="11"/>
                    <a:pt x="32" y="16"/>
                  </a:cubicBezTo>
                  <a:cubicBezTo>
                    <a:pt x="32" y="20"/>
                    <a:pt x="30" y="24"/>
                    <a:pt x="27" y="27"/>
                  </a:cubicBezTo>
                  <a:cubicBezTo>
                    <a:pt x="24" y="30"/>
                    <a:pt x="20" y="32"/>
                    <a:pt x="16" y="32"/>
                  </a:cubicBezTo>
                  <a:cubicBezTo>
                    <a:pt x="12" y="32"/>
                    <a:pt x="8" y="30"/>
                    <a:pt x="5" y="27"/>
                  </a:cubicBezTo>
                  <a:cubicBezTo>
                    <a:pt x="2" y="24"/>
                    <a:pt x="0" y="20"/>
                    <a:pt x="0" y="1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5" name="Freeform 23"/>
            <p:cNvSpPr/>
            <p:nvPr/>
          </p:nvSpPr>
          <p:spPr bwMode="auto">
            <a:xfrm>
              <a:off x="4638676" y="3560763"/>
              <a:ext cx="77788" cy="77787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6" y="0"/>
                </a:cxn>
                <a:cxn ang="0">
                  <a:pos x="27" y="4"/>
                </a:cxn>
                <a:cxn ang="0">
                  <a:pos x="32" y="16"/>
                </a:cxn>
                <a:cxn ang="0">
                  <a:pos x="27" y="27"/>
                </a:cxn>
                <a:cxn ang="0">
                  <a:pos x="16" y="32"/>
                </a:cxn>
                <a:cxn ang="0">
                  <a:pos x="5" y="27"/>
                </a:cxn>
                <a:cxn ang="0">
                  <a:pos x="0" y="16"/>
                </a:cxn>
                <a:cxn ang="0">
                  <a:pos x="5" y="4"/>
                </a:cxn>
              </a:cxnLst>
              <a:rect l="0" t="0" r="r" b="b"/>
              <a:pathLst>
                <a:path w="32" h="32">
                  <a:moveTo>
                    <a:pt x="5" y="4"/>
                  </a:move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0" y="8"/>
                    <a:pt x="32" y="11"/>
                    <a:pt x="32" y="16"/>
                  </a:cubicBezTo>
                  <a:cubicBezTo>
                    <a:pt x="32" y="20"/>
                    <a:pt x="30" y="24"/>
                    <a:pt x="27" y="27"/>
                  </a:cubicBezTo>
                  <a:cubicBezTo>
                    <a:pt x="24" y="30"/>
                    <a:pt x="20" y="32"/>
                    <a:pt x="16" y="32"/>
                  </a:cubicBezTo>
                  <a:cubicBezTo>
                    <a:pt x="12" y="32"/>
                    <a:pt x="8" y="30"/>
                    <a:pt x="5" y="27"/>
                  </a:cubicBezTo>
                  <a:cubicBezTo>
                    <a:pt x="2" y="24"/>
                    <a:pt x="0" y="20"/>
                    <a:pt x="0" y="16"/>
                  </a:cubicBezTo>
                  <a:cubicBezTo>
                    <a:pt x="0" y="11"/>
                    <a:pt x="2" y="8"/>
                    <a:pt x="5" y="4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6" name="Freeform 24"/>
            <p:cNvSpPr/>
            <p:nvPr/>
          </p:nvSpPr>
          <p:spPr bwMode="auto">
            <a:xfrm>
              <a:off x="4984751" y="3536950"/>
              <a:ext cx="125413" cy="125412"/>
            </a:xfrm>
            <a:custGeom>
              <a:avLst/>
              <a:gdLst/>
              <a:ahLst/>
              <a:cxnLst>
                <a:cxn ang="0">
                  <a:pos x="44" y="7"/>
                </a:cxn>
                <a:cxn ang="0">
                  <a:pos x="52" y="26"/>
                </a:cxn>
                <a:cxn ang="0">
                  <a:pos x="44" y="44"/>
                </a:cxn>
                <a:cxn ang="0">
                  <a:pos x="26" y="52"/>
                </a:cxn>
                <a:cxn ang="0">
                  <a:pos x="7" y="44"/>
                </a:cxn>
                <a:cxn ang="0">
                  <a:pos x="0" y="26"/>
                </a:cxn>
                <a:cxn ang="0">
                  <a:pos x="7" y="7"/>
                </a:cxn>
                <a:cxn ang="0">
                  <a:pos x="26" y="0"/>
                </a:cxn>
                <a:cxn ang="0">
                  <a:pos x="44" y="7"/>
                </a:cxn>
              </a:cxnLst>
              <a:rect l="0" t="0" r="r" b="b"/>
              <a:pathLst>
                <a:path w="52" h="52">
                  <a:moveTo>
                    <a:pt x="44" y="7"/>
                  </a:moveTo>
                  <a:cubicBezTo>
                    <a:pt x="49" y="12"/>
                    <a:pt x="52" y="19"/>
                    <a:pt x="52" y="26"/>
                  </a:cubicBezTo>
                  <a:cubicBezTo>
                    <a:pt x="52" y="33"/>
                    <a:pt x="49" y="39"/>
                    <a:pt x="44" y="44"/>
                  </a:cubicBezTo>
                  <a:cubicBezTo>
                    <a:pt x="39" y="49"/>
                    <a:pt x="33" y="52"/>
                    <a:pt x="26" y="52"/>
                  </a:cubicBezTo>
                  <a:cubicBezTo>
                    <a:pt x="19" y="52"/>
                    <a:pt x="13" y="49"/>
                    <a:pt x="7" y="44"/>
                  </a:cubicBezTo>
                  <a:cubicBezTo>
                    <a:pt x="2" y="39"/>
                    <a:pt x="0" y="33"/>
                    <a:pt x="0" y="26"/>
                  </a:cubicBezTo>
                  <a:cubicBezTo>
                    <a:pt x="0" y="19"/>
                    <a:pt x="2" y="12"/>
                    <a:pt x="7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7" name="Freeform 25"/>
            <p:cNvSpPr/>
            <p:nvPr/>
          </p:nvSpPr>
          <p:spPr bwMode="auto">
            <a:xfrm>
              <a:off x="5049838" y="3921125"/>
              <a:ext cx="125413" cy="127000"/>
            </a:xfrm>
            <a:custGeom>
              <a:avLst/>
              <a:gdLst/>
              <a:ahLst/>
              <a:cxnLst>
                <a:cxn ang="0">
                  <a:pos x="44" y="44"/>
                </a:cxn>
                <a:cxn ang="0">
                  <a:pos x="26" y="52"/>
                </a:cxn>
                <a:cxn ang="0">
                  <a:pos x="7" y="44"/>
                </a:cxn>
                <a:cxn ang="0">
                  <a:pos x="0" y="26"/>
                </a:cxn>
                <a:cxn ang="0">
                  <a:pos x="7" y="7"/>
                </a:cxn>
                <a:cxn ang="0">
                  <a:pos x="26" y="0"/>
                </a:cxn>
                <a:cxn ang="0">
                  <a:pos x="44" y="7"/>
                </a:cxn>
                <a:cxn ang="0">
                  <a:pos x="52" y="26"/>
                </a:cxn>
                <a:cxn ang="0">
                  <a:pos x="44" y="44"/>
                </a:cxn>
              </a:cxnLst>
              <a:rect l="0" t="0" r="r" b="b"/>
              <a:pathLst>
                <a:path w="52" h="52">
                  <a:moveTo>
                    <a:pt x="44" y="44"/>
                  </a:moveTo>
                  <a:cubicBezTo>
                    <a:pt x="39" y="49"/>
                    <a:pt x="33" y="52"/>
                    <a:pt x="26" y="52"/>
                  </a:cubicBezTo>
                  <a:cubicBezTo>
                    <a:pt x="19" y="52"/>
                    <a:pt x="13" y="49"/>
                    <a:pt x="7" y="44"/>
                  </a:cubicBezTo>
                  <a:cubicBezTo>
                    <a:pt x="2" y="39"/>
                    <a:pt x="0" y="33"/>
                    <a:pt x="0" y="26"/>
                  </a:cubicBezTo>
                  <a:cubicBezTo>
                    <a:pt x="0" y="19"/>
                    <a:pt x="2" y="12"/>
                    <a:pt x="7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2"/>
                    <a:pt x="44" y="7"/>
                  </a:cubicBezTo>
                  <a:cubicBezTo>
                    <a:pt x="49" y="12"/>
                    <a:pt x="52" y="19"/>
                    <a:pt x="52" y="26"/>
                  </a:cubicBezTo>
                  <a:cubicBezTo>
                    <a:pt x="52" y="33"/>
                    <a:pt x="49" y="39"/>
                    <a:pt x="44" y="4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8" name="Freeform 26"/>
            <p:cNvSpPr/>
            <p:nvPr/>
          </p:nvSpPr>
          <p:spPr bwMode="auto">
            <a:xfrm>
              <a:off x="4551363" y="3967163"/>
              <a:ext cx="155575" cy="155575"/>
            </a:xfrm>
            <a:custGeom>
              <a:avLst/>
              <a:gdLst/>
              <a:ahLst/>
              <a:cxnLst>
                <a:cxn ang="0">
                  <a:pos x="32" y="64"/>
                </a:cxn>
                <a:cxn ang="0">
                  <a:pos x="9" y="54"/>
                </a:cxn>
                <a:cxn ang="0">
                  <a:pos x="0" y="32"/>
                </a:cxn>
                <a:cxn ang="0">
                  <a:pos x="9" y="9"/>
                </a:cxn>
                <a:cxn ang="0">
                  <a:pos x="32" y="0"/>
                </a:cxn>
                <a:cxn ang="0">
                  <a:pos x="54" y="9"/>
                </a:cxn>
                <a:cxn ang="0">
                  <a:pos x="64" y="32"/>
                </a:cxn>
                <a:cxn ang="0">
                  <a:pos x="54" y="54"/>
                </a:cxn>
                <a:cxn ang="0">
                  <a:pos x="32" y="64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23" y="64"/>
                    <a:pt x="16" y="61"/>
                    <a:pt x="9" y="54"/>
                  </a:cubicBezTo>
                  <a:cubicBezTo>
                    <a:pt x="3" y="48"/>
                    <a:pt x="0" y="40"/>
                    <a:pt x="0" y="32"/>
                  </a:cubicBezTo>
                  <a:cubicBezTo>
                    <a:pt x="0" y="23"/>
                    <a:pt x="3" y="15"/>
                    <a:pt x="9" y="9"/>
                  </a:cubicBezTo>
                  <a:cubicBezTo>
                    <a:pt x="16" y="3"/>
                    <a:pt x="23" y="0"/>
                    <a:pt x="32" y="0"/>
                  </a:cubicBezTo>
                  <a:cubicBezTo>
                    <a:pt x="41" y="0"/>
                    <a:pt x="48" y="3"/>
                    <a:pt x="54" y="9"/>
                  </a:cubicBezTo>
                  <a:cubicBezTo>
                    <a:pt x="61" y="15"/>
                    <a:pt x="64" y="23"/>
                    <a:pt x="64" y="32"/>
                  </a:cubicBezTo>
                  <a:cubicBezTo>
                    <a:pt x="64" y="40"/>
                    <a:pt x="61" y="48"/>
                    <a:pt x="54" y="54"/>
                  </a:cubicBezTo>
                  <a:cubicBezTo>
                    <a:pt x="48" y="61"/>
                    <a:pt x="41" y="64"/>
                    <a:pt x="32" y="6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9" name="Freeform 27"/>
            <p:cNvSpPr/>
            <p:nvPr/>
          </p:nvSpPr>
          <p:spPr bwMode="auto">
            <a:xfrm>
              <a:off x="5451476" y="3625850"/>
              <a:ext cx="120650" cy="122237"/>
            </a:xfrm>
            <a:custGeom>
              <a:avLst/>
              <a:gdLst/>
              <a:ahLst/>
              <a:cxnLst>
                <a:cxn ang="0">
                  <a:pos x="42" y="7"/>
                </a:cxn>
                <a:cxn ang="0">
                  <a:pos x="50" y="25"/>
                </a:cxn>
                <a:cxn ang="0">
                  <a:pos x="42" y="42"/>
                </a:cxn>
                <a:cxn ang="0">
                  <a:pos x="25" y="50"/>
                </a:cxn>
                <a:cxn ang="0">
                  <a:pos x="7" y="42"/>
                </a:cxn>
                <a:cxn ang="0">
                  <a:pos x="0" y="25"/>
                </a:cxn>
                <a:cxn ang="0">
                  <a:pos x="7" y="7"/>
                </a:cxn>
                <a:cxn ang="0">
                  <a:pos x="25" y="0"/>
                </a:cxn>
                <a:cxn ang="0">
                  <a:pos x="42" y="7"/>
                </a:cxn>
              </a:cxnLst>
              <a:rect l="0" t="0" r="r" b="b"/>
              <a:pathLst>
                <a:path w="50" h="50">
                  <a:moveTo>
                    <a:pt x="42" y="7"/>
                  </a:moveTo>
                  <a:cubicBezTo>
                    <a:pt x="47" y="12"/>
                    <a:pt x="50" y="18"/>
                    <a:pt x="50" y="25"/>
                  </a:cubicBezTo>
                  <a:cubicBezTo>
                    <a:pt x="50" y="32"/>
                    <a:pt x="47" y="37"/>
                    <a:pt x="42" y="42"/>
                  </a:cubicBezTo>
                  <a:cubicBezTo>
                    <a:pt x="38" y="47"/>
                    <a:pt x="32" y="50"/>
                    <a:pt x="25" y="50"/>
                  </a:cubicBezTo>
                  <a:cubicBezTo>
                    <a:pt x="18" y="50"/>
                    <a:pt x="12" y="47"/>
                    <a:pt x="7" y="42"/>
                  </a:cubicBezTo>
                  <a:cubicBezTo>
                    <a:pt x="2" y="37"/>
                    <a:pt x="0" y="32"/>
                    <a:pt x="0" y="25"/>
                  </a:cubicBezTo>
                  <a:cubicBezTo>
                    <a:pt x="0" y="18"/>
                    <a:pt x="2" y="12"/>
                    <a:pt x="7" y="7"/>
                  </a:cubicBezTo>
                  <a:cubicBezTo>
                    <a:pt x="12" y="2"/>
                    <a:pt x="18" y="0"/>
                    <a:pt x="25" y="0"/>
                  </a:cubicBezTo>
                  <a:cubicBezTo>
                    <a:pt x="32" y="0"/>
                    <a:pt x="38" y="2"/>
                    <a:pt x="42" y="7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0" name="Freeform 28"/>
            <p:cNvSpPr/>
            <p:nvPr/>
          </p:nvSpPr>
          <p:spPr bwMode="auto">
            <a:xfrm>
              <a:off x="4192588" y="3921125"/>
              <a:ext cx="114300" cy="114300"/>
            </a:xfrm>
            <a:custGeom>
              <a:avLst/>
              <a:gdLst/>
              <a:ahLst/>
              <a:cxnLst>
                <a:cxn ang="0">
                  <a:pos x="40" y="6"/>
                </a:cxn>
                <a:cxn ang="0">
                  <a:pos x="47" y="23"/>
                </a:cxn>
                <a:cxn ang="0">
                  <a:pos x="40" y="40"/>
                </a:cxn>
                <a:cxn ang="0">
                  <a:pos x="24" y="47"/>
                </a:cxn>
                <a:cxn ang="0">
                  <a:pos x="7" y="40"/>
                </a:cxn>
                <a:cxn ang="0">
                  <a:pos x="0" y="23"/>
                </a:cxn>
                <a:cxn ang="0">
                  <a:pos x="7" y="6"/>
                </a:cxn>
                <a:cxn ang="0">
                  <a:pos x="24" y="0"/>
                </a:cxn>
                <a:cxn ang="0">
                  <a:pos x="40" y="6"/>
                </a:cxn>
              </a:cxnLst>
              <a:rect l="0" t="0" r="r" b="b"/>
              <a:pathLst>
                <a:path w="47" h="47">
                  <a:moveTo>
                    <a:pt x="40" y="6"/>
                  </a:moveTo>
                  <a:cubicBezTo>
                    <a:pt x="45" y="11"/>
                    <a:pt x="47" y="17"/>
                    <a:pt x="47" y="23"/>
                  </a:cubicBezTo>
                  <a:cubicBezTo>
                    <a:pt x="47" y="30"/>
                    <a:pt x="45" y="35"/>
                    <a:pt x="40" y="40"/>
                  </a:cubicBezTo>
                  <a:cubicBezTo>
                    <a:pt x="36" y="45"/>
                    <a:pt x="30" y="47"/>
                    <a:pt x="24" y="47"/>
                  </a:cubicBezTo>
                  <a:cubicBezTo>
                    <a:pt x="17" y="47"/>
                    <a:pt x="12" y="45"/>
                    <a:pt x="7" y="40"/>
                  </a:cubicBezTo>
                  <a:cubicBezTo>
                    <a:pt x="2" y="35"/>
                    <a:pt x="0" y="30"/>
                    <a:pt x="0" y="23"/>
                  </a:cubicBezTo>
                  <a:cubicBezTo>
                    <a:pt x="0" y="17"/>
                    <a:pt x="2" y="11"/>
                    <a:pt x="7" y="6"/>
                  </a:cubicBezTo>
                  <a:cubicBezTo>
                    <a:pt x="12" y="2"/>
                    <a:pt x="17" y="0"/>
                    <a:pt x="24" y="0"/>
                  </a:cubicBezTo>
                  <a:cubicBezTo>
                    <a:pt x="30" y="0"/>
                    <a:pt x="36" y="2"/>
                    <a:pt x="40" y="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1" name="Freeform 29"/>
            <p:cNvSpPr/>
            <p:nvPr/>
          </p:nvSpPr>
          <p:spPr bwMode="auto">
            <a:xfrm>
              <a:off x="4895851" y="4352925"/>
              <a:ext cx="112713" cy="112712"/>
            </a:xfrm>
            <a:custGeom>
              <a:avLst/>
              <a:gdLst/>
              <a:ahLst/>
              <a:cxnLst>
                <a:cxn ang="0">
                  <a:pos x="47" y="23"/>
                </a:cxn>
                <a:cxn ang="0">
                  <a:pos x="40" y="40"/>
                </a:cxn>
                <a:cxn ang="0">
                  <a:pos x="24" y="47"/>
                </a:cxn>
                <a:cxn ang="0">
                  <a:pos x="7" y="40"/>
                </a:cxn>
                <a:cxn ang="0">
                  <a:pos x="0" y="23"/>
                </a:cxn>
                <a:cxn ang="0">
                  <a:pos x="7" y="6"/>
                </a:cxn>
                <a:cxn ang="0">
                  <a:pos x="24" y="0"/>
                </a:cxn>
                <a:cxn ang="0">
                  <a:pos x="40" y="6"/>
                </a:cxn>
                <a:cxn ang="0">
                  <a:pos x="47" y="23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30"/>
                    <a:pt x="45" y="35"/>
                    <a:pt x="40" y="40"/>
                  </a:cubicBezTo>
                  <a:cubicBezTo>
                    <a:pt x="35" y="45"/>
                    <a:pt x="30" y="47"/>
                    <a:pt x="24" y="47"/>
                  </a:cubicBezTo>
                  <a:cubicBezTo>
                    <a:pt x="17" y="47"/>
                    <a:pt x="11" y="45"/>
                    <a:pt x="7" y="40"/>
                  </a:cubicBezTo>
                  <a:cubicBezTo>
                    <a:pt x="2" y="35"/>
                    <a:pt x="0" y="30"/>
                    <a:pt x="0" y="23"/>
                  </a:cubicBezTo>
                  <a:cubicBezTo>
                    <a:pt x="0" y="17"/>
                    <a:pt x="2" y="11"/>
                    <a:pt x="7" y="6"/>
                  </a:cubicBezTo>
                  <a:cubicBezTo>
                    <a:pt x="11" y="2"/>
                    <a:pt x="17" y="0"/>
                    <a:pt x="24" y="0"/>
                  </a:cubicBezTo>
                  <a:cubicBezTo>
                    <a:pt x="30" y="0"/>
                    <a:pt x="35" y="2"/>
                    <a:pt x="40" y="6"/>
                  </a:cubicBezTo>
                  <a:cubicBezTo>
                    <a:pt x="45" y="11"/>
                    <a:pt x="47" y="17"/>
                    <a:pt x="47" y="23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2" name="Freeform 30"/>
            <p:cNvSpPr/>
            <p:nvPr/>
          </p:nvSpPr>
          <p:spPr bwMode="auto">
            <a:xfrm>
              <a:off x="3905251" y="4006850"/>
              <a:ext cx="98425" cy="98425"/>
            </a:xfrm>
            <a:custGeom>
              <a:avLst/>
              <a:gdLst/>
              <a:ahLst/>
              <a:cxnLst>
                <a:cxn ang="0">
                  <a:pos x="41" y="20"/>
                </a:cxn>
                <a:cxn ang="0">
                  <a:pos x="35" y="35"/>
                </a:cxn>
                <a:cxn ang="0">
                  <a:pos x="21" y="41"/>
                </a:cxn>
                <a:cxn ang="0">
                  <a:pos x="6" y="35"/>
                </a:cxn>
                <a:cxn ang="0">
                  <a:pos x="0" y="20"/>
                </a:cxn>
                <a:cxn ang="0">
                  <a:pos x="6" y="6"/>
                </a:cxn>
                <a:cxn ang="0">
                  <a:pos x="21" y="0"/>
                </a:cxn>
                <a:cxn ang="0">
                  <a:pos x="35" y="6"/>
                </a:cxn>
                <a:cxn ang="0">
                  <a:pos x="41" y="20"/>
                </a:cxn>
              </a:cxnLst>
              <a:rect l="0" t="0" r="r" b="b"/>
              <a:pathLst>
                <a:path w="41" h="41">
                  <a:moveTo>
                    <a:pt x="41" y="20"/>
                  </a:moveTo>
                  <a:cubicBezTo>
                    <a:pt x="41" y="26"/>
                    <a:pt x="39" y="31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39" y="10"/>
                    <a:pt x="41" y="15"/>
                    <a:pt x="41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3" name="Freeform 31"/>
            <p:cNvSpPr/>
            <p:nvPr/>
          </p:nvSpPr>
          <p:spPr bwMode="auto">
            <a:xfrm>
              <a:off x="4192588" y="4367213"/>
              <a:ext cx="100013" cy="98425"/>
            </a:xfrm>
            <a:custGeom>
              <a:avLst/>
              <a:gdLst/>
              <a:ahLst/>
              <a:cxnLst>
                <a:cxn ang="0">
                  <a:pos x="35" y="6"/>
                </a:cxn>
                <a:cxn ang="0">
                  <a:pos x="41" y="20"/>
                </a:cxn>
                <a:cxn ang="0">
                  <a:pos x="35" y="35"/>
                </a:cxn>
                <a:cxn ang="0">
                  <a:pos x="21" y="41"/>
                </a:cxn>
                <a:cxn ang="0">
                  <a:pos x="6" y="35"/>
                </a:cxn>
                <a:cxn ang="0">
                  <a:pos x="0" y="20"/>
                </a:cxn>
                <a:cxn ang="0">
                  <a:pos x="6" y="6"/>
                </a:cxn>
                <a:cxn ang="0">
                  <a:pos x="21" y="0"/>
                </a:cxn>
                <a:cxn ang="0">
                  <a:pos x="35" y="6"/>
                </a:cxn>
              </a:cxnLst>
              <a:rect l="0" t="0" r="r" b="b"/>
              <a:pathLst>
                <a:path w="41" h="41">
                  <a:moveTo>
                    <a:pt x="35" y="6"/>
                  </a:moveTo>
                  <a:cubicBezTo>
                    <a:pt x="39" y="10"/>
                    <a:pt x="41" y="15"/>
                    <a:pt x="41" y="20"/>
                  </a:cubicBezTo>
                  <a:cubicBezTo>
                    <a:pt x="41" y="26"/>
                    <a:pt x="39" y="31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4" name="Freeform 32"/>
            <p:cNvSpPr/>
            <p:nvPr/>
          </p:nvSpPr>
          <p:spPr bwMode="auto">
            <a:xfrm>
              <a:off x="4522788" y="4367213"/>
              <a:ext cx="98425" cy="98425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6" y="6"/>
                </a:cxn>
                <a:cxn ang="0">
                  <a:pos x="21" y="0"/>
                </a:cxn>
                <a:cxn ang="0">
                  <a:pos x="35" y="6"/>
                </a:cxn>
                <a:cxn ang="0">
                  <a:pos x="41" y="20"/>
                </a:cxn>
                <a:cxn ang="0">
                  <a:pos x="35" y="35"/>
                </a:cxn>
                <a:cxn ang="0">
                  <a:pos x="21" y="41"/>
                </a:cxn>
                <a:cxn ang="0">
                  <a:pos x="6" y="35"/>
                </a:cxn>
                <a:cxn ang="0">
                  <a:pos x="0" y="20"/>
                </a:cxn>
              </a:cxnLst>
              <a:rect l="0" t="0" r="r" b="b"/>
              <a:pathLst>
                <a:path w="41" h="41">
                  <a:moveTo>
                    <a:pt x="0" y="20"/>
                  </a:move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39" y="10"/>
                    <a:pt x="41" y="15"/>
                    <a:pt x="41" y="20"/>
                  </a:cubicBezTo>
                  <a:cubicBezTo>
                    <a:pt x="41" y="26"/>
                    <a:pt x="39" y="31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5" name="Freeform 33"/>
            <p:cNvSpPr/>
            <p:nvPr/>
          </p:nvSpPr>
          <p:spPr bwMode="auto">
            <a:xfrm>
              <a:off x="5664201" y="3195638"/>
              <a:ext cx="106363" cy="106362"/>
            </a:xfrm>
            <a:custGeom>
              <a:avLst/>
              <a:gdLst/>
              <a:ahLst/>
              <a:cxnLst>
                <a:cxn ang="0">
                  <a:pos x="6" y="37"/>
                </a:cxn>
                <a:cxn ang="0">
                  <a:pos x="0" y="22"/>
                </a:cxn>
                <a:cxn ang="0">
                  <a:pos x="6" y="6"/>
                </a:cxn>
                <a:cxn ang="0">
                  <a:pos x="22" y="0"/>
                </a:cxn>
                <a:cxn ang="0">
                  <a:pos x="38" y="6"/>
                </a:cxn>
                <a:cxn ang="0">
                  <a:pos x="44" y="22"/>
                </a:cxn>
                <a:cxn ang="0">
                  <a:pos x="38" y="37"/>
                </a:cxn>
                <a:cxn ang="0">
                  <a:pos x="22" y="44"/>
                </a:cxn>
                <a:cxn ang="0">
                  <a:pos x="6" y="37"/>
                </a:cxn>
              </a:cxnLst>
              <a:rect l="0" t="0" r="r" b="b"/>
              <a:pathLst>
                <a:path w="44" h="44">
                  <a:moveTo>
                    <a:pt x="6" y="37"/>
                  </a:moveTo>
                  <a:cubicBezTo>
                    <a:pt x="2" y="33"/>
                    <a:pt x="0" y="28"/>
                    <a:pt x="0" y="22"/>
                  </a:cubicBezTo>
                  <a:cubicBezTo>
                    <a:pt x="0" y="16"/>
                    <a:pt x="2" y="11"/>
                    <a:pt x="6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28" y="0"/>
                    <a:pt x="33" y="2"/>
                    <a:pt x="38" y="6"/>
                  </a:cubicBezTo>
                  <a:cubicBezTo>
                    <a:pt x="42" y="11"/>
                    <a:pt x="44" y="16"/>
                    <a:pt x="44" y="22"/>
                  </a:cubicBezTo>
                  <a:cubicBezTo>
                    <a:pt x="44" y="28"/>
                    <a:pt x="42" y="33"/>
                    <a:pt x="38" y="37"/>
                  </a:cubicBezTo>
                  <a:cubicBezTo>
                    <a:pt x="33" y="42"/>
                    <a:pt x="28" y="44"/>
                    <a:pt x="22" y="44"/>
                  </a:cubicBezTo>
                  <a:cubicBezTo>
                    <a:pt x="16" y="44"/>
                    <a:pt x="11" y="42"/>
                    <a:pt x="6" y="37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6" name="Freeform 34"/>
            <p:cNvSpPr/>
            <p:nvPr/>
          </p:nvSpPr>
          <p:spPr bwMode="auto">
            <a:xfrm>
              <a:off x="5422901" y="2373313"/>
              <a:ext cx="144463" cy="144462"/>
            </a:xfrm>
            <a:custGeom>
              <a:avLst/>
              <a:gdLst/>
              <a:ahLst/>
              <a:cxnLst>
                <a:cxn ang="0">
                  <a:pos x="9" y="51"/>
                </a:cxn>
                <a:cxn ang="0">
                  <a:pos x="0" y="30"/>
                </a:cxn>
                <a:cxn ang="0">
                  <a:pos x="9" y="8"/>
                </a:cxn>
                <a:cxn ang="0">
                  <a:pos x="30" y="0"/>
                </a:cxn>
                <a:cxn ang="0">
                  <a:pos x="51" y="8"/>
                </a:cxn>
                <a:cxn ang="0">
                  <a:pos x="60" y="30"/>
                </a:cxn>
                <a:cxn ang="0">
                  <a:pos x="51" y="51"/>
                </a:cxn>
                <a:cxn ang="0">
                  <a:pos x="30" y="60"/>
                </a:cxn>
                <a:cxn ang="0">
                  <a:pos x="9" y="51"/>
                </a:cxn>
              </a:cxnLst>
              <a:rect l="0" t="0" r="r" b="b"/>
              <a:pathLst>
                <a:path w="60" h="60">
                  <a:moveTo>
                    <a:pt x="9" y="51"/>
                  </a:moveTo>
                  <a:cubicBezTo>
                    <a:pt x="3" y="45"/>
                    <a:pt x="0" y="38"/>
                    <a:pt x="0" y="30"/>
                  </a:cubicBezTo>
                  <a:cubicBezTo>
                    <a:pt x="0" y="22"/>
                    <a:pt x="3" y="14"/>
                    <a:pt x="9" y="8"/>
                  </a:cubicBezTo>
                  <a:cubicBezTo>
                    <a:pt x="15" y="3"/>
                    <a:pt x="22" y="0"/>
                    <a:pt x="30" y="0"/>
                  </a:cubicBezTo>
                  <a:cubicBezTo>
                    <a:pt x="38" y="0"/>
                    <a:pt x="45" y="3"/>
                    <a:pt x="51" y="8"/>
                  </a:cubicBezTo>
                  <a:cubicBezTo>
                    <a:pt x="57" y="14"/>
                    <a:pt x="60" y="22"/>
                    <a:pt x="60" y="30"/>
                  </a:cubicBezTo>
                  <a:cubicBezTo>
                    <a:pt x="60" y="38"/>
                    <a:pt x="57" y="45"/>
                    <a:pt x="51" y="51"/>
                  </a:cubicBezTo>
                  <a:cubicBezTo>
                    <a:pt x="45" y="57"/>
                    <a:pt x="38" y="60"/>
                    <a:pt x="30" y="60"/>
                  </a:cubicBezTo>
                  <a:cubicBezTo>
                    <a:pt x="22" y="60"/>
                    <a:pt x="15" y="57"/>
                    <a:pt x="9" y="5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7" name="Freeform 35"/>
            <p:cNvSpPr/>
            <p:nvPr/>
          </p:nvSpPr>
          <p:spPr bwMode="auto">
            <a:xfrm>
              <a:off x="4624388" y="2185988"/>
              <a:ext cx="203200" cy="203200"/>
            </a:xfrm>
            <a:custGeom>
              <a:avLst/>
              <a:gdLst/>
              <a:ahLst/>
              <a:cxnLst>
                <a:cxn ang="0">
                  <a:pos x="72" y="12"/>
                </a:cxn>
                <a:cxn ang="0">
                  <a:pos x="84" y="42"/>
                </a:cxn>
                <a:cxn ang="0">
                  <a:pos x="72" y="71"/>
                </a:cxn>
                <a:cxn ang="0">
                  <a:pos x="42" y="84"/>
                </a:cxn>
                <a:cxn ang="0">
                  <a:pos x="12" y="71"/>
                </a:cxn>
                <a:cxn ang="0">
                  <a:pos x="0" y="42"/>
                </a:cxn>
                <a:cxn ang="0">
                  <a:pos x="12" y="12"/>
                </a:cxn>
                <a:cxn ang="0">
                  <a:pos x="42" y="0"/>
                </a:cxn>
                <a:cxn ang="0">
                  <a:pos x="72" y="12"/>
                </a:cxn>
              </a:cxnLst>
              <a:rect l="0" t="0" r="r" b="b"/>
              <a:pathLst>
                <a:path w="84" h="84">
                  <a:moveTo>
                    <a:pt x="72" y="12"/>
                  </a:moveTo>
                  <a:cubicBezTo>
                    <a:pt x="80" y="20"/>
                    <a:pt x="84" y="30"/>
                    <a:pt x="84" y="42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64" y="80"/>
                    <a:pt x="54" y="84"/>
                    <a:pt x="42" y="84"/>
                  </a:cubicBezTo>
                  <a:cubicBezTo>
                    <a:pt x="31" y="84"/>
                    <a:pt x="21" y="80"/>
                    <a:pt x="12" y="71"/>
                  </a:cubicBezTo>
                  <a:cubicBezTo>
                    <a:pt x="4" y="63"/>
                    <a:pt x="0" y="53"/>
                    <a:pt x="0" y="42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21" y="4"/>
                    <a:pt x="31" y="0"/>
                    <a:pt x="42" y="0"/>
                  </a:cubicBezTo>
                  <a:cubicBezTo>
                    <a:pt x="54" y="0"/>
                    <a:pt x="64" y="4"/>
                    <a:pt x="72" y="12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8" name="Freeform 36"/>
            <p:cNvSpPr/>
            <p:nvPr/>
          </p:nvSpPr>
          <p:spPr bwMode="auto">
            <a:xfrm>
              <a:off x="3937001" y="2338388"/>
              <a:ext cx="203200" cy="203200"/>
            </a:xfrm>
            <a:custGeom>
              <a:avLst/>
              <a:gdLst/>
              <a:ahLst/>
              <a:cxnLst>
                <a:cxn ang="0">
                  <a:pos x="84" y="42"/>
                </a:cxn>
                <a:cxn ang="0">
                  <a:pos x="72" y="71"/>
                </a:cxn>
                <a:cxn ang="0">
                  <a:pos x="42" y="84"/>
                </a:cxn>
                <a:cxn ang="0">
                  <a:pos x="12" y="71"/>
                </a:cxn>
                <a:cxn ang="0">
                  <a:pos x="0" y="42"/>
                </a:cxn>
                <a:cxn ang="0">
                  <a:pos x="12" y="12"/>
                </a:cxn>
                <a:cxn ang="0">
                  <a:pos x="42" y="0"/>
                </a:cxn>
                <a:cxn ang="0">
                  <a:pos x="72" y="12"/>
                </a:cxn>
                <a:cxn ang="0">
                  <a:pos x="84" y="42"/>
                </a:cxn>
              </a:cxnLst>
              <a:rect l="0" t="0" r="r" b="b"/>
              <a:pathLst>
                <a:path w="84" h="84">
                  <a:moveTo>
                    <a:pt x="84" y="42"/>
                  </a:moveTo>
                  <a:cubicBezTo>
                    <a:pt x="84" y="53"/>
                    <a:pt x="80" y="63"/>
                    <a:pt x="72" y="71"/>
                  </a:cubicBezTo>
                  <a:cubicBezTo>
                    <a:pt x="64" y="80"/>
                    <a:pt x="54" y="84"/>
                    <a:pt x="42" y="84"/>
                  </a:cubicBezTo>
                  <a:cubicBezTo>
                    <a:pt x="31" y="84"/>
                    <a:pt x="21" y="80"/>
                    <a:pt x="12" y="71"/>
                  </a:cubicBezTo>
                  <a:cubicBezTo>
                    <a:pt x="4" y="63"/>
                    <a:pt x="0" y="53"/>
                    <a:pt x="0" y="42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21" y="4"/>
                    <a:pt x="31" y="0"/>
                    <a:pt x="42" y="0"/>
                  </a:cubicBezTo>
                  <a:cubicBezTo>
                    <a:pt x="54" y="0"/>
                    <a:pt x="64" y="4"/>
                    <a:pt x="72" y="12"/>
                  </a:cubicBezTo>
                  <a:cubicBezTo>
                    <a:pt x="80" y="20"/>
                    <a:pt x="84" y="30"/>
                    <a:pt x="84" y="4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9" name="Freeform 37"/>
            <p:cNvSpPr/>
            <p:nvPr/>
          </p:nvSpPr>
          <p:spPr bwMode="auto">
            <a:xfrm>
              <a:off x="3371851" y="2474913"/>
              <a:ext cx="147638" cy="147637"/>
            </a:xfrm>
            <a:custGeom>
              <a:avLst/>
              <a:gdLst/>
              <a:ahLst/>
              <a:cxnLst>
                <a:cxn ang="0">
                  <a:pos x="9" y="52"/>
                </a:cxn>
                <a:cxn ang="0">
                  <a:pos x="0" y="30"/>
                </a:cxn>
                <a:cxn ang="0">
                  <a:pos x="9" y="8"/>
                </a:cxn>
                <a:cxn ang="0">
                  <a:pos x="31" y="0"/>
                </a:cxn>
                <a:cxn ang="0">
                  <a:pos x="52" y="8"/>
                </a:cxn>
                <a:cxn ang="0">
                  <a:pos x="61" y="30"/>
                </a:cxn>
                <a:cxn ang="0">
                  <a:pos x="52" y="52"/>
                </a:cxn>
                <a:cxn ang="0">
                  <a:pos x="31" y="61"/>
                </a:cxn>
                <a:cxn ang="0">
                  <a:pos x="9" y="52"/>
                </a:cxn>
              </a:cxnLst>
              <a:rect l="0" t="0" r="r" b="b"/>
              <a:pathLst>
                <a:path w="61" h="61">
                  <a:moveTo>
                    <a:pt x="9" y="52"/>
                  </a:moveTo>
                  <a:cubicBezTo>
                    <a:pt x="3" y="46"/>
                    <a:pt x="0" y="39"/>
                    <a:pt x="0" y="30"/>
                  </a:cubicBezTo>
                  <a:cubicBezTo>
                    <a:pt x="0" y="22"/>
                    <a:pt x="3" y="15"/>
                    <a:pt x="9" y="8"/>
                  </a:cubicBezTo>
                  <a:cubicBezTo>
                    <a:pt x="15" y="3"/>
                    <a:pt x="22" y="0"/>
                    <a:pt x="31" y="0"/>
                  </a:cubicBezTo>
                  <a:cubicBezTo>
                    <a:pt x="39" y="0"/>
                    <a:pt x="46" y="3"/>
                    <a:pt x="52" y="8"/>
                  </a:cubicBezTo>
                  <a:cubicBezTo>
                    <a:pt x="58" y="15"/>
                    <a:pt x="61" y="22"/>
                    <a:pt x="61" y="30"/>
                  </a:cubicBezTo>
                  <a:cubicBezTo>
                    <a:pt x="61" y="39"/>
                    <a:pt x="58" y="46"/>
                    <a:pt x="52" y="52"/>
                  </a:cubicBezTo>
                  <a:cubicBezTo>
                    <a:pt x="46" y="58"/>
                    <a:pt x="39" y="61"/>
                    <a:pt x="31" y="61"/>
                  </a:cubicBezTo>
                  <a:cubicBezTo>
                    <a:pt x="22" y="61"/>
                    <a:pt x="15" y="58"/>
                    <a:pt x="9" y="5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10" name="Freeform 38"/>
            <p:cNvSpPr/>
            <p:nvPr/>
          </p:nvSpPr>
          <p:spPr bwMode="auto">
            <a:xfrm>
              <a:off x="4446588" y="2628900"/>
              <a:ext cx="204788" cy="203200"/>
            </a:xfrm>
            <a:custGeom>
              <a:avLst/>
              <a:gdLst/>
              <a:ahLst/>
              <a:cxnLst>
                <a:cxn ang="0">
                  <a:pos x="12" y="71"/>
                </a:cxn>
                <a:cxn ang="0">
                  <a:pos x="0" y="42"/>
                </a:cxn>
                <a:cxn ang="0">
                  <a:pos x="12" y="12"/>
                </a:cxn>
                <a:cxn ang="0">
                  <a:pos x="42" y="0"/>
                </a:cxn>
                <a:cxn ang="0">
                  <a:pos x="72" y="12"/>
                </a:cxn>
                <a:cxn ang="0">
                  <a:pos x="84" y="42"/>
                </a:cxn>
                <a:cxn ang="0">
                  <a:pos x="72" y="71"/>
                </a:cxn>
                <a:cxn ang="0">
                  <a:pos x="42" y="84"/>
                </a:cxn>
                <a:cxn ang="0">
                  <a:pos x="12" y="71"/>
                </a:cxn>
              </a:cxnLst>
              <a:rect l="0" t="0" r="r" b="b"/>
              <a:pathLst>
                <a:path w="84" h="84">
                  <a:moveTo>
                    <a:pt x="12" y="71"/>
                  </a:moveTo>
                  <a:cubicBezTo>
                    <a:pt x="4" y="63"/>
                    <a:pt x="0" y="53"/>
                    <a:pt x="0" y="42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21" y="4"/>
                    <a:pt x="31" y="0"/>
                    <a:pt x="42" y="0"/>
                  </a:cubicBezTo>
                  <a:cubicBezTo>
                    <a:pt x="54" y="0"/>
                    <a:pt x="64" y="4"/>
                    <a:pt x="72" y="12"/>
                  </a:cubicBezTo>
                  <a:cubicBezTo>
                    <a:pt x="80" y="20"/>
                    <a:pt x="84" y="30"/>
                    <a:pt x="84" y="42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64" y="80"/>
                    <a:pt x="54" y="84"/>
                    <a:pt x="42" y="84"/>
                  </a:cubicBezTo>
                  <a:cubicBezTo>
                    <a:pt x="31" y="84"/>
                    <a:pt x="21" y="80"/>
                    <a:pt x="12" y="7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11" name="Freeform 39"/>
            <p:cNvSpPr/>
            <p:nvPr/>
          </p:nvSpPr>
          <p:spPr bwMode="auto">
            <a:xfrm>
              <a:off x="3881438" y="4359275"/>
              <a:ext cx="112713" cy="114300"/>
            </a:xfrm>
            <a:custGeom>
              <a:avLst/>
              <a:gdLst/>
              <a:ahLst/>
              <a:cxnLst>
                <a:cxn ang="0">
                  <a:pos x="47" y="23"/>
                </a:cxn>
                <a:cxn ang="0">
                  <a:pos x="40" y="40"/>
                </a:cxn>
                <a:cxn ang="0">
                  <a:pos x="24" y="47"/>
                </a:cxn>
                <a:cxn ang="0">
                  <a:pos x="7" y="40"/>
                </a:cxn>
                <a:cxn ang="0">
                  <a:pos x="0" y="23"/>
                </a:cxn>
                <a:cxn ang="0">
                  <a:pos x="7" y="6"/>
                </a:cxn>
                <a:cxn ang="0">
                  <a:pos x="24" y="0"/>
                </a:cxn>
                <a:cxn ang="0">
                  <a:pos x="40" y="6"/>
                </a:cxn>
                <a:cxn ang="0">
                  <a:pos x="47" y="23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30"/>
                    <a:pt x="45" y="35"/>
                    <a:pt x="40" y="40"/>
                  </a:cubicBezTo>
                  <a:cubicBezTo>
                    <a:pt x="35" y="45"/>
                    <a:pt x="30" y="47"/>
                    <a:pt x="24" y="47"/>
                  </a:cubicBezTo>
                  <a:cubicBezTo>
                    <a:pt x="17" y="47"/>
                    <a:pt x="11" y="45"/>
                    <a:pt x="7" y="40"/>
                  </a:cubicBezTo>
                  <a:cubicBezTo>
                    <a:pt x="2" y="35"/>
                    <a:pt x="0" y="30"/>
                    <a:pt x="0" y="23"/>
                  </a:cubicBezTo>
                  <a:cubicBezTo>
                    <a:pt x="0" y="17"/>
                    <a:pt x="2" y="11"/>
                    <a:pt x="7" y="6"/>
                  </a:cubicBezTo>
                  <a:cubicBezTo>
                    <a:pt x="11" y="2"/>
                    <a:pt x="17" y="0"/>
                    <a:pt x="24" y="0"/>
                  </a:cubicBezTo>
                  <a:cubicBezTo>
                    <a:pt x="30" y="0"/>
                    <a:pt x="35" y="2"/>
                    <a:pt x="40" y="6"/>
                  </a:cubicBezTo>
                  <a:cubicBezTo>
                    <a:pt x="45" y="11"/>
                    <a:pt x="47" y="17"/>
                    <a:pt x="47" y="23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7975172" y="2324042"/>
            <a:ext cx="413860" cy="362923"/>
            <a:chOff x="6365875" y="1458913"/>
            <a:chExt cx="619125" cy="542925"/>
          </a:xfrm>
          <a:solidFill>
            <a:schemeClr val="accent3"/>
          </a:solidFill>
        </p:grpSpPr>
        <p:sp>
          <p:nvSpPr>
            <p:cNvPr id="3115" name="Freeform 43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16" name="Freeform 44"/>
            <p:cNvSpPr>
              <a:spLocks noEditPoints="1"/>
            </p:cNvSpPr>
            <p:nvPr/>
          </p:nvSpPr>
          <p:spPr bwMode="auto">
            <a:xfrm>
              <a:off x="6365875" y="1846263"/>
              <a:ext cx="619125" cy="155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8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8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8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17" name="Freeform 45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18" name="Freeform 46"/>
            <p:cNvSpPr>
              <a:spLocks noEditPoints="1"/>
            </p:cNvSpPr>
            <p:nvPr/>
          </p:nvSpPr>
          <p:spPr bwMode="auto">
            <a:xfrm>
              <a:off x="6365875" y="1692276"/>
              <a:ext cx="619125" cy="153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5" y="48"/>
                </a:cxn>
                <a:cxn ang="0">
                  <a:pos x="390" y="0"/>
                </a:cxn>
                <a:cxn ang="0">
                  <a:pos x="390" y="48"/>
                </a:cxn>
                <a:cxn ang="0">
                  <a:pos x="195" y="97"/>
                </a:cxn>
                <a:cxn ang="0">
                  <a:pos x="0" y="4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90" h="97">
                  <a:moveTo>
                    <a:pt x="0" y="0"/>
                  </a:moveTo>
                  <a:lnTo>
                    <a:pt x="195" y="48"/>
                  </a:lnTo>
                  <a:lnTo>
                    <a:pt x="390" y="0"/>
                  </a:lnTo>
                  <a:lnTo>
                    <a:pt x="390" y="48"/>
                  </a:lnTo>
                  <a:lnTo>
                    <a:pt x="195" y="97"/>
                  </a:lnTo>
                  <a:lnTo>
                    <a:pt x="0" y="48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19" name="Freeform 47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close/>
                  <a:moveTo>
                    <a:pt x="0" y="48"/>
                  </a:moveTo>
                  <a:lnTo>
                    <a:pt x="0" y="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20" name="Freeform 48"/>
            <p:cNvSpPr>
              <a:spLocks noEditPoints="1"/>
            </p:cNvSpPr>
            <p:nvPr/>
          </p:nvSpPr>
          <p:spPr bwMode="auto">
            <a:xfrm>
              <a:off x="6365875" y="1458913"/>
              <a:ext cx="619125" cy="2333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195" y="0"/>
                </a:cxn>
                <a:cxn ang="0">
                  <a:pos x="390" y="48"/>
                </a:cxn>
                <a:cxn ang="0">
                  <a:pos x="390" y="96"/>
                </a:cxn>
                <a:cxn ang="0">
                  <a:pos x="195" y="147"/>
                </a:cxn>
                <a:cxn ang="0">
                  <a:pos x="0" y="9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390" h="147">
                  <a:moveTo>
                    <a:pt x="0" y="48"/>
                  </a:moveTo>
                  <a:lnTo>
                    <a:pt x="195" y="0"/>
                  </a:lnTo>
                  <a:lnTo>
                    <a:pt x="390" y="48"/>
                  </a:lnTo>
                  <a:lnTo>
                    <a:pt x="390" y="96"/>
                  </a:lnTo>
                  <a:lnTo>
                    <a:pt x="195" y="147"/>
                  </a:lnTo>
                  <a:lnTo>
                    <a:pt x="0" y="96"/>
                  </a:lnTo>
                  <a:lnTo>
                    <a:pt x="0" y="48"/>
                  </a:lnTo>
                  <a:moveTo>
                    <a:pt x="0" y="48"/>
                  </a:moveTo>
                  <a:lnTo>
                    <a:pt x="0" y="48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7953765" y="2979181"/>
            <a:ext cx="456674" cy="456674"/>
            <a:chOff x="6365875" y="2117725"/>
            <a:chExt cx="711201" cy="711201"/>
          </a:xfrm>
          <a:solidFill>
            <a:schemeClr val="accent4"/>
          </a:solidFill>
        </p:grpSpPr>
        <p:sp>
          <p:nvSpPr>
            <p:cNvPr id="3124" name="Freeform 52"/>
            <p:cNvSpPr>
              <a:spLocks noEditPoints="1"/>
            </p:cNvSpPr>
            <p:nvPr/>
          </p:nvSpPr>
          <p:spPr bwMode="auto">
            <a:xfrm>
              <a:off x="6861175" y="2117725"/>
              <a:ext cx="19050" cy="82550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5" y="19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9"/>
                </a:cxn>
                <a:cxn ang="0">
                  <a:pos x="3" y="22"/>
                </a:cxn>
                <a:cxn ang="0">
                  <a:pos x="3" y="22"/>
                </a:cxn>
                <a:cxn ang="0">
                  <a:pos x="3" y="22"/>
                </a:cxn>
              </a:cxnLst>
              <a:rect l="0" t="0" r="r" b="b"/>
              <a:pathLst>
                <a:path w="5" h="22">
                  <a:moveTo>
                    <a:pt x="3" y="22"/>
                  </a:moveTo>
                  <a:cubicBezTo>
                    <a:pt x="4" y="22"/>
                    <a:pt x="5" y="21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2"/>
                    <a:pt x="3" y="22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25" name="Freeform 53"/>
            <p:cNvSpPr>
              <a:spLocks noEditPoints="1"/>
            </p:cNvSpPr>
            <p:nvPr/>
          </p:nvSpPr>
          <p:spPr bwMode="auto">
            <a:xfrm>
              <a:off x="6804025" y="2117725"/>
              <a:ext cx="19050" cy="82550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5" y="19"/>
                </a:cxn>
                <a:cxn ang="0">
                  <a:pos x="5" y="3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19"/>
                </a:cxn>
                <a:cxn ang="0">
                  <a:pos x="2" y="22"/>
                </a:cxn>
                <a:cxn ang="0">
                  <a:pos x="2" y="22"/>
                </a:cxn>
                <a:cxn ang="0">
                  <a:pos x="2" y="22"/>
                </a:cxn>
              </a:cxnLst>
              <a:rect l="0" t="0" r="r" b="b"/>
              <a:pathLst>
                <a:path w="5" h="22">
                  <a:moveTo>
                    <a:pt x="2" y="22"/>
                  </a:moveTo>
                  <a:cubicBezTo>
                    <a:pt x="4" y="22"/>
                    <a:pt x="5" y="21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2"/>
                    <a:pt x="2" y="22"/>
                  </a:cubicBezTo>
                  <a:close/>
                  <a:moveTo>
                    <a:pt x="2" y="22"/>
                  </a:moveTo>
                  <a:cubicBezTo>
                    <a:pt x="2" y="22"/>
                    <a:pt x="2" y="22"/>
                    <a:pt x="2" y="2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26" name="Freeform 54"/>
            <p:cNvSpPr>
              <a:spLocks noEditPoints="1"/>
            </p:cNvSpPr>
            <p:nvPr/>
          </p:nvSpPr>
          <p:spPr bwMode="auto">
            <a:xfrm>
              <a:off x="6742113" y="2117725"/>
              <a:ext cx="23813" cy="82550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6" y="19"/>
                </a:cxn>
                <a:cxn ang="0">
                  <a:pos x="6" y="3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9"/>
                </a:cxn>
                <a:cxn ang="0">
                  <a:pos x="3" y="22"/>
                </a:cxn>
                <a:cxn ang="0">
                  <a:pos x="3" y="22"/>
                </a:cxn>
                <a:cxn ang="0">
                  <a:pos x="3" y="22"/>
                </a:cxn>
              </a:cxnLst>
              <a:rect l="0" t="0" r="r" b="b"/>
              <a:pathLst>
                <a:path w="6" h="22">
                  <a:moveTo>
                    <a:pt x="3" y="22"/>
                  </a:moveTo>
                  <a:cubicBezTo>
                    <a:pt x="5" y="22"/>
                    <a:pt x="6" y="21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2"/>
                    <a:pt x="3" y="22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27" name="Freeform 55"/>
            <p:cNvSpPr>
              <a:spLocks noEditPoints="1"/>
            </p:cNvSpPr>
            <p:nvPr/>
          </p:nvSpPr>
          <p:spPr bwMode="auto">
            <a:xfrm>
              <a:off x="6684963" y="2117725"/>
              <a:ext cx="23813" cy="82550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6" y="19"/>
                </a:cxn>
                <a:cxn ang="0">
                  <a:pos x="6" y="3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9"/>
                </a:cxn>
                <a:cxn ang="0">
                  <a:pos x="3" y="22"/>
                </a:cxn>
                <a:cxn ang="0">
                  <a:pos x="3" y="22"/>
                </a:cxn>
                <a:cxn ang="0">
                  <a:pos x="3" y="22"/>
                </a:cxn>
              </a:cxnLst>
              <a:rect l="0" t="0" r="r" b="b"/>
              <a:pathLst>
                <a:path w="6" h="22">
                  <a:moveTo>
                    <a:pt x="3" y="22"/>
                  </a:moveTo>
                  <a:cubicBezTo>
                    <a:pt x="4" y="22"/>
                    <a:pt x="6" y="21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2"/>
                    <a:pt x="3" y="22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28" name="Freeform 56"/>
            <p:cNvSpPr>
              <a:spLocks noEditPoints="1"/>
            </p:cNvSpPr>
            <p:nvPr/>
          </p:nvSpPr>
          <p:spPr bwMode="auto">
            <a:xfrm>
              <a:off x="6632575" y="2117725"/>
              <a:ext cx="22225" cy="82550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6" y="19"/>
                </a:cxn>
                <a:cxn ang="0">
                  <a:pos x="6" y="3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9"/>
                </a:cxn>
                <a:cxn ang="0">
                  <a:pos x="3" y="22"/>
                </a:cxn>
                <a:cxn ang="0">
                  <a:pos x="3" y="22"/>
                </a:cxn>
                <a:cxn ang="0">
                  <a:pos x="3" y="22"/>
                </a:cxn>
              </a:cxnLst>
              <a:rect l="0" t="0" r="r" b="b"/>
              <a:pathLst>
                <a:path w="6" h="22">
                  <a:moveTo>
                    <a:pt x="3" y="22"/>
                  </a:moveTo>
                  <a:cubicBezTo>
                    <a:pt x="4" y="22"/>
                    <a:pt x="6" y="21"/>
                    <a:pt x="6" y="19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2"/>
                    <a:pt x="3" y="22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29" name="Freeform 57"/>
            <p:cNvSpPr>
              <a:spLocks noEditPoints="1"/>
            </p:cNvSpPr>
            <p:nvPr/>
          </p:nvSpPr>
          <p:spPr bwMode="auto">
            <a:xfrm>
              <a:off x="6575425" y="2117725"/>
              <a:ext cx="19050" cy="82550"/>
            </a:xfrm>
            <a:custGeom>
              <a:avLst/>
              <a:gdLst/>
              <a:ahLst/>
              <a:cxnLst>
                <a:cxn ang="0">
                  <a:pos x="3" y="22"/>
                </a:cxn>
                <a:cxn ang="0">
                  <a:pos x="5" y="19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9"/>
                </a:cxn>
                <a:cxn ang="0">
                  <a:pos x="3" y="22"/>
                </a:cxn>
                <a:cxn ang="0">
                  <a:pos x="3" y="22"/>
                </a:cxn>
                <a:cxn ang="0">
                  <a:pos x="3" y="22"/>
                </a:cxn>
              </a:cxnLst>
              <a:rect l="0" t="0" r="r" b="b"/>
              <a:pathLst>
                <a:path w="5" h="22">
                  <a:moveTo>
                    <a:pt x="3" y="22"/>
                  </a:moveTo>
                  <a:cubicBezTo>
                    <a:pt x="4" y="22"/>
                    <a:pt x="5" y="21"/>
                    <a:pt x="5" y="19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2"/>
                    <a:pt x="3" y="22"/>
                  </a:cubicBezTo>
                  <a:close/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0" name="Freeform 58"/>
            <p:cNvSpPr>
              <a:spLocks noEditPoints="1"/>
            </p:cNvSpPr>
            <p:nvPr/>
          </p:nvSpPr>
          <p:spPr bwMode="auto">
            <a:xfrm>
              <a:off x="6365875" y="2311400"/>
              <a:ext cx="84138" cy="190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3" y="5"/>
                </a:cxn>
                <a:cxn ang="0">
                  <a:pos x="19" y="5"/>
                </a:cxn>
                <a:cxn ang="0">
                  <a:pos x="22" y="3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22" h="5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4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  <a:close/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1" name="Freeform 59"/>
            <p:cNvSpPr>
              <a:spLocks noEditPoints="1"/>
            </p:cNvSpPr>
            <p:nvPr/>
          </p:nvSpPr>
          <p:spPr bwMode="auto">
            <a:xfrm>
              <a:off x="6365875" y="2368550"/>
              <a:ext cx="84138" cy="22225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3" y="6"/>
                </a:cxn>
                <a:cxn ang="0">
                  <a:pos x="19" y="6"/>
                </a:cxn>
                <a:cxn ang="0">
                  <a:pos x="22" y="3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22" h="6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2" y="4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  <a:close/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2" name="Freeform 60"/>
            <p:cNvSpPr>
              <a:spLocks noEditPoints="1"/>
            </p:cNvSpPr>
            <p:nvPr/>
          </p:nvSpPr>
          <p:spPr bwMode="auto">
            <a:xfrm>
              <a:off x="6365875" y="2428875"/>
              <a:ext cx="84138" cy="190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19" y="5"/>
                </a:cxn>
                <a:cxn ang="0">
                  <a:pos x="22" y="2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22" h="5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2" y="1"/>
                    <a:pt x="21" y="0"/>
                    <a:pt x="19" y="0"/>
                  </a:cubicBezTo>
                  <a:close/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3" name="Freeform 61"/>
            <p:cNvSpPr>
              <a:spLocks noEditPoints="1"/>
            </p:cNvSpPr>
            <p:nvPr/>
          </p:nvSpPr>
          <p:spPr bwMode="auto">
            <a:xfrm>
              <a:off x="6365875" y="2486025"/>
              <a:ext cx="84138" cy="190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19" y="5"/>
                </a:cxn>
                <a:cxn ang="0">
                  <a:pos x="22" y="2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22" h="5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2" y="1"/>
                    <a:pt x="21" y="0"/>
                    <a:pt x="19" y="0"/>
                  </a:cubicBezTo>
                  <a:close/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4" name="Freeform 62"/>
            <p:cNvSpPr>
              <a:spLocks noEditPoints="1"/>
            </p:cNvSpPr>
            <p:nvPr/>
          </p:nvSpPr>
          <p:spPr bwMode="auto">
            <a:xfrm>
              <a:off x="6365875" y="2540000"/>
              <a:ext cx="84138" cy="190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19" y="5"/>
                </a:cxn>
                <a:cxn ang="0">
                  <a:pos x="22" y="2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22" h="5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4"/>
                    <a:pt x="22" y="2"/>
                  </a:cubicBezTo>
                  <a:cubicBezTo>
                    <a:pt x="22" y="1"/>
                    <a:pt x="21" y="0"/>
                    <a:pt x="19" y="0"/>
                  </a:cubicBezTo>
                  <a:close/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5" name="Freeform 63"/>
            <p:cNvSpPr>
              <a:spLocks noEditPoints="1"/>
            </p:cNvSpPr>
            <p:nvPr/>
          </p:nvSpPr>
          <p:spPr bwMode="auto">
            <a:xfrm>
              <a:off x="6365875" y="2597150"/>
              <a:ext cx="84138" cy="19050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3" y="5"/>
                </a:cxn>
                <a:cxn ang="0">
                  <a:pos x="19" y="5"/>
                </a:cxn>
                <a:cxn ang="0">
                  <a:pos x="22" y="3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22" h="5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5"/>
                    <a:pt x="22" y="4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  <a:close/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6" name="Freeform 64"/>
            <p:cNvSpPr>
              <a:spLocks noEditPoints="1"/>
            </p:cNvSpPr>
            <p:nvPr/>
          </p:nvSpPr>
          <p:spPr bwMode="auto">
            <a:xfrm>
              <a:off x="6861175" y="2741613"/>
              <a:ext cx="19050" cy="873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0" y="20"/>
                </a:cxn>
                <a:cxn ang="0">
                  <a:pos x="3" y="23"/>
                </a:cxn>
                <a:cxn ang="0">
                  <a:pos x="5" y="20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23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4" y="23"/>
                    <a:pt x="5" y="21"/>
                    <a:pt x="5" y="2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7" name="Freeform 65"/>
            <p:cNvSpPr>
              <a:spLocks noEditPoints="1"/>
            </p:cNvSpPr>
            <p:nvPr/>
          </p:nvSpPr>
          <p:spPr bwMode="auto">
            <a:xfrm>
              <a:off x="6804025" y="2741613"/>
              <a:ext cx="19050" cy="873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3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5" y="20"/>
                </a:cxn>
                <a:cxn ang="0">
                  <a:pos x="5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5" h="23">
                  <a:moveTo>
                    <a:pt x="2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3"/>
                    <a:pt x="2" y="23"/>
                  </a:cubicBezTo>
                  <a:cubicBezTo>
                    <a:pt x="4" y="23"/>
                    <a:pt x="5" y="21"/>
                    <a:pt x="5" y="2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2" y="0"/>
                  </a:cubicBezTo>
                  <a:close/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8" name="Freeform 66"/>
            <p:cNvSpPr>
              <a:spLocks noEditPoints="1"/>
            </p:cNvSpPr>
            <p:nvPr/>
          </p:nvSpPr>
          <p:spPr bwMode="auto">
            <a:xfrm>
              <a:off x="6742113" y="2741613"/>
              <a:ext cx="23813" cy="873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0" y="20"/>
                </a:cxn>
                <a:cxn ang="0">
                  <a:pos x="3" y="23"/>
                </a:cxn>
                <a:cxn ang="0">
                  <a:pos x="6" y="20"/>
                </a:cxn>
                <a:cxn ang="0">
                  <a:pos x="6" y="3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5" y="23"/>
                    <a:pt x="6" y="21"/>
                    <a:pt x="6" y="2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9" name="Freeform 67"/>
            <p:cNvSpPr>
              <a:spLocks noEditPoints="1"/>
            </p:cNvSpPr>
            <p:nvPr/>
          </p:nvSpPr>
          <p:spPr bwMode="auto">
            <a:xfrm>
              <a:off x="6684963" y="2741613"/>
              <a:ext cx="23813" cy="873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0" y="20"/>
                </a:cxn>
                <a:cxn ang="0">
                  <a:pos x="3" y="23"/>
                </a:cxn>
                <a:cxn ang="0">
                  <a:pos x="6" y="20"/>
                </a:cxn>
                <a:cxn ang="0">
                  <a:pos x="6" y="3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4" y="23"/>
                    <a:pt x="6" y="21"/>
                    <a:pt x="6" y="2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0" name="Freeform 68"/>
            <p:cNvSpPr>
              <a:spLocks noEditPoints="1"/>
            </p:cNvSpPr>
            <p:nvPr/>
          </p:nvSpPr>
          <p:spPr bwMode="auto">
            <a:xfrm>
              <a:off x="6632575" y="2741613"/>
              <a:ext cx="22225" cy="873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0" y="20"/>
                </a:cxn>
                <a:cxn ang="0">
                  <a:pos x="3" y="23"/>
                </a:cxn>
                <a:cxn ang="0">
                  <a:pos x="6" y="20"/>
                </a:cxn>
                <a:cxn ang="0">
                  <a:pos x="6" y="3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4" y="23"/>
                    <a:pt x="6" y="21"/>
                    <a:pt x="6" y="2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1" name="Freeform 69"/>
            <p:cNvSpPr>
              <a:spLocks noEditPoints="1"/>
            </p:cNvSpPr>
            <p:nvPr/>
          </p:nvSpPr>
          <p:spPr bwMode="auto">
            <a:xfrm>
              <a:off x="6575425" y="2741613"/>
              <a:ext cx="19050" cy="8731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0" y="20"/>
                </a:cxn>
                <a:cxn ang="0">
                  <a:pos x="3" y="23"/>
                </a:cxn>
                <a:cxn ang="0">
                  <a:pos x="5" y="20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5" h="23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4" y="23"/>
                    <a:pt x="5" y="21"/>
                    <a:pt x="5" y="2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lose/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2" name="Freeform 70"/>
            <p:cNvSpPr>
              <a:spLocks noEditPoints="1"/>
            </p:cNvSpPr>
            <p:nvPr/>
          </p:nvSpPr>
          <p:spPr bwMode="auto">
            <a:xfrm>
              <a:off x="6491288" y="2227263"/>
              <a:ext cx="476250" cy="476250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17" y="0"/>
                </a:cxn>
                <a:cxn ang="0">
                  <a:pos x="0" y="18"/>
                </a:cxn>
                <a:cxn ang="0">
                  <a:pos x="0" y="108"/>
                </a:cxn>
                <a:cxn ang="0">
                  <a:pos x="17" y="125"/>
                </a:cxn>
                <a:cxn ang="0">
                  <a:pos x="107" y="125"/>
                </a:cxn>
                <a:cxn ang="0">
                  <a:pos x="125" y="108"/>
                </a:cxn>
                <a:cxn ang="0">
                  <a:pos x="125" y="18"/>
                </a:cxn>
                <a:cxn ang="0">
                  <a:pos x="107" y="0"/>
                </a:cxn>
                <a:cxn ang="0">
                  <a:pos x="26" y="28"/>
                </a:cxn>
                <a:cxn ang="0">
                  <a:pos x="20" y="22"/>
                </a:cxn>
                <a:cxn ang="0">
                  <a:pos x="26" y="17"/>
                </a:cxn>
                <a:cxn ang="0">
                  <a:pos x="31" y="22"/>
                </a:cxn>
                <a:cxn ang="0">
                  <a:pos x="26" y="28"/>
                </a:cxn>
                <a:cxn ang="0">
                  <a:pos x="91" y="90"/>
                </a:cxn>
                <a:cxn ang="0">
                  <a:pos x="34" y="90"/>
                </a:cxn>
                <a:cxn ang="0">
                  <a:pos x="34" y="32"/>
                </a:cxn>
                <a:cxn ang="0">
                  <a:pos x="91" y="32"/>
                </a:cxn>
                <a:cxn ang="0">
                  <a:pos x="91" y="90"/>
                </a:cxn>
                <a:cxn ang="0">
                  <a:pos x="91" y="90"/>
                </a:cxn>
                <a:cxn ang="0">
                  <a:pos x="91" y="90"/>
                </a:cxn>
              </a:cxnLst>
              <a:rect l="0" t="0" r="r" b="b"/>
              <a:pathLst>
                <a:path w="125" h="125">
                  <a:moveTo>
                    <a:pt x="10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8"/>
                    <a:pt x="7" y="125"/>
                    <a:pt x="17" y="125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17" y="125"/>
                    <a:pt x="125" y="118"/>
                    <a:pt x="125" y="10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8"/>
                    <a:pt x="117" y="0"/>
                    <a:pt x="107" y="0"/>
                  </a:cubicBezTo>
                  <a:close/>
                  <a:moveTo>
                    <a:pt x="26" y="28"/>
                  </a:moveTo>
                  <a:cubicBezTo>
                    <a:pt x="23" y="28"/>
                    <a:pt x="20" y="26"/>
                    <a:pt x="20" y="22"/>
                  </a:cubicBezTo>
                  <a:cubicBezTo>
                    <a:pt x="20" y="19"/>
                    <a:pt x="23" y="17"/>
                    <a:pt x="26" y="17"/>
                  </a:cubicBezTo>
                  <a:cubicBezTo>
                    <a:pt x="29" y="17"/>
                    <a:pt x="31" y="19"/>
                    <a:pt x="31" y="22"/>
                  </a:cubicBezTo>
                  <a:cubicBezTo>
                    <a:pt x="31" y="26"/>
                    <a:pt x="29" y="28"/>
                    <a:pt x="26" y="28"/>
                  </a:cubicBezTo>
                  <a:close/>
                  <a:moveTo>
                    <a:pt x="91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91" y="32"/>
                    <a:pt x="91" y="32"/>
                    <a:pt x="91" y="32"/>
                  </a:cubicBezTo>
                  <a:lnTo>
                    <a:pt x="91" y="90"/>
                  </a:lnTo>
                  <a:close/>
                  <a:moveTo>
                    <a:pt x="91" y="90"/>
                  </a:moveTo>
                  <a:cubicBezTo>
                    <a:pt x="91" y="90"/>
                    <a:pt x="91" y="90"/>
                    <a:pt x="91" y="9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3" name="Freeform 71"/>
            <p:cNvSpPr>
              <a:spLocks noEditPoints="1"/>
            </p:cNvSpPr>
            <p:nvPr/>
          </p:nvSpPr>
          <p:spPr bwMode="auto">
            <a:xfrm>
              <a:off x="6989763" y="2311400"/>
              <a:ext cx="87313" cy="1905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0" y="5"/>
                </a:cxn>
                <a:cxn ang="0">
                  <a:pos x="23" y="3"/>
                </a:cxn>
                <a:cxn ang="0">
                  <a:pos x="20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5"/>
                </a:cxn>
              </a:cxnLst>
              <a:rect l="0" t="0" r="r" b="b"/>
              <a:pathLst>
                <a:path w="23" h="5">
                  <a:moveTo>
                    <a:pt x="3" y="5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3" y="4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4" name="Freeform 72"/>
            <p:cNvSpPr>
              <a:spLocks noEditPoints="1"/>
            </p:cNvSpPr>
            <p:nvPr/>
          </p:nvSpPr>
          <p:spPr bwMode="auto">
            <a:xfrm>
              <a:off x="6989763" y="2368550"/>
              <a:ext cx="87313" cy="222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3" y="6"/>
                </a:cxn>
                <a:cxn ang="0">
                  <a:pos x="20" y="6"/>
                </a:cxn>
                <a:cxn ang="0">
                  <a:pos x="23" y="3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3" h="6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3" y="4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5" name="Freeform 73"/>
            <p:cNvSpPr>
              <a:spLocks noEditPoints="1"/>
            </p:cNvSpPr>
            <p:nvPr/>
          </p:nvSpPr>
          <p:spPr bwMode="auto">
            <a:xfrm>
              <a:off x="6989763" y="2428875"/>
              <a:ext cx="87313" cy="190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20" y="5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3" h="5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3" y="4"/>
                    <a:pt x="23" y="2"/>
                  </a:cubicBezTo>
                  <a:cubicBezTo>
                    <a:pt x="23" y="1"/>
                    <a:pt x="21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6" name="Freeform 74"/>
            <p:cNvSpPr>
              <a:spLocks noEditPoints="1"/>
            </p:cNvSpPr>
            <p:nvPr/>
          </p:nvSpPr>
          <p:spPr bwMode="auto">
            <a:xfrm>
              <a:off x="6989763" y="2486025"/>
              <a:ext cx="87313" cy="190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20" y="5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3" h="5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3" y="4"/>
                    <a:pt x="23" y="2"/>
                  </a:cubicBezTo>
                  <a:cubicBezTo>
                    <a:pt x="23" y="1"/>
                    <a:pt x="21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7" name="Freeform 75"/>
            <p:cNvSpPr>
              <a:spLocks noEditPoints="1"/>
            </p:cNvSpPr>
            <p:nvPr/>
          </p:nvSpPr>
          <p:spPr bwMode="auto">
            <a:xfrm>
              <a:off x="6989763" y="2540000"/>
              <a:ext cx="87313" cy="190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3" y="5"/>
                </a:cxn>
                <a:cxn ang="0">
                  <a:pos x="20" y="5"/>
                </a:cxn>
                <a:cxn ang="0">
                  <a:pos x="23" y="2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3" h="5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3" y="4"/>
                    <a:pt x="23" y="2"/>
                  </a:cubicBezTo>
                  <a:cubicBezTo>
                    <a:pt x="23" y="1"/>
                    <a:pt x="21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48" name="Freeform 76"/>
            <p:cNvSpPr>
              <a:spLocks noEditPoints="1"/>
            </p:cNvSpPr>
            <p:nvPr/>
          </p:nvSpPr>
          <p:spPr bwMode="auto">
            <a:xfrm>
              <a:off x="6989763" y="2597150"/>
              <a:ext cx="87313" cy="1905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3" y="5"/>
                </a:cxn>
                <a:cxn ang="0">
                  <a:pos x="20" y="5"/>
                </a:cxn>
                <a:cxn ang="0">
                  <a:pos x="23" y="3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3" h="5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3" y="4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52" name="Freeform 80"/>
          <p:cNvSpPr>
            <a:spLocks noEditPoints="1"/>
          </p:cNvSpPr>
          <p:nvPr/>
        </p:nvSpPr>
        <p:spPr bwMode="auto">
          <a:xfrm>
            <a:off x="7965422" y="3683171"/>
            <a:ext cx="433359" cy="328755"/>
          </a:xfrm>
          <a:custGeom>
            <a:avLst/>
            <a:gdLst/>
            <a:ahLst/>
            <a:cxnLst>
              <a:cxn ang="0">
                <a:pos x="128" y="59"/>
              </a:cxn>
              <a:cxn ang="0">
                <a:pos x="127" y="59"/>
              </a:cxn>
              <a:cxn ang="0">
                <a:pos x="128" y="49"/>
              </a:cxn>
              <a:cxn ang="0">
                <a:pos x="79" y="0"/>
              </a:cxn>
              <a:cxn ang="0">
                <a:pos x="30" y="49"/>
              </a:cxn>
              <a:cxn ang="0">
                <a:pos x="30" y="50"/>
              </a:cxn>
              <a:cxn ang="0">
                <a:pos x="0" y="84"/>
              </a:cxn>
              <a:cxn ang="0">
                <a:pos x="30" y="117"/>
              </a:cxn>
              <a:cxn ang="0">
                <a:pos x="30" y="118"/>
              </a:cxn>
              <a:cxn ang="0">
                <a:pos x="79" y="118"/>
              </a:cxn>
              <a:cxn ang="0">
                <a:pos x="48" y="79"/>
              </a:cxn>
              <a:cxn ang="0">
                <a:pos x="69" y="79"/>
              </a:cxn>
              <a:cxn ang="0">
                <a:pos x="69" y="40"/>
              </a:cxn>
              <a:cxn ang="0">
                <a:pos x="79" y="30"/>
              </a:cxn>
              <a:cxn ang="0">
                <a:pos x="88" y="40"/>
              </a:cxn>
              <a:cxn ang="0">
                <a:pos x="88" y="79"/>
              </a:cxn>
              <a:cxn ang="0">
                <a:pos x="109" y="79"/>
              </a:cxn>
              <a:cxn ang="0">
                <a:pos x="79" y="118"/>
              </a:cxn>
              <a:cxn ang="0">
                <a:pos x="128" y="118"/>
              </a:cxn>
              <a:cxn ang="0">
                <a:pos x="157" y="89"/>
              </a:cxn>
              <a:cxn ang="0">
                <a:pos x="128" y="59"/>
              </a:cxn>
              <a:cxn ang="0">
                <a:pos x="128" y="59"/>
              </a:cxn>
              <a:cxn ang="0">
                <a:pos x="128" y="59"/>
              </a:cxn>
            </a:cxnLst>
            <a:rect l="0" t="0" r="r" b="b"/>
            <a:pathLst>
              <a:path w="157" h="118">
                <a:moveTo>
                  <a:pt x="128" y="59"/>
                </a:moveTo>
                <a:cubicBezTo>
                  <a:pt x="127" y="59"/>
                  <a:pt x="127" y="59"/>
                  <a:pt x="127" y="59"/>
                </a:cubicBezTo>
                <a:cubicBezTo>
                  <a:pt x="127" y="56"/>
                  <a:pt x="128" y="53"/>
                  <a:pt x="128" y="49"/>
                </a:cubicBezTo>
                <a:cubicBezTo>
                  <a:pt x="128" y="22"/>
                  <a:pt x="106" y="0"/>
                  <a:pt x="79" y="0"/>
                </a:cubicBezTo>
                <a:cubicBezTo>
                  <a:pt x="52" y="0"/>
                  <a:pt x="30" y="22"/>
                  <a:pt x="30" y="49"/>
                </a:cubicBezTo>
                <a:cubicBezTo>
                  <a:pt x="30" y="50"/>
                  <a:pt x="30" y="50"/>
                  <a:pt x="30" y="50"/>
                </a:cubicBezTo>
                <a:cubicBezTo>
                  <a:pt x="13" y="52"/>
                  <a:pt x="0" y="66"/>
                  <a:pt x="0" y="84"/>
                </a:cubicBezTo>
                <a:cubicBezTo>
                  <a:pt x="0" y="101"/>
                  <a:pt x="13" y="115"/>
                  <a:pt x="30" y="117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48" y="79"/>
                  <a:pt x="48" y="79"/>
                  <a:pt x="48" y="79"/>
                </a:cubicBezTo>
                <a:cubicBezTo>
                  <a:pt x="69" y="79"/>
                  <a:pt x="69" y="79"/>
                  <a:pt x="69" y="79"/>
                </a:cubicBezTo>
                <a:cubicBezTo>
                  <a:pt x="69" y="40"/>
                  <a:pt x="69" y="40"/>
                  <a:pt x="69" y="40"/>
                </a:cubicBezTo>
                <a:cubicBezTo>
                  <a:pt x="69" y="34"/>
                  <a:pt x="73" y="30"/>
                  <a:pt x="79" y="30"/>
                </a:cubicBezTo>
                <a:cubicBezTo>
                  <a:pt x="84" y="30"/>
                  <a:pt x="88" y="34"/>
                  <a:pt x="88" y="40"/>
                </a:cubicBezTo>
                <a:cubicBezTo>
                  <a:pt x="88" y="79"/>
                  <a:pt x="88" y="79"/>
                  <a:pt x="88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79" y="118"/>
                  <a:pt x="79" y="118"/>
                  <a:pt x="79" y="118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44" y="118"/>
                  <a:pt x="157" y="105"/>
                  <a:pt x="157" y="89"/>
                </a:cubicBezTo>
                <a:cubicBezTo>
                  <a:pt x="157" y="72"/>
                  <a:pt x="144" y="59"/>
                  <a:pt x="128" y="59"/>
                </a:cubicBezTo>
                <a:close/>
                <a:moveTo>
                  <a:pt x="128" y="59"/>
                </a:moveTo>
                <a:cubicBezTo>
                  <a:pt x="128" y="59"/>
                  <a:pt x="128" y="59"/>
                  <a:pt x="128" y="59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3" name="Group 132"/>
          <p:cNvGrpSpPr/>
          <p:nvPr/>
        </p:nvGrpSpPr>
        <p:grpSpPr>
          <a:xfrm>
            <a:off x="7998889" y="4208775"/>
            <a:ext cx="366427" cy="436828"/>
            <a:chOff x="7500938" y="2982913"/>
            <a:chExt cx="685800" cy="817562"/>
          </a:xfrm>
          <a:solidFill>
            <a:schemeClr val="accent6"/>
          </a:solidFill>
        </p:grpSpPr>
        <p:sp>
          <p:nvSpPr>
            <p:cNvPr id="3156" name="Freeform 84"/>
            <p:cNvSpPr>
              <a:spLocks noEditPoints="1"/>
            </p:cNvSpPr>
            <p:nvPr/>
          </p:nvSpPr>
          <p:spPr bwMode="auto">
            <a:xfrm>
              <a:off x="7500938" y="2982913"/>
              <a:ext cx="685800" cy="817562"/>
            </a:xfrm>
            <a:custGeom>
              <a:avLst/>
              <a:gdLst/>
              <a:ahLst/>
              <a:cxnLst>
                <a:cxn ang="0">
                  <a:pos x="148" y="190"/>
                </a:cxn>
                <a:cxn ang="0">
                  <a:pos x="107" y="190"/>
                </a:cxn>
                <a:cxn ang="0">
                  <a:pos x="107" y="178"/>
                </a:cxn>
                <a:cxn ang="0">
                  <a:pos x="180" y="90"/>
                </a:cxn>
                <a:cxn ang="0">
                  <a:pos x="126" y="7"/>
                </a:cxn>
                <a:cxn ang="0">
                  <a:pos x="126" y="8"/>
                </a:cxn>
                <a:cxn ang="0">
                  <a:pos x="90" y="0"/>
                </a:cxn>
                <a:cxn ang="0">
                  <a:pos x="54" y="8"/>
                </a:cxn>
                <a:cxn ang="0">
                  <a:pos x="54" y="7"/>
                </a:cxn>
                <a:cxn ang="0">
                  <a:pos x="0" y="90"/>
                </a:cxn>
                <a:cxn ang="0">
                  <a:pos x="73" y="178"/>
                </a:cxn>
                <a:cxn ang="0">
                  <a:pos x="73" y="190"/>
                </a:cxn>
                <a:cxn ang="0">
                  <a:pos x="32" y="190"/>
                </a:cxn>
                <a:cxn ang="0">
                  <a:pos x="23" y="198"/>
                </a:cxn>
                <a:cxn ang="0">
                  <a:pos x="23" y="215"/>
                </a:cxn>
                <a:cxn ang="0">
                  <a:pos x="156" y="215"/>
                </a:cxn>
                <a:cxn ang="0">
                  <a:pos x="156" y="198"/>
                </a:cxn>
                <a:cxn ang="0">
                  <a:pos x="148" y="190"/>
                </a:cxn>
                <a:cxn ang="0">
                  <a:pos x="120" y="14"/>
                </a:cxn>
                <a:cxn ang="0">
                  <a:pos x="90" y="26"/>
                </a:cxn>
                <a:cxn ang="0">
                  <a:pos x="60" y="14"/>
                </a:cxn>
                <a:cxn ang="0">
                  <a:pos x="90" y="8"/>
                </a:cxn>
                <a:cxn ang="0">
                  <a:pos x="120" y="14"/>
                </a:cxn>
                <a:cxn ang="0">
                  <a:pos x="46" y="90"/>
                </a:cxn>
                <a:cxn ang="0">
                  <a:pos x="90" y="46"/>
                </a:cxn>
                <a:cxn ang="0">
                  <a:pos x="134" y="90"/>
                </a:cxn>
                <a:cxn ang="0">
                  <a:pos x="90" y="134"/>
                </a:cxn>
                <a:cxn ang="0">
                  <a:pos x="46" y="90"/>
                </a:cxn>
                <a:cxn ang="0">
                  <a:pos x="46" y="90"/>
                </a:cxn>
                <a:cxn ang="0">
                  <a:pos x="46" y="90"/>
                </a:cxn>
              </a:cxnLst>
              <a:rect l="0" t="0" r="r" b="b"/>
              <a:pathLst>
                <a:path w="180" h="215">
                  <a:moveTo>
                    <a:pt x="148" y="190"/>
                  </a:moveTo>
                  <a:cubicBezTo>
                    <a:pt x="107" y="190"/>
                    <a:pt x="107" y="190"/>
                    <a:pt x="107" y="190"/>
                  </a:cubicBezTo>
                  <a:cubicBezTo>
                    <a:pt x="107" y="178"/>
                    <a:pt x="107" y="178"/>
                    <a:pt x="107" y="178"/>
                  </a:cubicBezTo>
                  <a:cubicBezTo>
                    <a:pt x="148" y="170"/>
                    <a:pt x="180" y="134"/>
                    <a:pt x="180" y="90"/>
                  </a:cubicBezTo>
                  <a:cubicBezTo>
                    <a:pt x="180" y="53"/>
                    <a:pt x="158" y="21"/>
                    <a:pt x="126" y="7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15" y="3"/>
                    <a:pt x="103" y="0"/>
                    <a:pt x="90" y="0"/>
                  </a:cubicBezTo>
                  <a:cubicBezTo>
                    <a:pt x="77" y="0"/>
                    <a:pt x="65" y="3"/>
                    <a:pt x="54" y="8"/>
                  </a:cubicBezTo>
                  <a:cubicBezTo>
                    <a:pt x="54" y="8"/>
                    <a:pt x="54" y="8"/>
                    <a:pt x="54" y="7"/>
                  </a:cubicBezTo>
                  <a:cubicBezTo>
                    <a:pt x="22" y="21"/>
                    <a:pt x="0" y="53"/>
                    <a:pt x="0" y="90"/>
                  </a:cubicBezTo>
                  <a:cubicBezTo>
                    <a:pt x="0" y="134"/>
                    <a:pt x="32" y="170"/>
                    <a:pt x="73" y="178"/>
                  </a:cubicBezTo>
                  <a:cubicBezTo>
                    <a:pt x="73" y="190"/>
                    <a:pt x="73" y="190"/>
                    <a:pt x="7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24" y="190"/>
                    <a:pt x="23" y="198"/>
                    <a:pt x="23" y="198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6" y="198"/>
                    <a:pt x="156" y="198"/>
                    <a:pt x="156" y="198"/>
                  </a:cubicBezTo>
                  <a:cubicBezTo>
                    <a:pt x="156" y="193"/>
                    <a:pt x="153" y="190"/>
                    <a:pt x="148" y="190"/>
                  </a:cubicBezTo>
                  <a:close/>
                  <a:moveTo>
                    <a:pt x="120" y="14"/>
                  </a:moveTo>
                  <a:cubicBezTo>
                    <a:pt x="112" y="21"/>
                    <a:pt x="101" y="26"/>
                    <a:pt x="90" y="26"/>
                  </a:cubicBezTo>
                  <a:cubicBezTo>
                    <a:pt x="78" y="26"/>
                    <a:pt x="68" y="21"/>
                    <a:pt x="60" y="14"/>
                  </a:cubicBezTo>
                  <a:cubicBezTo>
                    <a:pt x="69" y="10"/>
                    <a:pt x="79" y="8"/>
                    <a:pt x="90" y="8"/>
                  </a:cubicBezTo>
                  <a:cubicBezTo>
                    <a:pt x="100" y="8"/>
                    <a:pt x="111" y="10"/>
                    <a:pt x="120" y="14"/>
                  </a:cubicBezTo>
                  <a:close/>
                  <a:moveTo>
                    <a:pt x="46" y="90"/>
                  </a:moveTo>
                  <a:cubicBezTo>
                    <a:pt x="46" y="65"/>
                    <a:pt x="65" y="46"/>
                    <a:pt x="90" y="46"/>
                  </a:cubicBezTo>
                  <a:cubicBezTo>
                    <a:pt x="114" y="46"/>
                    <a:pt x="134" y="65"/>
                    <a:pt x="134" y="90"/>
                  </a:cubicBezTo>
                  <a:cubicBezTo>
                    <a:pt x="134" y="114"/>
                    <a:pt x="114" y="134"/>
                    <a:pt x="90" y="134"/>
                  </a:cubicBezTo>
                  <a:cubicBezTo>
                    <a:pt x="65" y="134"/>
                    <a:pt x="46" y="114"/>
                    <a:pt x="46" y="90"/>
                  </a:cubicBezTo>
                  <a:close/>
                  <a:moveTo>
                    <a:pt x="46" y="90"/>
                  </a:moveTo>
                  <a:cubicBezTo>
                    <a:pt x="46" y="90"/>
                    <a:pt x="46" y="90"/>
                    <a:pt x="46" y="9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57" name="Freeform 85"/>
            <p:cNvSpPr>
              <a:spLocks noEditPoints="1"/>
            </p:cNvSpPr>
            <p:nvPr/>
          </p:nvSpPr>
          <p:spPr bwMode="auto">
            <a:xfrm>
              <a:off x="7751763" y="3236913"/>
              <a:ext cx="179388" cy="176212"/>
            </a:xfrm>
            <a:custGeom>
              <a:avLst/>
              <a:gdLst/>
              <a:ahLst/>
              <a:cxnLst>
                <a:cxn ang="0">
                  <a:pos x="47" y="23"/>
                </a:cxn>
                <a:cxn ang="0">
                  <a:pos x="24" y="0"/>
                </a:cxn>
                <a:cxn ang="0">
                  <a:pos x="12" y="3"/>
                </a:cxn>
                <a:cxn ang="0">
                  <a:pos x="15" y="2"/>
                </a:cxn>
                <a:cxn ang="0">
                  <a:pos x="27" y="14"/>
                </a:cxn>
                <a:cxn ang="0">
                  <a:pos x="15" y="26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0" y="23"/>
                </a:cxn>
                <a:cxn ang="0">
                  <a:pos x="24" y="46"/>
                </a:cxn>
                <a:cxn ang="0">
                  <a:pos x="47" y="23"/>
                </a:cxn>
                <a:cxn ang="0">
                  <a:pos x="47" y="23"/>
                </a:cxn>
                <a:cxn ang="0">
                  <a:pos x="47" y="23"/>
                </a:cxn>
              </a:cxnLst>
              <a:rect l="0" t="0" r="r" b="b"/>
              <a:pathLst>
                <a:path w="47" h="46">
                  <a:moveTo>
                    <a:pt x="47" y="23"/>
                  </a:moveTo>
                  <a:cubicBezTo>
                    <a:pt x="47" y="10"/>
                    <a:pt x="37" y="0"/>
                    <a:pt x="24" y="0"/>
                  </a:cubicBezTo>
                  <a:cubicBezTo>
                    <a:pt x="19" y="0"/>
                    <a:pt x="15" y="1"/>
                    <a:pt x="12" y="3"/>
                  </a:cubicBezTo>
                  <a:cubicBezTo>
                    <a:pt x="13" y="3"/>
                    <a:pt x="14" y="2"/>
                    <a:pt x="15" y="2"/>
                  </a:cubicBezTo>
                  <a:cubicBezTo>
                    <a:pt x="22" y="2"/>
                    <a:pt x="27" y="8"/>
                    <a:pt x="27" y="14"/>
                  </a:cubicBezTo>
                  <a:cubicBezTo>
                    <a:pt x="27" y="21"/>
                    <a:pt x="22" y="26"/>
                    <a:pt x="15" y="26"/>
                  </a:cubicBezTo>
                  <a:cubicBezTo>
                    <a:pt x="9" y="26"/>
                    <a:pt x="3" y="21"/>
                    <a:pt x="3" y="14"/>
                  </a:cubicBezTo>
                  <a:cubicBezTo>
                    <a:pt x="3" y="13"/>
                    <a:pt x="4" y="12"/>
                    <a:pt x="4" y="11"/>
                  </a:cubicBezTo>
                  <a:cubicBezTo>
                    <a:pt x="2" y="14"/>
                    <a:pt x="0" y="18"/>
                    <a:pt x="0" y="23"/>
                  </a:cubicBezTo>
                  <a:cubicBezTo>
                    <a:pt x="0" y="36"/>
                    <a:pt x="11" y="46"/>
                    <a:pt x="24" y="46"/>
                  </a:cubicBezTo>
                  <a:cubicBezTo>
                    <a:pt x="37" y="46"/>
                    <a:pt x="47" y="36"/>
                    <a:pt x="47" y="23"/>
                  </a:cubicBezTo>
                  <a:close/>
                  <a:moveTo>
                    <a:pt x="47" y="23"/>
                  </a:moveTo>
                  <a:cubicBezTo>
                    <a:pt x="47" y="23"/>
                    <a:pt x="47" y="23"/>
                    <a:pt x="47" y="2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61" name="Freeform 89"/>
          <p:cNvSpPr>
            <a:spLocks noEditPoints="1"/>
          </p:cNvSpPr>
          <p:nvPr/>
        </p:nvSpPr>
        <p:spPr bwMode="auto">
          <a:xfrm>
            <a:off x="7913207" y="1681059"/>
            <a:ext cx="537790" cy="414779"/>
          </a:xfrm>
          <a:custGeom>
            <a:avLst/>
            <a:gdLst/>
            <a:ahLst/>
            <a:cxnLst>
              <a:cxn ang="0">
                <a:pos x="191" y="0"/>
              </a:cxn>
              <a:cxn ang="0">
                <a:pos x="160" y="30"/>
              </a:cxn>
              <a:cxn ang="0">
                <a:pos x="177" y="57"/>
              </a:cxn>
              <a:cxn ang="0">
                <a:pos x="161" y="103"/>
              </a:cxn>
              <a:cxn ang="0">
                <a:pos x="155" y="102"/>
              </a:cxn>
              <a:cxn ang="0">
                <a:pos x="142" y="105"/>
              </a:cxn>
              <a:cxn ang="0">
                <a:pos x="107" y="68"/>
              </a:cxn>
              <a:cxn ang="0">
                <a:pos x="109" y="56"/>
              </a:cxn>
              <a:cxn ang="0">
                <a:pos x="79" y="26"/>
              </a:cxn>
              <a:cxn ang="0">
                <a:pos x="48" y="56"/>
              </a:cxn>
              <a:cxn ang="0">
                <a:pos x="59" y="79"/>
              </a:cxn>
              <a:cxn ang="0">
                <a:pos x="44" y="112"/>
              </a:cxn>
              <a:cxn ang="0">
                <a:pos x="30" y="109"/>
              </a:cxn>
              <a:cxn ang="0">
                <a:pos x="0" y="139"/>
              </a:cxn>
              <a:cxn ang="0">
                <a:pos x="30" y="170"/>
              </a:cxn>
              <a:cxn ang="0">
                <a:pos x="61" y="139"/>
              </a:cxn>
              <a:cxn ang="0">
                <a:pos x="54" y="120"/>
              </a:cxn>
              <a:cxn ang="0">
                <a:pos x="70" y="85"/>
              </a:cxn>
              <a:cxn ang="0">
                <a:pos x="78" y="86"/>
              </a:cxn>
              <a:cxn ang="0">
                <a:pos x="99" y="78"/>
              </a:cxn>
              <a:cxn ang="0">
                <a:pos x="132" y="113"/>
              </a:cxn>
              <a:cxn ang="0">
                <a:pos x="125" y="132"/>
              </a:cxn>
              <a:cxn ang="0">
                <a:pos x="156" y="163"/>
              </a:cxn>
              <a:cxn ang="0">
                <a:pos x="186" y="132"/>
              </a:cxn>
              <a:cxn ang="0">
                <a:pos x="173" y="108"/>
              </a:cxn>
              <a:cxn ang="0">
                <a:pos x="189" y="60"/>
              </a:cxn>
              <a:cxn ang="0">
                <a:pos x="191" y="60"/>
              </a:cxn>
              <a:cxn ang="0">
                <a:pos x="221" y="30"/>
              </a:cxn>
              <a:cxn ang="0">
                <a:pos x="191" y="0"/>
              </a:cxn>
              <a:cxn ang="0">
                <a:pos x="31" y="157"/>
              </a:cxn>
              <a:cxn ang="0">
                <a:pos x="13" y="139"/>
              </a:cxn>
              <a:cxn ang="0">
                <a:pos x="31" y="122"/>
              </a:cxn>
              <a:cxn ang="0">
                <a:pos x="48" y="139"/>
              </a:cxn>
              <a:cxn ang="0">
                <a:pos x="31" y="157"/>
              </a:cxn>
              <a:cxn ang="0">
                <a:pos x="79" y="74"/>
              </a:cxn>
              <a:cxn ang="0">
                <a:pos x="61" y="56"/>
              </a:cxn>
              <a:cxn ang="0">
                <a:pos x="79" y="38"/>
              </a:cxn>
              <a:cxn ang="0">
                <a:pos x="96" y="56"/>
              </a:cxn>
              <a:cxn ang="0">
                <a:pos x="79" y="74"/>
              </a:cxn>
              <a:cxn ang="0">
                <a:pos x="156" y="150"/>
              </a:cxn>
              <a:cxn ang="0">
                <a:pos x="138" y="133"/>
              </a:cxn>
              <a:cxn ang="0">
                <a:pos x="156" y="115"/>
              </a:cxn>
              <a:cxn ang="0">
                <a:pos x="173" y="133"/>
              </a:cxn>
              <a:cxn ang="0">
                <a:pos x="156" y="150"/>
              </a:cxn>
              <a:cxn ang="0">
                <a:pos x="191" y="48"/>
              </a:cxn>
              <a:cxn ang="0">
                <a:pos x="173" y="30"/>
              </a:cxn>
              <a:cxn ang="0">
                <a:pos x="191" y="13"/>
              </a:cxn>
              <a:cxn ang="0">
                <a:pos x="208" y="30"/>
              </a:cxn>
              <a:cxn ang="0">
                <a:pos x="191" y="48"/>
              </a:cxn>
              <a:cxn ang="0">
                <a:pos x="191" y="48"/>
              </a:cxn>
              <a:cxn ang="0">
                <a:pos x="191" y="48"/>
              </a:cxn>
            </a:cxnLst>
            <a:rect l="0" t="0" r="r" b="b"/>
            <a:pathLst>
              <a:path w="221" h="170">
                <a:moveTo>
                  <a:pt x="191" y="0"/>
                </a:moveTo>
                <a:cubicBezTo>
                  <a:pt x="174" y="0"/>
                  <a:pt x="160" y="14"/>
                  <a:pt x="160" y="30"/>
                </a:cubicBezTo>
                <a:cubicBezTo>
                  <a:pt x="160" y="42"/>
                  <a:pt x="167" y="52"/>
                  <a:pt x="177" y="57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59" y="103"/>
                  <a:pt x="157" y="102"/>
                  <a:pt x="155" y="102"/>
                </a:cubicBezTo>
                <a:cubicBezTo>
                  <a:pt x="150" y="102"/>
                  <a:pt x="146" y="103"/>
                  <a:pt x="142" y="105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08" y="64"/>
                  <a:pt x="109" y="60"/>
                  <a:pt x="109" y="56"/>
                </a:cubicBezTo>
                <a:cubicBezTo>
                  <a:pt x="109" y="39"/>
                  <a:pt x="95" y="26"/>
                  <a:pt x="79" y="26"/>
                </a:cubicBezTo>
                <a:cubicBezTo>
                  <a:pt x="62" y="26"/>
                  <a:pt x="48" y="39"/>
                  <a:pt x="48" y="56"/>
                </a:cubicBezTo>
                <a:cubicBezTo>
                  <a:pt x="48" y="65"/>
                  <a:pt x="52" y="74"/>
                  <a:pt x="59" y="7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40" y="110"/>
                  <a:pt x="35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156"/>
                  <a:pt x="14" y="170"/>
                  <a:pt x="30" y="170"/>
                </a:cubicBezTo>
                <a:cubicBezTo>
                  <a:pt x="47" y="170"/>
                  <a:pt x="61" y="156"/>
                  <a:pt x="61" y="139"/>
                </a:cubicBezTo>
                <a:cubicBezTo>
                  <a:pt x="61" y="132"/>
                  <a:pt x="58" y="125"/>
                  <a:pt x="54" y="120"/>
                </a:cubicBezTo>
                <a:cubicBezTo>
                  <a:pt x="70" y="85"/>
                  <a:pt x="70" y="85"/>
                  <a:pt x="70" y="85"/>
                </a:cubicBezTo>
                <a:cubicBezTo>
                  <a:pt x="73" y="86"/>
                  <a:pt x="76" y="86"/>
                  <a:pt x="78" y="86"/>
                </a:cubicBezTo>
                <a:cubicBezTo>
                  <a:pt x="86" y="86"/>
                  <a:pt x="93" y="83"/>
                  <a:pt x="99" y="78"/>
                </a:cubicBezTo>
                <a:cubicBezTo>
                  <a:pt x="132" y="113"/>
                  <a:pt x="132" y="113"/>
                  <a:pt x="132" y="113"/>
                </a:cubicBezTo>
                <a:cubicBezTo>
                  <a:pt x="128" y="118"/>
                  <a:pt x="125" y="125"/>
                  <a:pt x="125" y="132"/>
                </a:cubicBezTo>
                <a:cubicBezTo>
                  <a:pt x="125" y="149"/>
                  <a:pt x="139" y="163"/>
                  <a:pt x="156" y="163"/>
                </a:cubicBezTo>
                <a:cubicBezTo>
                  <a:pt x="172" y="163"/>
                  <a:pt x="186" y="149"/>
                  <a:pt x="186" y="132"/>
                </a:cubicBezTo>
                <a:cubicBezTo>
                  <a:pt x="186" y="122"/>
                  <a:pt x="181" y="113"/>
                  <a:pt x="173" y="108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91" y="60"/>
                  <a:pt x="191" y="60"/>
                  <a:pt x="191" y="60"/>
                </a:cubicBezTo>
                <a:cubicBezTo>
                  <a:pt x="207" y="60"/>
                  <a:pt x="221" y="47"/>
                  <a:pt x="221" y="30"/>
                </a:cubicBezTo>
                <a:cubicBezTo>
                  <a:pt x="221" y="14"/>
                  <a:pt x="207" y="0"/>
                  <a:pt x="191" y="0"/>
                </a:cubicBezTo>
                <a:close/>
                <a:moveTo>
                  <a:pt x="31" y="157"/>
                </a:moveTo>
                <a:cubicBezTo>
                  <a:pt x="21" y="157"/>
                  <a:pt x="13" y="149"/>
                  <a:pt x="13" y="139"/>
                </a:cubicBezTo>
                <a:cubicBezTo>
                  <a:pt x="13" y="130"/>
                  <a:pt x="21" y="122"/>
                  <a:pt x="31" y="122"/>
                </a:cubicBezTo>
                <a:cubicBezTo>
                  <a:pt x="40" y="122"/>
                  <a:pt x="48" y="130"/>
                  <a:pt x="48" y="139"/>
                </a:cubicBezTo>
                <a:cubicBezTo>
                  <a:pt x="48" y="149"/>
                  <a:pt x="40" y="157"/>
                  <a:pt x="31" y="157"/>
                </a:cubicBezTo>
                <a:close/>
                <a:moveTo>
                  <a:pt x="79" y="74"/>
                </a:moveTo>
                <a:cubicBezTo>
                  <a:pt x="69" y="74"/>
                  <a:pt x="61" y="66"/>
                  <a:pt x="61" y="56"/>
                </a:cubicBezTo>
                <a:cubicBezTo>
                  <a:pt x="61" y="46"/>
                  <a:pt x="69" y="38"/>
                  <a:pt x="79" y="38"/>
                </a:cubicBezTo>
                <a:cubicBezTo>
                  <a:pt x="88" y="38"/>
                  <a:pt x="96" y="46"/>
                  <a:pt x="96" y="56"/>
                </a:cubicBezTo>
                <a:cubicBezTo>
                  <a:pt x="96" y="66"/>
                  <a:pt x="88" y="74"/>
                  <a:pt x="79" y="74"/>
                </a:cubicBezTo>
                <a:close/>
                <a:moveTo>
                  <a:pt x="156" y="150"/>
                </a:moveTo>
                <a:cubicBezTo>
                  <a:pt x="146" y="150"/>
                  <a:pt x="138" y="142"/>
                  <a:pt x="138" y="133"/>
                </a:cubicBezTo>
                <a:cubicBezTo>
                  <a:pt x="138" y="123"/>
                  <a:pt x="146" y="115"/>
                  <a:pt x="156" y="115"/>
                </a:cubicBezTo>
                <a:cubicBezTo>
                  <a:pt x="165" y="115"/>
                  <a:pt x="173" y="123"/>
                  <a:pt x="173" y="133"/>
                </a:cubicBezTo>
                <a:cubicBezTo>
                  <a:pt x="173" y="142"/>
                  <a:pt x="165" y="150"/>
                  <a:pt x="156" y="150"/>
                </a:cubicBezTo>
                <a:close/>
                <a:moveTo>
                  <a:pt x="191" y="48"/>
                </a:moveTo>
                <a:cubicBezTo>
                  <a:pt x="181" y="48"/>
                  <a:pt x="173" y="40"/>
                  <a:pt x="173" y="30"/>
                </a:cubicBezTo>
                <a:cubicBezTo>
                  <a:pt x="173" y="21"/>
                  <a:pt x="181" y="13"/>
                  <a:pt x="191" y="13"/>
                </a:cubicBezTo>
                <a:cubicBezTo>
                  <a:pt x="200" y="13"/>
                  <a:pt x="208" y="21"/>
                  <a:pt x="208" y="30"/>
                </a:cubicBezTo>
                <a:cubicBezTo>
                  <a:pt x="208" y="40"/>
                  <a:pt x="200" y="48"/>
                  <a:pt x="191" y="48"/>
                </a:cubicBezTo>
                <a:close/>
                <a:moveTo>
                  <a:pt x="191" y="48"/>
                </a:moveTo>
                <a:cubicBezTo>
                  <a:pt x="191" y="48"/>
                  <a:pt x="191" y="48"/>
                  <a:pt x="191" y="4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Freeform 5"/>
          <p:cNvSpPr>
            <a:spLocks noEditPoints="1"/>
          </p:cNvSpPr>
          <p:nvPr/>
        </p:nvSpPr>
        <p:spPr bwMode="auto">
          <a:xfrm>
            <a:off x="7984309" y="1004363"/>
            <a:ext cx="395587" cy="467511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Arc 140"/>
          <p:cNvSpPr/>
          <p:nvPr/>
        </p:nvSpPr>
        <p:spPr>
          <a:xfrm>
            <a:off x="21048" y="1304396"/>
            <a:ext cx="3346370" cy="3346368"/>
          </a:xfrm>
          <a:prstGeom prst="arc">
            <a:avLst>
              <a:gd name="adj1" fmla="val 16200000"/>
              <a:gd name="adj2" fmla="val 5686778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Oval 142"/>
          <p:cNvSpPr/>
          <p:nvPr/>
        </p:nvSpPr>
        <p:spPr>
          <a:xfrm>
            <a:off x="1487624" y="1100868"/>
            <a:ext cx="359314" cy="3593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2586578" y="1521153"/>
            <a:ext cx="359314" cy="3593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Oval 144"/>
          <p:cNvSpPr/>
          <p:nvPr/>
        </p:nvSpPr>
        <p:spPr>
          <a:xfrm>
            <a:off x="3118154" y="2323746"/>
            <a:ext cx="359314" cy="3593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3131826" y="3252008"/>
            <a:ext cx="359314" cy="3593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Oval 146"/>
          <p:cNvSpPr/>
          <p:nvPr/>
        </p:nvSpPr>
        <p:spPr>
          <a:xfrm>
            <a:off x="2484477" y="4127139"/>
            <a:ext cx="359314" cy="35931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1487624" y="4471107"/>
            <a:ext cx="359314" cy="359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1" name="Text Placeholder 3"/>
          <p:cNvSpPr txBox="1"/>
          <p:nvPr/>
        </p:nvSpPr>
        <p:spPr>
          <a:xfrm>
            <a:off x="6759449" y="972186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Text Placeholder 3"/>
          <p:cNvSpPr txBox="1"/>
          <p:nvPr/>
        </p:nvSpPr>
        <p:spPr>
          <a:xfrm>
            <a:off x="3765502" y="1176376"/>
            <a:ext cx="3945853" cy="15388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/>
          <p:nvPr/>
        </p:nvSpPr>
        <p:spPr>
          <a:xfrm>
            <a:off x="6759449" y="1649477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Text Placeholder 3"/>
          <p:cNvSpPr txBox="1"/>
          <p:nvPr/>
        </p:nvSpPr>
        <p:spPr>
          <a:xfrm>
            <a:off x="3765502" y="1853666"/>
            <a:ext cx="3945853" cy="15388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Text Placeholder 3"/>
          <p:cNvSpPr txBox="1"/>
          <p:nvPr/>
        </p:nvSpPr>
        <p:spPr>
          <a:xfrm>
            <a:off x="6759449" y="2280164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Text Placeholder 3"/>
          <p:cNvSpPr txBox="1"/>
          <p:nvPr/>
        </p:nvSpPr>
        <p:spPr>
          <a:xfrm>
            <a:off x="3765502" y="2484353"/>
            <a:ext cx="3945853" cy="15388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5" name="Text Placeholder 3"/>
          <p:cNvSpPr txBox="1"/>
          <p:nvPr/>
        </p:nvSpPr>
        <p:spPr>
          <a:xfrm>
            <a:off x="6759449" y="2912263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6" name="Text Placeholder 3"/>
          <p:cNvSpPr txBox="1"/>
          <p:nvPr/>
        </p:nvSpPr>
        <p:spPr>
          <a:xfrm>
            <a:off x="3765502" y="3116453"/>
            <a:ext cx="3945853" cy="15388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7" name="Text Placeholder 3"/>
          <p:cNvSpPr txBox="1"/>
          <p:nvPr/>
        </p:nvSpPr>
        <p:spPr>
          <a:xfrm>
            <a:off x="6759449" y="3568960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8" name="Text Placeholder 3"/>
          <p:cNvSpPr txBox="1"/>
          <p:nvPr/>
        </p:nvSpPr>
        <p:spPr>
          <a:xfrm>
            <a:off x="3765502" y="3773150"/>
            <a:ext cx="3945853" cy="15388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9" name="Text Placeholder 3"/>
          <p:cNvSpPr txBox="1"/>
          <p:nvPr/>
        </p:nvSpPr>
        <p:spPr>
          <a:xfrm>
            <a:off x="6759449" y="4191243"/>
            <a:ext cx="923330" cy="184666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0" name="Text Placeholder 3"/>
          <p:cNvSpPr txBox="1"/>
          <p:nvPr/>
        </p:nvSpPr>
        <p:spPr>
          <a:xfrm>
            <a:off x="3765502" y="4395433"/>
            <a:ext cx="3945853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我们专注于视觉表达，喜欢把老的动西，融入心的创意，更多作品请搜索：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3152" grpId="0" animBg="1"/>
      <p:bldP spid="3161" grpId="0" animBg="1"/>
      <p:bldP spid="140" grpId="0" animBg="1"/>
      <p:bldP spid="141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9" grpId="0" animBg="1"/>
      <p:bldP spid="151" grpId="0"/>
      <p:bldP spid="152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/>
          <p:cNvSpPr/>
          <p:nvPr/>
        </p:nvSpPr>
        <p:spPr>
          <a:xfrm>
            <a:off x="481557" y="1537662"/>
            <a:ext cx="1482546" cy="1022086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156464" rIns="156464" bIns="482794" numCol="1" spcCol="1270" anchor="t" anchorCtr="0">
            <a:noAutofit/>
          </a:bodyPr>
          <a:lstStyle/>
          <a:p>
            <a:pPr defTabSz="9772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785212" y="2130682"/>
            <a:ext cx="1482546" cy="1362780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79" tIns="193579" rIns="193579" bIns="193579" numCol="1" spcCol="1270" anchor="t" anchorCtr="0">
            <a:noAutofit/>
          </a:bodyPr>
          <a:lstStyle/>
          <a:p>
            <a:pPr marL="228600" lvl="1" indent="-228600" defTabSz="97726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2052728" y="1649617"/>
            <a:ext cx="476466" cy="369110"/>
          </a:xfrm>
          <a:custGeom>
            <a:avLst/>
            <a:gdLst>
              <a:gd name="connsiteX0" fmla="*/ 0 w 443049"/>
              <a:gd name="connsiteY0" fmla="*/ 68644 h 343222"/>
              <a:gd name="connsiteX1" fmla="*/ 271438 w 443049"/>
              <a:gd name="connsiteY1" fmla="*/ 68644 h 343222"/>
              <a:gd name="connsiteX2" fmla="*/ 271438 w 443049"/>
              <a:gd name="connsiteY2" fmla="*/ 0 h 343222"/>
              <a:gd name="connsiteX3" fmla="*/ 443049 w 443049"/>
              <a:gd name="connsiteY3" fmla="*/ 171611 h 343222"/>
              <a:gd name="connsiteX4" fmla="*/ 271438 w 443049"/>
              <a:gd name="connsiteY4" fmla="*/ 343222 h 343222"/>
              <a:gd name="connsiteX5" fmla="*/ 271438 w 443049"/>
              <a:gd name="connsiteY5" fmla="*/ 274578 h 343222"/>
              <a:gd name="connsiteX6" fmla="*/ 0 w 443049"/>
              <a:gd name="connsiteY6" fmla="*/ 274578 h 343222"/>
              <a:gd name="connsiteX7" fmla="*/ 0 w 443049"/>
              <a:gd name="connsiteY7" fmla="*/ 68644 h 3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049" h="343222">
                <a:moveTo>
                  <a:pt x="0" y="68644"/>
                </a:moveTo>
                <a:lnTo>
                  <a:pt x="271438" y="68644"/>
                </a:lnTo>
                <a:lnTo>
                  <a:pt x="271438" y="0"/>
                </a:lnTo>
                <a:lnTo>
                  <a:pt x="443049" y="171611"/>
                </a:lnTo>
                <a:lnTo>
                  <a:pt x="271438" y="343222"/>
                </a:lnTo>
                <a:lnTo>
                  <a:pt x="271438" y="274578"/>
                </a:lnTo>
                <a:lnTo>
                  <a:pt x="0" y="274578"/>
                </a:lnTo>
                <a:lnTo>
                  <a:pt x="0" y="68644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8644" rIns="102967" bIns="68644" numCol="1" spcCol="1270" anchor="ctr" anchorCtr="0">
            <a:noAutofit/>
          </a:bodyPr>
          <a:lstStyle/>
          <a:p>
            <a:pPr algn="ctr" defTabSz="6661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5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2589963" y="1537662"/>
            <a:ext cx="1482546" cy="1022086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156464" rIns="156464" bIns="482794" numCol="1" spcCol="1270" anchor="t" anchorCtr="0">
            <a:noAutofit/>
          </a:bodyPr>
          <a:lstStyle/>
          <a:p>
            <a:pPr defTabSz="9772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2893615" y="2130682"/>
            <a:ext cx="1482546" cy="1362780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79" tIns="193579" rIns="193579" bIns="193579" numCol="1" spcCol="1270" anchor="t" anchorCtr="0">
            <a:noAutofit/>
          </a:bodyPr>
          <a:lstStyle/>
          <a:p>
            <a:pPr marL="228600" lvl="1" indent="-228600" defTabSz="97726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4185032" y="1649617"/>
            <a:ext cx="476466" cy="369110"/>
          </a:xfrm>
          <a:custGeom>
            <a:avLst/>
            <a:gdLst>
              <a:gd name="connsiteX0" fmla="*/ 0 w 443049"/>
              <a:gd name="connsiteY0" fmla="*/ 68644 h 343222"/>
              <a:gd name="connsiteX1" fmla="*/ 271438 w 443049"/>
              <a:gd name="connsiteY1" fmla="*/ 68644 h 343222"/>
              <a:gd name="connsiteX2" fmla="*/ 271438 w 443049"/>
              <a:gd name="connsiteY2" fmla="*/ 0 h 343222"/>
              <a:gd name="connsiteX3" fmla="*/ 443049 w 443049"/>
              <a:gd name="connsiteY3" fmla="*/ 171611 h 343222"/>
              <a:gd name="connsiteX4" fmla="*/ 271438 w 443049"/>
              <a:gd name="connsiteY4" fmla="*/ 343222 h 343222"/>
              <a:gd name="connsiteX5" fmla="*/ 271438 w 443049"/>
              <a:gd name="connsiteY5" fmla="*/ 274578 h 343222"/>
              <a:gd name="connsiteX6" fmla="*/ 0 w 443049"/>
              <a:gd name="connsiteY6" fmla="*/ 274578 h 343222"/>
              <a:gd name="connsiteX7" fmla="*/ 0 w 443049"/>
              <a:gd name="connsiteY7" fmla="*/ 68644 h 3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049" h="343222">
                <a:moveTo>
                  <a:pt x="0" y="68644"/>
                </a:moveTo>
                <a:lnTo>
                  <a:pt x="271438" y="68644"/>
                </a:lnTo>
                <a:lnTo>
                  <a:pt x="271438" y="0"/>
                </a:lnTo>
                <a:lnTo>
                  <a:pt x="443049" y="171611"/>
                </a:lnTo>
                <a:lnTo>
                  <a:pt x="271438" y="343222"/>
                </a:lnTo>
                <a:lnTo>
                  <a:pt x="271438" y="274578"/>
                </a:lnTo>
                <a:lnTo>
                  <a:pt x="0" y="274578"/>
                </a:lnTo>
                <a:lnTo>
                  <a:pt x="0" y="68644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8644" rIns="102967" bIns="68644" numCol="1" spcCol="1270" anchor="ctr" anchorCtr="0">
            <a:noAutofit/>
          </a:bodyPr>
          <a:lstStyle/>
          <a:p>
            <a:pPr algn="ctr" defTabSz="6661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5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4746164" y="1537662"/>
            <a:ext cx="1482546" cy="1022086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156464" rIns="156464" bIns="482794" numCol="1" spcCol="1270" anchor="t" anchorCtr="0">
            <a:noAutofit/>
          </a:bodyPr>
          <a:lstStyle/>
          <a:p>
            <a:pPr defTabSz="9772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5049817" y="2130682"/>
            <a:ext cx="1482546" cy="1362780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chemeClr val="accent3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79" tIns="193579" rIns="193579" bIns="193579" numCol="1" spcCol="1270" anchor="t" anchorCtr="0">
            <a:noAutofit/>
          </a:bodyPr>
          <a:lstStyle/>
          <a:p>
            <a:pPr marL="228600" lvl="1" indent="-228600" defTabSz="97726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6357435" y="1649617"/>
            <a:ext cx="476466" cy="369110"/>
          </a:xfrm>
          <a:custGeom>
            <a:avLst/>
            <a:gdLst>
              <a:gd name="connsiteX0" fmla="*/ 0 w 443049"/>
              <a:gd name="connsiteY0" fmla="*/ 68644 h 343222"/>
              <a:gd name="connsiteX1" fmla="*/ 271438 w 443049"/>
              <a:gd name="connsiteY1" fmla="*/ 68644 h 343222"/>
              <a:gd name="connsiteX2" fmla="*/ 271438 w 443049"/>
              <a:gd name="connsiteY2" fmla="*/ 0 h 343222"/>
              <a:gd name="connsiteX3" fmla="*/ 443049 w 443049"/>
              <a:gd name="connsiteY3" fmla="*/ 171611 h 343222"/>
              <a:gd name="connsiteX4" fmla="*/ 271438 w 443049"/>
              <a:gd name="connsiteY4" fmla="*/ 343222 h 343222"/>
              <a:gd name="connsiteX5" fmla="*/ 271438 w 443049"/>
              <a:gd name="connsiteY5" fmla="*/ 274578 h 343222"/>
              <a:gd name="connsiteX6" fmla="*/ 0 w 443049"/>
              <a:gd name="connsiteY6" fmla="*/ 274578 h 343222"/>
              <a:gd name="connsiteX7" fmla="*/ 0 w 443049"/>
              <a:gd name="connsiteY7" fmla="*/ 68644 h 343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3049" h="343222">
                <a:moveTo>
                  <a:pt x="0" y="68644"/>
                </a:moveTo>
                <a:lnTo>
                  <a:pt x="271438" y="68644"/>
                </a:lnTo>
                <a:lnTo>
                  <a:pt x="271438" y="0"/>
                </a:lnTo>
                <a:lnTo>
                  <a:pt x="443049" y="171611"/>
                </a:lnTo>
                <a:lnTo>
                  <a:pt x="271438" y="343222"/>
                </a:lnTo>
                <a:lnTo>
                  <a:pt x="271438" y="274578"/>
                </a:lnTo>
                <a:lnTo>
                  <a:pt x="0" y="274578"/>
                </a:lnTo>
                <a:lnTo>
                  <a:pt x="0" y="68644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8644" rIns="102967" bIns="68644" numCol="1" spcCol="1270" anchor="ctr" anchorCtr="0">
            <a:noAutofit/>
          </a:bodyPr>
          <a:lstStyle/>
          <a:p>
            <a:pPr algn="ctr" defTabSz="66611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5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6933505" y="1537662"/>
            <a:ext cx="1482546" cy="1022086"/>
          </a:xfrm>
          <a:custGeom>
            <a:avLst/>
            <a:gdLst>
              <a:gd name="connsiteX0" fmla="*/ 0 w 1378565"/>
              <a:gd name="connsiteY0" fmla="*/ 95040 h 950400"/>
              <a:gd name="connsiteX1" fmla="*/ 27837 w 1378565"/>
              <a:gd name="connsiteY1" fmla="*/ 27837 h 950400"/>
              <a:gd name="connsiteX2" fmla="*/ 95040 w 1378565"/>
              <a:gd name="connsiteY2" fmla="*/ 1 h 950400"/>
              <a:gd name="connsiteX3" fmla="*/ 1283525 w 1378565"/>
              <a:gd name="connsiteY3" fmla="*/ 0 h 950400"/>
              <a:gd name="connsiteX4" fmla="*/ 1350728 w 1378565"/>
              <a:gd name="connsiteY4" fmla="*/ 27837 h 950400"/>
              <a:gd name="connsiteX5" fmla="*/ 1378564 w 1378565"/>
              <a:gd name="connsiteY5" fmla="*/ 95040 h 950400"/>
              <a:gd name="connsiteX6" fmla="*/ 1378565 w 1378565"/>
              <a:gd name="connsiteY6" fmla="*/ 855360 h 950400"/>
              <a:gd name="connsiteX7" fmla="*/ 1350728 w 1378565"/>
              <a:gd name="connsiteY7" fmla="*/ 922563 h 950400"/>
              <a:gd name="connsiteX8" fmla="*/ 1283525 w 1378565"/>
              <a:gd name="connsiteY8" fmla="*/ 950400 h 950400"/>
              <a:gd name="connsiteX9" fmla="*/ 95040 w 1378565"/>
              <a:gd name="connsiteY9" fmla="*/ 950400 h 950400"/>
              <a:gd name="connsiteX10" fmla="*/ 27837 w 1378565"/>
              <a:gd name="connsiteY10" fmla="*/ 922563 h 950400"/>
              <a:gd name="connsiteX11" fmla="*/ 0 w 1378565"/>
              <a:gd name="connsiteY11" fmla="*/ 855360 h 950400"/>
              <a:gd name="connsiteX12" fmla="*/ 0 w 1378565"/>
              <a:gd name="connsiteY12" fmla="*/ 95040 h 95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950400">
                <a:moveTo>
                  <a:pt x="0" y="95040"/>
                </a:moveTo>
                <a:cubicBezTo>
                  <a:pt x="0" y="69834"/>
                  <a:pt x="10013" y="45660"/>
                  <a:pt x="27837" y="27837"/>
                </a:cubicBezTo>
                <a:cubicBezTo>
                  <a:pt x="45660" y="10014"/>
                  <a:pt x="69834" y="0"/>
                  <a:pt x="95040" y="1"/>
                </a:cubicBezTo>
                <a:lnTo>
                  <a:pt x="1283525" y="0"/>
                </a:lnTo>
                <a:cubicBezTo>
                  <a:pt x="1308731" y="0"/>
                  <a:pt x="1332905" y="10013"/>
                  <a:pt x="1350728" y="27837"/>
                </a:cubicBezTo>
                <a:cubicBezTo>
                  <a:pt x="1368551" y="45660"/>
                  <a:pt x="1378565" y="69834"/>
                  <a:pt x="1378564" y="95040"/>
                </a:cubicBezTo>
                <a:cubicBezTo>
                  <a:pt x="1378564" y="348480"/>
                  <a:pt x="1378565" y="601920"/>
                  <a:pt x="1378565" y="855360"/>
                </a:cubicBezTo>
                <a:cubicBezTo>
                  <a:pt x="1378565" y="880566"/>
                  <a:pt x="1368552" y="904740"/>
                  <a:pt x="1350728" y="922563"/>
                </a:cubicBezTo>
                <a:cubicBezTo>
                  <a:pt x="1332905" y="940386"/>
                  <a:pt x="1308731" y="950400"/>
                  <a:pt x="1283525" y="950400"/>
                </a:cubicBezTo>
                <a:lnTo>
                  <a:pt x="95040" y="950400"/>
                </a:lnTo>
                <a:cubicBezTo>
                  <a:pt x="69834" y="950400"/>
                  <a:pt x="45660" y="940387"/>
                  <a:pt x="27837" y="922563"/>
                </a:cubicBezTo>
                <a:cubicBezTo>
                  <a:pt x="10014" y="904740"/>
                  <a:pt x="0" y="880566"/>
                  <a:pt x="0" y="855360"/>
                </a:cubicBezTo>
                <a:lnTo>
                  <a:pt x="0" y="9504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156464" rIns="156464" bIns="482794" numCol="1" spcCol="1270" anchor="t" anchorCtr="0">
            <a:noAutofit/>
          </a:bodyPr>
          <a:lstStyle/>
          <a:p>
            <a:pPr defTabSz="9772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7237158" y="2130682"/>
            <a:ext cx="1482546" cy="1362780"/>
          </a:xfrm>
          <a:custGeom>
            <a:avLst/>
            <a:gdLst>
              <a:gd name="connsiteX0" fmla="*/ 0 w 1378565"/>
              <a:gd name="connsiteY0" fmla="*/ 126720 h 1267200"/>
              <a:gd name="connsiteX1" fmla="*/ 37116 w 1378565"/>
              <a:gd name="connsiteY1" fmla="*/ 37115 h 1267200"/>
              <a:gd name="connsiteX2" fmla="*/ 126721 w 1378565"/>
              <a:gd name="connsiteY2" fmla="*/ 0 h 1267200"/>
              <a:gd name="connsiteX3" fmla="*/ 1251845 w 1378565"/>
              <a:gd name="connsiteY3" fmla="*/ 0 h 1267200"/>
              <a:gd name="connsiteX4" fmla="*/ 1341450 w 1378565"/>
              <a:gd name="connsiteY4" fmla="*/ 37116 h 1267200"/>
              <a:gd name="connsiteX5" fmla="*/ 1378565 w 1378565"/>
              <a:gd name="connsiteY5" fmla="*/ 126721 h 1267200"/>
              <a:gd name="connsiteX6" fmla="*/ 1378565 w 1378565"/>
              <a:gd name="connsiteY6" fmla="*/ 1140480 h 1267200"/>
              <a:gd name="connsiteX7" fmla="*/ 1341450 w 1378565"/>
              <a:gd name="connsiteY7" fmla="*/ 1230085 h 1267200"/>
              <a:gd name="connsiteX8" fmla="*/ 1251845 w 1378565"/>
              <a:gd name="connsiteY8" fmla="*/ 1267200 h 1267200"/>
              <a:gd name="connsiteX9" fmla="*/ 126720 w 1378565"/>
              <a:gd name="connsiteY9" fmla="*/ 1267200 h 1267200"/>
              <a:gd name="connsiteX10" fmla="*/ 37115 w 1378565"/>
              <a:gd name="connsiteY10" fmla="*/ 1230084 h 1267200"/>
              <a:gd name="connsiteX11" fmla="*/ 0 w 1378565"/>
              <a:gd name="connsiteY11" fmla="*/ 1140479 h 1267200"/>
              <a:gd name="connsiteX12" fmla="*/ 0 w 1378565"/>
              <a:gd name="connsiteY12" fmla="*/ 126720 h 126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78565" h="1267200">
                <a:moveTo>
                  <a:pt x="0" y="126720"/>
                </a:moveTo>
                <a:cubicBezTo>
                  <a:pt x="0" y="93112"/>
                  <a:pt x="13351" y="60880"/>
                  <a:pt x="37116" y="37115"/>
                </a:cubicBezTo>
                <a:cubicBezTo>
                  <a:pt x="60881" y="13350"/>
                  <a:pt x="93112" y="0"/>
                  <a:pt x="126721" y="0"/>
                </a:cubicBezTo>
                <a:lnTo>
                  <a:pt x="1251845" y="0"/>
                </a:lnTo>
                <a:cubicBezTo>
                  <a:pt x="1285453" y="0"/>
                  <a:pt x="1317685" y="13351"/>
                  <a:pt x="1341450" y="37116"/>
                </a:cubicBezTo>
                <a:cubicBezTo>
                  <a:pt x="1365215" y="60881"/>
                  <a:pt x="1378565" y="93112"/>
                  <a:pt x="1378565" y="126721"/>
                </a:cubicBezTo>
                <a:lnTo>
                  <a:pt x="1378565" y="1140480"/>
                </a:lnTo>
                <a:cubicBezTo>
                  <a:pt x="1378565" y="1174088"/>
                  <a:pt x="1365214" y="1206320"/>
                  <a:pt x="1341450" y="1230085"/>
                </a:cubicBezTo>
                <a:cubicBezTo>
                  <a:pt x="1317685" y="1253850"/>
                  <a:pt x="1285454" y="1267200"/>
                  <a:pt x="1251845" y="1267200"/>
                </a:cubicBezTo>
                <a:lnTo>
                  <a:pt x="126720" y="1267200"/>
                </a:lnTo>
                <a:cubicBezTo>
                  <a:pt x="93112" y="1267200"/>
                  <a:pt x="60880" y="1253849"/>
                  <a:pt x="37115" y="1230084"/>
                </a:cubicBezTo>
                <a:cubicBezTo>
                  <a:pt x="13350" y="1206319"/>
                  <a:pt x="0" y="1174088"/>
                  <a:pt x="0" y="1140479"/>
                </a:cubicBezTo>
                <a:lnTo>
                  <a:pt x="0" y="126720"/>
                </a:lnTo>
                <a:close/>
              </a:path>
            </a:pathLst>
          </a:custGeom>
          <a:ln>
            <a:solidFill>
              <a:schemeClr val="accent4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3579" tIns="193579" rIns="193579" bIns="193579" numCol="1" spcCol="1270" anchor="t" anchorCtr="0">
            <a:noAutofit/>
          </a:bodyPr>
          <a:lstStyle/>
          <a:p>
            <a:pPr marL="228600" lvl="1" indent="-228600" defTabSz="977265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2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66"/>
          <p:cNvSpPr>
            <a:spLocks noEditPoints="1"/>
          </p:cNvSpPr>
          <p:nvPr/>
        </p:nvSpPr>
        <p:spPr bwMode="auto">
          <a:xfrm>
            <a:off x="1318300" y="2568898"/>
            <a:ext cx="416372" cy="486350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34"/>
          <p:cNvSpPr>
            <a:spLocks noEditPoints="1"/>
          </p:cNvSpPr>
          <p:nvPr/>
        </p:nvSpPr>
        <p:spPr bwMode="auto">
          <a:xfrm rot="5400000">
            <a:off x="3409498" y="2634361"/>
            <a:ext cx="450782" cy="35542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62"/>
          <p:cNvSpPr>
            <a:spLocks noEditPoints="1"/>
          </p:cNvSpPr>
          <p:nvPr/>
        </p:nvSpPr>
        <p:spPr bwMode="auto">
          <a:xfrm>
            <a:off x="5567506" y="2586700"/>
            <a:ext cx="447170" cy="450746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155"/>
          <p:cNvSpPr/>
          <p:nvPr/>
        </p:nvSpPr>
        <p:spPr bwMode="auto">
          <a:xfrm>
            <a:off x="7852601" y="2629053"/>
            <a:ext cx="366040" cy="366040"/>
          </a:xfrm>
          <a:custGeom>
            <a:avLst/>
            <a:gdLst/>
            <a:ahLst/>
            <a:cxnLst>
              <a:cxn ang="0">
                <a:pos x="31" y="62"/>
              </a:cxn>
              <a:cxn ang="0">
                <a:pos x="8" y="51"/>
              </a:cxn>
              <a:cxn ang="0">
                <a:pos x="8" y="49"/>
              </a:cxn>
              <a:cxn ang="0">
                <a:pos x="13" y="44"/>
              </a:cxn>
              <a:cxn ang="0">
                <a:pos x="14" y="43"/>
              </a:cxn>
              <a:cxn ang="0">
                <a:pos x="15" y="44"/>
              </a:cxn>
              <a:cxn ang="0">
                <a:pos x="31" y="52"/>
              </a:cxn>
              <a:cxn ang="0">
                <a:pos x="52" y="31"/>
              </a:cxn>
              <a:cxn ang="0">
                <a:pos x="31" y="11"/>
              </a:cxn>
              <a:cxn ang="0">
                <a:pos x="17" y="16"/>
              </a:cxn>
              <a:cxn ang="0">
                <a:pos x="23" y="22"/>
              </a:cxn>
              <a:cxn ang="0">
                <a:pos x="23" y="25"/>
              </a:cxn>
              <a:cxn ang="0">
                <a:pos x="21" y="26"/>
              </a:cxn>
              <a:cxn ang="0">
                <a:pos x="3" y="26"/>
              </a:cxn>
              <a:cxn ang="0">
                <a:pos x="0" y="24"/>
              </a:cxn>
              <a:cxn ang="0">
                <a:pos x="0" y="6"/>
              </a:cxn>
              <a:cxn ang="0">
                <a:pos x="2" y="3"/>
              </a:cxn>
              <a:cxn ang="0">
                <a:pos x="5" y="4"/>
              </a:cxn>
              <a:cxn ang="0">
                <a:pos x="10" y="9"/>
              </a:cxn>
              <a:cxn ang="0">
                <a:pos x="31" y="0"/>
              </a:cxn>
              <a:cxn ang="0">
                <a:pos x="62" y="31"/>
              </a:cxn>
              <a:cxn ang="0">
                <a:pos x="31" y="62"/>
              </a:cxn>
            </a:cxnLst>
            <a:rect l="0" t="0" r="r" b="b"/>
            <a:pathLst>
              <a:path w="62" h="62">
                <a:moveTo>
                  <a:pt x="31" y="62"/>
                </a:moveTo>
                <a:cubicBezTo>
                  <a:pt x="22" y="62"/>
                  <a:pt x="13" y="58"/>
                  <a:pt x="8" y="51"/>
                </a:cubicBezTo>
                <a:cubicBezTo>
                  <a:pt x="7" y="50"/>
                  <a:pt x="7" y="50"/>
                  <a:pt x="8" y="49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4" y="43"/>
                  <a:pt x="14" y="43"/>
                </a:cubicBezTo>
                <a:cubicBezTo>
                  <a:pt x="15" y="43"/>
                  <a:pt x="15" y="44"/>
                  <a:pt x="15" y="44"/>
                </a:cubicBezTo>
                <a:cubicBezTo>
                  <a:pt x="19" y="49"/>
                  <a:pt x="25" y="52"/>
                  <a:pt x="31" y="52"/>
                </a:cubicBezTo>
                <a:cubicBezTo>
                  <a:pt x="43" y="52"/>
                  <a:pt x="52" y="43"/>
                  <a:pt x="52" y="31"/>
                </a:cubicBezTo>
                <a:cubicBezTo>
                  <a:pt x="52" y="20"/>
                  <a:pt x="43" y="11"/>
                  <a:pt x="31" y="11"/>
                </a:cubicBezTo>
                <a:cubicBezTo>
                  <a:pt x="26" y="11"/>
                  <a:pt x="21" y="13"/>
                  <a:pt x="17" y="16"/>
                </a:cubicBezTo>
                <a:cubicBezTo>
                  <a:pt x="23" y="22"/>
                  <a:pt x="23" y="22"/>
                  <a:pt x="23" y="22"/>
                </a:cubicBezTo>
                <a:cubicBezTo>
                  <a:pt x="24" y="23"/>
                  <a:pt x="24" y="24"/>
                  <a:pt x="23" y="25"/>
                </a:cubicBezTo>
                <a:cubicBezTo>
                  <a:pt x="23" y="26"/>
                  <a:pt x="22" y="26"/>
                  <a:pt x="2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2" y="26"/>
                  <a:pt x="0" y="25"/>
                  <a:pt x="0" y="24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1" y="4"/>
                  <a:pt x="2" y="3"/>
                </a:cubicBezTo>
                <a:cubicBezTo>
                  <a:pt x="3" y="3"/>
                  <a:pt x="4" y="3"/>
                  <a:pt x="5" y="4"/>
                </a:cubicBezTo>
                <a:cubicBezTo>
                  <a:pt x="10" y="9"/>
                  <a:pt x="10" y="9"/>
                  <a:pt x="10" y="9"/>
                </a:cubicBezTo>
                <a:cubicBezTo>
                  <a:pt x="16" y="4"/>
                  <a:pt x="23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ubicBezTo>
                  <a:pt x="62" y="48"/>
                  <a:pt x="48" y="62"/>
                  <a:pt x="31" y="62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415037" y="4068184"/>
            <a:ext cx="692497" cy="1384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2195803" y="4047902"/>
            <a:ext cx="200183" cy="19445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768420" y="4068184"/>
            <a:ext cx="692497" cy="1384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3548795" y="4047902"/>
            <a:ext cx="200183" cy="1944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814833" y="4075879"/>
            <a:ext cx="692497" cy="1384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64"/>
          <p:cNvSpPr>
            <a:spLocks noChangeAspect="1"/>
          </p:cNvSpPr>
          <p:nvPr/>
        </p:nvSpPr>
        <p:spPr>
          <a:xfrm>
            <a:off x="4557690" y="4047902"/>
            <a:ext cx="200183" cy="1944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944749" y="4075879"/>
            <a:ext cx="692497" cy="1384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5723586" y="4047902"/>
            <a:ext cx="200183" cy="1944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"/>
          <p:cNvSpPr txBox="1"/>
          <p:nvPr/>
        </p:nvSpPr>
        <p:spPr>
          <a:xfrm>
            <a:off x="3022660" y="1683957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/>
          <p:nvPr/>
        </p:nvSpPr>
        <p:spPr>
          <a:xfrm>
            <a:off x="914254" y="1683957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 Placeholder 3"/>
          <p:cNvSpPr txBox="1"/>
          <p:nvPr/>
        </p:nvSpPr>
        <p:spPr>
          <a:xfrm>
            <a:off x="5178861" y="1650039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 Placeholder 3"/>
          <p:cNvSpPr txBox="1"/>
          <p:nvPr/>
        </p:nvSpPr>
        <p:spPr>
          <a:xfrm>
            <a:off x="7366201" y="1650039"/>
            <a:ext cx="617157" cy="36933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3" grpId="0" animBg="1"/>
      <p:bldP spid="44" grpId="0" animBg="1"/>
      <p:bldP spid="46" grpId="0" animBg="1"/>
      <p:bldP spid="51" grpId="0" animBg="1"/>
      <p:bldP spid="52" grpId="0" animBg="1"/>
      <p:bldP spid="53" grpId="0" animBg="1"/>
      <p:bldP spid="54" grpId="0" animBg="1"/>
      <p:bldP spid="55" grpId="0"/>
      <p:bldP spid="57" grpId="0" animBg="1"/>
      <p:bldP spid="60" grpId="0"/>
      <p:bldP spid="62" grpId="0" animBg="1"/>
      <p:bldP spid="64" grpId="0"/>
      <p:bldP spid="65" grpId="0" animBg="1"/>
      <p:bldP spid="66" grpId="0"/>
      <p:bldP spid="67" grpId="0" animBg="1"/>
      <p:bldP spid="68" grpId="0"/>
      <p:bldP spid="80" grpId="0"/>
      <p:bldP spid="81" grpId="0"/>
      <p:bldP spid="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0638" y="870480"/>
            <a:ext cx="100540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6639" y="2283715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在此输入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你的标题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4935289" y="1707645"/>
            <a:ext cx="1030614" cy="1030612"/>
          </a:xfrm>
          <a:prstGeom prst="ellipse">
            <a:avLst/>
          </a:prstGeom>
          <a:solidFill>
            <a:schemeClr val="accent4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178097" y="1707645"/>
            <a:ext cx="1030614" cy="1030612"/>
          </a:xfrm>
          <a:prstGeom prst="ellipse">
            <a:avLst/>
          </a:prstGeom>
          <a:solidFill>
            <a:schemeClr val="accent6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3879854" y="2160619"/>
            <a:ext cx="1384294" cy="2528863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879854" y="1479727"/>
            <a:ext cx="1341670" cy="1341668"/>
          </a:xfrm>
          <a:prstGeom prst="ellipse">
            <a:avLst/>
          </a:prstGeom>
          <a:solidFill>
            <a:schemeClr val="accent2"/>
          </a:solidFill>
          <a:ln w="38100" cmpd="sng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754267" y="2456336"/>
            <a:ext cx="1094733" cy="1094733"/>
          </a:xfrm>
          <a:prstGeom prst="ellipse">
            <a:avLst/>
          </a:prstGeom>
          <a:solidFill>
            <a:schemeClr val="accent3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/>
          <a:lstStyle/>
          <a:p>
            <a:pPr algn="ctr"/>
            <a:endParaRPr lang="en-US" sz="32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3284327" y="2456336"/>
            <a:ext cx="1094733" cy="1094733"/>
          </a:xfrm>
          <a:prstGeom prst="ellipse">
            <a:avLst/>
          </a:prstGeom>
          <a:solidFill>
            <a:schemeClr val="accent1"/>
          </a:solidFill>
          <a:ln w="381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25"/>
          <p:cNvGrpSpPr/>
          <p:nvPr/>
        </p:nvGrpSpPr>
        <p:grpSpPr>
          <a:xfrm>
            <a:off x="6182038" y="1849428"/>
            <a:ext cx="1641978" cy="485355"/>
            <a:chOff x="1662668" y="916537"/>
            <a:chExt cx="1641978" cy="485354"/>
          </a:xfrm>
        </p:grpSpPr>
        <p:sp>
          <p:nvSpPr>
            <p:cNvPr id="27" name="Text Placeholder 3"/>
            <p:cNvSpPr txBox="1"/>
            <p:nvPr/>
          </p:nvSpPr>
          <p:spPr>
            <a:xfrm>
              <a:off x="1662668" y="916537"/>
              <a:ext cx="923330" cy="18466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Text Placeholder 3"/>
            <p:cNvSpPr txBox="1"/>
            <p:nvPr/>
          </p:nvSpPr>
          <p:spPr>
            <a:xfrm>
              <a:off x="1662668" y="1094115"/>
              <a:ext cx="1641978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37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many variations of ipsum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av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believable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8"/>
          <p:cNvGrpSpPr/>
          <p:nvPr/>
        </p:nvGrpSpPr>
        <p:grpSpPr>
          <a:xfrm>
            <a:off x="1570111" y="1843739"/>
            <a:ext cx="1533091" cy="491041"/>
            <a:chOff x="1253094" y="916537"/>
            <a:chExt cx="1533091" cy="491040"/>
          </a:xfrm>
        </p:grpSpPr>
        <p:sp>
          <p:nvSpPr>
            <p:cNvPr id="30" name="Text Placeholder 3"/>
            <p:cNvSpPr txBox="1"/>
            <p:nvPr/>
          </p:nvSpPr>
          <p:spPr>
            <a:xfrm>
              <a:off x="1862855" y="916537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 Placeholder 3"/>
            <p:cNvSpPr txBox="1"/>
            <p:nvPr/>
          </p:nvSpPr>
          <p:spPr>
            <a:xfrm>
              <a:off x="1253094" y="1099801"/>
              <a:ext cx="1533090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61"/>
          <p:cNvGrpSpPr/>
          <p:nvPr/>
        </p:nvGrpSpPr>
        <p:grpSpPr>
          <a:xfrm>
            <a:off x="6040800" y="2801576"/>
            <a:ext cx="1641978" cy="485355"/>
            <a:chOff x="1662668" y="916537"/>
            <a:chExt cx="1641978" cy="485354"/>
          </a:xfrm>
        </p:grpSpPr>
        <p:sp>
          <p:nvSpPr>
            <p:cNvPr id="63" name="Text Placeholder 3"/>
            <p:cNvSpPr txBox="1"/>
            <p:nvPr/>
          </p:nvSpPr>
          <p:spPr>
            <a:xfrm>
              <a:off x="1662668" y="916537"/>
              <a:ext cx="923330" cy="184665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"/>
            <p:cNvSpPr txBox="1"/>
            <p:nvPr/>
          </p:nvSpPr>
          <p:spPr>
            <a:xfrm>
              <a:off x="1662668" y="1094115"/>
              <a:ext cx="1641978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13765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many variations of ipsum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av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believable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64"/>
          <p:cNvGrpSpPr/>
          <p:nvPr/>
        </p:nvGrpSpPr>
        <p:grpSpPr>
          <a:xfrm>
            <a:off x="1570111" y="2738279"/>
            <a:ext cx="1533091" cy="491041"/>
            <a:chOff x="1253094" y="916537"/>
            <a:chExt cx="1533091" cy="491040"/>
          </a:xfrm>
        </p:grpSpPr>
        <p:sp>
          <p:nvSpPr>
            <p:cNvPr id="66" name="Text Placeholder 3"/>
            <p:cNvSpPr txBox="1"/>
            <p:nvPr/>
          </p:nvSpPr>
          <p:spPr>
            <a:xfrm>
              <a:off x="1862855" y="916537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 Placeholder 3"/>
            <p:cNvSpPr txBox="1"/>
            <p:nvPr/>
          </p:nvSpPr>
          <p:spPr>
            <a:xfrm>
              <a:off x="1253094" y="1099801"/>
              <a:ext cx="1533090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28"/>
          <p:cNvGrpSpPr/>
          <p:nvPr/>
        </p:nvGrpSpPr>
        <p:grpSpPr>
          <a:xfrm>
            <a:off x="3805455" y="942476"/>
            <a:ext cx="1533090" cy="491041"/>
            <a:chOff x="1253094" y="916537"/>
            <a:chExt cx="1533090" cy="491040"/>
          </a:xfrm>
        </p:grpSpPr>
        <p:sp>
          <p:nvSpPr>
            <p:cNvPr id="52" name="Text Placeholder 3"/>
            <p:cNvSpPr txBox="1"/>
            <p:nvPr/>
          </p:nvSpPr>
          <p:spPr>
            <a:xfrm>
              <a:off x="1557976" y="916537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 Placeholder 3"/>
            <p:cNvSpPr txBox="1"/>
            <p:nvPr/>
          </p:nvSpPr>
          <p:spPr>
            <a:xfrm>
              <a:off x="1253094" y="1099801"/>
              <a:ext cx="1533090" cy="30777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126"/>
          <p:cNvSpPr/>
          <p:nvPr/>
        </p:nvSpPr>
        <p:spPr bwMode="auto">
          <a:xfrm>
            <a:off x="3637899" y="2754282"/>
            <a:ext cx="387589" cy="498842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27"/>
          <p:cNvSpPr/>
          <p:nvPr/>
        </p:nvSpPr>
        <p:spPr bwMode="auto">
          <a:xfrm>
            <a:off x="5119929" y="2803490"/>
            <a:ext cx="363410" cy="400425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56"/>
          <p:cNvSpPr>
            <a:spLocks noEditPoints="1"/>
          </p:cNvSpPr>
          <p:nvPr/>
        </p:nvSpPr>
        <p:spPr bwMode="auto">
          <a:xfrm>
            <a:off x="5269966" y="2042321"/>
            <a:ext cx="361263" cy="36126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24"/>
          <p:cNvSpPr>
            <a:spLocks noEditPoints="1"/>
          </p:cNvSpPr>
          <p:nvPr/>
        </p:nvSpPr>
        <p:spPr bwMode="auto">
          <a:xfrm>
            <a:off x="3533482" y="2042320"/>
            <a:ext cx="304604" cy="330782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4239373" y="1839245"/>
            <a:ext cx="622633" cy="622633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8" grpId="0" animBg="1"/>
      <p:bldP spid="12" grpId="0" animBg="1"/>
      <p:bldP spid="13" grpId="0" animBg="1"/>
      <p:bldP spid="16" grpId="0" animBg="1"/>
      <p:bldP spid="26" grpId="0" animBg="1"/>
      <p:bldP spid="29" grpId="0" animBg="1"/>
      <p:bldP spid="32" grpId="0" animBg="1"/>
      <p:bldP spid="33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Freeform 9"/>
          <p:cNvSpPr/>
          <p:nvPr/>
        </p:nvSpPr>
        <p:spPr bwMode="auto">
          <a:xfrm>
            <a:off x="2787652" y="1358848"/>
            <a:ext cx="3571875" cy="3784653"/>
          </a:xfrm>
          <a:custGeom>
            <a:avLst/>
            <a:gdLst>
              <a:gd name="connsiteX0" fmla="*/ 2953 w 10000"/>
              <a:gd name="connsiteY0" fmla="*/ 1410 h 9051"/>
              <a:gd name="connsiteX1" fmla="*/ 3446 w 10000"/>
              <a:gd name="connsiteY1" fmla="*/ 1622 h 9051"/>
              <a:gd name="connsiteX2" fmla="*/ 3451 w 10000"/>
              <a:gd name="connsiteY2" fmla="*/ 1622 h 9051"/>
              <a:gd name="connsiteX3" fmla="*/ 3455 w 10000"/>
              <a:gd name="connsiteY3" fmla="*/ 1625 h 9051"/>
              <a:gd name="connsiteX4" fmla="*/ 3835 w 10000"/>
              <a:gd name="connsiteY4" fmla="*/ 1897 h 9051"/>
              <a:gd name="connsiteX5" fmla="*/ 3885 w 10000"/>
              <a:gd name="connsiteY5" fmla="*/ 1957 h 9051"/>
              <a:gd name="connsiteX6" fmla="*/ 3890 w 10000"/>
              <a:gd name="connsiteY6" fmla="*/ 1957 h 9051"/>
              <a:gd name="connsiteX7" fmla="*/ 4337 w 10000"/>
              <a:gd name="connsiteY7" fmla="*/ 2704 h 9051"/>
              <a:gd name="connsiteX8" fmla="*/ 4342 w 10000"/>
              <a:gd name="connsiteY8" fmla="*/ 2718 h 9051"/>
              <a:gd name="connsiteX9" fmla="*/ 4414 w 10000"/>
              <a:gd name="connsiteY9" fmla="*/ 2919 h 9051"/>
              <a:gd name="connsiteX10" fmla="*/ 4414 w 10000"/>
              <a:gd name="connsiteY10" fmla="*/ 2919 h 9051"/>
              <a:gd name="connsiteX11" fmla="*/ 4763 w 10000"/>
              <a:gd name="connsiteY11" fmla="*/ 4217 h 9051"/>
              <a:gd name="connsiteX12" fmla="*/ 4853 w 10000"/>
              <a:gd name="connsiteY12" fmla="*/ 4756 h 9051"/>
              <a:gd name="connsiteX13" fmla="*/ 4996 w 10000"/>
              <a:gd name="connsiteY13" fmla="*/ 0 h 9051"/>
              <a:gd name="connsiteX14" fmla="*/ 5152 w 10000"/>
              <a:gd name="connsiteY14" fmla="*/ 4756 h 9051"/>
              <a:gd name="connsiteX15" fmla="*/ 5242 w 10000"/>
              <a:gd name="connsiteY15" fmla="*/ 4217 h 9051"/>
              <a:gd name="connsiteX16" fmla="*/ 5590 w 10000"/>
              <a:gd name="connsiteY16" fmla="*/ 2919 h 9051"/>
              <a:gd name="connsiteX17" fmla="*/ 5590 w 10000"/>
              <a:gd name="connsiteY17" fmla="*/ 2919 h 9051"/>
              <a:gd name="connsiteX18" fmla="*/ 5663 w 10000"/>
              <a:gd name="connsiteY18" fmla="*/ 2718 h 9051"/>
              <a:gd name="connsiteX19" fmla="*/ 5667 w 10000"/>
              <a:gd name="connsiteY19" fmla="*/ 2704 h 9051"/>
              <a:gd name="connsiteX20" fmla="*/ 6115 w 10000"/>
              <a:gd name="connsiteY20" fmla="*/ 1957 h 9051"/>
              <a:gd name="connsiteX21" fmla="*/ 6115 w 10000"/>
              <a:gd name="connsiteY21" fmla="*/ 1957 h 9051"/>
              <a:gd name="connsiteX22" fmla="*/ 6119 w 10000"/>
              <a:gd name="connsiteY22" fmla="*/ 1953 h 9051"/>
              <a:gd name="connsiteX23" fmla="*/ 6128 w 10000"/>
              <a:gd name="connsiteY23" fmla="*/ 1939 h 9051"/>
              <a:gd name="connsiteX24" fmla="*/ 6169 w 10000"/>
              <a:gd name="connsiteY24" fmla="*/ 1897 h 9051"/>
              <a:gd name="connsiteX25" fmla="*/ 7051 w 10000"/>
              <a:gd name="connsiteY25" fmla="*/ 1410 h 9051"/>
              <a:gd name="connsiteX26" fmla="*/ 7056 w 10000"/>
              <a:gd name="connsiteY26" fmla="*/ 1410 h 9051"/>
              <a:gd name="connsiteX27" fmla="*/ 7399 w 10000"/>
              <a:gd name="connsiteY27" fmla="*/ 1361 h 9051"/>
              <a:gd name="connsiteX28" fmla="*/ 7417 w 10000"/>
              <a:gd name="connsiteY28" fmla="*/ 1361 h 9051"/>
              <a:gd name="connsiteX29" fmla="*/ 7544 w 10000"/>
              <a:gd name="connsiteY29" fmla="*/ 1354 h 9051"/>
              <a:gd name="connsiteX30" fmla="*/ 8824 w 10000"/>
              <a:gd name="connsiteY30" fmla="*/ 698 h 9051"/>
              <a:gd name="connsiteX31" fmla="*/ 7562 w 10000"/>
              <a:gd name="connsiteY31" fmla="*/ 1424 h 9051"/>
              <a:gd name="connsiteX32" fmla="*/ 7558 w 10000"/>
              <a:gd name="connsiteY32" fmla="*/ 1424 h 9051"/>
              <a:gd name="connsiteX33" fmla="*/ 7553 w 10000"/>
              <a:gd name="connsiteY33" fmla="*/ 1424 h 9051"/>
              <a:gd name="connsiteX34" fmla="*/ 7540 w 10000"/>
              <a:gd name="connsiteY34" fmla="*/ 1428 h 9051"/>
              <a:gd name="connsiteX35" fmla="*/ 7531 w 10000"/>
              <a:gd name="connsiteY35" fmla="*/ 1428 h 9051"/>
              <a:gd name="connsiteX36" fmla="*/ 7526 w 10000"/>
              <a:gd name="connsiteY36" fmla="*/ 1428 h 9051"/>
              <a:gd name="connsiteX37" fmla="*/ 7521 w 10000"/>
              <a:gd name="connsiteY37" fmla="*/ 1428 h 9051"/>
              <a:gd name="connsiteX38" fmla="*/ 7517 w 10000"/>
              <a:gd name="connsiteY38" fmla="*/ 1428 h 9051"/>
              <a:gd name="connsiteX39" fmla="*/ 7508 w 10000"/>
              <a:gd name="connsiteY39" fmla="*/ 1431 h 9051"/>
              <a:gd name="connsiteX40" fmla="*/ 7503 w 10000"/>
              <a:gd name="connsiteY40" fmla="*/ 1431 h 9051"/>
              <a:gd name="connsiteX41" fmla="*/ 7422 w 10000"/>
              <a:gd name="connsiteY41" fmla="*/ 1442 h 9051"/>
              <a:gd name="connsiteX42" fmla="*/ 6232 w 10000"/>
              <a:gd name="connsiteY42" fmla="*/ 2016 h 9051"/>
              <a:gd name="connsiteX43" fmla="*/ 5753 w 10000"/>
              <a:gd name="connsiteY43" fmla="*/ 2951 h 9051"/>
              <a:gd name="connsiteX44" fmla="*/ 5355 w 10000"/>
              <a:gd name="connsiteY44" fmla="*/ 4799 h 9051"/>
              <a:gd name="connsiteX45" fmla="*/ 6395 w 10000"/>
              <a:gd name="connsiteY45" fmla="*/ 3177 h 9051"/>
              <a:gd name="connsiteX46" fmla="*/ 6395 w 10000"/>
              <a:gd name="connsiteY46" fmla="*/ 3177 h 9051"/>
              <a:gd name="connsiteX47" fmla="*/ 6400 w 10000"/>
              <a:gd name="connsiteY47" fmla="*/ 3173 h 9051"/>
              <a:gd name="connsiteX48" fmla="*/ 6563 w 10000"/>
              <a:gd name="connsiteY48" fmla="*/ 3071 h 9051"/>
              <a:gd name="connsiteX49" fmla="*/ 7065 w 10000"/>
              <a:gd name="connsiteY49" fmla="*/ 2849 h 9051"/>
              <a:gd name="connsiteX50" fmla="*/ 7983 w 10000"/>
              <a:gd name="connsiteY50" fmla="*/ 2824 h 9051"/>
              <a:gd name="connsiteX51" fmla="*/ 7983 w 10000"/>
              <a:gd name="connsiteY51" fmla="*/ 2824 h 9051"/>
              <a:gd name="connsiteX52" fmla="*/ 8024 w 10000"/>
              <a:gd name="connsiteY52" fmla="*/ 2831 h 9051"/>
              <a:gd name="connsiteX53" fmla="*/ 10000 w 10000"/>
              <a:gd name="connsiteY53" fmla="*/ 2464 h 9051"/>
              <a:gd name="connsiteX54" fmla="*/ 8114 w 10000"/>
              <a:gd name="connsiteY54" fmla="*/ 2919 h 9051"/>
              <a:gd name="connsiteX55" fmla="*/ 8005 w 10000"/>
              <a:gd name="connsiteY55" fmla="*/ 2905 h 9051"/>
              <a:gd name="connsiteX56" fmla="*/ 7965 w 10000"/>
              <a:gd name="connsiteY56" fmla="*/ 2898 h 9051"/>
              <a:gd name="connsiteX57" fmla="*/ 7155 w 10000"/>
              <a:gd name="connsiteY57" fmla="*/ 2937 h 9051"/>
              <a:gd name="connsiteX58" fmla="*/ 6630 w 10000"/>
              <a:gd name="connsiteY58" fmla="*/ 3152 h 9051"/>
              <a:gd name="connsiteX59" fmla="*/ 6481 w 10000"/>
              <a:gd name="connsiteY59" fmla="*/ 3251 h 9051"/>
              <a:gd name="connsiteX60" fmla="*/ 5473 w 10000"/>
              <a:gd name="connsiteY60" fmla="*/ 5303 h 9051"/>
              <a:gd name="connsiteX61" fmla="*/ 5427 w 10000"/>
              <a:gd name="connsiteY61" fmla="*/ 6304 h 9051"/>
              <a:gd name="connsiteX62" fmla="*/ 6811 w 10000"/>
              <a:gd name="connsiteY62" fmla="*/ 4079 h 9051"/>
              <a:gd name="connsiteX63" fmla="*/ 6870 w 10000"/>
              <a:gd name="connsiteY63" fmla="*/ 4037 h 9051"/>
              <a:gd name="connsiteX64" fmla="*/ 6870 w 10000"/>
              <a:gd name="connsiteY64" fmla="*/ 4037 h 9051"/>
              <a:gd name="connsiteX65" fmla="*/ 9091 w 10000"/>
              <a:gd name="connsiteY65" fmla="*/ 3755 h 9051"/>
              <a:gd name="connsiteX66" fmla="*/ 6979 w 10000"/>
              <a:gd name="connsiteY66" fmla="*/ 4118 h 9051"/>
              <a:gd name="connsiteX67" fmla="*/ 6974 w 10000"/>
              <a:gd name="connsiteY67" fmla="*/ 4122 h 9051"/>
              <a:gd name="connsiteX68" fmla="*/ 6938 w 10000"/>
              <a:gd name="connsiteY68" fmla="*/ 4160 h 9051"/>
              <a:gd name="connsiteX69" fmla="*/ 5785 w 10000"/>
              <a:gd name="connsiteY69" fmla="*/ 8148 h 9051"/>
              <a:gd name="connsiteX70" fmla="*/ 6160 w 10000"/>
              <a:gd name="connsiteY70" fmla="*/ 9051 h 9051"/>
              <a:gd name="connsiteX71" fmla="*/ 3844 w 10000"/>
              <a:gd name="connsiteY71" fmla="*/ 9051 h 9051"/>
              <a:gd name="connsiteX72" fmla="*/ 4215 w 10000"/>
              <a:gd name="connsiteY72" fmla="*/ 8148 h 9051"/>
              <a:gd name="connsiteX73" fmla="*/ 3066 w 10000"/>
              <a:gd name="connsiteY73" fmla="*/ 4160 h 9051"/>
              <a:gd name="connsiteX74" fmla="*/ 3057 w 10000"/>
              <a:gd name="connsiteY74" fmla="*/ 4150 h 9051"/>
              <a:gd name="connsiteX75" fmla="*/ 3048 w 10000"/>
              <a:gd name="connsiteY75" fmla="*/ 4143 h 9051"/>
              <a:gd name="connsiteX76" fmla="*/ 3035 w 10000"/>
              <a:gd name="connsiteY76" fmla="*/ 4129 h 9051"/>
              <a:gd name="connsiteX77" fmla="*/ 3026 w 10000"/>
              <a:gd name="connsiteY77" fmla="*/ 4122 h 9051"/>
              <a:gd name="connsiteX78" fmla="*/ 3021 w 10000"/>
              <a:gd name="connsiteY78" fmla="*/ 4118 h 9051"/>
              <a:gd name="connsiteX79" fmla="*/ 914 w 10000"/>
              <a:gd name="connsiteY79" fmla="*/ 3755 h 9051"/>
              <a:gd name="connsiteX80" fmla="*/ 3130 w 10000"/>
              <a:gd name="connsiteY80" fmla="*/ 4033 h 9051"/>
              <a:gd name="connsiteX81" fmla="*/ 3130 w 10000"/>
              <a:gd name="connsiteY81" fmla="*/ 4033 h 9051"/>
              <a:gd name="connsiteX82" fmla="*/ 3134 w 10000"/>
              <a:gd name="connsiteY82" fmla="*/ 4037 h 9051"/>
              <a:gd name="connsiteX83" fmla="*/ 3134 w 10000"/>
              <a:gd name="connsiteY83" fmla="*/ 4037 h 9051"/>
              <a:gd name="connsiteX84" fmla="*/ 3180 w 10000"/>
              <a:gd name="connsiteY84" fmla="*/ 4072 h 9051"/>
              <a:gd name="connsiteX85" fmla="*/ 3180 w 10000"/>
              <a:gd name="connsiteY85" fmla="*/ 4072 h 9051"/>
              <a:gd name="connsiteX86" fmla="*/ 3189 w 10000"/>
              <a:gd name="connsiteY86" fmla="*/ 4079 h 9051"/>
              <a:gd name="connsiteX87" fmla="*/ 4573 w 10000"/>
              <a:gd name="connsiteY87" fmla="*/ 6304 h 9051"/>
              <a:gd name="connsiteX88" fmla="*/ 4532 w 10000"/>
              <a:gd name="connsiteY88" fmla="*/ 5303 h 9051"/>
              <a:gd name="connsiteX89" fmla="*/ 3523 w 10000"/>
              <a:gd name="connsiteY89" fmla="*/ 3251 h 9051"/>
              <a:gd name="connsiteX90" fmla="*/ 3370 w 10000"/>
              <a:gd name="connsiteY90" fmla="*/ 3152 h 9051"/>
              <a:gd name="connsiteX91" fmla="*/ 2845 w 10000"/>
              <a:gd name="connsiteY91" fmla="*/ 2937 h 9051"/>
              <a:gd name="connsiteX92" fmla="*/ 2035 w 10000"/>
              <a:gd name="connsiteY92" fmla="*/ 2898 h 9051"/>
              <a:gd name="connsiteX93" fmla="*/ 1999 w 10000"/>
              <a:gd name="connsiteY93" fmla="*/ 2905 h 9051"/>
              <a:gd name="connsiteX94" fmla="*/ 1891 w 10000"/>
              <a:gd name="connsiteY94" fmla="*/ 2919 h 9051"/>
              <a:gd name="connsiteX95" fmla="*/ 0 w 10000"/>
              <a:gd name="connsiteY95" fmla="*/ 2464 h 9051"/>
              <a:gd name="connsiteX96" fmla="*/ 1981 w 10000"/>
              <a:gd name="connsiteY96" fmla="*/ 2831 h 9051"/>
              <a:gd name="connsiteX97" fmla="*/ 2017 w 10000"/>
              <a:gd name="connsiteY97" fmla="*/ 2824 h 9051"/>
              <a:gd name="connsiteX98" fmla="*/ 2022 w 10000"/>
              <a:gd name="connsiteY98" fmla="*/ 2824 h 9051"/>
              <a:gd name="connsiteX99" fmla="*/ 2022 w 10000"/>
              <a:gd name="connsiteY99" fmla="*/ 2824 h 9051"/>
              <a:gd name="connsiteX100" fmla="*/ 2935 w 10000"/>
              <a:gd name="connsiteY100" fmla="*/ 2849 h 9051"/>
              <a:gd name="connsiteX101" fmla="*/ 3442 w 10000"/>
              <a:gd name="connsiteY101" fmla="*/ 3071 h 9051"/>
              <a:gd name="connsiteX102" fmla="*/ 3605 w 10000"/>
              <a:gd name="connsiteY102" fmla="*/ 3173 h 9051"/>
              <a:gd name="connsiteX103" fmla="*/ 3609 w 10000"/>
              <a:gd name="connsiteY103" fmla="*/ 3177 h 9051"/>
              <a:gd name="connsiteX104" fmla="*/ 3609 w 10000"/>
              <a:gd name="connsiteY104" fmla="*/ 3177 h 9051"/>
              <a:gd name="connsiteX105" fmla="*/ 4649 w 10000"/>
              <a:gd name="connsiteY105" fmla="*/ 4799 h 9051"/>
              <a:gd name="connsiteX106" fmla="*/ 4251 w 10000"/>
              <a:gd name="connsiteY106" fmla="*/ 2951 h 9051"/>
              <a:gd name="connsiteX107" fmla="*/ 3772 w 10000"/>
              <a:gd name="connsiteY107" fmla="*/ 2016 h 9051"/>
              <a:gd name="connsiteX108" fmla="*/ 3379 w 10000"/>
              <a:gd name="connsiteY108" fmla="*/ 1699 h 9051"/>
              <a:gd name="connsiteX109" fmla="*/ 2583 w 10000"/>
              <a:gd name="connsiteY109" fmla="*/ 1442 h 9051"/>
              <a:gd name="connsiteX110" fmla="*/ 2492 w 10000"/>
              <a:gd name="connsiteY110" fmla="*/ 1431 h 9051"/>
              <a:gd name="connsiteX111" fmla="*/ 2488 w 10000"/>
              <a:gd name="connsiteY111" fmla="*/ 1428 h 9051"/>
              <a:gd name="connsiteX112" fmla="*/ 2474 w 10000"/>
              <a:gd name="connsiteY112" fmla="*/ 1428 h 9051"/>
              <a:gd name="connsiteX113" fmla="*/ 2465 w 10000"/>
              <a:gd name="connsiteY113" fmla="*/ 1428 h 9051"/>
              <a:gd name="connsiteX114" fmla="*/ 2460 w 10000"/>
              <a:gd name="connsiteY114" fmla="*/ 1428 h 9051"/>
              <a:gd name="connsiteX115" fmla="*/ 2460 w 10000"/>
              <a:gd name="connsiteY115" fmla="*/ 1424 h 9051"/>
              <a:gd name="connsiteX116" fmla="*/ 2447 w 10000"/>
              <a:gd name="connsiteY116" fmla="*/ 1424 h 9051"/>
              <a:gd name="connsiteX117" fmla="*/ 2442 w 10000"/>
              <a:gd name="connsiteY117" fmla="*/ 1424 h 9051"/>
              <a:gd name="connsiteX118" fmla="*/ 2442 w 10000"/>
              <a:gd name="connsiteY118" fmla="*/ 1424 h 9051"/>
              <a:gd name="connsiteX119" fmla="*/ 1180 w 10000"/>
              <a:gd name="connsiteY119" fmla="*/ 698 h 9051"/>
              <a:gd name="connsiteX120" fmla="*/ 2456 w 10000"/>
              <a:gd name="connsiteY120" fmla="*/ 1354 h 9051"/>
              <a:gd name="connsiteX121" fmla="*/ 2587 w 10000"/>
              <a:gd name="connsiteY121" fmla="*/ 1361 h 9051"/>
              <a:gd name="connsiteX122" fmla="*/ 2601 w 10000"/>
              <a:gd name="connsiteY122" fmla="*/ 1361 h 9051"/>
              <a:gd name="connsiteX123" fmla="*/ 2949 w 10000"/>
              <a:gd name="connsiteY123" fmla="*/ 1410 h 9051"/>
              <a:gd name="connsiteX124" fmla="*/ 2953 w 10000"/>
              <a:gd name="connsiteY124" fmla="*/ 1410 h 9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0000" h="9051">
                <a:moveTo>
                  <a:pt x="2953" y="1410"/>
                </a:moveTo>
                <a:cubicBezTo>
                  <a:pt x="3121" y="1456"/>
                  <a:pt x="3288" y="1526"/>
                  <a:pt x="3446" y="1622"/>
                </a:cubicBezTo>
                <a:lnTo>
                  <a:pt x="3451" y="1622"/>
                </a:lnTo>
                <a:lnTo>
                  <a:pt x="3455" y="1625"/>
                </a:lnTo>
                <a:cubicBezTo>
                  <a:pt x="3582" y="1699"/>
                  <a:pt x="3709" y="1791"/>
                  <a:pt x="3835" y="1897"/>
                </a:cubicBezTo>
                <a:cubicBezTo>
                  <a:pt x="3853" y="1918"/>
                  <a:pt x="3867" y="1935"/>
                  <a:pt x="3885" y="1957"/>
                </a:cubicBezTo>
                <a:lnTo>
                  <a:pt x="3890" y="1957"/>
                </a:lnTo>
                <a:cubicBezTo>
                  <a:pt x="4102" y="2200"/>
                  <a:pt x="4251" y="2450"/>
                  <a:pt x="4337" y="2704"/>
                </a:cubicBezTo>
                <a:cubicBezTo>
                  <a:pt x="4337" y="2708"/>
                  <a:pt x="4337" y="2711"/>
                  <a:pt x="4342" y="2718"/>
                </a:cubicBezTo>
                <a:cubicBezTo>
                  <a:pt x="4365" y="2785"/>
                  <a:pt x="4387" y="2852"/>
                  <a:pt x="4414" y="2919"/>
                </a:cubicBezTo>
                <a:lnTo>
                  <a:pt x="4414" y="2919"/>
                </a:lnTo>
                <a:cubicBezTo>
                  <a:pt x="4582" y="3409"/>
                  <a:pt x="4699" y="3839"/>
                  <a:pt x="4763" y="4217"/>
                </a:cubicBezTo>
                <a:lnTo>
                  <a:pt x="4853" y="4756"/>
                </a:lnTo>
                <a:cubicBezTo>
                  <a:pt x="4901" y="3171"/>
                  <a:pt x="4948" y="1585"/>
                  <a:pt x="4996" y="0"/>
                </a:cubicBezTo>
                <a:lnTo>
                  <a:pt x="5152" y="4756"/>
                </a:lnTo>
                <a:lnTo>
                  <a:pt x="5242" y="4217"/>
                </a:lnTo>
                <a:cubicBezTo>
                  <a:pt x="5305" y="3839"/>
                  <a:pt x="5423" y="3409"/>
                  <a:pt x="5590" y="2919"/>
                </a:cubicBezTo>
                <a:lnTo>
                  <a:pt x="5590" y="2919"/>
                </a:lnTo>
                <a:cubicBezTo>
                  <a:pt x="5613" y="2852"/>
                  <a:pt x="5635" y="2785"/>
                  <a:pt x="5663" y="2718"/>
                </a:cubicBezTo>
                <a:cubicBezTo>
                  <a:pt x="5663" y="2711"/>
                  <a:pt x="5667" y="2708"/>
                  <a:pt x="5667" y="2704"/>
                </a:cubicBezTo>
                <a:cubicBezTo>
                  <a:pt x="5753" y="2450"/>
                  <a:pt x="5902" y="2200"/>
                  <a:pt x="6115" y="1957"/>
                </a:cubicBezTo>
                <a:lnTo>
                  <a:pt x="6115" y="1957"/>
                </a:lnTo>
                <a:cubicBezTo>
                  <a:pt x="6115" y="1957"/>
                  <a:pt x="6119" y="1957"/>
                  <a:pt x="6119" y="1953"/>
                </a:cubicBezTo>
                <a:cubicBezTo>
                  <a:pt x="6124" y="1949"/>
                  <a:pt x="6124" y="1946"/>
                  <a:pt x="6128" y="1939"/>
                </a:cubicBezTo>
                <a:lnTo>
                  <a:pt x="6169" y="1897"/>
                </a:lnTo>
                <a:cubicBezTo>
                  <a:pt x="6450" y="1657"/>
                  <a:pt x="6744" y="1495"/>
                  <a:pt x="7051" y="1410"/>
                </a:cubicBezTo>
                <a:lnTo>
                  <a:pt x="7056" y="1410"/>
                </a:lnTo>
                <a:cubicBezTo>
                  <a:pt x="7173" y="1378"/>
                  <a:pt x="7291" y="1361"/>
                  <a:pt x="7399" y="1361"/>
                </a:cubicBezTo>
                <a:lnTo>
                  <a:pt x="7417" y="1361"/>
                </a:lnTo>
                <a:cubicBezTo>
                  <a:pt x="7458" y="1357"/>
                  <a:pt x="7503" y="1357"/>
                  <a:pt x="7544" y="1354"/>
                </a:cubicBezTo>
                <a:cubicBezTo>
                  <a:pt x="8064" y="1315"/>
                  <a:pt x="8489" y="1096"/>
                  <a:pt x="8824" y="698"/>
                </a:cubicBezTo>
                <a:cubicBezTo>
                  <a:pt x="8598" y="1107"/>
                  <a:pt x="8177" y="1350"/>
                  <a:pt x="7562" y="1424"/>
                </a:cubicBezTo>
                <a:lnTo>
                  <a:pt x="7558" y="1424"/>
                </a:lnTo>
                <a:lnTo>
                  <a:pt x="7553" y="1424"/>
                </a:lnTo>
                <a:cubicBezTo>
                  <a:pt x="7549" y="1424"/>
                  <a:pt x="7544" y="1424"/>
                  <a:pt x="7540" y="1428"/>
                </a:cubicBezTo>
                <a:lnTo>
                  <a:pt x="7531" y="1428"/>
                </a:lnTo>
                <a:lnTo>
                  <a:pt x="7526" y="1428"/>
                </a:lnTo>
                <a:lnTo>
                  <a:pt x="7521" y="1428"/>
                </a:lnTo>
                <a:lnTo>
                  <a:pt x="7517" y="1428"/>
                </a:lnTo>
                <a:lnTo>
                  <a:pt x="7508" y="1431"/>
                </a:lnTo>
                <a:lnTo>
                  <a:pt x="7503" y="1431"/>
                </a:lnTo>
                <a:cubicBezTo>
                  <a:pt x="7476" y="1435"/>
                  <a:pt x="7449" y="1435"/>
                  <a:pt x="7422" y="1442"/>
                </a:cubicBezTo>
                <a:cubicBezTo>
                  <a:pt x="6906" y="1509"/>
                  <a:pt x="6508" y="1703"/>
                  <a:pt x="6232" y="2016"/>
                </a:cubicBezTo>
                <a:cubicBezTo>
                  <a:pt x="6047" y="2256"/>
                  <a:pt x="5889" y="2567"/>
                  <a:pt x="5753" y="2951"/>
                </a:cubicBezTo>
                <a:cubicBezTo>
                  <a:pt x="5577" y="3448"/>
                  <a:pt x="5445" y="4062"/>
                  <a:pt x="5355" y="4799"/>
                </a:cubicBezTo>
                <a:cubicBezTo>
                  <a:pt x="5522" y="4076"/>
                  <a:pt x="5871" y="3533"/>
                  <a:pt x="6395" y="3177"/>
                </a:cubicBezTo>
                <a:lnTo>
                  <a:pt x="6395" y="3177"/>
                </a:lnTo>
                <a:cubicBezTo>
                  <a:pt x="6395" y="3173"/>
                  <a:pt x="6400" y="3173"/>
                  <a:pt x="6400" y="3173"/>
                </a:cubicBezTo>
                <a:cubicBezTo>
                  <a:pt x="6450" y="3138"/>
                  <a:pt x="6504" y="3102"/>
                  <a:pt x="6563" y="3071"/>
                </a:cubicBezTo>
                <a:cubicBezTo>
                  <a:pt x="6716" y="2983"/>
                  <a:pt x="6884" y="2909"/>
                  <a:pt x="7065" y="2849"/>
                </a:cubicBezTo>
                <a:cubicBezTo>
                  <a:pt x="7295" y="2778"/>
                  <a:pt x="7603" y="2771"/>
                  <a:pt x="7983" y="2824"/>
                </a:cubicBezTo>
                <a:lnTo>
                  <a:pt x="7983" y="2824"/>
                </a:lnTo>
                <a:cubicBezTo>
                  <a:pt x="7996" y="2827"/>
                  <a:pt x="8010" y="2827"/>
                  <a:pt x="8024" y="2831"/>
                </a:cubicBezTo>
                <a:cubicBezTo>
                  <a:pt x="8797" y="2926"/>
                  <a:pt x="9457" y="2803"/>
                  <a:pt x="10000" y="2464"/>
                </a:cubicBezTo>
                <a:cubicBezTo>
                  <a:pt x="9512" y="2859"/>
                  <a:pt x="8878" y="3011"/>
                  <a:pt x="8114" y="2919"/>
                </a:cubicBezTo>
                <a:cubicBezTo>
                  <a:pt x="8078" y="2912"/>
                  <a:pt x="8042" y="2909"/>
                  <a:pt x="8005" y="2905"/>
                </a:cubicBezTo>
                <a:cubicBezTo>
                  <a:pt x="7992" y="2901"/>
                  <a:pt x="7978" y="2901"/>
                  <a:pt x="7965" y="2898"/>
                </a:cubicBezTo>
                <a:cubicBezTo>
                  <a:pt x="7635" y="2863"/>
                  <a:pt x="7363" y="2873"/>
                  <a:pt x="7155" y="2937"/>
                </a:cubicBezTo>
                <a:cubicBezTo>
                  <a:pt x="6965" y="2990"/>
                  <a:pt x="6789" y="3064"/>
                  <a:pt x="6630" y="3152"/>
                </a:cubicBezTo>
                <a:cubicBezTo>
                  <a:pt x="6581" y="3184"/>
                  <a:pt x="6526" y="3215"/>
                  <a:pt x="6481" y="3251"/>
                </a:cubicBezTo>
                <a:cubicBezTo>
                  <a:pt x="5889" y="3656"/>
                  <a:pt x="5550" y="4340"/>
                  <a:pt x="5473" y="5303"/>
                </a:cubicBezTo>
                <a:cubicBezTo>
                  <a:pt x="5400" y="5662"/>
                  <a:pt x="5387" y="5997"/>
                  <a:pt x="5427" y="6304"/>
                </a:cubicBezTo>
                <a:cubicBezTo>
                  <a:pt x="5717" y="5324"/>
                  <a:pt x="6178" y="4583"/>
                  <a:pt x="6811" y="4079"/>
                </a:cubicBezTo>
                <a:cubicBezTo>
                  <a:pt x="6829" y="4065"/>
                  <a:pt x="6852" y="4051"/>
                  <a:pt x="6870" y="4037"/>
                </a:cubicBezTo>
                <a:lnTo>
                  <a:pt x="6870" y="4037"/>
                </a:lnTo>
                <a:cubicBezTo>
                  <a:pt x="7494" y="3571"/>
                  <a:pt x="8236" y="3476"/>
                  <a:pt x="9091" y="3755"/>
                </a:cubicBezTo>
                <a:cubicBezTo>
                  <a:pt x="8204" y="3547"/>
                  <a:pt x="7499" y="3670"/>
                  <a:pt x="6979" y="4118"/>
                </a:cubicBezTo>
                <a:cubicBezTo>
                  <a:pt x="6979" y="4122"/>
                  <a:pt x="6979" y="4122"/>
                  <a:pt x="6974" y="4122"/>
                </a:cubicBezTo>
                <a:cubicBezTo>
                  <a:pt x="6961" y="4136"/>
                  <a:pt x="6947" y="4146"/>
                  <a:pt x="6938" y="4160"/>
                </a:cubicBezTo>
                <a:cubicBezTo>
                  <a:pt x="5699" y="5313"/>
                  <a:pt x="5319" y="6643"/>
                  <a:pt x="5785" y="8148"/>
                </a:cubicBezTo>
                <a:cubicBezTo>
                  <a:pt x="5880" y="8445"/>
                  <a:pt x="6002" y="8744"/>
                  <a:pt x="6160" y="9051"/>
                </a:cubicBezTo>
                <a:lnTo>
                  <a:pt x="3844" y="9051"/>
                </a:lnTo>
                <a:cubicBezTo>
                  <a:pt x="4003" y="8744"/>
                  <a:pt x="4125" y="8445"/>
                  <a:pt x="4215" y="8148"/>
                </a:cubicBezTo>
                <a:cubicBezTo>
                  <a:pt x="4686" y="6643"/>
                  <a:pt x="4301" y="5313"/>
                  <a:pt x="3066" y="4160"/>
                </a:cubicBezTo>
                <a:lnTo>
                  <a:pt x="3057" y="4150"/>
                </a:lnTo>
                <a:cubicBezTo>
                  <a:pt x="3053" y="4146"/>
                  <a:pt x="3053" y="4143"/>
                  <a:pt x="3048" y="4143"/>
                </a:cubicBezTo>
                <a:lnTo>
                  <a:pt x="3035" y="4129"/>
                </a:lnTo>
                <a:cubicBezTo>
                  <a:pt x="3030" y="4125"/>
                  <a:pt x="3030" y="4125"/>
                  <a:pt x="3026" y="4122"/>
                </a:cubicBezTo>
                <a:lnTo>
                  <a:pt x="3021" y="4118"/>
                </a:lnTo>
                <a:cubicBezTo>
                  <a:pt x="2506" y="3670"/>
                  <a:pt x="1800" y="3547"/>
                  <a:pt x="914" y="3755"/>
                </a:cubicBezTo>
                <a:cubicBezTo>
                  <a:pt x="1768" y="3480"/>
                  <a:pt x="2506" y="3571"/>
                  <a:pt x="3130" y="4033"/>
                </a:cubicBezTo>
                <a:lnTo>
                  <a:pt x="3130" y="4033"/>
                </a:lnTo>
                <a:lnTo>
                  <a:pt x="3134" y="4037"/>
                </a:lnTo>
                <a:lnTo>
                  <a:pt x="3134" y="4037"/>
                </a:lnTo>
                <a:cubicBezTo>
                  <a:pt x="3148" y="4047"/>
                  <a:pt x="3161" y="4062"/>
                  <a:pt x="3180" y="4072"/>
                </a:cubicBezTo>
                <a:lnTo>
                  <a:pt x="3180" y="4072"/>
                </a:lnTo>
                <a:cubicBezTo>
                  <a:pt x="3184" y="4076"/>
                  <a:pt x="3184" y="4079"/>
                  <a:pt x="3189" y="4079"/>
                </a:cubicBezTo>
                <a:cubicBezTo>
                  <a:pt x="3826" y="4583"/>
                  <a:pt x="4288" y="5324"/>
                  <a:pt x="4573" y="6304"/>
                </a:cubicBezTo>
                <a:cubicBezTo>
                  <a:pt x="4618" y="5997"/>
                  <a:pt x="4604" y="5662"/>
                  <a:pt x="4532" y="5303"/>
                </a:cubicBezTo>
                <a:cubicBezTo>
                  <a:pt x="4450" y="4340"/>
                  <a:pt x="4116" y="3656"/>
                  <a:pt x="3523" y="3251"/>
                </a:cubicBezTo>
                <a:cubicBezTo>
                  <a:pt x="3474" y="3215"/>
                  <a:pt x="3424" y="3184"/>
                  <a:pt x="3370" y="3152"/>
                </a:cubicBezTo>
                <a:cubicBezTo>
                  <a:pt x="3211" y="3064"/>
                  <a:pt x="3039" y="2990"/>
                  <a:pt x="2845" y="2937"/>
                </a:cubicBezTo>
                <a:cubicBezTo>
                  <a:pt x="2637" y="2873"/>
                  <a:pt x="2365" y="2863"/>
                  <a:pt x="2035" y="2898"/>
                </a:cubicBezTo>
                <a:cubicBezTo>
                  <a:pt x="2022" y="2901"/>
                  <a:pt x="2013" y="2901"/>
                  <a:pt x="1999" y="2905"/>
                </a:cubicBezTo>
                <a:cubicBezTo>
                  <a:pt x="1963" y="2909"/>
                  <a:pt x="1927" y="2912"/>
                  <a:pt x="1891" y="2919"/>
                </a:cubicBezTo>
                <a:cubicBezTo>
                  <a:pt x="1122" y="3011"/>
                  <a:pt x="493" y="2859"/>
                  <a:pt x="0" y="2464"/>
                </a:cubicBezTo>
                <a:cubicBezTo>
                  <a:pt x="543" y="2803"/>
                  <a:pt x="1203" y="2926"/>
                  <a:pt x="1981" y="2831"/>
                </a:cubicBezTo>
                <a:cubicBezTo>
                  <a:pt x="1995" y="2827"/>
                  <a:pt x="2008" y="2827"/>
                  <a:pt x="2017" y="2824"/>
                </a:cubicBezTo>
                <a:lnTo>
                  <a:pt x="2022" y="2824"/>
                </a:lnTo>
                <a:lnTo>
                  <a:pt x="2022" y="2824"/>
                </a:lnTo>
                <a:cubicBezTo>
                  <a:pt x="2402" y="2771"/>
                  <a:pt x="2705" y="2778"/>
                  <a:pt x="2935" y="2849"/>
                </a:cubicBezTo>
                <a:cubicBezTo>
                  <a:pt x="3121" y="2909"/>
                  <a:pt x="3288" y="2983"/>
                  <a:pt x="3442" y="3071"/>
                </a:cubicBezTo>
                <a:cubicBezTo>
                  <a:pt x="3501" y="3102"/>
                  <a:pt x="3555" y="3138"/>
                  <a:pt x="3605" y="3173"/>
                </a:cubicBezTo>
                <a:cubicBezTo>
                  <a:pt x="3605" y="3173"/>
                  <a:pt x="3609" y="3173"/>
                  <a:pt x="3609" y="3177"/>
                </a:cubicBezTo>
                <a:lnTo>
                  <a:pt x="3609" y="3177"/>
                </a:lnTo>
                <a:cubicBezTo>
                  <a:pt x="4134" y="3533"/>
                  <a:pt x="4478" y="4076"/>
                  <a:pt x="4649" y="4799"/>
                </a:cubicBezTo>
                <a:cubicBezTo>
                  <a:pt x="4559" y="4062"/>
                  <a:pt x="4423" y="3448"/>
                  <a:pt x="4251" y="2951"/>
                </a:cubicBezTo>
                <a:cubicBezTo>
                  <a:pt x="4116" y="2567"/>
                  <a:pt x="3957" y="2256"/>
                  <a:pt x="3772" y="2016"/>
                </a:cubicBezTo>
                <a:cubicBezTo>
                  <a:pt x="3659" y="1890"/>
                  <a:pt x="3528" y="1784"/>
                  <a:pt x="3379" y="1699"/>
                </a:cubicBezTo>
                <a:cubicBezTo>
                  <a:pt x="3157" y="1569"/>
                  <a:pt x="2890" y="1480"/>
                  <a:pt x="2583" y="1442"/>
                </a:cubicBezTo>
                <a:cubicBezTo>
                  <a:pt x="2551" y="1435"/>
                  <a:pt x="2524" y="1431"/>
                  <a:pt x="2492" y="1431"/>
                </a:cubicBezTo>
                <a:lnTo>
                  <a:pt x="2488" y="1428"/>
                </a:lnTo>
                <a:lnTo>
                  <a:pt x="2474" y="1428"/>
                </a:lnTo>
                <a:lnTo>
                  <a:pt x="2465" y="1428"/>
                </a:lnTo>
                <a:lnTo>
                  <a:pt x="2460" y="1428"/>
                </a:lnTo>
                <a:lnTo>
                  <a:pt x="2460" y="1424"/>
                </a:lnTo>
                <a:lnTo>
                  <a:pt x="2447" y="1424"/>
                </a:lnTo>
                <a:lnTo>
                  <a:pt x="2442" y="1424"/>
                </a:lnTo>
                <a:lnTo>
                  <a:pt x="2442" y="1424"/>
                </a:lnTo>
                <a:cubicBezTo>
                  <a:pt x="1823" y="1350"/>
                  <a:pt x="1407" y="1107"/>
                  <a:pt x="1180" y="698"/>
                </a:cubicBezTo>
                <a:cubicBezTo>
                  <a:pt x="1511" y="1096"/>
                  <a:pt x="1940" y="1315"/>
                  <a:pt x="2456" y="1354"/>
                </a:cubicBezTo>
                <a:cubicBezTo>
                  <a:pt x="2501" y="1357"/>
                  <a:pt x="2542" y="1357"/>
                  <a:pt x="2587" y="1361"/>
                </a:cubicBezTo>
                <a:lnTo>
                  <a:pt x="2601" y="1361"/>
                </a:lnTo>
                <a:cubicBezTo>
                  <a:pt x="2714" y="1361"/>
                  <a:pt x="2827" y="1378"/>
                  <a:pt x="2949" y="1410"/>
                </a:cubicBezTo>
                <a:lnTo>
                  <a:pt x="2953" y="141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ardrop 63"/>
          <p:cNvSpPr/>
          <p:nvPr/>
        </p:nvSpPr>
        <p:spPr>
          <a:xfrm>
            <a:off x="4111145" y="1190955"/>
            <a:ext cx="921715" cy="921712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ardrop 65"/>
          <p:cNvSpPr/>
          <p:nvPr/>
        </p:nvSpPr>
        <p:spPr>
          <a:xfrm flipH="1">
            <a:off x="5493713" y="1431894"/>
            <a:ext cx="680777" cy="680774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ardrop 68"/>
          <p:cNvSpPr/>
          <p:nvPr/>
        </p:nvSpPr>
        <p:spPr>
          <a:xfrm>
            <a:off x="2514603" y="2100496"/>
            <a:ext cx="610552" cy="610550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2500" dirty="0">
              <a:solidFill>
                <a:srgbClr val="92D05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ardrop 71"/>
          <p:cNvSpPr/>
          <p:nvPr/>
        </p:nvSpPr>
        <p:spPr>
          <a:xfrm>
            <a:off x="3016612" y="1431894"/>
            <a:ext cx="680777" cy="680774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ardrop 72"/>
          <p:cNvSpPr/>
          <p:nvPr/>
        </p:nvSpPr>
        <p:spPr>
          <a:xfrm flipH="1">
            <a:off x="6018851" y="2138596"/>
            <a:ext cx="610552" cy="610550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2400" dirty="0">
              <a:solidFill>
                <a:srgbClr val="9DDFB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ardrop 73"/>
          <p:cNvSpPr/>
          <p:nvPr/>
        </p:nvSpPr>
        <p:spPr>
          <a:xfrm>
            <a:off x="2986814" y="2711047"/>
            <a:ext cx="472211" cy="472209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ctr"/>
            <a:endParaRPr lang="en-US" sz="1800" dirty="0">
              <a:solidFill>
                <a:srgbClr val="00B05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ardrop 74"/>
          <p:cNvSpPr/>
          <p:nvPr/>
        </p:nvSpPr>
        <p:spPr>
          <a:xfrm flipH="1">
            <a:off x="5702279" y="2711047"/>
            <a:ext cx="472211" cy="472209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ctr"/>
            <a:endParaRPr lang="en-US" sz="1800" dirty="0">
              <a:solidFill>
                <a:srgbClr val="FF66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81767" y="4181203"/>
            <a:ext cx="27346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69938" y="4181203"/>
            <a:ext cx="2849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581765" y="4011926"/>
            <a:ext cx="846386" cy="1692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773456" y="4011926"/>
            <a:ext cx="846387" cy="1692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ardrop 75"/>
          <p:cNvSpPr/>
          <p:nvPr/>
        </p:nvSpPr>
        <p:spPr>
          <a:xfrm>
            <a:off x="4168749" y="2629357"/>
            <a:ext cx="806502" cy="806498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200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4"/>
          <p:cNvSpPr>
            <a:spLocks noEditPoints="1"/>
          </p:cNvSpPr>
          <p:nvPr/>
        </p:nvSpPr>
        <p:spPr bwMode="auto">
          <a:xfrm>
            <a:off x="3218488" y="1574275"/>
            <a:ext cx="304604" cy="330782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4345504" y="1396435"/>
            <a:ext cx="454742" cy="454742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56"/>
          <p:cNvSpPr>
            <a:spLocks noEditPoints="1"/>
          </p:cNvSpPr>
          <p:nvPr/>
        </p:nvSpPr>
        <p:spPr bwMode="auto">
          <a:xfrm>
            <a:off x="5667862" y="1578317"/>
            <a:ext cx="361263" cy="361263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26"/>
          <p:cNvSpPr/>
          <p:nvPr/>
        </p:nvSpPr>
        <p:spPr bwMode="auto">
          <a:xfrm>
            <a:off x="4391980" y="2755189"/>
            <a:ext cx="387589" cy="498842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127"/>
          <p:cNvSpPr/>
          <p:nvPr/>
        </p:nvSpPr>
        <p:spPr bwMode="auto">
          <a:xfrm>
            <a:off x="6174489" y="2257859"/>
            <a:ext cx="295296" cy="325373"/>
          </a:xfrm>
          <a:custGeom>
            <a:avLst/>
            <a:gdLst/>
            <a:ahLst/>
            <a:cxnLst>
              <a:cxn ang="0">
                <a:pos x="40" y="55"/>
              </a:cxn>
              <a:cxn ang="0">
                <a:pos x="32" y="51"/>
              </a:cxn>
              <a:cxn ang="0">
                <a:pos x="4" y="24"/>
              </a:cxn>
              <a:cxn ang="0">
                <a:pos x="0" y="14"/>
              </a:cxn>
              <a:cxn ang="0">
                <a:pos x="13" y="0"/>
              </a:cxn>
              <a:cxn ang="0">
                <a:pos x="23" y="5"/>
              </a:cxn>
              <a:cxn ang="0">
                <a:pos x="45" y="26"/>
              </a:cxn>
              <a:cxn ang="0">
                <a:pos x="45" y="27"/>
              </a:cxn>
              <a:cxn ang="0">
                <a:pos x="42" y="30"/>
              </a:cxn>
              <a:cxn ang="0">
                <a:pos x="42" y="29"/>
              </a:cxn>
              <a:cxn ang="0">
                <a:pos x="20" y="8"/>
              </a:cxn>
              <a:cxn ang="0">
                <a:pos x="13" y="5"/>
              </a:cxn>
              <a:cxn ang="0">
                <a:pos x="4" y="14"/>
              </a:cxn>
              <a:cxn ang="0">
                <a:pos x="7" y="21"/>
              </a:cxn>
              <a:cxn ang="0">
                <a:pos x="35" y="48"/>
              </a:cxn>
              <a:cxn ang="0">
                <a:pos x="40" y="50"/>
              </a:cxn>
              <a:cxn ang="0">
                <a:pos x="45" y="45"/>
              </a:cxn>
              <a:cxn ang="0">
                <a:pos x="43" y="40"/>
              </a:cxn>
              <a:cxn ang="0">
                <a:pos x="22" y="19"/>
              </a:cxn>
              <a:cxn ang="0">
                <a:pos x="20" y="18"/>
              </a:cxn>
              <a:cxn ang="0">
                <a:pos x="18" y="21"/>
              </a:cxn>
              <a:cxn ang="0">
                <a:pos x="19" y="23"/>
              </a:cxn>
              <a:cxn ang="0">
                <a:pos x="33" y="38"/>
              </a:cxn>
              <a:cxn ang="0">
                <a:pos x="34" y="38"/>
              </a:cxn>
              <a:cxn ang="0">
                <a:pos x="31" y="41"/>
              </a:cxn>
              <a:cxn ang="0">
                <a:pos x="30" y="41"/>
              </a:cxn>
              <a:cxn ang="0">
                <a:pos x="16" y="26"/>
              </a:cxn>
              <a:cxn ang="0">
                <a:pos x="13" y="21"/>
              </a:cxn>
              <a:cxn ang="0">
                <a:pos x="20" y="14"/>
              </a:cxn>
              <a:cxn ang="0">
                <a:pos x="26" y="16"/>
              </a:cxn>
              <a:cxn ang="0">
                <a:pos x="46" y="37"/>
              </a:cxn>
              <a:cxn ang="0">
                <a:pos x="50" y="45"/>
              </a:cxn>
              <a:cxn ang="0">
                <a:pos x="40" y="55"/>
              </a:cxn>
            </a:cxnLst>
            <a:rect l="0" t="0" r="r" b="b"/>
            <a:pathLst>
              <a:path w="50" h="55">
                <a:moveTo>
                  <a:pt x="40" y="55"/>
                </a:moveTo>
                <a:cubicBezTo>
                  <a:pt x="37" y="55"/>
                  <a:pt x="34" y="54"/>
                  <a:pt x="32" y="51"/>
                </a:cubicBezTo>
                <a:cubicBezTo>
                  <a:pt x="4" y="24"/>
                  <a:pt x="4" y="24"/>
                  <a:pt x="4" y="24"/>
                </a:cubicBezTo>
                <a:cubicBezTo>
                  <a:pt x="1" y="21"/>
                  <a:pt x="0" y="18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" y="0"/>
                  <a:pt x="21" y="2"/>
                  <a:pt x="23" y="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7"/>
                  <a:pt x="45" y="27"/>
                </a:cubicBezTo>
                <a:cubicBezTo>
                  <a:pt x="45" y="28"/>
                  <a:pt x="43" y="30"/>
                  <a:pt x="42" y="30"/>
                </a:cubicBezTo>
                <a:cubicBezTo>
                  <a:pt x="42" y="30"/>
                  <a:pt x="42" y="30"/>
                  <a:pt x="42" y="29"/>
                </a:cubicBezTo>
                <a:cubicBezTo>
                  <a:pt x="20" y="8"/>
                  <a:pt x="20" y="8"/>
                  <a:pt x="20" y="8"/>
                </a:cubicBezTo>
                <a:cubicBezTo>
                  <a:pt x="18" y="6"/>
                  <a:pt x="16" y="5"/>
                  <a:pt x="13" y="5"/>
                </a:cubicBezTo>
                <a:cubicBezTo>
                  <a:pt x="8" y="5"/>
                  <a:pt x="4" y="9"/>
                  <a:pt x="4" y="14"/>
                </a:cubicBezTo>
                <a:cubicBezTo>
                  <a:pt x="4" y="16"/>
                  <a:pt x="5" y="19"/>
                  <a:pt x="7" y="21"/>
                </a:cubicBezTo>
                <a:cubicBezTo>
                  <a:pt x="35" y="48"/>
                  <a:pt x="35" y="48"/>
                  <a:pt x="35" y="48"/>
                </a:cubicBezTo>
                <a:cubicBezTo>
                  <a:pt x="36" y="50"/>
                  <a:pt x="38" y="50"/>
                  <a:pt x="40" y="50"/>
                </a:cubicBezTo>
                <a:cubicBezTo>
                  <a:pt x="43" y="50"/>
                  <a:pt x="45" y="48"/>
                  <a:pt x="45" y="45"/>
                </a:cubicBezTo>
                <a:cubicBezTo>
                  <a:pt x="45" y="43"/>
                  <a:pt x="44" y="41"/>
                  <a:pt x="43" y="4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1" y="18"/>
                  <a:pt x="20" y="18"/>
                </a:cubicBezTo>
                <a:cubicBezTo>
                  <a:pt x="19" y="18"/>
                  <a:pt x="18" y="19"/>
                  <a:pt x="18" y="21"/>
                </a:cubicBezTo>
                <a:cubicBezTo>
                  <a:pt x="18" y="22"/>
                  <a:pt x="18" y="22"/>
                  <a:pt x="19" y="23"/>
                </a:cubicBezTo>
                <a:cubicBezTo>
                  <a:pt x="33" y="38"/>
                  <a:pt x="33" y="38"/>
                  <a:pt x="33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2" y="41"/>
                  <a:pt x="31" y="41"/>
                </a:cubicBezTo>
                <a:cubicBezTo>
                  <a:pt x="31" y="41"/>
                  <a:pt x="30" y="41"/>
                  <a:pt x="30" y="4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5"/>
                  <a:pt x="13" y="23"/>
                  <a:pt x="13" y="21"/>
                </a:cubicBezTo>
                <a:cubicBezTo>
                  <a:pt x="13" y="17"/>
                  <a:pt x="16" y="14"/>
                  <a:pt x="20" y="14"/>
                </a:cubicBezTo>
                <a:cubicBezTo>
                  <a:pt x="22" y="14"/>
                  <a:pt x="24" y="15"/>
                  <a:pt x="26" y="16"/>
                </a:cubicBezTo>
                <a:cubicBezTo>
                  <a:pt x="46" y="37"/>
                  <a:pt x="46" y="37"/>
                  <a:pt x="46" y="37"/>
                </a:cubicBezTo>
                <a:cubicBezTo>
                  <a:pt x="49" y="39"/>
                  <a:pt x="50" y="42"/>
                  <a:pt x="50" y="45"/>
                </a:cubicBezTo>
                <a:cubicBezTo>
                  <a:pt x="50" y="51"/>
                  <a:pt x="46" y="55"/>
                  <a:pt x="40" y="55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66"/>
          <p:cNvSpPr>
            <a:spLocks noEditPoints="1"/>
          </p:cNvSpPr>
          <p:nvPr/>
        </p:nvSpPr>
        <p:spPr bwMode="auto">
          <a:xfrm>
            <a:off x="2663827" y="2277366"/>
            <a:ext cx="330416" cy="25628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74"/>
          <p:cNvSpPr>
            <a:spLocks noEditPoints="1"/>
          </p:cNvSpPr>
          <p:nvPr/>
        </p:nvSpPr>
        <p:spPr bwMode="auto">
          <a:xfrm>
            <a:off x="3106104" y="2850261"/>
            <a:ext cx="247650" cy="192088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52"/>
          <p:cNvSpPr>
            <a:spLocks noEditPoints="1"/>
          </p:cNvSpPr>
          <p:nvPr/>
        </p:nvSpPr>
        <p:spPr bwMode="auto">
          <a:xfrm>
            <a:off x="5817237" y="2821865"/>
            <a:ext cx="230188" cy="21272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45"/>
          <p:cNvSpPr>
            <a:spLocks noEditPoints="1"/>
          </p:cNvSpPr>
          <p:nvPr/>
        </p:nvSpPr>
        <p:spPr bwMode="auto">
          <a:xfrm>
            <a:off x="5079111" y="4115787"/>
            <a:ext cx="414602" cy="41460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45"/>
          <p:cNvSpPr>
            <a:spLocks noEditPoints="1"/>
          </p:cNvSpPr>
          <p:nvPr/>
        </p:nvSpPr>
        <p:spPr bwMode="auto">
          <a:xfrm>
            <a:off x="3697389" y="4152846"/>
            <a:ext cx="414602" cy="41460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752600" y="2195097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43825" y="1512624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36278" y="1534825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sz="12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71586" y="2233197"/>
            <a:ext cx="71981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  <a:endParaRPr lang="en-US" sz="1200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92708" y="3378249"/>
            <a:ext cx="60957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325327" y="2802179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36278" y="2802179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95601" y="1062464"/>
            <a:ext cx="640002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sz="1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80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5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0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9500"/>
                            </p:stCondLst>
                            <p:childTnLst>
                              <p:par>
                                <p:cTn id="15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64" grpId="0" animBg="1"/>
      <p:bldP spid="66" grpId="0" animBg="1"/>
      <p:bldP spid="69" grpId="0" animBg="1"/>
      <p:bldP spid="72" grpId="0" animBg="1"/>
      <p:bldP spid="73" grpId="0" animBg="1"/>
      <p:bldP spid="74" grpId="0" animBg="1"/>
      <p:bldP spid="75" grpId="0" animBg="1"/>
      <p:bldP spid="79" grpId="0"/>
      <p:bldP spid="81" grpId="0"/>
      <p:bldP spid="83" grpId="0"/>
      <p:bldP spid="84" grpId="0"/>
      <p:bldP spid="76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  <p:bldP spid="39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0638" y="870480"/>
            <a:ext cx="100540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6639" y="2283715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在此输入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你的标题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Rectangle 246"/>
          <p:cNvSpPr/>
          <p:nvPr/>
        </p:nvSpPr>
        <p:spPr>
          <a:xfrm>
            <a:off x="0" y="904391"/>
            <a:ext cx="9144000" cy="2473857"/>
          </a:xfrm>
          <a:prstGeom prst="rect">
            <a:avLst/>
          </a:prstGeom>
          <a:gradFill>
            <a:gsLst>
              <a:gs pos="0">
                <a:schemeClr val="accent4"/>
              </a:gs>
              <a:gs pos="50000">
                <a:schemeClr val="accent4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219274" y="3913973"/>
            <a:ext cx="2063693" cy="496140"/>
            <a:chOff x="5638262" y="1462782"/>
            <a:chExt cx="2063693" cy="496140"/>
          </a:xfrm>
        </p:grpSpPr>
        <p:sp>
          <p:nvSpPr>
            <p:cNvPr id="256" name="TextBox 255"/>
            <p:cNvSpPr txBox="1"/>
            <p:nvPr/>
          </p:nvSpPr>
          <p:spPr>
            <a:xfrm>
              <a:off x="5638263" y="1462782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7" name="TextBox 256"/>
            <p:cNvSpPr txBox="1"/>
            <p:nvPr/>
          </p:nvSpPr>
          <p:spPr>
            <a:xfrm>
              <a:off x="5638262" y="1651145"/>
              <a:ext cx="206369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57"/>
          <p:cNvGrpSpPr/>
          <p:nvPr/>
        </p:nvGrpSpPr>
        <p:grpSpPr>
          <a:xfrm>
            <a:off x="539511" y="3957756"/>
            <a:ext cx="579038" cy="562460"/>
            <a:chOff x="2552787" y="1654180"/>
            <a:chExt cx="579038" cy="562460"/>
          </a:xfrm>
        </p:grpSpPr>
        <p:sp>
          <p:nvSpPr>
            <p:cNvPr id="259" name="Rectangular Callout 258"/>
            <p:cNvSpPr>
              <a:spLocks noChangeAspect="1"/>
            </p:cNvSpPr>
            <p:nvPr/>
          </p:nvSpPr>
          <p:spPr>
            <a:xfrm flipH="1">
              <a:off x="2552787" y="1654180"/>
              <a:ext cx="579038" cy="562460"/>
            </a:xfrm>
            <a:prstGeom prst="wedgeRect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0" name="Freeform 5"/>
            <p:cNvSpPr>
              <a:spLocks noEditPoints="1"/>
            </p:cNvSpPr>
            <p:nvPr/>
          </p:nvSpPr>
          <p:spPr bwMode="auto">
            <a:xfrm>
              <a:off x="2696623" y="1797109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60"/>
          <p:cNvGrpSpPr/>
          <p:nvPr/>
        </p:nvGrpSpPr>
        <p:grpSpPr>
          <a:xfrm>
            <a:off x="3362254" y="3957755"/>
            <a:ext cx="579038" cy="562462"/>
            <a:chOff x="2552787" y="2490807"/>
            <a:chExt cx="579038" cy="562462"/>
          </a:xfrm>
        </p:grpSpPr>
        <p:sp>
          <p:nvSpPr>
            <p:cNvPr id="262" name="Rectangular Callout 261"/>
            <p:cNvSpPr>
              <a:spLocks noChangeAspect="1"/>
            </p:cNvSpPr>
            <p:nvPr/>
          </p:nvSpPr>
          <p:spPr>
            <a:xfrm flipH="1">
              <a:off x="2552787" y="2490807"/>
              <a:ext cx="579038" cy="562462"/>
            </a:xfrm>
            <a:prstGeom prst="wedgeRect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3" name="Freeform 245"/>
            <p:cNvSpPr/>
            <p:nvPr/>
          </p:nvSpPr>
          <p:spPr bwMode="auto">
            <a:xfrm>
              <a:off x="2702606" y="2615300"/>
              <a:ext cx="279400" cy="279400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63"/>
          <p:cNvGrpSpPr/>
          <p:nvPr/>
        </p:nvGrpSpPr>
        <p:grpSpPr>
          <a:xfrm>
            <a:off x="6108331" y="3957755"/>
            <a:ext cx="579038" cy="562462"/>
            <a:chOff x="6012175" y="1643965"/>
            <a:chExt cx="579038" cy="562462"/>
          </a:xfrm>
        </p:grpSpPr>
        <p:sp>
          <p:nvSpPr>
            <p:cNvPr id="265" name="Rectangular Callout 264"/>
            <p:cNvSpPr>
              <a:spLocks noChangeAspect="1"/>
            </p:cNvSpPr>
            <p:nvPr/>
          </p:nvSpPr>
          <p:spPr>
            <a:xfrm>
              <a:off x="6012175" y="1643965"/>
              <a:ext cx="579038" cy="562462"/>
            </a:xfrm>
            <a:prstGeom prst="wedgeRectCallou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6" name="Freeform 13"/>
            <p:cNvSpPr>
              <a:spLocks noEditPoints="1"/>
            </p:cNvSpPr>
            <p:nvPr/>
          </p:nvSpPr>
          <p:spPr bwMode="auto">
            <a:xfrm>
              <a:off x="6150607" y="1774109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32"/>
          <p:cNvGrpSpPr/>
          <p:nvPr/>
        </p:nvGrpSpPr>
        <p:grpSpPr>
          <a:xfrm>
            <a:off x="4006090" y="3913973"/>
            <a:ext cx="2063693" cy="496140"/>
            <a:chOff x="5638262" y="1462782"/>
            <a:chExt cx="2063693" cy="496140"/>
          </a:xfrm>
        </p:grpSpPr>
        <p:sp>
          <p:nvSpPr>
            <p:cNvPr id="268" name="TextBox 267"/>
            <p:cNvSpPr txBox="1"/>
            <p:nvPr/>
          </p:nvSpPr>
          <p:spPr>
            <a:xfrm>
              <a:off x="5638263" y="1462782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9" name="TextBox 268"/>
            <p:cNvSpPr txBox="1"/>
            <p:nvPr/>
          </p:nvSpPr>
          <p:spPr>
            <a:xfrm>
              <a:off x="5638262" y="1651145"/>
              <a:ext cx="206369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2"/>
          <p:cNvGrpSpPr/>
          <p:nvPr/>
        </p:nvGrpSpPr>
        <p:grpSpPr>
          <a:xfrm>
            <a:off x="6771226" y="3913973"/>
            <a:ext cx="2063693" cy="496140"/>
            <a:chOff x="5638262" y="1462782"/>
            <a:chExt cx="2063693" cy="496140"/>
          </a:xfrm>
        </p:grpSpPr>
        <p:sp>
          <p:nvSpPr>
            <p:cNvPr id="271" name="TextBox 270"/>
            <p:cNvSpPr txBox="1"/>
            <p:nvPr/>
          </p:nvSpPr>
          <p:spPr>
            <a:xfrm>
              <a:off x="5638263" y="1462782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5638262" y="1651145"/>
              <a:ext cx="2063693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4" name="Footer Text"/>
          <p:cNvSpPr txBox="1"/>
          <p:nvPr/>
        </p:nvSpPr>
        <p:spPr>
          <a:xfrm>
            <a:off x="5105947" y="1510378"/>
            <a:ext cx="3556151" cy="8233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altLang="zh-CN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endParaRPr 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r>
              <a: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altLang="zh-CN" sz="10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endParaRPr lang="en-US" sz="10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r>
              <a: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5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57"/>
          <p:cNvGrpSpPr/>
          <p:nvPr/>
        </p:nvGrpSpPr>
        <p:grpSpPr>
          <a:xfrm>
            <a:off x="377056" y="1109599"/>
            <a:ext cx="3042804" cy="2421014"/>
            <a:chOff x="2094899" y="1081795"/>
            <a:chExt cx="4400683" cy="3501414"/>
          </a:xfrm>
        </p:grpSpPr>
        <p:sp>
          <p:nvSpPr>
            <p:cNvPr id="59" name="Rectangle 58"/>
            <p:cNvSpPr/>
            <p:nvPr/>
          </p:nvSpPr>
          <p:spPr>
            <a:xfrm>
              <a:off x="2261198" y="1247618"/>
              <a:ext cx="4081379" cy="2259869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5"/>
            <p:cNvSpPr>
              <a:spLocks noEditPoints="1"/>
            </p:cNvSpPr>
            <p:nvPr/>
          </p:nvSpPr>
          <p:spPr bwMode="auto">
            <a:xfrm>
              <a:off x="2094899" y="1081795"/>
              <a:ext cx="4400683" cy="2608522"/>
            </a:xfrm>
            <a:custGeom>
              <a:avLst/>
              <a:gdLst/>
              <a:ahLst/>
              <a:cxnLst>
                <a:cxn ang="0">
                  <a:pos x="1757" y="0"/>
                </a:cxn>
                <a:cxn ang="0">
                  <a:pos x="921" y="0"/>
                </a:cxn>
                <a:cxn ang="0">
                  <a:pos x="893" y="0"/>
                </a:cxn>
                <a:cxn ang="0">
                  <a:pos x="56" y="0"/>
                </a:cxn>
                <a:cxn ang="0">
                  <a:pos x="0" y="47"/>
                </a:cxn>
                <a:cxn ang="0">
                  <a:pos x="0" y="1076"/>
                </a:cxn>
                <a:cxn ang="0">
                  <a:pos x="1816" y="1076"/>
                </a:cxn>
                <a:cxn ang="0">
                  <a:pos x="1816" y="47"/>
                </a:cxn>
                <a:cxn ang="0">
                  <a:pos x="1757" y="0"/>
                </a:cxn>
                <a:cxn ang="0">
                  <a:pos x="1732" y="1000"/>
                </a:cxn>
                <a:cxn ang="0">
                  <a:pos x="76" y="1000"/>
                </a:cxn>
                <a:cxn ang="0">
                  <a:pos x="76" y="68"/>
                </a:cxn>
                <a:cxn ang="0">
                  <a:pos x="1732" y="68"/>
                </a:cxn>
                <a:cxn ang="0">
                  <a:pos x="1732" y="1000"/>
                </a:cxn>
              </a:cxnLst>
              <a:rect l="0" t="0" r="r" b="b"/>
              <a:pathLst>
                <a:path w="1816" h="1076">
                  <a:moveTo>
                    <a:pt x="1757" y="0"/>
                  </a:moveTo>
                  <a:cubicBezTo>
                    <a:pt x="921" y="0"/>
                    <a:pt x="921" y="0"/>
                    <a:pt x="921" y="0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7" y="0"/>
                    <a:pt x="0" y="17"/>
                    <a:pt x="0" y="47"/>
                  </a:cubicBezTo>
                  <a:cubicBezTo>
                    <a:pt x="0" y="1076"/>
                    <a:pt x="0" y="1076"/>
                    <a:pt x="0" y="1076"/>
                  </a:cubicBezTo>
                  <a:cubicBezTo>
                    <a:pt x="1816" y="1076"/>
                    <a:pt x="1816" y="1076"/>
                    <a:pt x="1816" y="1076"/>
                  </a:cubicBezTo>
                  <a:cubicBezTo>
                    <a:pt x="1816" y="47"/>
                    <a:pt x="1816" y="47"/>
                    <a:pt x="1816" y="47"/>
                  </a:cubicBezTo>
                  <a:cubicBezTo>
                    <a:pt x="1816" y="17"/>
                    <a:pt x="1787" y="0"/>
                    <a:pt x="1757" y="0"/>
                  </a:cubicBezTo>
                  <a:moveTo>
                    <a:pt x="1732" y="1000"/>
                  </a:moveTo>
                  <a:cubicBezTo>
                    <a:pt x="76" y="1000"/>
                    <a:pt x="76" y="1000"/>
                    <a:pt x="76" y="1000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1732" y="68"/>
                    <a:pt x="1732" y="68"/>
                    <a:pt x="1732" y="68"/>
                  </a:cubicBezTo>
                  <a:cubicBezTo>
                    <a:pt x="1732" y="1000"/>
                    <a:pt x="1732" y="1000"/>
                    <a:pt x="1732" y="1000"/>
                  </a:cubicBezTo>
                </a:path>
              </a:pathLst>
            </a:custGeom>
            <a:solidFill>
              <a:srgbClr val="231F2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23"/>
            <p:cNvSpPr/>
            <p:nvPr/>
          </p:nvSpPr>
          <p:spPr bwMode="auto">
            <a:xfrm>
              <a:off x="2311744" y="1247618"/>
              <a:ext cx="3979748" cy="2259869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0" y="0"/>
                </a:cxn>
                <a:cxn ang="0">
                  <a:pos x="1872" y="1063"/>
                </a:cxn>
                <a:cxn ang="0">
                  <a:pos x="1872" y="0"/>
                </a:cxn>
              </a:cxnLst>
              <a:rect l="0" t="0" r="r" b="b"/>
              <a:pathLst>
                <a:path w="1872" h="1063">
                  <a:moveTo>
                    <a:pt x="1872" y="0"/>
                  </a:moveTo>
                  <a:lnTo>
                    <a:pt x="0" y="0"/>
                  </a:lnTo>
                  <a:lnTo>
                    <a:pt x="1872" y="1063"/>
                  </a:lnTo>
                  <a:lnTo>
                    <a:pt x="1872" y="0"/>
                  </a:lnTo>
                  <a:close/>
                </a:path>
              </a:pathLst>
            </a:custGeom>
            <a:solidFill>
              <a:srgbClr val="FFFFFF">
                <a:alpha val="16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27"/>
            <p:cNvSpPr/>
            <p:nvPr/>
          </p:nvSpPr>
          <p:spPr bwMode="auto">
            <a:xfrm>
              <a:off x="2094899" y="3690315"/>
              <a:ext cx="4400683" cy="3975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0"/>
                </a:cxn>
                <a:cxn ang="0">
                  <a:pos x="56" y="164"/>
                </a:cxn>
                <a:cxn ang="0">
                  <a:pos x="893" y="164"/>
                </a:cxn>
                <a:cxn ang="0">
                  <a:pos x="921" y="164"/>
                </a:cxn>
                <a:cxn ang="0">
                  <a:pos x="1757" y="164"/>
                </a:cxn>
                <a:cxn ang="0">
                  <a:pos x="1816" y="100"/>
                </a:cxn>
                <a:cxn ang="0">
                  <a:pos x="1816" y="0"/>
                </a:cxn>
                <a:cxn ang="0">
                  <a:pos x="0" y="0"/>
                </a:cxn>
              </a:cxnLst>
              <a:rect l="0" t="0" r="r" b="b"/>
              <a:pathLst>
                <a:path w="1816" h="164">
                  <a:moveTo>
                    <a:pt x="0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27" y="164"/>
                    <a:pt x="56" y="164"/>
                  </a:cubicBezTo>
                  <a:cubicBezTo>
                    <a:pt x="893" y="164"/>
                    <a:pt x="893" y="164"/>
                    <a:pt x="893" y="164"/>
                  </a:cubicBezTo>
                  <a:cubicBezTo>
                    <a:pt x="921" y="164"/>
                    <a:pt x="921" y="164"/>
                    <a:pt x="921" y="164"/>
                  </a:cubicBezTo>
                  <a:cubicBezTo>
                    <a:pt x="1757" y="164"/>
                    <a:pt x="1757" y="164"/>
                    <a:pt x="1757" y="164"/>
                  </a:cubicBezTo>
                  <a:cubicBezTo>
                    <a:pt x="1787" y="164"/>
                    <a:pt x="1816" y="130"/>
                    <a:pt x="1816" y="100"/>
                  </a:cubicBezTo>
                  <a:cubicBezTo>
                    <a:pt x="1816" y="0"/>
                    <a:pt x="1816" y="0"/>
                    <a:pt x="1816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83000">
                  <a:schemeClr val="bg1">
                    <a:lumMod val="75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18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sz="1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29"/>
            <p:cNvSpPr/>
            <p:nvPr/>
          </p:nvSpPr>
          <p:spPr bwMode="auto">
            <a:xfrm>
              <a:off x="3506519" y="4087866"/>
              <a:ext cx="1590198" cy="495343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22" y="0"/>
                </a:cxn>
                <a:cxn ang="0">
                  <a:pos x="143" y="0"/>
                </a:cxn>
                <a:cxn ang="0">
                  <a:pos x="102" y="128"/>
                </a:cxn>
                <a:cxn ang="0">
                  <a:pos x="108" y="204"/>
                </a:cxn>
                <a:cxn ang="0">
                  <a:pos x="322" y="204"/>
                </a:cxn>
                <a:cxn ang="0">
                  <a:pos x="335" y="204"/>
                </a:cxn>
                <a:cxn ang="0">
                  <a:pos x="549" y="204"/>
                </a:cxn>
                <a:cxn ang="0">
                  <a:pos x="555" y="128"/>
                </a:cxn>
                <a:cxn ang="0">
                  <a:pos x="513" y="0"/>
                </a:cxn>
                <a:cxn ang="0">
                  <a:pos x="335" y="0"/>
                </a:cxn>
              </a:cxnLst>
              <a:rect l="0" t="0" r="r" b="b"/>
              <a:pathLst>
                <a:path w="656" h="204">
                  <a:moveTo>
                    <a:pt x="335" y="0"/>
                  </a:moveTo>
                  <a:cubicBezTo>
                    <a:pt x="322" y="0"/>
                    <a:pt x="322" y="0"/>
                    <a:pt x="32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2" y="88"/>
                    <a:pt x="102" y="128"/>
                  </a:cubicBezTo>
                  <a:cubicBezTo>
                    <a:pt x="62" y="169"/>
                    <a:pt x="0" y="204"/>
                    <a:pt x="108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35" y="204"/>
                    <a:pt x="335" y="204"/>
                    <a:pt x="335" y="204"/>
                  </a:cubicBezTo>
                  <a:cubicBezTo>
                    <a:pt x="549" y="204"/>
                    <a:pt x="549" y="204"/>
                    <a:pt x="549" y="204"/>
                  </a:cubicBezTo>
                  <a:cubicBezTo>
                    <a:pt x="656" y="204"/>
                    <a:pt x="594" y="169"/>
                    <a:pt x="555" y="128"/>
                  </a:cubicBezTo>
                  <a:cubicBezTo>
                    <a:pt x="515" y="88"/>
                    <a:pt x="513" y="0"/>
                    <a:pt x="513" y="0"/>
                  </a:cubicBezTo>
                  <a:lnTo>
                    <a:pt x="335" y="0"/>
                  </a:lnTo>
                  <a:close/>
                </a:path>
              </a:pathLst>
            </a:custGeom>
            <a:gradFill>
              <a:gsLst>
                <a:gs pos="42000">
                  <a:schemeClr val="bg1">
                    <a:lumMod val="75000"/>
                  </a:schemeClr>
                </a:gs>
                <a:gs pos="6000">
                  <a:schemeClr val="bg1">
                    <a:lumMod val="8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2382935" y="2058796"/>
            <a:ext cx="2968625" cy="1552598"/>
            <a:chOff x="2844800" y="1304396"/>
            <a:chExt cx="2803525" cy="1466250"/>
          </a:xfrm>
        </p:grpSpPr>
        <p:grpSp>
          <p:nvGrpSpPr>
            <p:cNvPr id="12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49" name="Freeform 12"/>
              <p:cNvSpPr/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21"/>
              <p:cNvSpPr/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46" name="Freeform 15"/>
              <p:cNvSpPr/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16"/>
              <p:cNvSpPr/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>
                <a:gsLst>
                  <a:gs pos="42000">
                    <a:schemeClr val="bg1">
                      <a:lumMod val="75000"/>
                    </a:schemeClr>
                  </a:gs>
                  <a:gs pos="6000">
                    <a:schemeClr val="bg1">
                      <a:lumMod val="8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31"/>
              <p:cNvSpPr/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539511" y="1341072"/>
            <a:ext cx="4478056" cy="2044618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Isosceles Triangle 20"/>
          <p:cNvSpPr/>
          <p:nvPr/>
        </p:nvSpPr>
        <p:spPr>
          <a:xfrm>
            <a:off x="707428" y="1972820"/>
            <a:ext cx="914400" cy="1412871"/>
          </a:xfrm>
          <a:prstGeom prst="triangle">
            <a:avLst/>
          </a:prstGeom>
          <a:gradFill>
            <a:gsLst>
              <a:gs pos="0">
                <a:schemeClr val="accent1"/>
              </a:gs>
              <a:gs pos="48000">
                <a:schemeClr val="accent1"/>
              </a:gs>
              <a:gs pos="5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359118" y="2275578"/>
            <a:ext cx="914400" cy="1110113"/>
          </a:xfrm>
          <a:prstGeom prst="triangle">
            <a:avLst/>
          </a:prstGeom>
          <a:gradFill>
            <a:gsLst>
              <a:gs pos="0">
                <a:schemeClr val="accent2"/>
              </a:gs>
              <a:gs pos="48000">
                <a:schemeClr val="accent2"/>
              </a:gs>
              <a:gs pos="50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Isosceles Triangle 27"/>
          <p:cNvSpPr/>
          <p:nvPr/>
        </p:nvSpPr>
        <p:spPr>
          <a:xfrm flipH="1">
            <a:off x="2662498" y="1670062"/>
            <a:ext cx="914400" cy="1715628"/>
          </a:xfrm>
          <a:prstGeom prst="triangle">
            <a:avLst/>
          </a:prstGeom>
          <a:gradFill>
            <a:gsLst>
              <a:gs pos="100000">
                <a:schemeClr val="accent4"/>
              </a:gs>
              <a:gs pos="51000">
                <a:schemeClr val="accent4"/>
              </a:gs>
              <a:gs pos="50000">
                <a:schemeClr val="accent4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Isosceles Triangle 22"/>
          <p:cNvSpPr/>
          <p:nvPr/>
        </p:nvSpPr>
        <p:spPr>
          <a:xfrm>
            <a:off x="2010808" y="2611977"/>
            <a:ext cx="914400" cy="773714"/>
          </a:xfrm>
          <a:prstGeom prst="triangle">
            <a:avLst/>
          </a:prstGeom>
          <a:gradFill>
            <a:gsLst>
              <a:gs pos="0">
                <a:schemeClr val="accent3"/>
              </a:gs>
              <a:gs pos="48000">
                <a:schemeClr val="accent3"/>
              </a:gs>
              <a:gs pos="50000">
                <a:schemeClr val="accent3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Isosceles Triangle 30"/>
          <p:cNvSpPr/>
          <p:nvPr/>
        </p:nvSpPr>
        <p:spPr>
          <a:xfrm flipH="1">
            <a:off x="3314188" y="2037696"/>
            <a:ext cx="914400" cy="1347994"/>
          </a:xfrm>
          <a:prstGeom prst="triangle">
            <a:avLst/>
          </a:prstGeom>
          <a:gradFill>
            <a:gsLst>
              <a:gs pos="100000">
                <a:schemeClr val="accent5"/>
              </a:gs>
              <a:gs pos="51000">
                <a:schemeClr val="accent5"/>
              </a:gs>
              <a:gs pos="50000">
                <a:schemeClr val="accent5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Isosceles Triangle 33"/>
          <p:cNvSpPr/>
          <p:nvPr/>
        </p:nvSpPr>
        <p:spPr>
          <a:xfrm flipH="1">
            <a:off x="3965878" y="2446180"/>
            <a:ext cx="914400" cy="939511"/>
          </a:xfrm>
          <a:prstGeom prst="triangle">
            <a:avLst/>
          </a:prstGeom>
          <a:gradFill>
            <a:gsLst>
              <a:gs pos="100000">
                <a:schemeClr val="accent6"/>
              </a:gs>
              <a:gs pos="51000">
                <a:schemeClr val="accent6"/>
              </a:gs>
              <a:gs pos="50000">
                <a:schemeClr val="accent6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Group 136"/>
          <p:cNvGrpSpPr/>
          <p:nvPr/>
        </p:nvGrpSpPr>
        <p:grpSpPr>
          <a:xfrm>
            <a:off x="737113" y="3605735"/>
            <a:ext cx="846386" cy="714750"/>
            <a:chOff x="769143" y="3281022"/>
            <a:chExt cx="846386" cy="714749"/>
          </a:xfrm>
        </p:grpSpPr>
        <p:sp>
          <p:nvSpPr>
            <p:cNvPr id="59" name="Oval 58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7" name="Group 120"/>
            <p:cNvGrpSpPr/>
            <p:nvPr/>
          </p:nvGrpSpPr>
          <p:grpSpPr>
            <a:xfrm>
              <a:off x="769143" y="3475474"/>
              <a:ext cx="846386" cy="520297"/>
              <a:chOff x="826750" y="3705902"/>
              <a:chExt cx="846386" cy="520297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826750" y="4056922"/>
                <a:ext cx="846386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输入你的标题</a:t>
                </a:r>
                <a:endParaRPr 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103" name="Straight Connector 102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Group 137"/>
          <p:cNvGrpSpPr/>
          <p:nvPr/>
        </p:nvGrpSpPr>
        <p:grpSpPr>
          <a:xfrm>
            <a:off x="1370791" y="3605735"/>
            <a:ext cx="846386" cy="1039869"/>
            <a:chOff x="1426484" y="3281022"/>
            <a:chExt cx="846386" cy="1039869"/>
          </a:xfrm>
        </p:grpSpPr>
        <p:sp>
          <p:nvSpPr>
            <p:cNvPr id="85" name="Oval 84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Group 107"/>
            <p:cNvGrpSpPr/>
            <p:nvPr/>
          </p:nvGrpSpPr>
          <p:grpSpPr>
            <a:xfrm>
              <a:off x="1426484" y="3475474"/>
              <a:ext cx="846386" cy="845417"/>
              <a:chOff x="1475280" y="3705902"/>
              <a:chExt cx="846386" cy="845417"/>
            </a:xfrm>
          </p:grpSpPr>
          <p:cxnSp>
            <p:nvCxnSpPr>
              <p:cNvPr id="104" name="Straight Connector 103"/>
              <p:cNvCxnSpPr/>
              <p:nvPr/>
            </p:nvCxnSpPr>
            <p:spPr>
              <a:xfrm>
                <a:off x="1898472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TextBox 106"/>
              <p:cNvSpPr txBox="1"/>
              <p:nvPr/>
            </p:nvSpPr>
            <p:spPr>
              <a:xfrm>
                <a:off x="1475280" y="4382042"/>
                <a:ext cx="846386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输入你的标题</a:t>
                </a:r>
                <a:endParaRPr 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Group 139"/>
          <p:cNvGrpSpPr/>
          <p:nvPr/>
        </p:nvGrpSpPr>
        <p:grpSpPr>
          <a:xfrm>
            <a:off x="2695753" y="3605735"/>
            <a:ext cx="846386" cy="1039869"/>
            <a:chOff x="2741166" y="3281022"/>
            <a:chExt cx="846386" cy="1039869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305837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4" name="Group 108"/>
            <p:cNvGrpSpPr/>
            <p:nvPr/>
          </p:nvGrpSpPr>
          <p:grpSpPr>
            <a:xfrm>
              <a:off x="2741166" y="3475474"/>
              <a:ext cx="846386" cy="845417"/>
              <a:chOff x="1475280" y="3705902"/>
              <a:chExt cx="846386" cy="845417"/>
            </a:xfrm>
          </p:grpSpPr>
          <p:cxnSp>
            <p:nvCxnSpPr>
              <p:cNvPr id="110" name="Straight Connector 109"/>
              <p:cNvCxnSpPr/>
              <p:nvPr/>
            </p:nvCxnSpPr>
            <p:spPr>
              <a:xfrm>
                <a:off x="1899218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TextBox 110"/>
              <p:cNvSpPr txBox="1"/>
              <p:nvPr/>
            </p:nvSpPr>
            <p:spPr>
              <a:xfrm>
                <a:off x="1475280" y="4382042"/>
                <a:ext cx="846386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输入你的标题</a:t>
                </a:r>
                <a:endParaRPr 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141"/>
          <p:cNvGrpSpPr/>
          <p:nvPr/>
        </p:nvGrpSpPr>
        <p:grpSpPr>
          <a:xfrm>
            <a:off x="4000166" y="3605735"/>
            <a:ext cx="846386" cy="1039869"/>
            <a:chOff x="4055848" y="3281022"/>
            <a:chExt cx="846386" cy="1039869"/>
          </a:xfrm>
        </p:grpSpPr>
        <p:sp>
          <p:nvSpPr>
            <p:cNvPr id="88" name="Oval 87"/>
            <p:cNvSpPr>
              <a:spLocks noChangeAspect="1"/>
            </p:cNvSpPr>
            <p:nvPr/>
          </p:nvSpPr>
          <p:spPr>
            <a:xfrm>
              <a:off x="437181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111"/>
            <p:cNvGrpSpPr/>
            <p:nvPr/>
          </p:nvGrpSpPr>
          <p:grpSpPr>
            <a:xfrm>
              <a:off x="4055848" y="3475474"/>
              <a:ext cx="846386" cy="845417"/>
              <a:chOff x="1475280" y="3705902"/>
              <a:chExt cx="846386" cy="845417"/>
            </a:xfrm>
          </p:grpSpPr>
          <p:cxnSp>
            <p:nvCxnSpPr>
              <p:cNvPr id="113" name="Straight Connector 112"/>
              <p:cNvCxnSpPr/>
              <p:nvPr/>
            </p:nvCxnSpPr>
            <p:spPr>
              <a:xfrm>
                <a:off x="1899218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Box 113"/>
              <p:cNvSpPr txBox="1"/>
              <p:nvPr/>
            </p:nvSpPr>
            <p:spPr>
              <a:xfrm>
                <a:off x="1475280" y="4382042"/>
                <a:ext cx="846386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输入你的标题</a:t>
                </a:r>
                <a:endParaRPr 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8"/>
          <p:cNvGrpSpPr/>
          <p:nvPr/>
        </p:nvGrpSpPr>
        <p:grpSpPr>
          <a:xfrm>
            <a:off x="2041527" y="3605735"/>
            <a:ext cx="846386" cy="714750"/>
            <a:chOff x="2083825" y="3281022"/>
            <a:chExt cx="846386" cy="714749"/>
          </a:xfrm>
        </p:grpSpPr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240165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5" name="Group 121"/>
            <p:cNvGrpSpPr/>
            <p:nvPr/>
          </p:nvGrpSpPr>
          <p:grpSpPr>
            <a:xfrm>
              <a:off x="2083825" y="3475474"/>
              <a:ext cx="846386" cy="520297"/>
              <a:chOff x="826750" y="3705902"/>
              <a:chExt cx="846386" cy="520297"/>
            </a:xfrm>
          </p:grpSpPr>
          <p:sp>
            <p:nvSpPr>
              <p:cNvPr id="123" name="TextBox 122"/>
              <p:cNvSpPr txBox="1"/>
              <p:nvPr/>
            </p:nvSpPr>
            <p:spPr>
              <a:xfrm>
                <a:off x="826750" y="4056922"/>
                <a:ext cx="846386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输入你的标题</a:t>
                </a:r>
                <a:endParaRPr 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124" name="Straight Connector 123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40"/>
          <p:cNvGrpSpPr/>
          <p:nvPr/>
        </p:nvGrpSpPr>
        <p:grpSpPr>
          <a:xfrm>
            <a:off x="3345940" y="3605735"/>
            <a:ext cx="846386" cy="714750"/>
            <a:chOff x="3398507" y="3281022"/>
            <a:chExt cx="846386" cy="714749"/>
          </a:xfrm>
        </p:grpSpPr>
        <p:sp>
          <p:nvSpPr>
            <p:cNvPr id="87" name="Oval 86"/>
            <p:cNvSpPr>
              <a:spLocks noChangeAspect="1"/>
            </p:cNvSpPr>
            <p:nvPr/>
          </p:nvSpPr>
          <p:spPr>
            <a:xfrm>
              <a:off x="371509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8" name="Group 124"/>
            <p:cNvGrpSpPr/>
            <p:nvPr/>
          </p:nvGrpSpPr>
          <p:grpSpPr>
            <a:xfrm>
              <a:off x="3398507" y="3475474"/>
              <a:ext cx="846386" cy="520297"/>
              <a:chOff x="826750" y="3705902"/>
              <a:chExt cx="846386" cy="520297"/>
            </a:xfrm>
          </p:grpSpPr>
          <p:sp>
            <p:nvSpPr>
              <p:cNvPr id="126" name="TextBox 125"/>
              <p:cNvSpPr txBox="1"/>
              <p:nvPr/>
            </p:nvSpPr>
            <p:spPr>
              <a:xfrm>
                <a:off x="826750" y="4056922"/>
                <a:ext cx="846386" cy="1692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1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输入你的标题</a:t>
                </a:r>
                <a:endParaRPr lang="en-US" sz="11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127" name="Straight Connector 126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1" name="Group 279"/>
          <p:cNvGrpSpPr/>
          <p:nvPr/>
        </p:nvGrpSpPr>
        <p:grpSpPr>
          <a:xfrm>
            <a:off x="867604" y="1171891"/>
            <a:ext cx="555782" cy="555779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279"/>
          <p:cNvGrpSpPr/>
          <p:nvPr/>
        </p:nvGrpSpPr>
        <p:grpSpPr>
          <a:xfrm>
            <a:off x="1536840" y="1545099"/>
            <a:ext cx="555782" cy="555779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5" name="Group 279"/>
          <p:cNvGrpSpPr/>
          <p:nvPr/>
        </p:nvGrpSpPr>
        <p:grpSpPr>
          <a:xfrm>
            <a:off x="2183286" y="1917547"/>
            <a:ext cx="555782" cy="555779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Group 279"/>
          <p:cNvGrpSpPr/>
          <p:nvPr/>
        </p:nvGrpSpPr>
        <p:grpSpPr>
          <a:xfrm>
            <a:off x="2833626" y="976519"/>
            <a:ext cx="555782" cy="555779"/>
            <a:chOff x="846989" y="1401020"/>
            <a:chExt cx="877416" cy="877416"/>
          </a:xfrm>
          <a:effectLst/>
        </p:grpSpPr>
        <p:sp>
          <p:nvSpPr>
            <p:cNvPr id="125" name="Teardrop 124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279"/>
          <p:cNvGrpSpPr/>
          <p:nvPr/>
        </p:nvGrpSpPr>
        <p:grpSpPr>
          <a:xfrm>
            <a:off x="3504514" y="1358916"/>
            <a:ext cx="555782" cy="555779"/>
            <a:chOff x="846989" y="1401020"/>
            <a:chExt cx="877416" cy="877416"/>
          </a:xfrm>
          <a:effectLst/>
        </p:grpSpPr>
        <p:sp>
          <p:nvSpPr>
            <p:cNvPr id="134" name="Teardrop 13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Oval 13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85%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Group 279"/>
          <p:cNvGrpSpPr/>
          <p:nvPr/>
        </p:nvGrpSpPr>
        <p:grpSpPr>
          <a:xfrm>
            <a:off x="4150411" y="1759643"/>
            <a:ext cx="555782" cy="555779"/>
            <a:chOff x="846989" y="1401020"/>
            <a:chExt cx="877416" cy="877416"/>
          </a:xfrm>
          <a:effectLst/>
        </p:grpSpPr>
        <p:sp>
          <p:nvSpPr>
            <p:cNvPr id="139" name="Teardrop 13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75%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5731804" y="1149340"/>
            <a:ext cx="298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31804" y="1793291"/>
            <a:ext cx="298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31804" y="2437243"/>
            <a:ext cx="298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731804" y="3097705"/>
            <a:ext cx="2987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710796" y="3790558"/>
            <a:ext cx="3008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205678" y="1212379"/>
            <a:ext cx="493370" cy="479245"/>
            <a:chOff x="5205677" y="1309828"/>
            <a:chExt cx="493370" cy="479245"/>
          </a:xfrm>
        </p:grpSpPr>
        <p:sp>
          <p:nvSpPr>
            <p:cNvPr id="89" name="Rounded Rectangle 88"/>
            <p:cNvSpPr/>
            <p:nvPr/>
          </p:nvSpPr>
          <p:spPr>
            <a:xfrm>
              <a:off x="5205677" y="130982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117"/>
            <p:cNvSpPr/>
            <p:nvPr/>
          </p:nvSpPr>
          <p:spPr bwMode="auto">
            <a:xfrm>
              <a:off x="5317181" y="1414269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205678" y="1869099"/>
            <a:ext cx="493370" cy="479245"/>
            <a:chOff x="5205677" y="1966548"/>
            <a:chExt cx="493370" cy="479245"/>
          </a:xfrm>
        </p:grpSpPr>
        <p:sp>
          <p:nvSpPr>
            <p:cNvPr id="92" name="Rounded Rectangle 91"/>
            <p:cNvSpPr/>
            <p:nvPr/>
          </p:nvSpPr>
          <p:spPr>
            <a:xfrm>
              <a:off x="5205677" y="1966548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36"/>
            <p:cNvSpPr>
              <a:spLocks noEditPoints="1"/>
            </p:cNvSpPr>
            <p:nvPr/>
          </p:nvSpPr>
          <p:spPr bwMode="auto">
            <a:xfrm>
              <a:off x="5317181" y="2059372"/>
              <a:ext cx="270363" cy="293597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205678" y="2525819"/>
            <a:ext cx="493370" cy="479245"/>
            <a:chOff x="5205677" y="2623268"/>
            <a:chExt cx="493370" cy="479245"/>
          </a:xfrm>
        </p:grpSpPr>
        <p:sp>
          <p:nvSpPr>
            <p:cNvPr id="95" name="Rounded Rectangle 94"/>
            <p:cNvSpPr/>
            <p:nvPr/>
          </p:nvSpPr>
          <p:spPr>
            <a:xfrm>
              <a:off x="5205677" y="2623268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13"/>
            <p:cNvSpPr>
              <a:spLocks noEditPoints="1"/>
            </p:cNvSpPr>
            <p:nvPr/>
          </p:nvSpPr>
          <p:spPr bwMode="auto">
            <a:xfrm>
              <a:off x="5301275" y="2711803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205678" y="3182539"/>
            <a:ext cx="493370" cy="479245"/>
            <a:chOff x="5205677" y="3279988"/>
            <a:chExt cx="493370" cy="479245"/>
          </a:xfrm>
        </p:grpSpPr>
        <p:sp>
          <p:nvSpPr>
            <p:cNvPr id="99" name="Rounded Rectangle 98"/>
            <p:cNvSpPr/>
            <p:nvPr/>
          </p:nvSpPr>
          <p:spPr>
            <a:xfrm>
              <a:off x="5205677" y="3279988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171"/>
            <p:cNvSpPr>
              <a:spLocks noEditPoints="1"/>
            </p:cNvSpPr>
            <p:nvPr/>
          </p:nvSpPr>
          <p:spPr bwMode="auto">
            <a:xfrm>
              <a:off x="5300142" y="3369769"/>
              <a:ext cx="304440" cy="299683"/>
            </a:xfrm>
            <a:custGeom>
              <a:avLst/>
              <a:gdLst/>
              <a:ahLst/>
              <a:cxnLst>
                <a:cxn ang="0">
                  <a:pos x="30" y="58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59" y="29"/>
                </a:cxn>
                <a:cxn ang="0">
                  <a:pos x="30" y="58"/>
                </a:cxn>
                <a:cxn ang="0">
                  <a:pos x="30" y="8"/>
                </a:cxn>
                <a:cxn ang="0">
                  <a:pos x="9" y="29"/>
                </a:cxn>
                <a:cxn ang="0">
                  <a:pos x="30" y="49"/>
                </a:cxn>
                <a:cxn ang="0">
                  <a:pos x="50" y="29"/>
                </a:cxn>
                <a:cxn ang="0">
                  <a:pos x="30" y="8"/>
                </a:cxn>
                <a:cxn ang="0">
                  <a:pos x="34" y="32"/>
                </a:cxn>
                <a:cxn ang="0">
                  <a:pos x="33" y="34"/>
                </a:cxn>
                <a:cxn ang="0">
                  <a:pos x="21" y="34"/>
                </a:cxn>
                <a:cxn ang="0">
                  <a:pos x="20" y="32"/>
                </a:cxn>
                <a:cxn ang="0">
                  <a:pos x="20" y="30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15"/>
                </a:cxn>
                <a:cxn ang="0">
                  <a:pos x="31" y="14"/>
                </a:cxn>
                <a:cxn ang="0">
                  <a:pos x="33" y="14"/>
                </a:cxn>
                <a:cxn ang="0">
                  <a:pos x="34" y="15"/>
                </a:cxn>
                <a:cxn ang="0">
                  <a:pos x="34" y="32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45"/>
                    <a:pt x="46" y="58"/>
                    <a:pt x="30" y="58"/>
                  </a:cubicBezTo>
                  <a:close/>
                  <a:moveTo>
                    <a:pt x="30" y="8"/>
                  </a:moveTo>
                  <a:cubicBezTo>
                    <a:pt x="18" y="8"/>
                    <a:pt x="9" y="17"/>
                    <a:pt x="9" y="29"/>
                  </a:cubicBezTo>
                  <a:cubicBezTo>
                    <a:pt x="9" y="40"/>
                    <a:pt x="18" y="49"/>
                    <a:pt x="30" y="49"/>
                  </a:cubicBezTo>
                  <a:cubicBezTo>
                    <a:pt x="41" y="49"/>
                    <a:pt x="50" y="40"/>
                    <a:pt x="50" y="29"/>
                  </a:cubicBezTo>
                  <a:cubicBezTo>
                    <a:pt x="50" y="17"/>
                    <a:pt x="41" y="8"/>
                    <a:pt x="30" y="8"/>
                  </a:cubicBezTo>
                  <a:close/>
                  <a:moveTo>
                    <a:pt x="34" y="32"/>
                  </a:moveTo>
                  <a:cubicBezTo>
                    <a:pt x="34" y="33"/>
                    <a:pt x="34" y="34"/>
                    <a:pt x="3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3"/>
                    <a:pt x="20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5"/>
                    <a:pt x="34" y="15"/>
                  </a:cubicBezTo>
                  <a:lnTo>
                    <a:pt x="34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205678" y="3839259"/>
            <a:ext cx="493370" cy="479245"/>
            <a:chOff x="5205677" y="3936708"/>
            <a:chExt cx="493370" cy="479245"/>
          </a:xfrm>
        </p:grpSpPr>
        <p:sp>
          <p:nvSpPr>
            <p:cNvPr id="116" name="Rounded Rectangle 115"/>
            <p:cNvSpPr/>
            <p:nvPr/>
          </p:nvSpPr>
          <p:spPr>
            <a:xfrm>
              <a:off x="5205677" y="3936708"/>
              <a:ext cx="493370" cy="47924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135"/>
            <p:cNvSpPr>
              <a:spLocks noEditPoints="1"/>
            </p:cNvSpPr>
            <p:nvPr/>
          </p:nvSpPr>
          <p:spPr bwMode="auto">
            <a:xfrm>
              <a:off x="5326950" y="4058855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8" grpId="0" animBg="1"/>
      <p:bldP spid="23" grpId="0" animBg="1"/>
      <p:bldP spid="31" grpId="0" animBg="1"/>
      <p:bldP spid="34" grpId="0" animBg="1"/>
      <p:bldP spid="79" grpId="0"/>
      <p:bldP spid="80" grpId="0"/>
      <p:bldP spid="81" grpId="0"/>
      <p:bldP spid="82" grpId="0"/>
      <p:bldP spid="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Chart 66"/>
          <p:cNvGraphicFramePr/>
          <p:nvPr/>
        </p:nvGraphicFramePr>
        <p:xfrm>
          <a:off x="3326160" y="1056173"/>
          <a:ext cx="2801230" cy="3013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" name="Group 155"/>
          <p:cNvGrpSpPr/>
          <p:nvPr/>
        </p:nvGrpSpPr>
        <p:grpSpPr>
          <a:xfrm>
            <a:off x="597118" y="1438523"/>
            <a:ext cx="2505477" cy="2044618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Isosceles Triangle 20"/>
          <p:cNvSpPr/>
          <p:nvPr/>
        </p:nvSpPr>
        <p:spPr>
          <a:xfrm>
            <a:off x="765035" y="2070269"/>
            <a:ext cx="914400" cy="1412871"/>
          </a:xfrm>
          <a:prstGeom prst="triangle">
            <a:avLst/>
          </a:prstGeom>
          <a:gradFill>
            <a:gsLst>
              <a:gs pos="0">
                <a:schemeClr val="accent1"/>
              </a:gs>
              <a:gs pos="48000">
                <a:schemeClr val="accent1"/>
              </a:gs>
              <a:gs pos="5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1416725" y="2373028"/>
            <a:ext cx="914400" cy="1110113"/>
          </a:xfrm>
          <a:prstGeom prst="triangle">
            <a:avLst/>
          </a:prstGeom>
          <a:gradFill>
            <a:gsLst>
              <a:gs pos="0">
                <a:schemeClr val="accent2"/>
              </a:gs>
              <a:gs pos="48000">
                <a:schemeClr val="accent2"/>
              </a:gs>
              <a:gs pos="50000">
                <a:schemeClr val="accent2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Isosceles Triangle 22"/>
          <p:cNvSpPr/>
          <p:nvPr/>
        </p:nvSpPr>
        <p:spPr>
          <a:xfrm>
            <a:off x="2068415" y="2709427"/>
            <a:ext cx="914400" cy="773714"/>
          </a:xfrm>
          <a:prstGeom prst="triangle">
            <a:avLst/>
          </a:prstGeom>
          <a:gradFill>
            <a:gsLst>
              <a:gs pos="0">
                <a:schemeClr val="accent3"/>
              </a:gs>
              <a:gs pos="48000">
                <a:schemeClr val="accent3"/>
              </a:gs>
              <a:gs pos="50000">
                <a:schemeClr val="accent3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279"/>
          <p:cNvGrpSpPr/>
          <p:nvPr/>
        </p:nvGrpSpPr>
        <p:grpSpPr>
          <a:xfrm>
            <a:off x="925212" y="1269341"/>
            <a:ext cx="555782" cy="555779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79"/>
          <p:cNvGrpSpPr/>
          <p:nvPr/>
        </p:nvGrpSpPr>
        <p:grpSpPr>
          <a:xfrm>
            <a:off x="1594447" y="1642549"/>
            <a:ext cx="555782" cy="555779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279"/>
          <p:cNvGrpSpPr/>
          <p:nvPr/>
        </p:nvGrpSpPr>
        <p:grpSpPr>
          <a:xfrm>
            <a:off x="2240893" y="2014997"/>
            <a:ext cx="555782" cy="555779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2" name="TextBox 141"/>
          <p:cNvSpPr txBox="1"/>
          <p:nvPr/>
        </p:nvSpPr>
        <p:spPr>
          <a:xfrm>
            <a:off x="6909694" y="1477218"/>
            <a:ext cx="1822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909694" y="2236383"/>
            <a:ext cx="1822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6909694" y="3081509"/>
            <a:ext cx="1822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00" name="Straight Connector 99"/>
          <p:cNvCxnSpPr/>
          <p:nvPr/>
        </p:nvCxnSpPr>
        <p:spPr>
          <a:xfrm>
            <a:off x="3326159" y="1488060"/>
            <a:ext cx="0" cy="200540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 Placeholder 3"/>
          <p:cNvSpPr txBox="1"/>
          <p:nvPr/>
        </p:nvSpPr>
        <p:spPr>
          <a:xfrm>
            <a:off x="6189946" y="1564794"/>
            <a:ext cx="719749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Text Placeholder 3"/>
          <p:cNvSpPr txBox="1"/>
          <p:nvPr/>
        </p:nvSpPr>
        <p:spPr>
          <a:xfrm>
            <a:off x="6189946" y="2348249"/>
            <a:ext cx="719749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80%</a:t>
            </a:r>
            <a:endParaRPr lang="en-US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Text Placeholder 3"/>
          <p:cNvSpPr txBox="1"/>
          <p:nvPr/>
        </p:nvSpPr>
        <p:spPr>
          <a:xfrm>
            <a:off x="6184997" y="3177790"/>
            <a:ext cx="719749" cy="43088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913765">
              <a:spcBef>
                <a:spcPct val="20000"/>
              </a:spcBef>
              <a:defRPr/>
            </a:pPr>
            <a:r>
              <a: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  <a:endParaRPr lang="en-US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86"/>
          <p:cNvSpPr>
            <a:spLocks noEditPoints="1"/>
          </p:cNvSpPr>
          <p:nvPr/>
        </p:nvSpPr>
        <p:spPr bwMode="auto">
          <a:xfrm>
            <a:off x="4552950" y="2255141"/>
            <a:ext cx="345642" cy="58155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ooter Text"/>
          <p:cNvSpPr txBox="1"/>
          <p:nvPr/>
        </p:nvSpPr>
        <p:spPr>
          <a:xfrm>
            <a:off x="692057" y="4140653"/>
            <a:ext cx="775988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;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0" name="Straight Line buttom"/>
          <p:cNvCxnSpPr/>
          <p:nvPr/>
        </p:nvCxnSpPr>
        <p:spPr>
          <a:xfrm>
            <a:off x="685800" y="4007201"/>
            <a:ext cx="777240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7" grpId="0">
        <p:bldAsOne/>
      </p:bldGraphic>
      <p:bldP spid="21" grpId="0" animBg="1"/>
      <p:bldP spid="22" grpId="0" animBg="1"/>
      <p:bldP spid="23" grpId="0" animBg="1"/>
      <p:bldP spid="142" grpId="0"/>
      <p:bldP spid="145" grpId="0"/>
      <p:bldP spid="101" grpId="0"/>
      <p:bldP spid="108" grpId="0"/>
      <p:bldP spid="115" grpId="0"/>
      <p:bldP spid="68" grpId="0" animBg="1"/>
      <p:bldP spid="6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" name="Chart 63"/>
          <p:cNvGraphicFramePr/>
          <p:nvPr/>
        </p:nvGraphicFramePr>
        <p:xfrm>
          <a:off x="794525" y="1189183"/>
          <a:ext cx="7554952" cy="2435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" name="Group 78"/>
          <p:cNvGrpSpPr/>
          <p:nvPr/>
        </p:nvGrpSpPr>
        <p:grpSpPr>
          <a:xfrm>
            <a:off x="654724" y="3781498"/>
            <a:ext cx="1296168" cy="518463"/>
            <a:chOff x="654724" y="3666283"/>
            <a:chExt cx="1296168" cy="518463"/>
          </a:xfrm>
        </p:grpSpPr>
        <p:grpSp>
          <p:nvGrpSpPr>
            <p:cNvPr id="5" name="Group 57"/>
            <p:cNvGrpSpPr/>
            <p:nvPr/>
          </p:nvGrpSpPr>
          <p:grpSpPr>
            <a:xfrm flipV="1">
              <a:off x="654724" y="3666283"/>
              <a:ext cx="1296168" cy="518463"/>
              <a:chOff x="654725" y="3090213"/>
              <a:chExt cx="1296168" cy="518463"/>
            </a:xfrm>
          </p:grpSpPr>
          <p:sp>
            <p:nvSpPr>
              <p:cNvPr id="59" name="Isosceles Triangle 58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Round Same Side Corner Rectangle 59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849374" y="3765547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>
            <a:off x="2335069" y="3781498"/>
            <a:ext cx="1296168" cy="518463"/>
            <a:chOff x="2335069" y="3666283"/>
            <a:chExt cx="1296168" cy="518463"/>
          </a:xfrm>
        </p:grpSpPr>
        <p:grpSp>
          <p:nvGrpSpPr>
            <p:cNvPr id="7" name="Group 60"/>
            <p:cNvGrpSpPr/>
            <p:nvPr/>
          </p:nvGrpSpPr>
          <p:grpSpPr>
            <a:xfrm flipV="1">
              <a:off x="2335069" y="3666283"/>
              <a:ext cx="1296168" cy="518463"/>
              <a:chOff x="654725" y="3090213"/>
              <a:chExt cx="1296168" cy="518463"/>
            </a:xfrm>
          </p:grpSpPr>
          <p:sp>
            <p:nvSpPr>
              <p:cNvPr id="62" name="Isosceles Triangle 6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Round Same Side Corner Rectangle 6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2516973" y="3765547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80"/>
          <p:cNvGrpSpPr/>
          <p:nvPr/>
        </p:nvGrpSpPr>
        <p:grpSpPr>
          <a:xfrm>
            <a:off x="3957830" y="3781498"/>
            <a:ext cx="1296168" cy="518463"/>
            <a:chOff x="3957830" y="3666283"/>
            <a:chExt cx="1296168" cy="518463"/>
          </a:xfrm>
        </p:grpSpPr>
        <p:grpSp>
          <p:nvGrpSpPr>
            <p:cNvPr id="9" name="Group 64"/>
            <p:cNvGrpSpPr/>
            <p:nvPr/>
          </p:nvGrpSpPr>
          <p:grpSpPr>
            <a:xfrm flipV="1">
              <a:off x="3957830" y="3666283"/>
              <a:ext cx="1296168" cy="518463"/>
              <a:chOff x="654725" y="3090213"/>
              <a:chExt cx="1296168" cy="518463"/>
            </a:xfrm>
          </p:grpSpPr>
          <p:sp>
            <p:nvSpPr>
              <p:cNvPr id="66" name="Isosceles Triangle 65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Round Same Side Corner Rectangle 66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4182722" y="3773242"/>
              <a:ext cx="846386" cy="1692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1"/>
          <p:cNvGrpSpPr/>
          <p:nvPr/>
        </p:nvGrpSpPr>
        <p:grpSpPr>
          <a:xfrm>
            <a:off x="5580111" y="3781498"/>
            <a:ext cx="1296168" cy="518463"/>
            <a:chOff x="5580111" y="3666283"/>
            <a:chExt cx="1296168" cy="518463"/>
          </a:xfrm>
        </p:grpSpPr>
        <p:grpSp>
          <p:nvGrpSpPr>
            <p:cNvPr id="11" name="Group 67"/>
            <p:cNvGrpSpPr/>
            <p:nvPr/>
          </p:nvGrpSpPr>
          <p:grpSpPr>
            <a:xfrm flipV="1">
              <a:off x="5580111" y="3666283"/>
              <a:ext cx="1296168" cy="518463"/>
              <a:chOff x="654725" y="3090213"/>
              <a:chExt cx="1296168" cy="518463"/>
            </a:xfrm>
          </p:grpSpPr>
          <p:sp>
            <p:nvSpPr>
              <p:cNvPr id="69" name="Isosceles Triangle 68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Round Same Side Corner Rectangle 69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5805003" y="3773242"/>
              <a:ext cx="846386" cy="1692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82"/>
          <p:cNvGrpSpPr/>
          <p:nvPr/>
        </p:nvGrpSpPr>
        <p:grpSpPr>
          <a:xfrm>
            <a:off x="7193107" y="3781498"/>
            <a:ext cx="1296168" cy="518463"/>
            <a:chOff x="7193107" y="3666283"/>
            <a:chExt cx="1296168" cy="518463"/>
          </a:xfrm>
        </p:grpSpPr>
        <p:grpSp>
          <p:nvGrpSpPr>
            <p:cNvPr id="13" name="Group 70"/>
            <p:cNvGrpSpPr/>
            <p:nvPr/>
          </p:nvGrpSpPr>
          <p:grpSpPr>
            <a:xfrm flipV="1">
              <a:off x="7193107" y="3666283"/>
              <a:ext cx="1296168" cy="518463"/>
              <a:chOff x="654725" y="3090213"/>
              <a:chExt cx="1296168" cy="518463"/>
            </a:xfrm>
          </p:grpSpPr>
          <p:sp>
            <p:nvSpPr>
              <p:cNvPr id="72" name="Isosceles Triangle 7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Round Same Side Corner Rectangle 7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7379527" y="3765547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4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4" grpId="0">
        <p:bldSub>
          <a:bldChart bld="series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155"/>
          <p:cNvGrpSpPr/>
          <p:nvPr/>
        </p:nvGrpSpPr>
        <p:grpSpPr>
          <a:xfrm>
            <a:off x="597118" y="1733580"/>
            <a:ext cx="8015071" cy="2359190"/>
            <a:chOff x="803822" y="1016361"/>
            <a:chExt cx="7536357" cy="2044618"/>
          </a:xfrm>
        </p:grpSpPr>
        <p:cxnSp>
          <p:nvCxnSpPr>
            <p:cNvPr id="61" name="Straight Connector 60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9" name="Freeform 5"/>
          <p:cNvSpPr/>
          <p:nvPr/>
        </p:nvSpPr>
        <p:spPr bwMode="auto">
          <a:xfrm>
            <a:off x="534988" y="3040093"/>
            <a:ext cx="4643438" cy="711200"/>
          </a:xfrm>
          <a:custGeom>
            <a:avLst/>
            <a:gdLst/>
            <a:ahLst/>
            <a:cxnLst>
              <a:cxn ang="0">
                <a:pos x="2264" y="354"/>
              </a:cxn>
              <a:cxn ang="0">
                <a:pos x="1838" y="178"/>
              </a:cxn>
              <a:cxn ang="0">
                <a:pos x="996" y="290"/>
              </a:cxn>
              <a:cxn ang="0">
                <a:pos x="582" y="248"/>
              </a:cxn>
              <a:cxn ang="0">
                <a:pos x="522" y="287"/>
              </a:cxn>
              <a:cxn ang="0">
                <a:pos x="268" y="227"/>
              </a:cxn>
              <a:cxn ang="0">
                <a:pos x="141" y="284"/>
              </a:cxn>
              <a:cxn ang="0">
                <a:pos x="0" y="172"/>
              </a:cxn>
              <a:cxn ang="0">
                <a:pos x="0" y="0"/>
              </a:cxn>
              <a:cxn ang="0">
                <a:pos x="2925" y="0"/>
              </a:cxn>
              <a:cxn ang="0">
                <a:pos x="2925" y="448"/>
              </a:cxn>
              <a:cxn ang="0">
                <a:pos x="2675" y="305"/>
              </a:cxn>
              <a:cxn ang="0">
                <a:pos x="2264" y="354"/>
              </a:cxn>
            </a:cxnLst>
            <a:rect l="0" t="0" r="r" b="b"/>
            <a:pathLst>
              <a:path w="2925" h="448">
                <a:moveTo>
                  <a:pt x="2264" y="354"/>
                </a:moveTo>
                <a:lnTo>
                  <a:pt x="1838" y="178"/>
                </a:lnTo>
                <a:lnTo>
                  <a:pt x="996" y="290"/>
                </a:lnTo>
                <a:lnTo>
                  <a:pt x="582" y="248"/>
                </a:lnTo>
                <a:lnTo>
                  <a:pt x="522" y="287"/>
                </a:lnTo>
                <a:lnTo>
                  <a:pt x="268" y="227"/>
                </a:lnTo>
                <a:lnTo>
                  <a:pt x="141" y="284"/>
                </a:lnTo>
                <a:lnTo>
                  <a:pt x="0" y="172"/>
                </a:lnTo>
                <a:lnTo>
                  <a:pt x="0" y="0"/>
                </a:lnTo>
                <a:lnTo>
                  <a:pt x="2925" y="0"/>
                </a:lnTo>
                <a:lnTo>
                  <a:pt x="2925" y="448"/>
                </a:lnTo>
                <a:lnTo>
                  <a:pt x="2675" y="305"/>
                </a:lnTo>
                <a:lnTo>
                  <a:pt x="2264" y="354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/>
          <p:nvPr/>
        </p:nvSpPr>
        <p:spPr bwMode="auto">
          <a:xfrm>
            <a:off x="5230814" y="3040092"/>
            <a:ext cx="3381375" cy="369888"/>
          </a:xfrm>
          <a:custGeom>
            <a:avLst/>
            <a:gdLst/>
            <a:ahLst/>
            <a:cxnLst>
              <a:cxn ang="0">
                <a:pos x="1492" y="227"/>
              </a:cxn>
              <a:cxn ang="0">
                <a:pos x="1302" y="154"/>
              </a:cxn>
              <a:cxn ang="0">
                <a:pos x="1063" y="200"/>
              </a:cxn>
              <a:cxn ang="0">
                <a:pos x="973" y="148"/>
              </a:cxn>
              <a:cxn ang="0">
                <a:pos x="973" y="197"/>
              </a:cxn>
              <a:cxn ang="0">
                <a:pos x="867" y="233"/>
              </a:cxn>
              <a:cxn ang="0">
                <a:pos x="728" y="130"/>
              </a:cxn>
              <a:cxn ang="0">
                <a:pos x="444" y="130"/>
              </a:cxn>
              <a:cxn ang="0">
                <a:pos x="363" y="94"/>
              </a:cxn>
              <a:cxn ang="0">
                <a:pos x="297" y="163"/>
              </a:cxn>
              <a:cxn ang="0">
                <a:pos x="233" y="163"/>
              </a:cxn>
              <a:cxn ang="0">
                <a:pos x="137" y="73"/>
              </a:cxn>
              <a:cxn ang="0">
                <a:pos x="64" y="73"/>
              </a:cxn>
              <a:cxn ang="0">
                <a:pos x="0" y="124"/>
              </a:cxn>
              <a:cxn ang="0">
                <a:pos x="0" y="0"/>
              </a:cxn>
              <a:cxn ang="0">
                <a:pos x="2130" y="0"/>
              </a:cxn>
              <a:cxn ang="0">
                <a:pos x="2130" y="100"/>
              </a:cxn>
              <a:cxn ang="0">
                <a:pos x="1942" y="157"/>
              </a:cxn>
              <a:cxn ang="0">
                <a:pos x="1906" y="203"/>
              </a:cxn>
              <a:cxn ang="0">
                <a:pos x="1815" y="151"/>
              </a:cxn>
              <a:cxn ang="0">
                <a:pos x="1492" y="227"/>
              </a:cxn>
            </a:cxnLst>
            <a:rect l="0" t="0" r="r" b="b"/>
            <a:pathLst>
              <a:path w="2130" h="233">
                <a:moveTo>
                  <a:pt x="1492" y="227"/>
                </a:moveTo>
                <a:lnTo>
                  <a:pt x="1302" y="154"/>
                </a:lnTo>
                <a:lnTo>
                  <a:pt x="1063" y="200"/>
                </a:lnTo>
                <a:lnTo>
                  <a:pt x="973" y="148"/>
                </a:lnTo>
                <a:lnTo>
                  <a:pt x="973" y="197"/>
                </a:lnTo>
                <a:lnTo>
                  <a:pt x="867" y="233"/>
                </a:lnTo>
                <a:lnTo>
                  <a:pt x="728" y="130"/>
                </a:lnTo>
                <a:lnTo>
                  <a:pt x="444" y="130"/>
                </a:lnTo>
                <a:lnTo>
                  <a:pt x="363" y="94"/>
                </a:lnTo>
                <a:lnTo>
                  <a:pt x="297" y="163"/>
                </a:lnTo>
                <a:lnTo>
                  <a:pt x="233" y="163"/>
                </a:lnTo>
                <a:lnTo>
                  <a:pt x="137" y="73"/>
                </a:lnTo>
                <a:lnTo>
                  <a:pt x="64" y="73"/>
                </a:lnTo>
                <a:lnTo>
                  <a:pt x="0" y="124"/>
                </a:lnTo>
                <a:lnTo>
                  <a:pt x="0" y="0"/>
                </a:lnTo>
                <a:lnTo>
                  <a:pt x="2130" y="0"/>
                </a:lnTo>
                <a:lnTo>
                  <a:pt x="2130" y="100"/>
                </a:lnTo>
                <a:lnTo>
                  <a:pt x="1942" y="157"/>
                </a:lnTo>
                <a:lnTo>
                  <a:pt x="1906" y="203"/>
                </a:lnTo>
                <a:lnTo>
                  <a:pt x="1815" y="151"/>
                </a:lnTo>
                <a:lnTo>
                  <a:pt x="1492" y="227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/>
          <p:nvPr/>
        </p:nvSpPr>
        <p:spPr bwMode="auto">
          <a:xfrm>
            <a:off x="7345363" y="2454305"/>
            <a:ext cx="1266825" cy="339725"/>
          </a:xfrm>
          <a:custGeom>
            <a:avLst/>
            <a:gdLst/>
            <a:ahLst/>
            <a:cxnLst>
              <a:cxn ang="0">
                <a:pos x="0" y="214"/>
              </a:cxn>
              <a:cxn ang="0">
                <a:pos x="0" y="0"/>
              </a:cxn>
              <a:cxn ang="0">
                <a:pos x="64" y="0"/>
              </a:cxn>
              <a:cxn ang="0">
                <a:pos x="152" y="91"/>
              </a:cxn>
              <a:cxn ang="0">
                <a:pos x="385" y="38"/>
              </a:cxn>
              <a:cxn ang="0">
                <a:pos x="477" y="38"/>
              </a:cxn>
              <a:cxn ang="0">
                <a:pos x="562" y="100"/>
              </a:cxn>
              <a:cxn ang="0">
                <a:pos x="640" y="92"/>
              </a:cxn>
              <a:cxn ang="0">
                <a:pos x="661" y="113"/>
              </a:cxn>
              <a:cxn ang="0">
                <a:pos x="661" y="214"/>
              </a:cxn>
              <a:cxn ang="0">
                <a:pos x="0" y="214"/>
              </a:cxn>
            </a:cxnLst>
            <a:rect l="0" t="0" r="r" b="b"/>
            <a:pathLst>
              <a:path w="661" h="214">
                <a:moveTo>
                  <a:pt x="0" y="214"/>
                </a:moveTo>
                <a:lnTo>
                  <a:pt x="0" y="0"/>
                </a:lnTo>
                <a:lnTo>
                  <a:pt x="64" y="0"/>
                </a:lnTo>
                <a:lnTo>
                  <a:pt x="152" y="91"/>
                </a:lnTo>
                <a:lnTo>
                  <a:pt x="385" y="38"/>
                </a:lnTo>
                <a:lnTo>
                  <a:pt x="477" y="38"/>
                </a:lnTo>
                <a:lnTo>
                  <a:pt x="562" y="100"/>
                </a:lnTo>
                <a:lnTo>
                  <a:pt x="640" y="92"/>
                </a:lnTo>
                <a:lnTo>
                  <a:pt x="661" y="113"/>
                </a:lnTo>
                <a:lnTo>
                  <a:pt x="661" y="214"/>
                </a:lnTo>
                <a:lnTo>
                  <a:pt x="0" y="214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/>
          <p:nvPr/>
        </p:nvSpPr>
        <p:spPr bwMode="auto">
          <a:xfrm>
            <a:off x="733426" y="3040093"/>
            <a:ext cx="4445000" cy="593725"/>
          </a:xfrm>
          <a:custGeom>
            <a:avLst/>
            <a:gdLst/>
            <a:ahLst/>
            <a:cxnLst>
              <a:cxn ang="0">
                <a:pos x="2121" y="296"/>
              </a:cxn>
              <a:cxn ang="0">
                <a:pos x="1721" y="44"/>
              </a:cxn>
              <a:cxn ang="0">
                <a:pos x="1283" y="24"/>
              </a:cxn>
              <a:cxn ang="0">
                <a:pos x="869" y="183"/>
              </a:cxn>
              <a:cxn ang="0">
                <a:pos x="396" y="212"/>
              </a:cxn>
              <a:cxn ang="0">
                <a:pos x="151" y="162"/>
              </a:cxn>
              <a:cxn ang="0">
                <a:pos x="62" y="184"/>
              </a:cxn>
              <a:cxn ang="0">
                <a:pos x="0" y="86"/>
              </a:cxn>
              <a:cxn ang="0">
                <a:pos x="0" y="0"/>
              </a:cxn>
              <a:cxn ang="0">
                <a:pos x="2800" y="0"/>
              </a:cxn>
              <a:cxn ang="0">
                <a:pos x="2800" y="374"/>
              </a:cxn>
              <a:cxn ang="0">
                <a:pos x="2565" y="278"/>
              </a:cxn>
              <a:cxn ang="0">
                <a:pos x="2121" y="296"/>
              </a:cxn>
            </a:cxnLst>
            <a:rect l="0" t="0" r="r" b="b"/>
            <a:pathLst>
              <a:path w="2800" h="374">
                <a:moveTo>
                  <a:pt x="2121" y="296"/>
                </a:moveTo>
                <a:lnTo>
                  <a:pt x="1721" y="44"/>
                </a:lnTo>
                <a:lnTo>
                  <a:pt x="1283" y="24"/>
                </a:lnTo>
                <a:lnTo>
                  <a:pt x="869" y="183"/>
                </a:lnTo>
                <a:lnTo>
                  <a:pt x="396" y="212"/>
                </a:lnTo>
                <a:lnTo>
                  <a:pt x="151" y="162"/>
                </a:lnTo>
                <a:lnTo>
                  <a:pt x="62" y="184"/>
                </a:lnTo>
                <a:lnTo>
                  <a:pt x="0" y="86"/>
                </a:lnTo>
                <a:lnTo>
                  <a:pt x="0" y="0"/>
                </a:lnTo>
                <a:lnTo>
                  <a:pt x="2800" y="0"/>
                </a:lnTo>
                <a:lnTo>
                  <a:pt x="2800" y="374"/>
                </a:lnTo>
                <a:lnTo>
                  <a:pt x="2565" y="278"/>
                </a:lnTo>
                <a:lnTo>
                  <a:pt x="2121" y="29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/>
          <p:nvPr/>
        </p:nvSpPr>
        <p:spPr bwMode="auto">
          <a:xfrm>
            <a:off x="5495926" y="2393979"/>
            <a:ext cx="1281113" cy="400050"/>
          </a:xfrm>
          <a:custGeom>
            <a:avLst/>
            <a:gdLst/>
            <a:ahLst/>
            <a:cxnLst>
              <a:cxn ang="0">
                <a:pos x="558" y="44"/>
              </a:cxn>
              <a:cxn ang="0">
                <a:pos x="665" y="0"/>
              </a:cxn>
              <a:cxn ang="0">
                <a:pos x="807" y="17"/>
              </a:cxn>
              <a:cxn ang="0">
                <a:pos x="807" y="252"/>
              </a:cxn>
              <a:cxn ang="0">
                <a:pos x="0" y="252"/>
              </a:cxn>
              <a:cxn ang="0">
                <a:pos x="0" y="55"/>
              </a:cxn>
              <a:cxn ang="0">
                <a:pos x="71" y="9"/>
              </a:cxn>
              <a:cxn ang="0">
                <a:pos x="190" y="46"/>
              </a:cxn>
              <a:cxn ang="0">
                <a:pos x="265" y="2"/>
              </a:cxn>
              <a:cxn ang="0">
                <a:pos x="558" y="44"/>
              </a:cxn>
            </a:cxnLst>
            <a:rect l="0" t="0" r="r" b="b"/>
            <a:pathLst>
              <a:path w="807" h="252">
                <a:moveTo>
                  <a:pt x="558" y="44"/>
                </a:moveTo>
                <a:lnTo>
                  <a:pt x="665" y="0"/>
                </a:lnTo>
                <a:lnTo>
                  <a:pt x="807" y="17"/>
                </a:lnTo>
                <a:lnTo>
                  <a:pt x="807" y="252"/>
                </a:lnTo>
                <a:lnTo>
                  <a:pt x="0" y="252"/>
                </a:lnTo>
                <a:lnTo>
                  <a:pt x="0" y="55"/>
                </a:lnTo>
                <a:lnTo>
                  <a:pt x="71" y="9"/>
                </a:lnTo>
                <a:lnTo>
                  <a:pt x="190" y="46"/>
                </a:lnTo>
                <a:lnTo>
                  <a:pt x="265" y="2"/>
                </a:lnTo>
                <a:lnTo>
                  <a:pt x="558" y="44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4" name="Freeform 10"/>
          <p:cNvSpPr/>
          <p:nvPr/>
        </p:nvSpPr>
        <p:spPr bwMode="auto">
          <a:xfrm>
            <a:off x="5181601" y="2473355"/>
            <a:ext cx="1595438" cy="320675"/>
          </a:xfrm>
          <a:custGeom>
            <a:avLst/>
            <a:gdLst/>
            <a:ahLst/>
            <a:cxnLst>
              <a:cxn ang="0">
                <a:pos x="876" y="51"/>
              </a:cxn>
              <a:cxn ang="0">
                <a:pos x="1005" y="115"/>
              </a:cxn>
              <a:cxn ang="0">
                <a:pos x="1005" y="202"/>
              </a:cxn>
              <a:cxn ang="0">
                <a:pos x="0" y="202"/>
              </a:cxn>
              <a:cxn ang="0">
                <a:pos x="0" y="116"/>
              </a:cxn>
              <a:cxn ang="0">
                <a:pos x="93" y="85"/>
              </a:cxn>
              <a:cxn ang="0">
                <a:pos x="174" y="0"/>
              </a:cxn>
              <a:cxn ang="0">
                <a:pos x="394" y="47"/>
              </a:cxn>
              <a:cxn ang="0">
                <a:pos x="465" y="20"/>
              </a:cxn>
              <a:cxn ang="0">
                <a:pos x="611" y="14"/>
              </a:cxn>
              <a:cxn ang="0">
                <a:pos x="741" y="51"/>
              </a:cxn>
              <a:cxn ang="0">
                <a:pos x="876" y="51"/>
              </a:cxn>
            </a:cxnLst>
            <a:rect l="0" t="0" r="r" b="b"/>
            <a:pathLst>
              <a:path w="1005" h="202">
                <a:moveTo>
                  <a:pt x="876" y="51"/>
                </a:moveTo>
                <a:lnTo>
                  <a:pt x="1005" y="115"/>
                </a:lnTo>
                <a:lnTo>
                  <a:pt x="1005" y="202"/>
                </a:lnTo>
                <a:lnTo>
                  <a:pt x="0" y="202"/>
                </a:lnTo>
                <a:lnTo>
                  <a:pt x="0" y="116"/>
                </a:lnTo>
                <a:lnTo>
                  <a:pt x="93" y="85"/>
                </a:lnTo>
                <a:lnTo>
                  <a:pt x="174" y="0"/>
                </a:lnTo>
                <a:lnTo>
                  <a:pt x="394" y="47"/>
                </a:lnTo>
                <a:lnTo>
                  <a:pt x="465" y="20"/>
                </a:lnTo>
                <a:lnTo>
                  <a:pt x="611" y="14"/>
                </a:lnTo>
                <a:lnTo>
                  <a:pt x="741" y="51"/>
                </a:lnTo>
                <a:lnTo>
                  <a:pt x="876" y="5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6" name="Freeform 12"/>
          <p:cNvSpPr/>
          <p:nvPr/>
        </p:nvSpPr>
        <p:spPr bwMode="auto">
          <a:xfrm>
            <a:off x="2393950" y="2327305"/>
            <a:ext cx="2787650" cy="466725"/>
          </a:xfrm>
          <a:custGeom>
            <a:avLst/>
            <a:gdLst/>
            <a:ahLst/>
            <a:cxnLst>
              <a:cxn ang="0">
                <a:pos x="1514" y="59"/>
              </a:cxn>
              <a:cxn ang="0">
                <a:pos x="1756" y="171"/>
              </a:cxn>
              <a:cxn ang="0">
                <a:pos x="1756" y="294"/>
              </a:cxn>
              <a:cxn ang="0">
                <a:pos x="0" y="294"/>
              </a:cxn>
              <a:cxn ang="0">
                <a:pos x="249" y="137"/>
              </a:cxn>
              <a:cxn ang="0">
                <a:pos x="593" y="24"/>
              </a:cxn>
              <a:cxn ang="0">
                <a:pos x="969" y="50"/>
              </a:cxn>
              <a:cxn ang="0">
                <a:pos x="1104" y="0"/>
              </a:cxn>
              <a:cxn ang="0">
                <a:pos x="1508" y="58"/>
              </a:cxn>
              <a:cxn ang="0">
                <a:pos x="1508" y="59"/>
              </a:cxn>
              <a:cxn ang="0">
                <a:pos x="1514" y="59"/>
              </a:cxn>
            </a:cxnLst>
            <a:rect l="0" t="0" r="r" b="b"/>
            <a:pathLst>
              <a:path w="1756" h="294">
                <a:moveTo>
                  <a:pt x="1514" y="59"/>
                </a:moveTo>
                <a:lnTo>
                  <a:pt x="1756" y="171"/>
                </a:lnTo>
                <a:lnTo>
                  <a:pt x="1756" y="294"/>
                </a:lnTo>
                <a:lnTo>
                  <a:pt x="0" y="294"/>
                </a:lnTo>
                <a:lnTo>
                  <a:pt x="249" y="137"/>
                </a:lnTo>
                <a:lnTo>
                  <a:pt x="593" y="24"/>
                </a:lnTo>
                <a:lnTo>
                  <a:pt x="969" y="50"/>
                </a:lnTo>
                <a:lnTo>
                  <a:pt x="1104" y="0"/>
                </a:lnTo>
                <a:lnTo>
                  <a:pt x="1508" y="58"/>
                </a:lnTo>
                <a:lnTo>
                  <a:pt x="1508" y="59"/>
                </a:lnTo>
                <a:lnTo>
                  <a:pt x="1514" y="5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7" name="Freeform 13"/>
          <p:cNvSpPr/>
          <p:nvPr/>
        </p:nvSpPr>
        <p:spPr bwMode="auto">
          <a:xfrm>
            <a:off x="531814" y="2492405"/>
            <a:ext cx="811213" cy="301625"/>
          </a:xfrm>
          <a:custGeom>
            <a:avLst/>
            <a:gdLst/>
            <a:ahLst/>
            <a:cxnLst>
              <a:cxn ang="0">
                <a:pos x="511" y="50"/>
              </a:cxn>
              <a:cxn ang="0">
                <a:pos x="511" y="190"/>
              </a:cxn>
              <a:cxn ang="0">
                <a:pos x="0" y="190"/>
              </a:cxn>
              <a:cxn ang="0">
                <a:pos x="0" y="106"/>
              </a:cxn>
              <a:cxn ang="0">
                <a:pos x="377" y="0"/>
              </a:cxn>
              <a:cxn ang="0">
                <a:pos x="511" y="48"/>
              </a:cxn>
              <a:cxn ang="0">
                <a:pos x="511" y="50"/>
              </a:cxn>
            </a:cxnLst>
            <a:rect l="0" t="0" r="r" b="b"/>
            <a:pathLst>
              <a:path w="511" h="190">
                <a:moveTo>
                  <a:pt x="511" y="50"/>
                </a:moveTo>
                <a:lnTo>
                  <a:pt x="511" y="190"/>
                </a:lnTo>
                <a:lnTo>
                  <a:pt x="0" y="190"/>
                </a:lnTo>
                <a:lnTo>
                  <a:pt x="0" y="106"/>
                </a:lnTo>
                <a:lnTo>
                  <a:pt x="377" y="0"/>
                </a:lnTo>
                <a:lnTo>
                  <a:pt x="511" y="48"/>
                </a:lnTo>
                <a:lnTo>
                  <a:pt x="511" y="5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8" name="Freeform 14"/>
          <p:cNvSpPr/>
          <p:nvPr/>
        </p:nvSpPr>
        <p:spPr bwMode="auto">
          <a:xfrm>
            <a:off x="6824664" y="2328892"/>
            <a:ext cx="520700" cy="465138"/>
          </a:xfrm>
          <a:custGeom>
            <a:avLst/>
            <a:gdLst/>
            <a:ahLst/>
            <a:cxnLst>
              <a:cxn ang="0">
                <a:pos x="328" y="79"/>
              </a:cxn>
              <a:cxn ang="0">
                <a:pos x="328" y="293"/>
              </a:cxn>
              <a:cxn ang="0">
                <a:pos x="0" y="293"/>
              </a:cxn>
              <a:cxn ang="0">
                <a:pos x="0" y="37"/>
              </a:cxn>
              <a:cxn ang="0">
                <a:pos x="202" y="0"/>
              </a:cxn>
              <a:cxn ang="0">
                <a:pos x="328" y="22"/>
              </a:cxn>
              <a:cxn ang="0">
                <a:pos x="328" y="79"/>
              </a:cxn>
            </a:cxnLst>
            <a:rect l="0" t="0" r="r" b="b"/>
            <a:pathLst>
              <a:path w="328" h="293">
                <a:moveTo>
                  <a:pt x="328" y="79"/>
                </a:moveTo>
                <a:lnTo>
                  <a:pt x="328" y="293"/>
                </a:lnTo>
                <a:lnTo>
                  <a:pt x="0" y="293"/>
                </a:lnTo>
                <a:lnTo>
                  <a:pt x="0" y="37"/>
                </a:lnTo>
                <a:lnTo>
                  <a:pt x="202" y="0"/>
                </a:lnTo>
                <a:lnTo>
                  <a:pt x="328" y="22"/>
                </a:lnTo>
                <a:lnTo>
                  <a:pt x="328" y="79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5" name="Freeform 11"/>
          <p:cNvSpPr/>
          <p:nvPr/>
        </p:nvSpPr>
        <p:spPr bwMode="auto">
          <a:xfrm>
            <a:off x="1173189" y="2327305"/>
            <a:ext cx="1555388" cy="466725"/>
          </a:xfrm>
          <a:custGeom>
            <a:avLst/>
            <a:gdLst/>
            <a:ahLst/>
            <a:cxnLst>
              <a:cxn ang="0">
                <a:pos x="67" y="90"/>
              </a:cxn>
              <a:cxn ang="0">
                <a:pos x="290" y="0"/>
              </a:cxn>
              <a:cxn ang="0">
                <a:pos x="490" y="53"/>
              </a:cxn>
              <a:cxn ang="0">
                <a:pos x="519" y="170"/>
              </a:cxn>
              <a:cxn ang="0">
                <a:pos x="0" y="170"/>
              </a:cxn>
              <a:cxn ang="0">
                <a:pos x="67" y="90"/>
              </a:cxn>
            </a:cxnLst>
            <a:rect l="0" t="0" r="r" b="b"/>
            <a:pathLst>
              <a:path w="519" h="170">
                <a:moveTo>
                  <a:pt x="67" y="90"/>
                </a:moveTo>
                <a:lnTo>
                  <a:pt x="290" y="0"/>
                </a:lnTo>
                <a:lnTo>
                  <a:pt x="490" y="53"/>
                </a:lnTo>
                <a:lnTo>
                  <a:pt x="519" y="170"/>
                </a:lnTo>
                <a:lnTo>
                  <a:pt x="0" y="170"/>
                </a:lnTo>
                <a:lnTo>
                  <a:pt x="67" y="9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9" name="Group 279"/>
          <p:cNvGrpSpPr/>
          <p:nvPr/>
        </p:nvGrpSpPr>
        <p:grpSpPr>
          <a:xfrm>
            <a:off x="847834" y="1828628"/>
            <a:ext cx="555782" cy="555779"/>
            <a:chOff x="846989" y="1401020"/>
            <a:chExt cx="877416" cy="877416"/>
          </a:xfrm>
          <a:effectLst/>
        </p:grpSpPr>
        <p:sp>
          <p:nvSpPr>
            <p:cNvPr id="70" name="Teardrop 6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279"/>
          <p:cNvGrpSpPr/>
          <p:nvPr/>
        </p:nvGrpSpPr>
        <p:grpSpPr>
          <a:xfrm>
            <a:off x="3660271" y="1730148"/>
            <a:ext cx="555782" cy="555779"/>
            <a:chOff x="846989" y="1401020"/>
            <a:chExt cx="877416" cy="877416"/>
          </a:xfrm>
          <a:effectLst/>
        </p:grpSpPr>
        <p:sp>
          <p:nvSpPr>
            <p:cNvPr id="73" name="Teardrop 7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279"/>
          <p:cNvGrpSpPr/>
          <p:nvPr/>
        </p:nvGrpSpPr>
        <p:grpSpPr>
          <a:xfrm>
            <a:off x="5642956" y="1831195"/>
            <a:ext cx="555782" cy="555779"/>
            <a:chOff x="846989" y="1401020"/>
            <a:chExt cx="877416" cy="877416"/>
          </a:xfrm>
          <a:effectLst/>
        </p:grpSpPr>
        <p:sp>
          <p:nvSpPr>
            <p:cNvPr id="76" name="Teardrop 75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279"/>
          <p:cNvGrpSpPr/>
          <p:nvPr/>
        </p:nvGrpSpPr>
        <p:grpSpPr>
          <a:xfrm rot="10800000">
            <a:off x="1838169" y="3436573"/>
            <a:ext cx="555782" cy="555779"/>
            <a:chOff x="846989" y="1401020"/>
            <a:chExt cx="877416" cy="877416"/>
          </a:xfrm>
          <a:effectLst/>
        </p:grpSpPr>
        <p:sp>
          <p:nvSpPr>
            <p:cNvPr id="79" name="Teardrop 7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Oval 81"/>
            <p:cNvSpPr/>
            <p:nvPr/>
          </p:nvSpPr>
          <p:spPr>
            <a:xfrm rot="10800000">
              <a:off x="981458" y="1537517"/>
              <a:ext cx="608477" cy="6084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279"/>
          <p:cNvGrpSpPr/>
          <p:nvPr/>
        </p:nvGrpSpPr>
        <p:grpSpPr>
          <a:xfrm>
            <a:off x="6835618" y="1650039"/>
            <a:ext cx="555782" cy="555779"/>
            <a:chOff x="846989" y="1401020"/>
            <a:chExt cx="877416" cy="877416"/>
          </a:xfrm>
          <a:effectLst/>
        </p:grpSpPr>
        <p:sp>
          <p:nvSpPr>
            <p:cNvPr id="88" name="Teardrop 8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Oval 92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85%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279"/>
          <p:cNvGrpSpPr/>
          <p:nvPr/>
        </p:nvGrpSpPr>
        <p:grpSpPr>
          <a:xfrm>
            <a:off x="7682779" y="1886235"/>
            <a:ext cx="555782" cy="555779"/>
            <a:chOff x="846989" y="1401020"/>
            <a:chExt cx="877416" cy="877416"/>
          </a:xfrm>
          <a:effectLst/>
        </p:grpSpPr>
        <p:sp>
          <p:nvSpPr>
            <p:cNvPr id="95" name="Teardrop 94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75%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279"/>
          <p:cNvGrpSpPr/>
          <p:nvPr/>
        </p:nvGrpSpPr>
        <p:grpSpPr>
          <a:xfrm rot="10800000">
            <a:off x="5688168" y="3365352"/>
            <a:ext cx="555782" cy="555779"/>
            <a:chOff x="846989" y="1401020"/>
            <a:chExt cx="877416" cy="877416"/>
          </a:xfrm>
          <a:effectLst/>
        </p:grpSpPr>
        <p:sp>
          <p:nvSpPr>
            <p:cNvPr id="98" name="Teardrop 9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Oval 98"/>
            <p:cNvSpPr/>
            <p:nvPr/>
          </p:nvSpPr>
          <p:spPr>
            <a:xfrm rot="10800000">
              <a:off x="981458" y="1537517"/>
              <a:ext cx="608477" cy="6084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138"/>
          <p:cNvGrpSpPr/>
          <p:nvPr/>
        </p:nvGrpSpPr>
        <p:grpSpPr>
          <a:xfrm>
            <a:off x="740244" y="2816233"/>
            <a:ext cx="7666042" cy="161583"/>
            <a:chOff x="740245" y="3435855"/>
            <a:chExt cx="7666041" cy="161583"/>
          </a:xfrm>
        </p:grpSpPr>
        <p:sp>
          <p:nvSpPr>
            <p:cNvPr id="101" name="TextBox 100"/>
            <p:cNvSpPr txBox="1"/>
            <p:nvPr/>
          </p:nvSpPr>
          <p:spPr>
            <a:xfrm>
              <a:off x="740245" y="3435855"/>
              <a:ext cx="232436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Jan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411883" y="3435855"/>
              <a:ext cx="238848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Feb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2086157" y="3435855"/>
              <a:ext cx="240450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Mar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2765240" y="3435855"/>
              <a:ext cx="232436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Abr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3425084" y="3435855"/>
              <a:ext cx="262892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May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112181" y="3435855"/>
              <a:ext cx="238848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Jun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809695" y="3435855"/>
              <a:ext cx="193964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Jul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5451107" y="3435855"/>
              <a:ext cx="261290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Aug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133394" y="3435855"/>
              <a:ext cx="246863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Sep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6822895" y="3435855"/>
              <a:ext cx="218009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Act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479534" y="3435855"/>
              <a:ext cx="254878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Nov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157820" y="3435855"/>
              <a:ext cx="248466" cy="1615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Dec</a:t>
              </a:r>
              <a:endParaRPr lang="en-US" sz="105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3" name="Oval 112"/>
          <p:cNvSpPr/>
          <p:nvPr/>
        </p:nvSpPr>
        <p:spPr>
          <a:xfrm flipH="1">
            <a:off x="1923346" y="2338648"/>
            <a:ext cx="231314" cy="23131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4" name="Group 120"/>
          <p:cNvGrpSpPr/>
          <p:nvPr/>
        </p:nvGrpSpPr>
        <p:grpSpPr>
          <a:xfrm>
            <a:off x="2039863" y="1730424"/>
            <a:ext cx="950138" cy="722360"/>
            <a:chOff x="969865" y="2755879"/>
            <a:chExt cx="984011" cy="748111"/>
          </a:xfrm>
        </p:grpSpPr>
        <p:cxnSp>
          <p:nvCxnSpPr>
            <p:cNvPr id="115" name="Straight Connector 114"/>
            <p:cNvCxnSpPr/>
            <p:nvPr/>
          </p:nvCxnSpPr>
          <p:spPr>
            <a:xfrm flipH="1">
              <a:off x="969865" y="2947126"/>
              <a:ext cx="291987" cy="556864"/>
            </a:xfrm>
            <a:prstGeom prst="line">
              <a:avLst/>
            </a:prstGeom>
            <a:ln w="9525">
              <a:solidFill>
                <a:schemeClr val="tx1">
                  <a:lumMod val="90000"/>
                  <a:lumOff val="10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/>
            <p:cNvCxnSpPr/>
            <p:nvPr/>
          </p:nvCxnSpPr>
          <p:spPr>
            <a:xfrm flipH="1">
              <a:off x="1248363" y="2953704"/>
              <a:ext cx="557902" cy="0"/>
            </a:xfrm>
            <a:prstGeom prst="line">
              <a:avLst/>
            </a:prstGeom>
            <a:ln w="9525">
              <a:solidFill>
                <a:schemeClr val="tx1">
                  <a:lumMod val="90000"/>
                  <a:lumOff val="1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ext Placeholder 3"/>
            <p:cNvSpPr txBox="1"/>
            <p:nvPr/>
          </p:nvSpPr>
          <p:spPr>
            <a:xfrm>
              <a:off x="1157004" y="2981193"/>
              <a:ext cx="796872" cy="15937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Text Placeholder 3"/>
            <p:cNvSpPr txBox="1"/>
            <p:nvPr/>
          </p:nvSpPr>
          <p:spPr>
            <a:xfrm>
              <a:off x="1396897" y="2755879"/>
              <a:ext cx="317089" cy="19124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20%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2" name="Oval 121"/>
          <p:cNvSpPr/>
          <p:nvPr/>
        </p:nvSpPr>
        <p:spPr>
          <a:xfrm flipH="1">
            <a:off x="4531927" y="2278323"/>
            <a:ext cx="231314" cy="23131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3" name="Group 120"/>
          <p:cNvGrpSpPr/>
          <p:nvPr/>
        </p:nvGrpSpPr>
        <p:grpSpPr>
          <a:xfrm>
            <a:off x="4648445" y="1670099"/>
            <a:ext cx="950138" cy="722360"/>
            <a:chOff x="969865" y="2755879"/>
            <a:chExt cx="984011" cy="748111"/>
          </a:xfrm>
        </p:grpSpPr>
        <p:cxnSp>
          <p:nvCxnSpPr>
            <p:cNvPr id="124" name="Straight Connector 123"/>
            <p:cNvCxnSpPr/>
            <p:nvPr/>
          </p:nvCxnSpPr>
          <p:spPr>
            <a:xfrm flipH="1">
              <a:off x="969865" y="2947126"/>
              <a:ext cx="291987" cy="556864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1248363" y="2953704"/>
              <a:ext cx="557902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Text Placeholder 3"/>
            <p:cNvSpPr txBox="1"/>
            <p:nvPr/>
          </p:nvSpPr>
          <p:spPr>
            <a:xfrm>
              <a:off x="1157004" y="2981193"/>
              <a:ext cx="796872" cy="15937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Text Placeholder 3"/>
            <p:cNvSpPr txBox="1"/>
            <p:nvPr/>
          </p:nvSpPr>
          <p:spPr>
            <a:xfrm>
              <a:off x="1396897" y="2755879"/>
              <a:ext cx="317089" cy="19124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20%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3" name="Oval 132"/>
          <p:cNvSpPr/>
          <p:nvPr/>
        </p:nvSpPr>
        <p:spPr>
          <a:xfrm flipH="1">
            <a:off x="4041078" y="3339459"/>
            <a:ext cx="231314" cy="23131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8" name="Group 207"/>
          <p:cNvGrpSpPr/>
          <p:nvPr/>
        </p:nvGrpSpPr>
        <p:grpSpPr>
          <a:xfrm>
            <a:off x="2694063" y="3452615"/>
            <a:ext cx="1462673" cy="726525"/>
            <a:chOff x="1450493" y="1981867"/>
            <a:chExt cx="1514817" cy="752426"/>
          </a:xfrm>
        </p:grpSpPr>
        <p:cxnSp>
          <p:nvCxnSpPr>
            <p:cNvPr id="129" name="Straight Connector 128"/>
            <p:cNvCxnSpPr/>
            <p:nvPr/>
          </p:nvCxnSpPr>
          <p:spPr>
            <a:xfrm flipH="1">
              <a:off x="1497999" y="2516509"/>
              <a:ext cx="644254" cy="0"/>
            </a:xfrm>
            <a:prstGeom prst="line">
              <a:avLst/>
            </a:prstGeom>
            <a:ln w="9525">
              <a:solidFill>
                <a:schemeClr val="tx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 Placeholder 3"/>
            <p:cNvSpPr txBox="1"/>
            <p:nvPr/>
          </p:nvSpPr>
          <p:spPr>
            <a:xfrm>
              <a:off x="1450493" y="2574919"/>
              <a:ext cx="796872" cy="15937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Text Placeholder 3"/>
            <p:cNvSpPr txBox="1"/>
            <p:nvPr/>
          </p:nvSpPr>
          <p:spPr>
            <a:xfrm>
              <a:off x="1690385" y="2291922"/>
              <a:ext cx="317089" cy="19124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32" name="Straight Connector 131"/>
            <p:cNvCxnSpPr/>
            <p:nvPr/>
          </p:nvCxnSpPr>
          <p:spPr>
            <a:xfrm flipH="1">
              <a:off x="2142252" y="1981867"/>
              <a:ext cx="823058" cy="534642"/>
            </a:xfrm>
            <a:prstGeom prst="line">
              <a:avLst/>
            </a:prstGeom>
            <a:ln w="9525">
              <a:solidFill>
                <a:schemeClr val="tx2"/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Oval 133"/>
          <p:cNvSpPr/>
          <p:nvPr/>
        </p:nvSpPr>
        <p:spPr>
          <a:xfrm flipH="1">
            <a:off x="6478141" y="3272933"/>
            <a:ext cx="231314" cy="23131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5" name="Group 207"/>
          <p:cNvGrpSpPr/>
          <p:nvPr/>
        </p:nvGrpSpPr>
        <p:grpSpPr>
          <a:xfrm>
            <a:off x="6596743" y="3386092"/>
            <a:ext cx="1526804" cy="726525"/>
            <a:chOff x="2968361" y="1981867"/>
            <a:chExt cx="1581235" cy="752426"/>
          </a:xfrm>
        </p:grpSpPr>
        <p:cxnSp>
          <p:nvCxnSpPr>
            <p:cNvPr id="136" name="Straight Connector 135"/>
            <p:cNvCxnSpPr/>
            <p:nvPr/>
          </p:nvCxnSpPr>
          <p:spPr>
            <a:xfrm>
              <a:off x="3793653" y="2516509"/>
              <a:ext cx="644254" cy="0"/>
            </a:xfrm>
            <a:prstGeom prst="line">
              <a:avLst/>
            </a:prstGeom>
            <a:ln w="9525">
              <a:solidFill>
                <a:schemeClr val="tx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Text Placeholder 3"/>
            <p:cNvSpPr txBox="1"/>
            <p:nvPr/>
          </p:nvSpPr>
          <p:spPr>
            <a:xfrm>
              <a:off x="3752724" y="2574919"/>
              <a:ext cx="796872" cy="15937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Text Placeholder 3"/>
            <p:cNvSpPr txBox="1"/>
            <p:nvPr/>
          </p:nvSpPr>
          <p:spPr>
            <a:xfrm>
              <a:off x="3992616" y="2291922"/>
              <a:ext cx="317089" cy="19124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3765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39" name="Straight Connector 138"/>
            <p:cNvCxnSpPr/>
            <p:nvPr/>
          </p:nvCxnSpPr>
          <p:spPr>
            <a:xfrm>
              <a:off x="2968361" y="1981867"/>
              <a:ext cx="823058" cy="534642"/>
            </a:xfrm>
            <a:prstGeom prst="line">
              <a:avLst/>
            </a:prstGeom>
            <a:ln w="9525">
              <a:solidFill>
                <a:schemeClr val="tx2"/>
              </a:solidFill>
              <a:prstDash val="solid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文本框 79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000"/>
                            </p:stCondLst>
                            <p:childTnLst>
                              <p:par>
                                <p:cTn id="9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1036" grpId="0" animBg="1"/>
      <p:bldP spid="1037" grpId="0" animBg="1"/>
      <p:bldP spid="1038" grpId="0" animBg="1"/>
      <p:bldP spid="1035" grpId="0" animBg="1"/>
      <p:bldP spid="113" grpId="0" animBg="1"/>
      <p:bldP spid="122" grpId="0" animBg="1"/>
      <p:bldP spid="133" grpId="0" animBg="1"/>
      <p:bldP spid="1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573736" y="1564745"/>
            <a:ext cx="148791" cy="178547"/>
          </a:xfrm>
          <a:custGeom>
            <a:avLst/>
            <a:gdLst>
              <a:gd name="T0" fmla="*/ 117 w 128"/>
              <a:gd name="T1" fmla="*/ 135 h 154"/>
              <a:gd name="T2" fmla="*/ 93 w 128"/>
              <a:gd name="T3" fmla="*/ 154 h 154"/>
              <a:gd name="T4" fmla="*/ 80 w 128"/>
              <a:gd name="T5" fmla="*/ 151 h 154"/>
              <a:gd name="T6" fmla="*/ 66 w 128"/>
              <a:gd name="T7" fmla="*/ 148 h 154"/>
              <a:gd name="T8" fmla="*/ 53 w 128"/>
              <a:gd name="T9" fmla="*/ 151 h 154"/>
              <a:gd name="T10" fmla="*/ 41 w 128"/>
              <a:gd name="T11" fmla="*/ 154 h 154"/>
              <a:gd name="T12" fmla="*/ 13 w 128"/>
              <a:gd name="T13" fmla="*/ 130 h 154"/>
              <a:gd name="T14" fmla="*/ 0 w 128"/>
              <a:gd name="T15" fmla="*/ 83 h 154"/>
              <a:gd name="T16" fmla="*/ 10 w 128"/>
              <a:gd name="T17" fmla="*/ 49 h 154"/>
              <a:gd name="T18" fmla="*/ 36 w 128"/>
              <a:gd name="T19" fmla="*/ 36 h 154"/>
              <a:gd name="T20" fmla="*/ 53 w 128"/>
              <a:gd name="T21" fmla="*/ 38 h 154"/>
              <a:gd name="T22" fmla="*/ 65 w 128"/>
              <a:gd name="T23" fmla="*/ 41 h 154"/>
              <a:gd name="T24" fmla="*/ 79 w 128"/>
              <a:gd name="T25" fmla="*/ 38 h 154"/>
              <a:gd name="T26" fmla="*/ 95 w 128"/>
              <a:gd name="T27" fmla="*/ 35 h 154"/>
              <a:gd name="T28" fmla="*/ 114 w 128"/>
              <a:gd name="T29" fmla="*/ 41 h 154"/>
              <a:gd name="T30" fmla="*/ 124 w 128"/>
              <a:gd name="T31" fmla="*/ 50 h 154"/>
              <a:gd name="T32" fmla="*/ 113 w 128"/>
              <a:gd name="T33" fmla="*/ 61 h 154"/>
              <a:gd name="T34" fmla="*/ 107 w 128"/>
              <a:gd name="T35" fmla="*/ 80 h 154"/>
              <a:gd name="T36" fmla="*/ 114 w 128"/>
              <a:gd name="T37" fmla="*/ 101 h 154"/>
              <a:gd name="T38" fmla="*/ 128 w 128"/>
              <a:gd name="T39" fmla="*/ 112 h 154"/>
              <a:gd name="T40" fmla="*/ 117 w 128"/>
              <a:gd name="T41" fmla="*/ 135 h 154"/>
              <a:gd name="T42" fmla="*/ 91 w 128"/>
              <a:gd name="T43" fmla="*/ 17 h 154"/>
              <a:gd name="T44" fmla="*/ 82 w 128"/>
              <a:gd name="T45" fmla="*/ 29 h 154"/>
              <a:gd name="T46" fmla="*/ 72 w 128"/>
              <a:gd name="T47" fmla="*/ 36 h 154"/>
              <a:gd name="T48" fmla="*/ 63 w 128"/>
              <a:gd name="T49" fmla="*/ 37 h 154"/>
              <a:gd name="T50" fmla="*/ 70 w 128"/>
              <a:gd name="T51" fmla="*/ 14 h 154"/>
              <a:gd name="T52" fmla="*/ 93 w 128"/>
              <a:gd name="T53" fmla="*/ 0 h 154"/>
              <a:gd name="T54" fmla="*/ 93 w 128"/>
              <a:gd name="T55" fmla="*/ 2 h 154"/>
              <a:gd name="T56" fmla="*/ 93 w 128"/>
              <a:gd name="T57" fmla="*/ 4 h 154"/>
              <a:gd name="T58" fmla="*/ 91 w 128"/>
              <a:gd name="T59" fmla="*/ 1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54">
                <a:moveTo>
                  <a:pt x="117" y="135"/>
                </a:moveTo>
                <a:cubicBezTo>
                  <a:pt x="109" y="148"/>
                  <a:pt x="101" y="154"/>
                  <a:pt x="93" y="154"/>
                </a:cubicBezTo>
                <a:cubicBezTo>
                  <a:pt x="90" y="154"/>
                  <a:pt x="86" y="153"/>
                  <a:pt x="80" y="151"/>
                </a:cubicBezTo>
                <a:cubicBezTo>
                  <a:pt x="75" y="149"/>
                  <a:pt x="70" y="148"/>
                  <a:pt x="66" y="148"/>
                </a:cubicBezTo>
                <a:cubicBezTo>
                  <a:pt x="63" y="148"/>
                  <a:pt x="58" y="149"/>
                  <a:pt x="53" y="151"/>
                </a:cubicBezTo>
                <a:cubicBezTo>
                  <a:pt x="48" y="153"/>
                  <a:pt x="44" y="154"/>
                  <a:pt x="41" y="154"/>
                </a:cubicBezTo>
                <a:cubicBezTo>
                  <a:pt x="31" y="154"/>
                  <a:pt x="22" y="146"/>
                  <a:pt x="13" y="130"/>
                </a:cubicBezTo>
                <a:cubicBezTo>
                  <a:pt x="4" y="114"/>
                  <a:pt x="0" y="99"/>
                  <a:pt x="0" y="83"/>
                </a:cubicBezTo>
                <a:cubicBezTo>
                  <a:pt x="0" y="69"/>
                  <a:pt x="3" y="58"/>
                  <a:pt x="10" y="49"/>
                </a:cubicBezTo>
                <a:cubicBezTo>
                  <a:pt x="17" y="40"/>
                  <a:pt x="26" y="36"/>
                  <a:pt x="36" y="36"/>
                </a:cubicBezTo>
                <a:cubicBezTo>
                  <a:pt x="41" y="36"/>
                  <a:pt x="46" y="36"/>
                  <a:pt x="53" y="38"/>
                </a:cubicBezTo>
                <a:cubicBezTo>
                  <a:pt x="59" y="40"/>
                  <a:pt x="63" y="41"/>
                  <a:pt x="65" y="41"/>
                </a:cubicBezTo>
                <a:cubicBezTo>
                  <a:pt x="68" y="41"/>
                  <a:pt x="72" y="40"/>
                  <a:pt x="79" y="38"/>
                </a:cubicBezTo>
                <a:cubicBezTo>
                  <a:pt x="85" y="36"/>
                  <a:pt x="90" y="35"/>
                  <a:pt x="95" y="35"/>
                </a:cubicBezTo>
                <a:cubicBezTo>
                  <a:pt x="102" y="35"/>
                  <a:pt x="108" y="37"/>
                  <a:pt x="114" y="41"/>
                </a:cubicBezTo>
                <a:cubicBezTo>
                  <a:pt x="117" y="43"/>
                  <a:pt x="121" y="46"/>
                  <a:pt x="124" y="50"/>
                </a:cubicBezTo>
                <a:cubicBezTo>
                  <a:pt x="119" y="54"/>
                  <a:pt x="115" y="58"/>
                  <a:pt x="113" y="61"/>
                </a:cubicBezTo>
                <a:cubicBezTo>
                  <a:pt x="109" y="67"/>
                  <a:pt x="107" y="73"/>
                  <a:pt x="107" y="80"/>
                </a:cubicBezTo>
                <a:cubicBezTo>
                  <a:pt x="107" y="88"/>
                  <a:pt x="109" y="95"/>
                  <a:pt x="114" y="101"/>
                </a:cubicBezTo>
                <a:cubicBezTo>
                  <a:pt x="118" y="107"/>
                  <a:pt x="123" y="111"/>
                  <a:pt x="128" y="112"/>
                </a:cubicBezTo>
                <a:cubicBezTo>
                  <a:pt x="126" y="120"/>
                  <a:pt x="122" y="127"/>
                  <a:pt x="117" y="135"/>
                </a:cubicBezTo>
                <a:close/>
                <a:moveTo>
                  <a:pt x="91" y="17"/>
                </a:moveTo>
                <a:cubicBezTo>
                  <a:pt x="89" y="21"/>
                  <a:pt x="86" y="25"/>
                  <a:pt x="82" y="29"/>
                </a:cubicBezTo>
                <a:cubicBezTo>
                  <a:pt x="79" y="33"/>
                  <a:pt x="76" y="35"/>
                  <a:pt x="72" y="36"/>
                </a:cubicBezTo>
                <a:cubicBezTo>
                  <a:pt x="70" y="37"/>
                  <a:pt x="67" y="37"/>
                  <a:pt x="63" y="37"/>
                </a:cubicBezTo>
                <a:cubicBezTo>
                  <a:pt x="63" y="28"/>
                  <a:pt x="65" y="20"/>
                  <a:pt x="70" y="14"/>
                </a:cubicBezTo>
                <a:cubicBezTo>
                  <a:pt x="74" y="7"/>
                  <a:pt x="82" y="3"/>
                  <a:pt x="93" y="0"/>
                </a:cubicBezTo>
                <a:cubicBezTo>
                  <a:pt x="93" y="1"/>
                  <a:pt x="93" y="2"/>
                  <a:pt x="93" y="2"/>
                </a:cubicBezTo>
                <a:cubicBezTo>
                  <a:pt x="93" y="3"/>
                  <a:pt x="93" y="3"/>
                  <a:pt x="93" y="4"/>
                </a:cubicBezTo>
                <a:cubicBezTo>
                  <a:pt x="93" y="8"/>
                  <a:pt x="93" y="12"/>
                  <a:pt x="91" y="1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774898" y="1579028"/>
            <a:ext cx="178547" cy="164264"/>
          </a:xfrm>
          <a:custGeom>
            <a:avLst/>
            <a:gdLst>
              <a:gd name="T0" fmla="*/ 154 w 154"/>
              <a:gd name="T1" fmla="*/ 29 h 142"/>
              <a:gd name="T2" fmla="*/ 148 w 154"/>
              <a:gd name="T3" fmla="*/ 35 h 142"/>
              <a:gd name="T4" fmla="*/ 6 w 154"/>
              <a:gd name="T5" fmla="*/ 35 h 142"/>
              <a:gd name="T6" fmla="*/ 0 w 154"/>
              <a:gd name="T7" fmla="*/ 29 h 142"/>
              <a:gd name="T8" fmla="*/ 0 w 154"/>
              <a:gd name="T9" fmla="*/ 6 h 142"/>
              <a:gd name="T10" fmla="*/ 6 w 154"/>
              <a:gd name="T11" fmla="*/ 0 h 142"/>
              <a:gd name="T12" fmla="*/ 148 w 154"/>
              <a:gd name="T13" fmla="*/ 0 h 142"/>
              <a:gd name="T14" fmla="*/ 154 w 154"/>
              <a:gd name="T15" fmla="*/ 6 h 142"/>
              <a:gd name="T16" fmla="*/ 154 w 154"/>
              <a:gd name="T17" fmla="*/ 29 h 142"/>
              <a:gd name="T18" fmla="*/ 148 w 154"/>
              <a:gd name="T19" fmla="*/ 136 h 142"/>
              <a:gd name="T20" fmla="*/ 142 w 154"/>
              <a:gd name="T21" fmla="*/ 142 h 142"/>
              <a:gd name="T22" fmla="*/ 12 w 154"/>
              <a:gd name="T23" fmla="*/ 142 h 142"/>
              <a:gd name="T24" fmla="*/ 6 w 154"/>
              <a:gd name="T25" fmla="*/ 136 h 142"/>
              <a:gd name="T26" fmla="*/ 6 w 154"/>
              <a:gd name="T27" fmla="*/ 47 h 142"/>
              <a:gd name="T28" fmla="*/ 12 w 154"/>
              <a:gd name="T29" fmla="*/ 41 h 142"/>
              <a:gd name="T30" fmla="*/ 142 w 154"/>
              <a:gd name="T31" fmla="*/ 41 h 142"/>
              <a:gd name="T32" fmla="*/ 148 w 154"/>
              <a:gd name="T33" fmla="*/ 47 h 142"/>
              <a:gd name="T34" fmla="*/ 148 w 154"/>
              <a:gd name="T35" fmla="*/ 136 h 142"/>
              <a:gd name="T36" fmla="*/ 89 w 154"/>
              <a:gd name="T37" fmla="*/ 59 h 142"/>
              <a:gd name="T38" fmla="*/ 65 w 154"/>
              <a:gd name="T39" fmla="*/ 59 h 142"/>
              <a:gd name="T40" fmla="*/ 59 w 154"/>
              <a:gd name="T41" fmla="*/ 65 h 142"/>
              <a:gd name="T42" fmla="*/ 65 w 154"/>
              <a:gd name="T43" fmla="*/ 71 h 142"/>
              <a:gd name="T44" fmla="*/ 89 w 154"/>
              <a:gd name="T45" fmla="*/ 71 h 142"/>
              <a:gd name="T46" fmla="*/ 95 w 154"/>
              <a:gd name="T47" fmla="*/ 65 h 142"/>
              <a:gd name="T48" fmla="*/ 89 w 154"/>
              <a:gd name="T49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42">
                <a:moveTo>
                  <a:pt x="154" y="29"/>
                </a:moveTo>
                <a:cubicBezTo>
                  <a:pt x="154" y="33"/>
                  <a:pt x="151" y="35"/>
                  <a:pt x="148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3" y="35"/>
                  <a:pt x="0" y="33"/>
                  <a:pt x="0" y="2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51" y="0"/>
                  <a:pt x="154" y="3"/>
                  <a:pt x="154" y="6"/>
                </a:cubicBezTo>
                <a:lnTo>
                  <a:pt x="154" y="29"/>
                </a:lnTo>
                <a:close/>
                <a:moveTo>
                  <a:pt x="148" y="136"/>
                </a:moveTo>
                <a:cubicBezTo>
                  <a:pt x="148" y="139"/>
                  <a:pt x="145" y="142"/>
                  <a:pt x="142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9" y="142"/>
                  <a:pt x="6" y="139"/>
                  <a:pt x="6" y="136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4"/>
                  <a:pt x="9" y="41"/>
                  <a:pt x="12" y="41"/>
                </a:cubicBezTo>
                <a:cubicBezTo>
                  <a:pt x="142" y="41"/>
                  <a:pt x="142" y="41"/>
                  <a:pt x="142" y="41"/>
                </a:cubicBezTo>
                <a:cubicBezTo>
                  <a:pt x="145" y="41"/>
                  <a:pt x="148" y="44"/>
                  <a:pt x="148" y="47"/>
                </a:cubicBezTo>
                <a:lnTo>
                  <a:pt x="148" y="136"/>
                </a:lnTo>
                <a:close/>
                <a:moveTo>
                  <a:pt x="89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2" y="59"/>
                  <a:pt x="59" y="62"/>
                  <a:pt x="59" y="65"/>
                </a:cubicBezTo>
                <a:cubicBezTo>
                  <a:pt x="59" y="68"/>
                  <a:pt x="62" y="71"/>
                  <a:pt x="65" y="71"/>
                </a:cubicBezTo>
                <a:cubicBezTo>
                  <a:pt x="89" y="71"/>
                  <a:pt x="89" y="71"/>
                  <a:pt x="89" y="71"/>
                </a:cubicBezTo>
                <a:cubicBezTo>
                  <a:pt x="92" y="71"/>
                  <a:pt x="95" y="68"/>
                  <a:pt x="95" y="65"/>
                </a:cubicBezTo>
                <a:cubicBezTo>
                  <a:pt x="95" y="62"/>
                  <a:pt x="92" y="59"/>
                  <a:pt x="89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1002248" y="1579028"/>
            <a:ext cx="220209" cy="164264"/>
          </a:xfrm>
          <a:custGeom>
            <a:avLst/>
            <a:gdLst>
              <a:gd name="T0" fmla="*/ 185 w 185"/>
              <a:gd name="T1" fmla="*/ 138 h 138"/>
              <a:gd name="T2" fmla="*/ 0 w 185"/>
              <a:gd name="T3" fmla="*/ 138 h 138"/>
              <a:gd name="T4" fmla="*/ 0 w 185"/>
              <a:gd name="T5" fmla="*/ 0 h 138"/>
              <a:gd name="T6" fmla="*/ 11 w 185"/>
              <a:gd name="T7" fmla="*/ 0 h 138"/>
              <a:gd name="T8" fmla="*/ 11 w 185"/>
              <a:gd name="T9" fmla="*/ 126 h 138"/>
              <a:gd name="T10" fmla="*/ 185 w 185"/>
              <a:gd name="T11" fmla="*/ 126 h 138"/>
              <a:gd name="T12" fmla="*/ 185 w 185"/>
              <a:gd name="T13" fmla="*/ 138 h 138"/>
              <a:gd name="T14" fmla="*/ 173 w 185"/>
              <a:gd name="T15" fmla="*/ 115 h 138"/>
              <a:gd name="T16" fmla="*/ 23 w 185"/>
              <a:gd name="T17" fmla="*/ 115 h 138"/>
              <a:gd name="T18" fmla="*/ 23 w 185"/>
              <a:gd name="T19" fmla="*/ 63 h 138"/>
              <a:gd name="T20" fmla="*/ 64 w 185"/>
              <a:gd name="T21" fmla="*/ 11 h 138"/>
              <a:gd name="T22" fmla="*/ 116 w 185"/>
              <a:gd name="T23" fmla="*/ 63 h 138"/>
              <a:gd name="T24" fmla="*/ 150 w 185"/>
              <a:gd name="T25" fmla="*/ 34 h 138"/>
              <a:gd name="T26" fmla="*/ 173 w 185"/>
              <a:gd name="T27" fmla="*/ 1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5" h="138">
                <a:moveTo>
                  <a:pt x="185" y="138"/>
                </a:moveTo>
                <a:lnTo>
                  <a:pt x="0" y="138"/>
                </a:lnTo>
                <a:lnTo>
                  <a:pt x="0" y="0"/>
                </a:lnTo>
                <a:lnTo>
                  <a:pt x="11" y="0"/>
                </a:lnTo>
                <a:lnTo>
                  <a:pt x="11" y="126"/>
                </a:lnTo>
                <a:lnTo>
                  <a:pt x="185" y="126"/>
                </a:lnTo>
                <a:lnTo>
                  <a:pt x="185" y="138"/>
                </a:lnTo>
                <a:close/>
                <a:moveTo>
                  <a:pt x="173" y="115"/>
                </a:moveTo>
                <a:lnTo>
                  <a:pt x="23" y="115"/>
                </a:lnTo>
                <a:lnTo>
                  <a:pt x="23" y="63"/>
                </a:lnTo>
                <a:lnTo>
                  <a:pt x="64" y="11"/>
                </a:lnTo>
                <a:lnTo>
                  <a:pt x="116" y="63"/>
                </a:lnTo>
                <a:lnTo>
                  <a:pt x="150" y="34"/>
                </a:lnTo>
                <a:lnTo>
                  <a:pt x="173" y="1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1233171" y="1579028"/>
            <a:ext cx="155932" cy="164264"/>
          </a:xfrm>
          <a:custGeom>
            <a:avLst/>
            <a:gdLst>
              <a:gd name="T0" fmla="*/ 132 w 135"/>
              <a:gd name="T1" fmla="*/ 101 h 142"/>
              <a:gd name="T2" fmla="*/ 126 w 135"/>
              <a:gd name="T3" fmla="*/ 111 h 142"/>
              <a:gd name="T4" fmla="*/ 110 w 135"/>
              <a:gd name="T5" fmla="*/ 116 h 142"/>
              <a:gd name="T6" fmla="*/ 85 w 135"/>
              <a:gd name="T7" fmla="*/ 102 h 142"/>
              <a:gd name="T8" fmla="*/ 85 w 135"/>
              <a:gd name="T9" fmla="*/ 130 h 142"/>
              <a:gd name="T10" fmla="*/ 74 w 135"/>
              <a:gd name="T11" fmla="*/ 142 h 142"/>
              <a:gd name="T12" fmla="*/ 62 w 135"/>
              <a:gd name="T13" fmla="*/ 142 h 142"/>
              <a:gd name="T14" fmla="*/ 50 w 135"/>
              <a:gd name="T15" fmla="*/ 130 h 142"/>
              <a:gd name="T16" fmla="*/ 50 w 135"/>
              <a:gd name="T17" fmla="*/ 102 h 142"/>
              <a:gd name="T18" fmla="*/ 25 w 135"/>
              <a:gd name="T19" fmla="*/ 116 h 142"/>
              <a:gd name="T20" fmla="*/ 9 w 135"/>
              <a:gd name="T21" fmla="*/ 111 h 142"/>
              <a:gd name="T22" fmla="*/ 3 w 135"/>
              <a:gd name="T23" fmla="*/ 101 h 142"/>
              <a:gd name="T24" fmla="*/ 8 w 135"/>
              <a:gd name="T25" fmla="*/ 85 h 142"/>
              <a:gd name="T26" fmla="*/ 32 w 135"/>
              <a:gd name="T27" fmla="*/ 71 h 142"/>
              <a:gd name="T28" fmla="*/ 8 w 135"/>
              <a:gd name="T29" fmla="*/ 57 h 142"/>
              <a:gd name="T30" fmla="*/ 3 w 135"/>
              <a:gd name="T31" fmla="*/ 40 h 142"/>
              <a:gd name="T32" fmla="*/ 9 w 135"/>
              <a:gd name="T33" fmla="*/ 30 h 142"/>
              <a:gd name="T34" fmla="*/ 25 w 135"/>
              <a:gd name="T35" fmla="*/ 26 h 142"/>
              <a:gd name="T36" fmla="*/ 50 w 135"/>
              <a:gd name="T37" fmla="*/ 40 h 142"/>
              <a:gd name="T38" fmla="*/ 50 w 135"/>
              <a:gd name="T39" fmla="*/ 12 h 142"/>
              <a:gd name="T40" fmla="*/ 62 w 135"/>
              <a:gd name="T41" fmla="*/ 0 h 142"/>
              <a:gd name="T42" fmla="*/ 74 w 135"/>
              <a:gd name="T43" fmla="*/ 0 h 142"/>
              <a:gd name="T44" fmla="*/ 85 w 135"/>
              <a:gd name="T45" fmla="*/ 12 h 142"/>
              <a:gd name="T46" fmla="*/ 85 w 135"/>
              <a:gd name="T47" fmla="*/ 40 h 142"/>
              <a:gd name="T48" fmla="*/ 110 w 135"/>
              <a:gd name="T49" fmla="*/ 26 h 142"/>
              <a:gd name="T50" fmla="*/ 126 w 135"/>
              <a:gd name="T51" fmla="*/ 30 h 142"/>
              <a:gd name="T52" fmla="*/ 132 w 135"/>
              <a:gd name="T53" fmla="*/ 40 h 142"/>
              <a:gd name="T54" fmla="*/ 128 w 135"/>
              <a:gd name="T55" fmla="*/ 57 h 142"/>
              <a:gd name="T56" fmla="*/ 103 w 135"/>
              <a:gd name="T57" fmla="*/ 71 h 142"/>
              <a:gd name="T58" fmla="*/ 128 w 135"/>
              <a:gd name="T59" fmla="*/ 85 h 142"/>
              <a:gd name="T60" fmla="*/ 132 w 135"/>
              <a:gd name="T61" fmla="*/ 10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5" h="142">
                <a:moveTo>
                  <a:pt x="132" y="101"/>
                </a:moveTo>
                <a:cubicBezTo>
                  <a:pt x="126" y="111"/>
                  <a:pt x="126" y="111"/>
                  <a:pt x="126" y="111"/>
                </a:cubicBezTo>
                <a:cubicBezTo>
                  <a:pt x="123" y="117"/>
                  <a:pt x="116" y="119"/>
                  <a:pt x="110" y="116"/>
                </a:cubicBezTo>
                <a:cubicBezTo>
                  <a:pt x="85" y="102"/>
                  <a:pt x="85" y="102"/>
                  <a:pt x="85" y="102"/>
                </a:cubicBezTo>
                <a:cubicBezTo>
                  <a:pt x="85" y="130"/>
                  <a:pt x="85" y="130"/>
                  <a:pt x="85" y="130"/>
                </a:cubicBezTo>
                <a:cubicBezTo>
                  <a:pt x="85" y="136"/>
                  <a:pt x="80" y="142"/>
                  <a:pt x="74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55" y="142"/>
                  <a:pt x="50" y="136"/>
                  <a:pt x="50" y="130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25" y="116"/>
                  <a:pt x="25" y="116"/>
                  <a:pt x="25" y="116"/>
                </a:cubicBezTo>
                <a:cubicBezTo>
                  <a:pt x="20" y="119"/>
                  <a:pt x="12" y="117"/>
                  <a:pt x="9" y="111"/>
                </a:cubicBezTo>
                <a:cubicBezTo>
                  <a:pt x="3" y="101"/>
                  <a:pt x="3" y="101"/>
                  <a:pt x="3" y="101"/>
                </a:cubicBezTo>
                <a:cubicBezTo>
                  <a:pt x="0" y="96"/>
                  <a:pt x="2" y="88"/>
                  <a:pt x="8" y="85"/>
                </a:cubicBezTo>
                <a:cubicBezTo>
                  <a:pt x="32" y="71"/>
                  <a:pt x="32" y="71"/>
                  <a:pt x="32" y="71"/>
                </a:cubicBezTo>
                <a:cubicBezTo>
                  <a:pt x="8" y="57"/>
                  <a:pt x="8" y="57"/>
                  <a:pt x="8" y="57"/>
                </a:cubicBezTo>
                <a:cubicBezTo>
                  <a:pt x="2" y="53"/>
                  <a:pt x="0" y="46"/>
                  <a:pt x="3" y="40"/>
                </a:cubicBezTo>
                <a:cubicBezTo>
                  <a:pt x="9" y="30"/>
                  <a:pt x="9" y="30"/>
                  <a:pt x="9" y="30"/>
                </a:cubicBezTo>
                <a:cubicBezTo>
                  <a:pt x="12" y="25"/>
                  <a:pt x="20" y="23"/>
                  <a:pt x="25" y="26"/>
                </a:cubicBezTo>
                <a:cubicBezTo>
                  <a:pt x="50" y="40"/>
                  <a:pt x="50" y="40"/>
                  <a:pt x="50" y="40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5"/>
                  <a:pt x="55" y="0"/>
                  <a:pt x="6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80" y="0"/>
                  <a:pt x="85" y="5"/>
                  <a:pt x="85" y="12"/>
                </a:cubicBezTo>
                <a:cubicBezTo>
                  <a:pt x="85" y="40"/>
                  <a:pt x="85" y="40"/>
                  <a:pt x="85" y="40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6" y="23"/>
                  <a:pt x="123" y="25"/>
                  <a:pt x="126" y="30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5" y="46"/>
                  <a:pt x="133" y="53"/>
                  <a:pt x="128" y="57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33" y="88"/>
                  <a:pt x="135" y="96"/>
                  <a:pt x="132" y="10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442667" y="1579028"/>
            <a:ext cx="165454" cy="164264"/>
          </a:xfrm>
          <a:custGeom>
            <a:avLst/>
            <a:gdLst>
              <a:gd name="T0" fmla="*/ 104 w 142"/>
              <a:gd name="T1" fmla="*/ 111 h 142"/>
              <a:gd name="T2" fmla="*/ 101 w 142"/>
              <a:gd name="T3" fmla="*/ 111 h 142"/>
              <a:gd name="T4" fmla="*/ 88 w 142"/>
              <a:gd name="T5" fmla="*/ 106 h 142"/>
              <a:gd name="T6" fmla="*/ 85 w 142"/>
              <a:gd name="T7" fmla="*/ 98 h 142"/>
              <a:gd name="T8" fmla="*/ 57 w 142"/>
              <a:gd name="T9" fmla="*/ 113 h 142"/>
              <a:gd name="T10" fmla="*/ 26 w 142"/>
              <a:gd name="T11" fmla="*/ 79 h 142"/>
              <a:gd name="T12" fmla="*/ 71 w 142"/>
              <a:gd name="T13" fmla="*/ 26 h 142"/>
              <a:gd name="T14" fmla="*/ 95 w 142"/>
              <a:gd name="T15" fmla="*/ 38 h 142"/>
              <a:gd name="T16" fmla="*/ 95 w 142"/>
              <a:gd name="T17" fmla="*/ 36 h 142"/>
              <a:gd name="T18" fmla="*/ 96 w 142"/>
              <a:gd name="T19" fmla="*/ 31 h 142"/>
              <a:gd name="T20" fmla="*/ 98 w 142"/>
              <a:gd name="T21" fmla="*/ 29 h 142"/>
              <a:gd name="T22" fmla="*/ 109 w 142"/>
              <a:gd name="T23" fmla="*/ 29 h 142"/>
              <a:gd name="T24" fmla="*/ 110 w 142"/>
              <a:gd name="T25" fmla="*/ 30 h 142"/>
              <a:gd name="T26" fmla="*/ 110 w 142"/>
              <a:gd name="T27" fmla="*/ 32 h 142"/>
              <a:gd name="T28" fmla="*/ 99 w 142"/>
              <a:gd name="T29" fmla="*/ 89 h 142"/>
              <a:gd name="T30" fmla="*/ 98 w 142"/>
              <a:gd name="T31" fmla="*/ 93 h 142"/>
              <a:gd name="T32" fmla="*/ 104 w 142"/>
              <a:gd name="T33" fmla="*/ 99 h 142"/>
              <a:gd name="T34" fmla="*/ 130 w 142"/>
              <a:gd name="T35" fmla="*/ 71 h 142"/>
              <a:gd name="T36" fmla="*/ 71 w 142"/>
              <a:gd name="T37" fmla="*/ 12 h 142"/>
              <a:gd name="T38" fmla="*/ 12 w 142"/>
              <a:gd name="T39" fmla="*/ 71 h 142"/>
              <a:gd name="T40" fmla="*/ 71 w 142"/>
              <a:gd name="T41" fmla="*/ 130 h 142"/>
              <a:gd name="T42" fmla="*/ 109 w 142"/>
              <a:gd name="T43" fmla="*/ 117 h 142"/>
              <a:gd name="T44" fmla="*/ 113 w 142"/>
              <a:gd name="T45" fmla="*/ 117 h 142"/>
              <a:gd name="T46" fmla="*/ 117 w 142"/>
              <a:gd name="T47" fmla="*/ 122 h 142"/>
              <a:gd name="T48" fmla="*/ 117 w 142"/>
              <a:gd name="T49" fmla="*/ 124 h 142"/>
              <a:gd name="T50" fmla="*/ 116 w 142"/>
              <a:gd name="T51" fmla="*/ 126 h 142"/>
              <a:gd name="T52" fmla="*/ 71 w 142"/>
              <a:gd name="T53" fmla="*/ 142 h 142"/>
              <a:gd name="T54" fmla="*/ 0 w 142"/>
              <a:gd name="T55" fmla="*/ 71 h 142"/>
              <a:gd name="T56" fmla="*/ 71 w 142"/>
              <a:gd name="T57" fmla="*/ 0 h 142"/>
              <a:gd name="T58" fmla="*/ 142 w 142"/>
              <a:gd name="T59" fmla="*/ 71 h 142"/>
              <a:gd name="T60" fmla="*/ 104 w 142"/>
              <a:gd name="T61" fmla="*/ 111 h 142"/>
              <a:gd name="T62" fmla="*/ 71 w 142"/>
              <a:gd name="T63" fmla="*/ 38 h 142"/>
              <a:gd name="T64" fmla="*/ 40 w 142"/>
              <a:gd name="T65" fmla="*/ 78 h 142"/>
              <a:gd name="T66" fmla="*/ 59 w 142"/>
              <a:gd name="T67" fmla="*/ 100 h 142"/>
              <a:gd name="T68" fmla="*/ 90 w 142"/>
              <a:gd name="T69" fmla="*/ 60 h 142"/>
              <a:gd name="T70" fmla="*/ 71 w 142"/>
              <a:gd name="T71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2" h="142">
                <a:moveTo>
                  <a:pt x="104" y="111"/>
                </a:moveTo>
                <a:cubicBezTo>
                  <a:pt x="103" y="111"/>
                  <a:pt x="102" y="111"/>
                  <a:pt x="101" y="111"/>
                </a:cubicBezTo>
                <a:cubicBezTo>
                  <a:pt x="95" y="111"/>
                  <a:pt x="91" y="109"/>
                  <a:pt x="88" y="106"/>
                </a:cubicBezTo>
                <a:cubicBezTo>
                  <a:pt x="86" y="104"/>
                  <a:pt x="85" y="102"/>
                  <a:pt x="85" y="98"/>
                </a:cubicBezTo>
                <a:cubicBezTo>
                  <a:pt x="79" y="106"/>
                  <a:pt x="69" y="113"/>
                  <a:pt x="57" y="113"/>
                </a:cubicBezTo>
                <a:cubicBezTo>
                  <a:pt x="37" y="113"/>
                  <a:pt x="26" y="100"/>
                  <a:pt x="26" y="79"/>
                </a:cubicBezTo>
                <a:cubicBezTo>
                  <a:pt x="26" y="50"/>
                  <a:pt x="46" y="26"/>
                  <a:pt x="71" y="26"/>
                </a:cubicBezTo>
                <a:cubicBezTo>
                  <a:pt x="82" y="26"/>
                  <a:pt x="90" y="30"/>
                  <a:pt x="95" y="38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0"/>
                  <a:pt x="97" y="29"/>
                  <a:pt x="98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29"/>
                  <a:pt x="109" y="30"/>
                  <a:pt x="110" y="30"/>
                </a:cubicBezTo>
                <a:cubicBezTo>
                  <a:pt x="110" y="31"/>
                  <a:pt x="110" y="32"/>
                  <a:pt x="110" y="3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90"/>
                  <a:pt x="98" y="92"/>
                  <a:pt x="98" y="93"/>
                </a:cubicBezTo>
                <a:cubicBezTo>
                  <a:pt x="98" y="98"/>
                  <a:pt x="100" y="99"/>
                  <a:pt x="104" y="99"/>
                </a:cubicBezTo>
                <a:cubicBezTo>
                  <a:pt x="110" y="99"/>
                  <a:pt x="130" y="96"/>
                  <a:pt x="130" y="71"/>
                </a:cubicBezTo>
                <a:cubicBezTo>
                  <a:pt x="130" y="35"/>
                  <a:pt x="107" y="12"/>
                  <a:pt x="71" y="12"/>
                </a:cubicBezTo>
                <a:cubicBezTo>
                  <a:pt x="39" y="12"/>
                  <a:pt x="12" y="38"/>
                  <a:pt x="12" y="71"/>
                </a:cubicBezTo>
                <a:cubicBezTo>
                  <a:pt x="12" y="103"/>
                  <a:pt x="39" y="130"/>
                  <a:pt x="71" y="130"/>
                </a:cubicBezTo>
                <a:cubicBezTo>
                  <a:pt x="85" y="130"/>
                  <a:pt x="98" y="125"/>
                  <a:pt x="109" y="117"/>
                </a:cubicBezTo>
                <a:cubicBezTo>
                  <a:pt x="110" y="116"/>
                  <a:pt x="112" y="116"/>
                  <a:pt x="113" y="117"/>
                </a:cubicBezTo>
                <a:cubicBezTo>
                  <a:pt x="117" y="122"/>
                  <a:pt x="117" y="122"/>
                  <a:pt x="117" y="122"/>
                </a:cubicBezTo>
                <a:cubicBezTo>
                  <a:pt x="117" y="122"/>
                  <a:pt x="117" y="123"/>
                  <a:pt x="117" y="124"/>
                </a:cubicBezTo>
                <a:cubicBezTo>
                  <a:pt x="117" y="125"/>
                  <a:pt x="117" y="125"/>
                  <a:pt x="116" y="126"/>
                </a:cubicBezTo>
                <a:cubicBezTo>
                  <a:pt x="104" y="136"/>
                  <a:pt x="88" y="142"/>
                  <a:pt x="71" y="142"/>
                </a:cubicBez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4" y="0"/>
                  <a:pt x="142" y="28"/>
                  <a:pt x="142" y="71"/>
                </a:cubicBezTo>
                <a:cubicBezTo>
                  <a:pt x="142" y="100"/>
                  <a:pt x="122" y="110"/>
                  <a:pt x="104" y="111"/>
                </a:cubicBezTo>
                <a:close/>
                <a:moveTo>
                  <a:pt x="71" y="38"/>
                </a:moveTo>
                <a:cubicBezTo>
                  <a:pt x="56" y="38"/>
                  <a:pt x="40" y="54"/>
                  <a:pt x="40" y="78"/>
                </a:cubicBezTo>
                <a:cubicBezTo>
                  <a:pt x="40" y="92"/>
                  <a:pt x="47" y="100"/>
                  <a:pt x="59" y="100"/>
                </a:cubicBezTo>
                <a:cubicBezTo>
                  <a:pt x="77" y="100"/>
                  <a:pt x="90" y="79"/>
                  <a:pt x="90" y="60"/>
                </a:cubicBezTo>
                <a:cubicBezTo>
                  <a:pt x="90" y="46"/>
                  <a:pt x="83" y="38"/>
                  <a:pt x="71" y="3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1650971" y="1579028"/>
            <a:ext cx="219018" cy="171405"/>
          </a:xfrm>
          <a:custGeom>
            <a:avLst/>
            <a:gdLst>
              <a:gd name="T0" fmla="*/ 189 w 189"/>
              <a:gd name="T1" fmla="*/ 115 h 148"/>
              <a:gd name="T2" fmla="*/ 186 w 189"/>
              <a:gd name="T3" fmla="*/ 118 h 148"/>
              <a:gd name="T4" fmla="*/ 177 w 189"/>
              <a:gd name="T5" fmla="*/ 118 h 148"/>
              <a:gd name="T6" fmla="*/ 177 w 189"/>
              <a:gd name="T7" fmla="*/ 130 h 148"/>
              <a:gd name="T8" fmla="*/ 159 w 189"/>
              <a:gd name="T9" fmla="*/ 148 h 148"/>
              <a:gd name="T10" fmla="*/ 142 w 189"/>
              <a:gd name="T11" fmla="*/ 130 h 148"/>
              <a:gd name="T12" fmla="*/ 142 w 189"/>
              <a:gd name="T13" fmla="*/ 118 h 148"/>
              <a:gd name="T14" fmla="*/ 47 w 189"/>
              <a:gd name="T15" fmla="*/ 118 h 148"/>
              <a:gd name="T16" fmla="*/ 47 w 189"/>
              <a:gd name="T17" fmla="*/ 130 h 148"/>
              <a:gd name="T18" fmla="*/ 29 w 189"/>
              <a:gd name="T19" fmla="*/ 148 h 148"/>
              <a:gd name="T20" fmla="*/ 12 w 189"/>
              <a:gd name="T21" fmla="*/ 130 h 148"/>
              <a:gd name="T22" fmla="*/ 12 w 189"/>
              <a:gd name="T23" fmla="*/ 118 h 148"/>
              <a:gd name="T24" fmla="*/ 3 w 189"/>
              <a:gd name="T25" fmla="*/ 118 h 148"/>
              <a:gd name="T26" fmla="*/ 0 w 189"/>
              <a:gd name="T27" fmla="*/ 115 h 148"/>
              <a:gd name="T28" fmla="*/ 0 w 189"/>
              <a:gd name="T29" fmla="*/ 80 h 148"/>
              <a:gd name="T30" fmla="*/ 20 w 189"/>
              <a:gd name="T31" fmla="*/ 59 h 148"/>
              <a:gd name="T32" fmla="*/ 23 w 189"/>
              <a:gd name="T33" fmla="*/ 59 h 148"/>
              <a:gd name="T34" fmla="*/ 33 w 189"/>
              <a:gd name="T35" fmla="*/ 20 h 148"/>
              <a:gd name="T36" fmla="*/ 59 w 189"/>
              <a:gd name="T37" fmla="*/ 0 h 148"/>
              <a:gd name="T38" fmla="*/ 130 w 189"/>
              <a:gd name="T39" fmla="*/ 0 h 148"/>
              <a:gd name="T40" fmla="*/ 156 w 189"/>
              <a:gd name="T41" fmla="*/ 20 h 148"/>
              <a:gd name="T42" fmla="*/ 166 w 189"/>
              <a:gd name="T43" fmla="*/ 59 h 148"/>
              <a:gd name="T44" fmla="*/ 168 w 189"/>
              <a:gd name="T45" fmla="*/ 59 h 148"/>
              <a:gd name="T46" fmla="*/ 189 w 189"/>
              <a:gd name="T47" fmla="*/ 80 h 148"/>
              <a:gd name="T48" fmla="*/ 189 w 189"/>
              <a:gd name="T49" fmla="*/ 115 h 148"/>
              <a:gd name="T50" fmla="*/ 29 w 189"/>
              <a:gd name="T51" fmla="*/ 74 h 148"/>
              <a:gd name="T52" fmla="*/ 15 w 189"/>
              <a:gd name="T53" fmla="*/ 89 h 148"/>
              <a:gd name="T54" fmla="*/ 29 w 189"/>
              <a:gd name="T55" fmla="*/ 103 h 148"/>
              <a:gd name="T56" fmla="*/ 44 w 189"/>
              <a:gd name="T57" fmla="*/ 89 h 148"/>
              <a:gd name="T58" fmla="*/ 29 w 189"/>
              <a:gd name="T59" fmla="*/ 74 h 148"/>
              <a:gd name="T60" fmla="*/ 141 w 189"/>
              <a:gd name="T61" fmla="*/ 59 h 148"/>
              <a:gd name="T62" fmla="*/ 133 w 189"/>
              <a:gd name="T63" fmla="*/ 26 h 148"/>
              <a:gd name="T64" fmla="*/ 130 w 189"/>
              <a:gd name="T65" fmla="*/ 24 h 148"/>
              <a:gd name="T66" fmla="*/ 59 w 189"/>
              <a:gd name="T67" fmla="*/ 24 h 148"/>
              <a:gd name="T68" fmla="*/ 56 w 189"/>
              <a:gd name="T69" fmla="*/ 26 h 148"/>
              <a:gd name="T70" fmla="*/ 47 w 189"/>
              <a:gd name="T71" fmla="*/ 59 h 148"/>
              <a:gd name="T72" fmla="*/ 141 w 189"/>
              <a:gd name="T73" fmla="*/ 59 h 148"/>
              <a:gd name="T74" fmla="*/ 159 w 189"/>
              <a:gd name="T75" fmla="*/ 74 h 148"/>
              <a:gd name="T76" fmla="*/ 145 w 189"/>
              <a:gd name="T77" fmla="*/ 89 h 148"/>
              <a:gd name="T78" fmla="*/ 159 w 189"/>
              <a:gd name="T79" fmla="*/ 103 h 148"/>
              <a:gd name="T80" fmla="*/ 174 w 189"/>
              <a:gd name="T81" fmla="*/ 89 h 148"/>
              <a:gd name="T82" fmla="*/ 159 w 189"/>
              <a:gd name="T8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9" h="148">
                <a:moveTo>
                  <a:pt x="189" y="115"/>
                </a:moveTo>
                <a:cubicBezTo>
                  <a:pt x="189" y="117"/>
                  <a:pt x="188" y="118"/>
                  <a:pt x="186" y="118"/>
                </a:cubicBezTo>
                <a:cubicBezTo>
                  <a:pt x="177" y="118"/>
                  <a:pt x="177" y="118"/>
                  <a:pt x="177" y="118"/>
                </a:cubicBezTo>
                <a:cubicBezTo>
                  <a:pt x="177" y="130"/>
                  <a:pt x="177" y="130"/>
                  <a:pt x="177" y="130"/>
                </a:cubicBezTo>
                <a:cubicBezTo>
                  <a:pt x="177" y="140"/>
                  <a:pt x="169" y="148"/>
                  <a:pt x="159" y="148"/>
                </a:cubicBezTo>
                <a:cubicBezTo>
                  <a:pt x="150" y="148"/>
                  <a:pt x="142" y="140"/>
                  <a:pt x="142" y="130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30"/>
                  <a:pt x="47" y="130"/>
                  <a:pt x="47" y="130"/>
                </a:cubicBezTo>
                <a:cubicBezTo>
                  <a:pt x="47" y="140"/>
                  <a:pt x="39" y="148"/>
                  <a:pt x="29" y="148"/>
                </a:cubicBezTo>
                <a:cubicBezTo>
                  <a:pt x="20" y="148"/>
                  <a:pt x="12" y="140"/>
                  <a:pt x="12" y="13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68"/>
                  <a:pt x="9" y="59"/>
                  <a:pt x="20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33" y="20"/>
                  <a:pt x="33" y="20"/>
                  <a:pt x="33" y="20"/>
                </a:cubicBezTo>
                <a:cubicBezTo>
                  <a:pt x="36" y="9"/>
                  <a:pt x="47" y="0"/>
                  <a:pt x="59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42" y="0"/>
                  <a:pt x="153" y="9"/>
                  <a:pt x="156" y="20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8" y="59"/>
                  <a:pt x="168" y="59"/>
                  <a:pt x="168" y="59"/>
                </a:cubicBezTo>
                <a:cubicBezTo>
                  <a:pt x="180" y="59"/>
                  <a:pt x="189" y="68"/>
                  <a:pt x="189" y="80"/>
                </a:cubicBezTo>
                <a:lnTo>
                  <a:pt x="189" y="115"/>
                </a:lnTo>
                <a:close/>
                <a:moveTo>
                  <a:pt x="29" y="74"/>
                </a:moveTo>
                <a:cubicBezTo>
                  <a:pt x="21" y="74"/>
                  <a:pt x="15" y="80"/>
                  <a:pt x="15" y="89"/>
                </a:cubicBezTo>
                <a:cubicBezTo>
                  <a:pt x="15" y="97"/>
                  <a:pt x="21" y="103"/>
                  <a:pt x="29" y="103"/>
                </a:cubicBezTo>
                <a:cubicBezTo>
                  <a:pt x="37" y="103"/>
                  <a:pt x="44" y="97"/>
                  <a:pt x="44" y="89"/>
                </a:cubicBezTo>
                <a:cubicBezTo>
                  <a:pt x="44" y="80"/>
                  <a:pt x="37" y="74"/>
                  <a:pt x="29" y="74"/>
                </a:cubicBezTo>
                <a:close/>
                <a:moveTo>
                  <a:pt x="141" y="59"/>
                </a:moveTo>
                <a:cubicBezTo>
                  <a:pt x="133" y="26"/>
                  <a:pt x="133" y="26"/>
                  <a:pt x="133" y="26"/>
                </a:cubicBezTo>
                <a:cubicBezTo>
                  <a:pt x="133" y="25"/>
                  <a:pt x="131" y="24"/>
                  <a:pt x="130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6" y="25"/>
                  <a:pt x="56" y="26"/>
                </a:cubicBezTo>
                <a:cubicBezTo>
                  <a:pt x="47" y="59"/>
                  <a:pt x="47" y="59"/>
                  <a:pt x="47" y="59"/>
                </a:cubicBezTo>
                <a:lnTo>
                  <a:pt x="141" y="59"/>
                </a:lnTo>
                <a:close/>
                <a:moveTo>
                  <a:pt x="159" y="74"/>
                </a:moveTo>
                <a:cubicBezTo>
                  <a:pt x="151" y="74"/>
                  <a:pt x="145" y="80"/>
                  <a:pt x="145" y="89"/>
                </a:cubicBezTo>
                <a:cubicBezTo>
                  <a:pt x="145" y="97"/>
                  <a:pt x="151" y="103"/>
                  <a:pt x="159" y="103"/>
                </a:cubicBezTo>
                <a:cubicBezTo>
                  <a:pt x="168" y="103"/>
                  <a:pt x="174" y="97"/>
                  <a:pt x="174" y="89"/>
                </a:cubicBezTo>
                <a:cubicBezTo>
                  <a:pt x="174" y="80"/>
                  <a:pt x="168" y="74"/>
                  <a:pt x="159" y="7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11"/>
          <p:cNvSpPr/>
          <p:nvPr/>
        </p:nvSpPr>
        <p:spPr bwMode="auto">
          <a:xfrm>
            <a:off x="1927125" y="1577838"/>
            <a:ext cx="165454" cy="166645"/>
          </a:xfrm>
          <a:custGeom>
            <a:avLst/>
            <a:gdLst>
              <a:gd name="T0" fmla="*/ 143 w 143"/>
              <a:gd name="T1" fmla="*/ 4 h 144"/>
              <a:gd name="T2" fmla="*/ 143 w 143"/>
              <a:gd name="T3" fmla="*/ 140 h 144"/>
              <a:gd name="T4" fmla="*/ 138 w 143"/>
              <a:gd name="T5" fmla="*/ 142 h 144"/>
              <a:gd name="T6" fmla="*/ 73 w 143"/>
              <a:gd name="T7" fmla="*/ 76 h 144"/>
              <a:gd name="T8" fmla="*/ 72 w 143"/>
              <a:gd name="T9" fmla="*/ 74 h 144"/>
              <a:gd name="T10" fmla="*/ 72 w 143"/>
              <a:gd name="T11" fmla="*/ 140 h 144"/>
              <a:gd name="T12" fmla="*/ 68 w 143"/>
              <a:gd name="T13" fmla="*/ 142 h 144"/>
              <a:gd name="T14" fmla="*/ 2 w 143"/>
              <a:gd name="T15" fmla="*/ 76 h 144"/>
              <a:gd name="T16" fmla="*/ 2 w 143"/>
              <a:gd name="T17" fmla="*/ 68 h 144"/>
              <a:gd name="T18" fmla="*/ 68 w 143"/>
              <a:gd name="T19" fmla="*/ 2 h 144"/>
              <a:gd name="T20" fmla="*/ 72 w 143"/>
              <a:gd name="T21" fmla="*/ 4 h 144"/>
              <a:gd name="T22" fmla="*/ 72 w 143"/>
              <a:gd name="T23" fmla="*/ 69 h 144"/>
              <a:gd name="T24" fmla="*/ 73 w 143"/>
              <a:gd name="T25" fmla="*/ 68 h 144"/>
              <a:gd name="T26" fmla="*/ 138 w 143"/>
              <a:gd name="T27" fmla="*/ 2 h 144"/>
              <a:gd name="T28" fmla="*/ 143 w 143"/>
              <a:gd name="T29" fmla="*/ 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144">
                <a:moveTo>
                  <a:pt x="143" y="4"/>
                </a:moveTo>
                <a:cubicBezTo>
                  <a:pt x="143" y="140"/>
                  <a:pt x="143" y="140"/>
                  <a:pt x="143" y="140"/>
                </a:cubicBezTo>
                <a:cubicBezTo>
                  <a:pt x="143" y="143"/>
                  <a:pt x="141" y="144"/>
                  <a:pt x="138" y="142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5"/>
                  <a:pt x="72" y="75"/>
                  <a:pt x="72" y="74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72" y="143"/>
                  <a:pt x="70" y="144"/>
                  <a:pt x="68" y="142"/>
                </a:cubicBezTo>
                <a:cubicBezTo>
                  <a:pt x="2" y="76"/>
                  <a:pt x="2" y="76"/>
                  <a:pt x="2" y="76"/>
                </a:cubicBezTo>
                <a:cubicBezTo>
                  <a:pt x="0" y="74"/>
                  <a:pt x="0" y="70"/>
                  <a:pt x="2" y="68"/>
                </a:cubicBezTo>
                <a:cubicBezTo>
                  <a:pt x="68" y="2"/>
                  <a:pt x="68" y="2"/>
                  <a:pt x="68" y="2"/>
                </a:cubicBezTo>
                <a:cubicBezTo>
                  <a:pt x="70" y="0"/>
                  <a:pt x="72" y="1"/>
                  <a:pt x="72" y="4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2" y="68"/>
                  <a:pt x="73" y="68"/>
                </a:cubicBezTo>
                <a:cubicBezTo>
                  <a:pt x="138" y="2"/>
                  <a:pt x="138" y="2"/>
                  <a:pt x="138" y="2"/>
                </a:cubicBezTo>
                <a:cubicBezTo>
                  <a:pt x="141" y="0"/>
                  <a:pt x="143" y="1"/>
                  <a:pt x="143" y="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2134239" y="1577839"/>
            <a:ext cx="165454" cy="165454"/>
          </a:xfrm>
          <a:custGeom>
            <a:avLst/>
            <a:gdLst>
              <a:gd name="T0" fmla="*/ 71 w 142"/>
              <a:gd name="T1" fmla="*/ 143 h 143"/>
              <a:gd name="T2" fmla="*/ 0 w 142"/>
              <a:gd name="T3" fmla="*/ 72 h 143"/>
              <a:gd name="T4" fmla="*/ 71 w 142"/>
              <a:gd name="T5" fmla="*/ 0 h 143"/>
              <a:gd name="T6" fmla="*/ 142 w 142"/>
              <a:gd name="T7" fmla="*/ 72 h 143"/>
              <a:gd name="T8" fmla="*/ 71 w 142"/>
              <a:gd name="T9" fmla="*/ 143 h 143"/>
              <a:gd name="T10" fmla="*/ 99 w 142"/>
              <a:gd name="T11" fmla="*/ 30 h 143"/>
              <a:gd name="T12" fmla="*/ 71 w 142"/>
              <a:gd name="T13" fmla="*/ 21 h 143"/>
              <a:gd name="T14" fmla="*/ 21 w 142"/>
              <a:gd name="T15" fmla="*/ 72 h 143"/>
              <a:gd name="T16" fmla="*/ 29 w 142"/>
              <a:gd name="T17" fmla="*/ 99 h 143"/>
              <a:gd name="T18" fmla="*/ 99 w 142"/>
              <a:gd name="T19" fmla="*/ 30 h 143"/>
              <a:gd name="T20" fmla="*/ 113 w 142"/>
              <a:gd name="T21" fmla="*/ 44 h 143"/>
              <a:gd name="T22" fmla="*/ 44 w 142"/>
              <a:gd name="T23" fmla="*/ 114 h 143"/>
              <a:gd name="T24" fmla="*/ 71 w 142"/>
              <a:gd name="T25" fmla="*/ 122 h 143"/>
              <a:gd name="T26" fmla="*/ 121 w 142"/>
              <a:gd name="T27" fmla="*/ 72 h 143"/>
              <a:gd name="T28" fmla="*/ 113 w 142"/>
              <a:gd name="T29" fmla="*/ 4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2" h="143">
                <a:moveTo>
                  <a:pt x="71" y="143"/>
                </a:moveTo>
                <a:cubicBezTo>
                  <a:pt x="32" y="143"/>
                  <a:pt x="0" y="111"/>
                  <a:pt x="0" y="72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2"/>
                </a:cubicBezTo>
                <a:cubicBezTo>
                  <a:pt x="142" y="111"/>
                  <a:pt x="110" y="143"/>
                  <a:pt x="71" y="143"/>
                </a:cubicBezTo>
                <a:close/>
                <a:moveTo>
                  <a:pt x="99" y="30"/>
                </a:moveTo>
                <a:cubicBezTo>
                  <a:pt x="91" y="24"/>
                  <a:pt x="81" y="21"/>
                  <a:pt x="71" y="21"/>
                </a:cubicBezTo>
                <a:cubicBezTo>
                  <a:pt x="43" y="21"/>
                  <a:pt x="21" y="44"/>
                  <a:pt x="21" y="72"/>
                </a:cubicBezTo>
                <a:cubicBezTo>
                  <a:pt x="21" y="82"/>
                  <a:pt x="24" y="91"/>
                  <a:pt x="29" y="99"/>
                </a:cubicBezTo>
                <a:lnTo>
                  <a:pt x="99" y="30"/>
                </a:lnTo>
                <a:close/>
                <a:moveTo>
                  <a:pt x="113" y="44"/>
                </a:moveTo>
                <a:cubicBezTo>
                  <a:pt x="44" y="114"/>
                  <a:pt x="44" y="114"/>
                  <a:pt x="44" y="114"/>
                </a:cubicBezTo>
                <a:cubicBezTo>
                  <a:pt x="52" y="119"/>
                  <a:pt x="61" y="122"/>
                  <a:pt x="71" y="122"/>
                </a:cubicBezTo>
                <a:cubicBezTo>
                  <a:pt x="99" y="122"/>
                  <a:pt x="121" y="99"/>
                  <a:pt x="121" y="72"/>
                </a:cubicBezTo>
                <a:cubicBezTo>
                  <a:pt x="121" y="62"/>
                  <a:pt x="119" y="52"/>
                  <a:pt x="113" y="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2343733" y="1564745"/>
            <a:ext cx="204735" cy="192831"/>
          </a:xfrm>
          <a:custGeom>
            <a:avLst/>
            <a:gdLst>
              <a:gd name="T0" fmla="*/ 177 w 177"/>
              <a:gd name="T1" fmla="*/ 36 h 166"/>
              <a:gd name="T2" fmla="*/ 177 w 177"/>
              <a:gd name="T3" fmla="*/ 47 h 166"/>
              <a:gd name="T4" fmla="*/ 165 w 177"/>
              <a:gd name="T5" fmla="*/ 47 h 166"/>
              <a:gd name="T6" fmla="*/ 159 w 177"/>
              <a:gd name="T7" fmla="*/ 53 h 166"/>
              <a:gd name="T8" fmla="*/ 18 w 177"/>
              <a:gd name="T9" fmla="*/ 53 h 166"/>
              <a:gd name="T10" fmla="*/ 12 w 177"/>
              <a:gd name="T11" fmla="*/ 47 h 166"/>
              <a:gd name="T12" fmla="*/ 0 w 177"/>
              <a:gd name="T13" fmla="*/ 47 h 166"/>
              <a:gd name="T14" fmla="*/ 0 w 177"/>
              <a:gd name="T15" fmla="*/ 36 h 166"/>
              <a:gd name="T16" fmla="*/ 88 w 177"/>
              <a:gd name="T17" fmla="*/ 0 h 166"/>
              <a:gd name="T18" fmla="*/ 177 w 177"/>
              <a:gd name="T19" fmla="*/ 36 h 166"/>
              <a:gd name="T20" fmla="*/ 177 w 177"/>
              <a:gd name="T21" fmla="*/ 154 h 166"/>
              <a:gd name="T22" fmla="*/ 177 w 177"/>
              <a:gd name="T23" fmla="*/ 166 h 166"/>
              <a:gd name="T24" fmla="*/ 0 w 177"/>
              <a:gd name="T25" fmla="*/ 166 h 166"/>
              <a:gd name="T26" fmla="*/ 0 w 177"/>
              <a:gd name="T27" fmla="*/ 154 h 166"/>
              <a:gd name="T28" fmla="*/ 6 w 177"/>
              <a:gd name="T29" fmla="*/ 148 h 166"/>
              <a:gd name="T30" fmla="*/ 171 w 177"/>
              <a:gd name="T31" fmla="*/ 148 h 166"/>
              <a:gd name="T32" fmla="*/ 177 w 177"/>
              <a:gd name="T33" fmla="*/ 154 h 166"/>
              <a:gd name="T34" fmla="*/ 47 w 177"/>
              <a:gd name="T35" fmla="*/ 59 h 166"/>
              <a:gd name="T36" fmla="*/ 47 w 177"/>
              <a:gd name="T37" fmla="*/ 130 h 166"/>
              <a:gd name="T38" fmla="*/ 59 w 177"/>
              <a:gd name="T39" fmla="*/ 130 h 166"/>
              <a:gd name="T40" fmla="*/ 59 w 177"/>
              <a:gd name="T41" fmla="*/ 59 h 166"/>
              <a:gd name="T42" fmla="*/ 83 w 177"/>
              <a:gd name="T43" fmla="*/ 59 h 166"/>
              <a:gd name="T44" fmla="*/ 83 w 177"/>
              <a:gd name="T45" fmla="*/ 130 h 166"/>
              <a:gd name="T46" fmla="*/ 94 w 177"/>
              <a:gd name="T47" fmla="*/ 130 h 166"/>
              <a:gd name="T48" fmla="*/ 94 w 177"/>
              <a:gd name="T49" fmla="*/ 59 h 166"/>
              <a:gd name="T50" fmla="*/ 118 w 177"/>
              <a:gd name="T51" fmla="*/ 59 h 166"/>
              <a:gd name="T52" fmla="*/ 118 w 177"/>
              <a:gd name="T53" fmla="*/ 130 h 166"/>
              <a:gd name="T54" fmla="*/ 130 w 177"/>
              <a:gd name="T55" fmla="*/ 130 h 166"/>
              <a:gd name="T56" fmla="*/ 130 w 177"/>
              <a:gd name="T57" fmla="*/ 59 h 166"/>
              <a:gd name="T58" fmla="*/ 153 w 177"/>
              <a:gd name="T59" fmla="*/ 59 h 166"/>
              <a:gd name="T60" fmla="*/ 153 w 177"/>
              <a:gd name="T61" fmla="*/ 130 h 166"/>
              <a:gd name="T62" fmla="*/ 159 w 177"/>
              <a:gd name="T63" fmla="*/ 130 h 166"/>
              <a:gd name="T64" fmla="*/ 165 w 177"/>
              <a:gd name="T65" fmla="*/ 136 h 166"/>
              <a:gd name="T66" fmla="*/ 165 w 177"/>
              <a:gd name="T67" fmla="*/ 142 h 166"/>
              <a:gd name="T68" fmla="*/ 12 w 177"/>
              <a:gd name="T69" fmla="*/ 142 h 166"/>
              <a:gd name="T70" fmla="*/ 12 w 177"/>
              <a:gd name="T71" fmla="*/ 136 h 166"/>
              <a:gd name="T72" fmla="*/ 18 w 177"/>
              <a:gd name="T73" fmla="*/ 130 h 166"/>
              <a:gd name="T74" fmla="*/ 23 w 177"/>
              <a:gd name="T75" fmla="*/ 130 h 166"/>
              <a:gd name="T76" fmla="*/ 23 w 177"/>
              <a:gd name="T77" fmla="*/ 59 h 166"/>
              <a:gd name="T78" fmla="*/ 47 w 177"/>
              <a:gd name="T79" fmla="*/ 5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66">
                <a:moveTo>
                  <a:pt x="177" y="36"/>
                </a:moveTo>
                <a:cubicBezTo>
                  <a:pt x="177" y="47"/>
                  <a:pt x="177" y="47"/>
                  <a:pt x="177" y="47"/>
                </a:cubicBezTo>
                <a:cubicBezTo>
                  <a:pt x="165" y="47"/>
                  <a:pt x="165" y="47"/>
                  <a:pt x="165" y="47"/>
                </a:cubicBezTo>
                <a:cubicBezTo>
                  <a:pt x="165" y="51"/>
                  <a:pt x="162" y="53"/>
                  <a:pt x="159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4" y="53"/>
                  <a:pt x="12" y="51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7" y="36"/>
                </a:lnTo>
                <a:close/>
                <a:moveTo>
                  <a:pt x="177" y="154"/>
                </a:moveTo>
                <a:cubicBezTo>
                  <a:pt x="177" y="166"/>
                  <a:pt x="177" y="166"/>
                  <a:pt x="177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1"/>
                  <a:pt x="3" y="148"/>
                  <a:pt x="6" y="148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4" y="148"/>
                  <a:pt x="177" y="151"/>
                  <a:pt x="177" y="154"/>
                </a:cubicBezTo>
                <a:close/>
                <a:moveTo>
                  <a:pt x="47" y="59"/>
                </a:moveTo>
                <a:cubicBezTo>
                  <a:pt x="47" y="130"/>
                  <a:pt x="47" y="130"/>
                  <a:pt x="47" y="130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9" y="59"/>
                  <a:pt x="59" y="59"/>
                  <a:pt x="59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59"/>
                  <a:pt x="94" y="59"/>
                  <a:pt x="94" y="59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30"/>
                  <a:pt x="153" y="130"/>
                  <a:pt x="153" y="130"/>
                </a:cubicBezTo>
                <a:cubicBezTo>
                  <a:pt x="159" y="130"/>
                  <a:pt x="159" y="130"/>
                  <a:pt x="159" y="130"/>
                </a:cubicBezTo>
                <a:cubicBezTo>
                  <a:pt x="162" y="130"/>
                  <a:pt x="165" y="133"/>
                  <a:pt x="165" y="136"/>
                </a:cubicBezTo>
                <a:cubicBezTo>
                  <a:pt x="165" y="142"/>
                  <a:pt x="165" y="142"/>
                  <a:pt x="165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3"/>
                  <a:pt x="14" y="130"/>
                  <a:pt x="18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3" y="59"/>
                  <a:pt x="23" y="59"/>
                  <a:pt x="23" y="59"/>
                </a:cubicBezTo>
                <a:lnTo>
                  <a:pt x="47" y="5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2605602" y="1579028"/>
            <a:ext cx="219018" cy="164264"/>
          </a:xfrm>
          <a:custGeom>
            <a:avLst/>
            <a:gdLst>
              <a:gd name="T0" fmla="*/ 184 w 184"/>
              <a:gd name="T1" fmla="*/ 138 h 138"/>
              <a:gd name="T2" fmla="*/ 0 w 184"/>
              <a:gd name="T3" fmla="*/ 138 h 138"/>
              <a:gd name="T4" fmla="*/ 0 w 184"/>
              <a:gd name="T5" fmla="*/ 0 h 138"/>
              <a:gd name="T6" fmla="*/ 12 w 184"/>
              <a:gd name="T7" fmla="*/ 0 h 138"/>
              <a:gd name="T8" fmla="*/ 12 w 184"/>
              <a:gd name="T9" fmla="*/ 126 h 138"/>
              <a:gd name="T10" fmla="*/ 184 w 184"/>
              <a:gd name="T11" fmla="*/ 126 h 138"/>
              <a:gd name="T12" fmla="*/ 184 w 184"/>
              <a:gd name="T13" fmla="*/ 138 h 138"/>
              <a:gd name="T14" fmla="*/ 57 w 184"/>
              <a:gd name="T15" fmla="*/ 115 h 138"/>
              <a:gd name="T16" fmla="*/ 34 w 184"/>
              <a:gd name="T17" fmla="*/ 115 h 138"/>
              <a:gd name="T18" fmla="*/ 34 w 184"/>
              <a:gd name="T19" fmla="*/ 69 h 138"/>
              <a:gd name="T20" fmla="*/ 57 w 184"/>
              <a:gd name="T21" fmla="*/ 69 h 138"/>
              <a:gd name="T22" fmla="*/ 57 w 184"/>
              <a:gd name="T23" fmla="*/ 115 h 138"/>
              <a:gd name="T24" fmla="*/ 92 w 184"/>
              <a:gd name="T25" fmla="*/ 115 h 138"/>
              <a:gd name="T26" fmla="*/ 69 w 184"/>
              <a:gd name="T27" fmla="*/ 115 h 138"/>
              <a:gd name="T28" fmla="*/ 69 w 184"/>
              <a:gd name="T29" fmla="*/ 23 h 138"/>
              <a:gd name="T30" fmla="*/ 92 w 184"/>
              <a:gd name="T31" fmla="*/ 23 h 138"/>
              <a:gd name="T32" fmla="*/ 92 w 184"/>
              <a:gd name="T33" fmla="*/ 115 h 138"/>
              <a:gd name="T34" fmla="*/ 127 w 184"/>
              <a:gd name="T35" fmla="*/ 115 h 138"/>
              <a:gd name="T36" fmla="*/ 103 w 184"/>
              <a:gd name="T37" fmla="*/ 115 h 138"/>
              <a:gd name="T38" fmla="*/ 103 w 184"/>
              <a:gd name="T39" fmla="*/ 46 h 138"/>
              <a:gd name="T40" fmla="*/ 127 w 184"/>
              <a:gd name="T41" fmla="*/ 46 h 138"/>
              <a:gd name="T42" fmla="*/ 127 w 184"/>
              <a:gd name="T43" fmla="*/ 115 h 138"/>
              <a:gd name="T44" fmla="*/ 161 w 184"/>
              <a:gd name="T45" fmla="*/ 115 h 138"/>
              <a:gd name="T46" fmla="*/ 138 w 184"/>
              <a:gd name="T47" fmla="*/ 115 h 138"/>
              <a:gd name="T48" fmla="*/ 138 w 184"/>
              <a:gd name="T49" fmla="*/ 11 h 138"/>
              <a:gd name="T50" fmla="*/ 161 w 184"/>
              <a:gd name="T51" fmla="*/ 11 h 138"/>
              <a:gd name="T52" fmla="*/ 161 w 184"/>
              <a:gd name="T53" fmla="*/ 11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4" h="138">
                <a:moveTo>
                  <a:pt x="184" y="138"/>
                </a:moveTo>
                <a:lnTo>
                  <a:pt x="0" y="138"/>
                </a:lnTo>
                <a:lnTo>
                  <a:pt x="0" y="0"/>
                </a:lnTo>
                <a:lnTo>
                  <a:pt x="12" y="0"/>
                </a:lnTo>
                <a:lnTo>
                  <a:pt x="12" y="126"/>
                </a:lnTo>
                <a:lnTo>
                  <a:pt x="184" y="126"/>
                </a:lnTo>
                <a:lnTo>
                  <a:pt x="184" y="138"/>
                </a:lnTo>
                <a:close/>
                <a:moveTo>
                  <a:pt x="57" y="115"/>
                </a:moveTo>
                <a:lnTo>
                  <a:pt x="34" y="115"/>
                </a:lnTo>
                <a:lnTo>
                  <a:pt x="34" y="69"/>
                </a:lnTo>
                <a:lnTo>
                  <a:pt x="57" y="69"/>
                </a:lnTo>
                <a:lnTo>
                  <a:pt x="57" y="115"/>
                </a:lnTo>
                <a:close/>
                <a:moveTo>
                  <a:pt x="92" y="115"/>
                </a:moveTo>
                <a:lnTo>
                  <a:pt x="69" y="115"/>
                </a:lnTo>
                <a:lnTo>
                  <a:pt x="69" y="23"/>
                </a:lnTo>
                <a:lnTo>
                  <a:pt x="92" y="23"/>
                </a:lnTo>
                <a:lnTo>
                  <a:pt x="92" y="115"/>
                </a:lnTo>
                <a:close/>
                <a:moveTo>
                  <a:pt x="127" y="115"/>
                </a:moveTo>
                <a:lnTo>
                  <a:pt x="103" y="115"/>
                </a:lnTo>
                <a:lnTo>
                  <a:pt x="103" y="46"/>
                </a:lnTo>
                <a:lnTo>
                  <a:pt x="127" y="46"/>
                </a:lnTo>
                <a:lnTo>
                  <a:pt x="127" y="115"/>
                </a:lnTo>
                <a:close/>
                <a:moveTo>
                  <a:pt x="161" y="115"/>
                </a:moveTo>
                <a:lnTo>
                  <a:pt x="138" y="115"/>
                </a:lnTo>
                <a:lnTo>
                  <a:pt x="138" y="11"/>
                </a:lnTo>
                <a:lnTo>
                  <a:pt x="161" y="11"/>
                </a:lnTo>
                <a:lnTo>
                  <a:pt x="161" y="1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5"/>
          <p:cNvSpPr>
            <a:spLocks noEditPoints="1"/>
          </p:cNvSpPr>
          <p:nvPr/>
        </p:nvSpPr>
        <p:spPr bwMode="auto">
          <a:xfrm>
            <a:off x="2874615" y="1579028"/>
            <a:ext cx="171405" cy="149980"/>
          </a:xfrm>
          <a:custGeom>
            <a:avLst/>
            <a:gdLst>
              <a:gd name="T0" fmla="*/ 148 w 148"/>
              <a:gd name="T1" fmla="*/ 130 h 130"/>
              <a:gd name="T2" fmla="*/ 41 w 148"/>
              <a:gd name="T3" fmla="*/ 130 h 130"/>
              <a:gd name="T4" fmla="*/ 41 w 148"/>
              <a:gd name="T5" fmla="*/ 112 h 130"/>
              <a:gd name="T6" fmla="*/ 53 w 148"/>
              <a:gd name="T7" fmla="*/ 95 h 130"/>
              <a:gd name="T8" fmla="*/ 41 w 148"/>
              <a:gd name="T9" fmla="*/ 95 h 130"/>
              <a:gd name="T10" fmla="*/ 6 w 148"/>
              <a:gd name="T11" fmla="*/ 59 h 130"/>
              <a:gd name="T12" fmla="*/ 6 w 148"/>
              <a:gd name="T13" fmla="*/ 29 h 130"/>
              <a:gd name="T14" fmla="*/ 0 w 148"/>
              <a:gd name="T15" fmla="*/ 24 h 130"/>
              <a:gd name="T16" fmla="*/ 3 w 148"/>
              <a:gd name="T17" fmla="*/ 12 h 130"/>
              <a:gd name="T18" fmla="*/ 47 w 148"/>
              <a:gd name="T19" fmla="*/ 12 h 130"/>
              <a:gd name="T20" fmla="*/ 50 w 148"/>
              <a:gd name="T21" fmla="*/ 0 h 130"/>
              <a:gd name="T22" fmla="*/ 139 w 148"/>
              <a:gd name="T23" fmla="*/ 0 h 130"/>
              <a:gd name="T24" fmla="*/ 142 w 148"/>
              <a:gd name="T25" fmla="*/ 18 h 130"/>
              <a:gd name="T26" fmla="*/ 136 w 148"/>
              <a:gd name="T27" fmla="*/ 21 h 130"/>
              <a:gd name="T28" fmla="*/ 136 w 148"/>
              <a:gd name="T29" fmla="*/ 95 h 130"/>
              <a:gd name="T30" fmla="*/ 148 w 148"/>
              <a:gd name="T31" fmla="*/ 112 h 130"/>
              <a:gd name="T32" fmla="*/ 148 w 148"/>
              <a:gd name="T33" fmla="*/ 130 h 130"/>
              <a:gd name="T34" fmla="*/ 53 w 148"/>
              <a:gd name="T35" fmla="*/ 35 h 130"/>
              <a:gd name="T36" fmla="*/ 29 w 148"/>
              <a:gd name="T37" fmla="*/ 35 h 130"/>
              <a:gd name="T38" fmla="*/ 29 w 148"/>
              <a:gd name="T39" fmla="*/ 59 h 130"/>
              <a:gd name="T40" fmla="*/ 41 w 148"/>
              <a:gd name="T41" fmla="*/ 71 h 130"/>
              <a:gd name="T42" fmla="*/ 53 w 148"/>
              <a:gd name="T43" fmla="*/ 71 h 130"/>
              <a:gd name="T44" fmla="*/ 53 w 148"/>
              <a:gd name="T45" fmla="*/ 3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8" h="130">
                <a:moveTo>
                  <a:pt x="148" y="130"/>
                </a:moveTo>
                <a:cubicBezTo>
                  <a:pt x="41" y="130"/>
                  <a:pt x="41" y="130"/>
                  <a:pt x="41" y="130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3" y="95"/>
                  <a:pt x="53" y="95"/>
                  <a:pt x="53" y="95"/>
                </a:cubicBezTo>
                <a:cubicBezTo>
                  <a:pt x="52" y="95"/>
                  <a:pt x="42" y="95"/>
                  <a:pt x="41" y="95"/>
                </a:cubicBezTo>
                <a:cubicBezTo>
                  <a:pt x="22" y="95"/>
                  <a:pt x="6" y="79"/>
                  <a:pt x="6" y="59"/>
                </a:cubicBezTo>
                <a:cubicBezTo>
                  <a:pt x="6" y="29"/>
                  <a:pt x="6" y="29"/>
                  <a:pt x="6" y="29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12"/>
                  <a:pt x="3" y="12"/>
                  <a:pt x="3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50" y="0"/>
                  <a:pt x="50" y="0"/>
                  <a:pt x="5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48" y="112"/>
                  <a:pt x="148" y="112"/>
                  <a:pt x="148" y="112"/>
                </a:cubicBezTo>
                <a:lnTo>
                  <a:pt x="148" y="130"/>
                </a:lnTo>
                <a:close/>
                <a:moveTo>
                  <a:pt x="53" y="35"/>
                </a:moveTo>
                <a:cubicBezTo>
                  <a:pt x="29" y="35"/>
                  <a:pt x="29" y="35"/>
                  <a:pt x="29" y="35"/>
                </a:cubicBezTo>
                <a:cubicBezTo>
                  <a:pt x="29" y="47"/>
                  <a:pt x="29" y="59"/>
                  <a:pt x="29" y="59"/>
                </a:cubicBezTo>
                <a:cubicBezTo>
                  <a:pt x="29" y="66"/>
                  <a:pt x="35" y="71"/>
                  <a:pt x="41" y="71"/>
                </a:cubicBezTo>
                <a:cubicBezTo>
                  <a:pt x="48" y="71"/>
                  <a:pt x="52" y="71"/>
                  <a:pt x="53" y="71"/>
                </a:cubicBezTo>
                <a:lnTo>
                  <a:pt x="53" y="3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6"/>
          <p:cNvSpPr>
            <a:spLocks noEditPoints="1"/>
          </p:cNvSpPr>
          <p:nvPr/>
        </p:nvSpPr>
        <p:spPr bwMode="auto">
          <a:xfrm>
            <a:off x="3143626" y="1564745"/>
            <a:ext cx="178547" cy="192831"/>
          </a:xfrm>
          <a:custGeom>
            <a:avLst/>
            <a:gdLst>
              <a:gd name="T0" fmla="*/ 142 w 154"/>
              <a:gd name="T1" fmla="*/ 142 h 166"/>
              <a:gd name="T2" fmla="*/ 100 w 154"/>
              <a:gd name="T3" fmla="*/ 142 h 166"/>
              <a:gd name="T4" fmla="*/ 77 w 154"/>
              <a:gd name="T5" fmla="*/ 166 h 166"/>
              <a:gd name="T6" fmla="*/ 53 w 154"/>
              <a:gd name="T7" fmla="*/ 142 h 166"/>
              <a:gd name="T8" fmla="*/ 12 w 154"/>
              <a:gd name="T9" fmla="*/ 142 h 166"/>
              <a:gd name="T10" fmla="*/ 0 w 154"/>
              <a:gd name="T11" fmla="*/ 130 h 166"/>
              <a:gd name="T12" fmla="*/ 29 w 154"/>
              <a:gd name="T13" fmla="*/ 53 h 166"/>
              <a:gd name="T14" fmla="*/ 69 w 154"/>
              <a:gd name="T15" fmla="*/ 13 h 166"/>
              <a:gd name="T16" fmla="*/ 68 w 154"/>
              <a:gd name="T17" fmla="*/ 9 h 166"/>
              <a:gd name="T18" fmla="*/ 77 w 154"/>
              <a:gd name="T19" fmla="*/ 0 h 166"/>
              <a:gd name="T20" fmla="*/ 86 w 154"/>
              <a:gd name="T21" fmla="*/ 9 h 166"/>
              <a:gd name="T22" fmla="*/ 85 w 154"/>
              <a:gd name="T23" fmla="*/ 13 h 166"/>
              <a:gd name="T24" fmla="*/ 124 w 154"/>
              <a:gd name="T25" fmla="*/ 53 h 166"/>
              <a:gd name="T26" fmla="*/ 154 w 154"/>
              <a:gd name="T27" fmla="*/ 130 h 166"/>
              <a:gd name="T28" fmla="*/ 142 w 154"/>
              <a:gd name="T29" fmla="*/ 142 h 166"/>
              <a:gd name="T30" fmla="*/ 77 w 154"/>
              <a:gd name="T31" fmla="*/ 155 h 166"/>
              <a:gd name="T32" fmla="*/ 63 w 154"/>
              <a:gd name="T33" fmla="*/ 142 h 166"/>
              <a:gd name="T34" fmla="*/ 62 w 154"/>
              <a:gd name="T35" fmla="*/ 141 h 166"/>
              <a:gd name="T36" fmla="*/ 61 w 154"/>
              <a:gd name="T37" fmla="*/ 142 h 166"/>
              <a:gd name="T38" fmla="*/ 77 w 154"/>
              <a:gd name="T39" fmla="*/ 158 h 166"/>
              <a:gd name="T40" fmla="*/ 78 w 154"/>
              <a:gd name="T41" fmla="*/ 157 h 166"/>
              <a:gd name="T42" fmla="*/ 77 w 154"/>
              <a:gd name="T43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4" h="166">
                <a:moveTo>
                  <a:pt x="142" y="142"/>
                </a:moveTo>
                <a:cubicBezTo>
                  <a:pt x="100" y="142"/>
                  <a:pt x="100" y="142"/>
                  <a:pt x="100" y="142"/>
                </a:cubicBezTo>
                <a:cubicBezTo>
                  <a:pt x="100" y="155"/>
                  <a:pt x="90" y="166"/>
                  <a:pt x="77" y="166"/>
                </a:cubicBezTo>
                <a:cubicBezTo>
                  <a:pt x="64" y="166"/>
                  <a:pt x="53" y="155"/>
                  <a:pt x="53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0"/>
                </a:cubicBezTo>
                <a:cubicBezTo>
                  <a:pt x="14" y="119"/>
                  <a:pt x="29" y="98"/>
                  <a:pt x="29" y="53"/>
                </a:cubicBezTo>
                <a:cubicBezTo>
                  <a:pt x="29" y="36"/>
                  <a:pt x="44" y="16"/>
                  <a:pt x="69" y="13"/>
                </a:cubicBezTo>
                <a:cubicBezTo>
                  <a:pt x="68" y="11"/>
                  <a:pt x="68" y="10"/>
                  <a:pt x="68" y="9"/>
                </a:cubicBezTo>
                <a:cubicBezTo>
                  <a:pt x="68" y="4"/>
                  <a:pt x="72" y="0"/>
                  <a:pt x="77" y="0"/>
                </a:cubicBezTo>
                <a:cubicBezTo>
                  <a:pt x="82" y="0"/>
                  <a:pt x="86" y="4"/>
                  <a:pt x="86" y="9"/>
                </a:cubicBezTo>
                <a:cubicBezTo>
                  <a:pt x="86" y="10"/>
                  <a:pt x="85" y="11"/>
                  <a:pt x="85" y="13"/>
                </a:cubicBezTo>
                <a:cubicBezTo>
                  <a:pt x="109" y="16"/>
                  <a:pt x="124" y="36"/>
                  <a:pt x="124" y="53"/>
                </a:cubicBezTo>
                <a:cubicBezTo>
                  <a:pt x="124" y="98"/>
                  <a:pt x="140" y="119"/>
                  <a:pt x="154" y="130"/>
                </a:cubicBezTo>
                <a:cubicBezTo>
                  <a:pt x="154" y="137"/>
                  <a:pt x="148" y="142"/>
                  <a:pt x="142" y="142"/>
                </a:cubicBezTo>
                <a:close/>
                <a:moveTo>
                  <a:pt x="77" y="155"/>
                </a:moveTo>
                <a:cubicBezTo>
                  <a:pt x="69" y="155"/>
                  <a:pt x="63" y="149"/>
                  <a:pt x="63" y="142"/>
                </a:cubicBezTo>
                <a:cubicBezTo>
                  <a:pt x="63" y="141"/>
                  <a:pt x="63" y="141"/>
                  <a:pt x="62" y="141"/>
                </a:cubicBezTo>
                <a:cubicBezTo>
                  <a:pt x="61" y="141"/>
                  <a:pt x="61" y="141"/>
                  <a:pt x="61" y="142"/>
                </a:cubicBezTo>
                <a:cubicBezTo>
                  <a:pt x="61" y="151"/>
                  <a:pt x="68" y="158"/>
                  <a:pt x="77" y="158"/>
                </a:cubicBezTo>
                <a:cubicBezTo>
                  <a:pt x="78" y="158"/>
                  <a:pt x="78" y="158"/>
                  <a:pt x="78" y="157"/>
                </a:cubicBezTo>
                <a:cubicBezTo>
                  <a:pt x="78" y="156"/>
                  <a:pt x="78" y="155"/>
                  <a:pt x="77" y="15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7"/>
          <p:cNvSpPr>
            <a:spLocks noEditPoints="1"/>
          </p:cNvSpPr>
          <p:nvPr/>
        </p:nvSpPr>
        <p:spPr bwMode="auto">
          <a:xfrm>
            <a:off x="3378118" y="1564745"/>
            <a:ext cx="178547" cy="192831"/>
          </a:xfrm>
          <a:custGeom>
            <a:avLst/>
            <a:gdLst>
              <a:gd name="T0" fmla="*/ 142 w 154"/>
              <a:gd name="T1" fmla="*/ 142 h 166"/>
              <a:gd name="T2" fmla="*/ 101 w 154"/>
              <a:gd name="T3" fmla="*/ 142 h 166"/>
              <a:gd name="T4" fmla="*/ 77 w 154"/>
              <a:gd name="T5" fmla="*/ 166 h 166"/>
              <a:gd name="T6" fmla="*/ 53 w 154"/>
              <a:gd name="T7" fmla="*/ 142 h 166"/>
              <a:gd name="T8" fmla="*/ 12 w 154"/>
              <a:gd name="T9" fmla="*/ 142 h 166"/>
              <a:gd name="T10" fmla="*/ 0 w 154"/>
              <a:gd name="T11" fmla="*/ 130 h 166"/>
              <a:gd name="T12" fmla="*/ 30 w 154"/>
              <a:gd name="T13" fmla="*/ 53 h 166"/>
              <a:gd name="T14" fmla="*/ 69 w 154"/>
              <a:gd name="T15" fmla="*/ 13 h 166"/>
              <a:gd name="T16" fmla="*/ 68 w 154"/>
              <a:gd name="T17" fmla="*/ 9 h 166"/>
              <a:gd name="T18" fmla="*/ 77 w 154"/>
              <a:gd name="T19" fmla="*/ 0 h 166"/>
              <a:gd name="T20" fmla="*/ 86 w 154"/>
              <a:gd name="T21" fmla="*/ 9 h 166"/>
              <a:gd name="T22" fmla="*/ 85 w 154"/>
              <a:gd name="T23" fmla="*/ 13 h 166"/>
              <a:gd name="T24" fmla="*/ 124 w 154"/>
              <a:gd name="T25" fmla="*/ 53 h 166"/>
              <a:gd name="T26" fmla="*/ 154 w 154"/>
              <a:gd name="T27" fmla="*/ 130 h 166"/>
              <a:gd name="T28" fmla="*/ 142 w 154"/>
              <a:gd name="T29" fmla="*/ 142 h 166"/>
              <a:gd name="T30" fmla="*/ 137 w 154"/>
              <a:gd name="T31" fmla="*/ 130 h 166"/>
              <a:gd name="T32" fmla="*/ 113 w 154"/>
              <a:gd name="T33" fmla="*/ 53 h 166"/>
              <a:gd name="T34" fmla="*/ 77 w 154"/>
              <a:gd name="T35" fmla="*/ 24 h 166"/>
              <a:gd name="T36" fmla="*/ 42 w 154"/>
              <a:gd name="T37" fmla="*/ 53 h 166"/>
              <a:gd name="T38" fmla="*/ 17 w 154"/>
              <a:gd name="T39" fmla="*/ 130 h 166"/>
              <a:gd name="T40" fmla="*/ 137 w 154"/>
              <a:gd name="T41" fmla="*/ 130 h 166"/>
              <a:gd name="T42" fmla="*/ 77 w 154"/>
              <a:gd name="T43" fmla="*/ 155 h 166"/>
              <a:gd name="T44" fmla="*/ 64 w 154"/>
              <a:gd name="T45" fmla="*/ 142 h 166"/>
              <a:gd name="T46" fmla="*/ 62 w 154"/>
              <a:gd name="T47" fmla="*/ 141 h 166"/>
              <a:gd name="T48" fmla="*/ 61 w 154"/>
              <a:gd name="T49" fmla="*/ 142 h 166"/>
              <a:gd name="T50" fmla="*/ 77 w 154"/>
              <a:gd name="T51" fmla="*/ 158 h 166"/>
              <a:gd name="T52" fmla="*/ 79 w 154"/>
              <a:gd name="T53" fmla="*/ 157 h 166"/>
              <a:gd name="T54" fmla="*/ 77 w 154"/>
              <a:gd name="T55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4" h="166">
                <a:moveTo>
                  <a:pt x="142" y="142"/>
                </a:moveTo>
                <a:cubicBezTo>
                  <a:pt x="101" y="142"/>
                  <a:pt x="101" y="142"/>
                  <a:pt x="101" y="142"/>
                </a:cubicBezTo>
                <a:cubicBezTo>
                  <a:pt x="101" y="155"/>
                  <a:pt x="90" y="166"/>
                  <a:pt x="77" y="166"/>
                </a:cubicBezTo>
                <a:cubicBezTo>
                  <a:pt x="64" y="166"/>
                  <a:pt x="53" y="155"/>
                  <a:pt x="53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14" y="119"/>
                  <a:pt x="30" y="98"/>
                  <a:pt x="30" y="53"/>
                </a:cubicBezTo>
                <a:cubicBezTo>
                  <a:pt x="30" y="36"/>
                  <a:pt x="45" y="16"/>
                  <a:pt x="69" y="13"/>
                </a:cubicBezTo>
                <a:cubicBezTo>
                  <a:pt x="69" y="11"/>
                  <a:pt x="68" y="10"/>
                  <a:pt x="68" y="9"/>
                </a:cubicBezTo>
                <a:cubicBezTo>
                  <a:pt x="68" y="4"/>
                  <a:pt x="72" y="0"/>
                  <a:pt x="77" y="0"/>
                </a:cubicBezTo>
                <a:cubicBezTo>
                  <a:pt x="82" y="0"/>
                  <a:pt x="86" y="4"/>
                  <a:pt x="86" y="9"/>
                </a:cubicBezTo>
                <a:cubicBezTo>
                  <a:pt x="86" y="10"/>
                  <a:pt x="86" y="11"/>
                  <a:pt x="85" y="13"/>
                </a:cubicBezTo>
                <a:cubicBezTo>
                  <a:pt x="110" y="16"/>
                  <a:pt x="124" y="36"/>
                  <a:pt x="124" y="53"/>
                </a:cubicBezTo>
                <a:cubicBezTo>
                  <a:pt x="124" y="98"/>
                  <a:pt x="140" y="119"/>
                  <a:pt x="154" y="130"/>
                </a:cubicBezTo>
                <a:cubicBezTo>
                  <a:pt x="154" y="137"/>
                  <a:pt x="149" y="142"/>
                  <a:pt x="142" y="142"/>
                </a:cubicBezTo>
                <a:close/>
                <a:moveTo>
                  <a:pt x="137" y="130"/>
                </a:moveTo>
                <a:cubicBezTo>
                  <a:pt x="121" y="112"/>
                  <a:pt x="113" y="86"/>
                  <a:pt x="113" y="53"/>
                </a:cubicBezTo>
                <a:cubicBezTo>
                  <a:pt x="113" y="41"/>
                  <a:pt x="101" y="24"/>
                  <a:pt x="77" y="24"/>
                </a:cubicBezTo>
                <a:cubicBezTo>
                  <a:pt x="53" y="24"/>
                  <a:pt x="42" y="41"/>
                  <a:pt x="42" y="53"/>
                </a:cubicBezTo>
                <a:cubicBezTo>
                  <a:pt x="42" y="86"/>
                  <a:pt x="34" y="112"/>
                  <a:pt x="17" y="130"/>
                </a:cubicBezTo>
                <a:lnTo>
                  <a:pt x="137" y="130"/>
                </a:lnTo>
                <a:close/>
                <a:moveTo>
                  <a:pt x="77" y="155"/>
                </a:moveTo>
                <a:cubicBezTo>
                  <a:pt x="70" y="155"/>
                  <a:pt x="64" y="149"/>
                  <a:pt x="64" y="142"/>
                </a:cubicBezTo>
                <a:cubicBezTo>
                  <a:pt x="64" y="141"/>
                  <a:pt x="63" y="141"/>
                  <a:pt x="62" y="141"/>
                </a:cubicBezTo>
                <a:cubicBezTo>
                  <a:pt x="62" y="141"/>
                  <a:pt x="61" y="141"/>
                  <a:pt x="61" y="142"/>
                </a:cubicBezTo>
                <a:cubicBezTo>
                  <a:pt x="61" y="151"/>
                  <a:pt x="68" y="158"/>
                  <a:pt x="77" y="158"/>
                </a:cubicBezTo>
                <a:cubicBezTo>
                  <a:pt x="78" y="158"/>
                  <a:pt x="79" y="158"/>
                  <a:pt x="79" y="157"/>
                </a:cubicBezTo>
                <a:cubicBezTo>
                  <a:pt x="79" y="156"/>
                  <a:pt x="78" y="155"/>
                  <a:pt x="77" y="15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8"/>
          <p:cNvSpPr>
            <a:spLocks noEditPoints="1"/>
          </p:cNvSpPr>
          <p:nvPr/>
        </p:nvSpPr>
        <p:spPr bwMode="auto">
          <a:xfrm>
            <a:off x="3703074" y="1569506"/>
            <a:ext cx="183309" cy="183309"/>
          </a:xfrm>
          <a:custGeom>
            <a:avLst/>
            <a:gdLst>
              <a:gd name="T0" fmla="*/ 69 w 158"/>
              <a:gd name="T1" fmla="*/ 153 h 158"/>
              <a:gd name="T2" fmla="*/ 53 w 158"/>
              <a:gd name="T3" fmla="*/ 153 h 158"/>
              <a:gd name="T4" fmla="*/ 41 w 158"/>
              <a:gd name="T5" fmla="*/ 142 h 158"/>
              <a:gd name="T6" fmla="*/ 41 w 158"/>
              <a:gd name="T7" fmla="*/ 117 h 158"/>
              <a:gd name="T8" fmla="*/ 16 w 158"/>
              <a:gd name="T9" fmla="*/ 117 h 158"/>
              <a:gd name="T10" fmla="*/ 4 w 158"/>
              <a:gd name="T11" fmla="*/ 105 h 158"/>
              <a:gd name="T12" fmla="*/ 4 w 158"/>
              <a:gd name="T13" fmla="*/ 88 h 158"/>
              <a:gd name="T14" fmla="*/ 88 w 158"/>
              <a:gd name="T15" fmla="*/ 4 h 158"/>
              <a:gd name="T16" fmla="*/ 105 w 158"/>
              <a:gd name="T17" fmla="*/ 4 h 158"/>
              <a:gd name="T18" fmla="*/ 116 w 158"/>
              <a:gd name="T19" fmla="*/ 16 h 158"/>
              <a:gd name="T20" fmla="*/ 116 w 158"/>
              <a:gd name="T21" fmla="*/ 41 h 158"/>
              <a:gd name="T22" fmla="*/ 142 w 158"/>
              <a:gd name="T23" fmla="*/ 41 h 158"/>
              <a:gd name="T24" fmla="*/ 153 w 158"/>
              <a:gd name="T25" fmla="*/ 53 h 158"/>
              <a:gd name="T26" fmla="*/ 153 w 158"/>
              <a:gd name="T27" fmla="*/ 69 h 158"/>
              <a:gd name="T28" fmla="*/ 69 w 158"/>
              <a:gd name="T29" fmla="*/ 153 h 158"/>
              <a:gd name="T30" fmla="*/ 128 w 158"/>
              <a:gd name="T31" fmla="*/ 71 h 158"/>
              <a:gd name="T32" fmla="*/ 128 w 158"/>
              <a:gd name="T33" fmla="*/ 63 h 158"/>
              <a:gd name="T34" fmla="*/ 95 w 158"/>
              <a:gd name="T35" fmla="*/ 29 h 158"/>
              <a:gd name="T36" fmla="*/ 86 w 158"/>
              <a:gd name="T37" fmla="*/ 29 h 158"/>
              <a:gd name="T38" fmla="*/ 29 w 158"/>
              <a:gd name="T39" fmla="*/ 87 h 158"/>
              <a:gd name="T40" fmla="*/ 29 w 158"/>
              <a:gd name="T41" fmla="*/ 95 h 158"/>
              <a:gd name="T42" fmla="*/ 63 w 158"/>
              <a:gd name="T43" fmla="*/ 128 h 158"/>
              <a:gd name="T44" fmla="*/ 67 w 158"/>
              <a:gd name="T45" fmla="*/ 130 h 158"/>
              <a:gd name="T46" fmla="*/ 71 w 158"/>
              <a:gd name="T47" fmla="*/ 128 h 158"/>
              <a:gd name="T48" fmla="*/ 128 w 158"/>
              <a:gd name="T49" fmla="*/ 71 h 158"/>
              <a:gd name="T50" fmla="*/ 120 w 158"/>
              <a:gd name="T51" fmla="*/ 67 h 158"/>
              <a:gd name="T52" fmla="*/ 67 w 158"/>
              <a:gd name="T53" fmla="*/ 120 h 158"/>
              <a:gd name="T54" fmla="*/ 38 w 158"/>
              <a:gd name="T55" fmla="*/ 91 h 158"/>
              <a:gd name="T56" fmla="*/ 91 w 158"/>
              <a:gd name="T57" fmla="*/ 38 h 158"/>
              <a:gd name="T58" fmla="*/ 120 w 158"/>
              <a:gd name="T59" fmla="*/ 6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8" h="158">
                <a:moveTo>
                  <a:pt x="69" y="153"/>
                </a:moveTo>
                <a:cubicBezTo>
                  <a:pt x="65" y="158"/>
                  <a:pt x="57" y="158"/>
                  <a:pt x="53" y="153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8" y="135"/>
                  <a:pt x="48" y="124"/>
                  <a:pt x="41" y="117"/>
                </a:cubicBezTo>
                <a:cubicBezTo>
                  <a:pt x="34" y="110"/>
                  <a:pt x="23" y="110"/>
                  <a:pt x="16" y="117"/>
                </a:cubicBezTo>
                <a:cubicBezTo>
                  <a:pt x="4" y="105"/>
                  <a:pt x="4" y="105"/>
                  <a:pt x="4" y="105"/>
                </a:cubicBezTo>
                <a:cubicBezTo>
                  <a:pt x="0" y="100"/>
                  <a:pt x="0" y="93"/>
                  <a:pt x="4" y="88"/>
                </a:cubicBezTo>
                <a:cubicBezTo>
                  <a:pt x="88" y="4"/>
                  <a:pt x="88" y="4"/>
                  <a:pt x="88" y="4"/>
                </a:cubicBezTo>
                <a:cubicBezTo>
                  <a:pt x="93" y="0"/>
                  <a:pt x="100" y="0"/>
                  <a:pt x="105" y="4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109" y="23"/>
                  <a:pt x="109" y="34"/>
                  <a:pt x="116" y="41"/>
                </a:cubicBezTo>
                <a:cubicBezTo>
                  <a:pt x="123" y="48"/>
                  <a:pt x="135" y="48"/>
                  <a:pt x="142" y="41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8" y="57"/>
                  <a:pt x="158" y="65"/>
                  <a:pt x="153" y="69"/>
                </a:cubicBezTo>
                <a:lnTo>
                  <a:pt x="69" y="153"/>
                </a:lnTo>
                <a:close/>
                <a:moveTo>
                  <a:pt x="128" y="71"/>
                </a:moveTo>
                <a:cubicBezTo>
                  <a:pt x="130" y="69"/>
                  <a:pt x="130" y="65"/>
                  <a:pt x="128" y="63"/>
                </a:cubicBezTo>
                <a:cubicBezTo>
                  <a:pt x="95" y="29"/>
                  <a:pt x="95" y="29"/>
                  <a:pt x="95" y="29"/>
                </a:cubicBezTo>
                <a:cubicBezTo>
                  <a:pt x="92" y="27"/>
                  <a:pt x="89" y="27"/>
                  <a:pt x="86" y="29"/>
                </a:cubicBezTo>
                <a:cubicBezTo>
                  <a:pt x="29" y="87"/>
                  <a:pt x="29" y="87"/>
                  <a:pt x="29" y="87"/>
                </a:cubicBezTo>
                <a:cubicBezTo>
                  <a:pt x="27" y="89"/>
                  <a:pt x="27" y="93"/>
                  <a:pt x="29" y="95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4" y="129"/>
                  <a:pt x="65" y="130"/>
                  <a:pt x="67" y="130"/>
                </a:cubicBezTo>
                <a:cubicBezTo>
                  <a:pt x="68" y="130"/>
                  <a:pt x="70" y="129"/>
                  <a:pt x="71" y="128"/>
                </a:cubicBezTo>
                <a:lnTo>
                  <a:pt x="128" y="71"/>
                </a:lnTo>
                <a:close/>
                <a:moveTo>
                  <a:pt x="120" y="67"/>
                </a:moveTo>
                <a:cubicBezTo>
                  <a:pt x="67" y="120"/>
                  <a:pt x="67" y="120"/>
                  <a:pt x="67" y="120"/>
                </a:cubicBezTo>
                <a:cubicBezTo>
                  <a:pt x="38" y="91"/>
                  <a:pt x="38" y="91"/>
                  <a:pt x="38" y="91"/>
                </a:cubicBezTo>
                <a:cubicBezTo>
                  <a:pt x="91" y="38"/>
                  <a:pt x="91" y="38"/>
                  <a:pt x="91" y="38"/>
                </a:cubicBezTo>
                <a:lnTo>
                  <a:pt x="120" y="6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9"/>
          <p:cNvSpPr/>
          <p:nvPr/>
        </p:nvSpPr>
        <p:spPr bwMode="auto">
          <a:xfrm>
            <a:off x="3944708" y="1604026"/>
            <a:ext cx="127364" cy="127364"/>
          </a:xfrm>
          <a:custGeom>
            <a:avLst/>
            <a:gdLst>
              <a:gd name="T0" fmla="*/ 108 w 110"/>
              <a:gd name="T1" fmla="*/ 95 h 110"/>
              <a:gd name="T2" fmla="*/ 95 w 110"/>
              <a:gd name="T3" fmla="*/ 107 h 110"/>
              <a:gd name="T4" fmla="*/ 89 w 110"/>
              <a:gd name="T5" fmla="*/ 110 h 110"/>
              <a:gd name="T6" fmla="*/ 82 w 110"/>
              <a:gd name="T7" fmla="*/ 107 h 110"/>
              <a:gd name="T8" fmla="*/ 55 w 110"/>
              <a:gd name="T9" fmla="*/ 80 h 110"/>
              <a:gd name="T10" fmla="*/ 28 w 110"/>
              <a:gd name="T11" fmla="*/ 107 h 110"/>
              <a:gd name="T12" fmla="*/ 22 w 110"/>
              <a:gd name="T13" fmla="*/ 110 h 110"/>
              <a:gd name="T14" fmla="*/ 16 w 110"/>
              <a:gd name="T15" fmla="*/ 107 h 110"/>
              <a:gd name="T16" fmla="*/ 3 w 110"/>
              <a:gd name="T17" fmla="*/ 95 h 110"/>
              <a:gd name="T18" fmla="*/ 0 w 110"/>
              <a:gd name="T19" fmla="*/ 88 h 110"/>
              <a:gd name="T20" fmla="*/ 3 w 110"/>
              <a:gd name="T21" fmla="*/ 82 h 110"/>
              <a:gd name="T22" fmla="*/ 30 w 110"/>
              <a:gd name="T23" fmla="*/ 55 h 110"/>
              <a:gd name="T24" fmla="*/ 3 w 110"/>
              <a:gd name="T25" fmla="*/ 28 h 110"/>
              <a:gd name="T26" fmla="*/ 0 w 110"/>
              <a:gd name="T27" fmla="*/ 21 h 110"/>
              <a:gd name="T28" fmla="*/ 3 w 110"/>
              <a:gd name="T29" fmla="*/ 15 h 110"/>
              <a:gd name="T30" fmla="*/ 16 w 110"/>
              <a:gd name="T31" fmla="*/ 2 h 110"/>
              <a:gd name="T32" fmla="*/ 22 w 110"/>
              <a:gd name="T33" fmla="*/ 0 h 110"/>
              <a:gd name="T34" fmla="*/ 28 w 110"/>
              <a:gd name="T35" fmla="*/ 2 h 110"/>
              <a:gd name="T36" fmla="*/ 55 w 110"/>
              <a:gd name="T37" fmla="*/ 30 h 110"/>
              <a:gd name="T38" fmla="*/ 82 w 110"/>
              <a:gd name="T39" fmla="*/ 2 h 110"/>
              <a:gd name="T40" fmla="*/ 89 w 110"/>
              <a:gd name="T41" fmla="*/ 0 h 110"/>
              <a:gd name="T42" fmla="*/ 95 w 110"/>
              <a:gd name="T43" fmla="*/ 2 h 110"/>
              <a:gd name="T44" fmla="*/ 108 w 110"/>
              <a:gd name="T45" fmla="*/ 15 h 110"/>
              <a:gd name="T46" fmla="*/ 110 w 110"/>
              <a:gd name="T47" fmla="*/ 21 h 110"/>
              <a:gd name="T48" fmla="*/ 108 w 110"/>
              <a:gd name="T49" fmla="*/ 28 h 110"/>
              <a:gd name="T50" fmla="*/ 80 w 110"/>
              <a:gd name="T51" fmla="*/ 55 h 110"/>
              <a:gd name="T52" fmla="*/ 108 w 110"/>
              <a:gd name="T53" fmla="*/ 82 h 110"/>
              <a:gd name="T54" fmla="*/ 110 w 110"/>
              <a:gd name="T55" fmla="*/ 88 h 110"/>
              <a:gd name="T56" fmla="*/ 108 w 110"/>
              <a:gd name="T57" fmla="*/ 9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10">
                <a:moveTo>
                  <a:pt x="108" y="95"/>
                </a:moveTo>
                <a:cubicBezTo>
                  <a:pt x="95" y="107"/>
                  <a:pt x="95" y="107"/>
                  <a:pt x="95" y="107"/>
                </a:cubicBezTo>
                <a:cubicBezTo>
                  <a:pt x="93" y="109"/>
                  <a:pt x="91" y="110"/>
                  <a:pt x="89" y="110"/>
                </a:cubicBezTo>
                <a:cubicBezTo>
                  <a:pt x="86" y="110"/>
                  <a:pt x="84" y="109"/>
                  <a:pt x="82" y="107"/>
                </a:cubicBezTo>
                <a:cubicBezTo>
                  <a:pt x="55" y="80"/>
                  <a:pt x="55" y="80"/>
                  <a:pt x="55" y="80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6" y="109"/>
                  <a:pt x="24" y="110"/>
                  <a:pt x="22" y="110"/>
                </a:cubicBezTo>
                <a:cubicBezTo>
                  <a:pt x="20" y="110"/>
                  <a:pt x="17" y="109"/>
                  <a:pt x="16" y="107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3"/>
                  <a:pt x="0" y="91"/>
                  <a:pt x="0" y="88"/>
                </a:cubicBezTo>
                <a:cubicBezTo>
                  <a:pt x="0" y="86"/>
                  <a:pt x="1" y="84"/>
                  <a:pt x="3" y="82"/>
                </a:cubicBezTo>
                <a:cubicBezTo>
                  <a:pt x="30" y="55"/>
                  <a:pt x="30" y="55"/>
                  <a:pt x="30" y="55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6"/>
                  <a:pt x="0" y="24"/>
                  <a:pt x="0" y="21"/>
                </a:cubicBezTo>
                <a:cubicBezTo>
                  <a:pt x="0" y="19"/>
                  <a:pt x="1" y="17"/>
                  <a:pt x="3" y="15"/>
                </a:cubicBezTo>
                <a:cubicBezTo>
                  <a:pt x="16" y="2"/>
                  <a:pt x="16" y="2"/>
                  <a:pt x="16" y="2"/>
                </a:cubicBezTo>
                <a:cubicBezTo>
                  <a:pt x="17" y="1"/>
                  <a:pt x="20" y="0"/>
                  <a:pt x="22" y="0"/>
                </a:cubicBezTo>
                <a:cubicBezTo>
                  <a:pt x="24" y="0"/>
                  <a:pt x="26" y="1"/>
                  <a:pt x="28" y="2"/>
                </a:cubicBezTo>
                <a:cubicBezTo>
                  <a:pt x="55" y="30"/>
                  <a:pt x="55" y="30"/>
                  <a:pt x="55" y="30"/>
                </a:cubicBezTo>
                <a:cubicBezTo>
                  <a:pt x="82" y="2"/>
                  <a:pt x="82" y="2"/>
                  <a:pt x="82" y="2"/>
                </a:cubicBezTo>
                <a:cubicBezTo>
                  <a:pt x="84" y="1"/>
                  <a:pt x="86" y="0"/>
                  <a:pt x="89" y="0"/>
                </a:cubicBezTo>
                <a:cubicBezTo>
                  <a:pt x="91" y="0"/>
                  <a:pt x="93" y="1"/>
                  <a:pt x="95" y="2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9" y="17"/>
                  <a:pt x="110" y="19"/>
                  <a:pt x="110" y="21"/>
                </a:cubicBezTo>
                <a:cubicBezTo>
                  <a:pt x="110" y="24"/>
                  <a:pt x="109" y="26"/>
                  <a:pt x="108" y="28"/>
                </a:cubicBezTo>
                <a:cubicBezTo>
                  <a:pt x="80" y="55"/>
                  <a:pt x="80" y="55"/>
                  <a:pt x="80" y="55"/>
                </a:cubicBezTo>
                <a:cubicBezTo>
                  <a:pt x="108" y="82"/>
                  <a:pt x="108" y="82"/>
                  <a:pt x="108" y="82"/>
                </a:cubicBezTo>
                <a:cubicBezTo>
                  <a:pt x="109" y="84"/>
                  <a:pt x="110" y="86"/>
                  <a:pt x="110" y="88"/>
                </a:cubicBezTo>
                <a:cubicBezTo>
                  <a:pt x="110" y="91"/>
                  <a:pt x="109" y="93"/>
                  <a:pt x="108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4170868" y="1579028"/>
            <a:ext cx="151170" cy="164264"/>
          </a:xfrm>
          <a:custGeom>
            <a:avLst/>
            <a:gdLst>
              <a:gd name="T0" fmla="*/ 130 w 130"/>
              <a:gd name="T1" fmla="*/ 32 h 142"/>
              <a:gd name="T2" fmla="*/ 127 w 130"/>
              <a:gd name="T3" fmla="*/ 35 h 142"/>
              <a:gd name="T4" fmla="*/ 118 w 130"/>
              <a:gd name="T5" fmla="*/ 35 h 142"/>
              <a:gd name="T6" fmla="*/ 118 w 130"/>
              <a:gd name="T7" fmla="*/ 123 h 142"/>
              <a:gd name="T8" fmla="*/ 103 w 130"/>
              <a:gd name="T9" fmla="*/ 142 h 142"/>
              <a:gd name="T10" fmla="*/ 26 w 130"/>
              <a:gd name="T11" fmla="*/ 142 h 142"/>
              <a:gd name="T12" fmla="*/ 11 w 130"/>
              <a:gd name="T13" fmla="*/ 123 h 142"/>
              <a:gd name="T14" fmla="*/ 11 w 130"/>
              <a:gd name="T15" fmla="*/ 35 h 142"/>
              <a:gd name="T16" fmla="*/ 3 w 130"/>
              <a:gd name="T17" fmla="*/ 35 h 142"/>
              <a:gd name="T18" fmla="*/ 0 w 130"/>
              <a:gd name="T19" fmla="*/ 32 h 142"/>
              <a:gd name="T20" fmla="*/ 0 w 130"/>
              <a:gd name="T21" fmla="*/ 27 h 142"/>
              <a:gd name="T22" fmla="*/ 3 w 130"/>
              <a:gd name="T23" fmla="*/ 24 h 142"/>
              <a:gd name="T24" fmla="*/ 31 w 130"/>
              <a:gd name="T25" fmla="*/ 24 h 142"/>
              <a:gd name="T26" fmla="*/ 38 w 130"/>
              <a:gd name="T27" fmla="*/ 8 h 142"/>
              <a:gd name="T28" fmla="*/ 50 w 130"/>
              <a:gd name="T29" fmla="*/ 0 h 142"/>
              <a:gd name="T30" fmla="*/ 79 w 130"/>
              <a:gd name="T31" fmla="*/ 0 h 142"/>
              <a:gd name="T32" fmla="*/ 92 w 130"/>
              <a:gd name="T33" fmla="*/ 8 h 142"/>
              <a:gd name="T34" fmla="*/ 98 w 130"/>
              <a:gd name="T35" fmla="*/ 24 h 142"/>
              <a:gd name="T36" fmla="*/ 127 w 130"/>
              <a:gd name="T37" fmla="*/ 24 h 142"/>
              <a:gd name="T38" fmla="*/ 130 w 130"/>
              <a:gd name="T39" fmla="*/ 27 h 142"/>
              <a:gd name="T40" fmla="*/ 130 w 130"/>
              <a:gd name="T41" fmla="*/ 32 h 142"/>
              <a:gd name="T42" fmla="*/ 47 w 130"/>
              <a:gd name="T43" fmla="*/ 50 h 142"/>
              <a:gd name="T44" fmla="*/ 44 w 130"/>
              <a:gd name="T45" fmla="*/ 47 h 142"/>
              <a:gd name="T46" fmla="*/ 38 w 130"/>
              <a:gd name="T47" fmla="*/ 47 h 142"/>
              <a:gd name="T48" fmla="*/ 35 w 130"/>
              <a:gd name="T49" fmla="*/ 50 h 142"/>
              <a:gd name="T50" fmla="*/ 35 w 130"/>
              <a:gd name="T51" fmla="*/ 115 h 142"/>
              <a:gd name="T52" fmla="*/ 38 w 130"/>
              <a:gd name="T53" fmla="*/ 118 h 142"/>
              <a:gd name="T54" fmla="*/ 44 w 130"/>
              <a:gd name="T55" fmla="*/ 118 h 142"/>
              <a:gd name="T56" fmla="*/ 47 w 130"/>
              <a:gd name="T57" fmla="*/ 115 h 142"/>
              <a:gd name="T58" fmla="*/ 47 w 130"/>
              <a:gd name="T59" fmla="*/ 50 h 142"/>
              <a:gd name="T60" fmla="*/ 85 w 130"/>
              <a:gd name="T61" fmla="*/ 24 h 142"/>
              <a:gd name="T62" fmla="*/ 81 w 130"/>
              <a:gd name="T63" fmla="*/ 13 h 142"/>
              <a:gd name="T64" fmla="*/ 79 w 130"/>
              <a:gd name="T65" fmla="*/ 12 h 142"/>
              <a:gd name="T66" fmla="*/ 50 w 130"/>
              <a:gd name="T67" fmla="*/ 12 h 142"/>
              <a:gd name="T68" fmla="*/ 48 w 130"/>
              <a:gd name="T69" fmla="*/ 13 h 142"/>
              <a:gd name="T70" fmla="*/ 44 w 130"/>
              <a:gd name="T71" fmla="*/ 24 h 142"/>
              <a:gd name="T72" fmla="*/ 85 w 130"/>
              <a:gd name="T73" fmla="*/ 24 h 142"/>
              <a:gd name="T74" fmla="*/ 71 w 130"/>
              <a:gd name="T75" fmla="*/ 50 h 142"/>
              <a:gd name="T76" fmla="*/ 68 w 130"/>
              <a:gd name="T77" fmla="*/ 47 h 142"/>
              <a:gd name="T78" fmla="*/ 62 w 130"/>
              <a:gd name="T79" fmla="*/ 47 h 142"/>
              <a:gd name="T80" fmla="*/ 59 w 130"/>
              <a:gd name="T81" fmla="*/ 50 h 142"/>
              <a:gd name="T82" fmla="*/ 59 w 130"/>
              <a:gd name="T83" fmla="*/ 115 h 142"/>
              <a:gd name="T84" fmla="*/ 62 w 130"/>
              <a:gd name="T85" fmla="*/ 118 h 142"/>
              <a:gd name="T86" fmla="*/ 68 w 130"/>
              <a:gd name="T87" fmla="*/ 118 h 142"/>
              <a:gd name="T88" fmla="*/ 71 w 130"/>
              <a:gd name="T89" fmla="*/ 115 h 142"/>
              <a:gd name="T90" fmla="*/ 71 w 130"/>
              <a:gd name="T91" fmla="*/ 50 h 142"/>
              <a:gd name="T92" fmla="*/ 94 w 130"/>
              <a:gd name="T93" fmla="*/ 50 h 142"/>
              <a:gd name="T94" fmla="*/ 91 w 130"/>
              <a:gd name="T95" fmla="*/ 47 h 142"/>
              <a:gd name="T96" fmla="*/ 85 w 130"/>
              <a:gd name="T97" fmla="*/ 47 h 142"/>
              <a:gd name="T98" fmla="*/ 82 w 130"/>
              <a:gd name="T99" fmla="*/ 50 h 142"/>
              <a:gd name="T100" fmla="*/ 82 w 130"/>
              <a:gd name="T101" fmla="*/ 115 h 142"/>
              <a:gd name="T102" fmla="*/ 85 w 130"/>
              <a:gd name="T103" fmla="*/ 118 h 142"/>
              <a:gd name="T104" fmla="*/ 91 w 130"/>
              <a:gd name="T105" fmla="*/ 118 h 142"/>
              <a:gd name="T106" fmla="*/ 94 w 130"/>
              <a:gd name="T107" fmla="*/ 115 h 142"/>
              <a:gd name="T108" fmla="*/ 94 w 130"/>
              <a:gd name="T109" fmla="*/ 5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0" h="142">
                <a:moveTo>
                  <a:pt x="130" y="32"/>
                </a:moveTo>
                <a:cubicBezTo>
                  <a:pt x="130" y="34"/>
                  <a:pt x="128" y="35"/>
                  <a:pt x="127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18" y="133"/>
                  <a:pt x="111" y="142"/>
                  <a:pt x="103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8" y="142"/>
                  <a:pt x="11" y="134"/>
                  <a:pt x="11" y="123"/>
                </a:cubicBezTo>
                <a:cubicBezTo>
                  <a:pt x="11" y="35"/>
                  <a:pt x="11" y="35"/>
                  <a:pt x="11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0" y="34"/>
                  <a:pt x="0" y="3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4"/>
                  <a:pt x="3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4"/>
                  <a:pt x="45" y="0"/>
                  <a:pt x="5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4" y="0"/>
                  <a:pt x="90" y="4"/>
                  <a:pt x="92" y="8"/>
                </a:cubicBezTo>
                <a:cubicBezTo>
                  <a:pt x="98" y="24"/>
                  <a:pt x="98" y="24"/>
                  <a:pt x="98" y="24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8" y="24"/>
                  <a:pt x="130" y="25"/>
                  <a:pt x="130" y="27"/>
                </a:cubicBezTo>
                <a:lnTo>
                  <a:pt x="130" y="32"/>
                </a:lnTo>
                <a:close/>
                <a:moveTo>
                  <a:pt x="47" y="50"/>
                </a:moveTo>
                <a:cubicBezTo>
                  <a:pt x="47" y="49"/>
                  <a:pt x="46" y="47"/>
                  <a:pt x="44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6" y="47"/>
                  <a:pt x="35" y="49"/>
                  <a:pt x="35" y="50"/>
                </a:cubicBezTo>
                <a:cubicBezTo>
                  <a:pt x="35" y="115"/>
                  <a:pt x="35" y="115"/>
                  <a:pt x="35" y="115"/>
                </a:cubicBezTo>
                <a:cubicBezTo>
                  <a:pt x="35" y="117"/>
                  <a:pt x="36" y="118"/>
                  <a:pt x="38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6" y="118"/>
                  <a:pt x="47" y="117"/>
                  <a:pt x="47" y="115"/>
                </a:cubicBezTo>
                <a:lnTo>
                  <a:pt x="47" y="50"/>
                </a:lnTo>
                <a:close/>
                <a:moveTo>
                  <a:pt x="85" y="24"/>
                </a:moveTo>
                <a:cubicBezTo>
                  <a:pt x="81" y="13"/>
                  <a:pt x="81" y="13"/>
                  <a:pt x="81" y="13"/>
                </a:cubicBezTo>
                <a:cubicBezTo>
                  <a:pt x="81" y="12"/>
                  <a:pt x="80" y="12"/>
                  <a:pt x="79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9" y="12"/>
                  <a:pt x="49" y="12"/>
                  <a:pt x="48" y="13"/>
                </a:cubicBezTo>
                <a:cubicBezTo>
                  <a:pt x="44" y="24"/>
                  <a:pt x="44" y="24"/>
                  <a:pt x="44" y="24"/>
                </a:cubicBezTo>
                <a:lnTo>
                  <a:pt x="85" y="24"/>
                </a:lnTo>
                <a:close/>
                <a:moveTo>
                  <a:pt x="71" y="50"/>
                </a:moveTo>
                <a:cubicBezTo>
                  <a:pt x="71" y="49"/>
                  <a:pt x="69" y="47"/>
                  <a:pt x="68" y="47"/>
                </a:cubicBezTo>
                <a:cubicBezTo>
                  <a:pt x="62" y="47"/>
                  <a:pt x="62" y="47"/>
                  <a:pt x="62" y="47"/>
                </a:cubicBezTo>
                <a:cubicBezTo>
                  <a:pt x="60" y="47"/>
                  <a:pt x="59" y="49"/>
                  <a:pt x="59" y="50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7"/>
                  <a:pt x="60" y="118"/>
                  <a:pt x="62" y="118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9" y="118"/>
                  <a:pt x="71" y="117"/>
                  <a:pt x="71" y="115"/>
                </a:cubicBezTo>
                <a:lnTo>
                  <a:pt x="71" y="50"/>
                </a:lnTo>
                <a:close/>
                <a:moveTo>
                  <a:pt x="94" y="50"/>
                </a:moveTo>
                <a:cubicBezTo>
                  <a:pt x="94" y="49"/>
                  <a:pt x="93" y="47"/>
                  <a:pt x="91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4" y="47"/>
                  <a:pt x="82" y="49"/>
                  <a:pt x="82" y="50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82" y="117"/>
                  <a:pt x="84" y="118"/>
                  <a:pt x="85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3" y="118"/>
                  <a:pt x="94" y="117"/>
                  <a:pt x="94" y="115"/>
                </a:cubicBezTo>
                <a:lnTo>
                  <a:pt x="94" y="5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1"/>
          <p:cNvSpPr>
            <a:spLocks noEditPoints="1"/>
          </p:cNvSpPr>
          <p:nvPr/>
        </p:nvSpPr>
        <p:spPr bwMode="auto">
          <a:xfrm>
            <a:off x="4364889" y="1579028"/>
            <a:ext cx="149980" cy="164264"/>
          </a:xfrm>
          <a:custGeom>
            <a:avLst/>
            <a:gdLst>
              <a:gd name="T0" fmla="*/ 130 w 130"/>
              <a:gd name="T1" fmla="*/ 32 h 142"/>
              <a:gd name="T2" fmla="*/ 127 w 130"/>
              <a:gd name="T3" fmla="*/ 35 h 142"/>
              <a:gd name="T4" fmla="*/ 118 w 130"/>
              <a:gd name="T5" fmla="*/ 35 h 142"/>
              <a:gd name="T6" fmla="*/ 118 w 130"/>
              <a:gd name="T7" fmla="*/ 123 h 142"/>
              <a:gd name="T8" fmla="*/ 104 w 130"/>
              <a:gd name="T9" fmla="*/ 142 h 142"/>
              <a:gd name="T10" fmla="*/ 27 w 130"/>
              <a:gd name="T11" fmla="*/ 142 h 142"/>
              <a:gd name="T12" fmla="*/ 12 w 130"/>
              <a:gd name="T13" fmla="*/ 123 h 142"/>
              <a:gd name="T14" fmla="*/ 12 w 130"/>
              <a:gd name="T15" fmla="*/ 35 h 142"/>
              <a:gd name="T16" fmla="*/ 3 w 130"/>
              <a:gd name="T17" fmla="*/ 35 h 142"/>
              <a:gd name="T18" fmla="*/ 0 w 130"/>
              <a:gd name="T19" fmla="*/ 32 h 142"/>
              <a:gd name="T20" fmla="*/ 0 w 130"/>
              <a:gd name="T21" fmla="*/ 27 h 142"/>
              <a:gd name="T22" fmla="*/ 3 w 130"/>
              <a:gd name="T23" fmla="*/ 24 h 142"/>
              <a:gd name="T24" fmla="*/ 32 w 130"/>
              <a:gd name="T25" fmla="*/ 24 h 142"/>
              <a:gd name="T26" fmla="*/ 38 w 130"/>
              <a:gd name="T27" fmla="*/ 8 h 142"/>
              <a:gd name="T28" fmla="*/ 50 w 130"/>
              <a:gd name="T29" fmla="*/ 0 h 142"/>
              <a:gd name="T30" fmla="*/ 80 w 130"/>
              <a:gd name="T31" fmla="*/ 0 h 142"/>
              <a:gd name="T32" fmla="*/ 92 w 130"/>
              <a:gd name="T33" fmla="*/ 8 h 142"/>
              <a:gd name="T34" fmla="*/ 99 w 130"/>
              <a:gd name="T35" fmla="*/ 24 h 142"/>
              <a:gd name="T36" fmla="*/ 127 w 130"/>
              <a:gd name="T37" fmla="*/ 24 h 142"/>
              <a:gd name="T38" fmla="*/ 130 w 130"/>
              <a:gd name="T39" fmla="*/ 27 h 142"/>
              <a:gd name="T40" fmla="*/ 130 w 130"/>
              <a:gd name="T41" fmla="*/ 32 h 142"/>
              <a:gd name="T42" fmla="*/ 107 w 130"/>
              <a:gd name="T43" fmla="*/ 35 h 142"/>
              <a:gd name="T44" fmla="*/ 24 w 130"/>
              <a:gd name="T45" fmla="*/ 35 h 142"/>
              <a:gd name="T46" fmla="*/ 24 w 130"/>
              <a:gd name="T47" fmla="*/ 123 h 142"/>
              <a:gd name="T48" fmla="*/ 27 w 130"/>
              <a:gd name="T49" fmla="*/ 130 h 142"/>
              <a:gd name="T50" fmla="*/ 104 w 130"/>
              <a:gd name="T51" fmla="*/ 130 h 142"/>
              <a:gd name="T52" fmla="*/ 107 w 130"/>
              <a:gd name="T53" fmla="*/ 123 h 142"/>
              <a:gd name="T54" fmla="*/ 107 w 130"/>
              <a:gd name="T55" fmla="*/ 35 h 142"/>
              <a:gd name="T56" fmla="*/ 47 w 130"/>
              <a:gd name="T57" fmla="*/ 109 h 142"/>
              <a:gd name="T58" fmla="*/ 44 w 130"/>
              <a:gd name="T59" fmla="*/ 112 h 142"/>
              <a:gd name="T60" fmla="*/ 39 w 130"/>
              <a:gd name="T61" fmla="*/ 112 h 142"/>
              <a:gd name="T62" fmla="*/ 36 w 130"/>
              <a:gd name="T63" fmla="*/ 109 h 142"/>
              <a:gd name="T64" fmla="*/ 36 w 130"/>
              <a:gd name="T65" fmla="*/ 56 h 142"/>
              <a:gd name="T66" fmla="*/ 39 w 130"/>
              <a:gd name="T67" fmla="*/ 53 h 142"/>
              <a:gd name="T68" fmla="*/ 44 w 130"/>
              <a:gd name="T69" fmla="*/ 53 h 142"/>
              <a:gd name="T70" fmla="*/ 47 w 130"/>
              <a:gd name="T71" fmla="*/ 56 h 142"/>
              <a:gd name="T72" fmla="*/ 47 w 130"/>
              <a:gd name="T73" fmla="*/ 109 h 142"/>
              <a:gd name="T74" fmla="*/ 86 w 130"/>
              <a:gd name="T75" fmla="*/ 24 h 142"/>
              <a:gd name="T76" fmla="*/ 81 w 130"/>
              <a:gd name="T77" fmla="*/ 13 h 142"/>
              <a:gd name="T78" fmla="*/ 80 w 130"/>
              <a:gd name="T79" fmla="*/ 12 h 142"/>
              <a:gd name="T80" fmla="*/ 51 w 130"/>
              <a:gd name="T81" fmla="*/ 12 h 142"/>
              <a:gd name="T82" fmla="*/ 49 w 130"/>
              <a:gd name="T83" fmla="*/ 13 h 142"/>
              <a:gd name="T84" fmla="*/ 44 w 130"/>
              <a:gd name="T85" fmla="*/ 24 h 142"/>
              <a:gd name="T86" fmla="*/ 86 w 130"/>
              <a:gd name="T87" fmla="*/ 24 h 142"/>
              <a:gd name="T88" fmla="*/ 71 w 130"/>
              <a:gd name="T89" fmla="*/ 109 h 142"/>
              <a:gd name="T90" fmla="*/ 68 w 130"/>
              <a:gd name="T91" fmla="*/ 112 h 142"/>
              <a:gd name="T92" fmla="*/ 62 w 130"/>
              <a:gd name="T93" fmla="*/ 112 h 142"/>
              <a:gd name="T94" fmla="*/ 59 w 130"/>
              <a:gd name="T95" fmla="*/ 109 h 142"/>
              <a:gd name="T96" fmla="*/ 59 w 130"/>
              <a:gd name="T97" fmla="*/ 56 h 142"/>
              <a:gd name="T98" fmla="*/ 62 w 130"/>
              <a:gd name="T99" fmla="*/ 53 h 142"/>
              <a:gd name="T100" fmla="*/ 68 w 130"/>
              <a:gd name="T101" fmla="*/ 53 h 142"/>
              <a:gd name="T102" fmla="*/ 71 w 130"/>
              <a:gd name="T103" fmla="*/ 56 h 142"/>
              <a:gd name="T104" fmla="*/ 71 w 130"/>
              <a:gd name="T105" fmla="*/ 109 h 142"/>
              <a:gd name="T106" fmla="*/ 95 w 130"/>
              <a:gd name="T107" fmla="*/ 109 h 142"/>
              <a:gd name="T108" fmla="*/ 92 w 130"/>
              <a:gd name="T109" fmla="*/ 112 h 142"/>
              <a:gd name="T110" fmla="*/ 86 w 130"/>
              <a:gd name="T111" fmla="*/ 112 h 142"/>
              <a:gd name="T112" fmla="*/ 83 w 130"/>
              <a:gd name="T113" fmla="*/ 109 h 142"/>
              <a:gd name="T114" fmla="*/ 83 w 130"/>
              <a:gd name="T115" fmla="*/ 56 h 142"/>
              <a:gd name="T116" fmla="*/ 86 w 130"/>
              <a:gd name="T117" fmla="*/ 53 h 142"/>
              <a:gd name="T118" fmla="*/ 92 w 130"/>
              <a:gd name="T119" fmla="*/ 53 h 142"/>
              <a:gd name="T120" fmla="*/ 95 w 130"/>
              <a:gd name="T121" fmla="*/ 56 h 142"/>
              <a:gd name="T122" fmla="*/ 95 w 130"/>
              <a:gd name="T123" fmla="*/ 10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0" h="142">
                <a:moveTo>
                  <a:pt x="130" y="32"/>
                </a:moveTo>
                <a:cubicBezTo>
                  <a:pt x="130" y="34"/>
                  <a:pt x="129" y="35"/>
                  <a:pt x="127" y="35"/>
                </a:cubicBezTo>
                <a:cubicBezTo>
                  <a:pt x="118" y="35"/>
                  <a:pt x="118" y="35"/>
                  <a:pt x="118" y="35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18" y="133"/>
                  <a:pt x="112" y="142"/>
                  <a:pt x="104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9" y="142"/>
                  <a:pt x="12" y="134"/>
                  <a:pt x="12" y="123"/>
                </a:cubicBezTo>
                <a:cubicBezTo>
                  <a:pt x="12" y="35"/>
                  <a:pt x="12" y="35"/>
                  <a:pt x="12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5"/>
                  <a:pt x="0" y="34"/>
                  <a:pt x="0" y="3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1" y="24"/>
                  <a:pt x="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8" y="8"/>
                  <a:pt x="38" y="8"/>
                  <a:pt x="38" y="8"/>
                </a:cubicBezTo>
                <a:cubicBezTo>
                  <a:pt x="40" y="4"/>
                  <a:pt x="45" y="0"/>
                  <a:pt x="5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5" y="0"/>
                  <a:pt x="90" y="4"/>
                  <a:pt x="92" y="8"/>
                </a:cubicBezTo>
                <a:cubicBezTo>
                  <a:pt x="99" y="24"/>
                  <a:pt x="99" y="24"/>
                  <a:pt x="99" y="24"/>
                </a:cubicBezTo>
                <a:cubicBezTo>
                  <a:pt x="127" y="24"/>
                  <a:pt x="127" y="24"/>
                  <a:pt x="127" y="24"/>
                </a:cubicBezTo>
                <a:cubicBezTo>
                  <a:pt x="129" y="24"/>
                  <a:pt x="130" y="25"/>
                  <a:pt x="130" y="27"/>
                </a:cubicBezTo>
                <a:lnTo>
                  <a:pt x="130" y="32"/>
                </a:lnTo>
                <a:close/>
                <a:moveTo>
                  <a:pt x="107" y="35"/>
                </a:moveTo>
                <a:cubicBezTo>
                  <a:pt x="24" y="35"/>
                  <a:pt x="24" y="35"/>
                  <a:pt x="24" y="35"/>
                </a:cubicBezTo>
                <a:cubicBezTo>
                  <a:pt x="24" y="123"/>
                  <a:pt x="24" y="123"/>
                  <a:pt x="24" y="123"/>
                </a:cubicBezTo>
                <a:cubicBezTo>
                  <a:pt x="24" y="127"/>
                  <a:pt x="26" y="130"/>
                  <a:pt x="27" y="130"/>
                </a:cubicBezTo>
                <a:cubicBezTo>
                  <a:pt x="104" y="130"/>
                  <a:pt x="104" y="130"/>
                  <a:pt x="104" y="130"/>
                </a:cubicBezTo>
                <a:cubicBezTo>
                  <a:pt x="104" y="130"/>
                  <a:pt x="107" y="127"/>
                  <a:pt x="107" y="123"/>
                </a:cubicBezTo>
                <a:lnTo>
                  <a:pt x="107" y="35"/>
                </a:lnTo>
                <a:close/>
                <a:moveTo>
                  <a:pt x="47" y="109"/>
                </a:moveTo>
                <a:cubicBezTo>
                  <a:pt x="47" y="111"/>
                  <a:pt x="46" y="112"/>
                  <a:pt x="44" y="112"/>
                </a:cubicBezTo>
                <a:cubicBezTo>
                  <a:pt x="39" y="112"/>
                  <a:pt x="39" y="112"/>
                  <a:pt x="39" y="112"/>
                </a:cubicBezTo>
                <a:cubicBezTo>
                  <a:pt x="37" y="112"/>
                  <a:pt x="36" y="111"/>
                  <a:pt x="36" y="109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54"/>
                  <a:pt x="37" y="53"/>
                  <a:pt x="39" y="53"/>
                </a:cubicBezTo>
                <a:cubicBezTo>
                  <a:pt x="44" y="53"/>
                  <a:pt x="44" y="53"/>
                  <a:pt x="44" y="53"/>
                </a:cubicBezTo>
                <a:cubicBezTo>
                  <a:pt x="46" y="53"/>
                  <a:pt x="47" y="54"/>
                  <a:pt x="47" y="56"/>
                </a:cubicBezTo>
                <a:lnTo>
                  <a:pt x="47" y="109"/>
                </a:lnTo>
                <a:close/>
                <a:moveTo>
                  <a:pt x="86" y="24"/>
                </a:moveTo>
                <a:cubicBezTo>
                  <a:pt x="81" y="13"/>
                  <a:pt x="81" y="13"/>
                  <a:pt x="81" y="13"/>
                </a:cubicBezTo>
                <a:cubicBezTo>
                  <a:pt x="81" y="12"/>
                  <a:pt x="80" y="12"/>
                  <a:pt x="80" y="12"/>
                </a:cubicBezTo>
                <a:cubicBezTo>
                  <a:pt x="51" y="12"/>
                  <a:pt x="51" y="12"/>
                  <a:pt x="51" y="12"/>
                </a:cubicBezTo>
                <a:cubicBezTo>
                  <a:pt x="50" y="12"/>
                  <a:pt x="49" y="12"/>
                  <a:pt x="49" y="13"/>
                </a:cubicBezTo>
                <a:cubicBezTo>
                  <a:pt x="44" y="24"/>
                  <a:pt x="44" y="24"/>
                  <a:pt x="44" y="24"/>
                </a:cubicBezTo>
                <a:lnTo>
                  <a:pt x="86" y="24"/>
                </a:lnTo>
                <a:close/>
                <a:moveTo>
                  <a:pt x="71" y="109"/>
                </a:moveTo>
                <a:cubicBezTo>
                  <a:pt x="71" y="111"/>
                  <a:pt x="70" y="112"/>
                  <a:pt x="68" y="112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1" y="112"/>
                  <a:pt x="59" y="111"/>
                  <a:pt x="59" y="109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4"/>
                  <a:pt x="61" y="53"/>
                  <a:pt x="62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70" y="53"/>
                  <a:pt x="71" y="54"/>
                  <a:pt x="71" y="56"/>
                </a:cubicBezTo>
                <a:lnTo>
                  <a:pt x="71" y="109"/>
                </a:lnTo>
                <a:close/>
                <a:moveTo>
                  <a:pt x="95" y="109"/>
                </a:moveTo>
                <a:cubicBezTo>
                  <a:pt x="95" y="111"/>
                  <a:pt x="93" y="112"/>
                  <a:pt x="92" y="112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84" y="112"/>
                  <a:pt x="83" y="111"/>
                  <a:pt x="83" y="109"/>
                </a:cubicBezTo>
                <a:cubicBezTo>
                  <a:pt x="83" y="56"/>
                  <a:pt x="83" y="56"/>
                  <a:pt x="83" y="56"/>
                </a:cubicBezTo>
                <a:cubicBezTo>
                  <a:pt x="83" y="54"/>
                  <a:pt x="84" y="53"/>
                  <a:pt x="86" y="53"/>
                </a:cubicBezTo>
                <a:cubicBezTo>
                  <a:pt x="92" y="53"/>
                  <a:pt x="92" y="53"/>
                  <a:pt x="92" y="53"/>
                </a:cubicBezTo>
                <a:cubicBezTo>
                  <a:pt x="93" y="53"/>
                  <a:pt x="95" y="54"/>
                  <a:pt x="95" y="56"/>
                </a:cubicBezTo>
                <a:lnTo>
                  <a:pt x="95" y="10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/>
          <p:nvPr/>
        </p:nvSpPr>
        <p:spPr bwMode="auto">
          <a:xfrm>
            <a:off x="4562480" y="1564745"/>
            <a:ext cx="158313" cy="192831"/>
          </a:xfrm>
          <a:custGeom>
            <a:avLst/>
            <a:gdLst>
              <a:gd name="T0" fmla="*/ 130 w 136"/>
              <a:gd name="T1" fmla="*/ 142 h 166"/>
              <a:gd name="T2" fmla="*/ 87 w 136"/>
              <a:gd name="T3" fmla="*/ 142 h 166"/>
              <a:gd name="T4" fmla="*/ 88 w 136"/>
              <a:gd name="T5" fmla="*/ 160 h 166"/>
              <a:gd name="T6" fmla="*/ 82 w 136"/>
              <a:gd name="T7" fmla="*/ 166 h 166"/>
              <a:gd name="T8" fmla="*/ 53 w 136"/>
              <a:gd name="T9" fmla="*/ 166 h 166"/>
              <a:gd name="T10" fmla="*/ 47 w 136"/>
              <a:gd name="T11" fmla="*/ 160 h 166"/>
              <a:gd name="T12" fmla="*/ 48 w 136"/>
              <a:gd name="T13" fmla="*/ 142 h 166"/>
              <a:gd name="T14" fmla="*/ 6 w 136"/>
              <a:gd name="T15" fmla="*/ 142 h 166"/>
              <a:gd name="T16" fmla="*/ 0 w 136"/>
              <a:gd name="T17" fmla="*/ 136 h 166"/>
              <a:gd name="T18" fmla="*/ 1 w 136"/>
              <a:gd name="T19" fmla="*/ 132 h 166"/>
              <a:gd name="T20" fmla="*/ 39 w 136"/>
              <a:gd name="T21" fmla="*/ 95 h 166"/>
              <a:gd name="T22" fmla="*/ 17 w 136"/>
              <a:gd name="T23" fmla="*/ 95 h 166"/>
              <a:gd name="T24" fmla="*/ 12 w 136"/>
              <a:gd name="T25" fmla="*/ 89 h 166"/>
              <a:gd name="T26" fmla="*/ 13 w 136"/>
              <a:gd name="T27" fmla="*/ 85 h 166"/>
              <a:gd name="T28" fmla="*/ 50 w 136"/>
              <a:gd name="T29" fmla="*/ 47 h 166"/>
              <a:gd name="T30" fmla="*/ 32 w 136"/>
              <a:gd name="T31" fmla="*/ 47 h 166"/>
              <a:gd name="T32" fmla="*/ 26 w 136"/>
              <a:gd name="T33" fmla="*/ 41 h 166"/>
              <a:gd name="T34" fmla="*/ 28 w 136"/>
              <a:gd name="T35" fmla="*/ 37 h 166"/>
              <a:gd name="T36" fmla="*/ 64 w 136"/>
              <a:gd name="T37" fmla="*/ 2 h 166"/>
              <a:gd name="T38" fmla="*/ 68 w 136"/>
              <a:gd name="T39" fmla="*/ 0 h 166"/>
              <a:gd name="T40" fmla="*/ 72 w 136"/>
              <a:gd name="T41" fmla="*/ 2 h 166"/>
              <a:gd name="T42" fmla="*/ 107 w 136"/>
              <a:gd name="T43" fmla="*/ 37 h 166"/>
              <a:gd name="T44" fmla="*/ 109 w 136"/>
              <a:gd name="T45" fmla="*/ 41 h 166"/>
              <a:gd name="T46" fmla="*/ 103 w 136"/>
              <a:gd name="T47" fmla="*/ 47 h 166"/>
              <a:gd name="T48" fmla="*/ 85 w 136"/>
              <a:gd name="T49" fmla="*/ 47 h 166"/>
              <a:gd name="T50" fmla="*/ 122 w 136"/>
              <a:gd name="T51" fmla="*/ 85 h 166"/>
              <a:gd name="T52" fmla="*/ 124 w 136"/>
              <a:gd name="T53" fmla="*/ 89 h 166"/>
              <a:gd name="T54" fmla="*/ 118 w 136"/>
              <a:gd name="T55" fmla="*/ 95 h 166"/>
              <a:gd name="T56" fmla="*/ 97 w 136"/>
              <a:gd name="T57" fmla="*/ 95 h 166"/>
              <a:gd name="T58" fmla="*/ 134 w 136"/>
              <a:gd name="T59" fmla="*/ 132 h 166"/>
              <a:gd name="T60" fmla="*/ 136 w 136"/>
              <a:gd name="T61" fmla="*/ 136 h 166"/>
              <a:gd name="T62" fmla="*/ 130 w 136"/>
              <a:gd name="T63" fmla="*/ 14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6" h="166">
                <a:moveTo>
                  <a:pt x="130" y="142"/>
                </a:moveTo>
                <a:cubicBezTo>
                  <a:pt x="87" y="142"/>
                  <a:pt x="87" y="142"/>
                  <a:pt x="87" y="142"/>
                </a:cubicBezTo>
                <a:cubicBezTo>
                  <a:pt x="87" y="148"/>
                  <a:pt x="88" y="154"/>
                  <a:pt x="88" y="160"/>
                </a:cubicBezTo>
                <a:cubicBezTo>
                  <a:pt x="88" y="163"/>
                  <a:pt x="86" y="166"/>
                  <a:pt x="82" y="166"/>
                </a:cubicBezTo>
                <a:cubicBezTo>
                  <a:pt x="53" y="166"/>
                  <a:pt x="53" y="166"/>
                  <a:pt x="53" y="166"/>
                </a:cubicBezTo>
                <a:cubicBezTo>
                  <a:pt x="50" y="166"/>
                  <a:pt x="47" y="163"/>
                  <a:pt x="47" y="160"/>
                </a:cubicBezTo>
                <a:cubicBezTo>
                  <a:pt x="47" y="154"/>
                  <a:pt x="48" y="148"/>
                  <a:pt x="48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2" y="142"/>
                  <a:pt x="0" y="139"/>
                  <a:pt x="0" y="136"/>
                </a:cubicBezTo>
                <a:cubicBezTo>
                  <a:pt x="0" y="135"/>
                  <a:pt x="0" y="133"/>
                  <a:pt x="1" y="132"/>
                </a:cubicBezTo>
                <a:cubicBezTo>
                  <a:pt x="39" y="95"/>
                  <a:pt x="39" y="95"/>
                  <a:pt x="39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4" y="95"/>
                  <a:pt x="12" y="92"/>
                  <a:pt x="12" y="89"/>
                </a:cubicBezTo>
                <a:cubicBezTo>
                  <a:pt x="12" y="87"/>
                  <a:pt x="12" y="86"/>
                  <a:pt x="13" y="85"/>
                </a:cubicBezTo>
                <a:cubicBezTo>
                  <a:pt x="50" y="47"/>
                  <a:pt x="50" y="47"/>
                  <a:pt x="50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6" y="41"/>
                </a:cubicBezTo>
                <a:cubicBezTo>
                  <a:pt x="26" y="40"/>
                  <a:pt x="27" y="38"/>
                  <a:pt x="28" y="37"/>
                </a:cubicBezTo>
                <a:cubicBezTo>
                  <a:pt x="64" y="2"/>
                  <a:pt x="64" y="2"/>
                  <a:pt x="64" y="2"/>
                </a:cubicBezTo>
                <a:cubicBezTo>
                  <a:pt x="65" y="1"/>
                  <a:pt x="66" y="0"/>
                  <a:pt x="68" y="0"/>
                </a:cubicBezTo>
                <a:cubicBezTo>
                  <a:pt x="69" y="0"/>
                  <a:pt x="71" y="1"/>
                  <a:pt x="72" y="2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8" y="38"/>
                  <a:pt x="109" y="40"/>
                  <a:pt x="109" y="41"/>
                </a:cubicBezTo>
                <a:cubicBezTo>
                  <a:pt x="109" y="45"/>
                  <a:pt x="106" y="47"/>
                  <a:pt x="103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3" y="86"/>
                  <a:pt x="124" y="87"/>
                  <a:pt x="124" y="89"/>
                </a:cubicBezTo>
                <a:cubicBezTo>
                  <a:pt x="124" y="92"/>
                  <a:pt x="121" y="95"/>
                  <a:pt x="118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5" y="133"/>
                  <a:pt x="136" y="135"/>
                  <a:pt x="136" y="136"/>
                </a:cubicBezTo>
                <a:cubicBezTo>
                  <a:pt x="136" y="139"/>
                  <a:pt x="133" y="142"/>
                  <a:pt x="130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4766025" y="1579028"/>
            <a:ext cx="164264" cy="164264"/>
          </a:xfrm>
          <a:custGeom>
            <a:avLst/>
            <a:gdLst>
              <a:gd name="T0" fmla="*/ 142 w 142"/>
              <a:gd name="T1" fmla="*/ 136 h 142"/>
              <a:gd name="T2" fmla="*/ 136 w 142"/>
              <a:gd name="T3" fmla="*/ 142 h 142"/>
              <a:gd name="T4" fmla="*/ 6 w 142"/>
              <a:gd name="T5" fmla="*/ 142 h 142"/>
              <a:gd name="T6" fmla="*/ 0 w 142"/>
              <a:gd name="T7" fmla="*/ 136 h 142"/>
              <a:gd name="T8" fmla="*/ 0 w 142"/>
              <a:gd name="T9" fmla="*/ 6 h 142"/>
              <a:gd name="T10" fmla="*/ 6 w 142"/>
              <a:gd name="T11" fmla="*/ 0 h 142"/>
              <a:gd name="T12" fmla="*/ 136 w 142"/>
              <a:gd name="T13" fmla="*/ 0 h 142"/>
              <a:gd name="T14" fmla="*/ 142 w 142"/>
              <a:gd name="T15" fmla="*/ 6 h 142"/>
              <a:gd name="T16" fmla="*/ 142 w 142"/>
              <a:gd name="T17" fmla="*/ 136 h 142"/>
              <a:gd name="T18" fmla="*/ 65 w 142"/>
              <a:gd name="T19" fmla="*/ 18 h 142"/>
              <a:gd name="T20" fmla="*/ 62 w 142"/>
              <a:gd name="T21" fmla="*/ 15 h 142"/>
              <a:gd name="T22" fmla="*/ 18 w 142"/>
              <a:gd name="T23" fmla="*/ 15 h 142"/>
              <a:gd name="T24" fmla="*/ 15 w 142"/>
              <a:gd name="T25" fmla="*/ 18 h 142"/>
              <a:gd name="T26" fmla="*/ 15 w 142"/>
              <a:gd name="T27" fmla="*/ 112 h 142"/>
              <a:gd name="T28" fmla="*/ 18 w 142"/>
              <a:gd name="T29" fmla="*/ 115 h 142"/>
              <a:gd name="T30" fmla="*/ 62 w 142"/>
              <a:gd name="T31" fmla="*/ 115 h 142"/>
              <a:gd name="T32" fmla="*/ 65 w 142"/>
              <a:gd name="T33" fmla="*/ 112 h 142"/>
              <a:gd name="T34" fmla="*/ 65 w 142"/>
              <a:gd name="T35" fmla="*/ 18 h 142"/>
              <a:gd name="T36" fmla="*/ 127 w 142"/>
              <a:gd name="T37" fmla="*/ 18 h 142"/>
              <a:gd name="T38" fmla="*/ 124 w 142"/>
              <a:gd name="T39" fmla="*/ 15 h 142"/>
              <a:gd name="T40" fmla="*/ 80 w 142"/>
              <a:gd name="T41" fmla="*/ 15 h 142"/>
              <a:gd name="T42" fmla="*/ 77 w 142"/>
              <a:gd name="T43" fmla="*/ 18 h 142"/>
              <a:gd name="T44" fmla="*/ 77 w 142"/>
              <a:gd name="T45" fmla="*/ 77 h 142"/>
              <a:gd name="T46" fmla="*/ 80 w 142"/>
              <a:gd name="T47" fmla="*/ 80 h 142"/>
              <a:gd name="T48" fmla="*/ 124 w 142"/>
              <a:gd name="T49" fmla="*/ 80 h 142"/>
              <a:gd name="T50" fmla="*/ 127 w 142"/>
              <a:gd name="T51" fmla="*/ 77 h 142"/>
              <a:gd name="T52" fmla="*/ 127 w 142"/>
              <a:gd name="T53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142" y="136"/>
                </a:moveTo>
                <a:cubicBezTo>
                  <a:pt x="142" y="139"/>
                  <a:pt x="139" y="142"/>
                  <a:pt x="136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3" y="142"/>
                  <a:pt x="0" y="139"/>
                  <a:pt x="0" y="1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136"/>
                </a:lnTo>
                <a:close/>
                <a:moveTo>
                  <a:pt x="65" y="18"/>
                </a:moveTo>
                <a:cubicBezTo>
                  <a:pt x="65" y="16"/>
                  <a:pt x="64" y="15"/>
                  <a:pt x="62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6" y="15"/>
                  <a:pt x="15" y="16"/>
                  <a:pt x="15" y="18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5" y="114"/>
                  <a:pt x="16" y="115"/>
                  <a:pt x="18" y="115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64" y="115"/>
                  <a:pt x="65" y="114"/>
                  <a:pt x="65" y="112"/>
                </a:cubicBezTo>
                <a:lnTo>
                  <a:pt x="65" y="18"/>
                </a:lnTo>
                <a:close/>
                <a:moveTo>
                  <a:pt x="127" y="18"/>
                </a:moveTo>
                <a:cubicBezTo>
                  <a:pt x="127" y="16"/>
                  <a:pt x="126" y="15"/>
                  <a:pt x="124" y="15"/>
                </a:cubicBezTo>
                <a:cubicBezTo>
                  <a:pt x="80" y="15"/>
                  <a:pt x="80" y="15"/>
                  <a:pt x="80" y="15"/>
                </a:cubicBezTo>
                <a:cubicBezTo>
                  <a:pt x="78" y="15"/>
                  <a:pt x="77" y="16"/>
                  <a:pt x="77" y="18"/>
                </a:cubicBezTo>
                <a:cubicBezTo>
                  <a:pt x="77" y="77"/>
                  <a:pt x="77" y="77"/>
                  <a:pt x="77" y="77"/>
                </a:cubicBezTo>
                <a:cubicBezTo>
                  <a:pt x="77" y="78"/>
                  <a:pt x="78" y="80"/>
                  <a:pt x="80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6" y="80"/>
                  <a:pt x="127" y="78"/>
                  <a:pt x="127" y="77"/>
                </a:cubicBezTo>
                <a:lnTo>
                  <a:pt x="127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4973140" y="1579028"/>
            <a:ext cx="178547" cy="164264"/>
          </a:xfrm>
          <a:custGeom>
            <a:avLst/>
            <a:gdLst>
              <a:gd name="T0" fmla="*/ 154 w 154"/>
              <a:gd name="T1" fmla="*/ 44 h 142"/>
              <a:gd name="T2" fmla="*/ 103 w 154"/>
              <a:gd name="T3" fmla="*/ 83 h 142"/>
              <a:gd name="T4" fmla="*/ 95 w 154"/>
              <a:gd name="T5" fmla="*/ 91 h 142"/>
              <a:gd name="T6" fmla="*/ 88 w 154"/>
              <a:gd name="T7" fmla="*/ 106 h 142"/>
              <a:gd name="T8" fmla="*/ 100 w 154"/>
              <a:gd name="T9" fmla="*/ 118 h 142"/>
              <a:gd name="T10" fmla="*/ 118 w 154"/>
              <a:gd name="T11" fmla="*/ 133 h 142"/>
              <a:gd name="T12" fmla="*/ 118 w 154"/>
              <a:gd name="T13" fmla="*/ 139 h 142"/>
              <a:gd name="T14" fmla="*/ 115 w 154"/>
              <a:gd name="T15" fmla="*/ 142 h 142"/>
              <a:gd name="T16" fmla="*/ 38 w 154"/>
              <a:gd name="T17" fmla="*/ 142 h 142"/>
              <a:gd name="T18" fmla="*/ 35 w 154"/>
              <a:gd name="T19" fmla="*/ 139 h 142"/>
              <a:gd name="T20" fmla="*/ 35 w 154"/>
              <a:gd name="T21" fmla="*/ 133 h 142"/>
              <a:gd name="T22" fmla="*/ 53 w 154"/>
              <a:gd name="T23" fmla="*/ 118 h 142"/>
              <a:gd name="T24" fmla="*/ 65 w 154"/>
              <a:gd name="T25" fmla="*/ 106 h 142"/>
              <a:gd name="T26" fmla="*/ 59 w 154"/>
              <a:gd name="T27" fmla="*/ 91 h 142"/>
              <a:gd name="T28" fmla="*/ 50 w 154"/>
              <a:gd name="T29" fmla="*/ 83 h 142"/>
              <a:gd name="T30" fmla="*/ 0 w 154"/>
              <a:gd name="T31" fmla="*/ 44 h 142"/>
              <a:gd name="T32" fmla="*/ 0 w 154"/>
              <a:gd name="T33" fmla="*/ 32 h 142"/>
              <a:gd name="T34" fmla="*/ 9 w 154"/>
              <a:gd name="T35" fmla="*/ 24 h 142"/>
              <a:gd name="T36" fmla="*/ 35 w 154"/>
              <a:gd name="T37" fmla="*/ 24 h 142"/>
              <a:gd name="T38" fmla="*/ 35 w 154"/>
              <a:gd name="T39" fmla="*/ 15 h 142"/>
              <a:gd name="T40" fmla="*/ 50 w 154"/>
              <a:gd name="T41" fmla="*/ 0 h 142"/>
              <a:gd name="T42" fmla="*/ 103 w 154"/>
              <a:gd name="T43" fmla="*/ 0 h 142"/>
              <a:gd name="T44" fmla="*/ 118 w 154"/>
              <a:gd name="T45" fmla="*/ 15 h 142"/>
              <a:gd name="T46" fmla="*/ 118 w 154"/>
              <a:gd name="T47" fmla="*/ 24 h 142"/>
              <a:gd name="T48" fmla="*/ 145 w 154"/>
              <a:gd name="T49" fmla="*/ 24 h 142"/>
              <a:gd name="T50" fmla="*/ 154 w 154"/>
              <a:gd name="T51" fmla="*/ 32 h 142"/>
              <a:gd name="T52" fmla="*/ 154 w 154"/>
              <a:gd name="T53" fmla="*/ 44 h 142"/>
              <a:gd name="T54" fmla="*/ 35 w 154"/>
              <a:gd name="T55" fmla="*/ 35 h 142"/>
              <a:gd name="T56" fmla="*/ 12 w 154"/>
              <a:gd name="T57" fmla="*/ 35 h 142"/>
              <a:gd name="T58" fmla="*/ 12 w 154"/>
              <a:gd name="T59" fmla="*/ 44 h 142"/>
              <a:gd name="T60" fmla="*/ 42 w 154"/>
              <a:gd name="T61" fmla="*/ 70 h 142"/>
              <a:gd name="T62" fmla="*/ 35 w 154"/>
              <a:gd name="T63" fmla="*/ 35 h 142"/>
              <a:gd name="T64" fmla="*/ 142 w 154"/>
              <a:gd name="T65" fmla="*/ 35 h 142"/>
              <a:gd name="T66" fmla="*/ 118 w 154"/>
              <a:gd name="T67" fmla="*/ 35 h 142"/>
              <a:gd name="T68" fmla="*/ 111 w 154"/>
              <a:gd name="T69" fmla="*/ 70 h 142"/>
              <a:gd name="T70" fmla="*/ 142 w 154"/>
              <a:gd name="T71" fmla="*/ 44 h 142"/>
              <a:gd name="T72" fmla="*/ 142 w 154"/>
              <a:gd name="T73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42">
                <a:moveTo>
                  <a:pt x="154" y="44"/>
                </a:moveTo>
                <a:cubicBezTo>
                  <a:pt x="154" y="62"/>
                  <a:pt x="132" y="81"/>
                  <a:pt x="103" y="83"/>
                </a:cubicBezTo>
                <a:cubicBezTo>
                  <a:pt x="100" y="87"/>
                  <a:pt x="96" y="90"/>
                  <a:pt x="95" y="91"/>
                </a:cubicBezTo>
                <a:cubicBezTo>
                  <a:pt x="90" y="96"/>
                  <a:pt x="88" y="100"/>
                  <a:pt x="88" y="106"/>
                </a:cubicBezTo>
                <a:cubicBezTo>
                  <a:pt x="88" y="112"/>
                  <a:pt x="91" y="118"/>
                  <a:pt x="100" y="118"/>
                </a:cubicBezTo>
                <a:cubicBezTo>
                  <a:pt x="109" y="118"/>
                  <a:pt x="118" y="124"/>
                  <a:pt x="118" y="13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1"/>
                  <a:pt x="117" y="142"/>
                  <a:pt x="115" y="142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37" y="142"/>
                  <a:pt x="35" y="141"/>
                  <a:pt x="35" y="139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24"/>
                  <a:pt x="44" y="118"/>
                  <a:pt x="53" y="118"/>
                </a:cubicBezTo>
                <a:cubicBezTo>
                  <a:pt x="62" y="118"/>
                  <a:pt x="65" y="112"/>
                  <a:pt x="65" y="106"/>
                </a:cubicBezTo>
                <a:cubicBezTo>
                  <a:pt x="65" y="100"/>
                  <a:pt x="64" y="96"/>
                  <a:pt x="59" y="91"/>
                </a:cubicBezTo>
                <a:cubicBezTo>
                  <a:pt x="57" y="90"/>
                  <a:pt x="54" y="87"/>
                  <a:pt x="50" y="83"/>
                </a:cubicBezTo>
                <a:cubicBezTo>
                  <a:pt x="21" y="81"/>
                  <a:pt x="0" y="62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8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11" y="0"/>
                  <a:pt x="118" y="7"/>
                  <a:pt x="118" y="15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45" y="24"/>
                  <a:pt x="145" y="24"/>
                  <a:pt x="145" y="24"/>
                </a:cubicBezTo>
                <a:cubicBezTo>
                  <a:pt x="150" y="24"/>
                  <a:pt x="154" y="28"/>
                  <a:pt x="154" y="32"/>
                </a:cubicBezTo>
                <a:lnTo>
                  <a:pt x="154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6"/>
                  <a:pt x="42" y="70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2" y="35"/>
                </a:moveTo>
                <a:cubicBezTo>
                  <a:pt x="118" y="35"/>
                  <a:pt x="118" y="35"/>
                  <a:pt x="118" y="35"/>
                </a:cubicBezTo>
                <a:cubicBezTo>
                  <a:pt x="118" y="50"/>
                  <a:pt x="115" y="61"/>
                  <a:pt x="111" y="70"/>
                </a:cubicBezTo>
                <a:cubicBezTo>
                  <a:pt x="129" y="66"/>
                  <a:pt x="142" y="53"/>
                  <a:pt x="142" y="44"/>
                </a:cubicBezTo>
                <a:lnTo>
                  <a:pt x="142" y="3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5238578" y="1579028"/>
            <a:ext cx="190451" cy="149980"/>
          </a:xfrm>
          <a:custGeom>
            <a:avLst/>
            <a:gdLst>
              <a:gd name="T0" fmla="*/ 118 w 165"/>
              <a:gd name="T1" fmla="*/ 37 h 130"/>
              <a:gd name="T2" fmla="*/ 83 w 165"/>
              <a:gd name="T3" fmla="*/ 27 h 130"/>
              <a:gd name="T4" fmla="*/ 47 w 165"/>
              <a:gd name="T5" fmla="*/ 37 h 130"/>
              <a:gd name="T6" fmla="*/ 0 w 165"/>
              <a:gd name="T7" fmla="*/ 36 h 130"/>
              <a:gd name="T8" fmla="*/ 165 w 165"/>
              <a:gd name="T9" fmla="*/ 36 h 130"/>
              <a:gd name="T10" fmla="*/ 0 w 165"/>
              <a:gd name="T11" fmla="*/ 53 h 130"/>
              <a:gd name="T12" fmla="*/ 47 w 165"/>
              <a:gd name="T13" fmla="*/ 41 h 130"/>
              <a:gd name="T14" fmla="*/ 41 w 165"/>
              <a:gd name="T15" fmla="*/ 59 h 130"/>
              <a:gd name="T16" fmla="*/ 0 w 165"/>
              <a:gd name="T17" fmla="*/ 53 h 130"/>
              <a:gd name="T18" fmla="*/ 21 w 165"/>
              <a:gd name="T19" fmla="*/ 95 h 130"/>
              <a:gd name="T20" fmla="*/ 0 w 165"/>
              <a:gd name="T21" fmla="*/ 92 h 130"/>
              <a:gd name="T22" fmla="*/ 3 w 165"/>
              <a:gd name="T23" fmla="*/ 71 h 130"/>
              <a:gd name="T24" fmla="*/ 23 w 165"/>
              <a:gd name="T25" fmla="*/ 74 h 130"/>
              <a:gd name="T26" fmla="*/ 41 w 165"/>
              <a:gd name="T27" fmla="*/ 127 h 130"/>
              <a:gd name="T28" fmla="*/ 21 w 165"/>
              <a:gd name="T29" fmla="*/ 130 h 130"/>
              <a:gd name="T30" fmla="*/ 18 w 165"/>
              <a:gd name="T31" fmla="*/ 109 h 130"/>
              <a:gd name="T32" fmla="*/ 38 w 165"/>
              <a:gd name="T33" fmla="*/ 106 h 130"/>
              <a:gd name="T34" fmla="*/ 41 w 165"/>
              <a:gd name="T35" fmla="*/ 127 h 130"/>
              <a:gd name="T36" fmla="*/ 56 w 165"/>
              <a:gd name="T37" fmla="*/ 95 h 130"/>
              <a:gd name="T38" fmla="*/ 35 w 165"/>
              <a:gd name="T39" fmla="*/ 92 h 130"/>
              <a:gd name="T40" fmla="*/ 38 w 165"/>
              <a:gd name="T41" fmla="*/ 71 h 130"/>
              <a:gd name="T42" fmla="*/ 59 w 165"/>
              <a:gd name="T43" fmla="*/ 74 h 130"/>
              <a:gd name="T44" fmla="*/ 77 w 165"/>
              <a:gd name="T45" fmla="*/ 127 h 130"/>
              <a:gd name="T46" fmla="*/ 56 w 165"/>
              <a:gd name="T47" fmla="*/ 130 h 130"/>
              <a:gd name="T48" fmla="*/ 53 w 165"/>
              <a:gd name="T49" fmla="*/ 109 h 130"/>
              <a:gd name="T50" fmla="*/ 74 w 165"/>
              <a:gd name="T51" fmla="*/ 106 h 130"/>
              <a:gd name="T52" fmla="*/ 77 w 165"/>
              <a:gd name="T53" fmla="*/ 127 h 130"/>
              <a:gd name="T54" fmla="*/ 91 w 165"/>
              <a:gd name="T55" fmla="*/ 95 h 130"/>
              <a:gd name="T56" fmla="*/ 71 w 165"/>
              <a:gd name="T57" fmla="*/ 92 h 130"/>
              <a:gd name="T58" fmla="*/ 74 w 165"/>
              <a:gd name="T59" fmla="*/ 71 h 130"/>
              <a:gd name="T60" fmla="*/ 94 w 165"/>
              <a:gd name="T61" fmla="*/ 74 h 130"/>
              <a:gd name="T62" fmla="*/ 112 w 165"/>
              <a:gd name="T63" fmla="*/ 127 h 130"/>
              <a:gd name="T64" fmla="*/ 91 w 165"/>
              <a:gd name="T65" fmla="*/ 130 h 130"/>
              <a:gd name="T66" fmla="*/ 89 w 165"/>
              <a:gd name="T67" fmla="*/ 109 h 130"/>
              <a:gd name="T68" fmla="*/ 109 w 165"/>
              <a:gd name="T69" fmla="*/ 106 h 130"/>
              <a:gd name="T70" fmla="*/ 112 w 165"/>
              <a:gd name="T71" fmla="*/ 127 h 130"/>
              <a:gd name="T72" fmla="*/ 127 w 165"/>
              <a:gd name="T73" fmla="*/ 95 h 130"/>
              <a:gd name="T74" fmla="*/ 106 w 165"/>
              <a:gd name="T75" fmla="*/ 92 h 130"/>
              <a:gd name="T76" fmla="*/ 109 w 165"/>
              <a:gd name="T77" fmla="*/ 71 h 130"/>
              <a:gd name="T78" fmla="*/ 130 w 165"/>
              <a:gd name="T79" fmla="*/ 74 h 130"/>
              <a:gd name="T80" fmla="*/ 165 w 165"/>
              <a:gd name="T81" fmla="*/ 53 h 130"/>
              <a:gd name="T82" fmla="*/ 124 w 165"/>
              <a:gd name="T83" fmla="*/ 59 h 130"/>
              <a:gd name="T84" fmla="*/ 118 w 165"/>
              <a:gd name="T85" fmla="*/ 41 h 130"/>
              <a:gd name="T86" fmla="*/ 165 w 165"/>
              <a:gd name="T87" fmla="*/ 53 h 130"/>
              <a:gd name="T88" fmla="*/ 145 w 165"/>
              <a:gd name="T89" fmla="*/ 130 h 130"/>
              <a:gd name="T90" fmla="*/ 124 w 165"/>
              <a:gd name="T91" fmla="*/ 127 h 130"/>
              <a:gd name="T92" fmla="*/ 127 w 165"/>
              <a:gd name="T93" fmla="*/ 106 h 130"/>
              <a:gd name="T94" fmla="*/ 148 w 165"/>
              <a:gd name="T95" fmla="*/ 109 h 130"/>
              <a:gd name="T96" fmla="*/ 165 w 165"/>
              <a:gd name="T97" fmla="*/ 92 h 130"/>
              <a:gd name="T98" fmla="*/ 145 w 165"/>
              <a:gd name="T99" fmla="*/ 95 h 130"/>
              <a:gd name="T100" fmla="*/ 142 w 165"/>
              <a:gd name="T101" fmla="*/ 74 h 130"/>
              <a:gd name="T102" fmla="*/ 162 w 165"/>
              <a:gd name="T103" fmla="*/ 71 h 130"/>
              <a:gd name="T104" fmla="*/ 165 w 165"/>
              <a:gd name="T105" fmla="*/ 9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5" h="130">
                <a:moveTo>
                  <a:pt x="165" y="37"/>
                </a:moveTo>
                <a:cubicBezTo>
                  <a:pt x="118" y="37"/>
                  <a:pt x="118" y="37"/>
                  <a:pt x="118" y="37"/>
                </a:cubicBezTo>
                <a:cubicBezTo>
                  <a:pt x="118" y="36"/>
                  <a:pt x="118" y="36"/>
                  <a:pt x="118" y="36"/>
                </a:cubicBezTo>
                <a:cubicBezTo>
                  <a:pt x="118" y="33"/>
                  <a:pt x="115" y="27"/>
                  <a:pt x="83" y="27"/>
                </a:cubicBezTo>
                <a:cubicBezTo>
                  <a:pt x="50" y="27"/>
                  <a:pt x="47" y="33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0"/>
                  <a:pt x="11" y="0"/>
                  <a:pt x="83" y="0"/>
                </a:cubicBezTo>
                <a:cubicBezTo>
                  <a:pt x="154" y="0"/>
                  <a:pt x="165" y="30"/>
                  <a:pt x="165" y="36"/>
                </a:cubicBezTo>
                <a:lnTo>
                  <a:pt x="165" y="37"/>
                </a:lnTo>
                <a:close/>
                <a:moveTo>
                  <a:pt x="0" y="53"/>
                </a:moveTo>
                <a:cubicBezTo>
                  <a:pt x="0" y="41"/>
                  <a:pt x="0" y="41"/>
                  <a:pt x="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6"/>
                  <a:pt x="45" y="59"/>
                  <a:pt x="41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6"/>
                  <a:pt x="0" y="53"/>
                </a:cubicBezTo>
                <a:close/>
                <a:moveTo>
                  <a:pt x="23" y="92"/>
                </a:moveTo>
                <a:cubicBezTo>
                  <a:pt x="23" y="93"/>
                  <a:pt x="22" y="95"/>
                  <a:pt x="21" y="95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5"/>
                  <a:pt x="0" y="93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3" y="71"/>
                </a:cubicBezTo>
                <a:cubicBezTo>
                  <a:pt x="21" y="71"/>
                  <a:pt x="21" y="71"/>
                  <a:pt x="21" y="71"/>
                </a:cubicBezTo>
                <a:cubicBezTo>
                  <a:pt x="22" y="71"/>
                  <a:pt x="23" y="72"/>
                  <a:pt x="23" y="74"/>
                </a:cubicBezTo>
                <a:lnTo>
                  <a:pt x="23" y="92"/>
                </a:lnTo>
                <a:close/>
                <a:moveTo>
                  <a:pt x="41" y="127"/>
                </a:moveTo>
                <a:cubicBezTo>
                  <a:pt x="41" y="129"/>
                  <a:pt x="40" y="130"/>
                  <a:pt x="38" y="130"/>
                </a:cubicBezTo>
                <a:cubicBezTo>
                  <a:pt x="21" y="130"/>
                  <a:pt x="21" y="130"/>
                  <a:pt x="21" y="130"/>
                </a:cubicBezTo>
                <a:cubicBezTo>
                  <a:pt x="19" y="130"/>
                  <a:pt x="18" y="129"/>
                  <a:pt x="18" y="127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8" y="108"/>
                  <a:pt x="19" y="106"/>
                  <a:pt x="21" y="106"/>
                </a:cubicBezTo>
                <a:cubicBezTo>
                  <a:pt x="38" y="106"/>
                  <a:pt x="38" y="106"/>
                  <a:pt x="38" y="106"/>
                </a:cubicBezTo>
                <a:cubicBezTo>
                  <a:pt x="40" y="106"/>
                  <a:pt x="41" y="108"/>
                  <a:pt x="41" y="109"/>
                </a:cubicBezTo>
                <a:lnTo>
                  <a:pt x="41" y="127"/>
                </a:lnTo>
                <a:close/>
                <a:moveTo>
                  <a:pt x="59" y="92"/>
                </a:moveTo>
                <a:cubicBezTo>
                  <a:pt x="59" y="93"/>
                  <a:pt x="58" y="95"/>
                  <a:pt x="56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7" y="95"/>
                  <a:pt x="35" y="93"/>
                  <a:pt x="35" y="92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2"/>
                  <a:pt x="37" y="71"/>
                  <a:pt x="38" y="71"/>
                </a:cubicBezTo>
                <a:cubicBezTo>
                  <a:pt x="56" y="71"/>
                  <a:pt x="56" y="71"/>
                  <a:pt x="56" y="71"/>
                </a:cubicBezTo>
                <a:cubicBezTo>
                  <a:pt x="58" y="71"/>
                  <a:pt x="59" y="72"/>
                  <a:pt x="59" y="74"/>
                </a:cubicBezTo>
                <a:lnTo>
                  <a:pt x="59" y="92"/>
                </a:lnTo>
                <a:close/>
                <a:moveTo>
                  <a:pt x="77" y="127"/>
                </a:moveTo>
                <a:cubicBezTo>
                  <a:pt x="77" y="129"/>
                  <a:pt x="75" y="130"/>
                  <a:pt x="74" y="130"/>
                </a:cubicBezTo>
                <a:cubicBezTo>
                  <a:pt x="56" y="130"/>
                  <a:pt x="56" y="130"/>
                  <a:pt x="56" y="130"/>
                </a:cubicBezTo>
                <a:cubicBezTo>
                  <a:pt x="54" y="130"/>
                  <a:pt x="53" y="129"/>
                  <a:pt x="53" y="127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53" y="108"/>
                  <a:pt x="54" y="106"/>
                  <a:pt x="56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5" y="106"/>
                  <a:pt x="77" y="108"/>
                  <a:pt x="77" y="109"/>
                </a:cubicBezTo>
                <a:lnTo>
                  <a:pt x="77" y="127"/>
                </a:lnTo>
                <a:close/>
                <a:moveTo>
                  <a:pt x="94" y="92"/>
                </a:moveTo>
                <a:cubicBezTo>
                  <a:pt x="94" y="93"/>
                  <a:pt x="93" y="95"/>
                  <a:pt x="91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95"/>
                  <a:pt x="71" y="93"/>
                  <a:pt x="71" y="92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2"/>
                  <a:pt x="72" y="71"/>
                  <a:pt x="74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93" y="71"/>
                  <a:pt x="94" y="72"/>
                  <a:pt x="94" y="74"/>
                </a:cubicBezTo>
                <a:lnTo>
                  <a:pt x="94" y="92"/>
                </a:lnTo>
                <a:close/>
                <a:moveTo>
                  <a:pt x="112" y="127"/>
                </a:moveTo>
                <a:cubicBezTo>
                  <a:pt x="112" y="129"/>
                  <a:pt x="111" y="130"/>
                  <a:pt x="109" y="130"/>
                </a:cubicBezTo>
                <a:cubicBezTo>
                  <a:pt x="91" y="130"/>
                  <a:pt x="91" y="130"/>
                  <a:pt x="91" y="130"/>
                </a:cubicBezTo>
                <a:cubicBezTo>
                  <a:pt x="90" y="130"/>
                  <a:pt x="89" y="129"/>
                  <a:pt x="89" y="127"/>
                </a:cubicBezTo>
                <a:cubicBezTo>
                  <a:pt x="89" y="109"/>
                  <a:pt x="89" y="109"/>
                  <a:pt x="89" y="109"/>
                </a:cubicBezTo>
                <a:cubicBezTo>
                  <a:pt x="89" y="108"/>
                  <a:pt x="90" y="106"/>
                  <a:pt x="91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1" y="106"/>
                  <a:pt x="112" y="108"/>
                  <a:pt x="112" y="109"/>
                </a:cubicBezTo>
                <a:lnTo>
                  <a:pt x="112" y="127"/>
                </a:lnTo>
                <a:close/>
                <a:moveTo>
                  <a:pt x="130" y="92"/>
                </a:moveTo>
                <a:cubicBezTo>
                  <a:pt x="130" y="93"/>
                  <a:pt x="129" y="95"/>
                  <a:pt x="127" y="9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08" y="95"/>
                  <a:pt x="106" y="93"/>
                  <a:pt x="106" y="92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2"/>
                  <a:pt x="108" y="71"/>
                  <a:pt x="109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9" y="71"/>
                  <a:pt x="130" y="72"/>
                  <a:pt x="130" y="74"/>
                </a:cubicBezTo>
                <a:lnTo>
                  <a:pt x="130" y="92"/>
                </a:lnTo>
                <a:close/>
                <a:moveTo>
                  <a:pt x="165" y="53"/>
                </a:moveTo>
                <a:cubicBezTo>
                  <a:pt x="165" y="56"/>
                  <a:pt x="163" y="59"/>
                  <a:pt x="159" y="59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21" y="59"/>
                  <a:pt x="118" y="56"/>
                  <a:pt x="118" y="53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65" y="41"/>
                  <a:pt x="165" y="41"/>
                  <a:pt x="165" y="41"/>
                </a:cubicBezTo>
                <a:lnTo>
                  <a:pt x="165" y="53"/>
                </a:lnTo>
                <a:close/>
                <a:moveTo>
                  <a:pt x="148" y="127"/>
                </a:moveTo>
                <a:cubicBezTo>
                  <a:pt x="148" y="129"/>
                  <a:pt x="146" y="130"/>
                  <a:pt x="145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5" y="130"/>
                  <a:pt x="124" y="129"/>
                  <a:pt x="124" y="127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4" y="108"/>
                  <a:pt x="125" y="106"/>
                  <a:pt x="127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6" y="106"/>
                  <a:pt x="148" y="108"/>
                  <a:pt x="148" y="109"/>
                </a:cubicBezTo>
                <a:lnTo>
                  <a:pt x="148" y="127"/>
                </a:lnTo>
                <a:close/>
                <a:moveTo>
                  <a:pt x="165" y="92"/>
                </a:moveTo>
                <a:cubicBezTo>
                  <a:pt x="165" y="93"/>
                  <a:pt x="164" y="95"/>
                  <a:pt x="162" y="95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143" y="95"/>
                  <a:pt x="142" y="93"/>
                  <a:pt x="142" y="92"/>
                </a:cubicBezTo>
                <a:cubicBezTo>
                  <a:pt x="142" y="74"/>
                  <a:pt x="142" y="74"/>
                  <a:pt x="142" y="74"/>
                </a:cubicBezTo>
                <a:cubicBezTo>
                  <a:pt x="142" y="72"/>
                  <a:pt x="143" y="71"/>
                  <a:pt x="145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4" y="71"/>
                  <a:pt x="165" y="72"/>
                  <a:pt x="165" y="74"/>
                </a:cubicBezTo>
                <a:lnTo>
                  <a:pt x="165" y="9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5526635" y="1564745"/>
            <a:ext cx="171405" cy="178547"/>
          </a:xfrm>
          <a:custGeom>
            <a:avLst/>
            <a:gdLst>
              <a:gd name="T0" fmla="*/ 144 w 144"/>
              <a:gd name="T1" fmla="*/ 92 h 150"/>
              <a:gd name="T2" fmla="*/ 105 w 144"/>
              <a:gd name="T3" fmla="*/ 131 h 150"/>
              <a:gd name="T4" fmla="*/ 75 w 144"/>
              <a:gd name="T5" fmla="*/ 131 h 150"/>
              <a:gd name="T6" fmla="*/ 56 w 144"/>
              <a:gd name="T7" fmla="*/ 150 h 150"/>
              <a:gd name="T8" fmla="*/ 36 w 144"/>
              <a:gd name="T9" fmla="*/ 150 h 150"/>
              <a:gd name="T10" fmla="*/ 36 w 144"/>
              <a:gd name="T11" fmla="*/ 131 h 150"/>
              <a:gd name="T12" fmla="*/ 0 w 144"/>
              <a:gd name="T13" fmla="*/ 131 h 150"/>
              <a:gd name="T14" fmla="*/ 0 w 144"/>
              <a:gd name="T15" fmla="*/ 26 h 150"/>
              <a:gd name="T16" fmla="*/ 10 w 144"/>
              <a:gd name="T17" fmla="*/ 0 h 150"/>
              <a:gd name="T18" fmla="*/ 144 w 144"/>
              <a:gd name="T19" fmla="*/ 0 h 150"/>
              <a:gd name="T20" fmla="*/ 144 w 144"/>
              <a:gd name="T21" fmla="*/ 92 h 150"/>
              <a:gd name="T22" fmla="*/ 131 w 144"/>
              <a:gd name="T23" fmla="*/ 85 h 150"/>
              <a:gd name="T24" fmla="*/ 131 w 144"/>
              <a:gd name="T25" fmla="*/ 13 h 150"/>
              <a:gd name="T26" fmla="*/ 23 w 144"/>
              <a:gd name="T27" fmla="*/ 13 h 150"/>
              <a:gd name="T28" fmla="*/ 23 w 144"/>
              <a:gd name="T29" fmla="*/ 107 h 150"/>
              <a:gd name="T30" fmla="*/ 53 w 144"/>
              <a:gd name="T31" fmla="*/ 107 h 150"/>
              <a:gd name="T32" fmla="*/ 53 w 144"/>
              <a:gd name="T33" fmla="*/ 127 h 150"/>
              <a:gd name="T34" fmla="*/ 72 w 144"/>
              <a:gd name="T35" fmla="*/ 107 h 150"/>
              <a:gd name="T36" fmla="*/ 108 w 144"/>
              <a:gd name="T37" fmla="*/ 107 h 150"/>
              <a:gd name="T38" fmla="*/ 131 w 144"/>
              <a:gd name="T39" fmla="*/ 85 h 150"/>
              <a:gd name="T40" fmla="*/ 72 w 144"/>
              <a:gd name="T41" fmla="*/ 78 h 150"/>
              <a:gd name="T42" fmla="*/ 59 w 144"/>
              <a:gd name="T43" fmla="*/ 78 h 150"/>
              <a:gd name="T44" fmla="*/ 59 w 144"/>
              <a:gd name="T45" fmla="*/ 39 h 150"/>
              <a:gd name="T46" fmla="*/ 72 w 144"/>
              <a:gd name="T47" fmla="*/ 39 h 150"/>
              <a:gd name="T48" fmla="*/ 72 w 144"/>
              <a:gd name="T49" fmla="*/ 78 h 150"/>
              <a:gd name="T50" fmla="*/ 108 w 144"/>
              <a:gd name="T51" fmla="*/ 78 h 150"/>
              <a:gd name="T52" fmla="*/ 95 w 144"/>
              <a:gd name="T53" fmla="*/ 78 h 150"/>
              <a:gd name="T54" fmla="*/ 95 w 144"/>
              <a:gd name="T55" fmla="*/ 39 h 150"/>
              <a:gd name="T56" fmla="*/ 108 w 144"/>
              <a:gd name="T57" fmla="*/ 39 h 150"/>
              <a:gd name="T58" fmla="*/ 108 w 144"/>
              <a:gd name="T59" fmla="*/ 7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4" h="150">
                <a:moveTo>
                  <a:pt x="144" y="92"/>
                </a:moveTo>
                <a:lnTo>
                  <a:pt x="105" y="131"/>
                </a:lnTo>
                <a:lnTo>
                  <a:pt x="75" y="131"/>
                </a:lnTo>
                <a:lnTo>
                  <a:pt x="56" y="150"/>
                </a:lnTo>
                <a:lnTo>
                  <a:pt x="36" y="150"/>
                </a:lnTo>
                <a:lnTo>
                  <a:pt x="36" y="131"/>
                </a:lnTo>
                <a:lnTo>
                  <a:pt x="0" y="131"/>
                </a:lnTo>
                <a:lnTo>
                  <a:pt x="0" y="26"/>
                </a:lnTo>
                <a:lnTo>
                  <a:pt x="10" y="0"/>
                </a:lnTo>
                <a:lnTo>
                  <a:pt x="144" y="0"/>
                </a:lnTo>
                <a:lnTo>
                  <a:pt x="144" y="92"/>
                </a:lnTo>
                <a:close/>
                <a:moveTo>
                  <a:pt x="131" y="85"/>
                </a:moveTo>
                <a:lnTo>
                  <a:pt x="131" y="13"/>
                </a:lnTo>
                <a:lnTo>
                  <a:pt x="23" y="13"/>
                </a:lnTo>
                <a:lnTo>
                  <a:pt x="23" y="107"/>
                </a:lnTo>
                <a:lnTo>
                  <a:pt x="53" y="107"/>
                </a:lnTo>
                <a:lnTo>
                  <a:pt x="53" y="127"/>
                </a:lnTo>
                <a:lnTo>
                  <a:pt x="72" y="107"/>
                </a:lnTo>
                <a:lnTo>
                  <a:pt x="108" y="107"/>
                </a:lnTo>
                <a:lnTo>
                  <a:pt x="131" y="85"/>
                </a:lnTo>
                <a:close/>
                <a:moveTo>
                  <a:pt x="72" y="78"/>
                </a:moveTo>
                <a:lnTo>
                  <a:pt x="59" y="78"/>
                </a:lnTo>
                <a:lnTo>
                  <a:pt x="59" y="39"/>
                </a:lnTo>
                <a:lnTo>
                  <a:pt x="72" y="39"/>
                </a:lnTo>
                <a:lnTo>
                  <a:pt x="72" y="78"/>
                </a:lnTo>
                <a:close/>
                <a:moveTo>
                  <a:pt x="108" y="78"/>
                </a:moveTo>
                <a:lnTo>
                  <a:pt x="95" y="78"/>
                </a:lnTo>
                <a:lnTo>
                  <a:pt x="95" y="39"/>
                </a:lnTo>
                <a:lnTo>
                  <a:pt x="108" y="39"/>
                </a:lnTo>
                <a:lnTo>
                  <a:pt x="108" y="7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5750416" y="1571886"/>
            <a:ext cx="179738" cy="171405"/>
          </a:xfrm>
          <a:custGeom>
            <a:avLst/>
            <a:gdLst>
              <a:gd name="T0" fmla="*/ 151 w 154"/>
              <a:gd name="T1" fmla="*/ 76 h 148"/>
              <a:gd name="T2" fmla="*/ 149 w 154"/>
              <a:gd name="T3" fmla="*/ 75 h 148"/>
              <a:gd name="T4" fmla="*/ 131 w 154"/>
              <a:gd name="T5" fmla="*/ 67 h 148"/>
              <a:gd name="T6" fmla="*/ 109 w 154"/>
              <a:gd name="T7" fmla="*/ 79 h 148"/>
              <a:gd name="T8" fmla="*/ 106 w 154"/>
              <a:gd name="T9" fmla="*/ 84 h 148"/>
              <a:gd name="T10" fmla="*/ 104 w 154"/>
              <a:gd name="T11" fmla="*/ 85 h 148"/>
              <a:gd name="T12" fmla="*/ 101 w 154"/>
              <a:gd name="T13" fmla="*/ 84 h 148"/>
              <a:gd name="T14" fmla="*/ 98 w 154"/>
              <a:gd name="T15" fmla="*/ 79 h 148"/>
              <a:gd name="T16" fmla="*/ 77 w 154"/>
              <a:gd name="T17" fmla="*/ 67 h 148"/>
              <a:gd name="T18" fmla="*/ 56 w 154"/>
              <a:gd name="T19" fmla="*/ 79 h 148"/>
              <a:gd name="T20" fmla="*/ 53 w 154"/>
              <a:gd name="T21" fmla="*/ 84 h 148"/>
              <a:gd name="T22" fmla="*/ 50 w 154"/>
              <a:gd name="T23" fmla="*/ 85 h 148"/>
              <a:gd name="T24" fmla="*/ 48 w 154"/>
              <a:gd name="T25" fmla="*/ 84 h 148"/>
              <a:gd name="T26" fmla="*/ 45 w 154"/>
              <a:gd name="T27" fmla="*/ 79 h 148"/>
              <a:gd name="T28" fmla="*/ 23 w 154"/>
              <a:gd name="T29" fmla="*/ 67 h 148"/>
              <a:gd name="T30" fmla="*/ 5 w 154"/>
              <a:gd name="T31" fmla="*/ 75 h 148"/>
              <a:gd name="T32" fmla="*/ 3 w 154"/>
              <a:gd name="T33" fmla="*/ 76 h 148"/>
              <a:gd name="T34" fmla="*/ 0 w 154"/>
              <a:gd name="T35" fmla="*/ 73 h 148"/>
              <a:gd name="T36" fmla="*/ 0 w 154"/>
              <a:gd name="T37" fmla="*/ 72 h 148"/>
              <a:gd name="T38" fmla="*/ 77 w 154"/>
              <a:gd name="T39" fmla="*/ 18 h 148"/>
              <a:gd name="T40" fmla="*/ 154 w 154"/>
              <a:gd name="T41" fmla="*/ 72 h 148"/>
              <a:gd name="T42" fmla="*/ 154 w 154"/>
              <a:gd name="T43" fmla="*/ 73 h 148"/>
              <a:gd name="T44" fmla="*/ 151 w 154"/>
              <a:gd name="T45" fmla="*/ 76 h 148"/>
              <a:gd name="T46" fmla="*/ 83 w 154"/>
              <a:gd name="T47" fmla="*/ 124 h 148"/>
              <a:gd name="T48" fmla="*/ 59 w 154"/>
              <a:gd name="T49" fmla="*/ 148 h 148"/>
              <a:gd name="T50" fmla="*/ 36 w 154"/>
              <a:gd name="T51" fmla="*/ 124 h 148"/>
              <a:gd name="T52" fmla="*/ 42 w 154"/>
              <a:gd name="T53" fmla="*/ 118 h 148"/>
              <a:gd name="T54" fmla="*/ 47 w 154"/>
              <a:gd name="T55" fmla="*/ 124 h 148"/>
              <a:gd name="T56" fmla="*/ 59 w 154"/>
              <a:gd name="T57" fmla="*/ 136 h 148"/>
              <a:gd name="T58" fmla="*/ 71 w 154"/>
              <a:gd name="T59" fmla="*/ 124 h 148"/>
              <a:gd name="T60" fmla="*/ 71 w 154"/>
              <a:gd name="T61" fmla="*/ 71 h 148"/>
              <a:gd name="T62" fmla="*/ 77 w 154"/>
              <a:gd name="T63" fmla="*/ 70 h 148"/>
              <a:gd name="T64" fmla="*/ 83 w 154"/>
              <a:gd name="T65" fmla="*/ 71 h 148"/>
              <a:gd name="T66" fmla="*/ 83 w 154"/>
              <a:gd name="T67" fmla="*/ 124 h 148"/>
              <a:gd name="T68" fmla="*/ 83 w 154"/>
              <a:gd name="T69" fmla="*/ 15 h 148"/>
              <a:gd name="T70" fmla="*/ 77 w 154"/>
              <a:gd name="T71" fmla="*/ 15 h 148"/>
              <a:gd name="T72" fmla="*/ 71 w 154"/>
              <a:gd name="T73" fmla="*/ 15 h 148"/>
              <a:gd name="T74" fmla="*/ 71 w 154"/>
              <a:gd name="T75" fmla="*/ 6 h 148"/>
              <a:gd name="T76" fmla="*/ 77 w 154"/>
              <a:gd name="T77" fmla="*/ 0 h 148"/>
              <a:gd name="T78" fmla="*/ 83 w 154"/>
              <a:gd name="T79" fmla="*/ 6 h 148"/>
              <a:gd name="T80" fmla="*/ 83 w 154"/>
              <a:gd name="T81" fmla="*/ 15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148">
                <a:moveTo>
                  <a:pt x="151" y="76"/>
                </a:moveTo>
                <a:cubicBezTo>
                  <a:pt x="150" y="76"/>
                  <a:pt x="149" y="76"/>
                  <a:pt x="149" y="75"/>
                </a:cubicBezTo>
                <a:cubicBezTo>
                  <a:pt x="143" y="70"/>
                  <a:pt x="138" y="67"/>
                  <a:pt x="131" y="67"/>
                </a:cubicBezTo>
                <a:cubicBezTo>
                  <a:pt x="122" y="67"/>
                  <a:pt x="114" y="72"/>
                  <a:pt x="109" y="79"/>
                </a:cubicBezTo>
                <a:cubicBezTo>
                  <a:pt x="108" y="81"/>
                  <a:pt x="107" y="82"/>
                  <a:pt x="106" y="84"/>
                </a:cubicBezTo>
                <a:cubicBezTo>
                  <a:pt x="106" y="85"/>
                  <a:pt x="105" y="85"/>
                  <a:pt x="104" y="85"/>
                </a:cubicBezTo>
                <a:cubicBezTo>
                  <a:pt x="103" y="85"/>
                  <a:pt x="102" y="85"/>
                  <a:pt x="101" y="84"/>
                </a:cubicBezTo>
                <a:cubicBezTo>
                  <a:pt x="100" y="82"/>
                  <a:pt x="99" y="81"/>
                  <a:pt x="98" y="79"/>
                </a:cubicBezTo>
                <a:cubicBezTo>
                  <a:pt x="93" y="72"/>
                  <a:pt x="86" y="67"/>
                  <a:pt x="77" y="67"/>
                </a:cubicBezTo>
                <a:cubicBezTo>
                  <a:pt x="68" y="67"/>
                  <a:pt x="61" y="72"/>
                  <a:pt x="56" y="79"/>
                </a:cubicBezTo>
                <a:cubicBezTo>
                  <a:pt x="55" y="81"/>
                  <a:pt x="54" y="82"/>
                  <a:pt x="53" y="84"/>
                </a:cubicBezTo>
                <a:cubicBezTo>
                  <a:pt x="52" y="85"/>
                  <a:pt x="51" y="85"/>
                  <a:pt x="50" y="85"/>
                </a:cubicBezTo>
                <a:cubicBezTo>
                  <a:pt x="49" y="85"/>
                  <a:pt x="48" y="85"/>
                  <a:pt x="48" y="84"/>
                </a:cubicBezTo>
                <a:cubicBezTo>
                  <a:pt x="47" y="82"/>
                  <a:pt x="46" y="81"/>
                  <a:pt x="45" y="79"/>
                </a:cubicBezTo>
                <a:cubicBezTo>
                  <a:pt x="40" y="72"/>
                  <a:pt x="32" y="67"/>
                  <a:pt x="23" y="67"/>
                </a:cubicBezTo>
                <a:cubicBezTo>
                  <a:pt x="16" y="67"/>
                  <a:pt x="11" y="70"/>
                  <a:pt x="5" y="75"/>
                </a:cubicBezTo>
                <a:cubicBezTo>
                  <a:pt x="5" y="76"/>
                  <a:pt x="4" y="76"/>
                  <a:pt x="3" y="76"/>
                </a:cubicBezTo>
                <a:cubicBezTo>
                  <a:pt x="2" y="76"/>
                  <a:pt x="0" y="75"/>
                  <a:pt x="0" y="73"/>
                </a:cubicBezTo>
                <a:cubicBezTo>
                  <a:pt x="0" y="73"/>
                  <a:pt x="0" y="73"/>
                  <a:pt x="0" y="72"/>
                </a:cubicBezTo>
                <a:cubicBezTo>
                  <a:pt x="9" y="38"/>
                  <a:pt x="42" y="18"/>
                  <a:pt x="77" y="18"/>
                </a:cubicBezTo>
                <a:cubicBezTo>
                  <a:pt x="111" y="18"/>
                  <a:pt x="145" y="38"/>
                  <a:pt x="154" y="72"/>
                </a:cubicBezTo>
                <a:cubicBezTo>
                  <a:pt x="154" y="73"/>
                  <a:pt x="154" y="73"/>
                  <a:pt x="154" y="73"/>
                </a:cubicBezTo>
                <a:cubicBezTo>
                  <a:pt x="154" y="75"/>
                  <a:pt x="152" y="76"/>
                  <a:pt x="151" y="76"/>
                </a:cubicBezTo>
                <a:close/>
                <a:moveTo>
                  <a:pt x="83" y="124"/>
                </a:moveTo>
                <a:cubicBezTo>
                  <a:pt x="83" y="137"/>
                  <a:pt x="72" y="148"/>
                  <a:pt x="59" y="148"/>
                </a:cubicBezTo>
                <a:cubicBezTo>
                  <a:pt x="46" y="148"/>
                  <a:pt x="36" y="137"/>
                  <a:pt x="36" y="124"/>
                </a:cubicBezTo>
                <a:cubicBezTo>
                  <a:pt x="36" y="121"/>
                  <a:pt x="38" y="118"/>
                  <a:pt x="42" y="118"/>
                </a:cubicBezTo>
                <a:cubicBezTo>
                  <a:pt x="45" y="118"/>
                  <a:pt x="47" y="121"/>
                  <a:pt x="47" y="124"/>
                </a:cubicBezTo>
                <a:cubicBezTo>
                  <a:pt x="47" y="130"/>
                  <a:pt x="53" y="136"/>
                  <a:pt x="59" y="136"/>
                </a:cubicBezTo>
                <a:cubicBezTo>
                  <a:pt x="65" y="136"/>
                  <a:pt x="71" y="130"/>
                  <a:pt x="71" y="124"/>
                </a:cubicBezTo>
                <a:cubicBezTo>
                  <a:pt x="71" y="71"/>
                  <a:pt x="71" y="71"/>
                  <a:pt x="71" y="71"/>
                </a:cubicBezTo>
                <a:cubicBezTo>
                  <a:pt x="73" y="70"/>
                  <a:pt x="75" y="70"/>
                  <a:pt x="77" y="70"/>
                </a:cubicBezTo>
                <a:cubicBezTo>
                  <a:pt x="79" y="70"/>
                  <a:pt x="81" y="70"/>
                  <a:pt x="83" y="71"/>
                </a:cubicBezTo>
                <a:lnTo>
                  <a:pt x="83" y="124"/>
                </a:lnTo>
                <a:close/>
                <a:moveTo>
                  <a:pt x="83" y="15"/>
                </a:moveTo>
                <a:cubicBezTo>
                  <a:pt x="81" y="15"/>
                  <a:pt x="79" y="15"/>
                  <a:pt x="77" y="15"/>
                </a:cubicBezTo>
                <a:cubicBezTo>
                  <a:pt x="75" y="15"/>
                  <a:pt x="73" y="15"/>
                  <a:pt x="71" y="15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3"/>
                  <a:pt x="74" y="0"/>
                  <a:pt x="77" y="0"/>
                </a:cubicBezTo>
                <a:cubicBezTo>
                  <a:pt x="80" y="0"/>
                  <a:pt x="83" y="3"/>
                  <a:pt x="83" y="6"/>
                </a:cubicBezTo>
                <a:lnTo>
                  <a:pt x="83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28"/>
          <p:cNvSpPr/>
          <p:nvPr/>
        </p:nvSpPr>
        <p:spPr bwMode="auto">
          <a:xfrm>
            <a:off x="6015856" y="1579028"/>
            <a:ext cx="164264" cy="164264"/>
          </a:xfrm>
          <a:custGeom>
            <a:avLst/>
            <a:gdLst>
              <a:gd name="T0" fmla="*/ 71 w 142"/>
              <a:gd name="T1" fmla="*/ 142 h 142"/>
              <a:gd name="T2" fmla="*/ 17 w 142"/>
              <a:gd name="T3" fmla="*/ 116 h 142"/>
              <a:gd name="T4" fmla="*/ 17 w 142"/>
              <a:gd name="T5" fmla="*/ 112 h 142"/>
              <a:gd name="T6" fmla="*/ 29 w 142"/>
              <a:gd name="T7" fmla="*/ 100 h 142"/>
              <a:gd name="T8" fmla="*/ 32 w 142"/>
              <a:gd name="T9" fmla="*/ 99 h 142"/>
              <a:gd name="T10" fmla="*/ 34 w 142"/>
              <a:gd name="T11" fmla="*/ 100 h 142"/>
              <a:gd name="T12" fmla="*/ 71 w 142"/>
              <a:gd name="T13" fmla="*/ 118 h 142"/>
              <a:gd name="T14" fmla="*/ 118 w 142"/>
              <a:gd name="T15" fmla="*/ 71 h 142"/>
              <a:gd name="T16" fmla="*/ 71 w 142"/>
              <a:gd name="T17" fmla="*/ 24 h 142"/>
              <a:gd name="T18" fmla="*/ 39 w 142"/>
              <a:gd name="T19" fmla="*/ 36 h 142"/>
              <a:gd name="T20" fmla="*/ 52 w 142"/>
              <a:gd name="T21" fmla="*/ 49 h 142"/>
              <a:gd name="T22" fmla="*/ 53 w 142"/>
              <a:gd name="T23" fmla="*/ 55 h 142"/>
              <a:gd name="T24" fmla="*/ 47 w 142"/>
              <a:gd name="T25" fmla="*/ 59 h 142"/>
              <a:gd name="T26" fmla="*/ 6 w 142"/>
              <a:gd name="T27" fmla="*/ 59 h 142"/>
              <a:gd name="T28" fmla="*/ 0 w 142"/>
              <a:gd name="T29" fmla="*/ 53 h 142"/>
              <a:gd name="T30" fmla="*/ 0 w 142"/>
              <a:gd name="T31" fmla="*/ 12 h 142"/>
              <a:gd name="T32" fmla="*/ 4 w 142"/>
              <a:gd name="T33" fmla="*/ 6 h 142"/>
              <a:gd name="T34" fmla="*/ 10 w 142"/>
              <a:gd name="T35" fmla="*/ 8 h 142"/>
              <a:gd name="T36" fmla="*/ 22 w 142"/>
              <a:gd name="T37" fmla="*/ 19 h 142"/>
              <a:gd name="T38" fmla="*/ 71 w 142"/>
              <a:gd name="T39" fmla="*/ 0 h 142"/>
              <a:gd name="T40" fmla="*/ 142 w 142"/>
              <a:gd name="T41" fmla="*/ 71 h 142"/>
              <a:gd name="T42" fmla="*/ 71 w 142"/>
              <a:gd name="T43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50" y="142"/>
                  <a:pt x="30" y="133"/>
                  <a:pt x="17" y="116"/>
                </a:cubicBezTo>
                <a:cubicBezTo>
                  <a:pt x="16" y="115"/>
                  <a:pt x="16" y="113"/>
                  <a:pt x="17" y="112"/>
                </a:cubicBezTo>
                <a:cubicBezTo>
                  <a:pt x="29" y="100"/>
                  <a:pt x="29" y="100"/>
                  <a:pt x="29" y="100"/>
                </a:cubicBezTo>
                <a:cubicBezTo>
                  <a:pt x="30" y="99"/>
                  <a:pt x="31" y="99"/>
                  <a:pt x="32" y="99"/>
                </a:cubicBezTo>
                <a:cubicBezTo>
                  <a:pt x="32" y="99"/>
                  <a:pt x="33" y="99"/>
                  <a:pt x="34" y="100"/>
                </a:cubicBezTo>
                <a:cubicBezTo>
                  <a:pt x="43" y="112"/>
                  <a:pt x="56" y="118"/>
                  <a:pt x="71" y="118"/>
                </a:cubicBezTo>
                <a:cubicBezTo>
                  <a:pt x="97" y="118"/>
                  <a:pt x="118" y="97"/>
                  <a:pt x="118" y="71"/>
                </a:cubicBezTo>
                <a:cubicBezTo>
                  <a:pt x="118" y="45"/>
                  <a:pt x="97" y="24"/>
                  <a:pt x="71" y="24"/>
                </a:cubicBezTo>
                <a:cubicBezTo>
                  <a:pt x="59" y="24"/>
                  <a:pt x="48" y="28"/>
                  <a:pt x="39" y="36"/>
                </a:cubicBezTo>
                <a:cubicBezTo>
                  <a:pt x="52" y="49"/>
                  <a:pt x="52" y="49"/>
                  <a:pt x="52" y="49"/>
                </a:cubicBezTo>
                <a:cubicBezTo>
                  <a:pt x="53" y="51"/>
                  <a:pt x="54" y="53"/>
                  <a:pt x="53" y="55"/>
                </a:cubicBezTo>
                <a:cubicBezTo>
                  <a:pt x="52" y="58"/>
                  <a:pt x="50" y="59"/>
                  <a:pt x="47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6"/>
                  <a:pt x="0" y="5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9"/>
                  <a:pt x="2" y="7"/>
                  <a:pt x="4" y="6"/>
                </a:cubicBezTo>
                <a:cubicBezTo>
                  <a:pt x="6" y="5"/>
                  <a:pt x="9" y="6"/>
                  <a:pt x="10" y="8"/>
                </a:cubicBezTo>
                <a:cubicBezTo>
                  <a:pt x="22" y="19"/>
                  <a:pt x="22" y="19"/>
                  <a:pt x="22" y="19"/>
                </a:cubicBezTo>
                <a:cubicBezTo>
                  <a:pt x="35" y="7"/>
                  <a:pt x="53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6222971" y="1564745"/>
            <a:ext cx="205926" cy="192831"/>
          </a:xfrm>
          <a:custGeom>
            <a:avLst/>
            <a:gdLst>
              <a:gd name="T0" fmla="*/ 177 w 177"/>
              <a:gd name="T1" fmla="*/ 36 h 166"/>
              <a:gd name="T2" fmla="*/ 177 w 177"/>
              <a:gd name="T3" fmla="*/ 47 h 166"/>
              <a:gd name="T4" fmla="*/ 165 w 177"/>
              <a:gd name="T5" fmla="*/ 47 h 166"/>
              <a:gd name="T6" fmla="*/ 159 w 177"/>
              <a:gd name="T7" fmla="*/ 53 h 166"/>
              <a:gd name="T8" fmla="*/ 18 w 177"/>
              <a:gd name="T9" fmla="*/ 53 h 166"/>
              <a:gd name="T10" fmla="*/ 12 w 177"/>
              <a:gd name="T11" fmla="*/ 47 h 166"/>
              <a:gd name="T12" fmla="*/ 0 w 177"/>
              <a:gd name="T13" fmla="*/ 47 h 166"/>
              <a:gd name="T14" fmla="*/ 0 w 177"/>
              <a:gd name="T15" fmla="*/ 36 h 166"/>
              <a:gd name="T16" fmla="*/ 88 w 177"/>
              <a:gd name="T17" fmla="*/ 0 h 166"/>
              <a:gd name="T18" fmla="*/ 177 w 177"/>
              <a:gd name="T19" fmla="*/ 36 h 166"/>
              <a:gd name="T20" fmla="*/ 177 w 177"/>
              <a:gd name="T21" fmla="*/ 154 h 166"/>
              <a:gd name="T22" fmla="*/ 177 w 177"/>
              <a:gd name="T23" fmla="*/ 166 h 166"/>
              <a:gd name="T24" fmla="*/ 0 w 177"/>
              <a:gd name="T25" fmla="*/ 166 h 166"/>
              <a:gd name="T26" fmla="*/ 0 w 177"/>
              <a:gd name="T27" fmla="*/ 154 h 166"/>
              <a:gd name="T28" fmla="*/ 6 w 177"/>
              <a:gd name="T29" fmla="*/ 148 h 166"/>
              <a:gd name="T30" fmla="*/ 171 w 177"/>
              <a:gd name="T31" fmla="*/ 148 h 166"/>
              <a:gd name="T32" fmla="*/ 177 w 177"/>
              <a:gd name="T33" fmla="*/ 154 h 166"/>
              <a:gd name="T34" fmla="*/ 47 w 177"/>
              <a:gd name="T35" fmla="*/ 59 h 166"/>
              <a:gd name="T36" fmla="*/ 47 w 177"/>
              <a:gd name="T37" fmla="*/ 130 h 166"/>
              <a:gd name="T38" fmla="*/ 59 w 177"/>
              <a:gd name="T39" fmla="*/ 130 h 166"/>
              <a:gd name="T40" fmla="*/ 59 w 177"/>
              <a:gd name="T41" fmla="*/ 59 h 166"/>
              <a:gd name="T42" fmla="*/ 83 w 177"/>
              <a:gd name="T43" fmla="*/ 59 h 166"/>
              <a:gd name="T44" fmla="*/ 83 w 177"/>
              <a:gd name="T45" fmla="*/ 130 h 166"/>
              <a:gd name="T46" fmla="*/ 94 w 177"/>
              <a:gd name="T47" fmla="*/ 130 h 166"/>
              <a:gd name="T48" fmla="*/ 94 w 177"/>
              <a:gd name="T49" fmla="*/ 59 h 166"/>
              <a:gd name="T50" fmla="*/ 118 w 177"/>
              <a:gd name="T51" fmla="*/ 59 h 166"/>
              <a:gd name="T52" fmla="*/ 118 w 177"/>
              <a:gd name="T53" fmla="*/ 130 h 166"/>
              <a:gd name="T54" fmla="*/ 130 w 177"/>
              <a:gd name="T55" fmla="*/ 130 h 166"/>
              <a:gd name="T56" fmla="*/ 130 w 177"/>
              <a:gd name="T57" fmla="*/ 59 h 166"/>
              <a:gd name="T58" fmla="*/ 153 w 177"/>
              <a:gd name="T59" fmla="*/ 59 h 166"/>
              <a:gd name="T60" fmla="*/ 153 w 177"/>
              <a:gd name="T61" fmla="*/ 130 h 166"/>
              <a:gd name="T62" fmla="*/ 159 w 177"/>
              <a:gd name="T63" fmla="*/ 130 h 166"/>
              <a:gd name="T64" fmla="*/ 165 w 177"/>
              <a:gd name="T65" fmla="*/ 136 h 166"/>
              <a:gd name="T66" fmla="*/ 165 w 177"/>
              <a:gd name="T67" fmla="*/ 142 h 166"/>
              <a:gd name="T68" fmla="*/ 12 w 177"/>
              <a:gd name="T69" fmla="*/ 142 h 166"/>
              <a:gd name="T70" fmla="*/ 12 w 177"/>
              <a:gd name="T71" fmla="*/ 136 h 166"/>
              <a:gd name="T72" fmla="*/ 18 w 177"/>
              <a:gd name="T73" fmla="*/ 130 h 166"/>
              <a:gd name="T74" fmla="*/ 23 w 177"/>
              <a:gd name="T75" fmla="*/ 130 h 166"/>
              <a:gd name="T76" fmla="*/ 23 w 177"/>
              <a:gd name="T77" fmla="*/ 59 h 166"/>
              <a:gd name="T78" fmla="*/ 47 w 177"/>
              <a:gd name="T79" fmla="*/ 5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66">
                <a:moveTo>
                  <a:pt x="177" y="36"/>
                </a:moveTo>
                <a:cubicBezTo>
                  <a:pt x="177" y="47"/>
                  <a:pt x="177" y="47"/>
                  <a:pt x="177" y="47"/>
                </a:cubicBezTo>
                <a:cubicBezTo>
                  <a:pt x="165" y="47"/>
                  <a:pt x="165" y="47"/>
                  <a:pt x="165" y="47"/>
                </a:cubicBezTo>
                <a:cubicBezTo>
                  <a:pt x="165" y="51"/>
                  <a:pt x="162" y="53"/>
                  <a:pt x="159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4" y="53"/>
                  <a:pt x="12" y="51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7" y="36"/>
                </a:lnTo>
                <a:close/>
                <a:moveTo>
                  <a:pt x="177" y="154"/>
                </a:moveTo>
                <a:cubicBezTo>
                  <a:pt x="177" y="166"/>
                  <a:pt x="177" y="166"/>
                  <a:pt x="177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51"/>
                  <a:pt x="3" y="148"/>
                  <a:pt x="6" y="148"/>
                </a:cubicBezTo>
                <a:cubicBezTo>
                  <a:pt x="171" y="148"/>
                  <a:pt x="171" y="148"/>
                  <a:pt x="171" y="148"/>
                </a:cubicBezTo>
                <a:cubicBezTo>
                  <a:pt x="174" y="148"/>
                  <a:pt x="177" y="151"/>
                  <a:pt x="177" y="154"/>
                </a:cubicBezTo>
                <a:close/>
                <a:moveTo>
                  <a:pt x="47" y="59"/>
                </a:moveTo>
                <a:cubicBezTo>
                  <a:pt x="47" y="130"/>
                  <a:pt x="47" y="130"/>
                  <a:pt x="47" y="130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9" y="59"/>
                  <a:pt x="59" y="59"/>
                  <a:pt x="59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59"/>
                  <a:pt x="94" y="59"/>
                  <a:pt x="94" y="59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30"/>
                  <a:pt x="153" y="130"/>
                  <a:pt x="153" y="130"/>
                </a:cubicBezTo>
                <a:cubicBezTo>
                  <a:pt x="159" y="130"/>
                  <a:pt x="159" y="130"/>
                  <a:pt x="159" y="130"/>
                </a:cubicBezTo>
                <a:cubicBezTo>
                  <a:pt x="162" y="130"/>
                  <a:pt x="165" y="133"/>
                  <a:pt x="165" y="136"/>
                </a:cubicBezTo>
                <a:cubicBezTo>
                  <a:pt x="165" y="142"/>
                  <a:pt x="165" y="142"/>
                  <a:pt x="165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3"/>
                  <a:pt x="14" y="130"/>
                  <a:pt x="18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3" y="59"/>
                  <a:pt x="23" y="59"/>
                  <a:pt x="23" y="59"/>
                </a:cubicBezTo>
                <a:lnTo>
                  <a:pt x="47" y="5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30"/>
          <p:cNvSpPr>
            <a:spLocks noEditPoints="1"/>
          </p:cNvSpPr>
          <p:nvPr/>
        </p:nvSpPr>
        <p:spPr bwMode="auto">
          <a:xfrm>
            <a:off x="6486030" y="1564745"/>
            <a:ext cx="179738" cy="178547"/>
          </a:xfrm>
          <a:custGeom>
            <a:avLst/>
            <a:gdLst>
              <a:gd name="T0" fmla="*/ 3 w 154"/>
              <a:gd name="T1" fmla="*/ 104 h 154"/>
              <a:gd name="T2" fmla="*/ 3 w 154"/>
              <a:gd name="T3" fmla="*/ 98 h 154"/>
              <a:gd name="T4" fmla="*/ 35 w 154"/>
              <a:gd name="T5" fmla="*/ 101 h 154"/>
              <a:gd name="T6" fmla="*/ 73 w 154"/>
              <a:gd name="T7" fmla="*/ 47 h 154"/>
              <a:gd name="T8" fmla="*/ 41 w 154"/>
              <a:gd name="T9" fmla="*/ 19 h 154"/>
              <a:gd name="T10" fmla="*/ 22 w 154"/>
              <a:gd name="T11" fmla="*/ 35 h 154"/>
              <a:gd name="T12" fmla="*/ 22 w 154"/>
              <a:gd name="T13" fmla="*/ 48 h 154"/>
              <a:gd name="T14" fmla="*/ 45 w 154"/>
              <a:gd name="T15" fmla="*/ 95 h 154"/>
              <a:gd name="T16" fmla="*/ 9 w 154"/>
              <a:gd name="T17" fmla="*/ 60 h 154"/>
              <a:gd name="T18" fmla="*/ 9 w 154"/>
              <a:gd name="T19" fmla="*/ 23 h 154"/>
              <a:gd name="T20" fmla="*/ 41 w 154"/>
              <a:gd name="T21" fmla="*/ 2 h 154"/>
              <a:gd name="T22" fmla="*/ 91 w 154"/>
              <a:gd name="T23" fmla="*/ 40 h 154"/>
              <a:gd name="T24" fmla="*/ 73 w 154"/>
              <a:gd name="T25" fmla="*/ 47 h 154"/>
              <a:gd name="T26" fmla="*/ 15 w 154"/>
              <a:gd name="T27" fmla="*/ 142 h 154"/>
              <a:gd name="T28" fmla="*/ 12 w 154"/>
              <a:gd name="T29" fmla="*/ 137 h 154"/>
              <a:gd name="T30" fmla="*/ 40 w 154"/>
              <a:gd name="T31" fmla="*/ 113 h 154"/>
              <a:gd name="T32" fmla="*/ 17 w 154"/>
              <a:gd name="T33" fmla="*/ 141 h 154"/>
              <a:gd name="T34" fmla="*/ 53 w 154"/>
              <a:gd name="T35" fmla="*/ 154 h 154"/>
              <a:gd name="T36" fmla="*/ 50 w 154"/>
              <a:gd name="T37" fmla="*/ 121 h 154"/>
              <a:gd name="T38" fmla="*/ 56 w 154"/>
              <a:gd name="T39" fmla="*/ 121 h 154"/>
              <a:gd name="T40" fmla="*/ 144 w 154"/>
              <a:gd name="T41" fmla="*/ 131 h 154"/>
              <a:gd name="T42" fmla="*/ 112 w 154"/>
              <a:gd name="T43" fmla="*/ 152 h 154"/>
              <a:gd name="T44" fmla="*/ 62 w 154"/>
              <a:gd name="T45" fmla="*/ 114 h 154"/>
              <a:gd name="T46" fmla="*/ 80 w 154"/>
              <a:gd name="T47" fmla="*/ 107 h 154"/>
              <a:gd name="T48" fmla="*/ 118 w 154"/>
              <a:gd name="T49" fmla="*/ 132 h 154"/>
              <a:gd name="T50" fmla="*/ 134 w 154"/>
              <a:gd name="T51" fmla="*/ 112 h 154"/>
              <a:gd name="T52" fmla="*/ 106 w 154"/>
              <a:gd name="T53" fmla="*/ 81 h 154"/>
              <a:gd name="T54" fmla="*/ 113 w 154"/>
              <a:gd name="T55" fmla="*/ 63 h 154"/>
              <a:gd name="T56" fmla="*/ 152 w 154"/>
              <a:gd name="T57" fmla="*/ 112 h 154"/>
              <a:gd name="T58" fmla="*/ 103 w 154"/>
              <a:gd name="T59" fmla="*/ 33 h 154"/>
              <a:gd name="T60" fmla="*/ 97 w 154"/>
              <a:gd name="T61" fmla="*/ 33 h 154"/>
              <a:gd name="T62" fmla="*/ 100 w 154"/>
              <a:gd name="T63" fmla="*/ 0 h 154"/>
              <a:gd name="T64" fmla="*/ 103 w 154"/>
              <a:gd name="T65" fmla="*/ 33 h 154"/>
              <a:gd name="T66" fmla="*/ 115 w 154"/>
              <a:gd name="T67" fmla="*/ 41 h 154"/>
              <a:gd name="T68" fmla="*/ 113 w 154"/>
              <a:gd name="T69" fmla="*/ 36 h 154"/>
              <a:gd name="T70" fmla="*/ 141 w 154"/>
              <a:gd name="T71" fmla="*/ 13 h 154"/>
              <a:gd name="T72" fmla="*/ 117 w 154"/>
              <a:gd name="T73" fmla="*/ 41 h 154"/>
              <a:gd name="T74" fmla="*/ 121 w 154"/>
              <a:gd name="T75" fmla="*/ 56 h 154"/>
              <a:gd name="T76" fmla="*/ 121 w 154"/>
              <a:gd name="T77" fmla="*/ 50 h 154"/>
              <a:gd name="T78" fmla="*/ 154 w 154"/>
              <a:gd name="T79" fmla="*/ 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4" h="154">
                <a:moveTo>
                  <a:pt x="32" y="104"/>
                </a:moveTo>
                <a:cubicBezTo>
                  <a:pt x="3" y="104"/>
                  <a:pt x="3" y="104"/>
                  <a:pt x="3" y="104"/>
                </a:cubicBezTo>
                <a:cubicBezTo>
                  <a:pt x="1" y="104"/>
                  <a:pt x="0" y="102"/>
                  <a:pt x="0" y="101"/>
                </a:cubicBezTo>
                <a:cubicBezTo>
                  <a:pt x="0" y="99"/>
                  <a:pt x="1" y="98"/>
                  <a:pt x="3" y="98"/>
                </a:cubicBezTo>
                <a:cubicBezTo>
                  <a:pt x="32" y="98"/>
                  <a:pt x="32" y="98"/>
                  <a:pt x="32" y="98"/>
                </a:cubicBezTo>
                <a:cubicBezTo>
                  <a:pt x="34" y="98"/>
                  <a:pt x="35" y="99"/>
                  <a:pt x="35" y="101"/>
                </a:cubicBezTo>
                <a:cubicBezTo>
                  <a:pt x="35" y="102"/>
                  <a:pt x="34" y="104"/>
                  <a:pt x="32" y="104"/>
                </a:cubicBezTo>
                <a:close/>
                <a:moveTo>
                  <a:pt x="73" y="47"/>
                </a:moveTo>
                <a:cubicBezTo>
                  <a:pt x="48" y="22"/>
                  <a:pt x="48" y="22"/>
                  <a:pt x="48" y="22"/>
                </a:cubicBezTo>
                <a:cubicBezTo>
                  <a:pt x="46" y="20"/>
                  <a:pt x="44" y="19"/>
                  <a:pt x="41" y="19"/>
                </a:cubicBezTo>
                <a:cubicBezTo>
                  <a:pt x="39" y="19"/>
                  <a:pt x="37" y="20"/>
                  <a:pt x="35" y="22"/>
                </a:cubicBezTo>
                <a:cubicBezTo>
                  <a:pt x="22" y="35"/>
                  <a:pt x="22" y="35"/>
                  <a:pt x="22" y="35"/>
                </a:cubicBezTo>
                <a:cubicBezTo>
                  <a:pt x="20" y="37"/>
                  <a:pt x="19" y="39"/>
                  <a:pt x="19" y="41"/>
                </a:cubicBezTo>
                <a:cubicBezTo>
                  <a:pt x="19" y="44"/>
                  <a:pt x="20" y="46"/>
                  <a:pt x="22" y="48"/>
                </a:cubicBezTo>
                <a:cubicBezTo>
                  <a:pt x="47" y="73"/>
                  <a:pt x="47" y="73"/>
                  <a:pt x="47" y="73"/>
                </a:cubicBezTo>
                <a:cubicBezTo>
                  <a:pt x="45" y="95"/>
                  <a:pt x="45" y="95"/>
                  <a:pt x="45" y="95"/>
                </a:cubicBezTo>
                <a:cubicBezTo>
                  <a:pt x="43" y="94"/>
                  <a:pt x="42" y="93"/>
                  <a:pt x="40" y="91"/>
                </a:cubicBezTo>
                <a:cubicBezTo>
                  <a:pt x="9" y="60"/>
                  <a:pt x="9" y="60"/>
                  <a:pt x="9" y="60"/>
                </a:cubicBezTo>
                <a:cubicBezTo>
                  <a:pt x="4" y="55"/>
                  <a:pt x="1" y="49"/>
                  <a:pt x="1" y="41"/>
                </a:cubicBezTo>
                <a:cubicBezTo>
                  <a:pt x="1" y="34"/>
                  <a:pt x="4" y="28"/>
                  <a:pt x="9" y="23"/>
                </a:cubicBezTo>
                <a:cubicBezTo>
                  <a:pt x="23" y="9"/>
                  <a:pt x="23" y="9"/>
                  <a:pt x="23" y="9"/>
                </a:cubicBezTo>
                <a:cubicBezTo>
                  <a:pt x="28" y="4"/>
                  <a:pt x="34" y="2"/>
                  <a:pt x="41" y="2"/>
                </a:cubicBezTo>
                <a:cubicBezTo>
                  <a:pt x="49" y="2"/>
                  <a:pt x="55" y="4"/>
                  <a:pt x="60" y="9"/>
                </a:cubicBezTo>
                <a:cubicBezTo>
                  <a:pt x="91" y="40"/>
                  <a:pt x="91" y="40"/>
                  <a:pt x="91" y="40"/>
                </a:cubicBezTo>
                <a:cubicBezTo>
                  <a:pt x="93" y="42"/>
                  <a:pt x="94" y="44"/>
                  <a:pt x="95" y="46"/>
                </a:cubicBezTo>
                <a:lnTo>
                  <a:pt x="73" y="47"/>
                </a:lnTo>
                <a:close/>
                <a:moveTo>
                  <a:pt x="17" y="141"/>
                </a:moveTo>
                <a:cubicBezTo>
                  <a:pt x="16" y="142"/>
                  <a:pt x="15" y="142"/>
                  <a:pt x="15" y="142"/>
                </a:cubicBezTo>
                <a:cubicBezTo>
                  <a:pt x="14" y="142"/>
                  <a:pt x="13" y="142"/>
                  <a:pt x="12" y="141"/>
                </a:cubicBezTo>
                <a:cubicBezTo>
                  <a:pt x="11" y="140"/>
                  <a:pt x="11" y="138"/>
                  <a:pt x="12" y="137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2"/>
                  <a:pt x="39" y="112"/>
                  <a:pt x="40" y="113"/>
                </a:cubicBezTo>
                <a:cubicBezTo>
                  <a:pt x="41" y="114"/>
                  <a:pt x="41" y="116"/>
                  <a:pt x="40" y="118"/>
                </a:cubicBezTo>
                <a:lnTo>
                  <a:pt x="17" y="141"/>
                </a:lnTo>
                <a:close/>
                <a:moveTo>
                  <a:pt x="56" y="151"/>
                </a:moveTo>
                <a:cubicBezTo>
                  <a:pt x="56" y="153"/>
                  <a:pt x="55" y="154"/>
                  <a:pt x="53" y="154"/>
                </a:cubicBezTo>
                <a:cubicBezTo>
                  <a:pt x="51" y="154"/>
                  <a:pt x="50" y="153"/>
                  <a:pt x="50" y="15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20"/>
                  <a:pt x="51" y="118"/>
                  <a:pt x="53" y="118"/>
                </a:cubicBezTo>
                <a:cubicBezTo>
                  <a:pt x="55" y="118"/>
                  <a:pt x="56" y="120"/>
                  <a:pt x="56" y="121"/>
                </a:cubicBezTo>
                <a:lnTo>
                  <a:pt x="56" y="151"/>
                </a:lnTo>
                <a:close/>
                <a:moveTo>
                  <a:pt x="144" y="131"/>
                </a:moveTo>
                <a:cubicBezTo>
                  <a:pt x="131" y="145"/>
                  <a:pt x="131" y="145"/>
                  <a:pt x="131" y="145"/>
                </a:cubicBezTo>
                <a:cubicBezTo>
                  <a:pt x="126" y="150"/>
                  <a:pt x="119" y="152"/>
                  <a:pt x="112" y="152"/>
                </a:cubicBezTo>
                <a:cubicBezTo>
                  <a:pt x="105" y="152"/>
                  <a:pt x="98" y="150"/>
                  <a:pt x="93" y="145"/>
                </a:cubicBezTo>
                <a:cubicBezTo>
                  <a:pt x="62" y="114"/>
                  <a:pt x="62" y="114"/>
                  <a:pt x="62" y="114"/>
                </a:cubicBezTo>
                <a:cubicBezTo>
                  <a:pt x="61" y="112"/>
                  <a:pt x="59" y="110"/>
                  <a:pt x="58" y="108"/>
                </a:cubicBezTo>
                <a:cubicBezTo>
                  <a:pt x="80" y="107"/>
                  <a:pt x="80" y="107"/>
                  <a:pt x="80" y="107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9" y="135"/>
                  <a:pt x="115" y="135"/>
                  <a:pt x="118" y="132"/>
                </a:cubicBezTo>
                <a:cubicBezTo>
                  <a:pt x="132" y="119"/>
                  <a:pt x="132" y="119"/>
                  <a:pt x="132" y="119"/>
                </a:cubicBezTo>
                <a:cubicBezTo>
                  <a:pt x="133" y="117"/>
                  <a:pt x="134" y="115"/>
                  <a:pt x="134" y="112"/>
                </a:cubicBezTo>
                <a:cubicBezTo>
                  <a:pt x="134" y="110"/>
                  <a:pt x="133" y="108"/>
                  <a:pt x="132" y="106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10" y="60"/>
                  <a:pt x="112" y="61"/>
                  <a:pt x="113" y="63"/>
                </a:cubicBezTo>
                <a:cubicBezTo>
                  <a:pt x="144" y="94"/>
                  <a:pt x="144" y="94"/>
                  <a:pt x="144" y="94"/>
                </a:cubicBezTo>
                <a:cubicBezTo>
                  <a:pt x="149" y="99"/>
                  <a:pt x="152" y="105"/>
                  <a:pt x="152" y="112"/>
                </a:cubicBezTo>
                <a:cubicBezTo>
                  <a:pt x="152" y="120"/>
                  <a:pt x="149" y="126"/>
                  <a:pt x="144" y="131"/>
                </a:cubicBezTo>
                <a:close/>
                <a:moveTo>
                  <a:pt x="103" y="33"/>
                </a:moveTo>
                <a:cubicBezTo>
                  <a:pt x="103" y="34"/>
                  <a:pt x="102" y="36"/>
                  <a:pt x="100" y="36"/>
                </a:cubicBezTo>
                <a:cubicBezTo>
                  <a:pt x="99" y="36"/>
                  <a:pt x="97" y="34"/>
                  <a:pt x="97" y="3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1"/>
                  <a:pt x="99" y="0"/>
                  <a:pt x="100" y="0"/>
                </a:cubicBezTo>
                <a:cubicBezTo>
                  <a:pt x="102" y="0"/>
                  <a:pt x="103" y="1"/>
                  <a:pt x="103" y="3"/>
                </a:cubicBezTo>
                <a:lnTo>
                  <a:pt x="103" y="33"/>
                </a:lnTo>
                <a:close/>
                <a:moveTo>
                  <a:pt x="117" y="41"/>
                </a:moveTo>
                <a:cubicBezTo>
                  <a:pt x="117" y="41"/>
                  <a:pt x="116" y="41"/>
                  <a:pt x="115" y="41"/>
                </a:cubicBezTo>
                <a:cubicBezTo>
                  <a:pt x="114" y="41"/>
                  <a:pt x="114" y="41"/>
                  <a:pt x="113" y="41"/>
                </a:cubicBezTo>
                <a:cubicBezTo>
                  <a:pt x="112" y="39"/>
                  <a:pt x="112" y="38"/>
                  <a:pt x="113" y="36"/>
                </a:cubicBezTo>
                <a:cubicBezTo>
                  <a:pt x="137" y="13"/>
                  <a:pt x="137" y="13"/>
                  <a:pt x="137" y="13"/>
                </a:cubicBezTo>
                <a:cubicBezTo>
                  <a:pt x="138" y="12"/>
                  <a:pt x="140" y="12"/>
                  <a:pt x="141" y="13"/>
                </a:cubicBezTo>
                <a:cubicBezTo>
                  <a:pt x="142" y="14"/>
                  <a:pt x="142" y="16"/>
                  <a:pt x="141" y="17"/>
                </a:cubicBezTo>
                <a:lnTo>
                  <a:pt x="117" y="41"/>
                </a:lnTo>
                <a:close/>
                <a:moveTo>
                  <a:pt x="151" y="56"/>
                </a:moveTo>
                <a:cubicBezTo>
                  <a:pt x="121" y="56"/>
                  <a:pt x="121" y="56"/>
                  <a:pt x="121" y="56"/>
                </a:cubicBezTo>
                <a:cubicBezTo>
                  <a:pt x="119" y="56"/>
                  <a:pt x="118" y="55"/>
                  <a:pt x="118" y="53"/>
                </a:cubicBezTo>
                <a:cubicBezTo>
                  <a:pt x="118" y="52"/>
                  <a:pt x="119" y="50"/>
                  <a:pt x="12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2" y="50"/>
                  <a:pt x="154" y="52"/>
                  <a:pt x="154" y="53"/>
                </a:cubicBezTo>
                <a:cubicBezTo>
                  <a:pt x="154" y="55"/>
                  <a:pt x="152" y="56"/>
                  <a:pt x="151" y="5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31"/>
          <p:cNvSpPr/>
          <p:nvPr/>
        </p:nvSpPr>
        <p:spPr bwMode="auto">
          <a:xfrm>
            <a:off x="6707428" y="1579028"/>
            <a:ext cx="178547" cy="149980"/>
          </a:xfrm>
          <a:custGeom>
            <a:avLst/>
            <a:gdLst>
              <a:gd name="T0" fmla="*/ 154 w 154"/>
              <a:gd name="T1" fmla="*/ 65 h 130"/>
              <a:gd name="T2" fmla="*/ 148 w 154"/>
              <a:gd name="T3" fmla="*/ 71 h 130"/>
              <a:gd name="T4" fmla="*/ 142 w 154"/>
              <a:gd name="T5" fmla="*/ 71 h 130"/>
              <a:gd name="T6" fmla="*/ 136 w 154"/>
              <a:gd name="T7" fmla="*/ 65 h 130"/>
              <a:gd name="T8" fmla="*/ 136 w 154"/>
              <a:gd name="T9" fmla="*/ 41 h 130"/>
              <a:gd name="T10" fmla="*/ 113 w 154"/>
              <a:gd name="T11" fmla="*/ 18 h 130"/>
              <a:gd name="T12" fmla="*/ 89 w 154"/>
              <a:gd name="T13" fmla="*/ 41 h 130"/>
              <a:gd name="T14" fmla="*/ 89 w 154"/>
              <a:gd name="T15" fmla="*/ 59 h 130"/>
              <a:gd name="T16" fmla="*/ 98 w 154"/>
              <a:gd name="T17" fmla="*/ 59 h 130"/>
              <a:gd name="T18" fmla="*/ 107 w 154"/>
              <a:gd name="T19" fmla="*/ 68 h 130"/>
              <a:gd name="T20" fmla="*/ 107 w 154"/>
              <a:gd name="T21" fmla="*/ 121 h 130"/>
              <a:gd name="T22" fmla="*/ 98 w 154"/>
              <a:gd name="T23" fmla="*/ 130 h 130"/>
              <a:gd name="T24" fmla="*/ 9 w 154"/>
              <a:gd name="T25" fmla="*/ 130 h 130"/>
              <a:gd name="T26" fmla="*/ 0 w 154"/>
              <a:gd name="T27" fmla="*/ 121 h 130"/>
              <a:gd name="T28" fmla="*/ 0 w 154"/>
              <a:gd name="T29" fmla="*/ 68 h 130"/>
              <a:gd name="T30" fmla="*/ 9 w 154"/>
              <a:gd name="T31" fmla="*/ 59 h 130"/>
              <a:gd name="T32" fmla="*/ 71 w 154"/>
              <a:gd name="T33" fmla="*/ 59 h 130"/>
              <a:gd name="T34" fmla="*/ 71 w 154"/>
              <a:gd name="T35" fmla="*/ 41 h 130"/>
              <a:gd name="T36" fmla="*/ 113 w 154"/>
              <a:gd name="T37" fmla="*/ 0 h 130"/>
              <a:gd name="T38" fmla="*/ 154 w 154"/>
              <a:gd name="T39" fmla="*/ 41 h 130"/>
              <a:gd name="T40" fmla="*/ 154 w 154"/>
              <a:gd name="T41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54" h="130">
                <a:moveTo>
                  <a:pt x="154" y="65"/>
                </a:moveTo>
                <a:cubicBezTo>
                  <a:pt x="154" y="68"/>
                  <a:pt x="151" y="71"/>
                  <a:pt x="148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39" y="71"/>
                  <a:pt x="136" y="68"/>
                  <a:pt x="136" y="65"/>
                </a:cubicBezTo>
                <a:cubicBezTo>
                  <a:pt x="136" y="41"/>
                  <a:pt x="136" y="41"/>
                  <a:pt x="136" y="41"/>
                </a:cubicBezTo>
                <a:cubicBezTo>
                  <a:pt x="136" y="28"/>
                  <a:pt x="126" y="18"/>
                  <a:pt x="113" y="18"/>
                </a:cubicBezTo>
                <a:cubicBezTo>
                  <a:pt x="100" y="18"/>
                  <a:pt x="89" y="28"/>
                  <a:pt x="89" y="41"/>
                </a:cubicBezTo>
                <a:cubicBezTo>
                  <a:pt x="89" y="59"/>
                  <a:pt x="89" y="59"/>
                  <a:pt x="89" y="59"/>
                </a:cubicBezTo>
                <a:cubicBezTo>
                  <a:pt x="98" y="59"/>
                  <a:pt x="98" y="59"/>
                  <a:pt x="98" y="59"/>
                </a:cubicBezTo>
                <a:cubicBezTo>
                  <a:pt x="103" y="59"/>
                  <a:pt x="107" y="63"/>
                  <a:pt x="107" y="68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07" y="126"/>
                  <a:pt x="103" y="130"/>
                  <a:pt x="98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4" y="59"/>
                  <a:pt x="9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18"/>
                  <a:pt x="90" y="0"/>
                  <a:pt x="113" y="0"/>
                </a:cubicBezTo>
                <a:cubicBezTo>
                  <a:pt x="135" y="0"/>
                  <a:pt x="154" y="18"/>
                  <a:pt x="154" y="41"/>
                </a:cubicBezTo>
                <a:lnTo>
                  <a:pt x="154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6930018" y="1571886"/>
            <a:ext cx="177358" cy="171405"/>
          </a:xfrm>
          <a:custGeom>
            <a:avLst/>
            <a:gdLst>
              <a:gd name="T0" fmla="*/ 153 w 153"/>
              <a:gd name="T1" fmla="*/ 139 h 148"/>
              <a:gd name="T2" fmla="*/ 144 w 153"/>
              <a:gd name="T3" fmla="*/ 148 h 148"/>
              <a:gd name="T4" fmla="*/ 8 w 153"/>
              <a:gd name="T5" fmla="*/ 148 h 148"/>
              <a:gd name="T6" fmla="*/ 0 w 153"/>
              <a:gd name="T7" fmla="*/ 139 h 148"/>
              <a:gd name="T8" fmla="*/ 0 w 153"/>
              <a:gd name="T9" fmla="*/ 109 h 148"/>
              <a:gd name="T10" fmla="*/ 8 w 153"/>
              <a:gd name="T11" fmla="*/ 101 h 148"/>
              <a:gd name="T12" fmla="*/ 48 w 153"/>
              <a:gd name="T13" fmla="*/ 101 h 148"/>
              <a:gd name="T14" fmla="*/ 65 w 153"/>
              <a:gd name="T15" fmla="*/ 112 h 148"/>
              <a:gd name="T16" fmla="*/ 88 w 153"/>
              <a:gd name="T17" fmla="*/ 112 h 148"/>
              <a:gd name="T18" fmla="*/ 105 w 153"/>
              <a:gd name="T19" fmla="*/ 101 h 148"/>
              <a:gd name="T20" fmla="*/ 144 w 153"/>
              <a:gd name="T21" fmla="*/ 101 h 148"/>
              <a:gd name="T22" fmla="*/ 153 w 153"/>
              <a:gd name="T23" fmla="*/ 109 h 148"/>
              <a:gd name="T24" fmla="*/ 153 w 153"/>
              <a:gd name="T25" fmla="*/ 139 h 148"/>
              <a:gd name="T26" fmla="*/ 118 w 153"/>
              <a:gd name="T27" fmla="*/ 53 h 148"/>
              <a:gd name="T28" fmla="*/ 94 w 153"/>
              <a:gd name="T29" fmla="*/ 53 h 148"/>
              <a:gd name="T30" fmla="*/ 94 w 153"/>
              <a:gd name="T31" fmla="*/ 95 h 148"/>
              <a:gd name="T32" fmla="*/ 88 w 153"/>
              <a:gd name="T33" fmla="*/ 101 h 148"/>
              <a:gd name="T34" fmla="*/ 65 w 153"/>
              <a:gd name="T35" fmla="*/ 101 h 148"/>
              <a:gd name="T36" fmla="*/ 59 w 153"/>
              <a:gd name="T37" fmla="*/ 95 h 148"/>
              <a:gd name="T38" fmla="*/ 59 w 153"/>
              <a:gd name="T39" fmla="*/ 53 h 148"/>
              <a:gd name="T40" fmla="*/ 35 w 153"/>
              <a:gd name="T41" fmla="*/ 53 h 148"/>
              <a:gd name="T42" fmla="*/ 30 w 153"/>
              <a:gd name="T43" fmla="*/ 50 h 148"/>
              <a:gd name="T44" fmla="*/ 31 w 153"/>
              <a:gd name="T45" fmla="*/ 43 h 148"/>
              <a:gd name="T46" fmla="*/ 72 w 153"/>
              <a:gd name="T47" fmla="*/ 2 h 148"/>
              <a:gd name="T48" fmla="*/ 76 w 153"/>
              <a:gd name="T49" fmla="*/ 0 h 148"/>
              <a:gd name="T50" fmla="*/ 81 w 153"/>
              <a:gd name="T51" fmla="*/ 2 h 148"/>
              <a:gd name="T52" fmla="*/ 122 w 153"/>
              <a:gd name="T53" fmla="*/ 43 h 148"/>
              <a:gd name="T54" fmla="*/ 123 w 153"/>
              <a:gd name="T55" fmla="*/ 50 h 148"/>
              <a:gd name="T56" fmla="*/ 118 w 153"/>
              <a:gd name="T57" fmla="*/ 53 h 148"/>
              <a:gd name="T58" fmla="*/ 112 w 153"/>
              <a:gd name="T59" fmla="*/ 124 h 148"/>
              <a:gd name="T60" fmla="*/ 106 w 153"/>
              <a:gd name="T61" fmla="*/ 130 h 148"/>
              <a:gd name="T62" fmla="*/ 112 w 153"/>
              <a:gd name="T63" fmla="*/ 136 h 148"/>
              <a:gd name="T64" fmla="*/ 118 w 153"/>
              <a:gd name="T65" fmla="*/ 130 h 148"/>
              <a:gd name="T66" fmla="*/ 112 w 153"/>
              <a:gd name="T67" fmla="*/ 124 h 148"/>
              <a:gd name="T68" fmla="*/ 136 w 153"/>
              <a:gd name="T69" fmla="*/ 124 h 148"/>
              <a:gd name="T70" fmla="*/ 130 w 153"/>
              <a:gd name="T71" fmla="*/ 130 h 148"/>
              <a:gd name="T72" fmla="*/ 136 w 153"/>
              <a:gd name="T73" fmla="*/ 136 h 148"/>
              <a:gd name="T74" fmla="*/ 142 w 153"/>
              <a:gd name="T75" fmla="*/ 130 h 148"/>
              <a:gd name="T76" fmla="*/ 136 w 153"/>
              <a:gd name="T77" fmla="*/ 12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3" h="148">
                <a:moveTo>
                  <a:pt x="153" y="139"/>
                </a:moveTo>
                <a:cubicBezTo>
                  <a:pt x="153" y="144"/>
                  <a:pt x="149" y="148"/>
                  <a:pt x="144" y="148"/>
                </a:cubicBezTo>
                <a:cubicBezTo>
                  <a:pt x="8" y="148"/>
                  <a:pt x="8" y="148"/>
                  <a:pt x="8" y="148"/>
                </a:cubicBezTo>
                <a:cubicBezTo>
                  <a:pt x="4" y="148"/>
                  <a:pt x="0" y="144"/>
                  <a:pt x="0" y="139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04"/>
                  <a:pt x="4" y="101"/>
                  <a:pt x="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7"/>
                  <a:pt x="57" y="112"/>
                  <a:pt x="65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6" y="112"/>
                  <a:pt x="103" y="107"/>
                  <a:pt x="105" y="101"/>
                </a:cubicBezTo>
                <a:cubicBezTo>
                  <a:pt x="144" y="101"/>
                  <a:pt x="144" y="101"/>
                  <a:pt x="144" y="101"/>
                </a:cubicBezTo>
                <a:cubicBezTo>
                  <a:pt x="149" y="101"/>
                  <a:pt x="153" y="104"/>
                  <a:pt x="153" y="109"/>
                </a:cubicBezTo>
                <a:lnTo>
                  <a:pt x="153" y="139"/>
                </a:lnTo>
                <a:close/>
                <a:moveTo>
                  <a:pt x="118" y="53"/>
                </a:moveTo>
                <a:cubicBezTo>
                  <a:pt x="94" y="53"/>
                  <a:pt x="94" y="53"/>
                  <a:pt x="94" y="53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98"/>
                  <a:pt x="92" y="101"/>
                  <a:pt x="88" y="101"/>
                </a:cubicBezTo>
                <a:cubicBezTo>
                  <a:pt x="65" y="101"/>
                  <a:pt x="65" y="101"/>
                  <a:pt x="65" y="101"/>
                </a:cubicBezTo>
                <a:cubicBezTo>
                  <a:pt x="61" y="101"/>
                  <a:pt x="59" y="98"/>
                  <a:pt x="59" y="95"/>
                </a:cubicBezTo>
                <a:cubicBezTo>
                  <a:pt x="59" y="53"/>
                  <a:pt x="59" y="53"/>
                  <a:pt x="59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3" y="53"/>
                  <a:pt x="31" y="52"/>
                  <a:pt x="30" y="50"/>
                </a:cubicBezTo>
                <a:cubicBezTo>
                  <a:pt x="29" y="47"/>
                  <a:pt x="29" y="45"/>
                  <a:pt x="31" y="43"/>
                </a:cubicBezTo>
                <a:cubicBezTo>
                  <a:pt x="72" y="2"/>
                  <a:pt x="72" y="2"/>
                  <a:pt x="72" y="2"/>
                </a:cubicBezTo>
                <a:cubicBezTo>
                  <a:pt x="73" y="1"/>
                  <a:pt x="75" y="0"/>
                  <a:pt x="76" y="0"/>
                </a:cubicBezTo>
                <a:cubicBezTo>
                  <a:pt x="78" y="0"/>
                  <a:pt x="79" y="1"/>
                  <a:pt x="81" y="2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4" y="45"/>
                  <a:pt x="124" y="47"/>
                  <a:pt x="123" y="50"/>
                </a:cubicBezTo>
                <a:cubicBezTo>
                  <a:pt x="122" y="52"/>
                  <a:pt x="120" y="53"/>
                  <a:pt x="118" y="53"/>
                </a:cubicBezTo>
                <a:close/>
                <a:moveTo>
                  <a:pt x="112" y="124"/>
                </a:moveTo>
                <a:cubicBezTo>
                  <a:pt x="109" y="124"/>
                  <a:pt x="106" y="127"/>
                  <a:pt x="106" y="130"/>
                </a:cubicBezTo>
                <a:cubicBezTo>
                  <a:pt x="106" y="133"/>
                  <a:pt x="109" y="136"/>
                  <a:pt x="112" y="136"/>
                </a:cubicBezTo>
                <a:cubicBezTo>
                  <a:pt x="115" y="136"/>
                  <a:pt x="118" y="133"/>
                  <a:pt x="118" y="130"/>
                </a:cubicBezTo>
                <a:cubicBezTo>
                  <a:pt x="118" y="127"/>
                  <a:pt x="115" y="124"/>
                  <a:pt x="112" y="124"/>
                </a:cubicBezTo>
                <a:close/>
                <a:moveTo>
                  <a:pt x="136" y="124"/>
                </a:moveTo>
                <a:cubicBezTo>
                  <a:pt x="132" y="124"/>
                  <a:pt x="130" y="127"/>
                  <a:pt x="130" y="130"/>
                </a:cubicBezTo>
                <a:cubicBezTo>
                  <a:pt x="130" y="133"/>
                  <a:pt x="132" y="136"/>
                  <a:pt x="136" y="136"/>
                </a:cubicBezTo>
                <a:cubicBezTo>
                  <a:pt x="139" y="136"/>
                  <a:pt x="142" y="133"/>
                  <a:pt x="142" y="130"/>
                </a:cubicBezTo>
                <a:cubicBezTo>
                  <a:pt x="142" y="127"/>
                  <a:pt x="139" y="124"/>
                  <a:pt x="136" y="12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33"/>
          <p:cNvSpPr>
            <a:spLocks noEditPoints="1"/>
          </p:cNvSpPr>
          <p:nvPr/>
        </p:nvSpPr>
        <p:spPr bwMode="auto">
          <a:xfrm>
            <a:off x="7194267" y="1579028"/>
            <a:ext cx="151170" cy="164264"/>
          </a:xfrm>
          <a:custGeom>
            <a:avLst/>
            <a:gdLst>
              <a:gd name="T0" fmla="*/ 105 w 130"/>
              <a:gd name="T1" fmla="*/ 142 h 142"/>
              <a:gd name="T2" fmla="*/ 24 w 130"/>
              <a:gd name="T3" fmla="*/ 142 h 142"/>
              <a:gd name="T4" fmla="*/ 0 w 130"/>
              <a:gd name="T5" fmla="*/ 118 h 142"/>
              <a:gd name="T6" fmla="*/ 25 w 130"/>
              <a:gd name="T7" fmla="*/ 66 h 142"/>
              <a:gd name="T8" fmla="*/ 23 w 130"/>
              <a:gd name="T9" fmla="*/ 77 h 142"/>
              <a:gd name="T10" fmla="*/ 23 w 130"/>
              <a:gd name="T11" fmla="*/ 96 h 142"/>
              <a:gd name="T12" fmla="*/ 11 w 130"/>
              <a:gd name="T13" fmla="*/ 112 h 142"/>
              <a:gd name="T14" fmla="*/ 29 w 130"/>
              <a:gd name="T15" fmla="*/ 130 h 142"/>
              <a:gd name="T16" fmla="*/ 47 w 130"/>
              <a:gd name="T17" fmla="*/ 112 h 142"/>
              <a:gd name="T18" fmla="*/ 35 w 130"/>
              <a:gd name="T19" fmla="*/ 96 h 142"/>
              <a:gd name="T20" fmla="*/ 35 w 130"/>
              <a:gd name="T21" fmla="*/ 77 h 142"/>
              <a:gd name="T22" fmla="*/ 37 w 130"/>
              <a:gd name="T23" fmla="*/ 68 h 142"/>
              <a:gd name="T24" fmla="*/ 65 w 130"/>
              <a:gd name="T25" fmla="*/ 78 h 142"/>
              <a:gd name="T26" fmla="*/ 92 w 130"/>
              <a:gd name="T27" fmla="*/ 68 h 142"/>
              <a:gd name="T28" fmla="*/ 94 w 130"/>
              <a:gd name="T29" fmla="*/ 77 h 142"/>
              <a:gd name="T30" fmla="*/ 94 w 130"/>
              <a:gd name="T31" fmla="*/ 83 h 142"/>
              <a:gd name="T32" fmla="*/ 71 w 130"/>
              <a:gd name="T33" fmla="*/ 106 h 142"/>
              <a:gd name="T34" fmla="*/ 71 w 130"/>
              <a:gd name="T35" fmla="*/ 115 h 142"/>
              <a:gd name="T36" fmla="*/ 68 w 130"/>
              <a:gd name="T37" fmla="*/ 121 h 142"/>
              <a:gd name="T38" fmla="*/ 77 w 130"/>
              <a:gd name="T39" fmla="*/ 130 h 142"/>
              <a:gd name="T40" fmla="*/ 85 w 130"/>
              <a:gd name="T41" fmla="*/ 121 h 142"/>
              <a:gd name="T42" fmla="*/ 82 w 130"/>
              <a:gd name="T43" fmla="*/ 115 h 142"/>
              <a:gd name="T44" fmla="*/ 82 w 130"/>
              <a:gd name="T45" fmla="*/ 106 h 142"/>
              <a:gd name="T46" fmla="*/ 94 w 130"/>
              <a:gd name="T47" fmla="*/ 95 h 142"/>
              <a:gd name="T48" fmla="*/ 106 w 130"/>
              <a:gd name="T49" fmla="*/ 106 h 142"/>
              <a:gd name="T50" fmla="*/ 106 w 130"/>
              <a:gd name="T51" fmla="*/ 115 h 142"/>
              <a:gd name="T52" fmla="*/ 103 w 130"/>
              <a:gd name="T53" fmla="*/ 121 h 142"/>
              <a:gd name="T54" fmla="*/ 112 w 130"/>
              <a:gd name="T55" fmla="*/ 130 h 142"/>
              <a:gd name="T56" fmla="*/ 121 w 130"/>
              <a:gd name="T57" fmla="*/ 121 h 142"/>
              <a:gd name="T58" fmla="*/ 118 w 130"/>
              <a:gd name="T59" fmla="*/ 115 h 142"/>
              <a:gd name="T60" fmla="*/ 118 w 130"/>
              <a:gd name="T61" fmla="*/ 106 h 142"/>
              <a:gd name="T62" fmla="*/ 106 w 130"/>
              <a:gd name="T63" fmla="*/ 86 h 142"/>
              <a:gd name="T64" fmla="*/ 104 w 130"/>
              <a:gd name="T65" fmla="*/ 66 h 142"/>
              <a:gd name="T66" fmla="*/ 130 w 130"/>
              <a:gd name="T67" fmla="*/ 118 h 142"/>
              <a:gd name="T68" fmla="*/ 105 w 130"/>
              <a:gd name="T69" fmla="*/ 142 h 142"/>
              <a:gd name="T70" fmla="*/ 29 w 130"/>
              <a:gd name="T71" fmla="*/ 118 h 142"/>
              <a:gd name="T72" fmla="*/ 23 w 130"/>
              <a:gd name="T73" fmla="*/ 112 h 142"/>
              <a:gd name="T74" fmla="*/ 29 w 130"/>
              <a:gd name="T75" fmla="*/ 106 h 142"/>
              <a:gd name="T76" fmla="*/ 35 w 130"/>
              <a:gd name="T77" fmla="*/ 112 h 142"/>
              <a:gd name="T78" fmla="*/ 29 w 130"/>
              <a:gd name="T79" fmla="*/ 118 h 142"/>
              <a:gd name="T80" fmla="*/ 65 w 130"/>
              <a:gd name="T81" fmla="*/ 71 h 142"/>
              <a:gd name="T82" fmla="*/ 29 w 130"/>
              <a:gd name="T83" fmla="*/ 35 h 142"/>
              <a:gd name="T84" fmla="*/ 65 w 130"/>
              <a:gd name="T85" fmla="*/ 0 h 142"/>
              <a:gd name="T86" fmla="*/ 100 w 130"/>
              <a:gd name="T87" fmla="*/ 35 h 142"/>
              <a:gd name="T88" fmla="*/ 65 w 130"/>
              <a:gd name="T8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0" h="142">
                <a:moveTo>
                  <a:pt x="105" y="142"/>
                </a:moveTo>
                <a:cubicBezTo>
                  <a:pt x="24" y="142"/>
                  <a:pt x="24" y="142"/>
                  <a:pt x="24" y="142"/>
                </a:cubicBezTo>
                <a:cubicBezTo>
                  <a:pt x="10" y="142"/>
                  <a:pt x="0" y="133"/>
                  <a:pt x="0" y="118"/>
                </a:cubicBezTo>
                <a:cubicBezTo>
                  <a:pt x="0" y="100"/>
                  <a:pt x="3" y="70"/>
                  <a:pt x="25" y="66"/>
                </a:cubicBezTo>
                <a:cubicBezTo>
                  <a:pt x="24" y="69"/>
                  <a:pt x="23" y="73"/>
                  <a:pt x="23" y="77"/>
                </a:cubicBezTo>
                <a:cubicBezTo>
                  <a:pt x="23" y="96"/>
                  <a:pt x="23" y="96"/>
                  <a:pt x="23" y="96"/>
                </a:cubicBezTo>
                <a:cubicBezTo>
                  <a:pt x="16" y="98"/>
                  <a:pt x="11" y="105"/>
                  <a:pt x="11" y="112"/>
                </a:cubicBezTo>
                <a:cubicBezTo>
                  <a:pt x="11" y="122"/>
                  <a:pt x="19" y="130"/>
                  <a:pt x="29" y="130"/>
                </a:cubicBezTo>
                <a:cubicBezTo>
                  <a:pt x="39" y="130"/>
                  <a:pt x="47" y="122"/>
                  <a:pt x="47" y="112"/>
                </a:cubicBezTo>
                <a:cubicBezTo>
                  <a:pt x="47" y="105"/>
                  <a:pt x="42" y="98"/>
                  <a:pt x="35" y="96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4"/>
                  <a:pt x="35" y="71"/>
                  <a:pt x="37" y="68"/>
                </a:cubicBezTo>
                <a:cubicBezTo>
                  <a:pt x="45" y="74"/>
                  <a:pt x="55" y="78"/>
                  <a:pt x="65" y="78"/>
                </a:cubicBezTo>
                <a:cubicBezTo>
                  <a:pt x="75" y="78"/>
                  <a:pt x="84" y="74"/>
                  <a:pt x="92" y="68"/>
                </a:cubicBezTo>
                <a:cubicBezTo>
                  <a:pt x="94" y="71"/>
                  <a:pt x="94" y="74"/>
                  <a:pt x="94" y="77"/>
                </a:cubicBezTo>
                <a:cubicBezTo>
                  <a:pt x="94" y="83"/>
                  <a:pt x="94" y="83"/>
                  <a:pt x="94" y="83"/>
                </a:cubicBezTo>
                <a:cubicBezTo>
                  <a:pt x="81" y="83"/>
                  <a:pt x="71" y="93"/>
                  <a:pt x="71" y="106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69" y="116"/>
                  <a:pt x="68" y="119"/>
                  <a:pt x="68" y="121"/>
                </a:cubicBezTo>
                <a:cubicBezTo>
                  <a:pt x="68" y="126"/>
                  <a:pt x="72" y="130"/>
                  <a:pt x="77" y="130"/>
                </a:cubicBezTo>
                <a:cubicBezTo>
                  <a:pt x="81" y="130"/>
                  <a:pt x="85" y="126"/>
                  <a:pt x="85" y="121"/>
                </a:cubicBezTo>
                <a:cubicBezTo>
                  <a:pt x="85" y="119"/>
                  <a:pt x="84" y="116"/>
                  <a:pt x="82" y="115"/>
                </a:cubicBezTo>
                <a:cubicBezTo>
                  <a:pt x="82" y="106"/>
                  <a:pt x="82" y="106"/>
                  <a:pt x="82" y="106"/>
                </a:cubicBezTo>
                <a:cubicBezTo>
                  <a:pt x="82" y="100"/>
                  <a:pt x="88" y="95"/>
                  <a:pt x="94" y="95"/>
                </a:cubicBezTo>
                <a:cubicBezTo>
                  <a:pt x="101" y="95"/>
                  <a:pt x="106" y="100"/>
                  <a:pt x="106" y="106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4" y="116"/>
                  <a:pt x="103" y="119"/>
                  <a:pt x="103" y="121"/>
                </a:cubicBezTo>
                <a:cubicBezTo>
                  <a:pt x="103" y="126"/>
                  <a:pt x="107" y="130"/>
                  <a:pt x="112" y="130"/>
                </a:cubicBezTo>
                <a:cubicBezTo>
                  <a:pt x="117" y="130"/>
                  <a:pt x="121" y="126"/>
                  <a:pt x="121" y="121"/>
                </a:cubicBezTo>
                <a:cubicBezTo>
                  <a:pt x="121" y="119"/>
                  <a:pt x="120" y="116"/>
                  <a:pt x="118" y="115"/>
                </a:cubicBezTo>
                <a:cubicBezTo>
                  <a:pt x="118" y="106"/>
                  <a:pt x="118" y="106"/>
                  <a:pt x="118" y="106"/>
                </a:cubicBezTo>
                <a:cubicBezTo>
                  <a:pt x="118" y="98"/>
                  <a:pt x="113" y="90"/>
                  <a:pt x="106" y="86"/>
                </a:cubicBezTo>
                <a:cubicBezTo>
                  <a:pt x="106" y="79"/>
                  <a:pt x="107" y="72"/>
                  <a:pt x="104" y="66"/>
                </a:cubicBezTo>
                <a:cubicBezTo>
                  <a:pt x="126" y="70"/>
                  <a:pt x="130" y="100"/>
                  <a:pt x="130" y="118"/>
                </a:cubicBezTo>
                <a:cubicBezTo>
                  <a:pt x="130" y="133"/>
                  <a:pt x="120" y="142"/>
                  <a:pt x="105" y="142"/>
                </a:cubicBezTo>
                <a:close/>
                <a:moveTo>
                  <a:pt x="29" y="118"/>
                </a:moveTo>
                <a:cubicBezTo>
                  <a:pt x="26" y="118"/>
                  <a:pt x="23" y="116"/>
                  <a:pt x="23" y="112"/>
                </a:cubicBezTo>
                <a:cubicBezTo>
                  <a:pt x="23" y="109"/>
                  <a:pt x="26" y="106"/>
                  <a:pt x="29" y="106"/>
                </a:cubicBezTo>
                <a:cubicBezTo>
                  <a:pt x="32" y="106"/>
                  <a:pt x="35" y="109"/>
                  <a:pt x="35" y="112"/>
                </a:cubicBezTo>
                <a:cubicBezTo>
                  <a:pt x="35" y="116"/>
                  <a:pt x="32" y="118"/>
                  <a:pt x="29" y="118"/>
                </a:cubicBezTo>
                <a:close/>
                <a:moveTo>
                  <a:pt x="65" y="71"/>
                </a:moveTo>
                <a:cubicBezTo>
                  <a:pt x="45" y="71"/>
                  <a:pt x="29" y="55"/>
                  <a:pt x="29" y="35"/>
                </a:cubicBezTo>
                <a:cubicBezTo>
                  <a:pt x="29" y="16"/>
                  <a:pt x="45" y="0"/>
                  <a:pt x="65" y="0"/>
                </a:cubicBezTo>
                <a:cubicBezTo>
                  <a:pt x="84" y="0"/>
                  <a:pt x="100" y="16"/>
                  <a:pt x="100" y="35"/>
                </a:cubicBezTo>
                <a:cubicBezTo>
                  <a:pt x="100" y="55"/>
                  <a:pt x="84" y="71"/>
                  <a:pt x="65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7388288" y="1564745"/>
            <a:ext cx="205926" cy="192831"/>
          </a:xfrm>
          <a:custGeom>
            <a:avLst/>
            <a:gdLst>
              <a:gd name="T0" fmla="*/ 31 w 178"/>
              <a:gd name="T1" fmla="*/ 95 h 166"/>
              <a:gd name="T2" fmla="*/ 18 w 178"/>
              <a:gd name="T3" fmla="*/ 95 h 166"/>
              <a:gd name="T4" fmla="*/ 0 w 178"/>
              <a:gd name="T5" fmla="*/ 80 h 166"/>
              <a:gd name="T6" fmla="*/ 12 w 178"/>
              <a:gd name="T7" fmla="*/ 47 h 166"/>
              <a:gd name="T8" fmla="*/ 36 w 178"/>
              <a:gd name="T9" fmla="*/ 55 h 166"/>
              <a:gd name="T10" fmla="*/ 48 w 178"/>
              <a:gd name="T11" fmla="*/ 53 h 166"/>
              <a:gd name="T12" fmla="*/ 48 w 178"/>
              <a:gd name="T13" fmla="*/ 59 h 166"/>
              <a:gd name="T14" fmla="*/ 55 w 178"/>
              <a:gd name="T15" fmla="*/ 83 h 166"/>
              <a:gd name="T16" fmla="*/ 31 w 178"/>
              <a:gd name="T17" fmla="*/ 95 h 166"/>
              <a:gd name="T18" fmla="*/ 36 w 178"/>
              <a:gd name="T19" fmla="*/ 47 h 166"/>
              <a:gd name="T20" fmla="*/ 12 w 178"/>
              <a:gd name="T21" fmla="*/ 24 h 166"/>
              <a:gd name="T22" fmla="*/ 36 w 178"/>
              <a:gd name="T23" fmla="*/ 0 h 166"/>
              <a:gd name="T24" fmla="*/ 59 w 178"/>
              <a:gd name="T25" fmla="*/ 24 h 166"/>
              <a:gd name="T26" fmla="*/ 36 w 178"/>
              <a:gd name="T27" fmla="*/ 47 h 166"/>
              <a:gd name="T28" fmla="*/ 129 w 178"/>
              <a:gd name="T29" fmla="*/ 166 h 166"/>
              <a:gd name="T30" fmla="*/ 49 w 178"/>
              <a:gd name="T31" fmla="*/ 166 h 166"/>
              <a:gd name="T32" fmla="*/ 24 w 178"/>
              <a:gd name="T33" fmla="*/ 142 h 166"/>
              <a:gd name="T34" fmla="*/ 56 w 178"/>
              <a:gd name="T35" fmla="*/ 89 h 166"/>
              <a:gd name="T36" fmla="*/ 89 w 178"/>
              <a:gd name="T37" fmla="*/ 102 h 166"/>
              <a:gd name="T38" fmla="*/ 122 w 178"/>
              <a:gd name="T39" fmla="*/ 89 h 166"/>
              <a:gd name="T40" fmla="*/ 154 w 178"/>
              <a:gd name="T41" fmla="*/ 142 h 166"/>
              <a:gd name="T42" fmla="*/ 129 w 178"/>
              <a:gd name="T43" fmla="*/ 166 h 166"/>
              <a:gd name="T44" fmla="*/ 89 w 178"/>
              <a:gd name="T45" fmla="*/ 95 h 166"/>
              <a:gd name="T46" fmla="*/ 54 w 178"/>
              <a:gd name="T47" fmla="*/ 59 h 166"/>
              <a:gd name="T48" fmla="*/ 89 w 178"/>
              <a:gd name="T49" fmla="*/ 24 h 166"/>
              <a:gd name="T50" fmla="*/ 124 w 178"/>
              <a:gd name="T51" fmla="*/ 59 h 166"/>
              <a:gd name="T52" fmla="*/ 89 w 178"/>
              <a:gd name="T53" fmla="*/ 95 h 166"/>
              <a:gd name="T54" fmla="*/ 142 w 178"/>
              <a:gd name="T55" fmla="*/ 47 h 166"/>
              <a:gd name="T56" fmla="*/ 119 w 178"/>
              <a:gd name="T57" fmla="*/ 24 h 166"/>
              <a:gd name="T58" fmla="*/ 142 w 178"/>
              <a:gd name="T59" fmla="*/ 0 h 166"/>
              <a:gd name="T60" fmla="*/ 166 w 178"/>
              <a:gd name="T61" fmla="*/ 24 h 166"/>
              <a:gd name="T62" fmla="*/ 142 w 178"/>
              <a:gd name="T63" fmla="*/ 47 h 166"/>
              <a:gd name="T64" fmla="*/ 160 w 178"/>
              <a:gd name="T65" fmla="*/ 95 h 166"/>
              <a:gd name="T66" fmla="*/ 147 w 178"/>
              <a:gd name="T67" fmla="*/ 95 h 166"/>
              <a:gd name="T68" fmla="*/ 123 w 178"/>
              <a:gd name="T69" fmla="*/ 83 h 166"/>
              <a:gd name="T70" fmla="*/ 130 w 178"/>
              <a:gd name="T71" fmla="*/ 59 h 166"/>
              <a:gd name="T72" fmla="*/ 130 w 178"/>
              <a:gd name="T73" fmla="*/ 53 h 166"/>
              <a:gd name="T74" fmla="*/ 142 w 178"/>
              <a:gd name="T75" fmla="*/ 55 h 166"/>
              <a:gd name="T76" fmla="*/ 166 w 178"/>
              <a:gd name="T77" fmla="*/ 47 h 166"/>
              <a:gd name="T78" fmla="*/ 178 w 178"/>
              <a:gd name="T79" fmla="*/ 80 h 166"/>
              <a:gd name="T80" fmla="*/ 160 w 178"/>
              <a:gd name="T81" fmla="*/ 9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8" h="166">
                <a:moveTo>
                  <a:pt x="31" y="95"/>
                </a:moveTo>
                <a:cubicBezTo>
                  <a:pt x="18" y="95"/>
                  <a:pt x="18" y="95"/>
                  <a:pt x="18" y="95"/>
                </a:cubicBezTo>
                <a:cubicBezTo>
                  <a:pt x="9" y="95"/>
                  <a:pt x="0" y="90"/>
                  <a:pt x="0" y="80"/>
                </a:cubicBezTo>
                <a:cubicBezTo>
                  <a:pt x="0" y="73"/>
                  <a:pt x="0" y="47"/>
                  <a:pt x="12" y="47"/>
                </a:cubicBezTo>
                <a:cubicBezTo>
                  <a:pt x="14" y="47"/>
                  <a:pt x="23" y="55"/>
                  <a:pt x="36" y="55"/>
                </a:cubicBezTo>
                <a:cubicBezTo>
                  <a:pt x="40" y="55"/>
                  <a:pt x="44" y="54"/>
                  <a:pt x="48" y="53"/>
                </a:cubicBezTo>
                <a:cubicBezTo>
                  <a:pt x="48" y="55"/>
                  <a:pt x="48" y="57"/>
                  <a:pt x="48" y="59"/>
                </a:cubicBezTo>
                <a:cubicBezTo>
                  <a:pt x="48" y="68"/>
                  <a:pt x="50" y="76"/>
                  <a:pt x="55" y="83"/>
                </a:cubicBezTo>
                <a:cubicBezTo>
                  <a:pt x="45" y="83"/>
                  <a:pt x="37" y="87"/>
                  <a:pt x="31" y="95"/>
                </a:cubicBezTo>
                <a:close/>
                <a:moveTo>
                  <a:pt x="36" y="47"/>
                </a:moveTo>
                <a:cubicBezTo>
                  <a:pt x="23" y="47"/>
                  <a:pt x="12" y="37"/>
                  <a:pt x="12" y="24"/>
                </a:cubicBezTo>
                <a:cubicBezTo>
                  <a:pt x="12" y="11"/>
                  <a:pt x="23" y="0"/>
                  <a:pt x="36" y="0"/>
                </a:cubicBezTo>
                <a:cubicBezTo>
                  <a:pt x="49" y="0"/>
                  <a:pt x="59" y="11"/>
                  <a:pt x="59" y="24"/>
                </a:cubicBezTo>
                <a:cubicBezTo>
                  <a:pt x="59" y="37"/>
                  <a:pt x="49" y="47"/>
                  <a:pt x="36" y="47"/>
                </a:cubicBezTo>
                <a:close/>
                <a:moveTo>
                  <a:pt x="129" y="166"/>
                </a:moveTo>
                <a:cubicBezTo>
                  <a:pt x="49" y="166"/>
                  <a:pt x="49" y="166"/>
                  <a:pt x="49" y="166"/>
                </a:cubicBezTo>
                <a:cubicBezTo>
                  <a:pt x="34" y="166"/>
                  <a:pt x="24" y="157"/>
                  <a:pt x="24" y="142"/>
                </a:cubicBezTo>
                <a:cubicBezTo>
                  <a:pt x="24" y="121"/>
                  <a:pt x="29" y="89"/>
                  <a:pt x="56" y="89"/>
                </a:cubicBezTo>
                <a:cubicBezTo>
                  <a:pt x="59" y="89"/>
                  <a:pt x="71" y="102"/>
                  <a:pt x="89" y="102"/>
                </a:cubicBezTo>
                <a:cubicBezTo>
                  <a:pt x="107" y="102"/>
                  <a:pt x="119" y="89"/>
                  <a:pt x="122" y="89"/>
                </a:cubicBezTo>
                <a:cubicBezTo>
                  <a:pt x="149" y="89"/>
                  <a:pt x="154" y="121"/>
                  <a:pt x="154" y="142"/>
                </a:cubicBezTo>
                <a:cubicBezTo>
                  <a:pt x="154" y="157"/>
                  <a:pt x="144" y="166"/>
                  <a:pt x="129" y="166"/>
                </a:cubicBezTo>
                <a:close/>
                <a:moveTo>
                  <a:pt x="89" y="95"/>
                </a:moveTo>
                <a:cubicBezTo>
                  <a:pt x="69" y="95"/>
                  <a:pt x="54" y="79"/>
                  <a:pt x="54" y="59"/>
                </a:cubicBezTo>
                <a:cubicBezTo>
                  <a:pt x="54" y="40"/>
                  <a:pt x="69" y="24"/>
                  <a:pt x="89" y="24"/>
                </a:cubicBezTo>
                <a:cubicBezTo>
                  <a:pt x="109" y="24"/>
                  <a:pt x="124" y="40"/>
                  <a:pt x="124" y="59"/>
                </a:cubicBezTo>
                <a:cubicBezTo>
                  <a:pt x="124" y="79"/>
                  <a:pt x="109" y="95"/>
                  <a:pt x="89" y="95"/>
                </a:cubicBezTo>
                <a:close/>
                <a:moveTo>
                  <a:pt x="142" y="47"/>
                </a:moveTo>
                <a:cubicBezTo>
                  <a:pt x="129" y="47"/>
                  <a:pt x="119" y="37"/>
                  <a:pt x="119" y="24"/>
                </a:cubicBezTo>
                <a:cubicBezTo>
                  <a:pt x="119" y="11"/>
                  <a:pt x="129" y="0"/>
                  <a:pt x="142" y="0"/>
                </a:cubicBezTo>
                <a:cubicBezTo>
                  <a:pt x="155" y="0"/>
                  <a:pt x="166" y="11"/>
                  <a:pt x="166" y="24"/>
                </a:cubicBezTo>
                <a:cubicBezTo>
                  <a:pt x="166" y="37"/>
                  <a:pt x="155" y="47"/>
                  <a:pt x="142" y="47"/>
                </a:cubicBezTo>
                <a:close/>
                <a:moveTo>
                  <a:pt x="160" y="95"/>
                </a:moveTo>
                <a:cubicBezTo>
                  <a:pt x="147" y="95"/>
                  <a:pt x="147" y="95"/>
                  <a:pt x="147" y="95"/>
                </a:cubicBezTo>
                <a:cubicBezTo>
                  <a:pt x="141" y="87"/>
                  <a:pt x="133" y="83"/>
                  <a:pt x="123" y="83"/>
                </a:cubicBezTo>
                <a:cubicBezTo>
                  <a:pt x="128" y="76"/>
                  <a:pt x="130" y="68"/>
                  <a:pt x="130" y="59"/>
                </a:cubicBezTo>
                <a:cubicBezTo>
                  <a:pt x="130" y="57"/>
                  <a:pt x="130" y="55"/>
                  <a:pt x="130" y="53"/>
                </a:cubicBezTo>
                <a:cubicBezTo>
                  <a:pt x="134" y="54"/>
                  <a:pt x="138" y="55"/>
                  <a:pt x="142" y="55"/>
                </a:cubicBezTo>
                <a:cubicBezTo>
                  <a:pt x="155" y="55"/>
                  <a:pt x="164" y="47"/>
                  <a:pt x="166" y="47"/>
                </a:cubicBezTo>
                <a:cubicBezTo>
                  <a:pt x="178" y="47"/>
                  <a:pt x="178" y="73"/>
                  <a:pt x="178" y="80"/>
                </a:cubicBezTo>
                <a:cubicBezTo>
                  <a:pt x="178" y="90"/>
                  <a:pt x="169" y="95"/>
                  <a:pt x="160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35"/>
          <p:cNvSpPr>
            <a:spLocks noEditPoints="1"/>
          </p:cNvSpPr>
          <p:nvPr/>
        </p:nvSpPr>
        <p:spPr bwMode="auto">
          <a:xfrm>
            <a:off x="7647777" y="1582599"/>
            <a:ext cx="124983" cy="172596"/>
          </a:xfrm>
          <a:custGeom>
            <a:avLst/>
            <a:gdLst>
              <a:gd name="T0" fmla="*/ 77 w 108"/>
              <a:gd name="T1" fmla="*/ 63 h 149"/>
              <a:gd name="T2" fmla="*/ 77 w 108"/>
              <a:gd name="T3" fmla="*/ 139 h 149"/>
              <a:gd name="T4" fmla="*/ 67 w 108"/>
              <a:gd name="T5" fmla="*/ 149 h 149"/>
              <a:gd name="T6" fmla="*/ 57 w 108"/>
              <a:gd name="T7" fmla="*/ 139 h 149"/>
              <a:gd name="T8" fmla="*/ 57 w 108"/>
              <a:gd name="T9" fmla="*/ 103 h 149"/>
              <a:gd name="T10" fmla="*/ 51 w 108"/>
              <a:gd name="T11" fmla="*/ 103 h 149"/>
              <a:gd name="T12" fmla="*/ 51 w 108"/>
              <a:gd name="T13" fmla="*/ 139 h 149"/>
              <a:gd name="T14" fmla="*/ 40 w 108"/>
              <a:gd name="T15" fmla="*/ 149 h 149"/>
              <a:gd name="T16" fmla="*/ 30 w 108"/>
              <a:gd name="T17" fmla="*/ 139 h 149"/>
              <a:gd name="T18" fmla="*/ 30 w 108"/>
              <a:gd name="T19" fmla="*/ 63 h 149"/>
              <a:gd name="T20" fmla="*/ 3 w 108"/>
              <a:gd name="T21" fmla="*/ 36 h 149"/>
              <a:gd name="T22" fmla="*/ 3 w 108"/>
              <a:gd name="T23" fmla="*/ 23 h 149"/>
              <a:gd name="T24" fmla="*/ 16 w 108"/>
              <a:gd name="T25" fmla="*/ 23 h 149"/>
              <a:gd name="T26" fmla="*/ 37 w 108"/>
              <a:gd name="T27" fmla="*/ 44 h 149"/>
              <a:gd name="T28" fmla="*/ 71 w 108"/>
              <a:gd name="T29" fmla="*/ 44 h 149"/>
              <a:gd name="T30" fmla="*/ 92 w 108"/>
              <a:gd name="T31" fmla="*/ 23 h 149"/>
              <a:gd name="T32" fmla="*/ 104 w 108"/>
              <a:gd name="T33" fmla="*/ 23 h 149"/>
              <a:gd name="T34" fmla="*/ 104 w 108"/>
              <a:gd name="T35" fmla="*/ 36 h 149"/>
              <a:gd name="T36" fmla="*/ 77 w 108"/>
              <a:gd name="T37" fmla="*/ 63 h 149"/>
              <a:gd name="T38" fmla="*/ 54 w 108"/>
              <a:gd name="T39" fmla="*/ 41 h 149"/>
              <a:gd name="T40" fmla="*/ 33 w 108"/>
              <a:gd name="T41" fmla="*/ 21 h 149"/>
              <a:gd name="T42" fmla="*/ 54 w 108"/>
              <a:gd name="T43" fmla="*/ 0 h 149"/>
              <a:gd name="T44" fmla="*/ 74 w 108"/>
              <a:gd name="T45" fmla="*/ 21 h 149"/>
              <a:gd name="T46" fmla="*/ 54 w 108"/>
              <a:gd name="T47" fmla="*/ 41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8" h="149">
                <a:moveTo>
                  <a:pt x="77" y="63"/>
                </a:moveTo>
                <a:cubicBezTo>
                  <a:pt x="77" y="139"/>
                  <a:pt x="77" y="139"/>
                  <a:pt x="77" y="139"/>
                </a:cubicBezTo>
                <a:cubicBezTo>
                  <a:pt x="77" y="145"/>
                  <a:pt x="73" y="149"/>
                  <a:pt x="67" y="149"/>
                </a:cubicBezTo>
                <a:cubicBezTo>
                  <a:pt x="61" y="149"/>
                  <a:pt x="57" y="145"/>
                  <a:pt x="57" y="139"/>
                </a:cubicBezTo>
                <a:cubicBezTo>
                  <a:pt x="57" y="103"/>
                  <a:pt x="57" y="103"/>
                  <a:pt x="57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1" y="139"/>
                  <a:pt x="51" y="139"/>
                  <a:pt x="51" y="139"/>
                </a:cubicBezTo>
                <a:cubicBezTo>
                  <a:pt x="51" y="145"/>
                  <a:pt x="46" y="149"/>
                  <a:pt x="40" y="149"/>
                </a:cubicBezTo>
                <a:cubicBezTo>
                  <a:pt x="35" y="149"/>
                  <a:pt x="30" y="145"/>
                  <a:pt x="30" y="139"/>
                </a:cubicBezTo>
                <a:cubicBezTo>
                  <a:pt x="30" y="63"/>
                  <a:pt x="30" y="63"/>
                  <a:pt x="30" y="6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32"/>
                  <a:pt x="0" y="27"/>
                  <a:pt x="3" y="23"/>
                </a:cubicBezTo>
                <a:cubicBezTo>
                  <a:pt x="6" y="20"/>
                  <a:pt x="12" y="20"/>
                  <a:pt x="16" y="23"/>
                </a:cubicBezTo>
                <a:cubicBezTo>
                  <a:pt x="37" y="44"/>
                  <a:pt x="37" y="44"/>
                  <a:pt x="37" y="44"/>
                </a:cubicBezTo>
                <a:cubicBezTo>
                  <a:pt x="71" y="44"/>
                  <a:pt x="71" y="44"/>
                  <a:pt x="71" y="44"/>
                </a:cubicBezTo>
                <a:cubicBezTo>
                  <a:pt x="92" y="23"/>
                  <a:pt x="92" y="23"/>
                  <a:pt x="92" y="23"/>
                </a:cubicBezTo>
                <a:cubicBezTo>
                  <a:pt x="95" y="20"/>
                  <a:pt x="101" y="20"/>
                  <a:pt x="104" y="23"/>
                </a:cubicBezTo>
                <a:cubicBezTo>
                  <a:pt x="108" y="27"/>
                  <a:pt x="108" y="32"/>
                  <a:pt x="104" y="36"/>
                </a:cubicBezTo>
                <a:lnTo>
                  <a:pt x="77" y="63"/>
                </a:lnTo>
                <a:close/>
                <a:moveTo>
                  <a:pt x="54" y="41"/>
                </a:moveTo>
                <a:cubicBezTo>
                  <a:pt x="42" y="41"/>
                  <a:pt x="33" y="32"/>
                  <a:pt x="33" y="21"/>
                </a:cubicBezTo>
                <a:cubicBezTo>
                  <a:pt x="33" y="9"/>
                  <a:pt x="42" y="0"/>
                  <a:pt x="54" y="0"/>
                </a:cubicBezTo>
                <a:cubicBezTo>
                  <a:pt x="65" y="0"/>
                  <a:pt x="74" y="9"/>
                  <a:pt x="74" y="21"/>
                </a:cubicBezTo>
                <a:cubicBezTo>
                  <a:pt x="74" y="32"/>
                  <a:pt x="65" y="41"/>
                  <a:pt x="54" y="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7825134" y="1568316"/>
            <a:ext cx="110700" cy="189261"/>
          </a:xfrm>
          <a:custGeom>
            <a:avLst/>
            <a:gdLst>
              <a:gd name="T0" fmla="*/ 95 w 95"/>
              <a:gd name="T1" fmla="*/ 101 h 163"/>
              <a:gd name="T2" fmla="*/ 86 w 95"/>
              <a:gd name="T3" fmla="*/ 109 h 163"/>
              <a:gd name="T4" fmla="*/ 77 w 95"/>
              <a:gd name="T5" fmla="*/ 101 h 163"/>
              <a:gd name="T6" fmla="*/ 77 w 95"/>
              <a:gd name="T7" fmla="*/ 68 h 163"/>
              <a:gd name="T8" fmla="*/ 71 w 95"/>
              <a:gd name="T9" fmla="*/ 68 h 163"/>
              <a:gd name="T10" fmla="*/ 71 w 95"/>
              <a:gd name="T11" fmla="*/ 152 h 163"/>
              <a:gd name="T12" fmla="*/ 61 w 95"/>
              <a:gd name="T13" fmla="*/ 163 h 163"/>
              <a:gd name="T14" fmla="*/ 50 w 95"/>
              <a:gd name="T15" fmla="*/ 152 h 163"/>
              <a:gd name="T16" fmla="*/ 50 w 95"/>
              <a:gd name="T17" fmla="*/ 109 h 163"/>
              <a:gd name="T18" fmla="*/ 45 w 95"/>
              <a:gd name="T19" fmla="*/ 109 h 163"/>
              <a:gd name="T20" fmla="*/ 45 w 95"/>
              <a:gd name="T21" fmla="*/ 152 h 163"/>
              <a:gd name="T22" fmla="*/ 34 w 95"/>
              <a:gd name="T23" fmla="*/ 163 h 163"/>
              <a:gd name="T24" fmla="*/ 24 w 95"/>
              <a:gd name="T25" fmla="*/ 152 h 163"/>
              <a:gd name="T26" fmla="*/ 24 w 95"/>
              <a:gd name="T27" fmla="*/ 68 h 163"/>
              <a:gd name="T28" fmla="*/ 18 w 95"/>
              <a:gd name="T29" fmla="*/ 68 h 163"/>
              <a:gd name="T30" fmla="*/ 18 w 95"/>
              <a:gd name="T31" fmla="*/ 101 h 163"/>
              <a:gd name="T32" fmla="*/ 9 w 95"/>
              <a:gd name="T33" fmla="*/ 109 h 163"/>
              <a:gd name="T34" fmla="*/ 0 w 95"/>
              <a:gd name="T35" fmla="*/ 101 h 163"/>
              <a:gd name="T36" fmla="*/ 0 w 95"/>
              <a:gd name="T37" fmla="*/ 62 h 163"/>
              <a:gd name="T38" fmla="*/ 18 w 95"/>
              <a:gd name="T39" fmla="*/ 44 h 163"/>
              <a:gd name="T40" fmla="*/ 77 w 95"/>
              <a:gd name="T41" fmla="*/ 44 h 163"/>
              <a:gd name="T42" fmla="*/ 95 w 95"/>
              <a:gd name="T43" fmla="*/ 62 h 163"/>
              <a:gd name="T44" fmla="*/ 95 w 95"/>
              <a:gd name="T45" fmla="*/ 101 h 163"/>
              <a:gd name="T46" fmla="*/ 48 w 95"/>
              <a:gd name="T47" fmla="*/ 41 h 163"/>
              <a:gd name="T48" fmla="*/ 27 w 95"/>
              <a:gd name="T49" fmla="*/ 21 h 163"/>
              <a:gd name="T50" fmla="*/ 48 w 95"/>
              <a:gd name="T51" fmla="*/ 0 h 163"/>
              <a:gd name="T52" fmla="*/ 68 w 95"/>
              <a:gd name="T53" fmla="*/ 21 h 163"/>
              <a:gd name="T54" fmla="*/ 48 w 95"/>
              <a:gd name="T55" fmla="*/ 4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5" h="163">
                <a:moveTo>
                  <a:pt x="95" y="101"/>
                </a:moveTo>
                <a:cubicBezTo>
                  <a:pt x="95" y="105"/>
                  <a:pt x="91" y="109"/>
                  <a:pt x="86" y="109"/>
                </a:cubicBezTo>
                <a:cubicBezTo>
                  <a:pt x="81" y="109"/>
                  <a:pt x="77" y="105"/>
                  <a:pt x="77" y="101"/>
                </a:cubicBezTo>
                <a:cubicBezTo>
                  <a:pt x="77" y="68"/>
                  <a:pt x="77" y="68"/>
                  <a:pt x="77" y="68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58"/>
                  <a:pt x="67" y="163"/>
                  <a:pt x="61" y="163"/>
                </a:cubicBezTo>
                <a:cubicBezTo>
                  <a:pt x="55" y="163"/>
                  <a:pt x="50" y="158"/>
                  <a:pt x="50" y="152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8"/>
                  <a:pt x="40" y="163"/>
                  <a:pt x="34" y="163"/>
                </a:cubicBezTo>
                <a:cubicBezTo>
                  <a:pt x="28" y="163"/>
                  <a:pt x="24" y="158"/>
                  <a:pt x="24" y="152"/>
                </a:cubicBezTo>
                <a:cubicBezTo>
                  <a:pt x="24" y="68"/>
                  <a:pt x="24" y="68"/>
                  <a:pt x="24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18" y="105"/>
                  <a:pt x="14" y="109"/>
                  <a:pt x="9" y="109"/>
                </a:cubicBezTo>
                <a:cubicBezTo>
                  <a:pt x="4" y="109"/>
                  <a:pt x="0" y="105"/>
                  <a:pt x="0" y="10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2"/>
                  <a:pt x="8" y="44"/>
                  <a:pt x="18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87" y="44"/>
                  <a:pt x="95" y="52"/>
                  <a:pt x="95" y="62"/>
                </a:cubicBezTo>
                <a:lnTo>
                  <a:pt x="95" y="101"/>
                </a:lnTo>
                <a:close/>
                <a:moveTo>
                  <a:pt x="48" y="41"/>
                </a:moveTo>
                <a:cubicBezTo>
                  <a:pt x="36" y="41"/>
                  <a:pt x="27" y="32"/>
                  <a:pt x="27" y="21"/>
                </a:cubicBezTo>
                <a:cubicBezTo>
                  <a:pt x="27" y="9"/>
                  <a:pt x="36" y="0"/>
                  <a:pt x="48" y="0"/>
                </a:cubicBezTo>
                <a:cubicBezTo>
                  <a:pt x="59" y="0"/>
                  <a:pt x="68" y="9"/>
                  <a:pt x="68" y="21"/>
                </a:cubicBezTo>
                <a:cubicBezTo>
                  <a:pt x="68" y="32"/>
                  <a:pt x="59" y="41"/>
                  <a:pt x="48" y="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37"/>
          <p:cNvSpPr>
            <a:spLocks noEditPoints="1"/>
          </p:cNvSpPr>
          <p:nvPr/>
        </p:nvSpPr>
        <p:spPr bwMode="auto">
          <a:xfrm>
            <a:off x="7983446" y="1568316"/>
            <a:ext cx="136887" cy="189261"/>
          </a:xfrm>
          <a:custGeom>
            <a:avLst/>
            <a:gdLst>
              <a:gd name="T0" fmla="*/ 109 w 118"/>
              <a:gd name="T1" fmla="*/ 104 h 163"/>
              <a:gd name="T2" fmla="*/ 102 w 118"/>
              <a:gd name="T3" fmla="*/ 100 h 163"/>
              <a:gd name="T4" fmla="*/ 81 w 118"/>
              <a:gd name="T5" fmla="*/ 68 h 163"/>
              <a:gd name="T6" fmla="*/ 77 w 118"/>
              <a:gd name="T7" fmla="*/ 68 h 163"/>
              <a:gd name="T8" fmla="*/ 77 w 118"/>
              <a:gd name="T9" fmla="*/ 80 h 163"/>
              <a:gd name="T10" fmla="*/ 100 w 118"/>
              <a:gd name="T11" fmla="*/ 118 h 163"/>
              <a:gd name="T12" fmla="*/ 101 w 118"/>
              <a:gd name="T13" fmla="*/ 121 h 163"/>
              <a:gd name="T14" fmla="*/ 95 w 118"/>
              <a:gd name="T15" fmla="*/ 127 h 163"/>
              <a:gd name="T16" fmla="*/ 77 w 118"/>
              <a:gd name="T17" fmla="*/ 127 h 163"/>
              <a:gd name="T18" fmla="*/ 77 w 118"/>
              <a:gd name="T19" fmla="*/ 152 h 163"/>
              <a:gd name="T20" fmla="*/ 67 w 118"/>
              <a:gd name="T21" fmla="*/ 163 h 163"/>
              <a:gd name="T22" fmla="*/ 52 w 118"/>
              <a:gd name="T23" fmla="*/ 163 h 163"/>
              <a:gd name="T24" fmla="*/ 41 w 118"/>
              <a:gd name="T25" fmla="*/ 152 h 163"/>
              <a:gd name="T26" fmla="*/ 41 w 118"/>
              <a:gd name="T27" fmla="*/ 127 h 163"/>
              <a:gd name="T28" fmla="*/ 24 w 118"/>
              <a:gd name="T29" fmla="*/ 127 h 163"/>
              <a:gd name="T30" fmla="*/ 18 w 118"/>
              <a:gd name="T31" fmla="*/ 121 h 163"/>
              <a:gd name="T32" fmla="*/ 19 w 118"/>
              <a:gd name="T33" fmla="*/ 118 h 163"/>
              <a:gd name="T34" fmla="*/ 41 w 118"/>
              <a:gd name="T35" fmla="*/ 80 h 163"/>
              <a:gd name="T36" fmla="*/ 41 w 118"/>
              <a:gd name="T37" fmla="*/ 68 h 163"/>
              <a:gd name="T38" fmla="*/ 37 w 118"/>
              <a:gd name="T39" fmla="*/ 68 h 163"/>
              <a:gd name="T40" fmla="*/ 16 w 118"/>
              <a:gd name="T41" fmla="*/ 100 h 163"/>
              <a:gd name="T42" fmla="*/ 9 w 118"/>
              <a:gd name="T43" fmla="*/ 104 h 163"/>
              <a:gd name="T44" fmla="*/ 0 w 118"/>
              <a:gd name="T45" fmla="*/ 95 h 163"/>
              <a:gd name="T46" fmla="*/ 1 w 118"/>
              <a:gd name="T47" fmla="*/ 90 h 163"/>
              <a:gd name="T48" fmla="*/ 25 w 118"/>
              <a:gd name="T49" fmla="*/ 54 h 163"/>
              <a:gd name="T50" fmla="*/ 41 w 118"/>
              <a:gd name="T51" fmla="*/ 44 h 163"/>
              <a:gd name="T52" fmla="*/ 77 w 118"/>
              <a:gd name="T53" fmla="*/ 44 h 163"/>
              <a:gd name="T54" fmla="*/ 93 w 118"/>
              <a:gd name="T55" fmla="*/ 54 h 163"/>
              <a:gd name="T56" fmla="*/ 117 w 118"/>
              <a:gd name="T57" fmla="*/ 90 h 163"/>
              <a:gd name="T58" fmla="*/ 118 w 118"/>
              <a:gd name="T59" fmla="*/ 95 h 163"/>
              <a:gd name="T60" fmla="*/ 109 w 118"/>
              <a:gd name="T61" fmla="*/ 104 h 163"/>
              <a:gd name="T62" fmla="*/ 59 w 118"/>
              <a:gd name="T63" fmla="*/ 41 h 163"/>
              <a:gd name="T64" fmla="*/ 38 w 118"/>
              <a:gd name="T65" fmla="*/ 21 h 163"/>
              <a:gd name="T66" fmla="*/ 59 w 118"/>
              <a:gd name="T67" fmla="*/ 0 h 163"/>
              <a:gd name="T68" fmla="*/ 80 w 118"/>
              <a:gd name="T69" fmla="*/ 21 h 163"/>
              <a:gd name="T70" fmla="*/ 59 w 118"/>
              <a:gd name="T71" fmla="*/ 4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8" h="163">
                <a:moveTo>
                  <a:pt x="109" y="104"/>
                </a:moveTo>
                <a:cubicBezTo>
                  <a:pt x="106" y="104"/>
                  <a:pt x="104" y="102"/>
                  <a:pt x="102" y="100"/>
                </a:cubicBezTo>
                <a:cubicBezTo>
                  <a:pt x="81" y="68"/>
                  <a:pt x="81" y="68"/>
                  <a:pt x="81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80"/>
                  <a:pt x="77" y="80"/>
                  <a:pt x="77" y="80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100" y="119"/>
                  <a:pt x="101" y="120"/>
                  <a:pt x="101" y="121"/>
                </a:cubicBezTo>
                <a:cubicBezTo>
                  <a:pt x="101" y="125"/>
                  <a:pt x="98" y="127"/>
                  <a:pt x="95" y="127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52"/>
                  <a:pt x="77" y="152"/>
                  <a:pt x="77" y="152"/>
                </a:cubicBezTo>
                <a:cubicBezTo>
                  <a:pt x="77" y="158"/>
                  <a:pt x="72" y="163"/>
                  <a:pt x="67" y="163"/>
                </a:cubicBezTo>
                <a:cubicBezTo>
                  <a:pt x="52" y="163"/>
                  <a:pt x="52" y="163"/>
                  <a:pt x="52" y="163"/>
                </a:cubicBezTo>
                <a:cubicBezTo>
                  <a:pt x="46" y="163"/>
                  <a:pt x="41" y="158"/>
                  <a:pt x="41" y="152"/>
                </a:cubicBezTo>
                <a:cubicBezTo>
                  <a:pt x="41" y="127"/>
                  <a:pt x="41" y="127"/>
                  <a:pt x="41" y="127"/>
                </a:cubicBezTo>
                <a:cubicBezTo>
                  <a:pt x="24" y="127"/>
                  <a:pt x="24" y="127"/>
                  <a:pt x="24" y="127"/>
                </a:cubicBezTo>
                <a:cubicBezTo>
                  <a:pt x="20" y="127"/>
                  <a:pt x="18" y="125"/>
                  <a:pt x="18" y="121"/>
                </a:cubicBezTo>
                <a:cubicBezTo>
                  <a:pt x="18" y="120"/>
                  <a:pt x="18" y="119"/>
                  <a:pt x="19" y="118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68"/>
                  <a:pt x="41" y="68"/>
                  <a:pt x="41" y="68"/>
                </a:cubicBezTo>
                <a:cubicBezTo>
                  <a:pt x="37" y="68"/>
                  <a:pt x="37" y="68"/>
                  <a:pt x="37" y="68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15" y="102"/>
                  <a:pt x="12" y="104"/>
                  <a:pt x="9" y="104"/>
                </a:cubicBezTo>
                <a:cubicBezTo>
                  <a:pt x="4" y="104"/>
                  <a:pt x="0" y="100"/>
                  <a:pt x="0" y="95"/>
                </a:cubicBezTo>
                <a:cubicBezTo>
                  <a:pt x="0" y="93"/>
                  <a:pt x="1" y="91"/>
                  <a:pt x="1" y="90"/>
                </a:cubicBezTo>
                <a:cubicBezTo>
                  <a:pt x="25" y="54"/>
                  <a:pt x="25" y="54"/>
                  <a:pt x="25" y="54"/>
                </a:cubicBezTo>
                <a:cubicBezTo>
                  <a:pt x="29" y="49"/>
                  <a:pt x="35" y="44"/>
                  <a:pt x="41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84" y="44"/>
                  <a:pt x="89" y="49"/>
                  <a:pt x="93" y="54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18" y="91"/>
                  <a:pt x="118" y="93"/>
                  <a:pt x="118" y="95"/>
                </a:cubicBezTo>
                <a:cubicBezTo>
                  <a:pt x="118" y="100"/>
                  <a:pt x="114" y="104"/>
                  <a:pt x="109" y="104"/>
                </a:cubicBezTo>
                <a:close/>
                <a:moveTo>
                  <a:pt x="59" y="41"/>
                </a:moveTo>
                <a:cubicBezTo>
                  <a:pt x="48" y="41"/>
                  <a:pt x="38" y="32"/>
                  <a:pt x="38" y="21"/>
                </a:cubicBezTo>
                <a:cubicBezTo>
                  <a:pt x="38" y="9"/>
                  <a:pt x="48" y="0"/>
                  <a:pt x="59" y="0"/>
                </a:cubicBezTo>
                <a:cubicBezTo>
                  <a:pt x="71" y="0"/>
                  <a:pt x="80" y="9"/>
                  <a:pt x="80" y="21"/>
                </a:cubicBezTo>
                <a:cubicBezTo>
                  <a:pt x="80" y="32"/>
                  <a:pt x="71" y="41"/>
                  <a:pt x="59" y="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38"/>
          <p:cNvSpPr>
            <a:spLocks noEditPoints="1"/>
          </p:cNvSpPr>
          <p:nvPr/>
        </p:nvSpPr>
        <p:spPr bwMode="auto">
          <a:xfrm>
            <a:off x="486843" y="1808759"/>
            <a:ext cx="151170" cy="164264"/>
          </a:xfrm>
          <a:custGeom>
            <a:avLst/>
            <a:gdLst>
              <a:gd name="T0" fmla="*/ 106 w 130"/>
              <a:gd name="T1" fmla="*/ 142 h 142"/>
              <a:gd name="T2" fmla="*/ 25 w 130"/>
              <a:gd name="T3" fmla="*/ 142 h 142"/>
              <a:gd name="T4" fmla="*/ 0 w 130"/>
              <a:gd name="T5" fmla="*/ 118 h 142"/>
              <a:gd name="T6" fmla="*/ 32 w 130"/>
              <a:gd name="T7" fmla="*/ 65 h 142"/>
              <a:gd name="T8" fmla="*/ 65 w 130"/>
              <a:gd name="T9" fmla="*/ 78 h 142"/>
              <a:gd name="T10" fmla="*/ 98 w 130"/>
              <a:gd name="T11" fmla="*/ 65 h 142"/>
              <a:gd name="T12" fmla="*/ 130 w 130"/>
              <a:gd name="T13" fmla="*/ 118 h 142"/>
              <a:gd name="T14" fmla="*/ 106 w 130"/>
              <a:gd name="T15" fmla="*/ 142 h 142"/>
              <a:gd name="T16" fmla="*/ 65 w 130"/>
              <a:gd name="T17" fmla="*/ 71 h 142"/>
              <a:gd name="T18" fmla="*/ 30 w 130"/>
              <a:gd name="T19" fmla="*/ 36 h 142"/>
              <a:gd name="T20" fmla="*/ 65 w 130"/>
              <a:gd name="T21" fmla="*/ 0 h 142"/>
              <a:gd name="T22" fmla="*/ 101 w 130"/>
              <a:gd name="T23" fmla="*/ 36 h 142"/>
              <a:gd name="T24" fmla="*/ 65 w 130"/>
              <a:gd name="T25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42">
                <a:moveTo>
                  <a:pt x="106" y="142"/>
                </a:moveTo>
                <a:cubicBezTo>
                  <a:pt x="25" y="142"/>
                  <a:pt x="25" y="142"/>
                  <a:pt x="25" y="142"/>
                </a:cubicBezTo>
                <a:cubicBezTo>
                  <a:pt x="10" y="142"/>
                  <a:pt x="0" y="133"/>
                  <a:pt x="0" y="118"/>
                </a:cubicBezTo>
                <a:cubicBezTo>
                  <a:pt x="0" y="97"/>
                  <a:pt x="5" y="65"/>
                  <a:pt x="32" y="65"/>
                </a:cubicBezTo>
                <a:cubicBezTo>
                  <a:pt x="35" y="65"/>
                  <a:pt x="47" y="78"/>
                  <a:pt x="65" y="78"/>
                </a:cubicBezTo>
                <a:cubicBezTo>
                  <a:pt x="83" y="78"/>
                  <a:pt x="95" y="65"/>
                  <a:pt x="98" y="65"/>
                </a:cubicBezTo>
                <a:cubicBezTo>
                  <a:pt x="125" y="65"/>
                  <a:pt x="130" y="97"/>
                  <a:pt x="130" y="118"/>
                </a:cubicBezTo>
                <a:cubicBezTo>
                  <a:pt x="130" y="133"/>
                  <a:pt x="120" y="142"/>
                  <a:pt x="106" y="142"/>
                </a:cubicBezTo>
                <a:close/>
                <a:moveTo>
                  <a:pt x="65" y="71"/>
                </a:moveTo>
                <a:cubicBezTo>
                  <a:pt x="46" y="71"/>
                  <a:pt x="30" y="55"/>
                  <a:pt x="30" y="36"/>
                </a:cubicBezTo>
                <a:cubicBezTo>
                  <a:pt x="30" y="16"/>
                  <a:pt x="46" y="0"/>
                  <a:pt x="65" y="0"/>
                </a:cubicBezTo>
                <a:cubicBezTo>
                  <a:pt x="85" y="0"/>
                  <a:pt x="101" y="16"/>
                  <a:pt x="101" y="36"/>
                </a:cubicBezTo>
                <a:cubicBezTo>
                  <a:pt x="101" y="55"/>
                  <a:pt x="85" y="71"/>
                  <a:pt x="65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39"/>
          <p:cNvSpPr/>
          <p:nvPr/>
        </p:nvSpPr>
        <p:spPr bwMode="auto">
          <a:xfrm>
            <a:off x="728478" y="1821852"/>
            <a:ext cx="192831" cy="138077"/>
          </a:xfrm>
          <a:custGeom>
            <a:avLst/>
            <a:gdLst>
              <a:gd name="T0" fmla="*/ 166 w 166"/>
              <a:gd name="T1" fmla="*/ 109 h 118"/>
              <a:gd name="T2" fmla="*/ 162 w 166"/>
              <a:gd name="T3" fmla="*/ 115 h 118"/>
              <a:gd name="T4" fmla="*/ 160 w 166"/>
              <a:gd name="T5" fmla="*/ 115 h 118"/>
              <a:gd name="T6" fmla="*/ 156 w 166"/>
              <a:gd name="T7" fmla="*/ 114 h 118"/>
              <a:gd name="T8" fmla="*/ 119 w 166"/>
              <a:gd name="T9" fmla="*/ 76 h 118"/>
              <a:gd name="T10" fmla="*/ 119 w 166"/>
              <a:gd name="T11" fmla="*/ 92 h 118"/>
              <a:gd name="T12" fmla="*/ 92 w 166"/>
              <a:gd name="T13" fmla="*/ 118 h 118"/>
              <a:gd name="T14" fmla="*/ 27 w 166"/>
              <a:gd name="T15" fmla="*/ 118 h 118"/>
              <a:gd name="T16" fmla="*/ 0 w 166"/>
              <a:gd name="T17" fmla="*/ 92 h 118"/>
              <a:gd name="T18" fmla="*/ 0 w 166"/>
              <a:gd name="T19" fmla="*/ 27 h 118"/>
              <a:gd name="T20" fmla="*/ 27 w 166"/>
              <a:gd name="T21" fmla="*/ 0 h 118"/>
              <a:gd name="T22" fmla="*/ 92 w 166"/>
              <a:gd name="T23" fmla="*/ 0 h 118"/>
              <a:gd name="T24" fmla="*/ 119 w 166"/>
              <a:gd name="T25" fmla="*/ 27 h 118"/>
              <a:gd name="T26" fmla="*/ 119 w 166"/>
              <a:gd name="T27" fmla="*/ 42 h 118"/>
              <a:gd name="T28" fmla="*/ 156 w 166"/>
              <a:gd name="T29" fmla="*/ 5 h 118"/>
              <a:gd name="T30" fmla="*/ 160 w 166"/>
              <a:gd name="T31" fmla="*/ 3 h 118"/>
              <a:gd name="T32" fmla="*/ 162 w 166"/>
              <a:gd name="T33" fmla="*/ 3 h 118"/>
              <a:gd name="T34" fmla="*/ 166 w 166"/>
              <a:gd name="T35" fmla="*/ 9 h 118"/>
              <a:gd name="T36" fmla="*/ 166 w 166"/>
              <a:gd name="T37" fmla="*/ 10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6" h="118">
                <a:moveTo>
                  <a:pt x="166" y="109"/>
                </a:moveTo>
                <a:cubicBezTo>
                  <a:pt x="166" y="112"/>
                  <a:pt x="164" y="114"/>
                  <a:pt x="162" y="115"/>
                </a:cubicBezTo>
                <a:cubicBezTo>
                  <a:pt x="162" y="115"/>
                  <a:pt x="161" y="115"/>
                  <a:pt x="160" y="115"/>
                </a:cubicBezTo>
                <a:cubicBezTo>
                  <a:pt x="158" y="115"/>
                  <a:pt x="157" y="115"/>
                  <a:pt x="156" y="114"/>
                </a:cubicBezTo>
                <a:cubicBezTo>
                  <a:pt x="119" y="76"/>
                  <a:pt x="119" y="76"/>
                  <a:pt x="119" y="76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106"/>
                  <a:pt x="107" y="118"/>
                  <a:pt x="92" y="118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12" y="118"/>
                  <a:pt x="0" y="106"/>
                  <a:pt x="0" y="9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07" y="0"/>
                  <a:pt x="119" y="12"/>
                  <a:pt x="119" y="2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56" y="5"/>
                  <a:pt x="156" y="5"/>
                  <a:pt x="156" y="5"/>
                </a:cubicBezTo>
                <a:cubicBezTo>
                  <a:pt x="157" y="4"/>
                  <a:pt x="158" y="3"/>
                  <a:pt x="160" y="3"/>
                </a:cubicBezTo>
                <a:cubicBezTo>
                  <a:pt x="161" y="3"/>
                  <a:pt x="162" y="3"/>
                  <a:pt x="162" y="3"/>
                </a:cubicBezTo>
                <a:cubicBezTo>
                  <a:pt x="164" y="4"/>
                  <a:pt x="166" y="7"/>
                  <a:pt x="166" y="9"/>
                </a:cubicBezTo>
                <a:lnTo>
                  <a:pt x="166" y="10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Freeform 40"/>
          <p:cNvSpPr>
            <a:spLocks noEditPoints="1"/>
          </p:cNvSpPr>
          <p:nvPr/>
        </p:nvSpPr>
        <p:spPr bwMode="auto">
          <a:xfrm>
            <a:off x="1007010" y="1825424"/>
            <a:ext cx="123793" cy="130935"/>
          </a:xfrm>
          <a:custGeom>
            <a:avLst/>
            <a:gdLst>
              <a:gd name="T0" fmla="*/ 71 w 107"/>
              <a:gd name="T1" fmla="*/ 106 h 112"/>
              <a:gd name="T2" fmla="*/ 65 w 107"/>
              <a:gd name="T3" fmla="*/ 112 h 112"/>
              <a:gd name="T4" fmla="*/ 61 w 107"/>
              <a:gd name="T5" fmla="*/ 111 h 112"/>
              <a:gd name="T6" fmla="*/ 30 w 107"/>
              <a:gd name="T7" fmla="*/ 80 h 112"/>
              <a:gd name="T8" fmla="*/ 6 w 107"/>
              <a:gd name="T9" fmla="*/ 80 h 112"/>
              <a:gd name="T10" fmla="*/ 0 w 107"/>
              <a:gd name="T11" fmla="*/ 74 h 112"/>
              <a:gd name="T12" fmla="*/ 0 w 107"/>
              <a:gd name="T13" fmla="*/ 38 h 112"/>
              <a:gd name="T14" fmla="*/ 6 w 107"/>
              <a:gd name="T15" fmla="*/ 33 h 112"/>
              <a:gd name="T16" fmla="*/ 30 w 107"/>
              <a:gd name="T17" fmla="*/ 33 h 112"/>
              <a:gd name="T18" fmla="*/ 61 w 107"/>
              <a:gd name="T19" fmla="*/ 2 h 112"/>
              <a:gd name="T20" fmla="*/ 65 w 107"/>
              <a:gd name="T21" fmla="*/ 0 h 112"/>
              <a:gd name="T22" fmla="*/ 71 w 107"/>
              <a:gd name="T23" fmla="*/ 6 h 112"/>
              <a:gd name="T24" fmla="*/ 71 w 107"/>
              <a:gd name="T25" fmla="*/ 106 h 112"/>
              <a:gd name="T26" fmla="*/ 92 w 107"/>
              <a:gd name="T27" fmla="*/ 78 h 112"/>
              <a:gd name="T28" fmla="*/ 90 w 107"/>
              <a:gd name="T29" fmla="*/ 78 h 112"/>
              <a:gd name="T30" fmla="*/ 84 w 107"/>
              <a:gd name="T31" fmla="*/ 72 h 112"/>
              <a:gd name="T32" fmla="*/ 95 w 107"/>
              <a:gd name="T33" fmla="*/ 56 h 112"/>
              <a:gd name="T34" fmla="*/ 84 w 107"/>
              <a:gd name="T35" fmla="*/ 40 h 112"/>
              <a:gd name="T36" fmla="*/ 90 w 107"/>
              <a:gd name="T37" fmla="*/ 34 h 112"/>
              <a:gd name="T38" fmla="*/ 92 w 107"/>
              <a:gd name="T39" fmla="*/ 34 h 112"/>
              <a:gd name="T40" fmla="*/ 107 w 107"/>
              <a:gd name="T41" fmla="*/ 56 h 112"/>
              <a:gd name="T42" fmla="*/ 92 w 107"/>
              <a:gd name="T43" fmla="*/ 7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112">
                <a:moveTo>
                  <a:pt x="71" y="106"/>
                </a:moveTo>
                <a:cubicBezTo>
                  <a:pt x="71" y="110"/>
                  <a:pt x="69" y="112"/>
                  <a:pt x="65" y="112"/>
                </a:cubicBezTo>
                <a:cubicBezTo>
                  <a:pt x="64" y="112"/>
                  <a:pt x="62" y="112"/>
                  <a:pt x="61" y="111"/>
                </a:cubicBezTo>
                <a:cubicBezTo>
                  <a:pt x="30" y="80"/>
                  <a:pt x="30" y="80"/>
                  <a:pt x="3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3" y="80"/>
                  <a:pt x="0" y="77"/>
                  <a:pt x="0" y="7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3" y="33"/>
                  <a:pt x="6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61" y="2"/>
                  <a:pt x="61" y="2"/>
                  <a:pt x="61" y="2"/>
                </a:cubicBezTo>
                <a:cubicBezTo>
                  <a:pt x="62" y="1"/>
                  <a:pt x="64" y="0"/>
                  <a:pt x="65" y="0"/>
                </a:cubicBezTo>
                <a:cubicBezTo>
                  <a:pt x="69" y="0"/>
                  <a:pt x="71" y="3"/>
                  <a:pt x="71" y="6"/>
                </a:cubicBezTo>
                <a:lnTo>
                  <a:pt x="71" y="106"/>
                </a:lnTo>
                <a:close/>
                <a:moveTo>
                  <a:pt x="92" y="78"/>
                </a:moveTo>
                <a:cubicBezTo>
                  <a:pt x="92" y="78"/>
                  <a:pt x="91" y="78"/>
                  <a:pt x="90" y="78"/>
                </a:cubicBezTo>
                <a:cubicBezTo>
                  <a:pt x="87" y="78"/>
                  <a:pt x="84" y="76"/>
                  <a:pt x="84" y="72"/>
                </a:cubicBezTo>
                <a:cubicBezTo>
                  <a:pt x="84" y="65"/>
                  <a:pt x="95" y="67"/>
                  <a:pt x="95" y="56"/>
                </a:cubicBezTo>
                <a:cubicBezTo>
                  <a:pt x="95" y="45"/>
                  <a:pt x="84" y="47"/>
                  <a:pt x="84" y="40"/>
                </a:cubicBezTo>
                <a:cubicBezTo>
                  <a:pt x="84" y="37"/>
                  <a:pt x="87" y="34"/>
                  <a:pt x="90" y="34"/>
                </a:cubicBezTo>
                <a:cubicBezTo>
                  <a:pt x="91" y="34"/>
                  <a:pt x="92" y="34"/>
                  <a:pt x="92" y="34"/>
                </a:cubicBezTo>
                <a:cubicBezTo>
                  <a:pt x="101" y="38"/>
                  <a:pt x="107" y="47"/>
                  <a:pt x="107" y="56"/>
                </a:cubicBezTo>
                <a:cubicBezTo>
                  <a:pt x="107" y="65"/>
                  <a:pt x="101" y="74"/>
                  <a:pt x="92" y="7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41"/>
          <p:cNvSpPr/>
          <p:nvPr/>
        </p:nvSpPr>
        <p:spPr bwMode="auto">
          <a:xfrm>
            <a:off x="1173654" y="1825424"/>
            <a:ext cx="82133" cy="130935"/>
          </a:xfrm>
          <a:custGeom>
            <a:avLst/>
            <a:gdLst>
              <a:gd name="T0" fmla="*/ 71 w 71"/>
              <a:gd name="T1" fmla="*/ 106 h 112"/>
              <a:gd name="T2" fmla="*/ 65 w 71"/>
              <a:gd name="T3" fmla="*/ 112 h 112"/>
              <a:gd name="T4" fmla="*/ 61 w 71"/>
              <a:gd name="T5" fmla="*/ 111 h 112"/>
              <a:gd name="T6" fmla="*/ 30 w 71"/>
              <a:gd name="T7" fmla="*/ 80 h 112"/>
              <a:gd name="T8" fmla="*/ 6 w 71"/>
              <a:gd name="T9" fmla="*/ 80 h 112"/>
              <a:gd name="T10" fmla="*/ 0 w 71"/>
              <a:gd name="T11" fmla="*/ 74 h 112"/>
              <a:gd name="T12" fmla="*/ 0 w 71"/>
              <a:gd name="T13" fmla="*/ 38 h 112"/>
              <a:gd name="T14" fmla="*/ 6 w 71"/>
              <a:gd name="T15" fmla="*/ 33 h 112"/>
              <a:gd name="T16" fmla="*/ 30 w 71"/>
              <a:gd name="T17" fmla="*/ 33 h 112"/>
              <a:gd name="T18" fmla="*/ 61 w 71"/>
              <a:gd name="T19" fmla="*/ 2 h 112"/>
              <a:gd name="T20" fmla="*/ 65 w 71"/>
              <a:gd name="T21" fmla="*/ 0 h 112"/>
              <a:gd name="T22" fmla="*/ 71 w 71"/>
              <a:gd name="T23" fmla="*/ 6 h 112"/>
              <a:gd name="T24" fmla="*/ 71 w 71"/>
              <a:gd name="T25" fmla="*/ 10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" h="112">
                <a:moveTo>
                  <a:pt x="71" y="106"/>
                </a:moveTo>
                <a:cubicBezTo>
                  <a:pt x="71" y="110"/>
                  <a:pt x="68" y="112"/>
                  <a:pt x="65" y="112"/>
                </a:cubicBezTo>
                <a:cubicBezTo>
                  <a:pt x="64" y="112"/>
                  <a:pt x="62" y="112"/>
                  <a:pt x="61" y="111"/>
                </a:cubicBezTo>
                <a:cubicBezTo>
                  <a:pt x="30" y="80"/>
                  <a:pt x="30" y="80"/>
                  <a:pt x="3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3" y="80"/>
                  <a:pt x="0" y="77"/>
                  <a:pt x="0" y="74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5"/>
                  <a:pt x="3" y="33"/>
                  <a:pt x="6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61" y="2"/>
                  <a:pt x="61" y="2"/>
                  <a:pt x="61" y="2"/>
                </a:cubicBezTo>
                <a:cubicBezTo>
                  <a:pt x="62" y="1"/>
                  <a:pt x="64" y="0"/>
                  <a:pt x="65" y="0"/>
                </a:cubicBezTo>
                <a:cubicBezTo>
                  <a:pt x="68" y="0"/>
                  <a:pt x="71" y="3"/>
                  <a:pt x="71" y="6"/>
                </a:cubicBezTo>
                <a:lnTo>
                  <a:pt x="71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42"/>
          <p:cNvSpPr>
            <a:spLocks noEditPoints="1"/>
          </p:cNvSpPr>
          <p:nvPr/>
        </p:nvSpPr>
        <p:spPr bwMode="auto">
          <a:xfrm>
            <a:off x="1298637" y="1815902"/>
            <a:ext cx="178547" cy="151170"/>
          </a:xfrm>
          <a:custGeom>
            <a:avLst/>
            <a:gdLst>
              <a:gd name="T0" fmla="*/ 71 w 154"/>
              <a:gd name="T1" fmla="*/ 115 h 131"/>
              <a:gd name="T2" fmla="*/ 65 w 154"/>
              <a:gd name="T3" fmla="*/ 121 h 131"/>
              <a:gd name="T4" fmla="*/ 61 w 154"/>
              <a:gd name="T5" fmla="*/ 120 h 131"/>
              <a:gd name="T6" fmla="*/ 30 w 154"/>
              <a:gd name="T7" fmla="*/ 89 h 131"/>
              <a:gd name="T8" fmla="*/ 6 w 154"/>
              <a:gd name="T9" fmla="*/ 89 h 131"/>
              <a:gd name="T10" fmla="*/ 0 w 154"/>
              <a:gd name="T11" fmla="*/ 83 h 131"/>
              <a:gd name="T12" fmla="*/ 0 w 154"/>
              <a:gd name="T13" fmla="*/ 47 h 131"/>
              <a:gd name="T14" fmla="*/ 6 w 154"/>
              <a:gd name="T15" fmla="*/ 42 h 131"/>
              <a:gd name="T16" fmla="*/ 30 w 154"/>
              <a:gd name="T17" fmla="*/ 42 h 131"/>
              <a:gd name="T18" fmla="*/ 61 w 154"/>
              <a:gd name="T19" fmla="*/ 11 h 131"/>
              <a:gd name="T20" fmla="*/ 65 w 154"/>
              <a:gd name="T21" fmla="*/ 9 h 131"/>
              <a:gd name="T22" fmla="*/ 71 w 154"/>
              <a:gd name="T23" fmla="*/ 15 h 131"/>
              <a:gd name="T24" fmla="*/ 71 w 154"/>
              <a:gd name="T25" fmla="*/ 115 h 131"/>
              <a:gd name="T26" fmla="*/ 92 w 154"/>
              <a:gd name="T27" fmla="*/ 87 h 131"/>
              <a:gd name="T28" fmla="*/ 90 w 154"/>
              <a:gd name="T29" fmla="*/ 87 h 131"/>
              <a:gd name="T30" fmla="*/ 84 w 154"/>
              <a:gd name="T31" fmla="*/ 81 h 131"/>
              <a:gd name="T32" fmla="*/ 95 w 154"/>
              <a:gd name="T33" fmla="*/ 65 h 131"/>
              <a:gd name="T34" fmla="*/ 84 w 154"/>
              <a:gd name="T35" fmla="*/ 49 h 131"/>
              <a:gd name="T36" fmla="*/ 90 w 154"/>
              <a:gd name="T37" fmla="*/ 43 h 131"/>
              <a:gd name="T38" fmla="*/ 92 w 154"/>
              <a:gd name="T39" fmla="*/ 43 h 131"/>
              <a:gd name="T40" fmla="*/ 107 w 154"/>
              <a:gd name="T41" fmla="*/ 65 h 131"/>
              <a:gd name="T42" fmla="*/ 92 w 154"/>
              <a:gd name="T43" fmla="*/ 87 h 131"/>
              <a:gd name="T44" fmla="*/ 102 w 154"/>
              <a:gd name="T45" fmla="*/ 109 h 131"/>
              <a:gd name="T46" fmla="*/ 99 w 154"/>
              <a:gd name="T47" fmla="*/ 109 h 131"/>
              <a:gd name="T48" fmla="*/ 93 w 154"/>
              <a:gd name="T49" fmla="*/ 103 h 131"/>
              <a:gd name="T50" fmla="*/ 97 w 154"/>
              <a:gd name="T51" fmla="*/ 98 h 131"/>
              <a:gd name="T52" fmla="*/ 104 w 154"/>
              <a:gd name="T53" fmla="*/ 94 h 131"/>
              <a:gd name="T54" fmla="*/ 119 w 154"/>
              <a:gd name="T55" fmla="*/ 65 h 131"/>
              <a:gd name="T56" fmla="*/ 104 w 154"/>
              <a:gd name="T57" fmla="*/ 37 h 131"/>
              <a:gd name="T58" fmla="*/ 97 w 154"/>
              <a:gd name="T59" fmla="*/ 33 h 131"/>
              <a:gd name="T60" fmla="*/ 93 w 154"/>
              <a:gd name="T61" fmla="*/ 27 h 131"/>
              <a:gd name="T62" fmla="*/ 99 w 154"/>
              <a:gd name="T63" fmla="*/ 21 h 131"/>
              <a:gd name="T64" fmla="*/ 102 w 154"/>
              <a:gd name="T65" fmla="*/ 22 h 131"/>
              <a:gd name="T66" fmla="*/ 130 w 154"/>
              <a:gd name="T67" fmla="*/ 65 h 131"/>
              <a:gd name="T68" fmla="*/ 102 w 154"/>
              <a:gd name="T69" fmla="*/ 109 h 131"/>
              <a:gd name="T70" fmla="*/ 111 w 154"/>
              <a:gd name="T71" fmla="*/ 130 h 131"/>
              <a:gd name="T72" fmla="*/ 109 w 154"/>
              <a:gd name="T73" fmla="*/ 131 h 131"/>
              <a:gd name="T74" fmla="*/ 103 w 154"/>
              <a:gd name="T75" fmla="*/ 125 h 131"/>
              <a:gd name="T76" fmla="*/ 106 w 154"/>
              <a:gd name="T77" fmla="*/ 120 h 131"/>
              <a:gd name="T78" fmla="*/ 110 w 154"/>
              <a:gd name="T79" fmla="*/ 118 h 131"/>
              <a:gd name="T80" fmla="*/ 118 w 154"/>
              <a:gd name="T81" fmla="*/ 113 h 131"/>
              <a:gd name="T82" fmla="*/ 142 w 154"/>
              <a:gd name="T83" fmla="*/ 65 h 131"/>
              <a:gd name="T84" fmla="*/ 118 w 154"/>
              <a:gd name="T85" fmla="*/ 18 h 131"/>
              <a:gd name="T86" fmla="*/ 110 w 154"/>
              <a:gd name="T87" fmla="*/ 13 h 131"/>
              <a:gd name="T88" fmla="*/ 106 w 154"/>
              <a:gd name="T89" fmla="*/ 11 h 131"/>
              <a:gd name="T90" fmla="*/ 103 w 154"/>
              <a:gd name="T91" fmla="*/ 5 h 131"/>
              <a:gd name="T92" fmla="*/ 109 w 154"/>
              <a:gd name="T93" fmla="*/ 0 h 131"/>
              <a:gd name="T94" fmla="*/ 111 w 154"/>
              <a:gd name="T95" fmla="*/ 0 h 131"/>
              <a:gd name="T96" fmla="*/ 154 w 154"/>
              <a:gd name="T97" fmla="*/ 65 h 131"/>
              <a:gd name="T98" fmla="*/ 111 w 154"/>
              <a:gd name="T99" fmla="*/ 13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4" h="131">
                <a:moveTo>
                  <a:pt x="71" y="115"/>
                </a:moveTo>
                <a:cubicBezTo>
                  <a:pt x="71" y="119"/>
                  <a:pt x="69" y="121"/>
                  <a:pt x="65" y="121"/>
                </a:cubicBezTo>
                <a:cubicBezTo>
                  <a:pt x="64" y="121"/>
                  <a:pt x="62" y="121"/>
                  <a:pt x="61" y="120"/>
                </a:cubicBezTo>
                <a:cubicBezTo>
                  <a:pt x="30" y="89"/>
                  <a:pt x="30" y="89"/>
                  <a:pt x="30" y="89"/>
                </a:cubicBezTo>
                <a:cubicBezTo>
                  <a:pt x="6" y="89"/>
                  <a:pt x="6" y="89"/>
                  <a:pt x="6" y="89"/>
                </a:cubicBezTo>
                <a:cubicBezTo>
                  <a:pt x="3" y="89"/>
                  <a:pt x="0" y="86"/>
                  <a:pt x="0" y="83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4"/>
                  <a:pt x="3" y="42"/>
                  <a:pt x="6" y="42"/>
                </a:cubicBezTo>
                <a:cubicBezTo>
                  <a:pt x="30" y="42"/>
                  <a:pt x="30" y="42"/>
                  <a:pt x="30" y="42"/>
                </a:cubicBezTo>
                <a:cubicBezTo>
                  <a:pt x="61" y="11"/>
                  <a:pt x="61" y="11"/>
                  <a:pt x="61" y="11"/>
                </a:cubicBezTo>
                <a:cubicBezTo>
                  <a:pt x="62" y="10"/>
                  <a:pt x="64" y="9"/>
                  <a:pt x="65" y="9"/>
                </a:cubicBezTo>
                <a:cubicBezTo>
                  <a:pt x="69" y="9"/>
                  <a:pt x="71" y="12"/>
                  <a:pt x="71" y="15"/>
                </a:cubicBezTo>
                <a:lnTo>
                  <a:pt x="71" y="115"/>
                </a:lnTo>
                <a:close/>
                <a:moveTo>
                  <a:pt x="92" y="87"/>
                </a:moveTo>
                <a:cubicBezTo>
                  <a:pt x="92" y="87"/>
                  <a:pt x="91" y="87"/>
                  <a:pt x="90" y="87"/>
                </a:cubicBezTo>
                <a:cubicBezTo>
                  <a:pt x="87" y="87"/>
                  <a:pt x="84" y="85"/>
                  <a:pt x="84" y="81"/>
                </a:cubicBezTo>
                <a:cubicBezTo>
                  <a:pt x="84" y="74"/>
                  <a:pt x="95" y="76"/>
                  <a:pt x="95" y="65"/>
                </a:cubicBezTo>
                <a:cubicBezTo>
                  <a:pt x="95" y="54"/>
                  <a:pt x="84" y="56"/>
                  <a:pt x="84" y="49"/>
                </a:cubicBezTo>
                <a:cubicBezTo>
                  <a:pt x="84" y="46"/>
                  <a:pt x="87" y="43"/>
                  <a:pt x="90" y="43"/>
                </a:cubicBezTo>
                <a:cubicBezTo>
                  <a:pt x="91" y="43"/>
                  <a:pt x="92" y="43"/>
                  <a:pt x="92" y="43"/>
                </a:cubicBezTo>
                <a:cubicBezTo>
                  <a:pt x="101" y="47"/>
                  <a:pt x="107" y="56"/>
                  <a:pt x="107" y="65"/>
                </a:cubicBezTo>
                <a:cubicBezTo>
                  <a:pt x="107" y="74"/>
                  <a:pt x="101" y="83"/>
                  <a:pt x="92" y="87"/>
                </a:cubicBezTo>
                <a:close/>
                <a:moveTo>
                  <a:pt x="102" y="109"/>
                </a:moveTo>
                <a:cubicBezTo>
                  <a:pt x="101" y="109"/>
                  <a:pt x="100" y="109"/>
                  <a:pt x="99" y="109"/>
                </a:cubicBezTo>
                <a:cubicBezTo>
                  <a:pt x="96" y="109"/>
                  <a:pt x="93" y="107"/>
                  <a:pt x="93" y="103"/>
                </a:cubicBezTo>
                <a:cubicBezTo>
                  <a:pt x="93" y="101"/>
                  <a:pt x="95" y="99"/>
                  <a:pt x="97" y="98"/>
                </a:cubicBezTo>
                <a:cubicBezTo>
                  <a:pt x="100" y="97"/>
                  <a:pt x="102" y="95"/>
                  <a:pt x="104" y="94"/>
                </a:cubicBezTo>
                <a:cubicBezTo>
                  <a:pt x="113" y="87"/>
                  <a:pt x="119" y="76"/>
                  <a:pt x="119" y="65"/>
                </a:cubicBezTo>
                <a:cubicBezTo>
                  <a:pt x="119" y="54"/>
                  <a:pt x="113" y="43"/>
                  <a:pt x="104" y="37"/>
                </a:cubicBezTo>
                <a:cubicBezTo>
                  <a:pt x="102" y="35"/>
                  <a:pt x="100" y="34"/>
                  <a:pt x="97" y="33"/>
                </a:cubicBezTo>
                <a:cubicBezTo>
                  <a:pt x="95" y="31"/>
                  <a:pt x="93" y="30"/>
                  <a:pt x="93" y="27"/>
                </a:cubicBezTo>
                <a:cubicBezTo>
                  <a:pt x="93" y="24"/>
                  <a:pt x="96" y="21"/>
                  <a:pt x="99" y="21"/>
                </a:cubicBezTo>
                <a:cubicBezTo>
                  <a:pt x="100" y="21"/>
                  <a:pt x="101" y="21"/>
                  <a:pt x="102" y="22"/>
                </a:cubicBezTo>
                <a:cubicBezTo>
                  <a:pt x="119" y="29"/>
                  <a:pt x="130" y="46"/>
                  <a:pt x="130" y="65"/>
                </a:cubicBezTo>
                <a:cubicBezTo>
                  <a:pt x="130" y="84"/>
                  <a:pt x="119" y="101"/>
                  <a:pt x="102" y="109"/>
                </a:cubicBezTo>
                <a:close/>
                <a:moveTo>
                  <a:pt x="111" y="130"/>
                </a:moveTo>
                <a:cubicBezTo>
                  <a:pt x="110" y="131"/>
                  <a:pt x="109" y="131"/>
                  <a:pt x="109" y="131"/>
                </a:cubicBezTo>
                <a:cubicBezTo>
                  <a:pt x="105" y="131"/>
                  <a:pt x="103" y="128"/>
                  <a:pt x="103" y="125"/>
                </a:cubicBezTo>
                <a:cubicBezTo>
                  <a:pt x="103" y="122"/>
                  <a:pt x="104" y="121"/>
                  <a:pt x="106" y="120"/>
                </a:cubicBezTo>
                <a:cubicBezTo>
                  <a:pt x="108" y="119"/>
                  <a:pt x="109" y="118"/>
                  <a:pt x="110" y="118"/>
                </a:cubicBezTo>
                <a:cubicBezTo>
                  <a:pt x="113" y="116"/>
                  <a:pt x="116" y="115"/>
                  <a:pt x="118" y="113"/>
                </a:cubicBezTo>
                <a:cubicBezTo>
                  <a:pt x="133" y="102"/>
                  <a:pt x="142" y="84"/>
                  <a:pt x="142" y="65"/>
                </a:cubicBezTo>
                <a:cubicBezTo>
                  <a:pt x="142" y="46"/>
                  <a:pt x="133" y="29"/>
                  <a:pt x="118" y="18"/>
                </a:cubicBezTo>
                <a:cubicBezTo>
                  <a:pt x="116" y="16"/>
                  <a:pt x="113" y="14"/>
                  <a:pt x="110" y="13"/>
                </a:cubicBezTo>
                <a:cubicBezTo>
                  <a:pt x="109" y="12"/>
                  <a:pt x="108" y="12"/>
                  <a:pt x="106" y="11"/>
                </a:cubicBezTo>
                <a:cubicBezTo>
                  <a:pt x="104" y="10"/>
                  <a:pt x="103" y="8"/>
                  <a:pt x="103" y="5"/>
                </a:cubicBezTo>
                <a:cubicBezTo>
                  <a:pt x="103" y="2"/>
                  <a:pt x="105" y="0"/>
                  <a:pt x="109" y="0"/>
                </a:cubicBezTo>
                <a:cubicBezTo>
                  <a:pt x="109" y="0"/>
                  <a:pt x="110" y="0"/>
                  <a:pt x="111" y="0"/>
                </a:cubicBezTo>
                <a:cubicBezTo>
                  <a:pt x="137" y="11"/>
                  <a:pt x="154" y="37"/>
                  <a:pt x="154" y="65"/>
                </a:cubicBezTo>
                <a:cubicBezTo>
                  <a:pt x="154" y="94"/>
                  <a:pt x="137" y="119"/>
                  <a:pt x="111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43"/>
          <p:cNvSpPr>
            <a:spLocks noEditPoints="1"/>
          </p:cNvSpPr>
          <p:nvPr/>
        </p:nvSpPr>
        <p:spPr bwMode="auto">
          <a:xfrm>
            <a:off x="1520036" y="1794476"/>
            <a:ext cx="194022" cy="178547"/>
          </a:xfrm>
          <a:custGeom>
            <a:avLst/>
            <a:gdLst>
              <a:gd name="T0" fmla="*/ 165 w 167"/>
              <a:gd name="T1" fmla="*/ 137 h 154"/>
              <a:gd name="T2" fmla="*/ 165 w 167"/>
              <a:gd name="T3" fmla="*/ 148 h 154"/>
              <a:gd name="T4" fmla="*/ 154 w 167"/>
              <a:gd name="T5" fmla="*/ 154 h 154"/>
              <a:gd name="T6" fmla="*/ 13 w 167"/>
              <a:gd name="T7" fmla="*/ 154 h 154"/>
              <a:gd name="T8" fmla="*/ 2 w 167"/>
              <a:gd name="T9" fmla="*/ 148 h 154"/>
              <a:gd name="T10" fmla="*/ 2 w 167"/>
              <a:gd name="T11" fmla="*/ 137 h 154"/>
              <a:gd name="T12" fmla="*/ 73 w 167"/>
              <a:gd name="T13" fmla="*/ 7 h 154"/>
              <a:gd name="T14" fmla="*/ 83 w 167"/>
              <a:gd name="T15" fmla="*/ 0 h 154"/>
              <a:gd name="T16" fmla="*/ 94 w 167"/>
              <a:gd name="T17" fmla="*/ 7 h 154"/>
              <a:gd name="T18" fmla="*/ 165 w 167"/>
              <a:gd name="T19" fmla="*/ 137 h 154"/>
              <a:gd name="T20" fmla="*/ 97 w 167"/>
              <a:gd name="T21" fmla="*/ 50 h 154"/>
              <a:gd name="T22" fmla="*/ 96 w 167"/>
              <a:gd name="T23" fmla="*/ 49 h 154"/>
              <a:gd name="T24" fmla="*/ 94 w 167"/>
              <a:gd name="T25" fmla="*/ 48 h 154"/>
              <a:gd name="T26" fmla="*/ 73 w 167"/>
              <a:gd name="T27" fmla="*/ 48 h 154"/>
              <a:gd name="T28" fmla="*/ 71 w 167"/>
              <a:gd name="T29" fmla="*/ 49 h 154"/>
              <a:gd name="T30" fmla="*/ 70 w 167"/>
              <a:gd name="T31" fmla="*/ 51 h 154"/>
              <a:gd name="T32" fmla="*/ 72 w 167"/>
              <a:gd name="T33" fmla="*/ 93 h 154"/>
              <a:gd name="T34" fmla="*/ 75 w 167"/>
              <a:gd name="T35" fmla="*/ 95 h 154"/>
              <a:gd name="T36" fmla="*/ 92 w 167"/>
              <a:gd name="T37" fmla="*/ 95 h 154"/>
              <a:gd name="T38" fmla="*/ 95 w 167"/>
              <a:gd name="T39" fmla="*/ 93 h 154"/>
              <a:gd name="T40" fmla="*/ 97 w 167"/>
              <a:gd name="T41" fmla="*/ 50 h 154"/>
              <a:gd name="T42" fmla="*/ 95 w 167"/>
              <a:gd name="T43" fmla="*/ 110 h 154"/>
              <a:gd name="T44" fmla="*/ 92 w 167"/>
              <a:gd name="T45" fmla="*/ 107 h 154"/>
              <a:gd name="T46" fmla="*/ 75 w 167"/>
              <a:gd name="T47" fmla="*/ 107 h 154"/>
              <a:gd name="T48" fmla="*/ 72 w 167"/>
              <a:gd name="T49" fmla="*/ 110 h 154"/>
              <a:gd name="T50" fmla="*/ 72 w 167"/>
              <a:gd name="T51" fmla="*/ 127 h 154"/>
              <a:gd name="T52" fmla="*/ 75 w 167"/>
              <a:gd name="T53" fmla="*/ 131 h 154"/>
              <a:gd name="T54" fmla="*/ 92 w 167"/>
              <a:gd name="T55" fmla="*/ 131 h 154"/>
              <a:gd name="T56" fmla="*/ 95 w 167"/>
              <a:gd name="T57" fmla="*/ 127 h 154"/>
              <a:gd name="T58" fmla="*/ 95 w 167"/>
              <a:gd name="T59" fmla="*/ 11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54">
                <a:moveTo>
                  <a:pt x="165" y="137"/>
                </a:moveTo>
                <a:cubicBezTo>
                  <a:pt x="167" y="140"/>
                  <a:pt x="167" y="145"/>
                  <a:pt x="165" y="148"/>
                </a:cubicBezTo>
                <a:cubicBezTo>
                  <a:pt x="162" y="152"/>
                  <a:pt x="159" y="154"/>
                  <a:pt x="154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8" y="154"/>
                  <a:pt x="4" y="152"/>
                  <a:pt x="2" y="148"/>
                </a:cubicBezTo>
                <a:cubicBezTo>
                  <a:pt x="0" y="145"/>
                  <a:pt x="0" y="140"/>
                  <a:pt x="2" y="137"/>
                </a:cubicBezTo>
                <a:cubicBezTo>
                  <a:pt x="73" y="7"/>
                  <a:pt x="73" y="7"/>
                  <a:pt x="73" y="7"/>
                </a:cubicBezTo>
                <a:cubicBezTo>
                  <a:pt x="75" y="3"/>
                  <a:pt x="79" y="0"/>
                  <a:pt x="83" y="0"/>
                </a:cubicBezTo>
                <a:cubicBezTo>
                  <a:pt x="88" y="0"/>
                  <a:pt x="92" y="3"/>
                  <a:pt x="94" y="7"/>
                </a:cubicBezTo>
                <a:lnTo>
                  <a:pt x="165" y="137"/>
                </a:lnTo>
                <a:close/>
                <a:moveTo>
                  <a:pt x="97" y="50"/>
                </a:moveTo>
                <a:cubicBezTo>
                  <a:pt x="97" y="50"/>
                  <a:pt x="97" y="49"/>
                  <a:pt x="96" y="49"/>
                </a:cubicBezTo>
                <a:cubicBezTo>
                  <a:pt x="95" y="48"/>
                  <a:pt x="94" y="48"/>
                  <a:pt x="94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2" y="48"/>
                  <a:pt x="72" y="48"/>
                  <a:pt x="71" y="49"/>
                </a:cubicBezTo>
                <a:cubicBezTo>
                  <a:pt x="70" y="49"/>
                  <a:pt x="70" y="50"/>
                  <a:pt x="70" y="51"/>
                </a:cubicBezTo>
                <a:cubicBezTo>
                  <a:pt x="72" y="93"/>
                  <a:pt x="72" y="93"/>
                  <a:pt x="72" y="93"/>
                </a:cubicBezTo>
                <a:cubicBezTo>
                  <a:pt x="72" y="94"/>
                  <a:pt x="73" y="95"/>
                  <a:pt x="75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4" y="95"/>
                  <a:pt x="95" y="94"/>
                  <a:pt x="95" y="93"/>
                </a:cubicBezTo>
                <a:lnTo>
                  <a:pt x="97" y="50"/>
                </a:lnTo>
                <a:close/>
                <a:moveTo>
                  <a:pt x="95" y="110"/>
                </a:moveTo>
                <a:cubicBezTo>
                  <a:pt x="95" y="108"/>
                  <a:pt x="94" y="107"/>
                  <a:pt x="92" y="107"/>
                </a:cubicBezTo>
                <a:cubicBezTo>
                  <a:pt x="75" y="107"/>
                  <a:pt x="75" y="107"/>
                  <a:pt x="75" y="107"/>
                </a:cubicBezTo>
                <a:cubicBezTo>
                  <a:pt x="73" y="107"/>
                  <a:pt x="72" y="108"/>
                  <a:pt x="72" y="11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9"/>
                  <a:pt x="73" y="131"/>
                  <a:pt x="75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4" y="131"/>
                  <a:pt x="95" y="129"/>
                  <a:pt x="95" y="127"/>
                </a:cubicBezTo>
                <a:lnTo>
                  <a:pt x="95" y="11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44"/>
          <p:cNvSpPr>
            <a:spLocks noEditPoints="1"/>
          </p:cNvSpPr>
          <p:nvPr/>
        </p:nvSpPr>
        <p:spPr bwMode="auto">
          <a:xfrm>
            <a:off x="1755717" y="1801618"/>
            <a:ext cx="220209" cy="178547"/>
          </a:xfrm>
          <a:custGeom>
            <a:avLst/>
            <a:gdLst>
              <a:gd name="T0" fmla="*/ 128 w 189"/>
              <a:gd name="T1" fmla="*/ 47 h 154"/>
              <a:gd name="T2" fmla="*/ 71 w 189"/>
              <a:gd name="T3" fmla="*/ 100 h 154"/>
              <a:gd name="T4" fmla="*/ 73 w 189"/>
              <a:gd name="T5" fmla="*/ 114 h 154"/>
              <a:gd name="T6" fmla="*/ 67 w 189"/>
              <a:gd name="T7" fmla="*/ 114 h 154"/>
              <a:gd name="T8" fmla="*/ 43 w 189"/>
              <a:gd name="T9" fmla="*/ 111 h 154"/>
              <a:gd name="T10" fmla="*/ 20 w 189"/>
              <a:gd name="T11" fmla="*/ 122 h 154"/>
              <a:gd name="T12" fmla="*/ 27 w 189"/>
              <a:gd name="T13" fmla="*/ 102 h 154"/>
              <a:gd name="T14" fmla="*/ 0 w 189"/>
              <a:gd name="T15" fmla="*/ 57 h 154"/>
              <a:gd name="T16" fmla="*/ 67 w 189"/>
              <a:gd name="T17" fmla="*/ 0 h 154"/>
              <a:gd name="T18" fmla="*/ 134 w 189"/>
              <a:gd name="T19" fmla="*/ 47 h 154"/>
              <a:gd name="T20" fmla="*/ 128 w 189"/>
              <a:gd name="T21" fmla="*/ 47 h 154"/>
              <a:gd name="T22" fmla="*/ 45 w 189"/>
              <a:gd name="T23" fmla="*/ 29 h 154"/>
              <a:gd name="T24" fmla="*/ 35 w 189"/>
              <a:gd name="T25" fmla="*/ 37 h 154"/>
              <a:gd name="T26" fmla="*/ 45 w 189"/>
              <a:gd name="T27" fmla="*/ 45 h 154"/>
              <a:gd name="T28" fmla="*/ 54 w 189"/>
              <a:gd name="T29" fmla="*/ 37 h 154"/>
              <a:gd name="T30" fmla="*/ 45 w 189"/>
              <a:gd name="T31" fmla="*/ 29 h 154"/>
              <a:gd name="T32" fmla="*/ 166 w 189"/>
              <a:gd name="T33" fmla="*/ 138 h 154"/>
              <a:gd name="T34" fmla="*/ 171 w 189"/>
              <a:gd name="T35" fmla="*/ 154 h 154"/>
              <a:gd name="T36" fmla="*/ 152 w 189"/>
              <a:gd name="T37" fmla="*/ 144 h 154"/>
              <a:gd name="T38" fmla="*/ 132 w 189"/>
              <a:gd name="T39" fmla="*/ 148 h 154"/>
              <a:gd name="T40" fmla="*/ 75 w 189"/>
              <a:gd name="T41" fmla="*/ 99 h 154"/>
              <a:gd name="T42" fmla="*/ 132 w 189"/>
              <a:gd name="T43" fmla="*/ 50 h 154"/>
              <a:gd name="T44" fmla="*/ 189 w 189"/>
              <a:gd name="T45" fmla="*/ 99 h 154"/>
              <a:gd name="T46" fmla="*/ 166 w 189"/>
              <a:gd name="T47" fmla="*/ 138 h 154"/>
              <a:gd name="T48" fmla="*/ 92 w 189"/>
              <a:gd name="T49" fmla="*/ 29 h 154"/>
              <a:gd name="T50" fmla="*/ 82 w 189"/>
              <a:gd name="T51" fmla="*/ 37 h 154"/>
              <a:gd name="T52" fmla="*/ 92 w 189"/>
              <a:gd name="T53" fmla="*/ 45 h 154"/>
              <a:gd name="T54" fmla="*/ 100 w 189"/>
              <a:gd name="T55" fmla="*/ 37 h 154"/>
              <a:gd name="T56" fmla="*/ 92 w 189"/>
              <a:gd name="T57" fmla="*/ 29 h 154"/>
              <a:gd name="T58" fmla="*/ 114 w 189"/>
              <a:gd name="T59" fmla="*/ 77 h 154"/>
              <a:gd name="T60" fmla="*/ 107 w 189"/>
              <a:gd name="T61" fmla="*/ 84 h 154"/>
              <a:gd name="T62" fmla="*/ 114 w 189"/>
              <a:gd name="T63" fmla="*/ 91 h 154"/>
              <a:gd name="T64" fmla="*/ 122 w 189"/>
              <a:gd name="T65" fmla="*/ 84 h 154"/>
              <a:gd name="T66" fmla="*/ 114 w 189"/>
              <a:gd name="T67" fmla="*/ 77 h 154"/>
              <a:gd name="T68" fmla="*/ 151 w 189"/>
              <a:gd name="T69" fmla="*/ 77 h 154"/>
              <a:gd name="T70" fmla="*/ 144 w 189"/>
              <a:gd name="T71" fmla="*/ 84 h 154"/>
              <a:gd name="T72" fmla="*/ 151 w 189"/>
              <a:gd name="T73" fmla="*/ 91 h 154"/>
              <a:gd name="T74" fmla="*/ 159 w 189"/>
              <a:gd name="T75" fmla="*/ 84 h 154"/>
              <a:gd name="T76" fmla="*/ 151 w 189"/>
              <a:gd name="T7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54">
                <a:moveTo>
                  <a:pt x="128" y="47"/>
                </a:moveTo>
                <a:cubicBezTo>
                  <a:pt x="96" y="47"/>
                  <a:pt x="71" y="71"/>
                  <a:pt x="71" y="100"/>
                </a:cubicBezTo>
                <a:cubicBezTo>
                  <a:pt x="71" y="105"/>
                  <a:pt x="72" y="109"/>
                  <a:pt x="73" y="114"/>
                </a:cubicBezTo>
                <a:cubicBezTo>
                  <a:pt x="71" y="114"/>
                  <a:pt x="69" y="114"/>
                  <a:pt x="67" y="114"/>
                </a:cubicBezTo>
                <a:cubicBezTo>
                  <a:pt x="59" y="114"/>
                  <a:pt x="52" y="112"/>
                  <a:pt x="43" y="111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10" y="91"/>
                  <a:pt x="0" y="75"/>
                  <a:pt x="0" y="57"/>
                </a:cubicBezTo>
                <a:cubicBezTo>
                  <a:pt x="0" y="25"/>
                  <a:pt x="30" y="0"/>
                  <a:pt x="67" y="0"/>
                </a:cubicBezTo>
                <a:cubicBezTo>
                  <a:pt x="100" y="0"/>
                  <a:pt x="129" y="20"/>
                  <a:pt x="134" y="47"/>
                </a:cubicBezTo>
                <a:cubicBezTo>
                  <a:pt x="132" y="47"/>
                  <a:pt x="130" y="47"/>
                  <a:pt x="128" y="47"/>
                </a:cubicBezTo>
                <a:close/>
                <a:moveTo>
                  <a:pt x="45" y="29"/>
                </a:moveTo>
                <a:cubicBezTo>
                  <a:pt x="40" y="29"/>
                  <a:pt x="35" y="32"/>
                  <a:pt x="35" y="37"/>
                </a:cubicBezTo>
                <a:cubicBezTo>
                  <a:pt x="35" y="42"/>
                  <a:pt x="40" y="45"/>
                  <a:pt x="45" y="45"/>
                </a:cubicBezTo>
                <a:cubicBezTo>
                  <a:pt x="50" y="45"/>
                  <a:pt x="54" y="42"/>
                  <a:pt x="54" y="37"/>
                </a:cubicBezTo>
                <a:cubicBezTo>
                  <a:pt x="54" y="32"/>
                  <a:pt x="50" y="29"/>
                  <a:pt x="45" y="29"/>
                </a:cubicBezTo>
                <a:close/>
                <a:moveTo>
                  <a:pt x="166" y="138"/>
                </a:moveTo>
                <a:cubicBezTo>
                  <a:pt x="171" y="154"/>
                  <a:pt x="171" y="154"/>
                  <a:pt x="171" y="15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46" y="146"/>
                  <a:pt x="139" y="148"/>
                  <a:pt x="132" y="148"/>
                </a:cubicBezTo>
                <a:cubicBezTo>
                  <a:pt x="100" y="148"/>
                  <a:pt x="75" y="126"/>
                  <a:pt x="75" y="99"/>
                </a:cubicBezTo>
                <a:cubicBezTo>
                  <a:pt x="75" y="72"/>
                  <a:pt x="100" y="50"/>
                  <a:pt x="132" y="50"/>
                </a:cubicBezTo>
                <a:cubicBezTo>
                  <a:pt x="162" y="50"/>
                  <a:pt x="189" y="72"/>
                  <a:pt x="189" y="99"/>
                </a:cubicBezTo>
                <a:cubicBezTo>
                  <a:pt x="189" y="114"/>
                  <a:pt x="179" y="127"/>
                  <a:pt x="166" y="138"/>
                </a:cubicBezTo>
                <a:close/>
                <a:moveTo>
                  <a:pt x="92" y="29"/>
                </a:moveTo>
                <a:cubicBezTo>
                  <a:pt x="87" y="29"/>
                  <a:pt x="82" y="32"/>
                  <a:pt x="82" y="37"/>
                </a:cubicBezTo>
                <a:cubicBezTo>
                  <a:pt x="82" y="42"/>
                  <a:pt x="87" y="45"/>
                  <a:pt x="92" y="45"/>
                </a:cubicBezTo>
                <a:cubicBezTo>
                  <a:pt x="97" y="45"/>
                  <a:pt x="100" y="42"/>
                  <a:pt x="100" y="37"/>
                </a:cubicBezTo>
                <a:cubicBezTo>
                  <a:pt x="100" y="32"/>
                  <a:pt x="97" y="29"/>
                  <a:pt x="92" y="29"/>
                </a:cubicBezTo>
                <a:close/>
                <a:moveTo>
                  <a:pt x="114" y="77"/>
                </a:moveTo>
                <a:cubicBezTo>
                  <a:pt x="110" y="77"/>
                  <a:pt x="107" y="81"/>
                  <a:pt x="107" y="84"/>
                </a:cubicBezTo>
                <a:cubicBezTo>
                  <a:pt x="107" y="87"/>
                  <a:pt x="110" y="91"/>
                  <a:pt x="114" y="91"/>
                </a:cubicBezTo>
                <a:cubicBezTo>
                  <a:pt x="119" y="91"/>
                  <a:pt x="122" y="87"/>
                  <a:pt x="122" y="84"/>
                </a:cubicBezTo>
                <a:cubicBezTo>
                  <a:pt x="122" y="81"/>
                  <a:pt x="119" y="77"/>
                  <a:pt x="114" y="77"/>
                </a:cubicBezTo>
                <a:close/>
                <a:moveTo>
                  <a:pt x="151" y="77"/>
                </a:moveTo>
                <a:cubicBezTo>
                  <a:pt x="147" y="77"/>
                  <a:pt x="144" y="81"/>
                  <a:pt x="144" y="84"/>
                </a:cubicBezTo>
                <a:cubicBezTo>
                  <a:pt x="144" y="87"/>
                  <a:pt x="147" y="91"/>
                  <a:pt x="151" y="91"/>
                </a:cubicBezTo>
                <a:cubicBezTo>
                  <a:pt x="156" y="91"/>
                  <a:pt x="159" y="87"/>
                  <a:pt x="159" y="84"/>
                </a:cubicBezTo>
                <a:cubicBezTo>
                  <a:pt x="159" y="81"/>
                  <a:pt x="156" y="77"/>
                  <a:pt x="151" y="7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45"/>
          <p:cNvSpPr/>
          <p:nvPr/>
        </p:nvSpPr>
        <p:spPr bwMode="auto">
          <a:xfrm>
            <a:off x="2023540" y="1821853"/>
            <a:ext cx="191641" cy="165454"/>
          </a:xfrm>
          <a:custGeom>
            <a:avLst/>
            <a:gdLst>
              <a:gd name="T0" fmla="*/ 83 w 166"/>
              <a:gd name="T1" fmla="*/ 118 h 142"/>
              <a:gd name="T2" fmla="*/ 69 w 166"/>
              <a:gd name="T3" fmla="*/ 118 h 142"/>
              <a:gd name="T4" fmla="*/ 27 w 166"/>
              <a:gd name="T5" fmla="*/ 140 h 142"/>
              <a:gd name="T6" fmla="*/ 16 w 166"/>
              <a:gd name="T7" fmla="*/ 142 h 142"/>
              <a:gd name="T8" fmla="*/ 12 w 166"/>
              <a:gd name="T9" fmla="*/ 138 h 142"/>
              <a:gd name="T10" fmla="*/ 12 w 166"/>
              <a:gd name="T11" fmla="*/ 138 h 142"/>
              <a:gd name="T12" fmla="*/ 14 w 166"/>
              <a:gd name="T13" fmla="*/ 133 h 142"/>
              <a:gd name="T14" fmla="*/ 31 w 166"/>
              <a:gd name="T15" fmla="*/ 106 h 142"/>
              <a:gd name="T16" fmla="*/ 0 w 166"/>
              <a:gd name="T17" fmla="*/ 59 h 142"/>
              <a:gd name="T18" fmla="*/ 83 w 166"/>
              <a:gd name="T19" fmla="*/ 0 h 142"/>
              <a:gd name="T20" fmla="*/ 166 w 166"/>
              <a:gd name="T21" fmla="*/ 59 h 142"/>
              <a:gd name="T22" fmla="*/ 83 w 166"/>
              <a:gd name="T23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6" h="142">
                <a:moveTo>
                  <a:pt x="83" y="118"/>
                </a:moveTo>
                <a:cubicBezTo>
                  <a:pt x="78" y="118"/>
                  <a:pt x="74" y="118"/>
                  <a:pt x="69" y="118"/>
                </a:cubicBezTo>
                <a:cubicBezTo>
                  <a:pt x="57" y="128"/>
                  <a:pt x="43" y="136"/>
                  <a:pt x="27" y="140"/>
                </a:cubicBezTo>
                <a:cubicBezTo>
                  <a:pt x="24" y="141"/>
                  <a:pt x="20" y="142"/>
                  <a:pt x="16" y="142"/>
                </a:cubicBezTo>
                <a:cubicBezTo>
                  <a:pt x="14" y="142"/>
                  <a:pt x="12" y="141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1" y="136"/>
                  <a:pt x="13" y="135"/>
                  <a:pt x="14" y="133"/>
                </a:cubicBezTo>
                <a:cubicBezTo>
                  <a:pt x="20" y="126"/>
                  <a:pt x="27" y="121"/>
                  <a:pt x="31" y="106"/>
                </a:cubicBezTo>
                <a:cubicBezTo>
                  <a:pt x="12" y="95"/>
                  <a:pt x="0" y="78"/>
                  <a:pt x="0" y="59"/>
                </a:cubicBezTo>
                <a:cubicBezTo>
                  <a:pt x="0" y="27"/>
                  <a:pt x="37" y="0"/>
                  <a:pt x="83" y="0"/>
                </a:cubicBezTo>
                <a:cubicBezTo>
                  <a:pt x="129" y="0"/>
                  <a:pt x="166" y="26"/>
                  <a:pt x="166" y="59"/>
                </a:cubicBezTo>
                <a:cubicBezTo>
                  <a:pt x="166" y="92"/>
                  <a:pt x="129" y="118"/>
                  <a:pt x="83" y="1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46"/>
          <p:cNvSpPr>
            <a:spLocks noEditPoints="1"/>
          </p:cNvSpPr>
          <p:nvPr/>
        </p:nvSpPr>
        <p:spPr bwMode="auto">
          <a:xfrm>
            <a:off x="2258031" y="1821853"/>
            <a:ext cx="192831" cy="165454"/>
          </a:xfrm>
          <a:custGeom>
            <a:avLst/>
            <a:gdLst>
              <a:gd name="T0" fmla="*/ 83 w 166"/>
              <a:gd name="T1" fmla="*/ 118 h 142"/>
              <a:gd name="T2" fmla="*/ 70 w 166"/>
              <a:gd name="T3" fmla="*/ 118 h 142"/>
              <a:gd name="T4" fmla="*/ 27 w 166"/>
              <a:gd name="T5" fmla="*/ 140 h 142"/>
              <a:gd name="T6" fmla="*/ 17 w 166"/>
              <a:gd name="T7" fmla="*/ 142 h 142"/>
              <a:gd name="T8" fmla="*/ 16 w 166"/>
              <a:gd name="T9" fmla="*/ 142 h 142"/>
              <a:gd name="T10" fmla="*/ 12 w 166"/>
              <a:gd name="T11" fmla="*/ 138 h 142"/>
              <a:gd name="T12" fmla="*/ 12 w 166"/>
              <a:gd name="T13" fmla="*/ 138 h 142"/>
              <a:gd name="T14" fmla="*/ 15 w 166"/>
              <a:gd name="T15" fmla="*/ 133 h 142"/>
              <a:gd name="T16" fmla="*/ 32 w 166"/>
              <a:gd name="T17" fmla="*/ 106 h 142"/>
              <a:gd name="T18" fmla="*/ 0 w 166"/>
              <a:gd name="T19" fmla="*/ 59 h 142"/>
              <a:gd name="T20" fmla="*/ 83 w 166"/>
              <a:gd name="T21" fmla="*/ 0 h 142"/>
              <a:gd name="T22" fmla="*/ 166 w 166"/>
              <a:gd name="T23" fmla="*/ 59 h 142"/>
              <a:gd name="T24" fmla="*/ 83 w 166"/>
              <a:gd name="T25" fmla="*/ 118 h 142"/>
              <a:gd name="T26" fmla="*/ 12 w 166"/>
              <a:gd name="T27" fmla="*/ 59 h 142"/>
              <a:gd name="T28" fmla="*/ 37 w 166"/>
              <a:gd name="T29" fmla="*/ 95 h 142"/>
              <a:gd name="T30" fmla="*/ 45 w 166"/>
              <a:gd name="T31" fmla="*/ 100 h 142"/>
              <a:gd name="T32" fmla="*/ 43 w 166"/>
              <a:gd name="T33" fmla="*/ 109 h 142"/>
              <a:gd name="T34" fmla="*/ 36 w 166"/>
              <a:gd name="T35" fmla="*/ 125 h 142"/>
              <a:gd name="T36" fmla="*/ 62 w 166"/>
              <a:gd name="T37" fmla="*/ 109 h 142"/>
              <a:gd name="T38" fmla="*/ 66 w 166"/>
              <a:gd name="T39" fmla="*/ 105 h 142"/>
              <a:gd name="T40" fmla="*/ 71 w 166"/>
              <a:gd name="T41" fmla="*/ 106 h 142"/>
              <a:gd name="T42" fmla="*/ 83 w 166"/>
              <a:gd name="T43" fmla="*/ 107 h 142"/>
              <a:gd name="T44" fmla="*/ 154 w 166"/>
              <a:gd name="T45" fmla="*/ 59 h 142"/>
              <a:gd name="T46" fmla="*/ 83 w 166"/>
              <a:gd name="T47" fmla="*/ 12 h 142"/>
              <a:gd name="T48" fmla="*/ 12 w 166"/>
              <a:gd name="T49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6" h="142">
                <a:moveTo>
                  <a:pt x="83" y="118"/>
                </a:moveTo>
                <a:cubicBezTo>
                  <a:pt x="79" y="118"/>
                  <a:pt x="74" y="118"/>
                  <a:pt x="70" y="118"/>
                </a:cubicBezTo>
                <a:cubicBezTo>
                  <a:pt x="58" y="128"/>
                  <a:pt x="43" y="136"/>
                  <a:pt x="27" y="140"/>
                </a:cubicBezTo>
                <a:cubicBezTo>
                  <a:pt x="24" y="141"/>
                  <a:pt x="20" y="142"/>
                  <a:pt x="17" y="142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4" y="142"/>
                  <a:pt x="13" y="141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36"/>
                  <a:pt x="13" y="135"/>
                  <a:pt x="15" y="133"/>
                </a:cubicBezTo>
                <a:cubicBezTo>
                  <a:pt x="21" y="126"/>
                  <a:pt x="27" y="121"/>
                  <a:pt x="32" y="106"/>
                </a:cubicBezTo>
                <a:cubicBezTo>
                  <a:pt x="13" y="95"/>
                  <a:pt x="0" y="78"/>
                  <a:pt x="0" y="59"/>
                </a:cubicBezTo>
                <a:cubicBezTo>
                  <a:pt x="0" y="26"/>
                  <a:pt x="37" y="0"/>
                  <a:pt x="83" y="0"/>
                </a:cubicBezTo>
                <a:cubicBezTo>
                  <a:pt x="129" y="0"/>
                  <a:pt x="166" y="26"/>
                  <a:pt x="166" y="59"/>
                </a:cubicBezTo>
                <a:cubicBezTo>
                  <a:pt x="166" y="92"/>
                  <a:pt x="129" y="118"/>
                  <a:pt x="83" y="118"/>
                </a:cubicBezTo>
                <a:close/>
                <a:moveTo>
                  <a:pt x="12" y="59"/>
                </a:moveTo>
                <a:cubicBezTo>
                  <a:pt x="12" y="73"/>
                  <a:pt x="21" y="86"/>
                  <a:pt x="37" y="95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43" y="109"/>
                  <a:pt x="43" y="109"/>
                  <a:pt x="43" y="109"/>
                </a:cubicBezTo>
                <a:cubicBezTo>
                  <a:pt x="41" y="115"/>
                  <a:pt x="39" y="120"/>
                  <a:pt x="36" y="125"/>
                </a:cubicBezTo>
                <a:cubicBezTo>
                  <a:pt x="46" y="121"/>
                  <a:pt x="54" y="115"/>
                  <a:pt x="62" y="109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5" y="106"/>
                  <a:pt x="79" y="107"/>
                  <a:pt x="83" y="107"/>
                </a:cubicBezTo>
                <a:cubicBezTo>
                  <a:pt x="122" y="107"/>
                  <a:pt x="154" y="85"/>
                  <a:pt x="154" y="59"/>
                </a:cubicBezTo>
                <a:cubicBezTo>
                  <a:pt x="154" y="34"/>
                  <a:pt x="122" y="12"/>
                  <a:pt x="83" y="12"/>
                </a:cubicBezTo>
                <a:cubicBezTo>
                  <a:pt x="45" y="12"/>
                  <a:pt x="12" y="34"/>
                  <a:pt x="12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47"/>
          <p:cNvSpPr>
            <a:spLocks noEditPoints="1"/>
          </p:cNvSpPr>
          <p:nvPr/>
        </p:nvSpPr>
        <p:spPr bwMode="auto">
          <a:xfrm>
            <a:off x="2493714" y="1821853"/>
            <a:ext cx="191641" cy="151170"/>
          </a:xfrm>
          <a:custGeom>
            <a:avLst/>
            <a:gdLst>
              <a:gd name="T0" fmla="*/ 65 w 165"/>
              <a:gd name="T1" fmla="*/ 95 h 130"/>
              <a:gd name="T2" fmla="*/ 48 w 165"/>
              <a:gd name="T3" fmla="*/ 93 h 130"/>
              <a:gd name="T4" fmla="*/ 23 w 165"/>
              <a:gd name="T5" fmla="*/ 105 h 130"/>
              <a:gd name="T6" fmla="*/ 15 w 165"/>
              <a:gd name="T7" fmla="*/ 107 h 130"/>
              <a:gd name="T8" fmla="*/ 15 w 165"/>
              <a:gd name="T9" fmla="*/ 107 h 130"/>
              <a:gd name="T10" fmla="*/ 12 w 165"/>
              <a:gd name="T11" fmla="*/ 104 h 130"/>
              <a:gd name="T12" fmla="*/ 13 w 165"/>
              <a:gd name="T13" fmla="*/ 100 h 130"/>
              <a:gd name="T14" fmla="*/ 24 w 165"/>
              <a:gd name="T15" fmla="*/ 84 h 130"/>
              <a:gd name="T16" fmla="*/ 0 w 165"/>
              <a:gd name="T17" fmla="*/ 47 h 130"/>
              <a:gd name="T18" fmla="*/ 65 w 165"/>
              <a:gd name="T19" fmla="*/ 0 h 130"/>
              <a:gd name="T20" fmla="*/ 130 w 165"/>
              <a:gd name="T21" fmla="*/ 47 h 130"/>
              <a:gd name="T22" fmla="*/ 65 w 165"/>
              <a:gd name="T23" fmla="*/ 95 h 130"/>
              <a:gd name="T24" fmla="*/ 141 w 165"/>
              <a:gd name="T25" fmla="*/ 108 h 130"/>
              <a:gd name="T26" fmla="*/ 151 w 165"/>
              <a:gd name="T27" fmla="*/ 123 h 130"/>
              <a:gd name="T28" fmla="*/ 153 w 165"/>
              <a:gd name="T29" fmla="*/ 127 h 130"/>
              <a:gd name="T30" fmla="*/ 150 w 165"/>
              <a:gd name="T31" fmla="*/ 130 h 130"/>
              <a:gd name="T32" fmla="*/ 142 w 165"/>
              <a:gd name="T33" fmla="*/ 129 h 130"/>
              <a:gd name="T34" fmla="*/ 116 w 165"/>
              <a:gd name="T35" fmla="*/ 117 h 130"/>
              <a:gd name="T36" fmla="*/ 100 w 165"/>
              <a:gd name="T37" fmla="*/ 118 h 130"/>
              <a:gd name="T38" fmla="*/ 57 w 165"/>
              <a:gd name="T39" fmla="*/ 106 h 130"/>
              <a:gd name="T40" fmla="*/ 65 w 165"/>
              <a:gd name="T41" fmla="*/ 107 h 130"/>
              <a:gd name="T42" fmla="*/ 118 w 165"/>
              <a:gd name="T43" fmla="*/ 90 h 130"/>
              <a:gd name="T44" fmla="*/ 142 w 165"/>
              <a:gd name="T45" fmla="*/ 47 h 130"/>
              <a:gd name="T46" fmla="*/ 139 w 165"/>
              <a:gd name="T47" fmla="*/ 33 h 130"/>
              <a:gd name="T48" fmla="*/ 165 w 165"/>
              <a:gd name="T49" fmla="*/ 71 h 130"/>
              <a:gd name="T50" fmla="*/ 141 w 165"/>
              <a:gd name="T51" fmla="*/ 10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5" h="130">
                <a:moveTo>
                  <a:pt x="65" y="95"/>
                </a:moveTo>
                <a:cubicBezTo>
                  <a:pt x="59" y="95"/>
                  <a:pt x="54" y="94"/>
                  <a:pt x="48" y="93"/>
                </a:cubicBezTo>
                <a:cubicBezTo>
                  <a:pt x="41" y="99"/>
                  <a:pt x="32" y="103"/>
                  <a:pt x="23" y="105"/>
                </a:cubicBezTo>
                <a:cubicBezTo>
                  <a:pt x="20" y="106"/>
                  <a:pt x="18" y="106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3" y="107"/>
                  <a:pt x="12" y="105"/>
                  <a:pt x="12" y="104"/>
                </a:cubicBezTo>
                <a:cubicBezTo>
                  <a:pt x="11" y="102"/>
                  <a:pt x="12" y="101"/>
                  <a:pt x="13" y="100"/>
                </a:cubicBezTo>
                <a:cubicBezTo>
                  <a:pt x="17" y="96"/>
                  <a:pt x="21" y="92"/>
                  <a:pt x="24" y="84"/>
                </a:cubicBezTo>
                <a:cubicBezTo>
                  <a:pt x="9" y="76"/>
                  <a:pt x="0" y="62"/>
                  <a:pt x="0" y="47"/>
                </a:cubicBezTo>
                <a:cubicBezTo>
                  <a:pt x="0" y="21"/>
                  <a:pt x="29" y="0"/>
                  <a:pt x="65" y="0"/>
                </a:cubicBezTo>
                <a:cubicBezTo>
                  <a:pt x="101" y="0"/>
                  <a:pt x="130" y="21"/>
                  <a:pt x="130" y="47"/>
                </a:cubicBezTo>
                <a:cubicBezTo>
                  <a:pt x="130" y="74"/>
                  <a:pt x="101" y="95"/>
                  <a:pt x="65" y="95"/>
                </a:cubicBezTo>
                <a:close/>
                <a:moveTo>
                  <a:pt x="141" y="108"/>
                </a:moveTo>
                <a:cubicBezTo>
                  <a:pt x="144" y="116"/>
                  <a:pt x="148" y="119"/>
                  <a:pt x="151" y="123"/>
                </a:cubicBezTo>
                <a:cubicBezTo>
                  <a:pt x="152" y="125"/>
                  <a:pt x="154" y="126"/>
                  <a:pt x="153" y="127"/>
                </a:cubicBezTo>
                <a:cubicBezTo>
                  <a:pt x="153" y="129"/>
                  <a:pt x="152" y="130"/>
                  <a:pt x="150" y="130"/>
                </a:cubicBezTo>
                <a:cubicBezTo>
                  <a:pt x="147" y="130"/>
                  <a:pt x="145" y="129"/>
                  <a:pt x="142" y="129"/>
                </a:cubicBezTo>
                <a:cubicBezTo>
                  <a:pt x="133" y="126"/>
                  <a:pt x="124" y="122"/>
                  <a:pt x="116" y="117"/>
                </a:cubicBezTo>
                <a:cubicBezTo>
                  <a:pt x="111" y="118"/>
                  <a:pt x="106" y="118"/>
                  <a:pt x="100" y="118"/>
                </a:cubicBezTo>
                <a:cubicBezTo>
                  <a:pt x="83" y="118"/>
                  <a:pt x="68" y="114"/>
                  <a:pt x="57" y="106"/>
                </a:cubicBezTo>
                <a:cubicBezTo>
                  <a:pt x="59" y="106"/>
                  <a:pt x="62" y="107"/>
                  <a:pt x="65" y="107"/>
                </a:cubicBezTo>
                <a:cubicBezTo>
                  <a:pt x="85" y="107"/>
                  <a:pt x="103" y="101"/>
                  <a:pt x="118" y="90"/>
                </a:cubicBezTo>
                <a:cubicBezTo>
                  <a:pt x="133" y="79"/>
                  <a:pt x="142" y="64"/>
                  <a:pt x="142" y="47"/>
                </a:cubicBezTo>
                <a:cubicBezTo>
                  <a:pt x="142" y="43"/>
                  <a:pt x="141" y="38"/>
                  <a:pt x="139" y="33"/>
                </a:cubicBezTo>
                <a:cubicBezTo>
                  <a:pt x="155" y="42"/>
                  <a:pt x="165" y="56"/>
                  <a:pt x="165" y="71"/>
                </a:cubicBezTo>
                <a:cubicBezTo>
                  <a:pt x="165" y="86"/>
                  <a:pt x="156" y="99"/>
                  <a:pt x="141" y="10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2732967" y="1821853"/>
            <a:ext cx="192831" cy="151170"/>
          </a:xfrm>
          <a:custGeom>
            <a:avLst/>
            <a:gdLst>
              <a:gd name="T0" fmla="*/ 130 w 166"/>
              <a:gd name="T1" fmla="*/ 47 h 130"/>
              <a:gd name="T2" fmla="*/ 65 w 166"/>
              <a:gd name="T3" fmla="*/ 95 h 130"/>
              <a:gd name="T4" fmla="*/ 49 w 166"/>
              <a:gd name="T5" fmla="*/ 93 h 130"/>
              <a:gd name="T6" fmla="*/ 23 w 166"/>
              <a:gd name="T7" fmla="*/ 105 h 130"/>
              <a:gd name="T8" fmla="*/ 15 w 166"/>
              <a:gd name="T9" fmla="*/ 107 h 130"/>
              <a:gd name="T10" fmla="*/ 15 w 166"/>
              <a:gd name="T11" fmla="*/ 107 h 130"/>
              <a:gd name="T12" fmla="*/ 12 w 166"/>
              <a:gd name="T13" fmla="*/ 104 h 130"/>
              <a:gd name="T14" fmla="*/ 14 w 166"/>
              <a:gd name="T15" fmla="*/ 100 h 130"/>
              <a:gd name="T16" fmla="*/ 25 w 166"/>
              <a:gd name="T17" fmla="*/ 84 h 130"/>
              <a:gd name="T18" fmla="*/ 0 w 166"/>
              <a:gd name="T19" fmla="*/ 47 h 130"/>
              <a:gd name="T20" fmla="*/ 65 w 166"/>
              <a:gd name="T21" fmla="*/ 0 h 130"/>
              <a:gd name="T22" fmla="*/ 130 w 166"/>
              <a:gd name="T23" fmla="*/ 47 h 130"/>
              <a:gd name="T24" fmla="*/ 12 w 166"/>
              <a:gd name="T25" fmla="*/ 47 h 130"/>
              <a:gd name="T26" fmla="*/ 30 w 166"/>
              <a:gd name="T27" fmla="*/ 74 h 130"/>
              <a:gd name="T28" fmla="*/ 39 w 166"/>
              <a:gd name="T29" fmla="*/ 79 h 130"/>
              <a:gd name="T30" fmla="*/ 36 w 166"/>
              <a:gd name="T31" fmla="*/ 87 h 130"/>
              <a:gd name="T32" fmla="*/ 42 w 166"/>
              <a:gd name="T33" fmla="*/ 84 h 130"/>
              <a:gd name="T34" fmla="*/ 46 w 166"/>
              <a:gd name="T35" fmla="*/ 81 h 130"/>
              <a:gd name="T36" fmla="*/ 51 w 166"/>
              <a:gd name="T37" fmla="*/ 82 h 130"/>
              <a:gd name="T38" fmla="*/ 65 w 166"/>
              <a:gd name="T39" fmla="*/ 83 h 130"/>
              <a:gd name="T40" fmla="*/ 118 w 166"/>
              <a:gd name="T41" fmla="*/ 47 h 130"/>
              <a:gd name="T42" fmla="*/ 65 w 166"/>
              <a:gd name="T43" fmla="*/ 12 h 130"/>
              <a:gd name="T44" fmla="*/ 12 w 166"/>
              <a:gd name="T45" fmla="*/ 47 h 130"/>
              <a:gd name="T46" fmla="*/ 152 w 166"/>
              <a:gd name="T47" fmla="*/ 123 h 130"/>
              <a:gd name="T48" fmla="*/ 154 w 166"/>
              <a:gd name="T49" fmla="*/ 127 h 130"/>
              <a:gd name="T50" fmla="*/ 150 w 166"/>
              <a:gd name="T51" fmla="*/ 130 h 130"/>
              <a:gd name="T52" fmla="*/ 142 w 166"/>
              <a:gd name="T53" fmla="*/ 129 h 130"/>
              <a:gd name="T54" fmla="*/ 117 w 166"/>
              <a:gd name="T55" fmla="*/ 117 h 130"/>
              <a:gd name="T56" fmla="*/ 100 w 166"/>
              <a:gd name="T57" fmla="*/ 118 h 130"/>
              <a:gd name="T58" fmla="*/ 57 w 166"/>
              <a:gd name="T59" fmla="*/ 106 h 130"/>
              <a:gd name="T60" fmla="*/ 65 w 166"/>
              <a:gd name="T61" fmla="*/ 107 h 130"/>
              <a:gd name="T62" fmla="*/ 118 w 166"/>
              <a:gd name="T63" fmla="*/ 90 h 130"/>
              <a:gd name="T64" fmla="*/ 142 w 166"/>
              <a:gd name="T65" fmla="*/ 47 h 130"/>
              <a:gd name="T66" fmla="*/ 140 w 166"/>
              <a:gd name="T67" fmla="*/ 33 h 130"/>
              <a:gd name="T68" fmla="*/ 166 w 166"/>
              <a:gd name="T69" fmla="*/ 71 h 130"/>
              <a:gd name="T70" fmla="*/ 141 w 166"/>
              <a:gd name="T71" fmla="*/ 108 h 130"/>
              <a:gd name="T72" fmla="*/ 152 w 166"/>
              <a:gd name="T73" fmla="*/ 1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" h="130">
                <a:moveTo>
                  <a:pt x="130" y="47"/>
                </a:moveTo>
                <a:cubicBezTo>
                  <a:pt x="130" y="74"/>
                  <a:pt x="101" y="95"/>
                  <a:pt x="65" y="95"/>
                </a:cubicBezTo>
                <a:cubicBezTo>
                  <a:pt x="59" y="95"/>
                  <a:pt x="54" y="94"/>
                  <a:pt x="49" y="93"/>
                </a:cubicBezTo>
                <a:cubicBezTo>
                  <a:pt x="41" y="99"/>
                  <a:pt x="32" y="103"/>
                  <a:pt x="23" y="105"/>
                </a:cubicBezTo>
                <a:cubicBezTo>
                  <a:pt x="21" y="106"/>
                  <a:pt x="18" y="106"/>
                  <a:pt x="15" y="107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13" y="107"/>
                  <a:pt x="12" y="105"/>
                  <a:pt x="12" y="104"/>
                </a:cubicBezTo>
                <a:cubicBezTo>
                  <a:pt x="11" y="102"/>
                  <a:pt x="13" y="101"/>
                  <a:pt x="14" y="100"/>
                </a:cubicBezTo>
                <a:cubicBezTo>
                  <a:pt x="17" y="96"/>
                  <a:pt x="21" y="92"/>
                  <a:pt x="25" y="84"/>
                </a:cubicBezTo>
                <a:cubicBezTo>
                  <a:pt x="10" y="76"/>
                  <a:pt x="0" y="62"/>
                  <a:pt x="0" y="47"/>
                </a:cubicBezTo>
                <a:cubicBezTo>
                  <a:pt x="0" y="21"/>
                  <a:pt x="29" y="0"/>
                  <a:pt x="65" y="0"/>
                </a:cubicBezTo>
                <a:cubicBezTo>
                  <a:pt x="101" y="0"/>
                  <a:pt x="130" y="21"/>
                  <a:pt x="130" y="47"/>
                </a:cubicBezTo>
                <a:close/>
                <a:moveTo>
                  <a:pt x="12" y="47"/>
                </a:moveTo>
                <a:cubicBezTo>
                  <a:pt x="12" y="58"/>
                  <a:pt x="19" y="67"/>
                  <a:pt x="30" y="74"/>
                </a:cubicBezTo>
                <a:cubicBezTo>
                  <a:pt x="39" y="79"/>
                  <a:pt x="39" y="79"/>
                  <a:pt x="39" y="79"/>
                </a:cubicBezTo>
                <a:cubicBezTo>
                  <a:pt x="36" y="87"/>
                  <a:pt x="36" y="87"/>
                  <a:pt x="36" y="87"/>
                </a:cubicBezTo>
                <a:cubicBezTo>
                  <a:pt x="38" y="86"/>
                  <a:pt x="40" y="85"/>
                  <a:pt x="42" y="84"/>
                </a:cubicBezTo>
                <a:cubicBezTo>
                  <a:pt x="46" y="81"/>
                  <a:pt x="46" y="81"/>
                  <a:pt x="46" y="81"/>
                </a:cubicBezTo>
                <a:cubicBezTo>
                  <a:pt x="51" y="82"/>
                  <a:pt x="51" y="82"/>
                  <a:pt x="51" y="82"/>
                </a:cubicBezTo>
                <a:cubicBezTo>
                  <a:pt x="55" y="82"/>
                  <a:pt x="60" y="83"/>
                  <a:pt x="65" y="83"/>
                </a:cubicBezTo>
                <a:cubicBezTo>
                  <a:pt x="94" y="83"/>
                  <a:pt x="118" y="67"/>
                  <a:pt x="118" y="47"/>
                </a:cubicBezTo>
                <a:cubicBezTo>
                  <a:pt x="118" y="28"/>
                  <a:pt x="94" y="12"/>
                  <a:pt x="65" y="12"/>
                </a:cubicBezTo>
                <a:cubicBezTo>
                  <a:pt x="36" y="12"/>
                  <a:pt x="12" y="28"/>
                  <a:pt x="12" y="47"/>
                </a:cubicBezTo>
                <a:close/>
                <a:moveTo>
                  <a:pt x="152" y="123"/>
                </a:moveTo>
                <a:cubicBezTo>
                  <a:pt x="153" y="125"/>
                  <a:pt x="154" y="126"/>
                  <a:pt x="154" y="127"/>
                </a:cubicBezTo>
                <a:cubicBezTo>
                  <a:pt x="153" y="129"/>
                  <a:pt x="152" y="130"/>
                  <a:pt x="150" y="130"/>
                </a:cubicBezTo>
                <a:cubicBezTo>
                  <a:pt x="148" y="130"/>
                  <a:pt x="145" y="129"/>
                  <a:pt x="142" y="129"/>
                </a:cubicBezTo>
                <a:cubicBezTo>
                  <a:pt x="133" y="126"/>
                  <a:pt x="124" y="122"/>
                  <a:pt x="117" y="117"/>
                </a:cubicBezTo>
                <a:cubicBezTo>
                  <a:pt x="112" y="118"/>
                  <a:pt x="106" y="118"/>
                  <a:pt x="100" y="118"/>
                </a:cubicBezTo>
                <a:cubicBezTo>
                  <a:pt x="84" y="118"/>
                  <a:pt x="68" y="114"/>
                  <a:pt x="57" y="106"/>
                </a:cubicBezTo>
                <a:cubicBezTo>
                  <a:pt x="60" y="106"/>
                  <a:pt x="62" y="107"/>
                  <a:pt x="65" y="107"/>
                </a:cubicBezTo>
                <a:cubicBezTo>
                  <a:pt x="85" y="107"/>
                  <a:pt x="104" y="101"/>
                  <a:pt x="118" y="90"/>
                </a:cubicBezTo>
                <a:cubicBezTo>
                  <a:pt x="133" y="79"/>
                  <a:pt x="142" y="64"/>
                  <a:pt x="142" y="47"/>
                </a:cubicBezTo>
                <a:cubicBezTo>
                  <a:pt x="142" y="43"/>
                  <a:pt x="141" y="38"/>
                  <a:pt x="140" y="33"/>
                </a:cubicBezTo>
                <a:cubicBezTo>
                  <a:pt x="155" y="42"/>
                  <a:pt x="166" y="56"/>
                  <a:pt x="166" y="71"/>
                </a:cubicBezTo>
                <a:cubicBezTo>
                  <a:pt x="166" y="86"/>
                  <a:pt x="156" y="99"/>
                  <a:pt x="141" y="108"/>
                </a:cubicBezTo>
                <a:cubicBezTo>
                  <a:pt x="144" y="116"/>
                  <a:pt x="148" y="119"/>
                  <a:pt x="152" y="12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49"/>
          <p:cNvSpPr>
            <a:spLocks noEditPoints="1"/>
          </p:cNvSpPr>
          <p:nvPr/>
        </p:nvSpPr>
        <p:spPr bwMode="auto">
          <a:xfrm>
            <a:off x="3016261" y="1801618"/>
            <a:ext cx="219018" cy="178547"/>
          </a:xfrm>
          <a:custGeom>
            <a:avLst/>
            <a:gdLst>
              <a:gd name="T0" fmla="*/ 128 w 189"/>
              <a:gd name="T1" fmla="*/ 47 h 154"/>
              <a:gd name="T2" fmla="*/ 71 w 189"/>
              <a:gd name="T3" fmla="*/ 100 h 154"/>
              <a:gd name="T4" fmla="*/ 73 w 189"/>
              <a:gd name="T5" fmla="*/ 114 h 154"/>
              <a:gd name="T6" fmla="*/ 67 w 189"/>
              <a:gd name="T7" fmla="*/ 114 h 154"/>
              <a:gd name="T8" fmla="*/ 43 w 189"/>
              <a:gd name="T9" fmla="*/ 111 h 154"/>
              <a:gd name="T10" fmla="*/ 20 w 189"/>
              <a:gd name="T11" fmla="*/ 122 h 154"/>
              <a:gd name="T12" fmla="*/ 27 w 189"/>
              <a:gd name="T13" fmla="*/ 102 h 154"/>
              <a:gd name="T14" fmla="*/ 0 w 189"/>
              <a:gd name="T15" fmla="*/ 57 h 154"/>
              <a:gd name="T16" fmla="*/ 67 w 189"/>
              <a:gd name="T17" fmla="*/ 0 h 154"/>
              <a:gd name="T18" fmla="*/ 134 w 189"/>
              <a:gd name="T19" fmla="*/ 47 h 154"/>
              <a:gd name="T20" fmla="*/ 128 w 189"/>
              <a:gd name="T21" fmla="*/ 47 h 154"/>
              <a:gd name="T22" fmla="*/ 45 w 189"/>
              <a:gd name="T23" fmla="*/ 29 h 154"/>
              <a:gd name="T24" fmla="*/ 35 w 189"/>
              <a:gd name="T25" fmla="*/ 37 h 154"/>
              <a:gd name="T26" fmla="*/ 45 w 189"/>
              <a:gd name="T27" fmla="*/ 45 h 154"/>
              <a:gd name="T28" fmla="*/ 54 w 189"/>
              <a:gd name="T29" fmla="*/ 37 h 154"/>
              <a:gd name="T30" fmla="*/ 45 w 189"/>
              <a:gd name="T31" fmla="*/ 29 h 154"/>
              <a:gd name="T32" fmla="*/ 166 w 189"/>
              <a:gd name="T33" fmla="*/ 138 h 154"/>
              <a:gd name="T34" fmla="*/ 171 w 189"/>
              <a:gd name="T35" fmla="*/ 154 h 154"/>
              <a:gd name="T36" fmla="*/ 152 w 189"/>
              <a:gd name="T37" fmla="*/ 144 h 154"/>
              <a:gd name="T38" fmla="*/ 132 w 189"/>
              <a:gd name="T39" fmla="*/ 148 h 154"/>
              <a:gd name="T40" fmla="*/ 75 w 189"/>
              <a:gd name="T41" fmla="*/ 99 h 154"/>
              <a:gd name="T42" fmla="*/ 132 w 189"/>
              <a:gd name="T43" fmla="*/ 50 h 154"/>
              <a:gd name="T44" fmla="*/ 189 w 189"/>
              <a:gd name="T45" fmla="*/ 99 h 154"/>
              <a:gd name="T46" fmla="*/ 166 w 189"/>
              <a:gd name="T47" fmla="*/ 138 h 154"/>
              <a:gd name="T48" fmla="*/ 92 w 189"/>
              <a:gd name="T49" fmla="*/ 29 h 154"/>
              <a:gd name="T50" fmla="*/ 82 w 189"/>
              <a:gd name="T51" fmla="*/ 37 h 154"/>
              <a:gd name="T52" fmla="*/ 92 w 189"/>
              <a:gd name="T53" fmla="*/ 45 h 154"/>
              <a:gd name="T54" fmla="*/ 100 w 189"/>
              <a:gd name="T55" fmla="*/ 37 h 154"/>
              <a:gd name="T56" fmla="*/ 92 w 189"/>
              <a:gd name="T57" fmla="*/ 29 h 154"/>
              <a:gd name="T58" fmla="*/ 114 w 189"/>
              <a:gd name="T59" fmla="*/ 77 h 154"/>
              <a:gd name="T60" fmla="*/ 107 w 189"/>
              <a:gd name="T61" fmla="*/ 84 h 154"/>
              <a:gd name="T62" fmla="*/ 114 w 189"/>
              <a:gd name="T63" fmla="*/ 91 h 154"/>
              <a:gd name="T64" fmla="*/ 122 w 189"/>
              <a:gd name="T65" fmla="*/ 84 h 154"/>
              <a:gd name="T66" fmla="*/ 114 w 189"/>
              <a:gd name="T67" fmla="*/ 77 h 154"/>
              <a:gd name="T68" fmla="*/ 151 w 189"/>
              <a:gd name="T69" fmla="*/ 77 h 154"/>
              <a:gd name="T70" fmla="*/ 144 w 189"/>
              <a:gd name="T71" fmla="*/ 84 h 154"/>
              <a:gd name="T72" fmla="*/ 151 w 189"/>
              <a:gd name="T73" fmla="*/ 91 h 154"/>
              <a:gd name="T74" fmla="*/ 159 w 189"/>
              <a:gd name="T75" fmla="*/ 84 h 154"/>
              <a:gd name="T76" fmla="*/ 151 w 189"/>
              <a:gd name="T7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9" h="154">
                <a:moveTo>
                  <a:pt x="128" y="47"/>
                </a:moveTo>
                <a:cubicBezTo>
                  <a:pt x="96" y="47"/>
                  <a:pt x="71" y="71"/>
                  <a:pt x="71" y="100"/>
                </a:cubicBezTo>
                <a:cubicBezTo>
                  <a:pt x="71" y="105"/>
                  <a:pt x="72" y="109"/>
                  <a:pt x="73" y="114"/>
                </a:cubicBezTo>
                <a:cubicBezTo>
                  <a:pt x="71" y="114"/>
                  <a:pt x="69" y="114"/>
                  <a:pt x="67" y="114"/>
                </a:cubicBezTo>
                <a:cubicBezTo>
                  <a:pt x="59" y="114"/>
                  <a:pt x="52" y="112"/>
                  <a:pt x="43" y="111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10" y="91"/>
                  <a:pt x="0" y="75"/>
                  <a:pt x="0" y="57"/>
                </a:cubicBezTo>
                <a:cubicBezTo>
                  <a:pt x="0" y="25"/>
                  <a:pt x="30" y="0"/>
                  <a:pt x="67" y="0"/>
                </a:cubicBezTo>
                <a:cubicBezTo>
                  <a:pt x="100" y="0"/>
                  <a:pt x="129" y="20"/>
                  <a:pt x="134" y="47"/>
                </a:cubicBezTo>
                <a:cubicBezTo>
                  <a:pt x="132" y="47"/>
                  <a:pt x="130" y="47"/>
                  <a:pt x="128" y="47"/>
                </a:cubicBezTo>
                <a:close/>
                <a:moveTo>
                  <a:pt x="45" y="29"/>
                </a:moveTo>
                <a:cubicBezTo>
                  <a:pt x="40" y="29"/>
                  <a:pt x="35" y="32"/>
                  <a:pt x="35" y="37"/>
                </a:cubicBezTo>
                <a:cubicBezTo>
                  <a:pt x="35" y="42"/>
                  <a:pt x="40" y="45"/>
                  <a:pt x="45" y="45"/>
                </a:cubicBezTo>
                <a:cubicBezTo>
                  <a:pt x="50" y="45"/>
                  <a:pt x="54" y="42"/>
                  <a:pt x="54" y="37"/>
                </a:cubicBezTo>
                <a:cubicBezTo>
                  <a:pt x="54" y="32"/>
                  <a:pt x="50" y="29"/>
                  <a:pt x="45" y="29"/>
                </a:cubicBezTo>
                <a:close/>
                <a:moveTo>
                  <a:pt x="166" y="138"/>
                </a:moveTo>
                <a:cubicBezTo>
                  <a:pt x="171" y="154"/>
                  <a:pt x="171" y="154"/>
                  <a:pt x="171" y="15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46" y="146"/>
                  <a:pt x="139" y="148"/>
                  <a:pt x="132" y="148"/>
                </a:cubicBezTo>
                <a:cubicBezTo>
                  <a:pt x="100" y="148"/>
                  <a:pt x="75" y="126"/>
                  <a:pt x="75" y="99"/>
                </a:cubicBezTo>
                <a:cubicBezTo>
                  <a:pt x="75" y="72"/>
                  <a:pt x="100" y="50"/>
                  <a:pt x="132" y="50"/>
                </a:cubicBezTo>
                <a:cubicBezTo>
                  <a:pt x="162" y="50"/>
                  <a:pt x="189" y="72"/>
                  <a:pt x="189" y="99"/>
                </a:cubicBezTo>
                <a:cubicBezTo>
                  <a:pt x="189" y="114"/>
                  <a:pt x="179" y="127"/>
                  <a:pt x="166" y="138"/>
                </a:cubicBezTo>
                <a:close/>
                <a:moveTo>
                  <a:pt x="92" y="29"/>
                </a:moveTo>
                <a:cubicBezTo>
                  <a:pt x="87" y="29"/>
                  <a:pt x="82" y="32"/>
                  <a:pt x="82" y="37"/>
                </a:cubicBezTo>
                <a:cubicBezTo>
                  <a:pt x="82" y="42"/>
                  <a:pt x="87" y="45"/>
                  <a:pt x="92" y="45"/>
                </a:cubicBezTo>
                <a:cubicBezTo>
                  <a:pt x="97" y="45"/>
                  <a:pt x="100" y="42"/>
                  <a:pt x="100" y="37"/>
                </a:cubicBezTo>
                <a:cubicBezTo>
                  <a:pt x="100" y="32"/>
                  <a:pt x="97" y="29"/>
                  <a:pt x="92" y="29"/>
                </a:cubicBezTo>
                <a:close/>
                <a:moveTo>
                  <a:pt x="114" y="77"/>
                </a:moveTo>
                <a:cubicBezTo>
                  <a:pt x="110" y="77"/>
                  <a:pt x="107" y="81"/>
                  <a:pt x="107" y="84"/>
                </a:cubicBezTo>
                <a:cubicBezTo>
                  <a:pt x="107" y="87"/>
                  <a:pt x="110" y="91"/>
                  <a:pt x="114" y="91"/>
                </a:cubicBezTo>
                <a:cubicBezTo>
                  <a:pt x="119" y="91"/>
                  <a:pt x="122" y="87"/>
                  <a:pt x="122" y="84"/>
                </a:cubicBezTo>
                <a:cubicBezTo>
                  <a:pt x="122" y="81"/>
                  <a:pt x="119" y="77"/>
                  <a:pt x="114" y="77"/>
                </a:cubicBezTo>
                <a:close/>
                <a:moveTo>
                  <a:pt x="151" y="77"/>
                </a:moveTo>
                <a:cubicBezTo>
                  <a:pt x="147" y="77"/>
                  <a:pt x="144" y="81"/>
                  <a:pt x="144" y="84"/>
                </a:cubicBezTo>
                <a:cubicBezTo>
                  <a:pt x="144" y="87"/>
                  <a:pt x="147" y="91"/>
                  <a:pt x="151" y="91"/>
                </a:cubicBezTo>
                <a:cubicBezTo>
                  <a:pt x="156" y="91"/>
                  <a:pt x="159" y="87"/>
                  <a:pt x="159" y="84"/>
                </a:cubicBezTo>
                <a:cubicBezTo>
                  <a:pt x="159" y="81"/>
                  <a:pt x="156" y="77"/>
                  <a:pt x="151" y="7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50"/>
          <p:cNvSpPr>
            <a:spLocks noEditPoints="1"/>
          </p:cNvSpPr>
          <p:nvPr/>
        </p:nvSpPr>
        <p:spPr bwMode="auto">
          <a:xfrm>
            <a:off x="3326935" y="1811140"/>
            <a:ext cx="195212" cy="157122"/>
          </a:xfrm>
          <a:custGeom>
            <a:avLst/>
            <a:gdLst>
              <a:gd name="T0" fmla="*/ 69 w 168"/>
              <a:gd name="T1" fmla="*/ 136 h 136"/>
              <a:gd name="T2" fmla="*/ 0 w 168"/>
              <a:gd name="T3" fmla="*/ 92 h 136"/>
              <a:gd name="T4" fmla="*/ 24 w 168"/>
              <a:gd name="T5" fmla="*/ 46 h 136"/>
              <a:gd name="T6" fmla="*/ 79 w 168"/>
              <a:gd name="T7" fmla="*/ 25 h 136"/>
              <a:gd name="T8" fmla="*/ 80 w 168"/>
              <a:gd name="T9" fmla="*/ 44 h 136"/>
              <a:gd name="T10" fmla="*/ 84 w 168"/>
              <a:gd name="T11" fmla="*/ 46 h 136"/>
              <a:gd name="T12" fmla="*/ 121 w 168"/>
              <a:gd name="T13" fmla="*/ 46 h 136"/>
              <a:gd name="T14" fmla="*/ 121 w 168"/>
              <a:gd name="T15" fmla="*/ 62 h 136"/>
              <a:gd name="T16" fmla="*/ 124 w 168"/>
              <a:gd name="T17" fmla="*/ 67 h 136"/>
              <a:gd name="T18" fmla="*/ 144 w 168"/>
              <a:gd name="T19" fmla="*/ 89 h 136"/>
              <a:gd name="T20" fmla="*/ 69 w 168"/>
              <a:gd name="T21" fmla="*/ 136 h 136"/>
              <a:gd name="T22" fmla="*/ 63 w 168"/>
              <a:gd name="T23" fmla="*/ 61 h 136"/>
              <a:gd name="T24" fmla="*/ 16 w 168"/>
              <a:gd name="T25" fmla="*/ 99 h 136"/>
              <a:gd name="T26" fmla="*/ 69 w 168"/>
              <a:gd name="T27" fmla="*/ 126 h 136"/>
              <a:gd name="T28" fmla="*/ 116 w 168"/>
              <a:gd name="T29" fmla="*/ 89 h 136"/>
              <a:gd name="T30" fmla="*/ 63 w 168"/>
              <a:gd name="T31" fmla="*/ 61 h 136"/>
              <a:gd name="T32" fmla="*/ 51 w 168"/>
              <a:gd name="T33" fmla="*/ 119 h 136"/>
              <a:gd name="T34" fmla="*/ 38 w 168"/>
              <a:gd name="T35" fmla="*/ 90 h 136"/>
              <a:gd name="T36" fmla="*/ 72 w 168"/>
              <a:gd name="T37" fmla="*/ 75 h 136"/>
              <a:gd name="T38" fmla="*/ 87 w 168"/>
              <a:gd name="T39" fmla="*/ 104 h 136"/>
              <a:gd name="T40" fmla="*/ 51 w 168"/>
              <a:gd name="T41" fmla="*/ 119 h 136"/>
              <a:gd name="T42" fmla="*/ 59 w 168"/>
              <a:gd name="T43" fmla="*/ 94 h 136"/>
              <a:gd name="T44" fmla="*/ 46 w 168"/>
              <a:gd name="T45" fmla="*/ 98 h 136"/>
              <a:gd name="T46" fmla="*/ 49 w 168"/>
              <a:gd name="T47" fmla="*/ 109 h 136"/>
              <a:gd name="T48" fmla="*/ 62 w 168"/>
              <a:gd name="T49" fmla="*/ 105 h 136"/>
              <a:gd name="T50" fmla="*/ 59 w 168"/>
              <a:gd name="T51" fmla="*/ 94 h 136"/>
              <a:gd name="T52" fmla="*/ 69 w 168"/>
              <a:gd name="T53" fmla="*/ 90 h 136"/>
              <a:gd name="T54" fmla="*/ 65 w 168"/>
              <a:gd name="T55" fmla="*/ 91 h 136"/>
              <a:gd name="T56" fmla="*/ 66 w 168"/>
              <a:gd name="T57" fmla="*/ 96 h 136"/>
              <a:gd name="T58" fmla="*/ 71 w 168"/>
              <a:gd name="T59" fmla="*/ 94 h 136"/>
              <a:gd name="T60" fmla="*/ 69 w 168"/>
              <a:gd name="T61" fmla="*/ 90 h 136"/>
              <a:gd name="T62" fmla="*/ 163 w 168"/>
              <a:gd name="T63" fmla="*/ 60 h 136"/>
              <a:gd name="T64" fmla="*/ 155 w 168"/>
              <a:gd name="T65" fmla="*/ 64 h 136"/>
              <a:gd name="T66" fmla="*/ 151 w 168"/>
              <a:gd name="T67" fmla="*/ 56 h 136"/>
              <a:gd name="T68" fmla="*/ 144 w 168"/>
              <a:gd name="T69" fmla="*/ 25 h 136"/>
              <a:gd name="T70" fmla="*/ 115 w 168"/>
              <a:gd name="T71" fmla="*/ 16 h 136"/>
              <a:gd name="T72" fmla="*/ 107 w 168"/>
              <a:gd name="T73" fmla="*/ 11 h 136"/>
              <a:gd name="T74" fmla="*/ 112 w 168"/>
              <a:gd name="T75" fmla="*/ 3 h 136"/>
              <a:gd name="T76" fmla="*/ 154 w 168"/>
              <a:gd name="T77" fmla="*/ 17 h 136"/>
              <a:gd name="T78" fmla="*/ 163 w 168"/>
              <a:gd name="T79" fmla="*/ 60 h 136"/>
              <a:gd name="T80" fmla="*/ 142 w 168"/>
              <a:gd name="T81" fmla="*/ 53 h 136"/>
              <a:gd name="T82" fmla="*/ 135 w 168"/>
              <a:gd name="T83" fmla="*/ 56 h 136"/>
              <a:gd name="T84" fmla="*/ 131 w 168"/>
              <a:gd name="T85" fmla="*/ 49 h 136"/>
              <a:gd name="T86" fmla="*/ 129 w 168"/>
              <a:gd name="T87" fmla="*/ 39 h 136"/>
              <a:gd name="T88" fmla="*/ 119 w 168"/>
              <a:gd name="T89" fmla="*/ 36 h 136"/>
              <a:gd name="T90" fmla="*/ 113 w 168"/>
              <a:gd name="T91" fmla="*/ 32 h 136"/>
              <a:gd name="T92" fmla="*/ 117 w 168"/>
              <a:gd name="T93" fmla="*/ 25 h 136"/>
              <a:gd name="T94" fmla="*/ 137 w 168"/>
              <a:gd name="T95" fmla="*/ 32 h 136"/>
              <a:gd name="T96" fmla="*/ 142 w 168"/>
              <a:gd name="T97" fmla="*/ 5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8" h="136">
                <a:moveTo>
                  <a:pt x="69" y="136"/>
                </a:moveTo>
                <a:cubicBezTo>
                  <a:pt x="35" y="136"/>
                  <a:pt x="0" y="120"/>
                  <a:pt x="0" y="92"/>
                </a:cubicBezTo>
                <a:cubicBezTo>
                  <a:pt x="0" y="78"/>
                  <a:pt x="9" y="61"/>
                  <a:pt x="24" y="46"/>
                </a:cubicBezTo>
                <a:cubicBezTo>
                  <a:pt x="45" y="25"/>
                  <a:pt x="69" y="15"/>
                  <a:pt x="79" y="25"/>
                </a:cubicBezTo>
                <a:cubicBezTo>
                  <a:pt x="83" y="29"/>
                  <a:pt x="83" y="36"/>
                  <a:pt x="80" y="44"/>
                </a:cubicBezTo>
                <a:cubicBezTo>
                  <a:pt x="79" y="48"/>
                  <a:pt x="84" y="46"/>
                  <a:pt x="84" y="46"/>
                </a:cubicBezTo>
                <a:cubicBezTo>
                  <a:pt x="101" y="39"/>
                  <a:pt x="116" y="38"/>
                  <a:pt x="121" y="46"/>
                </a:cubicBezTo>
                <a:cubicBezTo>
                  <a:pt x="124" y="50"/>
                  <a:pt x="124" y="56"/>
                  <a:pt x="121" y="62"/>
                </a:cubicBezTo>
                <a:cubicBezTo>
                  <a:pt x="120" y="66"/>
                  <a:pt x="122" y="66"/>
                  <a:pt x="124" y="67"/>
                </a:cubicBezTo>
                <a:cubicBezTo>
                  <a:pt x="133" y="70"/>
                  <a:pt x="144" y="77"/>
                  <a:pt x="144" y="89"/>
                </a:cubicBezTo>
                <a:cubicBezTo>
                  <a:pt x="144" y="110"/>
                  <a:pt x="114" y="136"/>
                  <a:pt x="69" y="136"/>
                </a:cubicBezTo>
                <a:close/>
                <a:moveTo>
                  <a:pt x="63" y="61"/>
                </a:moveTo>
                <a:cubicBezTo>
                  <a:pt x="35" y="64"/>
                  <a:pt x="15" y="81"/>
                  <a:pt x="16" y="99"/>
                </a:cubicBezTo>
                <a:cubicBezTo>
                  <a:pt x="18" y="117"/>
                  <a:pt x="42" y="129"/>
                  <a:pt x="69" y="126"/>
                </a:cubicBezTo>
                <a:cubicBezTo>
                  <a:pt x="97" y="124"/>
                  <a:pt x="117" y="107"/>
                  <a:pt x="116" y="89"/>
                </a:cubicBezTo>
                <a:cubicBezTo>
                  <a:pt x="114" y="71"/>
                  <a:pt x="90" y="59"/>
                  <a:pt x="63" y="61"/>
                </a:cubicBezTo>
                <a:close/>
                <a:moveTo>
                  <a:pt x="51" y="119"/>
                </a:moveTo>
                <a:cubicBezTo>
                  <a:pt x="38" y="114"/>
                  <a:pt x="33" y="101"/>
                  <a:pt x="38" y="90"/>
                </a:cubicBezTo>
                <a:cubicBezTo>
                  <a:pt x="44" y="78"/>
                  <a:pt x="59" y="72"/>
                  <a:pt x="72" y="75"/>
                </a:cubicBezTo>
                <a:cubicBezTo>
                  <a:pt x="85" y="79"/>
                  <a:pt x="92" y="91"/>
                  <a:pt x="87" y="104"/>
                </a:cubicBezTo>
                <a:cubicBezTo>
                  <a:pt x="81" y="116"/>
                  <a:pt x="65" y="123"/>
                  <a:pt x="51" y="119"/>
                </a:cubicBezTo>
                <a:close/>
                <a:moveTo>
                  <a:pt x="59" y="94"/>
                </a:moveTo>
                <a:cubicBezTo>
                  <a:pt x="55" y="92"/>
                  <a:pt x="49" y="94"/>
                  <a:pt x="46" y="98"/>
                </a:cubicBezTo>
                <a:cubicBezTo>
                  <a:pt x="44" y="102"/>
                  <a:pt x="45" y="107"/>
                  <a:pt x="49" y="109"/>
                </a:cubicBezTo>
                <a:cubicBezTo>
                  <a:pt x="54" y="111"/>
                  <a:pt x="59" y="109"/>
                  <a:pt x="62" y="105"/>
                </a:cubicBezTo>
                <a:cubicBezTo>
                  <a:pt x="65" y="101"/>
                  <a:pt x="63" y="96"/>
                  <a:pt x="59" y="94"/>
                </a:cubicBezTo>
                <a:close/>
                <a:moveTo>
                  <a:pt x="69" y="90"/>
                </a:moveTo>
                <a:cubicBezTo>
                  <a:pt x="68" y="89"/>
                  <a:pt x="66" y="90"/>
                  <a:pt x="65" y="91"/>
                </a:cubicBezTo>
                <a:cubicBezTo>
                  <a:pt x="64" y="93"/>
                  <a:pt x="64" y="95"/>
                  <a:pt x="66" y="96"/>
                </a:cubicBezTo>
                <a:cubicBezTo>
                  <a:pt x="68" y="96"/>
                  <a:pt x="70" y="96"/>
                  <a:pt x="71" y="94"/>
                </a:cubicBezTo>
                <a:cubicBezTo>
                  <a:pt x="72" y="92"/>
                  <a:pt x="71" y="90"/>
                  <a:pt x="69" y="90"/>
                </a:cubicBezTo>
                <a:close/>
                <a:moveTo>
                  <a:pt x="163" y="60"/>
                </a:moveTo>
                <a:cubicBezTo>
                  <a:pt x="162" y="63"/>
                  <a:pt x="158" y="65"/>
                  <a:pt x="155" y="64"/>
                </a:cubicBezTo>
                <a:cubicBezTo>
                  <a:pt x="152" y="62"/>
                  <a:pt x="150" y="59"/>
                  <a:pt x="151" y="56"/>
                </a:cubicBezTo>
                <a:cubicBezTo>
                  <a:pt x="154" y="45"/>
                  <a:pt x="152" y="34"/>
                  <a:pt x="144" y="25"/>
                </a:cubicBezTo>
                <a:cubicBezTo>
                  <a:pt x="137" y="17"/>
                  <a:pt x="125" y="13"/>
                  <a:pt x="115" y="16"/>
                </a:cubicBezTo>
                <a:cubicBezTo>
                  <a:pt x="111" y="16"/>
                  <a:pt x="108" y="14"/>
                  <a:pt x="107" y="11"/>
                </a:cubicBezTo>
                <a:cubicBezTo>
                  <a:pt x="106" y="7"/>
                  <a:pt x="109" y="4"/>
                  <a:pt x="112" y="3"/>
                </a:cubicBezTo>
                <a:cubicBezTo>
                  <a:pt x="127" y="0"/>
                  <a:pt x="143" y="5"/>
                  <a:pt x="154" y="17"/>
                </a:cubicBezTo>
                <a:cubicBezTo>
                  <a:pt x="165" y="29"/>
                  <a:pt x="168" y="45"/>
                  <a:pt x="163" y="60"/>
                </a:cubicBezTo>
                <a:close/>
                <a:moveTo>
                  <a:pt x="142" y="53"/>
                </a:moveTo>
                <a:cubicBezTo>
                  <a:pt x="141" y="55"/>
                  <a:pt x="138" y="57"/>
                  <a:pt x="135" y="56"/>
                </a:cubicBezTo>
                <a:cubicBezTo>
                  <a:pt x="132" y="55"/>
                  <a:pt x="130" y="52"/>
                  <a:pt x="131" y="49"/>
                </a:cubicBezTo>
                <a:cubicBezTo>
                  <a:pt x="132" y="46"/>
                  <a:pt x="132" y="42"/>
                  <a:pt x="129" y="39"/>
                </a:cubicBezTo>
                <a:cubicBezTo>
                  <a:pt x="126" y="36"/>
                  <a:pt x="123" y="35"/>
                  <a:pt x="119" y="36"/>
                </a:cubicBezTo>
                <a:cubicBezTo>
                  <a:pt x="116" y="36"/>
                  <a:pt x="113" y="35"/>
                  <a:pt x="113" y="32"/>
                </a:cubicBezTo>
                <a:cubicBezTo>
                  <a:pt x="112" y="29"/>
                  <a:pt x="114" y="26"/>
                  <a:pt x="117" y="25"/>
                </a:cubicBezTo>
                <a:cubicBezTo>
                  <a:pt x="124" y="24"/>
                  <a:pt x="132" y="26"/>
                  <a:pt x="137" y="32"/>
                </a:cubicBezTo>
                <a:cubicBezTo>
                  <a:pt x="142" y="38"/>
                  <a:pt x="144" y="46"/>
                  <a:pt x="142" y="5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51"/>
          <p:cNvSpPr>
            <a:spLocks noEditPoints="1"/>
          </p:cNvSpPr>
          <p:nvPr/>
        </p:nvSpPr>
        <p:spPr bwMode="auto">
          <a:xfrm>
            <a:off x="3561427" y="1798046"/>
            <a:ext cx="173786" cy="189261"/>
          </a:xfrm>
          <a:custGeom>
            <a:avLst/>
            <a:gdLst>
              <a:gd name="T0" fmla="*/ 104 w 150"/>
              <a:gd name="T1" fmla="*/ 126 h 163"/>
              <a:gd name="T2" fmla="*/ 53 w 150"/>
              <a:gd name="T3" fmla="*/ 163 h 163"/>
              <a:gd name="T4" fmla="*/ 0 w 150"/>
              <a:gd name="T5" fmla="*/ 110 h 163"/>
              <a:gd name="T6" fmla="*/ 35 w 150"/>
              <a:gd name="T7" fmla="*/ 60 h 163"/>
              <a:gd name="T8" fmla="*/ 36 w 150"/>
              <a:gd name="T9" fmla="*/ 72 h 163"/>
              <a:gd name="T10" fmla="*/ 12 w 150"/>
              <a:gd name="T11" fmla="*/ 110 h 163"/>
              <a:gd name="T12" fmla="*/ 53 w 150"/>
              <a:gd name="T13" fmla="*/ 151 h 163"/>
              <a:gd name="T14" fmla="*/ 94 w 150"/>
              <a:gd name="T15" fmla="*/ 107 h 163"/>
              <a:gd name="T16" fmla="*/ 104 w 150"/>
              <a:gd name="T17" fmla="*/ 126 h 163"/>
              <a:gd name="T18" fmla="*/ 150 w 150"/>
              <a:gd name="T19" fmla="*/ 127 h 163"/>
              <a:gd name="T20" fmla="*/ 127 w 150"/>
              <a:gd name="T21" fmla="*/ 139 h 163"/>
              <a:gd name="T22" fmla="*/ 124 w 150"/>
              <a:gd name="T23" fmla="*/ 139 h 163"/>
              <a:gd name="T24" fmla="*/ 119 w 150"/>
              <a:gd name="T25" fmla="*/ 136 h 163"/>
              <a:gd name="T26" fmla="*/ 97 w 150"/>
              <a:gd name="T27" fmla="*/ 92 h 163"/>
              <a:gd name="T28" fmla="*/ 53 w 150"/>
              <a:gd name="T29" fmla="*/ 92 h 163"/>
              <a:gd name="T30" fmla="*/ 47 w 150"/>
              <a:gd name="T31" fmla="*/ 87 h 163"/>
              <a:gd name="T32" fmla="*/ 38 w 150"/>
              <a:gd name="T33" fmla="*/ 15 h 163"/>
              <a:gd name="T34" fmla="*/ 39 w 150"/>
              <a:gd name="T35" fmla="*/ 11 h 163"/>
              <a:gd name="T36" fmla="*/ 53 w 150"/>
              <a:gd name="T37" fmla="*/ 0 h 163"/>
              <a:gd name="T38" fmla="*/ 68 w 150"/>
              <a:gd name="T39" fmla="*/ 15 h 163"/>
              <a:gd name="T40" fmla="*/ 52 w 150"/>
              <a:gd name="T41" fmla="*/ 30 h 163"/>
              <a:gd name="T42" fmla="*/ 55 w 150"/>
              <a:gd name="T43" fmla="*/ 57 h 163"/>
              <a:gd name="T44" fmla="*/ 95 w 150"/>
              <a:gd name="T45" fmla="*/ 57 h 163"/>
              <a:gd name="T46" fmla="*/ 95 w 150"/>
              <a:gd name="T47" fmla="*/ 68 h 163"/>
              <a:gd name="T48" fmla="*/ 57 w 150"/>
              <a:gd name="T49" fmla="*/ 68 h 163"/>
              <a:gd name="T50" fmla="*/ 58 w 150"/>
              <a:gd name="T51" fmla="*/ 80 h 163"/>
              <a:gd name="T52" fmla="*/ 100 w 150"/>
              <a:gd name="T53" fmla="*/ 80 h 163"/>
              <a:gd name="T54" fmla="*/ 106 w 150"/>
              <a:gd name="T55" fmla="*/ 83 h 163"/>
              <a:gd name="T56" fmla="*/ 127 w 150"/>
              <a:gd name="T57" fmla="*/ 125 h 163"/>
              <a:gd name="T58" fmla="*/ 145 w 150"/>
              <a:gd name="T59" fmla="*/ 116 h 163"/>
              <a:gd name="T60" fmla="*/ 150 w 150"/>
              <a:gd name="T61" fmla="*/ 12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0" h="163">
                <a:moveTo>
                  <a:pt x="104" y="126"/>
                </a:moveTo>
                <a:cubicBezTo>
                  <a:pt x="97" y="148"/>
                  <a:pt x="76" y="163"/>
                  <a:pt x="53" y="163"/>
                </a:cubicBezTo>
                <a:cubicBezTo>
                  <a:pt x="24" y="163"/>
                  <a:pt x="0" y="139"/>
                  <a:pt x="0" y="110"/>
                </a:cubicBezTo>
                <a:cubicBezTo>
                  <a:pt x="0" y="87"/>
                  <a:pt x="14" y="67"/>
                  <a:pt x="35" y="60"/>
                </a:cubicBezTo>
                <a:cubicBezTo>
                  <a:pt x="36" y="72"/>
                  <a:pt x="36" y="72"/>
                  <a:pt x="36" y="72"/>
                </a:cubicBezTo>
                <a:cubicBezTo>
                  <a:pt x="21" y="79"/>
                  <a:pt x="12" y="93"/>
                  <a:pt x="12" y="110"/>
                </a:cubicBezTo>
                <a:cubicBezTo>
                  <a:pt x="12" y="133"/>
                  <a:pt x="30" y="151"/>
                  <a:pt x="53" y="151"/>
                </a:cubicBezTo>
                <a:cubicBezTo>
                  <a:pt x="77" y="151"/>
                  <a:pt x="96" y="131"/>
                  <a:pt x="94" y="107"/>
                </a:cubicBezTo>
                <a:lnTo>
                  <a:pt x="104" y="126"/>
                </a:lnTo>
                <a:close/>
                <a:moveTo>
                  <a:pt x="150" y="127"/>
                </a:moveTo>
                <a:cubicBezTo>
                  <a:pt x="127" y="139"/>
                  <a:pt x="127" y="139"/>
                  <a:pt x="127" y="139"/>
                </a:cubicBezTo>
                <a:cubicBezTo>
                  <a:pt x="126" y="139"/>
                  <a:pt x="125" y="139"/>
                  <a:pt x="124" y="139"/>
                </a:cubicBezTo>
                <a:cubicBezTo>
                  <a:pt x="122" y="139"/>
                  <a:pt x="120" y="138"/>
                  <a:pt x="119" y="136"/>
                </a:cubicBezTo>
                <a:cubicBezTo>
                  <a:pt x="97" y="92"/>
                  <a:pt x="97" y="92"/>
                  <a:pt x="97" y="92"/>
                </a:cubicBezTo>
                <a:cubicBezTo>
                  <a:pt x="53" y="92"/>
                  <a:pt x="53" y="92"/>
                  <a:pt x="53" y="92"/>
                </a:cubicBezTo>
                <a:cubicBezTo>
                  <a:pt x="50" y="92"/>
                  <a:pt x="48" y="90"/>
                  <a:pt x="47" y="87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4"/>
                  <a:pt x="39" y="12"/>
                  <a:pt x="39" y="11"/>
                </a:cubicBezTo>
                <a:cubicBezTo>
                  <a:pt x="41" y="5"/>
                  <a:pt x="47" y="0"/>
                  <a:pt x="53" y="0"/>
                </a:cubicBezTo>
                <a:cubicBezTo>
                  <a:pt x="61" y="0"/>
                  <a:pt x="68" y="7"/>
                  <a:pt x="68" y="15"/>
                </a:cubicBezTo>
                <a:cubicBezTo>
                  <a:pt x="68" y="24"/>
                  <a:pt x="61" y="31"/>
                  <a:pt x="52" y="30"/>
                </a:cubicBezTo>
                <a:cubicBezTo>
                  <a:pt x="55" y="57"/>
                  <a:pt x="55" y="57"/>
                  <a:pt x="55" y="57"/>
                </a:cubicBezTo>
                <a:cubicBezTo>
                  <a:pt x="95" y="57"/>
                  <a:pt x="95" y="57"/>
                  <a:pt x="95" y="57"/>
                </a:cubicBezTo>
                <a:cubicBezTo>
                  <a:pt x="95" y="68"/>
                  <a:pt x="95" y="68"/>
                  <a:pt x="95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80"/>
                  <a:pt x="58" y="80"/>
                  <a:pt x="58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3" y="80"/>
                  <a:pt x="105" y="81"/>
                  <a:pt x="106" y="83"/>
                </a:cubicBezTo>
                <a:cubicBezTo>
                  <a:pt x="127" y="125"/>
                  <a:pt x="127" y="125"/>
                  <a:pt x="127" y="125"/>
                </a:cubicBezTo>
                <a:cubicBezTo>
                  <a:pt x="145" y="116"/>
                  <a:pt x="145" y="116"/>
                  <a:pt x="145" y="116"/>
                </a:cubicBezTo>
                <a:lnTo>
                  <a:pt x="150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52"/>
          <p:cNvSpPr>
            <a:spLocks noEditPoints="1"/>
          </p:cNvSpPr>
          <p:nvPr/>
        </p:nvSpPr>
        <p:spPr bwMode="auto">
          <a:xfrm>
            <a:off x="3742354" y="1808759"/>
            <a:ext cx="174977" cy="176168"/>
          </a:xfrm>
          <a:custGeom>
            <a:avLst/>
            <a:gdLst>
              <a:gd name="T0" fmla="*/ 30 w 151"/>
              <a:gd name="T1" fmla="*/ 149 h 152"/>
              <a:gd name="T2" fmla="*/ 21 w 151"/>
              <a:gd name="T3" fmla="*/ 152 h 152"/>
              <a:gd name="T4" fmla="*/ 13 w 151"/>
              <a:gd name="T5" fmla="*/ 149 h 152"/>
              <a:gd name="T6" fmla="*/ 3 w 151"/>
              <a:gd name="T7" fmla="*/ 139 h 152"/>
              <a:gd name="T8" fmla="*/ 0 w 151"/>
              <a:gd name="T9" fmla="*/ 130 h 152"/>
              <a:gd name="T10" fmla="*/ 3 w 151"/>
              <a:gd name="T11" fmla="*/ 122 h 152"/>
              <a:gd name="T12" fmla="*/ 66 w 151"/>
              <a:gd name="T13" fmla="*/ 59 h 152"/>
              <a:gd name="T14" fmla="*/ 93 w 151"/>
              <a:gd name="T15" fmla="*/ 86 h 152"/>
              <a:gd name="T16" fmla="*/ 30 w 151"/>
              <a:gd name="T17" fmla="*/ 149 h 152"/>
              <a:gd name="T18" fmla="*/ 27 w 151"/>
              <a:gd name="T19" fmla="*/ 119 h 152"/>
              <a:gd name="T20" fmla="*/ 21 w 151"/>
              <a:gd name="T21" fmla="*/ 124 h 152"/>
              <a:gd name="T22" fmla="*/ 27 w 151"/>
              <a:gd name="T23" fmla="*/ 130 h 152"/>
              <a:gd name="T24" fmla="*/ 33 w 151"/>
              <a:gd name="T25" fmla="*/ 124 h 152"/>
              <a:gd name="T26" fmla="*/ 27 w 151"/>
              <a:gd name="T27" fmla="*/ 119 h 152"/>
              <a:gd name="T28" fmla="*/ 149 w 151"/>
              <a:gd name="T29" fmla="*/ 55 h 152"/>
              <a:gd name="T30" fmla="*/ 110 w 151"/>
              <a:gd name="T31" fmla="*/ 83 h 152"/>
              <a:gd name="T32" fmla="*/ 69 w 151"/>
              <a:gd name="T33" fmla="*/ 42 h 152"/>
              <a:gd name="T34" fmla="*/ 110 w 151"/>
              <a:gd name="T35" fmla="*/ 0 h 152"/>
              <a:gd name="T36" fmla="*/ 131 w 151"/>
              <a:gd name="T37" fmla="*/ 6 h 152"/>
              <a:gd name="T38" fmla="*/ 133 w 151"/>
              <a:gd name="T39" fmla="*/ 9 h 152"/>
              <a:gd name="T40" fmla="*/ 131 w 151"/>
              <a:gd name="T41" fmla="*/ 11 h 152"/>
              <a:gd name="T42" fmla="*/ 104 w 151"/>
              <a:gd name="T43" fmla="*/ 27 h 152"/>
              <a:gd name="T44" fmla="*/ 104 w 151"/>
              <a:gd name="T45" fmla="*/ 48 h 152"/>
              <a:gd name="T46" fmla="*/ 122 w 151"/>
              <a:gd name="T47" fmla="*/ 57 h 152"/>
              <a:gd name="T48" fmla="*/ 148 w 151"/>
              <a:gd name="T49" fmla="*/ 42 h 152"/>
              <a:gd name="T50" fmla="*/ 151 w 151"/>
              <a:gd name="T51" fmla="*/ 45 h 152"/>
              <a:gd name="T52" fmla="*/ 149 w 151"/>
              <a:gd name="T53" fmla="*/ 5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1" h="152">
                <a:moveTo>
                  <a:pt x="30" y="149"/>
                </a:moveTo>
                <a:cubicBezTo>
                  <a:pt x="28" y="151"/>
                  <a:pt x="24" y="152"/>
                  <a:pt x="21" y="152"/>
                </a:cubicBezTo>
                <a:cubicBezTo>
                  <a:pt x="18" y="152"/>
                  <a:pt x="15" y="151"/>
                  <a:pt x="13" y="149"/>
                </a:cubicBezTo>
                <a:cubicBezTo>
                  <a:pt x="3" y="139"/>
                  <a:pt x="3" y="139"/>
                  <a:pt x="3" y="139"/>
                </a:cubicBezTo>
                <a:cubicBezTo>
                  <a:pt x="1" y="137"/>
                  <a:pt x="0" y="133"/>
                  <a:pt x="0" y="130"/>
                </a:cubicBezTo>
                <a:cubicBezTo>
                  <a:pt x="0" y="127"/>
                  <a:pt x="1" y="124"/>
                  <a:pt x="3" y="122"/>
                </a:cubicBezTo>
                <a:cubicBezTo>
                  <a:pt x="66" y="59"/>
                  <a:pt x="66" y="59"/>
                  <a:pt x="66" y="59"/>
                </a:cubicBezTo>
                <a:cubicBezTo>
                  <a:pt x="71" y="71"/>
                  <a:pt x="81" y="81"/>
                  <a:pt x="93" y="86"/>
                </a:cubicBezTo>
                <a:lnTo>
                  <a:pt x="30" y="149"/>
                </a:lnTo>
                <a:close/>
                <a:moveTo>
                  <a:pt x="27" y="119"/>
                </a:moveTo>
                <a:cubicBezTo>
                  <a:pt x="24" y="119"/>
                  <a:pt x="21" y="121"/>
                  <a:pt x="21" y="124"/>
                </a:cubicBezTo>
                <a:cubicBezTo>
                  <a:pt x="21" y="128"/>
                  <a:pt x="24" y="130"/>
                  <a:pt x="27" y="130"/>
                </a:cubicBezTo>
                <a:cubicBezTo>
                  <a:pt x="30" y="130"/>
                  <a:pt x="33" y="128"/>
                  <a:pt x="33" y="124"/>
                </a:cubicBezTo>
                <a:cubicBezTo>
                  <a:pt x="33" y="121"/>
                  <a:pt x="30" y="119"/>
                  <a:pt x="27" y="119"/>
                </a:cubicBezTo>
                <a:close/>
                <a:moveTo>
                  <a:pt x="149" y="55"/>
                </a:moveTo>
                <a:cubicBezTo>
                  <a:pt x="143" y="72"/>
                  <a:pt x="127" y="83"/>
                  <a:pt x="110" y="83"/>
                </a:cubicBezTo>
                <a:cubicBezTo>
                  <a:pt x="87" y="83"/>
                  <a:pt x="69" y="64"/>
                  <a:pt x="69" y="42"/>
                </a:cubicBezTo>
                <a:cubicBezTo>
                  <a:pt x="69" y="19"/>
                  <a:pt x="87" y="0"/>
                  <a:pt x="110" y="0"/>
                </a:cubicBezTo>
                <a:cubicBezTo>
                  <a:pt x="117" y="0"/>
                  <a:pt x="126" y="2"/>
                  <a:pt x="131" y="6"/>
                </a:cubicBezTo>
                <a:cubicBezTo>
                  <a:pt x="132" y="7"/>
                  <a:pt x="133" y="8"/>
                  <a:pt x="133" y="9"/>
                </a:cubicBezTo>
                <a:cubicBezTo>
                  <a:pt x="133" y="10"/>
                  <a:pt x="132" y="11"/>
                  <a:pt x="131" y="11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5" y="56"/>
                  <a:pt x="146" y="42"/>
                  <a:pt x="148" y="42"/>
                </a:cubicBezTo>
                <a:cubicBezTo>
                  <a:pt x="150" y="42"/>
                  <a:pt x="151" y="44"/>
                  <a:pt x="151" y="45"/>
                </a:cubicBezTo>
                <a:cubicBezTo>
                  <a:pt x="151" y="48"/>
                  <a:pt x="150" y="52"/>
                  <a:pt x="149" y="5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53"/>
          <p:cNvSpPr>
            <a:spLocks noEditPoints="1"/>
          </p:cNvSpPr>
          <p:nvPr/>
        </p:nvSpPr>
        <p:spPr bwMode="auto">
          <a:xfrm>
            <a:off x="3966135" y="1808759"/>
            <a:ext cx="16545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52 w 142"/>
              <a:gd name="T19" fmla="*/ 39 h 142"/>
              <a:gd name="T20" fmla="*/ 47 w 142"/>
              <a:gd name="T21" fmla="*/ 35 h 142"/>
              <a:gd name="T22" fmla="*/ 30 w 142"/>
              <a:gd name="T23" fmla="*/ 35 h 142"/>
              <a:gd name="T24" fmla="*/ 27 w 142"/>
              <a:gd name="T25" fmla="*/ 36 h 142"/>
              <a:gd name="T26" fmla="*/ 28 w 142"/>
              <a:gd name="T27" fmla="*/ 39 h 142"/>
              <a:gd name="T28" fmla="*/ 39 w 142"/>
              <a:gd name="T29" fmla="*/ 59 h 142"/>
              <a:gd name="T30" fmla="*/ 39 w 142"/>
              <a:gd name="T31" fmla="*/ 59 h 142"/>
              <a:gd name="T32" fmla="*/ 21 w 142"/>
              <a:gd name="T33" fmla="*/ 91 h 142"/>
              <a:gd name="T34" fmla="*/ 21 w 142"/>
              <a:gd name="T35" fmla="*/ 94 h 142"/>
              <a:gd name="T36" fmla="*/ 23 w 142"/>
              <a:gd name="T37" fmla="*/ 95 h 142"/>
              <a:gd name="T38" fmla="*/ 40 w 142"/>
              <a:gd name="T39" fmla="*/ 95 h 142"/>
              <a:gd name="T40" fmla="*/ 45 w 142"/>
              <a:gd name="T41" fmla="*/ 92 h 142"/>
              <a:gd name="T42" fmla="*/ 63 w 142"/>
              <a:gd name="T43" fmla="*/ 59 h 142"/>
              <a:gd name="T44" fmla="*/ 52 w 142"/>
              <a:gd name="T45" fmla="*/ 39 h 142"/>
              <a:gd name="T46" fmla="*/ 119 w 142"/>
              <a:gd name="T47" fmla="*/ 12 h 142"/>
              <a:gd name="T48" fmla="*/ 101 w 142"/>
              <a:gd name="T49" fmla="*/ 12 h 142"/>
              <a:gd name="T50" fmla="*/ 97 w 142"/>
              <a:gd name="T51" fmla="*/ 15 h 142"/>
              <a:gd name="T52" fmla="*/ 59 w 142"/>
              <a:gd name="T53" fmla="*/ 83 h 142"/>
              <a:gd name="T54" fmla="*/ 83 w 142"/>
              <a:gd name="T55" fmla="*/ 127 h 142"/>
              <a:gd name="T56" fmla="*/ 88 w 142"/>
              <a:gd name="T57" fmla="*/ 130 h 142"/>
              <a:gd name="T58" fmla="*/ 105 w 142"/>
              <a:gd name="T59" fmla="*/ 130 h 142"/>
              <a:gd name="T60" fmla="*/ 107 w 142"/>
              <a:gd name="T61" fmla="*/ 129 h 142"/>
              <a:gd name="T62" fmla="*/ 107 w 142"/>
              <a:gd name="T63" fmla="*/ 127 h 142"/>
              <a:gd name="T64" fmla="*/ 83 w 142"/>
              <a:gd name="T65" fmla="*/ 83 h 142"/>
              <a:gd name="T66" fmla="*/ 83 w 142"/>
              <a:gd name="T67" fmla="*/ 83 h 142"/>
              <a:gd name="T68" fmla="*/ 121 w 142"/>
              <a:gd name="T69" fmla="*/ 16 h 142"/>
              <a:gd name="T70" fmla="*/ 121 w 142"/>
              <a:gd name="T71" fmla="*/ 13 h 142"/>
              <a:gd name="T72" fmla="*/ 119 w 142"/>
              <a:gd name="T73" fmla="*/ 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52" y="39"/>
                </a:moveTo>
                <a:cubicBezTo>
                  <a:pt x="51" y="37"/>
                  <a:pt x="49" y="35"/>
                  <a:pt x="47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8" y="36"/>
                  <a:pt x="27" y="36"/>
                </a:cubicBezTo>
                <a:cubicBezTo>
                  <a:pt x="27" y="37"/>
                  <a:pt x="27" y="38"/>
                  <a:pt x="28" y="3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21" y="91"/>
                  <a:pt x="21" y="91"/>
                  <a:pt x="21" y="91"/>
                </a:cubicBezTo>
                <a:cubicBezTo>
                  <a:pt x="20" y="92"/>
                  <a:pt x="21" y="93"/>
                  <a:pt x="21" y="94"/>
                </a:cubicBezTo>
                <a:cubicBezTo>
                  <a:pt x="21" y="94"/>
                  <a:pt x="22" y="95"/>
                  <a:pt x="23" y="95"/>
                </a:cubicBezTo>
                <a:cubicBezTo>
                  <a:pt x="40" y="95"/>
                  <a:pt x="40" y="95"/>
                  <a:pt x="40" y="95"/>
                </a:cubicBezTo>
                <a:cubicBezTo>
                  <a:pt x="43" y="95"/>
                  <a:pt x="44" y="93"/>
                  <a:pt x="45" y="92"/>
                </a:cubicBezTo>
                <a:cubicBezTo>
                  <a:pt x="63" y="60"/>
                  <a:pt x="63" y="59"/>
                  <a:pt x="63" y="59"/>
                </a:cubicBezTo>
                <a:cubicBezTo>
                  <a:pt x="63" y="59"/>
                  <a:pt x="63" y="59"/>
                  <a:pt x="52" y="39"/>
                </a:cubicBezTo>
                <a:close/>
                <a:moveTo>
                  <a:pt x="119" y="12"/>
                </a:moveTo>
                <a:cubicBezTo>
                  <a:pt x="101" y="12"/>
                  <a:pt x="101" y="12"/>
                  <a:pt x="101" y="12"/>
                </a:cubicBezTo>
                <a:cubicBezTo>
                  <a:pt x="99" y="12"/>
                  <a:pt x="98" y="14"/>
                  <a:pt x="97" y="15"/>
                </a:cubicBezTo>
                <a:cubicBezTo>
                  <a:pt x="60" y="81"/>
                  <a:pt x="59" y="83"/>
                  <a:pt x="59" y="83"/>
                </a:cubicBezTo>
                <a:cubicBezTo>
                  <a:pt x="59" y="83"/>
                  <a:pt x="59" y="83"/>
                  <a:pt x="83" y="127"/>
                </a:cubicBezTo>
                <a:cubicBezTo>
                  <a:pt x="84" y="129"/>
                  <a:pt x="85" y="130"/>
                  <a:pt x="88" y="130"/>
                </a:cubicBezTo>
                <a:cubicBezTo>
                  <a:pt x="105" y="130"/>
                  <a:pt x="105" y="130"/>
                  <a:pt x="105" y="130"/>
                </a:cubicBezTo>
                <a:cubicBezTo>
                  <a:pt x="106" y="130"/>
                  <a:pt x="107" y="130"/>
                  <a:pt x="107" y="129"/>
                </a:cubicBezTo>
                <a:cubicBezTo>
                  <a:pt x="108" y="128"/>
                  <a:pt x="108" y="128"/>
                  <a:pt x="107" y="127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15"/>
                  <a:pt x="121" y="14"/>
                  <a:pt x="121" y="13"/>
                </a:cubicBezTo>
                <a:cubicBezTo>
                  <a:pt x="121" y="12"/>
                  <a:pt x="120" y="12"/>
                  <a:pt x="119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54"/>
          <p:cNvSpPr>
            <a:spLocks noEditPoints="1"/>
          </p:cNvSpPr>
          <p:nvPr/>
        </p:nvSpPr>
        <p:spPr bwMode="auto">
          <a:xfrm>
            <a:off x="4186341" y="1793285"/>
            <a:ext cx="147600" cy="195212"/>
          </a:xfrm>
          <a:custGeom>
            <a:avLst/>
            <a:gdLst>
              <a:gd name="T0" fmla="*/ 45 w 127"/>
              <a:gd name="T1" fmla="*/ 107 h 168"/>
              <a:gd name="T2" fmla="*/ 34 w 127"/>
              <a:gd name="T3" fmla="*/ 110 h 168"/>
              <a:gd name="T4" fmla="*/ 7 w 127"/>
              <a:gd name="T5" fmla="*/ 118 h 168"/>
              <a:gd name="T6" fmla="*/ 2 w 127"/>
              <a:gd name="T7" fmla="*/ 115 h 168"/>
              <a:gd name="T8" fmla="*/ 1 w 127"/>
              <a:gd name="T9" fmla="*/ 108 h 168"/>
              <a:gd name="T10" fmla="*/ 4 w 127"/>
              <a:gd name="T11" fmla="*/ 81 h 168"/>
              <a:gd name="T12" fmla="*/ 9 w 127"/>
              <a:gd name="T13" fmla="*/ 78 h 168"/>
              <a:gd name="T14" fmla="*/ 38 w 127"/>
              <a:gd name="T15" fmla="*/ 90 h 168"/>
              <a:gd name="T16" fmla="*/ 46 w 127"/>
              <a:gd name="T17" fmla="*/ 93 h 168"/>
              <a:gd name="T18" fmla="*/ 50 w 127"/>
              <a:gd name="T19" fmla="*/ 100 h 168"/>
              <a:gd name="T20" fmla="*/ 45 w 127"/>
              <a:gd name="T21" fmla="*/ 107 h 168"/>
              <a:gd name="T22" fmla="*/ 59 w 127"/>
              <a:gd name="T23" fmla="*/ 80 h 168"/>
              <a:gd name="T24" fmla="*/ 49 w 127"/>
              <a:gd name="T25" fmla="*/ 74 h 168"/>
              <a:gd name="T26" fmla="*/ 14 w 127"/>
              <a:gd name="T27" fmla="*/ 19 h 168"/>
              <a:gd name="T28" fmla="*/ 16 w 127"/>
              <a:gd name="T29" fmla="*/ 13 h 168"/>
              <a:gd name="T30" fmla="*/ 56 w 127"/>
              <a:gd name="T31" fmla="*/ 2 h 168"/>
              <a:gd name="T32" fmla="*/ 60 w 127"/>
              <a:gd name="T33" fmla="*/ 6 h 168"/>
              <a:gd name="T34" fmla="*/ 64 w 127"/>
              <a:gd name="T35" fmla="*/ 69 h 168"/>
              <a:gd name="T36" fmla="*/ 59 w 127"/>
              <a:gd name="T37" fmla="*/ 80 h 168"/>
              <a:gd name="T38" fmla="*/ 64 w 127"/>
              <a:gd name="T39" fmla="*/ 135 h 168"/>
              <a:gd name="T40" fmla="*/ 63 w 127"/>
              <a:gd name="T41" fmla="*/ 163 h 168"/>
              <a:gd name="T42" fmla="*/ 59 w 127"/>
              <a:gd name="T43" fmla="*/ 167 h 168"/>
              <a:gd name="T44" fmla="*/ 27 w 127"/>
              <a:gd name="T45" fmla="*/ 155 h 168"/>
              <a:gd name="T46" fmla="*/ 25 w 127"/>
              <a:gd name="T47" fmla="*/ 152 h 168"/>
              <a:gd name="T48" fmla="*/ 26 w 127"/>
              <a:gd name="T49" fmla="*/ 149 h 168"/>
              <a:gd name="T50" fmla="*/ 46 w 127"/>
              <a:gd name="T51" fmla="*/ 125 h 168"/>
              <a:gd name="T52" fmla="*/ 51 w 127"/>
              <a:gd name="T53" fmla="*/ 119 h 168"/>
              <a:gd name="T54" fmla="*/ 59 w 127"/>
              <a:gd name="T55" fmla="*/ 117 h 168"/>
              <a:gd name="T56" fmla="*/ 64 w 127"/>
              <a:gd name="T57" fmla="*/ 123 h 168"/>
              <a:gd name="T58" fmla="*/ 64 w 127"/>
              <a:gd name="T59" fmla="*/ 135 h 168"/>
              <a:gd name="T60" fmla="*/ 123 w 127"/>
              <a:gd name="T61" fmla="*/ 85 h 168"/>
              <a:gd name="T62" fmla="*/ 93 w 127"/>
              <a:gd name="T63" fmla="*/ 93 h 168"/>
              <a:gd name="T64" fmla="*/ 84 w 127"/>
              <a:gd name="T65" fmla="*/ 95 h 168"/>
              <a:gd name="T66" fmla="*/ 84 w 127"/>
              <a:gd name="T67" fmla="*/ 94 h 168"/>
              <a:gd name="T68" fmla="*/ 77 w 127"/>
              <a:gd name="T69" fmla="*/ 91 h 168"/>
              <a:gd name="T70" fmla="*/ 77 w 127"/>
              <a:gd name="T71" fmla="*/ 83 h 168"/>
              <a:gd name="T72" fmla="*/ 84 w 127"/>
              <a:gd name="T73" fmla="*/ 74 h 168"/>
              <a:gd name="T74" fmla="*/ 101 w 127"/>
              <a:gd name="T75" fmla="*/ 51 h 168"/>
              <a:gd name="T76" fmla="*/ 107 w 127"/>
              <a:gd name="T77" fmla="*/ 51 h 168"/>
              <a:gd name="T78" fmla="*/ 126 w 127"/>
              <a:gd name="T79" fmla="*/ 79 h 168"/>
              <a:gd name="T80" fmla="*/ 126 w 127"/>
              <a:gd name="T81" fmla="*/ 79 h 168"/>
              <a:gd name="T82" fmla="*/ 123 w 127"/>
              <a:gd name="T83" fmla="*/ 85 h 168"/>
              <a:gd name="T84" fmla="*/ 105 w 127"/>
              <a:gd name="T85" fmla="*/ 154 h 168"/>
              <a:gd name="T86" fmla="*/ 100 w 127"/>
              <a:gd name="T87" fmla="*/ 154 h 168"/>
              <a:gd name="T88" fmla="*/ 83 w 127"/>
              <a:gd name="T89" fmla="*/ 127 h 168"/>
              <a:gd name="T90" fmla="*/ 78 w 127"/>
              <a:gd name="T91" fmla="*/ 120 h 168"/>
              <a:gd name="T92" fmla="*/ 79 w 127"/>
              <a:gd name="T93" fmla="*/ 111 h 168"/>
              <a:gd name="T94" fmla="*/ 87 w 127"/>
              <a:gd name="T95" fmla="*/ 109 h 168"/>
              <a:gd name="T96" fmla="*/ 98 w 127"/>
              <a:gd name="T97" fmla="*/ 113 h 168"/>
              <a:gd name="T98" fmla="*/ 124 w 127"/>
              <a:gd name="T99" fmla="*/ 122 h 168"/>
              <a:gd name="T100" fmla="*/ 126 w 127"/>
              <a:gd name="T101" fmla="*/ 128 h 168"/>
              <a:gd name="T102" fmla="*/ 105 w 127"/>
              <a:gd name="T103" fmla="*/ 15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7" h="168">
                <a:moveTo>
                  <a:pt x="45" y="107"/>
                </a:moveTo>
                <a:cubicBezTo>
                  <a:pt x="45" y="107"/>
                  <a:pt x="45" y="107"/>
                  <a:pt x="34" y="110"/>
                </a:cubicBezTo>
                <a:cubicBezTo>
                  <a:pt x="9" y="118"/>
                  <a:pt x="9" y="118"/>
                  <a:pt x="7" y="118"/>
                </a:cubicBezTo>
                <a:cubicBezTo>
                  <a:pt x="5" y="118"/>
                  <a:pt x="3" y="117"/>
                  <a:pt x="2" y="115"/>
                </a:cubicBezTo>
                <a:cubicBezTo>
                  <a:pt x="2" y="113"/>
                  <a:pt x="1" y="111"/>
                  <a:pt x="1" y="108"/>
                </a:cubicBezTo>
                <a:cubicBezTo>
                  <a:pt x="0" y="99"/>
                  <a:pt x="1" y="85"/>
                  <a:pt x="4" y="81"/>
                </a:cubicBezTo>
                <a:cubicBezTo>
                  <a:pt x="5" y="79"/>
                  <a:pt x="7" y="78"/>
                  <a:pt x="9" y="78"/>
                </a:cubicBezTo>
                <a:cubicBezTo>
                  <a:pt x="10" y="78"/>
                  <a:pt x="11" y="79"/>
                  <a:pt x="38" y="90"/>
                </a:cubicBezTo>
                <a:cubicBezTo>
                  <a:pt x="38" y="90"/>
                  <a:pt x="38" y="90"/>
                  <a:pt x="46" y="93"/>
                </a:cubicBezTo>
                <a:cubicBezTo>
                  <a:pt x="49" y="94"/>
                  <a:pt x="50" y="97"/>
                  <a:pt x="50" y="100"/>
                </a:cubicBezTo>
                <a:cubicBezTo>
                  <a:pt x="50" y="103"/>
                  <a:pt x="48" y="106"/>
                  <a:pt x="45" y="107"/>
                </a:cubicBezTo>
                <a:close/>
                <a:moveTo>
                  <a:pt x="59" y="80"/>
                </a:moveTo>
                <a:cubicBezTo>
                  <a:pt x="58" y="81"/>
                  <a:pt x="54" y="82"/>
                  <a:pt x="49" y="74"/>
                </a:cubicBezTo>
                <a:cubicBezTo>
                  <a:pt x="15" y="20"/>
                  <a:pt x="14" y="19"/>
                  <a:pt x="14" y="19"/>
                </a:cubicBezTo>
                <a:cubicBezTo>
                  <a:pt x="13" y="17"/>
                  <a:pt x="14" y="15"/>
                  <a:pt x="16" y="13"/>
                </a:cubicBezTo>
                <a:cubicBezTo>
                  <a:pt x="21" y="8"/>
                  <a:pt x="48" y="0"/>
                  <a:pt x="56" y="2"/>
                </a:cubicBezTo>
                <a:cubicBezTo>
                  <a:pt x="58" y="2"/>
                  <a:pt x="60" y="4"/>
                  <a:pt x="60" y="6"/>
                </a:cubicBezTo>
                <a:cubicBezTo>
                  <a:pt x="60" y="8"/>
                  <a:pt x="64" y="58"/>
                  <a:pt x="64" y="69"/>
                </a:cubicBezTo>
                <a:cubicBezTo>
                  <a:pt x="65" y="79"/>
                  <a:pt x="61" y="80"/>
                  <a:pt x="59" y="80"/>
                </a:cubicBezTo>
                <a:close/>
                <a:moveTo>
                  <a:pt x="64" y="135"/>
                </a:moveTo>
                <a:cubicBezTo>
                  <a:pt x="64" y="161"/>
                  <a:pt x="64" y="162"/>
                  <a:pt x="63" y="163"/>
                </a:cubicBezTo>
                <a:cubicBezTo>
                  <a:pt x="63" y="165"/>
                  <a:pt x="61" y="166"/>
                  <a:pt x="59" y="167"/>
                </a:cubicBezTo>
                <a:cubicBezTo>
                  <a:pt x="52" y="168"/>
                  <a:pt x="31" y="160"/>
                  <a:pt x="27" y="155"/>
                </a:cubicBezTo>
                <a:cubicBezTo>
                  <a:pt x="26" y="154"/>
                  <a:pt x="25" y="153"/>
                  <a:pt x="25" y="152"/>
                </a:cubicBezTo>
                <a:cubicBezTo>
                  <a:pt x="25" y="151"/>
                  <a:pt x="25" y="150"/>
                  <a:pt x="26" y="149"/>
                </a:cubicBezTo>
                <a:cubicBezTo>
                  <a:pt x="26" y="148"/>
                  <a:pt x="27" y="147"/>
                  <a:pt x="46" y="125"/>
                </a:cubicBezTo>
                <a:cubicBezTo>
                  <a:pt x="46" y="125"/>
                  <a:pt x="46" y="125"/>
                  <a:pt x="51" y="119"/>
                </a:cubicBezTo>
                <a:cubicBezTo>
                  <a:pt x="53" y="116"/>
                  <a:pt x="56" y="116"/>
                  <a:pt x="59" y="117"/>
                </a:cubicBezTo>
                <a:cubicBezTo>
                  <a:pt x="62" y="118"/>
                  <a:pt x="64" y="121"/>
                  <a:pt x="64" y="123"/>
                </a:cubicBezTo>
                <a:cubicBezTo>
                  <a:pt x="64" y="123"/>
                  <a:pt x="64" y="123"/>
                  <a:pt x="64" y="135"/>
                </a:cubicBezTo>
                <a:close/>
                <a:moveTo>
                  <a:pt x="123" y="85"/>
                </a:moveTo>
                <a:cubicBezTo>
                  <a:pt x="122" y="85"/>
                  <a:pt x="121" y="86"/>
                  <a:pt x="93" y="93"/>
                </a:cubicBezTo>
                <a:cubicBezTo>
                  <a:pt x="88" y="94"/>
                  <a:pt x="86" y="94"/>
                  <a:pt x="84" y="95"/>
                </a:cubicBezTo>
                <a:cubicBezTo>
                  <a:pt x="84" y="95"/>
                  <a:pt x="84" y="95"/>
                  <a:pt x="84" y="94"/>
                </a:cubicBezTo>
                <a:cubicBezTo>
                  <a:pt x="82" y="95"/>
                  <a:pt x="79" y="94"/>
                  <a:pt x="77" y="91"/>
                </a:cubicBezTo>
                <a:cubicBezTo>
                  <a:pt x="75" y="88"/>
                  <a:pt x="75" y="85"/>
                  <a:pt x="77" y="83"/>
                </a:cubicBezTo>
                <a:cubicBezTo>
                  <a:pt x="77" y="83"/>
                  <a:pt x="77" y="83"/>
                  <a:pt x="84" y="74"/>
                </a:cubicBezTo>
                <a:cubicBezTo>
                  <a:pt x="99" y="53"/>
                  <a:pt x="100" y="52"/>
                  <a:pt x="101" y="51"/>
                </a:cubicBezTo>
                <a:cubicBezTo>
                  <a:pt x="102" y="50"/>
                  <a:pt x="105" y="50"/>
                  <a:pt x="107" y="51"/>
                </a:cubicBezTo>
                <a:cubicBezTo>
                  <a:pt x="113" y="54"/>
                  <a:pt x="125" y="72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81"/>
                  <a:pt x="125" y="83"/>
                  <a:pt x="123" y="85"/>
                </a:cubicBezTo>
                <a:close/>
                <a:moveTo>
                  <a:pt x="105" y="154"/>
                </a:moveTo>
                <a:cubicBezTo>
                  <a:pt x="103" y="155"/>
                  <a:pt x="101" y="155"/>
                  <a:pt x="100" y="154"/>
                </a:cubicBezTo>
                <a:cubicBezTo>
                  <a:pt x="99" y="153"/>
                  <a:pt x="97" y="151"/>
                  <a:pt x="83" y="127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7" y="117"/>
                  <a:pt x="77" y="114"/>
                  <a:pt x="79" y="111"/>
                </a:cubicBezTo>
                <a:cubicBezTo>
                  <a:pt x="81" y="109"/>
                  <a:pt x="84" y="108"/>
                  <a:pt x="87" y="109"/>
                </a:cubicBezTo>
                <a:cubicBezTo>
                  <a:pt x="87" y="109"/>
                  <a:pt x="87" y="109"/>
                  <a:pt x="98" y="113"/>
                </a:cubicBezTo>
                <a:cubicBezTo>
                  <a:pt x="123" y="121"/>
                  <a:pt x="123" y="121"/>
                  <a:pt x="124" y="122"/>
                </a:cubicBezTo>
                <a:cubicBezTo>
                  <a:pt x="126" y="123"/>
                  <a:pt x="127" y="125"/>
                  <a:pt x="126" y="128"/>
                </a:cubicBezTo>
                <a:cubicBezTo>
                  <a:pt x="126" y="134"/>
                  <a:pt x="112" y="152"/>
                  <a:pt x="105" y="15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55"/>
          <p:cNvSpPr>
            <a:spLocks noEditPoints="1"/>
          </p:cNvSpPr>
          <p:nvPr/>
        </p:nvSpPr>
        <p:spPr bwMode="auto">
          <a:xfrm>
            <a:off x="4391075" y="1808759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71 w 142"/>
              <a:gd name="T17" fmla="*/ 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21"/>
                </a:moveTo>
                <a:cubicBezTo>
                  <a:pt x="43" y="21"/>
                  <a:pt x="21" y="43"/>
                  <a:pt x="21" y="71"/>
                </a:cubicBezTo>
                <a:cubicBezTo>
                  <a:pt x="21" y="99"/>
                  <a:pt x="43" y="121"/>
                  <a:pt x="71" y="121"/>
                </a:cubicBezTo>
                <a:lnTo>
                  <a:pt x="71" y="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56"/>
          <p:cNvSpPr>
            <a:spLocks noEditPoints="1"/>
          </p:cNvSpPr>
          <p:nvPr/>
        </p:nvSpPr>
        <p:spPr bwMode="auto">
          <a:xfrm>
            <a:off x="4601762" y="180875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4 w 142"/>
              <a:gd name="T11" fmla="*/ 95 h 142"/>
              <a:gd name="T12" fmla="*/ 71 w 142"/>
              <a:gd name="T13" fmla="*/ 31 h 142"/>
              <a:gd name="T14" fmla="*/ 29 w 142"/>
              <a:gd name="T15" fmla="*/ 95 h 142"/>
              <a:gd name="T16" fmla="*/ 38 w 142"/>
              <a:gd name="T17" fmla="*/ 95 h 142"/>
              <a:gd name="T18" fmla="*/ 47 w 142"/>
              <a:gd name="T19" fmla="*/ 80 h 142"/>
              <a:gd name="T20" fmla="*/ 96 w 142"/>
              <a:gd name="T21" fmla="*/ 80 h 142"/>
              <a:gd name="T22" fmla="*/ 105 w 142"/>
              <a:gd name="T23" fmla="*/ 95 h 142"/>
              <a:gd name="T24" fmla="*/ 114 w 142"/>
              <a:gd name="T25" fmla="*/ 95 h 142"/>
              <a:gd name="T26" fmla="*/ 90 w 142"/>
              <a:gd name="T27" fmla="*/ 74 h 142"/>
              <a:gd name="T28" fmla="*/ 53 w 142"/>
              <a:gd name="T29" fmla="*/ 74 h 142"/>
              <a:gd name="T30" fmla="*/ 71 w 142"/>
              <a:gd name="T31" fmla="*/ 46 h 142"/>
              <a:gd name="T32" fmla="*/ 90 w 142"/>
              <a:gd name="T33" fmla="*/ 7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114" y="95"/>
                </a:moveTo>
                <a:cubicBezTo>
                  <a:pt x="71" y="31"/>
                  <a:pt x="71" y="31"/>
                  <a:pt x="71" y="31"/>
                </a:cubicBezTo>
                <a:cubicBezTo>
                  <a:pt x="29" y="95"/>
                  <a:pt x="29" y="95"/>
                  <a:pt x="29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7" y="80"/>
                  <a:pt x="47" y="80"/>
                  <a:pt x="47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05" y="95"/>
                  <a:pt x="105" y="95"/>
                  <a:pt x="105" y="95"/>
                </a:cubicBezTo>
                <a:lnTo>
                  <a:pt x="114" y="95"/>
                </a:lnTo>
                <a:close/>
                <a:moveTo>
                  <a:pt x="90" y="74"/>
                </a:moveTo>
                <a:cubicBezTo>
                  <a:pt x="53" y="74"/>
                  <a:pt x="53" y="74"/>
                  <a:pt x="53" y="74"/>
                </a:cubicBezTo>
                <a:cubicBezTo>
                  <a:pt x="71" y="46"/>
                  <a:pt x="71" y="46"/>
                  <a:pt x="71" y="46"/>
                </a:cubicBezTo>
                <a:lnTo>
                  <a:pt x="90" y="7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57"/>
          <p:cNvSpPr>
            <a:spLocks noEditPoints="1"/>
          </p:cNvSpPr>
          <p:nvPr/>
        </p:nvSpPr>
        <p:spPr bwMode="auto">
          <a:xfrm>
            <a:off x="4810067" y="1808759"/>
            <a:ext cx="192831" cy="151170"/>
          </a:xfrm>
          <a:custGeom>
            <a:avLst/>
            <a:gdLst>
              <a:gd name="T0" fmla="*/ 166 w 166"/>
              <a:gd name="T1" fmla="*/ 124 h 130"/>
              <a:gd name="T2" fmla="*/ 160 w 166"/>
              <a:gd name="T3" fmla="*/ 130 h 130"/>
              <a:gd name="T4" fmla="*/ 6 w 166"/>
              <a:gd name="T5" fmla="*/ 130 h 130"/>
              <a:gd name="T6" fmla="*/ 0 w 166"/>
              <a:gd name="T7" fmla="*/ 124 h 130"/>
              <a:gd name="T8" fmla="*/ 0 w 166"/>
              <a:gd name="T9" fmla="*/ 113 h 130"/>
              <a:gd name="T10" fmla="*/ 6 w 166"/>
              <a:gd name="T11" fmla="*/ 107 h 130"/>
              <a:gd name="T12" fmla="*/ 160 w 166"/>
              <a:gd name="T13" fmla="*/ 107 h 130"/>
              <a:gd name="T14" fmla="*/ 166 w 166"/>
              <a:gd name="T15" fmla="*/ 113 h 130"/>
              <a:gd name="T16" fmla="*/ 166 w 166"/>
              <a:gd name="T17" fmla="*/ 124 h 130"/>
              <a:gd name="T18" fmla="*/ 154 w 166"/>
              <a:gd name="T19" fmla="*/ 53 h 130"/>
              <a:gd name="T20" fmla="*/ 148 w 166"/>
              <a:gd name="T21" fmla="*/ 59 h 130"/>
              <a:gd name="T22" fmla="*/ 18 w 166"/>
              <a:gd name="T23" fmla="*/ 59 h 130"/>
              <a:gd name="T24" fmla="*/ 12 w 166"/>
              <a:gd name="T25" fmla="*/ 53 h 130"/>
              <a:gd name="T26" fmla="*/ 12 w 166"/>
              <a:gd name="T27" fmla="*/ 42 h 130"/>
              <a:gd name="T28" fmla="*/ 18 w 166"/>
              <a:gd name="T29" fmla="*/ 36 h 130"/>
              <a:gd name="T30" fmla="*/ 148 w 166"/>
              <a:gd name="T31" fmla="*/ 36 h 130"/>
              <a:gd name="T32" fmla="*/ 154 w 166"/>
              <a:gd name="T33" fmla="*/ 42 h 130"/>
              <a:gd name="T34" fmla="*/ 154 w 166"/>
              <a:gd name="T35" fmla="*/ 53 h 130"/>
              <a:gd name="T36" fmla="*/ 130 w 166"/>
              <a:gd name="T37" fmla="*/ 89 h 130"/>
              <a:gd name="T38" fmla="*/ 124 w 166"/>
              <a:gd name="T39" fmla="*/ 95 h 130"/>
              <a:gd name="T40" fmla="*/ 41 w 166"/>
              <a:gd name="T41" fmla="*/ 95 h 130"/>
              <a:gd name="T42" fmla="*/ 35 w 166"/>
              <a:gd name="T43" fmla="*/ 89 h 130"/>
              <a:gd name="T44" fmla="*/ 35 w 166"/>
              <a:gd name="T45" fmla="*/ 77 h 130"/>
              <a:gd name="T46" fmla="*/ 41 w 166"/>
              <a:gd name="T47" fmla="*/ 71 h 130"/>
              <a:gd name="T48" fmla="*/ 124 w 166"/>
              <a:gd name="T49" fmla="*/ 71 h 130"/>
              <a:gd name="T50" fmla="*/ 130 w 166"/>
              <a:gd name="T51" fmla="*/ 77 h 130"/>
              <a:gd name="T52" fmla="*/ 130 w 166"/>
              <a:gd name="T53" fmla="*/ 89 h 130"/>
              <a:gd name="T54" fmla="*/ 118 w 166"/>
              <a:gd name="T55" fmla="*/ 18 h 130"/>
              <a:gd name="T56" fmla="*/ 112 w 166"/>
              <a:gd name="T57" fmla="*/ 24 h 130"/>
              <a:gd name="T58" fmla="*/ 53 w 166"/>
              <a:gd name="T59" fmla="*/ 24 h 130"/>
              <a:gd name="T60" fmla="*/ 47 w 166"/>
              <a:gd name="T61" fmla="*/ 18 h 130"/>
              <a:gd name="T62" fmla="*/ 47 w 166"/>
              <a:gd name="T63" fmla="*/ 6 h 130"/>
              <a:gd name="T64" fmla="*/ 53 w 166"/>
              <a:gd name="T65" fmla="*/ 0 h 130"/>
              <a:gd name="T66" fmla="*/ 112 w 166"/>
              <a:gd name="T67" fmla="*/ 0 h 130"/>
              <a:gd name="T68" fmla="*/ 118 w 166"/>
              <a:gd name="T69" fmla="*/ 6 h 130"/>
              <a:gd name="T70" fmla="*/ 118 w 166"/>
              <a:gd name="T71" fmla="*/ 1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  <a:moveTo>
                  <a:pt x="154" y="53"/>
                </a:moveTo>
                <a:cubicBezTo>
                  <a:pt x="154" y="57"/>
                  <a:pt x="151" y="59"/>
                  <a:pt x="14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4" y="59"/>
                  <a:pt x="12" y="57"/>
                  <a:pt x="12" y="53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4" y="36"/>
                  <a:pt x="18" y="36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51" y="36"/>
                  <a:pt x="154" y="38"/>
                  <a:pt x="154" y="42"/>
                </a:cubicBezTo>
                <a:lnTo>
                  <a:pt x="154" y="53"/>
                </a:lnTo>
                <a:close/>
                <a:moveTo>
                  <a:pt x="130" y="89"/>
                </a:moveTo>
                <a:cubicBezTo>
                  <a:pt x="130" y="92"/>
                  <a:pt x="127" y="95"/>
                  <a:pt x="124" y="95"/>
                </a:cubicBezTo>
                <a:cubicBezTo>
                  <a:pt x="41" y="95"/>
                  <a:pt x="41" y="95"/>
                  <a:pt x="41" y="95"/>
                </a:cubicBezTo>
                <a:cubicBezTo>
                  <a:pt x="38" y="95"/>
                  <a:pt x="35" y="92"/>
                  <a:pt x="35" y="89"/>
                </a:cubicBezTo>
                <a:cubicBezTo>
                  <a:pt x="35" y="77"/>
                  <a:pt x="35" y="77"/>
                  <a:pt x="35" y="77"/>
                </a:cubicBezTo>
                <a:cubicBezTo>
                  <a:pt x="35" y="74"/>
                  <a:pt x="38" y="71"/>
                  <a:pt x="41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7" y="71"/>
                  <a:pt x="130" y="74"/>
                  <a:pt x="130" y="77"/>
                </a:cubicBezTo>
                <a:lnTo>
                  <a:pt x="130" y="89"/>
                </a:lnTo>
                <a:close/>
                <a:moveTo>
                  <a:pt x="118" y="18"/>
                </a:moveTo>
                <a:cubicBezTo>
                  <a:pt x="118" y="21"/>
                  <a:pt x="116" y="24"/>
                  <a:pt x="112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0" y="24"/>
                  <a:pt x="47" y="21"/>
                  <a:pt x="47" y="18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6" y="0"/>
                  <a:pt x="118" y="3"/>
                  <a:pt x="118" y="6"/>
                </a:cubicBezTo>
                <a:lnTo>
                  <a:pt x="118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58"/>
          <p:cNvSpPr>
            <a:spLocks noEditPoints="1"/>
          </p:cNvSpPr>
          <p:nvPr/>
        </p:nvSpPr>
        <p:spPr bwMode="auto">
          <a:xfrm>
            <a:off x="5093361" y="1808759"/>
            <a:ext cx="192831" cy="151170"/>
          </a:xfrm>
          <a:custGeom>
            <a:avLst/>
            <a:gdLst>
              <a:gd name="T0" fmla="*/ 166 w 166"/>
              <a:gd name="T1" fmla="*/ 18 h 130"/>
              <a:gd name="T2" fmla="*/ 160 w 166"/>
              <a:gd name="T3" fmla="*/ 24 h 130"/>
              <a:gd name="T4" fmla="*/ 6 w 166"/>
              <a:gd name="T5" fmla="*/ 24 h 130"/>
              <a:gd name="T6" fmla="*/ 0 w 166"/>
              <a:gd name="T7" fmla="*/ 18 h 130"/>
              <a:gd name="T8" fmla="*/ 0 w 166"/>
              <a:gd name="T9" fmla="*/ 6 h 130"/>
              <a:gd name="T10" fmla="*/ 6 w 166"/>
              <a:gd name="T11" fmla="*/ 0 h 130"/>
              <a:gd name="T12" fmla="*/ 160 w 166"/>
              <a:gd name="T13" fmla="*/ 0 h 130"/>
              <a:gd name="T14" fmla="*/ 166 w 166"/>
              <a:gd name="T15" fmla="*/ 6 h 130"/>
              <a:gd name="T16" fmla="*/ 166 w 166"/>
              <a:gd name="T17" fmla="*/ 18 h 130"/>
              <a:gd name="T18" fmla="*/ 166 w 166"/>
              <a:gd name="T19" fmla="*/ 53 h 130"/>
              <a:gd name="T20" fmla="*/ 160 w 166"/>
              <a:gd name="T21" fmla="*/ 59 h 130"/>
              <a:gd name="T22" fmla="*/ 6 w 166"/>
              <a:gd name="T23" fmla="*/ 59 h 130"/>
              <a:gd name="T24" fmla="*/ 0 w 166"/>
              <a:gd name="T25" fmla="*/ 53 h 130"/>
              <a:gd name="T26" fmla="*/ 0 w 166"/>
              <a:gd name="T27" fmla="*/ 42 h 130"/>
              <a:gd name="T28" fmla="*/ 6 w 166"/>
              <a:gd name="T29" fmla="*/ 36 h 130"/>
              <a:gd name="T30" fmla="*/ 160 w 166"/>
              <a:gd name="T31" fmla="*/ 36 h 130"/>
              <a:gd name="T32" fmla="*/ 166 w 166"/>
              <a:gd name="T33" fmla="*/ 42 h 130"/>
              <a:gd name="T34" fmla="*/ 166 w 166"/>
              <a:gd name="T35" fmla="*/ 53 h 130"/>
              <a:gd name="T36" fmla="*/ 166 w 166"/>
              <a:gd name="T37" fmla="*/ 89 h 130"/>
              <a:gd name="T38" fmla="*/ 160 w 166"/>
              <a:gd name="T39" fmla="*/ 95 h 130"/>
              <a:gd name="T40" fmla="*/ 6 w 166"/>
              <a:gd name="T41" fmla="*/ 95 h 130"/>
              <a:gd name="T42" fmla="*/ 0 w 166"/>
              <a:gd name="T43" fmla="*/ 89 h 130"/>
              <a:gd name="T44" fmla="*/ 0 w 166"/>
              <a:gd name="T45" fmla="*/ 77 h 130"/>
              <a:gd name="T46" fmla="*/ 6 w 166"/>
              <a:gd name="T47" fmla="*/ 71 h 130"/>
              <a:gd name="T48" fmla="*/ 160 w 166"/>
              <a:gd name="T49" fmla="*/ 71 h 130"/>
              <a:gd name="T50" fmla="*/ 166 w 166"/>
              <a:gd name="T51" fmla="*/ 77 h 130"/>
              <a:gd name="T52" fmla="*/ 166 w 166"/>
              <a:gd name="T53" fmla="*/ 89 h 130"/>
              <a:gd name="T54" fmla="*/ 166 w 166"/>
              <a:gd name="T55" fmla="*/ 124 h 130"/>
              <a:gd name="T56" fmla="*/ 160 w 166"/>
              <a:gd name="T57" fmla="*/ 130 h 130"/>
              <a:gd name="T58" fmla="*/ 6 w 166"/>
              <a:gd name="T59" fmla="*/ 130 h 130"/>
              <a:gd name="T60" fmla="*/ 0 w 166"/>
              <a:gd name="T61" fmla="*/ 124 h 130"/>
              <a:gd name="T62" fmla="*/ 0 w 166"/>
              <a:gd name="T63" fmla="*/ 113 h 130"/>
              <a:gd name="T64" fmla="*/ 6 w 166"/>
              <a:gd name="T65" fmla="*/ 107 h 130"/>
              <a:gd name="T66" fmla="*/ 160 w 166"/>
              <a:gd name="T67" fmla="*/ 107 h 130"/>
              <a:gd name="T68" fmla="*/ 166 w 166"/>
              <a:gd name="T69" fmla="*/ 113 h 130"/>
              <a:gd name="T70" fmla="*/ 166 w 166"/>
              <a:gd name="T71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66" y="18"/>
                </a:moveTo>
                <a:cubicBezTo>
                  <a:pt x="166" y="21"/>
                  <a:pt x="163" y="24"/>
                  <a:pt x="160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6" y="3"/>
                  <a:pt x="166" y="6"/>
                </a:cubicBezTo>
                <a:lnTo>
                  <a:pt x="166" y="18"/>
                </a:lnTo>
                <a:close/>
                <a:moveTo>
                  <a:pt x="166" y="53"/>
                </a:moveTo>
                <a:cubicBezTo>
                  <a:pt x="166" y="57"/>
                  <a:pt x="163" y="59"/>
                  <a:pt x="160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7"/>
                  <a:pt x="0" y="5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3" y="36"/>
                  <a:pt x="6" y="3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63" y="36"/>
                  <a:pt x="166" y="38"/>
                  <a:pt x="166" y="42"/>
                </a:cubicBezTo>
                <a:lnTo>
                  <a:pt x="166" y="53"/>
                </a:lnTo>
                <a:close/>
                <a:moveTo>
                  <a:pt x="166" y="89"/>
                </a:moveTo>
                <a:cubicBezTo>
                  <a:pt x="166" y="92"/>
                  <a:pt x="163" y="95"/>
                  <a:pt x="160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4"/>
                  <a:pt x="3" y="71"/>
                  <a:pt x="6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3" y="71"/>
                  <a:pt x="166" y="74"/>
                  <a:pt x="166" y="77"/>
                </a:cubicBezTo>
                <a:lnTo>
                  <a:pt x="166" y="89"/>
                </a:lnTo>
                <a:close/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59"/>
          <p:cNvSpPr>
            <a:spLocks noEditPoints="1"/>
          </p:cNvSpPr>
          <p:nvPr/>
        </p:nvSpPr>
        <p:spPr bwMode="auto">
          <a:xfrm>
            <a:off x="5376655" y="1808759"/>
            <a:ext cx="190451" cy="151170"/>
          </a:xfrm>
          <a:custGeom>
            <a:avLst/>
            <a:gdLst>
              <a:gd name="T0" fmla="*/ 20 w 165"/>
              <a:gd name="T1" fmla="*/ 24 h 130"/>
              <a:gd name="T2" fmla="*/ 0 w 165"/>
              <a:gd name="T3" fmla="*/ 21 h 130"/>
              <a:gd name="T4" fmla="*/ 3 w 165"/>
              <a:gd name="T5" fmla="*/ 0 h 130"/>
              <a:gd name="T6" fmla="*/ 23 w 165"/>
              <a:gd name="T7" fmla="*/ 3 h 130"/>
              <a:gd name="T8" fmla="*/ 23 w 165"/>
              <a:gd name="T9" fmla="*/ 56 h 130"/>
              <a:gd name="T10" fmla="*/ 3 w 165"/>
              <a:gd name="T11" fmla="*/ 59 h 130"/>
              <a:gd name="T12" fmla="*/ 0 w 165"/>
              <a:gd name="T13" fmla="*/ 39 h 130"/>
              <a:gd name="T14" fmla="*/ 20 w 165"/>
              <a:gd name="T15" fmla="*/ 36 h 130"/>
              <a:gd name="T16" fmla="*/ 23 w 165"/>
              <a:gd name="T17" fmla="*/ 56 h 130"/>
              <a:gd name="T18" fmla="*/ 20 w 165"/>
              <a:gd name="T19" fmla="*/ 95 h 130"/>
              <a:gd name="T20" fmla="*/ 0 w 165"/>
              <a:gd name="T21" fmla="*/ 92 h 130"/>
              <a:gd name="T22" fmla="*/ 3 w 165"/>
              <a:gd name="T23" fmla="*/ 71 h 130"/>
              <a:gd name="T24" fmla="*/ 23 w 165"/>
              <a:gd name="T25" fmla="*/ 74 h 130"/>
              <a:gd name="T26" fmla="*/ 23 w 165"/>
              <a:gd name="T27" fmla="*/ 127 h 130"/>
              <a:gd name="T28" fmla="*/ 3 w 165"/>
              <a:gd name="T29" fmla="*/ 130 h 130"/>
              <a:gd name="T30" fmla="*/ 0 w 165"/>
              <a:gd name="T31" fmla="*/ 110 h 130"/>
              <a:gd name="T32" fmla="*/ 20 w 165"/>
              <a:gd name="T33" fmla="*/ 107 h 130"/>
              <a:gd name="T34" fmla="*/ 23 w 165"/>
              <a:gd name="T35" fmla="*/ 127 h 130"/>
              <a:gd name="T36" fmla="*/ 162 w 165"/>
              <a:gd name="T37" fmla="*/ 24 h 130"/>
              <a:gd name="T38" fmla="*/ 35 w 165"/>
              <a:gd name="T39" fmla="*/ 21 h 130"/>
              <a:gd name="T40" fmla="*/ 38 w 165"/>
              <a:gd name="T41" fmla="*/ 0 h 130"/>
              <a:gd name="T42" fmla="*/ 165 w 165"/>
              <a:gd name="T43" fmla="*/ 3 h 130"/>
              <a:gd name="T44" fmla="*/ 165 w 165"/>
              <a:gd name="T45" fmla="*/ 56 h 130"/>
              <a:gd name="T46" fmla="*/ 38 w 165"/>
              <a:gd name="T47" fmla="*/ 59 h 130"/>
              <a:gd name="T48" fmla="*/ 35 w 165"/>
              <a:gd name="T49" fmla="*/ 39 h 130"/>
              <a:gd name="T50" fmla="*/ 162 w 165"/>
              <a:gd name="T51" fmla="*/ 36 h 130"/>
              <a:gd name="T52" fmla="*/ 165 w 165"/>
              <a:gd name="T53" fmla="*/ 56 h 130"/>
              <a:gd name="T54" fmla="*/ 162 w 165"/>
              <a:gd name="T55" fmla="*/ 95 h 130"/>
              <a:gd name="T56" fmla="*/ 35 w 165"/>
              <a:gd name="T57" fmla="*/ 92 h 130"/>
              <a:gd name="T58" fmla="*/ 38 w 165"/>
              <a:gd name="T59" fmla="*/ 71 h 130"/>
              <a:gd name="T60" fmla="*/ 165 w 165"/>
              <a:gd name="T61" fmla="*/ 74 h 130"/>
              <a:gd name="T62" fmla="*/ 165 w 165"/>
              <a:gd name="T63" fmla="*/ 127 h 130"/>
              <a:gd name="T64" fmla="*/ 38 w 165"/>
              <a:gd name="T65" fmla="*/ 130 h 130"/>
              <a:gd name="T66" fmla="*/ 35 w 165"/>
              <a:gd name="T67" fmla="*/ 110 h 130"/>
              <a:gd name="T68" fmla="*/ 162 w 165"/>
              <a:gd name="T69" fmla="*/ 107 h 130"/>
              <a:gd name="T70" fmla="*/ 165 w 165"/>
              <a:gd name="T71" fmla="*/ 12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5" h="130">
                <a:moveTo>
                  <a:pt x="23" y="21"/>
                </a:moveTo>
                <a:cubicBezTo>
                  <a:pt x="23" y="23"/>
                  <a:pt x="22" y="24"/>
                  <a:pt x="20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3" y="2"/>
                  <a:pt x="23" y="3"/>
                </a:cubicBezTo>
                <a:lnTo>
                  <a:pt x="23" y="21"/>
                </a:lnTo>
                <a:close/>
                <a:moveTo>
                  <a:pt x="23" y="56"/>
                </a:moveTo>
                <a:cubicBezTo>
                  <a:pt x="23" y="58"/>
                  <a:pt x="22" y="59"/>
                  <a:pt x="20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1" y="59"/>
                  <a:pt x="0" y="58"/>
                  <a:pt x="0" y="5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1" y="36"/>
                  <a:pt x="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2" y="36"/>
                  <a:pt x="23" y="37"/>
                  <a:pt x="23" y="39"/>
                </a:cubicBezTo>
                <a:lnTo>
                  <a:pt x="23" y="56"/>
                </a:lnTo>
                <a:close/>
                <a:moveTo>
                  <a:pt x="23" y="92"/>
                </a:moveTo>
                <a:cubicBezTo>
                  <a:pt x="23" y="93"/>
                  <a:pt x="22" y="95"/>
                  <a:pt x="20" y="95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5"/>
                  <a:pt x="0" y="93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1" y="71"/>
                  <a:pt x="3" y="71"/>
                </a:cubicBezTo>
                <a:cubicBezTo>
                  <a:pt x="20" y="71"/>
                  <a:pt x="20" y="71"/>
                  <a:pt x="20" y="71"/>
                </a:cubicBezTo>
                <a:cubicBezTo>
                  <a:pt x="22" y="71"/>
                  <a:pt x="23" y="73"/>
                  <a:pt x="23" y="74"/>
                </a:cubicBezTo>
                <a:lnTo>
                  <a:pt x="23" y="92"/>
                </a:lnTo>
                <a:close/>
                <a:moveTo>
                  <a:pt x="23" y="127"/>
                </a:moveTo>
                <a:cubicBezTo>
                  <a:pt x="23" y="129"/>
                  <a:pt x="22" y="130"/>
                  <a:pt x="20" y="130"/>
                </a:cubicBezTo>
                <a:cubicBezTo>
                  <a:pt x="3" y="130"/>
                  <a:pt x="3" y="130"/>
                  <a:pt x="3" y="130"/>
                </a:cubicBezTo>
                <a:cubicBezTo>
                  <a:pt x="1" y="130"/>
                  <a:pt x="0" y="129"/>
                  <a:pt x="0" y="12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8"/>
                  <a:pt x="1" y="107"/>
                  <a:pt x="3" y="107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2" y="107"/>
                  <a:pt x="23" y="108"/>
                  <a:pt x="23" y="110"/>
                </a:cubicBezTo>
                <a:lnTo>
                  <a:pt x="23" y="127"/>
                </a:lnTo>
                <a:close/>
                <a:moveTo>
                  <a:pt x="165" y="21"/>
                </a:moveTo>
                <a:cubicBezTo>
                  <a:pt x="165" y="23"/>
                  <a:pt x="164" y="24"/>
                  <a:pt x="162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5" y="23"/>
                  <a:pt x="35" y="21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7" y="0"/>
                  <a:pt x="38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64" y="0"/>
                  <a:pt x="165" y="2"/>
                  <a:pt x="165" y="3"/>
                </a:cubicBezTo>
                <a:lnTo>
                  <a:pt x="165" y="21"/>
                </a:lnTo>
                <a:close/>
                <a:moveTo>
                  <a:pt x="165" y="56"/>
                </a:moveTo>
                <a:cubicBezTo>
                  <a:pt x="165" y="58"/>
                  <a:pt x="164" y="59"/>
                  <a:pt x="162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5" y="58"/>
                  <a:pt x="35" y="56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7"/>
                  <a:pt x="37" y="36"/>
                  <a:pt x="38" y="36"/>
                </a:cubicBezTo>
                <a:cubicBezTo>
                  <a:pt x="162" y="36"/>
                  <a:pt x="162" y="36"/>
                  <a:pt x="162" y="36"/>
                </a:cubicBezTo>
                <a:cubicBezTo>
                  <a:pt x="164" y="36"/>
                  <a:pt x="165" y="37"/>
                  <a:pt x="165" y="39"/>
                </a:cubicBezTo>
                <a:lnTo>
                  <a:pt x="165" y="56"/>
                </a:lnTo>
                <a:close/>
                <a:moveTo>
                  <a:pt x="165" y="92"/>
                </a:moveTo>
                <a:cubicBezTo>
                  <a:pt x="165" y="93"/>
                  <a:pt x="164" y="95"/>
                  <a:pt x="162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37" y="95"/>
                  <a:pt x="35" y="93"/>
                  <a:pt x="35" y="92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3"/>
                  <a:pt x="37" y="71"/>
                  <a:pt x="38" y="71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64" y="71"/>
                  <a:pt x="165" y="73"/>
                  <a:pt x="165" y="74"/>
                </a:cubicBezTo>
                <a:lnTo>
                  <a:pt x="165" y="92"/>
                </a:lnTo>
                <a:close/>
                <a:moveTo>
                  <a:pt x="165" y="127"/>
                </a:moveTo>
                <a:cubicBezTo>
                  <a:pt x="165" y="129"/>
                  <a:pt x="164" y="130"/>
                  <a:pt x="162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37" y="130"/>
                  <a:pt x="35" y="129"/>
                  <a:pt x="35" y="127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08"/>
                  <a:pt x="37" y="107"/>
                  <a:pt x="38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4" y="107"/>
                  <a:pt x="165" y="108"/>
                  <a:pt x="165" y="110"/>
                </a:cubicBezTo>
                <a:lnTo>
                  <a:pt x="165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Freeform 60"/>
          <p:cNvSpPr>
            <a:spLocks noEditPoints="1"/>
          </p:cNvSpPr>
          <p:nvPr/>
        </p:nvSpPr>
        <p:spPr bwMode="auto">
          <a:xfrm>
            <a:off x="5614720" y="1808759"/>
            <a:ext cx="192831" cy="151170"/>
          </a:xfrm>
          <a:custGeom>
            <a:avLst/>
            <a:gdLst>
              <a:gd name="T0" fmla="*/ 118 w 166"/>
              <a:gd name="T1" fmla="*/ 18 h 130"/>
              <a:gd name="T2" fmla="*/ 112 w 166"/>
              <a:gd name="T3" fmla="*/ 24 h 130"/>
              <a:gd name="T4" fmla="*/ 6 w 166"/>
              <a:gd name="T5" fmla="*/ 24 h 130"/>
              <a:gd name="T6" fmla="*/ 0 w 166"/>
              <a:gd name="T7" fmla="*/ 18 h 130"/>
              <a:gd name="T8" fmla="*/ 0 w 166"/>
              <a:gd name="T9" fmla="*/ 6 h 130"/>
              <a:gd name="T10" fmla="*/ 6 w 166"/>
              <a:gd name="T11" fmla="*/ 0 h 130"/>
              <a:gd name="T12" fmla="*/ 112 w 166"/>
              <a:gd name="T13" fmla="*/ 0 h 130"/>
              <a:gd name="T14" fmla="*/ 118 w 166"/>
              <a:gd name="T15" fmla="*/ 6 h 130"/>
              <a:gd name="T16" fmla="*/ 118 w 166"/>
              <a:gd name="T17" fmla="*/ 18 h 130"/>
              <a:gd name="T18" fmla="*/ 154 w 166"/>
              <a:gd name="T19" fmla="*/ 53 h 130"/>
              <a:gd name="T20" fmla="*/ 148 w 166"/>
              <a:gd name="T21" fmla="*/ 59 h 130"/>
              <a:gd name="T22" fmla="*/ 6 w 166"/>
              <a:gd name="T23" fmla="*/ 59 h 130"/>
              <a:gd name="T24" fmla="*/ 0 w 166"/>
              <a:gd name="T25" fmla="*/ 53 h 130"/>
              <a:gd name="T26" fmla="*/ 0 w 166"/>
              <a:gd name="T27" fmla="*/ 42 h 130"/>
              <a:gd name="T28" fmla="*/ 6 w 166"/>
              <a:gd name="T29" fmla="*/ 36 h 130"/>
              <a:gd name="T30" fmla="*/ 148 w 166"/>
              <a:gd name="T31" fmla="*/ 36 h 130"/>
              <a:gd name="T32" fmla="*/ 154 w 166"/>
              <a:gd name="T33" fmla="*/ 42 h 130"/>
              <a:gd name="T34" fmla="*/ 154 w 166"/>
              <a:gd name="T35" fmla="*/ 53 h 130"/>
              <a:gd name="T36" fmla="*/ 130 w 166"/>
              <a:gd name="T37" fmla="*/ 89 h 130"/>
              <a:gd name="T38" fmla="*/ 124 w 166"/>
              <a:gd name="T39" fmla="*/ 95 h 130"/>
              <a:gd name="T40" fmla="*/ 6 w 166"/>
              <a:gd name="T41" fmla="*/ 95 h 130"/>
              <a:gd name="T42" fmla="*/ 0 w 166"/>
              <a:gd name="T43" fmla="*/ 89 h 130"/>
              <a:gd name="T44" fmla="*/ 0 w 166"/>
              <a:gd name="T45" fmla="*/ 77 h 130"/>
              <a:gd name="T46" fmla="*/ 6 w 166"/>
              <a:gd name="T47" fmla="*/ 71 h 130"/>
              <a:gd name="T48" fmla="*/ 124 w 166"/>
              <a:gd name="T49" fmla="*/ 71 h 130"/>
              <a:gd name="T50" fmla="*/ 130 w 166"/>
              <a:gd name="T51" fmla="*/ 77 h 130"/>
              <a:gd name="T52" fmla="*/ 130 w 166"/>
              <a:gd name="T53" fmla="*/ 89 h 130"/>
              <a:gd name="T54" fmla="*/ 166 w 166"/>
              <a:gd name="T55" fmla="*/ 124 h 130"/>
              <a:gd name="T56" fmla="*/ 160 w 166"/>
              <a:gd name="T57" fmla="*/ 130 h 130"/>
              <a:gd name="T58" fmla="*/ 6 w 166"/>
              <a:gd name="T59" fmla="*/ 130 h 130"/>
              <a:gd name="T60" fmla="*/ 0 w 166"/>
              <a:gd name="T61" fmla="*/ 124 h 130"/>
              <a:gd name="T62" fmla="*/ 0 w 166"/>
              <a:gd name="T63" fmla="*/ 113 h 130"/>
              <a:gd name="T64" fmla="*/ 6 w 166"/>
              <a:gd name="T65" fmla="*/ 107 h 130"/>
              <a:gd name="T66" fmla="*/ 160 w 166"/>
              <a:gd name="T67" fmla="*/ 107 h 130"/>
              <a:gd name="T68" fmla="*/ 166 w 166"/>
              <a:gd name="T69" fmla="*/ 113 h 130"/>
              <a:gd name="T70" fmla="*/ 166 w 166"/>
              <a:gd name="T71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18" y="18"/>
                </a:moveTo>
                <a:cubicBezTo>
                  <a:pt x="118" y="21"/>
                  <a:pt x="116" y="24"/>
                  <a:pt x="112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3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6" y="0"/>
                  <a:pt x="118" y="3"/>
                  <a:pt x="118" y="6"/>
                </a:cubicBezTo>
                <a:lnTo>
                  <a:pt x="118" y="18"/>
                </a:lnTo>
                <a:close/>
                <a:moveTo>
                  <a:pt x="154" y="53"/>
                </a:moveTo>
                <a:cubicBezTo>
                  <a:pt x="154" y="57"/>
                  <a:pt x="151" y="59"/>
                  <a:pt x="148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3" y="59"/>
                  <a:pt x="0" y="57"/>
                  <a:pt x="0" y="53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3" y="36"/>
                  <a:pt x="6" y="36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51" y="36"/>
                  <a:pt x="154" y="38"/>
                  <a:pt x="154" y="42"/>
                </a:cubicBezTo>
                <a:lnTo>
                  <a:pt x="154" y="53"/>
                </a:lnTo>
                <a:close/>
                <a:moveTo>
                  <a:pt x="130" y="89"/>
                </a:moveTo>
                <a:cubicBezTo>
                  <a:pt x="130" y="92"/>
                  <a:pt x="127" y="95"/>
                  <a:pt x="124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4"/>
                  <a:pt x="3" y="71"/>
                  <a:pt x="6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7" y="71"/>
                  <a:pt x="130" y="74"/>
                  <a:pt x="130" y="77"/>
                </a:cubicBezTo>
                <a:lnTo>
                  <a:pt x="130" y="89"/>
                </a:lnTo>
                <a:close/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Freeform 61"/>
          <p:cNvSpPr>
            <a:spLocks noEditPoints="1"/>
          </p:cNvSpPr>
          <p:nvPr/>
        </p:nvSpPr>
        <p:spPr bwMode="auto">
          <a:xfrm>
            <a:off x="5898015" y="1808759"/>
            <a:ext cx="192831" cy="151170"/>
          </a:xfrm>
          <a:custGeom>
            <a:avLst/>
            <a:gdLst>
              <a:gd name="T0" fmla="*/ 166 w 166"/>
              <a:gd name="T1" fmla="*/ 124 h 130"/>
              <a:gd name="T2" fmla="*/ 160 w 166"/>
              <a:gd name="T3" fmla="*/ 130 h 130"/>
              <a:gd name="T4" fmla="*/ 6 w 166"/>
              <a:gd name="T5" fmla="*/ 130 h 130"/>
              <a:gd name="T6" fmla="*/ 0 w 166"/>
              <a:gd name="T7" fmla="*/ 124 h 130"/>
              <a:gd name="T8" fmla="*/ 0 w 166"/>
              <a:gd name="T9" fmla="*/ 113 h 130"/>
              <a:gd name="T10" fmla="*/ 6 w 166"/>
              <a:gd name="T11" fmla="*/ 107 h 130"/>
              <a:gd name="T12" fmla="*/ 160 w 166"/>
              <a:gd name="T13" fmla="*/ 107 h 130"/>
              <a:gd name="T14" fmla="*/ 166 w 166"/>
              <a:gd name="T15" fmla="*/ 113 h 130"/>
              <a:gd name="T16" fmla="*/ 166 w 166"/>
              <a:gd name="T17" fmla="*/ 124 h 130"/>
              <a:gd name="T18" fmla="*/ 166 w 166"/>
              <a:gd name="T19" fmla="*/ 53 h 130"/>
              <a:gd name="T20" fmla="*/ 160 w 166"/>
              <a:gd name="T21" fmla="*/ 59 h 130"/>
              <a:gd name="T22" fmla="*/ 18 w 166"/>
              <a:gd name="T23" fmla="*/ 59 h 130"/>
              <a:gd name="T24" fmla="*/ 12 w 166"/>
              <a:gd name="T25" fmla="*/ 53 h 130"/>
              <a:gd name="T26" fmla="*/ 12 w 166"/>
              <a:gd name="T27" fmla="*/ 42 h 130"/>
              <a:gd name="T28" fmla="*/ 18 w 166"/>
              <a:gd name="T29" fmla="*/ 36 h 130"/>
              <a:gd name="T30" fmla="*/ 160 w 166"/>
              <a:gd name="T31" fmla="*/ 36 h 130"/>
              <a:gd name="T32" fmla="*/ 166 w 166"/>
              <a:gd name="T33" fmla="*/ 42 h 130"/>
              <a:gd name="T34" fmla="*/ 166 w 166"/>
              <a:gd name="T35" fmla="*/ 53 h 130"/>
              <a:gd name="T36" fmla="*/ 166 w 166"/>
              <a:gd name="T37" fmla="*/ 89 h 130"/>
              <a:gd name="T38" fmla="*/ 160 w 166"/>
              <a:gd name="T39" fmla="*/ 95 h 130"/>
              <a:gd name="T40" fmla="*/ 41 w 166"/>
              <a:gd name="T41" fmla="*/ 95 h 130"/>
              <a:gd name="T42" fmla="*/ 36 w 166"/>
              <a:gd name="T43" fmla="*/ 89 h 130"/>
              <a:gd name="T44" fmla="*/ 36 w 166"/>
              <a:gd name="T45" fmla="*/ 77 h 130"/>
              <a:gd name="T46" fmla="*/ 41 w 166"/>
              <a:gd name="T47" fmla="*/ 71 h 130"/>
              <a:gd name="T48" fmla="*/ 160 w 166"/>
              <a:gd name="T49" fmla="*/ 71 h 130"/>
              <a:gd name="T50" fmla="*/ 166 w 166"/>
              <a:gd name="T51" fmla="*/ 77 h 130"/>
              <a:gd name="T52" fmla="*/ 166 w 166"/>
              <a:gd name="T53" fmla="*/ 89 h 130"/>
              <a:gd name="T54" fmla="*/ 166 w 166"/>
              <a:gd name="T55" fmla="*/ 18 h 130"/>
              <a:gd name="T56" fmla="*/ 160 w 166"/>
              <a:gd name="T57" fmla="*/ 24 h 130"/>
              <a:gd name="T58" fmla="*/ 53 w 166"/>
              <a:gd name="T59" fmla="*/ 24 h 130"/>
              <a:gd name="T60" fmla="*/ 47 w 166"/>
              <a:gd name="T61" fmla="*/ 18 h 130"/>
              <a:gd name="T62" fmla="*/ 47 w 166"/>
              <a:gd name="T63" fmla="*/ 6 h 130"/>
              <a:gd name="T64" fmla="*/ 53 w 166"/>
              <a:gd name="T65" fmla="*/ 0 h 130"/>
              <a:gd name="T66" fmla="*/ 160 w 166"/>
              <a:gd name="T67" fmla="*/ 0 h 130"/>
              <a:gd name="T68" fmla="*/ 166 w 166"/>
              <a:gd name="T69" fmla="*/ 6 h 130"/>
              <a:gd name="T70" fmla="*/ 166 w 166"/>
              <a:gd name="T71" fmla="*/ 1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6" h="130">
                <a:moveTo>
                  <a:pt x="166" y="124"/>
                </a:moveTo>
                <a:cubicBezTo>
                  <a:pt x="166" y="128"/>
                  <a:pt x="163" y="130"/>
                  <a:pt x="160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160" y="107"/>
                  <a:pt x="160" y="107"/>
                  <a:pt x="160" y="107"/>
                </a:cubicBezTo>
                <a:cubicBezTo>
                  <a:pt x="163" y="107"/>
                  <a:pt x="166" y="109"/>
                  <a:pt x="166" y="113"/>
                </a:cubicBezTo>
                <a:lnTo>
                  <a:pt x="166" y="124"/>
                </a:lnTo>
                <a:close/>
                <a:moveTo>
                  <a:pt x="166" y="53"/>
                </a:moveTo>
                <a:cubicBezTo>
                  <a:pt x="166" y="57"/>
                  <a:pt x="163" y="59"/>
                  <a:pt x="160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5" y="59"/>
                  <a:pt x="12" y="57"/>
                  <a:pt x="12" y="53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5" y="36"/>
                  <a:pt x="18" y="36"/>
                </a:cubicBezTo>
                <a:cubicBezTo>
                  <a:pt x="160" y="36"/>
                  <a:pt x="160" y="36"/>
                  <a:pt x="160" y="36"/>
                </a:cubicBezTo>
                <a:cubicBezTo>
                  <a:pt x="163" y="36"/>
                  <a:pt x="166" y="38"/>
                  <a:pt x="166" y="42"/>
                </a:cubicBezTo>
                <a:lnTo>
                  <a:pt x="166" y="53"/>
                </a:lnTo>
                <a:close/>
                <a:moveTo>
                  <a:pt x="166" y="89"/>
                </a:moveTo>
                <a:cubicBezTo>
                  <a:pt x="166" y="92"/>
                  <a:pt x="163" y="95"/>
                  <a:pt x="160" y="95"/>
                </a:cubicBezTo>
                <a:cubicBezTo>
                  <a:pt x="41" y="95"/>
                  <a:pt x="41" y="95"/>
                  <a:pt x="41" y="95"/>
                </a:cubicBezTo>
                <a:cubicBezTo>
                  <a:pt x="38" y="95"/>
                  <a:pt x="36" y="92"/>
                  <a:pt x="36" y="89"/>
                </a:cubicBezTo>
                <a:cubicBezTo>
                  <a:pt x="36" y="77"/>
                  <a:pt x="36" y="77"/>
                  <a:pt x="36" y="77"/>
                </a:cubicBezTo>
                <a:cubicBezTo>
                  <a:pt x="36" y="74"/>
                  <a:pt x="38" y="71"/>
                  <a:pt x="41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3" y="71"/>
                  <a:pt x="166" y="74"/>
                  <a:pt x="166" y="77"/>
                </a:cubicBezTo>
                <a:lnTo>
                  <a:pt x="166" y="89"/>
                </a:lnTo>
                <a:close/>
                <a:moveTo>
                  <a:pt x="166" y="18"/>
                </a:moveTo>
                <a:cubicBezTo>
                  <a:pt x="166" y="21"/>
                  <a:pt x="163" y="24"/>
                  <a:pt x="160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0" y="24"/>
                  <a:pt x="47" y="21"/>
                  <a:pt x="47" y="18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3" y="0"/>
                  <a:pt x="166" y="3"/>
                  <a:pt x="166" y="6"/>
                </a:cubicBezTo>
                <a:lnTo>
                  <a:pt x="166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Freeform 62"/>
          <p:cNvSpPr>
            <a:spLocks noEditPoints="1"/>
          </p:cNvSpPr>
          <p:nvPr/>
        </p:nvSpPr>
        <p:spPr bwMode="auto">
          <a:xfrm>
            <a:off x="6132507" y="1808759"/>
            <a:ext cx="192831" cy="151170"/>
          </a:xfrm>
          <a:custGeom>
            <a:avLst/>
            <a:gdLst>
              <a:gd name="T0" fmla="*/ 0 w 166"/>
              <a:gd name="T1" fmla="*/ 0 h 130"/>
              <a:gd name="T2" fmla="*/ 6 w 166"/>
              <a:gd name="T3" fmla="*/ 130 h 130"/>
              <a:gd name="T4" fmla="*/ 9 w 166"/>
              <a:gd name="T5" fmla="*/ 130 h 130"/>
              <a:gd name="T6" fmla="*/ 12 w 166"/>
              <a:gd name="T7" fmla="*/ 0 h 130"/>
              <a:gd name="T8" fmla="*/ 9 w 166"/>
              <a:gd name="T9" fmla="*/ 130 h 130"/>
              <a:gd name="T10" fmla="*/ 18 w 166"/>
              <a:gd name="T11" fmla="*/ 0 h 130"/>
              <a:gd name="T12" fmla="*/ 21 w 166"/>
              <a:gd name="T13" fmla="*/ 130 h 130"/>
              <a:gd name="T14" fmla="*/ 32 w 166"/>
              <a:gd name="T15" fmla="*/ 130 h 130"/>
              <a:gd name="T16" fmla="*/ 35 w 166"/>
              <a:gd name="T17" fmla="*/ 0 h 130"/>
              <a:gd name="T18" fmla="*/ 32 w 166"/>
              <a:gd name="T19" fmla="*/ 130 h 130"/>
              <a:gd name="T20" fmla="*/ 44 w 166"/>
              <a:gd name="T21" fmla="*/ 0 h 130"/>
              <a:gd name="T22" fmla="*/ 50 w 166"/>
              <a:gd name="T23" fmla="*/ 130 h 130"/>
              <a:gd name="T24" fmla="*/ 59 w 166"/>
              <a:gd name="T25" fmla="*/ 130 h 130"/>
              <a:gd name="T26" fmla="*/ 61 w 166"/>
              <a:gd name="T27" fmla="*/ 0 h 130"/>
              <a:gd name="T28" fmla="*/ 59 w 166"/>
              <a:gd name="T29" fmla="*/ 130 h 130"/>
              <a:gd name="T30" fmla="*/ 64 w 166"/>
              <a:gd name="T31" fmla="*/ 0 h 130"/>
              <a:gd name="T32" fmla="*/ 67 w 166"/>
              <a:gd name="T33" fmla="*/ 130 h 130"/>
              <a:gd name="T34" fmla="*/ 70 w 166"/>
              <a:gd name="T35" fmla="*/ 130 h 130"/>
              <a:gd name="T36" fmla="*/ 73 w 166"/>
              <a:gd name="T37" fmla="*/ 0 h 130"/>
              <a:gd name="T38" fmla="*/ 70 w 166"/>
              <a:gd name="T39" fmla="*/ 130 h 130"/>
              <a:gd name="T40" fmla="*/ 82 w 166"/>
              <a:gd name="T41" fmla="*/ 0 h 130"/>
              <a:gd name="T42" fmla="*/ 88 w 166"/>
              <a:gd name="T43" fmla="*/ 130 h 130"/>
              <a:gd name="T44" fmla="*/ 96 w 166"/>
              <a:gd name="T45" fmla="*/ 130 h 130"/>
              <a:gd name="T46" fmla="*/ 102 w 166"/>
              <a:gd name="T47" fmla="*/ 0 h 130"/>
              <a:gd name="T48" fmla="*/ 96 w 166"/>
              <a:gd name="T49" fmla="*/ 130 h 130"/>
              <a:gd name="T50" fmla="*/ 108 w 166"/>
              <a:gd name="T51" fmla="*/ 0 h 130"/>
              <a:gd name="T52" fmla="*/ 114 w 166"/>
              <a:gd name="T53" fmla="*/ 130 h 130"/>
              <a:gd name="T54" fmla="*/ 119 w 166"/>
              <a:gd name="T55" fmla="*/ 130 h 130"/>
              <a:gd name="T56" fmla="*/ 125 w 166"/>
              <a:gd name="T57" fmla="*/ 0 h 130"/>
              <a:gd name="T58" fmla="*/ 119 w 166"/>
              <a:gd name="T59" fmla="*/ 130 h 130"/>
              <a:gd name="T60" fmla="*/ 128 w 166"/>
              <a:gd name="T61" fmla="*/ 0 h 130"/>
              <a:gd name="T62" fmla="*/ 134 w 166"/>
              <a:gd name="T63" fmla="*/ 130 h 130"/>
              <a:gd name="T64" fmla="*/ 143 w 166"/>
              <a:gd name="T65" fmla="*/ 130 h 130"/>
              <a:gd name="T66" fmla="*/ 151 w 166"/>
              <a:gd name="T67" fmla="*/ 0 h 130"/>
              <a:gd name="T68" fmla="*/ 143 w 166"/>
              <a:gd name="T69" fmla="*/ 130 h 130"/>
              <a:gd name="T70" fmla="*/ 154 w 166"/>
              <a:gd name="T71" fmla="*/ 0 h 130"/>
              <a:gd name="T72" fmla="*/ 157 w 166"/>
              <a:gd name="T73" fmla="*/ 130 h 130"/>
              <a:gd name="T74" fmla="*/ 160 w 166"/>
              <a:gd name="T75" fmla="*/ 130 h 130"/>
              <a:gd name="T76" fmla="*/ 166 w 166"/>
              <a:gd name="T77" fmla="*/ 0 h 130"/>
              <a:gd name="T78" fmla="*/ 160 w 166"/>
              <a:gd name="T79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6" h="130">
                <a:moveTo>
                  <a:pt x="0" y="130"/>
                </a:moveTo>
                <a:cubicBezTo>
                  <a:pt x="0" y="87"/>
                  <a:pt x="0" y="44"/>
                  <a:pt x="0" y="0"/>
                </a:cubicBezTo>
                <a:cubicBezTo>
                  <a:pt x="2" y="0"/>
                  <a:pt x="4" y="0"/>
                  <a:pt x="6" y="0"/>
                </a:cubicBezTo>
                <a:cubicBezTo>
                  <a:pt x="6" y="43"/>
                  <a:pt x="6" y="87"/>
                  <a:pt x="6" y="130"/>
                </a:cubicBezTo>
                <a:cubicBezTo>
                  <a:pt x="4" y="130"/>
                  <a:pt x="2" y="130"/>
                  <a:pt x="0" y="130"/>
                </a:cubicBezTo>
                <a:close/>
                <a:moveTo>
                  <a:pt x="9" y="130"/>
                </a:moveTo>
                <a:cubicBezTo>
                  <a:pt x="9" y="87"/>
                  <a:pt x="9" y="44"/>
                  <a:pt x="9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43"/>
                  <a:pt x="12" y="87"/>
                  <a:pt x="12" y="130"/>
                </a:cubicBezTo>
                <a:cubicBezTo>
                  <a:pt x="11" y="130"/>
                  <a:pt x="10" y="130"/>
                  <a:pt x="9" y="130"/>
                </a:cubicBezTo>
                <a:close/>
                <a:moveTo>
                  <a:pt x="18" y="130"/>
                </a:moveTo>
                <a:cubicBezTo>
                  <a:pt x="18" y="87"/>
                  <a:pt x="18" y="44"/>
                  <a:pt x="18" y="0"/>
                </a:cubicBezTo>
                <a:cubicBezTo>
                  <a:pt x="19" y="0"/>
                  <a:pt x="20" y="0"/>
                  <a:pt x="21" y="0"/>
                </a:cubicBezTo>
                <a:cubicBezTo>
                  <a:pt x="21" y="43"/>
                  <a:pt x="21" y="87"/>
                  <a:pt x="21" y="130"/>
                </a:cubicBezTo>
                <a:cubicBezTo>
                  <a:pt x="20" y="130"/>
                  <a:pt x="19" y="130"/>
                  <a:pt x="18" y="130"/>
                </a:cubicBezTo>
                <a:close/>
                <a:moveTo>
                  <a:pt x="32" y="130"/>
                </a:moveTo>
                <a:cubicBezTo>
                  <a:pt x="32" y="87"/>
                  <a:pt x="32" y="44"/>
                  <a:pt x="32" y="0"/>
                </a:cubicBezTo>
                <a:cubicBezTo>
                  <a:pt x="33" y="0"/>
                  <a:pt x="34" y="0"/>
                  <a:pt x="35" y="0"/>
                </a:cubicBezTo>
                <a:cubicBezTo>
                  <a:pt x="35" y="43"/>
                  <a:pt x="35" y="87"/>
                  <a:pt x="35" y="130"/>
                </a:cubicBezTo>
                <a:cubicBezTo>
                  <a:pt x="34" y="130"/>
                  <a:pt x="33" y="130"/>
                  <a:pt x="32" y="130"/>
                </a:cubicBezTo>
                <a:close/>
                <a:moveTo>
                  <a:pt x="44" y="130"/>
                </a:moveTo>
                <a:cubicBezTo>
                  <a:pt x="44" y="87"/>
                  <a:pt x="44" y="44"/>
                  <a:pt x="44" y="0"/>
                </a:cubicBezTo>
                <a:cubicBezTo>
                  <a:pt x="46" y="0"/>
                  <a:pt x="48" y="0"/>
                  <a:pt x="50" y="0"/>
                </a:cubicBezTo>
                <a:cubicBezTo>
                  <a:pt x="50" y="43"/>
                  <a:pt x="50" y="87"/>
                  <a:pt x="50" y="130"/>
                </a:cubicBezTo>
                <a:cubicBezTo>
                  <a:pt x="48" y="130"/>
                  <a:pt x="46" y="130"/>
                  <a:pt x="44" y="130"/>
                </a:cubicBezTo>
                <a:close/>
                <a:moveTo>
                  <a:pt x="59" y="130"/>
                </a:moveTo>
                <a:cubicBezTo>
                  <a:pt x="59" y="87"/>
                  <a:pt x="59" y="44"/>
                  <a:pt x="59" y="0"/>
                </a:cubicBezTo>
                <a:cubicBezTo>
                  <a:pt x="59" y="0"/>
                  <a:pt x="60" y="0"/>
                  <a:pt x="61" y="0"/>
                </a:cubicBezTo>
                <a:cubicBezTo>
                  <a:pt x="61" y="43"/>
                  <a:pt x="61" y="87"/>
                  <a:pt x="61" y="130"/>
                </a:cubicBezTo>
                <a:cubicBezTo>
                  <a:pt x="60" y="130"/>
                  <a:pt x="60" y="130"/>
                  <a:pt x="59" y="130"/>
                </a:cubicBezTo>
                <a:close/>
                <a:moveTo>
                  <a:pt x="64" y="130"/>
                </a:moveTo>
                <a:cubicBezTo>
                  <a:pt x="64" y="87"/>
                  <a:pt x="64" y="44"/>
                  <a:pt x="64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67" y="43"/>
                  <a:pt x="67" y="87"/>
                  <a:pt x="67" y="130"/>
                </a:cubicBezTo>
                <a:cubicBezTo>
                  <a:pt x="66" y="130"/>
                  <a:pt x="65" y="130"/>
                  <a:pt x="64" y="130"/>
                </a:cubicBezTo>
                <a:close/>
                <a:moveTo>
                  <a:pt x="70" y="130"/>
                </a:moveTo>
                <a:cubicBezTo>
                  <a:pt x="70" y="87"/>
                  <a:pt x="70" y="44"/>
                  <a:pt x="70" y="0"/>
                </a:cubicBezTo>
                <a:cubicBezTo>
                  <a:pt x="71" y="0"/>
                  <a:pt x="72" y="0"/>
                  <a:pt x="73" y="0"/>
                </a:cubicBezTo>
                <a:cubicBezTo>
                  <a:pt x="73" y="43"/>
                  <a:pt x="73" y="87"/>
                  <a:pt x="73" y="130"/>
                </a:cubicBezTo>
                <a:cubicBezTo>
                  <a:pt x="72" y="130"/>
                  <a:pt x="71" y="130"/>
                  <a:pt x="70" y="130"/>
                </a:cubicBezTo>
                <a:close/>
                <a:moveTo>
                  <a:pt x="82" y="130"/>
                </a:moveTo>
                <a:cubicBezTo>
                  <a:pt x="82" y="87"/>
                  <a:pt x="82" y="44"/>
                  <a:pt x="82" y="0"/>
                </a:cubicBezTo>
                <a:cubicBezTo>
                  <a:pt x="84" y="0"/>
                  <a:pt x="86" y="0"/>
                  <a:pt x="88" y="0"/>
                </a:cubicBezTo>
                <a:cubicBezTo>
                  <a:pt x="88" y="43"/>
                  <a:pt x="88" y="87"/>
                  <a:pt x="88" y="130"/>
                </a:cubicBezTo>
                <a:cubicBezTo>
                  <a:pt x="86" y="130"/>
                  <a:pt x="84" y="130"/>
                  <a:pt x="82" y="130"/>
                </a:cubicBezTo>
                <a:close/>
                <a:moveTo>
                  <a:pt x="96" y="130"/>
                </a:moveTo>
                <a:cubicBezTo>
                  <a:pt x="96" y="87"/>
                  <a:pt x="96" y="44"/>
                  <a:pt x="96" y="0"/>
                </a:cubicBezTo>
                <a:cubicBezTo>
                  <a:pt x="98" y="0"/>
                  <a:pt x="100" y="0"/>
                  <a:pt x="102" y="0"/>
                </a:cubicBezTo>
                <a:cubicBezTo>
                  <a:pt x="102" y="43"/>
                  <a:pt x="102" y="87"/>
                  <a:pt x="102" y="130"/>
                </a:cubicBezTo>
                <a:cubicBezTo>
                  <a:pt x="100" y="130"/>
                  <a:pt x="98" y="130"/>
                  <a:pt x="96" y="130"/>
                </a:cubicBezTo>
                <a:close/>
                <a:moveTo>
                  <a:pt x="108" y="130"/>
                </a:moveTo>
                <a:cubicBezTo>
                  <a:pt x="108" y="87"/>
                  <a:pt x="108" y="44"/>
                  <a:pt x="108" y="0"/>
                </a:cubicBezTo>
                <a:cubicBezTo>
                  <a:pt x="110" y="0"/>
                  <a:pt x="112" y="0"/>
                  <a:pt x="114" y="0"/>
                </a:cubicBezTo>
                <a:cubicBezTo>
                  <a:pt x="114" y="43"/>
                  <a:pt x="114" y="87"/>
                  <a:pt x="114" y="130"/>
                </a:cubicBezTo>
                <a:cubicBezTo>
                  <a:pt x="112" y="130"/>
                  <a:pt x="110" y="130"/>
                  <a:pt x="108" y="130"/>
                </a:cubicBezTo>
                <a:close/>
                <a:moveTo>
                  <a:pt x="119" y="130"/>
                </a:moveTo>
                <a:cubicBezTo>
                  <a:pt x="119" y="87"/>
                  <a:pt x="119" y="44"/>
                  <a:pt x="119" y="0"/>
                </a:cubicBezTo>
                <a:cubicBezTo>
                  <a:pt x="121" y="0"/>
                  <a:pt x="123" y="0"/>
                  <a:pt x="125" y="0"/>
                </a:cubicBezTo>
                <a:cubicBezTo>
                  <a:pt x="125" y="43"/>
                  <a:pt x="125" y="87"/>
                  <a:pt x="125" y="130"/>
                </a:cubicBezTo>
                <a:cubicBezTo>
                  <a:pt x="123" y="130"/>
                  <a:pt x="122" y="130"/>
                  <a:pt x="119" y="130"/>
                </a:cubicBezTo>
                <a:close/>
                <a:moveTo>
                  <a:pt x="128" y="130"/>
                </a:moveTo>
                <a:cubicBezTo>
                  <a:pt x="128" y="87"/>
                  <a:pt x="128" y="44"/>
                  <a:pt x="128" y="0"/>
                </a:cubicBezTo>
                <a:cubicBezTo>
                  <a:pt x="130" y="0"/>
                  <a:pt x="132" y="0"/>
                  <a:pt x="134" y="0"/>
                </a:cubicBezTo>
                <a:cubicBezTo>
                  <a:pt x="134" y="43"/>
                  <a:pt x="134" y="87"/>
                  <a:pt x="134" y="130"/>
                </a:cubicBezTo>
                <a:cubicBezTo>
                  <a:pt x="132" y="130"/>
                  <a:pt x="130" y="130"/>
                  <a:pt x="128" y="130"/>
                </a:cubicBezTo>
                <a:close/>
                <a:moveTo>
                  <a:pt x="143" y="130"/>
                </a:moveTo>
                <a:cubicBezTo>
                  <a:pt x="143" y="87"/>
                  <a:pt x="143" y="44"/>
                  <a:pt x="143" y="0"/>
                </a:cubicBezTo>
                <a:cubicBezTo>
                  <a:pt x="146" y="0"/>
                  <a:pt x="149" y="0"/>
                  <a:pt x="151" y="0"/>
                </a:cubicBezTo>
                <a:cubicBezTo>
                  <a:pt x="151" y="43"/>
                  <a:pt x="151" y="87"/>
                  <a:pt x="151" y="130"/>
                </a:cubicBezTo>
                <a:cubicBezTo>
                  <a:pt x="149" y="130"/>
                  <a:pt x="146" y="130"/>
                  <a:pt x="143" y="130"/>
                </a:cubicBezTo>
                <a:close/>
                <a:moveTo>
                  <a:pt x="154" y="130"/>
                </a:moveTo>
                <a:cubicBezTo>
                  <a:pt x="154" y="87"/>
                  <a:pt x="154" y="44"/>
                  <a:pt x="154" y="0"/>
                </a:cubicBezTo>
                <a:cubicBezTo>
                  <a:pt x="155" y="0"/>
                  <a:pt x="156" y="0"/>
                  <a:pt x="157" y="0"/>
                </a:cubicBezTo>
                <a:cubicBezTo>
                  <a:pt x="157" y="43"/>
                  <a:pt x="157" y="87"/>
                  <a:pt x="157" y="130"/>
                </a:cubicBezTo>
                <a:cubicBezTo>
                  <a:pt x="156" y="130"/>
                  <a:pt x="155" y="130"/>
                  <a:pt x="154" y="130"/>
                </a:cubicBezTo>
                <a:close/>
                <a:moveTo>
                  <a:pt x="160" y="130"/>
                </a:moveTo>
                <a:cubicBezTo>
                  <a:pt x="160" y="87"/>
                  <a:pt x="160" y="44"/>
                  <a:pt x="160" y="0"/>
                </a:cubicBezTo>
                <a:cubicBezTo>
                  <a:pt x="162" y="0"/>
                  <a:pt x="164" y="0"/>
                  <a:pt x="166" y="0"/>
                </a:cubicBezTo>
                <a:cubicBezTo>
                  <a:pt x="166" y="44"/>
                  <a:pt x="166" y="87"/>
                  <a:pt x="166" y="130"/>
                </a:cubicBezTo>
                <a:cubicBezTo>
                  <a:pt x="164" y="130"/>
                  <a:pt x="162" y="130"/>
                  <a:pt x="160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Freeform 63"/>
          <p:cNvSpPr>
            <a:spLocks noEditPoints="1"/>
          </p:cNvSpPr>
          <p:nvPr/>
        </p:nvSpPr>
        <p:spPr bwMode="auto">
          <a:xfrm>
            <a:off x="6368189" y="1821852"/>
            <a:ext cx="164264" cy="138077"/>
          </a:xfrm>
          <a:custGeom>
            <a:avLst/>
            <a:gdLst>
              <a:gd name="T0" fmla="*/ 142 w 142"/>
              <a:gd name="T1" fmla="*/ 18 h 118"/>
              <a:gd name="T2" fmla="*/ 136 w 142"/>
              <a:gd name="T3" fmla="*/ 24 h 118"/>
              <a:gd name="T4" fmla="*/ 6 w 142"/>
              <a:gd name="T5" fmla="*/ 24 h 118"/>
              <a:gd name="T6" fmla="*/ 0 w 142"/>
              <a:gd name="T7" fmla="*/ 18 h 118"/>
              <a:gd name="T8" fmla="*/ 0 w 142"/>
              <a:gd name="T9" fmla="*/ 6 h 118"/>
              <a:gd name="T10" fmla="*/ 6 w 142"/>
              <a:gd name="T11" fmla="*/ 0 h 118"/>
              <a:gd name="T12" fmla="*/ 136 w 142"/>
              <a:gd name="T13" fmla="*/ 0 h 118"/>
              <a:gd name="T14" fmla="*/ 142 w 142"/>
              <a:gd name="T15" fmla="*/ 6 h 118"/>
              <a:gd name="T16" fmla="*/ 142 w 142"/>
              <a:gd name="T17" fmla="*/ 18 h 118"/>
              <a:gd name="T18" fmla="*/ 142 w 142"/>
              <a:gd name="T19" fmla="*/ 65 h 118"/>
              <a:gd name="T20" fmla="*/ 136 w 142"/>
              <a:gd name="T21" fmla="*/ 71 h 118"/>
              <a:gd name="T22" fmla="*/ 6 w 142"/>
              <a:gd name="T23" fmla="*/ 71 h 118"/>
              <a:gd name="T24" fmla="*/ 0 w 142"/>
              <a:gd name="T25" fmla="*/ 65 h 118"/>
              <a:gd name="T26" fmla="*/ 0 w 142"/>
              <a:gd name="T27" fmla="*/ 53 h 118"/>
              <a:gd name="T28" fmla="*/ 6 w 142"/>
              <a:gd name="T29" fmla="*/ 47 h 118"/>
              <a:gd name="T30" fmla="*/ 136 w 142"/>
              <a:gd name="T31" fmla="*/ 47 h 118"/>
              <a:gd name="T32" fmla="*/ 142 w 142"/>
              <a:gd name="T33" fmla="*/ 53 h 118"/>
              <a:gd name="T34" fmla="*/ 142 w 142"/>
              <a:gd name="T35" fmla="*/ 65 h 118"/>
              <a:gd name="T36" fmla="*/ 142 w 142"/>
              <a:gd name="T37" fmla="*/ 112 h 118"/>
              <a:gd name="T38" fmla="*/ 136 w 142"/>
              <a:gd name="T39" fmla="*/ 118 h 118"/>
              <a:gd name="T40" fmla="*/ 6 w 142"/>
              <a:gd name="T41" fmla="*/ 118 h 118"/>
              <a:gd name="T42" fmla="*/ 0 w 142"/>
              <a:gd name="T43" fmla="*/ 112 h 118"/>
              <a:gd name="T44" fmla="*/ 0 w 142"/>
              <a:gd name="T45" fmla="*/ 101 h 118"/>
              <a:gd name="T46" fmla="*/ 6 w 142"/>
              <a:gd name="T47" fmla="*/ 95 h 118"/>
              <a:gd name="T48" fmla="*/ 136 w 142"/>
              <a:gd name="T49" fmla="*/ 95 h 118"/>
              <a:gd name="T50" fmla="*/ 142 w 142"/>
              <a:gd name="T51" fmla="*/ 101 h 118"/>
              <a:gd name="T52" fmla="*/ 142 w 142"/>
              <a:gd name="T53" fmla="*/ 1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18">
                <a:moveTo>
                  <a:pt x="142" y="18"/>
                </a:moveTo>
                <a:cubicBezTo>
                  <a:pt x="142" y="21"/>
                  <a:pt x="139" y="24"/>
                  <a:pt x="13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2" y="24"/>
                  <a:pt x="0" y="21"/>
                  <a:pt x="0" y="18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18"/>
                </a:lnTo>
                <a:close/>
                <a:moveTo>
                  <a:pt x="142" y="65"/>
                </a:moveTo>
                <a:cubicBezTo>
                  <a:pt x="142" y="68"/>
                  <a:pt x="139" y="71"/>
                  <a:pt x="136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2" y="71"/>
                  <a:pt x="0" y="68"/>
                  <a:pt x="0" y="6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0"/>
                  <a:pt x="2" y="47"/>
                  <a:pt x="6" y="47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39" y="47"/>
                  <a:pt x="142" y="50"/>
                  <a:pt x="142" y="53"/>
                </a:cubicBezTo>
                <a:lnTo>
                  <a:pt x="142" y="65"/>
                </a:lnTo>
                <a:close/>
                <a:moveTo>
                  <a:pt x="142" y="112"/>
                </a:moveTo>
                <a:cubicBezTo>
                  <a:pt x="142" y="116"/>
                  <a:pt x="139" y="118"/>
                  <a:pt x="136" y="118"/>
                </a:cubicBezTo>
                <a:cubicBezTo>
                  <a:pt x="6" y="118"/>
                  <a:pt x="6" y="118"/>
                  <a:pt x="6" y="118"/>
                </a:cubicBezTo>
                <a:cubicBezTo>
                  <a:pt x="2" y="118"/>
                  <a:pt x="0" y="116"/>
                  <a:pt x="0" y="112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7"/>
                  <a:pt x="2" y="95"/>
                  <a:pt x="6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39" y="95"/>
                  <a:pt x="142" y="97"/>
                  <a:pt x="142" y="101"/>
                </a:cubicBezTo>
                <a:lnTo>
                  <a:pt x="142" y="11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64"/>
          <p:cNvSpPr>
            <a:spLocks noEditPoints="1"/>
          </p:cNvSpPr>
          <p:nvPr/>
        </p:nvSpPr>
        <p:spPr bwMode="auto">
          <a:xfrm>
            <a:off x="6622917" y="1808759"/>
            <a:ext cx="191641" cy="151170"/>
          </a:xfrm>
          <a:custGeom>
            <a:avLst/>
            <a:gdLst>
              <a:gd name="T0" fmla="*/ 38 w 165"/>
              <a:gd name="T1" fmla="*/ 36 h 130"/>
              <a:gd name="T2" fmla="*/ 0 w 165"/>
              <a:gd name="T3" fmla="*/ 27 h 130"/>
              <a:gd name="T4" fmla="*/ 9 w 165"/>
              <a:gd name="T5" fmla="*/ 0 h 130"/>
              <a:gd name="T6" fmla="*/ 47 w 165"/>
              <a:gd name="T7" fmla="*/ 9 h 130"/>
              <a:gd name="T8" fmla="*/ 47 w 165"/>
              <a:gd name="T9" fmla="*/ 74 h 130"/>
              <a:gd name="T10" fmla="*/ 9 w 165"/>
              <a:gd name="T11" fmla="*/ 83 h 130"/>
              <a:gd name="T12" fmla="*/ 0 w 165"/>
              <a:gd name="T13" fmla="*/ 56 h 130"/>
              <a:gd name="T14" fmla="*/ 38 w 165"/>
              <a:gd name="T15" fmla="*/ 48 h 130"/>
              <a:gd name="T16" fmla="*/ 47 w 165"/>
              <a:gd name="T17" fmla="*/ 74 h 130"/>
              <a:gd name="T18" fmla="*/ 38 w 165"/>
              <a:gd name="T19" fmla="*/ 130 h 130"/>
              <a:gd name="T20" fmla="*/ 0 w 165"/>
              <a:gd name="T21" fmla="*/ 121 h 130"/>
              <a:gd name="T22" fmla="*/ 9 w 165"/>
              <a:gd name="T23" fmla="*/ 95 h 130"/>
              <a:gd name="T24" fmla="*/ 47 w 165"/>
              <a:gd name="T25" fmla="*/ 104 h 130"/>
              <a:gd name="T26" fmla="*/ 106 w 165"/>
              <a:gd name="T27" fmla="*/ 27 h 130"/>
              <a:gd name="T28" fmla="*/ 68 w 165"/>
              <a:gd name="T29" fmla="*/ 36 h 130"/>
              <a:gd name="T30" fmla="*/ 59 w 165"/>
              <a:gd name="T31" fmla="*/ 9 h 130"/>
              <a:gd name="T32" fmla="*/ 97 w 165"/>
              <a:gd name="T33" fmla="*/ 0 h 130"/>
              <a:gd name="T34" fmla="*/ 106 w 165"/>
              <a:gd name="T35" fmla="*/ 27 h 130"/>
              <a:gd name="T36" fmla="*/ 97 w 165"/>
              <a:gd name="T37" fmla="*/ 83 h 130"/>
              <a:gd name="T38" fmla="*/ 59 w 165"/>
              <a:gd name="T39" fmla="*/ 74 h 130"/>
              <a:gd name="T40" fmla="*/ 68 w 165"/>
              <a:gd name="T41" fmla="*/ 48 h 130"/>
              <a:gd name="T42" fmla="*/ 106 w 165"/>
              <a:gd name="T43" fmla="*/ 56 h 130"/>
              <a:gd name="T44" fmla="*/ 106 w 165"/>
              <a:gd name="T45" fmla="*/ 121 h 130"/>
              <a:gd name="T46" fmla="*/ 68 w 165"/>
              <a:gd name="T47" fmla="*/ 130 h 130"/>
              <a:gd name="T48" fmla="*/ 59 w 165"/>
              <a:gd name="T49" fmla="*/ 104 h 130"/>
              <a:gd name="T50" fmla="*/ 97 w 165"/>
              <a:gd name="T51" fmla="*/ 95 h 130"/>
              <a:gd name="T52" fmla="*/ 106 w 165"/>
              <a:gd name="T53" fmla="*/ 121 h 130"/>
              <a:gd name="T54" fmla="*/ 157 w 165"/>
              <a:gd name="T55" fmla="*/ 36 h 130"/>
              <a:gd name="T56" fmla="*/ 118 w 165"/>
              <a:gd name="T57" fmla="*/ 27 h 130"/>
              <a:gd name="T58" fmla="*/ 127 w 165"/>
              <a:gd name="T59" fmla="*/ 0 h 130"/>
              <a:gd name="T60" fmla="*/ 165 w 165"/>
              <a:gd name="T61" fmla="*/ 9 h 130"/>
              <a:gd name="T62" fmla="*/ 165 w 165"/>
              <a:gd name="T63" fmla="*/ 74 h 130"/>
              <a:gd name="T64" fmla="*/ 127 w 165"/>
              <a:gd name="T65" fmla="*/ 83 h 130"/>
              <a:gd name="T66" fmla="*/ 118 w 165"/>
              <a:gd name="T67" fmla="*/ 56 h 130"/>
              <a:gd name="T68" fmla="*/ 157 w 165"/>
              <a:gd name="T69" fmla="*/ 48 h 130"/>
              <a:gd name="T70" fmla="*/ 165 w 165"/>
              <a:gd name="T71" fmla="*/ 74 h 130"/>
              <a:gd name="T72" fmla="*/ 157 w 165"/>
              <a:gd name="T73" fmla="*/ 130 h 130"/>
              <a:gd name="T74" fmla="*/ 118 w 165"/>
              <a:gd name="T75" fmla="*/ 121 h 130"/>
              <a:gd name="T76" fmla="*/ 127 w 165"/>
              <a:gd name="T77" fmla="*/ 95 h 130"/>
              <a:gd name="T78" fmla="*/ 165 w 165"/>
              <a:gd name="T79" fmla="*/ 10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30">
                <a:moveTo>
                  <a:pt x="47" y="27"/>
                </a:moveTo>
                <a:cubicBezTo>
                  <a:pt x="47" y="32"/>
                  <a:pt x="43" y="36"/>
                  <a:pt x="38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4" y="36"/>
                  <a:pt x="0" y="32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7" y="4"/>
                  <a:pt x="47" y="9"/>
                </a:cubicBezTo>
                <a:lnTo>
                  <a:pt x="47" y="27"/>
                </a:lnTo>
                <a:close/>
                <a:moveTo>
                  <a:pt x="47" y="74"/>
                </a:moveTo>
                <a:cubicBezTo>
                  <a:pt x="47" y="79"/>
                  <a:pt x="43" y="83"/>
                  <a:pt x="38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4" y="48"/>
                  <a:pt x="9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43" y="48"/>
                  <a:pt x="47" y="52"/>
                  <a:pt x="47" y="56"/>
                </a:cubicBezTo>
                <a:lnTo>
                  <a:pt x="47" y="74"/>
                </a:lnTo>
                <a:close/>
                <a:moveTo>
                  <a:pt x="47" y="121"/>
                </a:moveTo>
                <a:cubicBezTo>
                  <a:pt x="47" y="126"/>
                  <a:pt x="43" y="130"/>
                  <a:pt x="38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9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3" y="95"/>
                  <a:pt x="47" y="99"/>
                  <a:pt x="47" y="104"/>
                </a:cubicBezTo>
                <a:lnTo>
                  <a:pt x="47" y="121"/>
                </a:lnTo>
                <a:close/>
                <a:moveTo>
                  <a:pt x="106" y="27"/>
                </a:moveTo>
                <a:cubicBezTo>
                  <a:pt x="106" y="32"/>
                  <a:pt x="102" y="36"/>
                  <a:pt x="97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3" y="36"/>
                  <a:pt x="59" y="32"/>
                  <a:pt x="59" y="27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4"/>
                  <a:pt x="63" y="0"/>
                  <a:pt x="68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2" y="0"/>
                  <a:pt x="106" y="4"/>
                  <a:pt x="106" y="9"/>
                </a:cubicBezTo>
                <a:lnTo>
                  <a:pt x="106" y="27"/>
                </a:lnTo>
                <a:close/>
                <a:moveTo>
                  <a:pt x="106" y="74"/>
                </a:moveTo>
                <a:cubicBezTo>
                  <a:pt x="106" y="79"/>
                  <a:pt x="102" y="83"/>
                  <a:pt x="97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3" y="83"/>
                  <a:pt x="59" y="79"/>
                  <a:pt x="59" y="74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2"/>
                  <a:pt x="63" y="48"/>
                  <a:pt x="68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102" y="48"/>
                  <a:pt x="106" y="52"/>
                  <a:pt x="106" y="56"/>
                </a:cubicBezTo>
                <a:lnTo>
                  <a:pt x="106" y="74"/>
                </a:lnTo>
                <a:close/>
                <a:moveTo>
                  <a:pt x="106" y="121"/>
                </a:moveTo>
                <a:cubicBezTo>
                  <a:pt x="106" y="126"/>
                  <a:pt x="102" y="130"/>
                  <a:pt x="97" y="130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3" y="130"/>
                  <a:pt x="59" y="126"/>
                  <a:pt x="59" y="121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99"/>
                  <a:pt x="63" y="95"/>
                  <a:pt x="68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102" y="95"/>
                  <a:pt x="106" y="99"/>
                  <a:pt x="106" y="104"/>
                </a:cubicBezTo>
                <a:lnTo>
                  <a:pt x="106" y="121"/>
                </a:lnTo>
                <a:close/>
                <a:moveTo>
                  <a:pt x="165" y="27"/>
                </a:moveTo>
                <a:cubicBezTo>
                  <a:pt x="165" y="32"/>
                  <a:pt x="161" y="36"/>
                  <a:pt x="157" y="36"/>
                </a:cubicBezTo>
                <a:cubicBezTo>
                  <a:pt x="127" y="36"/>
                  <a:pt x="127" y="36"/>
                  <a:pt x="127" y="36"/>
                </a:cubicBezTo>
                <a:cubicBezTo>
                  <a:pt x="122" y="36"/>
                  <a:pt x="118" y="32"/>
                  <a:pt x="118" y="27"/>
                </a:cubicBezTo>
                <a:cubicBezTo>
                  <a:pt x="118" y="9"/>
                  <a:pt x="118" y="9"/>
                  <a:pt x="118" y="9"/>
                </a:cubicBezTo>
                <a:cubicBezTo>
                  <a:pt x="118" y="4"/>
                  <a:pt x="122" y="0"/>
                  <a:pt x="127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61" y="0"/>
                  <a:pt x="165" y="4"/>
                  <a:pt x="165" y="9"/>
                </a:cubicBezTo>
                <a:lnTo>
                  <a:pt x="165" y="27"/>
                </a:lnTo>
                <a:close/>
                <a:moveTo>
                  <a:pt x="165" y="74"/>
                </a:moveTo>
                <a:cubicBezTo>
                  <a:pt x="165" y="79"/>
                  <a:pt x="161" y="83"/>
                  <a:pt x="157" y="83"/>
                </a:cubicBezTo>
                <a:cubicBezTo>
                  <a:pt x="127" y="83"/>
                  <a:pt x="127" y="83"/>
                  <a:pt x="127" y="83"/>
                </a:cubicBezTo>
                <a:cubicBezTo>
                  <a:pt x="122" y="83"/>
                  <a:pt x="118" y="79"/>
                  <a:pt x="118" y="74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52"/>
                  <a:pt x="122" y="48"/>
                  <a:pt x="127" y="48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1" y="48"/>
                  <a:pt x="165" y="52"/>
                  <a:pt x="165" y="56"/>
                </a:cubicBezTo>
                <a:lnTo>
                  <a:pt x="165" y="74"/>
                </a:lnTo>
                <a:close/>
                <a:moveTo>
                  <a:pt x="165" y="121"/>
                </a:moveTo>
                <a:cubicBezTo>
                  <a:pt x="165" y="126"/>
                  <a:pt x="161" y="130"/>
                  <a:pt x="157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2" y="130"/>
                  <a:pt x="118" y="126"/>
                  <a:pt x="118" y="121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8" y="99"/>
                  <a:pt x="122" y="95"/>
                  <a:pt x="12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61" y="95"/>
                  <a:pt x="165" y="99"/>
                  <a:pt x="165" y="104"/>
                </a:cubicBezTo>
                <a:lnTo>
                  <a:pt x="16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5"/>
          <p:cNvSpPr>
            <a:spLocks noEditPoints="1"/>
          </p:cNvSpPr>
          <p:nvPr/>
        </p:nvSpPr>
        <p:spPr bwMode="auto">
          <a:xfrm>
            <a:off x="6858599" y="1808759"/>
            <a:ext cx="178547" cy="151170"/>
          </a:xfrm>
          <a:custGeom>
            <a:avLst/>
            <a:gdLst>
              <a:gd name="T0" fmla="*/ 71 w 154"/>
              <a:gd name="T1" fmla="*/ 48 h 130"/>
              <a:gd name="T2" fmla="*/ 59 w 154"/>
              <a:gd name="T3" fmla="*/ 59 h 130"/>
              <a:gd name="T4" fmla="*/ 12 w 154"/>
              <a:gd name="T5" fmla="*/ 59 h 130"/>
              <a:gd name="T6" fmla="*/ 0 w 154"/>
              <a:gd name="T7" fmla="*/ 48 h 130"/>
              <a:gd name="T8" fmla="*/ 0 w 154"/>
              <a:gd name="T9" fmla="*/ 12 h 130"/>
              <a:gd name="T10" fmla="*/ 12 w 154"/>
              <a:gd name="T11" fmla="*/ 0 h 130"/>
              <a:gd name="T12" fmla="*/ 59 w 154"/>
              <a:gd name="T13" fmla="*/ 0 h 130"/>
              <a:gd name="T14" fmla="*/ 71 w 154"/>
              <a:gd name="T15" fmla="*/ 12 h 130"/>
              <a:gd name="T16" fmla="*/ 71 w 154"/>
              <a:gd name="T17" fmla="*/ 48 h 130"/>
              <a:gd name="T18" fmla="*/ 71 w 154"/>
              <a:gd name="T19" fmla="*/ 119 h 130"/>
              <a:gd name="T20" fmla="*/ 59 w 154"/>
              <a:gd name="T21" fmla="*/ 130 h 130"/>
              <a:gd name="T22" fmla="*/ 12 w 154"/>
              <a:gd name="T23" fmla="*/ 130 h 130"/>
              <a:gd name="T24" fmla="*/ 0 w 154"/>
              <a:gd name="T25" fmla="*/ 119 h 130"/>
              <a:gd name="T26" fmla="*/ 0 w 154"/>
              <a:gd name="T27" fmla="*/ 83 h 130"/>
              <a:gd name="T28" fmla="*/ 12 w 154"/>
              <a:gd name="T29" fmla="*/ 71 h 130"/>
              <a:gd name="T30" fmla="*/ 59 w 154"/>
              <a:gd name="T31" fmla="*/ 71 h 130"/>
              <a:gd name="T32" fmla="*/ 71 w 154"/>
              <a:gd name="T33" fmla="*/ 83 h 130"/>
              <a:gd name="T34" fmla="*/ 71 w 154"/>
              <a:gd name="T35" fmla="*/ 119 h 130"/>
              <a:gd name="T36" fmla="*/ 154 w 154"/>
              <a:gd name="T37" fmla="*/ 48 h 130"/>
              <a:gd name="T38" fmla="*/ 142 w 154"/>
              <a:gd name="T39" fmla="*/ 59 h 130"/>
              <a:gd name="T40" fmla="*/ 95 w 154"/>
              <a:gd name="T41" fmla="*/ 59 h 130"/>
              <a:gd name="T42" fmla="*/ 83 w 154"/>
              <a:gd name="T43" fmla="*/ 48 h 130"/>
              <a:gd name="T44" fmla="*/ 83 w 154"/>
              <a:gd name="T45" fmla="*/ 12 h 130"/>
              <a:gd name="T46" fmla="*/ 95 w 154"/>
              <a:gd name="T47" fmla="*/ 0 h 130"/>
              <a:gd name="T48" fmla="*/ 142 w 154"/>
              <a:gd name="T49" fmla="*/ 0 h 130"/>
              <a:gd name="T50" fmla="*/ 154 w 154"/>
              <a:gd name="T51" fmla="*/ 12 h 130"/>
              <a:gd name="T52" fmla="*/ 154 w 154"/>
              <a:gd name="T53" fmla="*/ 48 h 130"/>
              <a:gd name="T54" fmla="*/ 154 w 154"/>
              <a:gd name="T55" fmla="*/ 119 h 130"/>
              <a:gd name="T56" fmla="*/ 142 w 154"/>
              <a:gd name="T57" fmla="*/ 130 h 130"/>
              <a:gd name="T58" fmla="*/ 95 w 154"/>
              <a:gd name="T59" fmla="*/ 130 h 130"/>
              <a:gd name="T60" fmla="*/ 83 w 154"/>
              <a:gd name="T61" fmla="*/ 119 h 130"/>
              <a:gd name="T62" fmla="*/ 83 w 154"/>
              <a:gd name="T63" fmla="*/ 83 h 130"/>
              <a:gd name="T64" fmla="*/ 95 w 154"/>
              <a:gd name="T65" fmla="*/ 71 h 130"/>
              <a:gd name="T66" fmla="*/ 142 w 154"/>
              <a:gd name="T67" fmla="*/ 71 h 130"/>
              <a:gd name="T68" fmla="*/ 154 w 154"/>
              <a:gd name="T69" fmla="*/ 83 h 130"/>
              <a:gd name="T70" fmla="*/ 154 w 154"/>
              <a:gd name="T71" fmla="*/ 11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130">
                <a:moveTo>
                  <a:pt x="71" y="48"/>
                </a:moveTo>
                <a:cubicBezTo>
                  <a:pt x="71" y="54"/>
                  <a:pt x="66" y="59"/>
                  <a:pt x="59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5" y="59"/>
                  <a:pt x="0" y="54"/>
                  <a:pt x="0" y="48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6" y="0"/>
                  <a:pt x="71" y="6"/>
                  <a:pt x="71" y="12"/>
                </a:cubicBezTo>
                <a:lnTo>
                  <a:pt x="71" y="48"/>
                </a:lnTo>
                <a:close/>
                <a:moveTo>
                  <a:pt x="71" y="119"/>
                </a:moveTo>
                <a:cubicBezTo>
                  <a:pt x="71" y="125"/>
                  <a:pt x="66" y="130"/>
                  <a:pt x="59" y="13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5" y="130"/>
                  <a:pt x="0" y="125"/>
                  <a:pt x="0" y="119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77"/>
                  <a:pt x="5" y="71"/>
                  <a:pt x="12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66" y="71"/>
                  <a:pt x="71" y="77"/>
                  <a:pt x="71" y="83"/>
                </a:cubicBezTo>
                <a:lnTo>
                  <a:pt x="71" y="119"/>
                </a:lnTo>
                <a:close/>
                <a:moveTo>
                  <a:pt x="154" y="48"/>
                </a:moveTo>
                <a:cubicBezTo>
                  <a:pt x="154" y="54"/>
                  <a:pt x="149" y="59"/>
                  <a:pt x="142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88" y="59"/>
                  <a:pt x="83" y="54"/>
                  <a:pt x="83" y="48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6"/>
                  <a:pt x="88" y="0"/>
                  <a:pt x="95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9" y="0"/>
                  <a:pt x="154" y="6"/>
                  <a:pt x="154" y="12"/>
                </a:cubicBezTo>
                <a:lnTo>
                  <a:pt x="154" y="48"/>
                </a:lnTo>
                <a:close/>
                <a:moveTo>
                  <a:pt x="154" y="119"/>
                </a:moveTo>
                <a:cubicBezTo>
                  <a:pt x="154" y="125"/>
                  <a:pt x="149" y="130"/>
                  <a:pt x="142" y="130"/>
                </a:cubicBezTo>
                <a:cubicBezTo>
                  <a:pt x="95" y="130"/>
                  <a:pt x="95" y="130"/>
                  <a:pt x="95" y="130"/>
                </a:cubicBezTo>
                <a:cubicBezTo>
                  <a:pt x="88" y="130"/>
                  <a:pt x="83" y="125"/>
                  <a:pt x="83" y="119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77"/>
                  <a:pt x="88" y="71"/>
                  <a:pt x="95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9" y="71"/>
                  <a:pt x="154" y="77"/>
                  <a:pt x="154" y="83"/>
                </a:cubicBezTo>
                <a:lnTo>
                  <a:pt x="154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Freeform 66"/>
          <p:cNvSpPr>
            <a:spLocks noEditPoints="1"/>
          </p:cNvSpPr>
          <p:nvPr/>
        </p:nvSpPr>
        <p:spPr bwMode="auto">
          <a:xfrm>
            <a:off x="7081186" y="1808759"/>
            <a:ext cx="190451" cy="151170"/>
          </a:xfrm>
          <a:custGeom>
            <a:avLst/>
            <a:gdLst>
              <a:gd name="T0" fmla="*/ 47 w 165"/>
              <a:gd name="T1" fmla="*/ 27 h 130"/>
              <a:gd name="T2" fmla="*/ 38 w 165"/>
              <a:gd name="T3" fmla="*/ 36 h 130"/>
              <a:gd name="T4" fmla="*/ 8 w 165"/>
              <a:gd name="T5" fmla="*/ 36 h 130"/>
              <a:gd name="T6" fmla="*/ 0 w 165"/>
              <a:gd name="T7" fmla="*/ 27 h 130"/>
              <a:gd name="T8" fmla="*/ 0 w 165"/>
              <a:gd name="T9" fmla="*/ 9 h 130"/>
              <a:gd name="T10" fmla="*/ 8 w 165"/>
              <a:gd name="T11" fmla="*/ 0 h 130"/>
              <a:gd name="T12" fmla="*/ 38 w 165"/>
              <a:gd name="T13" fmla="*/ 0 h 130"/>
              <a:gd name="T14" fmla="*/ 47 w 165"/>
              <a:gd name="T15" fmla="*/ 9 h 130"/>
              <a:gd name="T16" fmla="*/ 47 w 165"/>
              <a:gd name="T17" fmla="*/ 27 h 130"/>
              <a:gd name="T18" fmla="*/ 47 w 165"/>
              <a:gd name="T19" fmla="*/ 74 h 130"/>
              <a:gd name="T20" fmla="*/ 38 w 165"/>
              <a:gd name="T21" fmla="*/ 83 h 130"/>
              <a:gd name="T22" fmla="*/ 8 w 165"/>
              <a:gd name="T23" fmla="*/ 83 h 130"/>
              <a:gd name="T24" fmla="*/ 0 w 165"/>
              <a:gd name="T25" fmla="*/ 74 h 130"/>
              <a:gd name="T26" fmla="*/ 0 w 165"/>
              <a:gd name="T27" fmla="*/ 56 h 130"/>
              <a:gd name="T28" fmla="*/ 8 w 165"/>
              <a:gd name="T29" fmla="*/ 48 h 130"/>
              <a:gd name="T30" fmla="*/ 38 w 165"/>
              <a:gd name="T31" fmla="*/ 48 h 130"/>
              <a:gd name="T32" fmla="*/ 47 w 165"/>
              <a:gd name="T33" fmla="*/ 56 h 130"/>
              <a:gd name="T34" fmla="*/ 47 w 165"/>
              <a:gd name="T35" fmla="*/ 74 h 130"/>
              <a:gd name="T36" fmla="*/ 47 w 165"/>
              <a:gd name="T37" fmla="*/ 121 h 130"/>
              <a:gd name="T38" fmla="*/ 38 w 165"/>
              <a:gd name="T39" fmla="*/ 130 h 130"/>
              <a:gd name="T40" fmla="*/ 8 w 165"/>
              <a:gd name="T41" fmla="*/ 130 h 130"/>
              <a:gd name="T42" fmla="*/ 0 w 165"/>
              <a:gd name="T43" fmla="*/ 121 h 130"/>
              <a:gd name="T44" fmla="*/ 0 w 165"/>
              <a:gd name="T45" fmla="*/ 104 h 130"/>
              <a:gd name="T46" fmla="*/ 8 w 165"/>
              <a:gd name="T47" fmla="*/ 95 h 130"/>
              <a:gd name="T48" fmla="*/ 38 w 165"/>
              <a:gd name="T49" fmla="*/ 95 h 130"/>
              <a:gd name="T50" fmla="*/ 47 w 165"/>
              <a:gd name="T51" fmla="*/ 104 h 130"/>
              <a:gd name="T52" fmla="*/ 47 w 165"/>
              <a:gd name="T53" fmla="*/ 121 h 130"/>
              <a:gd name="T54" fmla="*/ 165 w 165"/>
              <a:gd name="T55" fmla="*/ 27 h 130"/>
              <a:gd name="T56" fmla="*/ 156 w 165"/>
              <a:gd name="T57" fmla="*/ 36 h 130"/>
              <a:gd name="T58" fmla="*/ 68 w 165"/>
              <a:gd name="T59" fmla="*/ 36 h 130"/>
              <a:gd name="T60" fmla="*/ 59 w 165"/>
              <a:gd name="T61" fmla="*/ 27 h 130"/>
              <a:gd name="T62" fmla="*/ 59 w 165"/>
              <a:gd name="T63" fmla="*/ 9 h 130"/>
              <a:gd name="T64" fmla="*/ 68 w 165"/>
              <a:gd name="T65" fmla="*/ 0 h 130"/>
              <a:gd name="T66" fmla="*/ 156 w 165"/>
              <a:gd name="T67" fmla="*/ 0 h 130"/>
              <a:gd name="T68" fmla="*/ 165 w 165"/>
              <a:gd name="T69" fmla="*/ 9 h 130"/>
              <a:gd name="T70" fmla="*/ 165 w 165"/>
              <a:gd name="T71" fmla="*/ 27 h 130"/>
              <a:gd name="T72" fmla="*/ 165 w 165"/>
              <a:gd name="T73" fmla="*/ 74 h 130"/>
              <a:gd name="T74" fmla="*/ 156 w 165"/>
              <a:gd name="T75" fmla="*/ 83 h 130"/>
              <a:gd name="T76" fmla="*/ 68 w 165"/>
              <a:gd name="T77" fmla="*/ 83 h 130"/>
              <a:gd name="T78" fmla="*/ 59 w 165"/>
              <a:gd name="T79" fmla="*/ 74 h 130"/>
              <a:gd name="T80" fmla="*/ 59 w 165"/>
              <a:gd name="T81" fmla="*/ 56 h 130"/>
              <a:gd name="T82" fmla="*/ 68 w 165"/>
              <a:gd name="T83" fmla="*/ 48 h 130"/>
              <a:gd name="T84" fmla="*/ 156 w 165"/>
              <a:gd name="T85" fmla="*/ 48 h 130"/>
              <a:gd name="T86" fmla="*/ 165 w 165"/>
              <a:gd name="T87" fmla="*/ 56 h 130"/>
              <a:gd name="T88" fmla="*/ 165 w 165"/>
              <a:gd name="T89" fmla="*/ 74 h 130"/>
              <a:gd name="T90" fmla="*/ 165 w 165"/>
              <a:gd name="T91" fmla="*/ 121 h 130"/>
              <a:gd name="T92" fmla="*/ 156 w 165"/>
              <a:gd name="T93" fmla="*/ 130 h 130"/>
              <a:gd name="T94" fmla="*/ 68 w 165"/>
              <a:gd name="T95" fmla="*/ 130 h 130"/>
              <a:gd name="T96" fmla="*/ 59 w 165"/>
              <a:gd name="T97" fmla="*/ 121 h 130"/>
              <a:gd name="T98" fmla="*/ 59 w 165"/>
              <a:gd name="T99" fmla="*/ 104 h 130"/>
              <a:gd name="T100" fmla="*/ 68 w 165"/>
              <a:gd name="T101" fmla="*/ 95 h 130"/>
              <a:gd name="T102" fmla="*/ 156 w 165"/>
              <a:gd name="T103" fmla="*/ 95 h 130"/>
              <a:gd name="T104" fmla="*/ 165 w 165"/>
              <a:gd name="T105" fmla="*/ 104 h 130"/>
              <a:gd name="T106" fmla="*/ 165 w 165"/>
              <a:gd name="T107" fmla="*/ 12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5" h="130">
                <a:moveTo>
                  <a:pt x="47" y="27"/>
                </a:moveTo>
                <a:cubicBezTo>
                  <a:pt x="47" y="32"/>
                  <a:pt x="43" y="36"/>
                  <a:pt x="3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32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7" y="4"/>
                  <a:pt x="47" y="9"/>
                </a:cubicBezTo>
                <a:lnTo>
                  <a:pt x="47" y="27"/>
                </a:lnTo>
                <a:close/>
                <a:moveTo>
                  <a:pt x="47" y="74"/>
                </a:moveTo>
                <a:cubicBezTo>
                  <a:pt x="47" y="79"/>
                  <a:pt x="43" y="83"/>
                  <a:pt x="38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4" y="48"/>
                  <a:pt x="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43" y="48"/>
                  <a:pt x="47" y="52"/>
                  <a:pt x="47" y="56"/>
                </a:cubicBezTo>
                <a:lnTo>
                  <a:pt x="47" y="74"/>
                </a:lnTo>
                <a:close/>
                <a:moveTo>
                  <a:pt x="47" y="121"/>
                </a:moveTo>
                <a:cubicBezTo>
                  <a:pt x="47" y="126"/>
                  <a:pt x="43" y="130"/>
                  <a:pt x="38" y="130"/>
                </a:cubicBezTo>
                <a:cubicBezTo>
                  <a:pt x="8" y="130"/>
                  <a:pt x="8" y="130"/>
                  <a:pt x="8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8" y="95"/>
                </a:cubicBezTo>
                <a:cubicBezTo>
                  <a:pt x="38" y="95"/>
                  <a:pt x="38" y="95"/>
                  <a:pt x="38" y="95"/>
                </a:cubicBezTo>
                <a:cubicBezTo>
                  <a:pt x="43" y="95"/>
                  <a:pt x="47" y="99"/>
                  <a:pt x="47" y="104"/>
                </a:cubicBezTo>
                <a:lnTo>
                  <a:pt x="47" y="121"/>
                </a:lnTo>
                <a:close/>
                <a:moveTo>
                  <a:pt x="165" y="27"/>
                </a:moveTo>
                <a:cubicBezTo>
                  <a:pt x="165" y="32"/>
                  <a:pt x="161" y="36"/>
                  <a:pt x="156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3" y="36"/>
                  <a:pt x="59" y="32"/>
                  <a:pt x="59" y="27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4"/>
                  <a:pt x="63" y="0"/>
                  <a:pt x="68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61" y="0"/>
                  <a:pt x="165" y="4"/>
                  <a:pt x="165" y="9"/>
                </a:cubicBezTo>
                <a:lnTo>
                  <a:pt x="165" y="27"/>
                </a:lnTo>
                <a:close/>
                <a:moveTo>
                  <a:pt x="165" y="74"/>
                </a:moveTo>
                <a:cubicBezTo>
                  <a:pt x="165" y="79"/>
                  <a:pt x="161" y="83"/>
                  <a:pt x="156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63" y="83"/>
                  <a:pt x="59" y="79"/>
                  <a:pt x="59" y="74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2"/>
                  <a:pt x="63" y="48"/>
                  <a:pt x="68" y="48"/>
                </a:cubicBezTo>
                <a:cubicBezTo>
                  <a:pt x="156" y="48"/>
                  <a:pt x="156" y="48"/>
                  <a:pt x="156" y="48"/>
                </a:cubicBezTo>
                <a:cubicBezTo>
                  <a:pt x="161" y="48"/>
                  <a:pt x="165" y="52"/>
                  <a:pt x="165" y="56"/>
                </a:cubicBezTo>
                <a:lnTo>
                  <a:pt x="165" y="74"/>
                </a:lnTo>
                <a:close/>
                <a:moveTo>
                  <a:pt x="165" y="121"/>
                </a:moveTo>
                <a:cubicBezTo>
                  <a:pt x="165" y="126"/>
                  <a:pt x="161" y="130"/>
                  <a:pt x="156" y="130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3" y="130"/>
                  <a:pt x="59" y="126"/>
                  <a:pt x="59" y="121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99"/>
                  <a:pt x="63" y="95"/>
                  <a:pt x="68" y="95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61" y="95"/>
                  <a:pt x="165" y="99"/>
                  <a:pt x="165" y="104"/>
                </a:cubicBezTo>
                <a:lnTo>
                  <a:pt x="16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67"/>
          <p:cNvSpPr>
            <a:spLocks noEditPoints="1"/>
          </p:cNvSpPr>
          <p:nvPr/>
        </p:nvSpPr>
        <p:spPr bwMode="auto">
          <a:xfrm>
            <a:off x="7320440" y="1808759"/>
            <a:ext cx="191641" cy="151170"/>
          </a:xfrm>
          <a:custGeom>
            <a:avLst/>
            <a:gdLst>
              <a:gd name="T0" fmla="*/ 165 w 165"/>
              <a:gd name="T1" fmla="*/ 30 h 130"/>
              <a:gd name="T2" fmla="*/ 159 w 165"/>
              <a:gd name="T3" fmla="*/ 36 h 130"/>
              <a:gd name="T4" fmla="*/ 6 w 165"/>
              <a:gd name="T5" fmla="*/ 36 h 130"/>
              <a:gd name="T6" fmla="*/ 0 w 165"/>
              <a:gd name="T7" fmla="*/ 30 h 130"/>
              <a:gd name="T8" fmla="*/ 0 w 165"/>
              <a:gd name="T9" fmla="*/ 6 h 130"/>
              <a:gd name="T10" fmla="*/ 6 w 165"/>
              <a:gd name="T11" fmla="*/ 0 h 130"/>
              <a:gd name="T12" fmla="*/ 159 w 165"/>
              <a:gd name="T13" fmla="*/ 0 h 130"/>
              <a:gd name="T14" fmla="*/ 165 w 165"/>
              <a:gd name="T15" fmla="*/ 6 h 130"/>
              <a:gd name="T16" fmla="*/ 165 w 165"/>
              <a:gd name="T17" fmla="*/ 30 h 130"/>
              <a:gd name="T18" fmla="*/ 165 w 165"/>
              <a:gd name="T19" fmla="*/ 77 h 130"/>
              <a:gd name="T20" fmla="*/ 159 w 165"/>
              <a:gd name="T21" fmla="*/ 83 h 130"/>
              <a:gd name="T22" fmla="*/ 6 w 165"/>
              <a:gd name="T23" fmla="*/ 83 h 130"/>
              <a:gd name="T24" fmla="*/ 0 w 165"/>
              <a:gd name="T25" fmla="*/ 77 h 130"/>
              <a:gd name="T26" fmla="*/ 0 w 165"/>
              <a:gd name="T27" fmla="*/ 53 h 130"/>
              <a:gd name="T28" fmla="*/ 6 w 165"/>
              <a:gd name="T29" fmla="*/ 48 h 130"/>
              <a:gd name="T30" fmla="*/ 159 w 165"/>
              <a:gd name="T31" fmla="*/ 48 h 130"/>
              <a:gd name="T32" fmla="*/ 165 w 165"/>
              <a:gd name="T33" fmla="*/ 53 h 130"/>
              <a:gd name="T34" fmla="*/ 165 w 165"/>
              <a:gd name="T35" fmla="*/ 77 h 130"/>
              <a:gd name="T36" fmla="*/ 165 w 165"/>
              <a:gd name="T37" fmla="*/ 124 h 130"/>
              <a:gd name="T38" fmla="*/ 159 w 165"/>
              <a:gd name="T39" fmla="*/ 130 h 130"/>
              <a:gd name="T40" fmla="*/ 6 w 165"/>
              <a:gd name="T41" fmla="*/ 130 h 130"/>
              <a:gd name="T42" fmla="*/ 0 w 165"/>
              <a:gd name="T43" fmla="*/ 124 h 130"/>
              <a:gd name="T44" fmla="*/ 0 w 165"/>
              <a:gd name="T45" fmla="*/ 101 h 130"/>
              <a:gd name="T46" fmla="*/ 6 w 165"/>
              <a:gd name="T47" fmla="*/ 95 h 130"/>
              <a:gd name="T48" fmla="*/ 159 w 165"/>
              <a:gd name="T49" fmla="*/ 95 h 130"/>
              <a:gd name="T50" fmla="*/ 165 w 165"/>
              <a:gd name="T51" fmla="*/ 101 h 130"/>
              <a:gd name="T52" fmla="*/ 165 w 165"/>
              <a:gd name="T53" fmla="*/ 124 h 130"/>
              <a:gd name="T54" fmla="*/ 154 w 165"/>
              <a:gd name="T55" fmla="*/ 71 h 130"/>
              <a:gd name="T56" fmla="*/ 154 w 165"/>
              <a:gd name="T57" fmla="*/ 59 h 130"/>
              <a:gd name="T58" fmla="*/ 59 w 165"/>
              <a:gd name="T59" fmla="*/ 59 h 130"/>
              <a:gd name="T60" fmla="*/ 59 w 165"/>
              <a:gd name="T61" fmla="*/ 71 h 130"/>
              <a:gd name="T62" fmla="*/ 154 w 165"/>
              <a:gd name="T63" fmla="*/ 71 h 130"/>
              <a:gd name="T64" fmla="*/ 154 w 165"/>
              <a:gd name="T65" fmla="*/ 119 h 130"/>
              <a:gd name="T66" fmla="*/ 154 w 165"/>
              <a:gd name="T67" fmla="*/ 107 h 130"/>
              <a:gd name="T68" fmla="*/ 94 w 165"/>
              <a:gd name="T69" fmla="*/ 107 h 130"/>
              <a:gd name="T70" fmla="*/ 94 w 165"/>
              <a:gd name="T71" fmla="*/ 119 h 130"/>
              <a:gd name="T72" fmla="*/ 154 w 165"/>
              <a:gd name="T73" fmla="*/ 119 h 130"/>
              <a:gd name="T74" fmla="*/ 154 w 165"/>
              <a:gd name="T75" fmla="*/ 24 h 130"/>
              <a:gd name="T76" fmla="*/ 154 w 165"/>
              <a:gd name="T77" fmla="*/ 12 h 130"/>
              <a:gd name="T78" fmla="*/ 118 w 165"/>
              <a:gd name="T79" fmla="*/ 12 h 130"/>
              <a:gd name="T80" fmla="*/ 118 w 165"/>
              <a:gd name="T81" fmla="*/ 24 h 130"/>
              <a:gd name="T82" fmla="*/ 154 w 165"/>
              <a:gd name="T83" fmla="*/ 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5" h="130">
                <a:moveTo>
                  <a:pt x="165" y="30"/>
                </a:moveTo>
                <a:cubicBezTo>
                  <a:pt x="165" y="33"/>
                  <a:pt x="163" y="36"/>
                  <a:pt x="159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2" y="36"/>
                  <a:pt x="0" y="33"/>
                  <a:pt x="0" y="30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63" y="0"/>
                  <a:pt x="165" y="3"/>
                  <a:pt x="165" y="6"/>
                </a:cubicBezTo>
                <a:lnTo>
                  <a:pt x="165" y="30"/>
                </a:lnTo>
                <a:close/>
                <a:moveTo>
                  <a:pt x="165" y="77"/>
                </a:moveTo>
                <a:cubicBezTo>
                  <a:pt x="165" y="80"/>
                  <a:pt x="163" y="83"/>
                  <a:pt x="159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2" y="83"/>
                  <a:pt x="0" y="80"/>
                  <a:pt x="0" y="77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0"/>
                  <a:pt x="2" y="48"/>
                  <a:pt x="6" y="48"/>
                </a:cubicBezTo>
                <a:cubicBezTo>
                  <a:pt x="159" y="48"/>
                  <a:pt x="159" y="48"/>
                  <a:pt x="159" y="48"/>
                </a:cubicBezTo>
                <a:cubicBezTo>
                  <a:pt x="163" y="48"/>
                  <a:pt x="165" y="50"/>
                  <a:pt x="165" y="53"/>
                </a:cubicBezTo>
                <a:lnTo>
                  <a:pt x="165" y="77"/>
                </a:lnTo>
                <a:close/>
                <a:moveTo>
                  <a:pt x="165" y="124"/>
                </a:moveTo>
                <a:cubicBezTo>
                  <a:pt x="165" y="128"/>
                  <a:pt x="163" y="130"/>
                  <a:pt x="159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2" y="130"/>
                  <a:pt x="0" y="128"/>
                  <a:pt x="0" y="124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98"/>
                  <a:pt x="2" y="95"/>
                  <a:pt x="6" y="95"/>
                </a:cubicBezTo>
                <a:cubicBezTo>
                  <a:pt x="159" y="95"/>
                  <a:pt x="159" y="95"/>
                  <a:pt x="159" y="95"/>
                </a:cubicBezTo>
                <a:cubicBezTo>
                  <a:pt x="163" y="95"/>
                  <a:pt x="165" y="98"/>
                  <a:pt x="165" y="101"/>
                </a:cubicBezTo>
                <a:lnTo>
                  <a:pt x="165" y="124"/>
                </a:lnTo>
                <a:close/>
                <a:moveTo>
                  <a:pt x="154" y="71"/>
                </a:moveTo>
                <a:cubicBezTo>
                  <a:pt x="154" y="59"/>
                  <a:pt x="154" y="59"/>
                  <a:pt x="154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71"/>
                  <a:pt x="59" y="71"/>
                  <a:pt x="59" y="71"/>
                </a:cubicBezTo>
                <a:lnTo>
                  <a:pt x="154" y="71"/>
                </a:lnTo>
                <a:close/>
                <a:moveTo>
                  <a:pt x="154" y="119"/>
                </a:moveTo>
                <a:cubicBezTo>
                  <a:pt x="154" y="107"/>
                  <a:pt x="154" y="107"/>
                  <a:pt x="154" y="107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19"/>
                  <a:pt x="94" y="119"/>
                  <a:pt x="94" y="119"/>
                </a:cubicBezTo>
                <a:lnTo>
                  <a:pt x="154" y="119"/>
                </a:lnTo>
                <a:close/>
                <a:moveTo>
                  <a:pt x="154" y="24"/>
                </a:moveTo>
                <a:cubicBezTo>
                  <a:pt x="154" y="12"/>
                  <a:pt x="154" y="12"/>
                  <a:pt x="154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8" y="24"/>
                  <a:pt x="118" y="24"/>
                  <a:pt x="118" y="24"/>
                </a:cubicBezTo>
                <a:lnTo>
                  <a:pt x="154" y="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68"/>
          <p:cNvSpPr>
            <a:spLocks noEditPoints="1"/>
          </p:cNvSpPr>
          <p:nvPr/>
        </p:nvSpPr>
        <p:spPr bwMode="auto">
          <a:xfrm>
            <a:off x="7559694" y="1794476"/>
            <a:ext cx="165454" cy="192831"/>
          </a:xfrm>
          <a:custGeom>
            <a:avLst/>
            <a:gdLst>
              <a:gd name="T0" fmla="*/ 142 w 142"/>
              <a:gd name="T1" fmla="*/ 24 h 166"/>
              <a:gd name="T2" fmla="*/ 142 w 142"/>
              <a:gd name="T3" fmla="*/ 36 h 166"/>
              <a:gd name="T4" fmla="*/ 71 w 142"/>
              <a:gd name="T5" fmla="*/ 60 h 166"/>
              <a:gd name="T6" fmla="*/ 0 w 142"/>
              <a:gd name="T7" fmla="*/ 36 h 166"/>
              <a:gd name="T8" fmla="*/ 0 w 142"/>
              <a:gd name="T9" fmla="*/ 24 h 166"/>
              <a:gd name="T10" fmla="*/ 71 w 142"/>
              <a:gd name="T11" fmla="*/ 0 h 166"/>
              <a:gd name="T12" fmla="*/ 142 w 142"/>
              <a:gd name="T13" fmla="*/ 24 h 166"/>
              <a:gd name="T14" fmla="*/ 142 w 142"/>
              <a:gd name="T15" fmla="*/ 56 h 166"/>
              <a:gd name="T16" fmla="*/ 142 w 142"/>
              <a:gd name="T17" fmla="*/ 71 h 166"/>
              <a:gd name="T18" fmla="*/ 71 w 142"/>
              <a:gd name="T19" fmla="*/ 95 h 166"/>
              <a:gd name="T20" fmla="*/ 0 w 142"/>
              <a:gd name="T21" fmla="*/ 71 h 166"/>
              <a:gd name="T22" fmla="*/ 0 w 142"/>
              <a:gd name="T23" fmla="*/ 56 h 166"/>
              <a:gd name="T24" fmla="*/ 71 w 142"/>
              <a:gd name="T25" fmla="*/ 71 h 166"/>
              <a:gd name="T26" fmla="*/ 142 w 142"/>
              <a:gd name="T27" fmla="*/ 56 h 166"/>
              <a:gd name="T28" fmla="*/ 142 w 142"/>
              <a:gd name="T29" fmla="*/ 91 h 166"/>
              <a:gd name="T30" fmla="*/ 142 w 142"/>
              <a:gd name="T31" fmla="*/ 107 h 166"/>
              <a:gd name="T32" fmla="*/ 71 w 142"/>
              <a:gd name="T33" fmla="*/ 131 h 166"/>
              <a:gd name="T34" fmla="*/ 0 w 142"/>
              <a:gd name="T35" fmla="*/ 107 h 166"/>
              <a:gd name="T36" fmla="*/ 0 w 142"/>
              <a:gd name="T37" fmla="*/ 91 h 166"/>
              <a:gd name="T38" fmla="*/ 71 w 142"/>
              <a:gd name="T39" fmla="*/ 107 h 166"/>
              <a:gd name="T40" fmla="*/ 142 w 142"/>
              <a:gd name="T41" fmla="*/ 91 h 166"/>
              <a:gd name="T42" fmla="*/ 142 w 142"/>
              <a:gd name="T43" fmla="*/ 127 h 166"/>
              <a:gd name="T44" fmla="*/ 142 w 142"/>
              <a:gd name="T45" fmla="*/ 142 h 166"/>
              <a:gd name="T46" fmla="*/ 71 w 142"/>
              <a:gd name="T47" fmla="*/ 166 h 166"/>
              <a:gd name="T48" fmla="*/ 0 w 142"/>
              <a:gd name="T49" fmla="*/ 142 h 166"/>
              <a:gd name="T50" fmla="*/ 0 w 142"/>
              <a:gd name="T51" fmla="*/ 127 h 166"/>
              <a:gd name="T52" fmla="*/ 71 w 142"/>
              <a:gd name="T53" fmla="*/ 142 h 166"/>
              <a:gd name="T54" fmla="*/ 142 w 142"/>
              <a:gd name="T55" fmla="*/ 12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66">
                <a:moveTo>
                  <a:pt x="142" y="24"/>
                </a:moveTo>
                <a:cubicBezTo>
                  <a:pt x="142" y="36"/>
                  <a:pt x="142" y="36"/>
                  <a:pt x="142" y="36"/>
                </a:cubicBezTo>
                <a:cubicBezTo>
                  <a:pt x="142" y="49"/>
                  <a:pt x="110" y="60"/>
                  <a:pt x="71" y="60"/>
                </a:cubicBezTo>
                <a:cubicBezTo>
                  <a:pt x="32" y="60"/>
                  <a:pt x="0" y="49"/>
                  <a:pt x="0" y="3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1"/>
                  <a:pt x="32" y="0"/>
                  <a:pt x="71" y="0"/>
                </a:cubicBezTo>
                <a:cubicBezTo>
                  <a:pt x="110" y="0"/>
                  <a:pt x="142" y="11"/>
                  <a:pt x="142" y="24"/>
                </a:cubicBezTo>
                <a:close/>
                <a:moveTo>
                  <a:pt x="142" y="56"/>
                </a:moveTo>
                <a:cubicBezTo>
                  <a:pt x="142" y="71"/>
                  <a:pt x="142" y="71"/>
                  <a:pt x="142" y="71"/>
                </a:cubicBezTo>
                <a:cubicBezTo>
                  <a:pt x="142" y="84"/>
                  <a:pt x="110" y="95"/>
                  <a:pt x="71" y="95"/>
                </a:cubicBezTo>
                <a:cubicBezTo>
                  <a:pt x="32" y="95"/>
                  <a:pt x="0" y="84"/>
                  <a:pt x="0" y="71"/>
                </a:cubicBezTo>
                <a:cubicBezTo>
                  <a:pt x="0" y="56"/>
                  <a:pt x="0" y="56"/>
                  <a:pt x="0" y="56"/>
                </a:cubicBezTo>
                <a:cubicBezTo>
                  <a:pt x="15" y="66"/>
                  <a:pt x="43" y="71"/>
                  <a:pt x="71" y="71"/>
                </a:cubicBezTo>
                <a:cubicBezTo>
                  <a:pt x="99" y="71"/>
                  <a:pt x="127" y="66"/>
                  <a:pt x="142" y="56"/>
                </a:cubicBezTo>
                <a:close/>
                <a:moveTo>
                  <a:pt x="142" y="91"/>
                </a:moveTo>
                <a:cubicBezTo>
                  <a:pt x="142" y="107"/>
                  <a:pt x="142" y="107"/>
                  <a:pt x="142" y="107"/>
                </a:cubicBezTo>
                <a:cubicBezTo>
                  <a:pt x="142" y="120"/>
                  <a:pt x="110" y="131"/>
                  <a:pt x="71" y="131"/>
                </a:cubicBezTo>
                <a:cubicBezTo>
                  <a:pt x="32" y="131"/>
                  <a:pt x="0" y="120"/>
                  <a:pt x="0" y="107"/>
                </a:cubicBezTo>
                <a:cubicBezTo>
                  <a:pt x="0" y="91"/>
                  <a:pt x="0" y="91"/>
                  <a:pt x="0" y="91"/>
                </a:cubicBezTo>
                <a:cubicBezTo>
                  <a:pt x="15" y="102"/>
                  <a:pt x="43" y="107"/>
                  <a:pt x="71" y="107"/>
                </a:cubicBezTo>
                <a:cubicBezTo>
                  <a:pt x="99" y="107"/>
                  <a:pt x="127" y="102"/>
                  <a:pt x="142" y="91"/>
                </a:cubicBezTo>
                <a:close/>
                <a:moveTo>
                  <a:pt x="142" y="127"/>
                </a:moveTo>
                <a:cubicBezTo>
                  <a:pt x="142" y="142"/>
                  <a:pt x="142" y="142"/>
                  <a:pt x="142" y="142"/>
                </a:cubicBezTo>
                <a:cubicBezTo>
                  <a:pt x="142" y="155"/>
                  <a:pt x="110" y="166"/>
                  <a:pt x="71" y="166"/>
                </a:cubicBezTo>
                <a:cubicBezTo>
                  <a:pt x="32" y="166"/>
                  <a:pt x="0" y="155"/>
                  <a:pt x="0" y="142"/>
                </a:cubicBezTo>
                <a:cubicBezTo>
                  <a:pt x="0" y="127"/>
                  <a:pt x="0" y="127"/>
                  <a:pt x="0" y="127"/>
                </a:cubicBezTo>
                <a:cubicBezTo>
                  <a:pt x="15" y="137"/>
                  <a:pt x="43" y="142"/>
                  <a:pt x="71" y="142"/>
                </a:cubicBezTo>
                <a:cubicBezTo>
                  <a:pt x="99" y="142"/>
                  <a:pt x="127" y="137"/>
                  <a:pt x="142" y="1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69"/>
          <p:cNvSpPr>
            <a:spLocks noEditPoints="1"/>
          </p:cNvSpPr>
          <p:nvPr/>
        </p:nvSpPr>
        <p:spPr bwMode="auto">
          <a:xfrm>
            <a:off x="7815611" y="1808759"/>
            <a:ext cx="191641" cy="151170"/>
          </a:xfrm>
          <a:custGeom>
            <a:avLst/>
            <a:gdLst>
              <a:gd name="T0" fmla="*/ 166 w 166"/>
              <a:gd name="T1" fmla="*/ 21 h 130"/>
              <a:gd name="T2" fmla="*/ 163 w 166"/>
              <a:gd name="T3" fmla="*/ 24 h 130"/>
              <a:gd name="T4" fmla="*/ 3 w 166"/>
              <a:gd name="T5" fmla="*/ 24 h 130"/>
              <a:gd name="T6" fmla="*/ 0 w 166"/>
              <a:gd name="T7" fmla="*/ 21 h 130"/>
              <a:gd name="T8" fmla="*/ 0 w 166"/>
              <a:gd name="T9" fmla="*/ 3 h 130"/>
              <a:gd name="T10" fmla="*/ 3 w 166"/>
              <a:gd name="T11" fmla="*/ 0 h 130"/>
              <a:gd name="T12" fmla="*/ 163 w 166"/>
              <a:gd name="T13" fmla="*/ 0 h 130"/>
              <a:gd name="T14" fmla="*/ 166 w 166"/>
              <a:gd name="T15" fmla="*/ 3 h 130"/>
              <a:gd name="T16" fmla="*/ 166 w 166"/>
              <a:gd name="T17" fmla="*/ 21 h 130"/>
              <a:gd name="T18" fmla="*/ 166 w 166"/>
              <a:gd name="T19" fmla="*/ 127 h 130"/>
              <a:gd name="T20" fmla="*/ 163 w 166"/>
              <a:gd name="T21" fmla="*/ 130 h 130"/>
              <a:gd name="T22" fmla="*/ 3 w 166"/>
              <a:gd name="T23" fmla="*/ 130 h 130"/>
              <a:gd name="T24" fmla="*/ 0 w 166"/>
              <a:gd name="T25" fmla="*/ 127 h 130"/>
              <a:gd name="T26" fmla="*/ 0 w 166"/>
              <a:gd name="T27" fmla="*/ 110 h 130"/>
              <a:gd name="T28" fmla="*/ 3 w 166"/>
              <a:gd name="T29" fmla="*/ 107 h 130"/>
              <a:gd name="T30" fmla="*/ 163 w 166"/>
              <a:gd name="T31" fmla="*/ 107 h 130"/>
              <a:gd name="T32" fmla="*/ 166 w 166"/>
              <a:gd name="T33" fmla="*/ 110 h 130"/>
              <a:gd name="T34" fmla="*/ 166 w 166"/>
              <a:gd name="T35" fmla="*/ 127 h 130"/>
              <a:gd name="T36" fmla="*/ 36 w 166"/>
              <a:gd name="T37" fmla="*/ 92 h 130"/>
              <a:gd name="T38" fmla="*/ 33 w 166"/>
              <a:gd name="T39" fmla="*/ 95 h 130"/>
              <a:gd name="T40" fmla="*/ 31 w 166"/>
              <a:gd name="T41" fmla="*/ 94 h 130"/>
              <a:gd name="T42" fmla="*/ 4 w 166"/>
              <a:gd name="T43" fmla="*/ 67 h 130"/>
              <a:gd name="T44" fmla="*/ 3 w 166"/>
              <a:gd name="T45" fmla="*/ 65 h 130"/>
              <a:gd name="T46" fmla="*/ 4 w 166"/>
              <a:gd name="T47" fmla="*/ 63 h 130"/>
              <a:gd name="T48" fmla="*/ 31 w 166"/>
              <a:gd name="T49" fmla="*/ 37 h 130"/>
              <a:gd name="T50" fmla="*/ 33 w 166"/>
              <a:gd name="T51" fmla="*/ 36 h 130"/>
              <a:gd name="T52" fmla="*/ 36 w 166"/>
              <a:gd name="T53" fmla="*/ 39 h 130"/>
              <a:gd name="T54" fmla="*/ 36 w 166"/>
              <a:gd name="T55" fmla="*/ 92 h 130"/>
              <a:gd name="T56" fmla="*/ 166 w 166"/>
              <a:gd name="T57" fmla="*/ 56 h 130"/>
              <a:gd name="T58" fmla="*/ 163 w 166"/>
              <a:gd name="T59" fmla="*/ 59 h 130"/>
              <a:gd name="T60" fmla="*/ 62 w 166"/>
              <a:gd name="T61" fmla="*/ 59 h 130"/>
              <a:gd name="T62" fmla="*/ 59 w 166"/>
              <a:gd name="T63" fmla="*/ 56 h 130"/>
              <a:gd name="T64" fmla="*/ 59 w 166"/>
              <a:gd name="T65" fmla="*/ 39 h 130"/>
              <a:gd name="T66" fmla="*/ 62 w 166"/>
              <a:gd name="T67" fmla="*/ 36 h 130"/>
              <a:gd name="T68" fmla="*/ 163 w 166"/>
              <a:gd name="T69" fmla="*/ 36 h 130"/>
              <a:gd name="T70" fmla="*/ 166 w 166"/>
              <a:gd name="T71" fmla="*/ 39 h 130"/>
              <a:gd name="T72" fmla="*/ 166 w 166"/>
              <a:gd name="T73" fmla="*/ 56 h 130"/>
              <a:gd name="T74" fmla="*/ 166 w 166"/>
              <a:gd name="T75" fmla="*/ 92 h 130"/>
              <a:gd name="T76" fmla="*/ 163 w 166"/>
              <a:gd name="T77" fmla="*/ 95 h 130"/>
              <a:gd name="T78" fmla="*/ 62 w 166"/>
              <a:gd name="T79" fmla="*/ 95 h 130"/>
              <a:gd name="T80" fmla="*/ 59 w 166"/>
              <a:gd name="T81" fmla="*/ 92 h 130"/>
              <a:gd name="T82" fmla="*/ 59 w 166"/>
              <a:gd name="T83" fmla="*/ 74 h 130"/>
              <a:gd name="T84" fmla="*/ 62 w 166"/>
              <a:gd name="T85" fmla="*/ 71 h 130"/>
              <a:gd name="T86" fmla="*/ 163 w 166"/>
              <a:gd name="T87" fmla="*/ 71 h 130"/>
              <a:gd name="T88" fmla="*/ 166 w 166"/>
              <a:gd name="T89" fmla="*/ 74 h 130"/>
              <a:gd name="T90" fmla="*/ 166 w 166"/>
              <a:gd name="T91" fmla="*/ 9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6" h="130">
                <a:moveTo>
                  <a:pt x="166" y="21"/>
                </a:moveTo>
                <a:cubicBezTo>
                  <a:pt x="166" y="23"/>
                  <a:pt x="164" y="24"/>
                  <a:pt x="16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4"/>
                  <a:pt x="0" y="23"/>
                  <a:pt x="0" y="21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4" y="0"/>
                  <a:pt x="166" y="2"/>
                  <a:pt x="166" y="3"/>
                </a:cubicBezTo>
                <a:lnTo>
                  <a:pt x="166" y="21"/>
                </a:lnTo>
                <a:close/>
                <a:moveTo>
                  <a:pt x="166" y="127"/>
                </a:moveTo>
                <a:cubicBezTo>
                  <a:pt x="166" y="129"/>
                  <a:pt x="164" y="130"/>
                  <a:pt x="163" y="130"/>
                </a:cubicBezTo>
                <a:cubicBezTo>
                  <a:pt x="3" y="130"/>
                  <a:pt x="3" y="130"/>
                  <a:pt x="3" y="130"/>
                </a:cubicBezTo>
                <a:cubicBezTo>
                  <a:pt x="2" y="130"/>
                  <a:pt x="0" y="129"/>
                  <a:pt x="0" y="127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8"/>
                  <a:pt x="2" y="107"/>
                  <a:pt x="3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64" y="107"/>
                  <a:pt x="166" y="108"/>
                  <a:pt x="166" y="110"/>
                </a:cubicBezTo>
                <a:lnTo>
                  <a:pt x="166" y="127"/>
                </a:lnTo>
                <a:close/>
                <a:moveTo>
                  <a:pt x="36" y="92"/>
                </a:moveTo>
                <a:cubicBezTo>
                  <a:pt x="36" y="93"/>
                  <a:pt x="34" y="95"/>
                  <a:pt x="33" y="95"/>
                </a:cubicBezTo>
                <a:cubicBezTo>
                  <a:pt x="32" y="95"/>
                  <a:pt x="31" y="95"/>
                  <a:pt x="31" y="94"/>
                </a:cubicBezTo>
                <a:cubicBezTo>
                  <a:pt x="4" y="67"/>
                  <a:pt x="4" y="67"/>
                  <a:pt x="4" y="67"/>
                </a:cubicBezTo>
                <a:cubicBezTo>
                  <a:pt x="3" y="67"/>
                  <a:pt x="3" y="66"/>
                  <a:pt x="3" y="65"/>
                </a:cubicBezTo>
                <a:cubicBezTo>
                  <a:pt x="3" y="65"/>
                  <a:pt x="3" y="64"/>
                  <a:pt x="4" y="63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6"/>
                  <a:pt x="32" y="36"/>
                  <a:pt x="33" y="36"/>
                </a:cubicBezTo>
                <a:cubicBezTo>
                  <a:pt x="34" y="36"/>
                  <a:pt x="36" y="37"/>
                  <a:pt x="36" y="39"/>
                </a:cubicBezTo>
                <a:lnTo>
                  <a:pt x="36" y="92"/>
                </a:lnTo>
                <a:close/>
                <a:moveTo>
                  <a:pt x="166" y="56"/>
                </a:moveTo>
                <a:cubicBezTo>
                  <a:pt x="166" y="58"/>
                  <a:pt x="164" y="59"/>
                  <a:pt x="163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61" y="59"/>
                  <a:pt x="59" y="58"/>
                  <a:pt x="59" y="56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7"/>
                  <a:pt x="61" y="36"/>
                  <a:pt x="62" y="36"/>
                </a:cubicBezTo>
                <a:cubicBezTo>
                  <a:pt x="163" y="36"/>
                  <a:pt x="163" y="36"/>
                  <a:pt x="163" y="36"/>
                </a:cubicBezTo>
                <a:cubicBezTo>
                  <a:pt x="164" y="36"/>
                  <a:pt x="166" y="37"/>
                  <a:pt x="166" y="39"/>
                </a:cubicBezTo>
                <a:lnTo>
                  <a:pt x="166" y="56"/>
                </a:lnTo>
                <a:close/>
                <a:moveTo>
                  <a:pt x="166" y="92"/>
                </a:moveTo>
                <a:cubicBezTo>
                  <a:pt x="166" y="93"/>
                  <a:pt x="164" y="95"/>
                  <a:pt x="163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1" y="95"/>
                  <a:pt x="59" y="93"/>
                  <a:pt x="59" y="92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73"/>
                  <a:pt x="61" y="71"/>
                  <a:pt x="62" y="71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4" y="71"/>
                  <a:pt x="166" y="73"/>
                  <a:pt x="166" y="74"/>
                </a:cubicBezTo>
                <a:lnTo>
                  <a:pt x="166" y="9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70"/>
          <p:cNvSpPr>
            <a:spLocks noEditPoints="1"/>
          </p:cNvSpPr>
          <p:nvPr/>
        </p:nvSpPr>
        <p:spPr bwMode="auto">
          <a:xfrm>
            <a:off x="8054865" y="1794476"/>
            <a:ext cx="191641" cy="191641"/>
          </a:xfrm>
          <a:custGeom>
            <a:avLst/>
            <a:gdLst>
              <a:gd name="T0" fmla="*/ 165 w 165"/>
              <a:gd name="T1" fmla="*/ 142 h 165"/>
              <a:gd name="T2" fmla="*/ 163 w 165"/>
              <a:gd name="T3" fmla="*/ 145 h 165"/>
              <a:gd name="T4" fmla="*/ 162 w 165"/>
              <a:gd name="T5" fmla="*/ 145 h 165"/>
              <a:gd name="T6" fmla="*/ 160 w 165"/>
              <a:gd name="T7" fmla="*/ 144 h 165"/>
              <a:gd name="T8" fmla="*/ 151 w 165"/>
              <a:gd name="T9" fmla="*/ 136 h 165"/>
              <a:gd name="T10" fmla="*/ 82 w 165"/>
              <a:gd name="T11" fmla="*/ 165 h 165"/>
              <a:gd name="T12" fmla="*/ 13 w 165"/>
              <a:gd name="T13" fmla="*/ 136 h 165"/>
              <a:gd name="T14" fmla="*/ 5 w 165"/>
              <a:gd name="T15" fmla="*/ 144 h 165"/>
              <a:gd name="T16" fmla="*/ 2 w 165"/>
              <a:gd name="T17" fmla="*/ 145 h 165"/>
              <a:gd name="T18" fmla="*/ 1 w 165"/>
              <a:gd name="T19" fmla="*/ 145 h 165"/>
              <a:gd name="T20" fmla="*/ 0 w 165"/>
              <a:gd name="T21" fmla="*/ 142 h 165"/>
              <a:gd name="T22" fmla="*/ 0 w 165"/>
              <a:gd name="T23" fmla="*/ 110 h 165"/>
              <a:gd name="T24" fmla="*/ 2 w 165"/>
              <a:gd name="T25" fmla="*/ 107 h 165"/>
              <a:gd name="T26" fmla="*/ 35 w 165"/>
              <a:gd name="T27" fmla="*/ 107 h 165"/>
              <a:gd name="T28" fmla="*/ 38 w 165"/>
              <a:gd name="T29" fmla="*/ 109 h 165"/>
              <a:gd name="T30" fmla="*/ 37 w 165"/>
              <a:gd name="T31" fmla="*/ 112 h 165"/>
              <a:gd name="T32" fmla="*/ 28 w 165"/>
              <a:gd name="T33" fmla="*/ 121 h 165"/>
              <a:gd name="T34" fmla="*/ 70 w 165"/>
              <a:gd name="T35" fmla="*/ 143 h 165"/>
              <a:gd name="T36" fmla="*/ 70 w 165"/>
              <a:gd name="T37" fmla="*/ 83 h 165"/>
              <a:gd name="T38" fmla="*/ 53 w 165"/>
              <a:gd name="T39" fmla="*/ 83 h 165"/>
              <a:gd name="T40" fmla="*/ 47 w 165"/>
              <a:gd name="T41" fmla="*/ 77 h 165"/>
              <a:gd name="T42" fmla="*/ 47 w 165"/>
              <a:gd name="T43" fmla="*/ 65 h 165"/>
              <a:gd name="T44" fmla="*/ 53 w 165"/>
              <a:gd name="T45" fmla="*/ 60 h 165"/>
              <a:gd name="T46" fmla="*/ 70 w 165"/>
              <a:gd name="T47" fmla="*/ 60 h 165"/>
              <a:gd name="T48" fmla="*/ 70 w 165"/>
              <a:gd name="T49" fmla="*/ 44 h 165"/>
              <a:gd name="T50" fmla="*/ 59 w 165"/>
              <a:gd name="T51" fmla="*/ 24 h 165"/>
              <a:gd name="T52" fmla="*/ 82 w 165"/>
              <a:gd name="T53" fmla="*/ 0 h 165"/>
              <a:gd name="T54" fmla="*/ 106 w 165"/>
              <a:gd name="T55" fmla="*/ 24 h 165"/>
              <a:gd name="T56" fmla="*/ 94 w 165"/>
              <a:gd name="T57" fmla="*/ 44 h 165"/>
              <a:gd name="T58" fmla="*/ 94 w 165"/>
              <a:gd name="T59" fmla="*/ 60 h 165"/>
              <a:gd name="T60" fmla="*/ 112 w 165"/>
              <a:gd name="T61" fmla="*/ 60 h 165"/>
              <a:gd name="T62" fmla="*/ 118 w 165"/>
              <a:gd name="T63" fmla="*/ 65 h 165"/>
              <a:gd name="T64" fmla="*/ 118 w 165"/>
              <a:gd name="T65" fmla="*/ 77 h 165"/>
              <a:gd name="T66" fmla="*/ 112 w 165"/>
              <a:gd name="T67" fmla="*/ 83 h 165"/>
              <a:gd name="T68" fmla="*/ 94 w 165"/>
              <a:gd name="T69" fmla="*/ 83 h 165"/>
              <a:gd name="T70" fmla="*/ 94 w 165"/>
              <a:gd name="T71" fmla="*/ 143 h 165"/>
              <a:gd name="T72" fmla="*/ 137 w 165"/>
              <a:gd name="T73" fmla="*/ 121 h 165"/>
              <a:gd name="T74" fmla="*/ 127 w 165"/>
              <a:gd name="T75" fmla="*/ 112 h 165"/>
              <a:gd name="T76" fmla="*/ 127 w 165"/>
              <a:gd name="T77" fmla="*/ 109 h 165"/>
              <a:gd name="T78" fmla="*/ 130 w 165"/>
              <a:gd name="T79" fmla="*/ 107 h 165"/>
              <a:gd name="T80" fmla="*/ 162 w 165"/>
              <a:gd name="T81" fmla="*/ 107 h 165"/>
              <a:gd name="T82" fmla="*/ 165 w 165"/>
              <a:gd name="T83" fmla="*/ 110 h 165"/>
              <a:gd name="T84" fmla="*/ 165 w 165"/>
              <a:gd name="T85" fmla="*/ 142 h 165"/>
              <a:gd name="T86" fmla="*/ 82 w 165"/>
              <a:gd name="T87" fmla="*/ 18 h 165"/>
              <a:gd name="T88" fmla="*/ 76 w 165"/>
              <a:gd name="T89" fmla="*/ 24 h 165"/>
              <a:gd name="T90" fmla="*/ 82 w 165"/>
              <a:gd name="T91" fmla="*/ 30 h 165"/>
              <a:gd name="T92" fmla="*/ 88 w 165"/>
              <a:gd name="T93" fmla="*/ 24 h 165"/>
              <a:gd name="T94" fmla="*/ 82 w 165"/>
              <a:gd name="T95" fmla="*/ 1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65">
                <a:moveTo>
                  <a:pt x="165" y="142"/>
                </a:moveTo>
                <a:cubicBezTo>
                  <a:pt x="165" y="144"/>
                  <a:pt x="164" y="145"/>
                  <a:pt x="163" y="145"/>
                </a:cubicBezTo>
                <a:cubicBezTo>
                  <a:pt x="163" y="145"/>
                  <a:pt x="163" y="145"/>
                  <a:pt x="162" y="145"/>
                </a:cubicBezTo>
                <a:cubicBezTo>
                  <a:pt x="161" y="145"/>
                  <a:pt x="161" y="145"/>
                  <a:pt x="160" y="144"/>
                </a:cubicBezTo>
                <a:cubicBezTo>
                  <a:pt x="151" y="136"/>
                  <a:pt x="151" y="136"/>
                  <a:pt x="151" y="136"/>
                </a:cubicBezTo>
                <a:cubicBezTo>
                  <a:pt x="137" y="153"/>
                  <a:pt x="111" y="165"/>
                  <a:pt x="82" y="165"/>
                </a:cubicBezTo>
                <a:cubicBezTo>
                  <a:pt x="54" y="165"/>
                  <a:pt x="28" y="153"/>
                  <a:pt x="13" y="136"/>
                </a:cubicBezTo>
                <a:cubicBezTo>
                  <a:pt x="5" y="144"/>
                  <a:pt x="5" y="144"/>
                  <a:pt x="5" y="144"/>
                </a:cubicBezTo>
                <a:cubicBezTo>
                  <a:pt x="4" y="145"/>
                  <a:pt x="3" y="145"/>
                  <a:pt x="2" y="145"/>
                </a:cubicBezTo>
                <a:cubicBezTo>
                  <a:pt x="2" y="145"/>
                  <a:pt x="2" y="145"/>
                  <a:pt x="1" y="145"/>
                </a:cubicBezTo>
                <a:cubicBezTo>
                  <a:pt x="0" y="145"/>
                  <a:pt x="0" y="144"/>
                  <a:pt x="0" y="14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8"/>
                  <a:pt x="1" y="107"/>
                  <a:pt x="2" y="107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6" y="107"/>
                  <a:pt x="37" y="108"/>
                  <a:pt x="38" y="109"/>
                </a:cubicBezTo>
                <a:cubicBezTo>
                  <a:pt x="38" y="110"/>
                  <a:pt x="38" y="111"/>
                  <a:pt x="37" y="112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36" y="132"/>
                  <a:pt x="52" y="140"/>
                  <a:pt x="70" y="143"/>
                </a:cubicBezTo>
                <a:cubicBezTo>
                  <a:pt x="70" y="83"/>
                  <a:pt x="70" y="83"/>
                  <a:pt x="7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49" y="83"/>
                  <a:pt x="47" y="81"/>
                  <a:pt x="47" y="77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2"/>
                  <a:pt x="49" y="60"/>
                  <a:pt x="53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0" y="44"/>
                  <a:pt x="70" y="44"/>
                  <a:pt x="70" y="44"/>
                </a:cubicBezTo>
                <a:cubicBezTo>
                  <a:pt x="63" y="40"/>
                  <a:pt x="59" y="33"/>
                  <a:pt x="59" y="24"/>
                </a:cubicBezTo>
                <a:cubicBezTo>
                  <a:pt x="59" y="11"/>
                  <a:pt x="69" y="0"/>
                  <a:pt x="82" y="0"/>
                </a:cubicBezTo>
                <a:cubicBezTo>
                  <a:pt x="95" y="0"/>
                  <a:pt x="106" y="11"/>
                  <a:pt x="106" y="24"/>
                </a:cubicBezTo>
                <a:cubicBezTo>
                  <a:pt x="106" y="33"/>
                  <a:pt x="101" y="40"/>
                  <a:pt x="94" y="44"/>
                </a:cubicBezTo>
                <a:cubicBezTo>
                  <a:pt x="94" y="60"/>
                  <a:pt x="94" y="60"/>
                  <a:pt x="94" y="60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15" y="60"/>
                  <a:pt x="118" y="62"/>
                  <a:pt x="118" y="65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81"/>
                  <a:pt x="115" y="83"/>
                  <a:pt x="112" y="83"/>
                </a:cubicBezTo>
                <a:cubicBezTo>
                  <a:pt x="94" y="83"/>
                  <a:pt x="94" y="83"/>
                  <a:pt x="94" y="83"/>
                </a:cubicBezTo>
                <a:cubicBezTo>
                  <a:pt x="94" y="143"/>
                  <a:pt x="94" y="143"/>
                  <a:pt x="94" y="143"/>
                </a:cubicBezTo>
                <a:cubicBezTo>
                  <a:pt x="112" y="140"/>
                  <a:pt x="128" y="132"/>
                  <a:pt x="137" y="121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27" y="111"/>
                  <a:pt x="126" y="110"/>
                  <a:pt x="127" y="109"/>
                </a:cubicBezTo>
                <a:cubicBezTo>
                  <a:pt x="127" y="108"/>
                  <a:pt x="128" y="107"/>
                  <a:pt x="130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4" y="107"/>
                  <a:pt x="165" y="108"/>
                  <a:pt x="165" y="110"/>
                </a:cubicBezTo>
                <a:lnTo>
                  <a:pt x="165" y="142"/>
                </a:lnTo>
                <a:close/>
                <a:moveTo>
                  <a:pt x="82" y="18"/>
                </a:moveTo>
                <a:cubicBezTo>
                  <a:pt x="79" y="18"/>
                  <a:pt x="76" y="21"/>
                  <a:pt x="76" y="24"/>
                </a:cubicBezTo>
                <a:cubicBezTo>
                  <a:pt x="76" y="27"/>
                  <a:pt x="79" y="30"/>
                  <a:pt x="82" y="30"/>
                </a:cubicBezTo>
                <a:cubicBezTo>
                  <a:pt x="86" y="30"/>
                  <a:pt x="88" y="27"/>
                  <a:pt x="88" y="24"/>
                </a:cubicBezTo>
                <a:cubicBezTo>
                  <a:pt x="88" y="21"/>
                  <a:pt x="86" y="18"/>
                  <a:pt x="82" y="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71"/>
          <p:cNvSpPr>
            <a:spLocks noEditPoints="1"/>
          </p:cNvSpPr>
          <p:nvPr/>
        </p:nvSpPr>
        <p:spPr bwMode="auto">
          <a:xfrm>
            <a:off x="486843" y="2038490"/>
            <a:ext cx="151170" cy="178547"/>
          </a:xfrm>
          <a:custGeom>
            <a:avLst/>
            <a:gdLst>
              <a:gd name="T0" fmla="*/ 19 w 130"/>
              <a:gd name="T1" fmla="*/ 60 h 154"/>
              <a:gd name="T2" fmla="*/ 19 w 130"/>
              <a:gd name="T3" fmla="*/ 99 h 154"/>
              <a:gd name="T4" fmla="*/ 10 w 130"/>
              <a:gd name="T5" fmla="*/ 109 h 154"/>
              <a:gd name="T6" fmla="*/ 0 w 130"/>
              <a:gd name="T7" fmla="*/ 99 h 154"/>
              <a:gd name="T8" fmla="*/ 0 w 130"/>
              <a:gd name="T9" fmla="*/ 60 h 154"/>
              <a:gd name="T10" fmla="*/ 10 w 130"/>
              <a:gd name="T11" fmla="*/ 50 h 154"/>
              <a:gd name="T12" fmla="*/ 19 w 130"/>
              <a:gd name="T13" fmla="*/ 60 h 154"/>
              <a:gd name="T14" fmla="*/ 108 w 130"/>
              <a:gd name="T15" fmla="*/ 49 h 154"/>
              <a:gd name="T16" fmla="*/ 22 w 130"/>
              <a:gd name="T17" fmla="*/ 49 h 154"/>
              <a:gd name="T18" fmla="*/ 44 w 130"/>
              <a:gd name="T19" fmla="*/ 15 h 154"/>
              <a:gd name="T20" fmla="*/ 38 w 130"/>
              <a:gd name="T21" fmla="*/ 2 h 154"/>
              <a:gd name="T22" fmla="*/ 38 w 130"/>
              <a:gd name="T23" fmla="*/ 1 h 154"/>
              <a:gd name="T24" fmla="*/ 40 w 130"/>
              <a:gd name="T25" fmla="*/ 1 h 154"/>
              <a:gd name="T26" fmla="*/ 47 w 130"/>
              <a:gd name="T27" fmla="*/ 13 h 154"/>
              <a:gd name="T28" fmla="*/ 65 w 130"/>
              <a:gd name="T29" fmla="*/ 10 h 154"/>
              <a:gd name="T30" fmla="*/ 84 w 130"/>
              <a:gd name="T31" fmla="*/ 13 h 154"/>
              <a:gd name="T32" fmla="*/ 90 w 130"/>
              <a:gd name="T33" fmla="*/ 1 h 154"/>
              <a:gd name="T34" fmla="*/ 92 w 130"/>
              <a:gd name="T35" fmla="*/ 1 h 154"/>
              <a:gd name="T36" fmla="*/ 93 w 130"/>
              <a:gd name="T37" fmla="*/ 2 h 154"/>
              <a:gd name="T38" fmla="*/ 86 w 130"/>
              <a:gd name="T39" fmla="*/ 15 h 154"/>
              <a:gd name="T40" fmla="*/ 108 w 130"/>
              <a:gd name="T41" fmla="*/ 49 h 154"/>
              <a:gd name="T42" fmla="*/ 108 w 130"/>
              <a:gd name="T43" fmla="*/ 114 h 154"/>
              <a:gd name="T44" fmla="*/ 98 w 130"/>
              <a:gd name="T45" fmla="*/ 124 h 154"/>
              <a:gd name="T46" fmla="*/ 91 w 130"/>
              <a:gd name="T47" fmla="*/ 124 h 154"/>
              <a:gd name="T48" fmla="*/ 91 w 130"/>
              <a:gd name="T49" fmla="*/ 145 h 154"/>
              <a:gd name="T50" fmla="*/ 81 w 130"/>
              <a:gd name="T51" fmla="*/ 154 h 154"/>
              <a:gd name="T52" fmla="*/ 72 w 130"/>
              <a:gd name="T53" fmla="*/ 145 h 154"/>
              <a:gd name="T54" fmla="*/ 72 w 130"/>
              <a:gd name="T55" fmla="*/ 124 h 154"/>
              <a:gd name="T56" fmla="*/ 59 w 130"/>
              <a:gd name="T57" fmla="*/ 124 h 154"/>
              <a:gd name="T58" fmla="*/ 59 w 130"/>
              <a:gd name="T59" fmla="*/ 145 h 154"/>
              <a:gd name="T60" fmla="*/ 49 w 130"/>
              <a:gd name="T61" fmla="*/ 154 h 154"/>
              <a:gd name="T62" fmla="*/ 40 w 130"/>
              <a:gd name="T63" fmla="*/ 145 h 154"/>
              <a:gd name="T64" fmla="*/ 40 w 130"/>
              <a:gd name="T65" fmla="*/ 124 h 154"/>
              <a:gd name="T66" fmla="*/ 33 w 130"/>
              <a:gd name="T67" fmla="*/ 124 h 154"/>
              <a:gd name="T68" fmla="*/ 23 w 130"/>
              <a:gd name="T69" fmla="*/ 114 h 154"/>
              <a:gd name="T70" fmla="*/ 23 w 130"/>
              <a:gd name="T71" fmla="*/ 52 h 154"/>
              <a:gd name="T72" fmla="*/ 108 w 130"/>
              <a:gd name="T73" fmla="*/ 52 h 154"/>
              <a:gd name="T74" fmla="*/ 108 w 130"/>
              <a:gd name="T75" fmla="*/ 114 h 154"/>
              <a:gd name="T76" fmla="*/ 49 w 130"/>
              <a:gd name="T77" fmla="*/ 30 h 154"/>
              <a:gd name="T78" fmla="*/ 46 w 130"/>
              <a:gd name="T79" fmla="*/ 26 h 154"/>
              <a:gd name="T80" fmla="*/ 42 w 130"/>
              <a:gd name="T81" fmla="*/ 30 h 154"/>
              <a:gd name="T82" fmla="*/ 46 w 130"/>
              <a:gd name="T83" fmla="*/ 33 h 154"/>
              <a:gd name="T84" fmla="*/ 49 w 130"/>
              <a:gd name="T85" fmla="*/ 30 h 154"/>
              <a:gd name="T86" fmla="*/ 88 w 130"/>
              <a:gd name="T87" fmla="*/ 30 h 154"/>
              <a:gd name="T88" fmla="*/ 85 w 130"/>
              <a:gd name="T89" fmla="*/ 26 h 154"/>
              <a:gd name="T90" fmla="*/ 81 w 130"/>
              <a:gd name="T91" fmla="*/ 30 h 154"/>
              <a:gd name="T92" fmla="*/ 85 w 130"/>
              <a:gd name="T93" fmla="*/ 33 h 154"/>
              <a:gd name="T94" fmla="*/ 88 w 130"/>
              <a:gd name="T95" fmla="*/ 30 h 154"/>
              <a:gd name="T96" fmla="*/ 130 w 130"/>
              <a:gd name="T97" fmla="*/ 99 h 154"/>
              <a:gd name="T98" fmla="*/ 121 w 130"/>
              <a:gd name="T99" fmla="*/ 109 h 154"/>
              <a:gd name="T100" fmla="*/ 111 w 130"/>
              <a:gd name="T101" fmla="*/ 99 h 154"/>
              <a:gd name="T102" fmla="*/ 111 w 130"/>
              <a:gd name="T103" fmla="*/ 60 h 154"/>
              <a:gd name="T104" fmla="*/ 121 w 130"/>
              <a:gd name="T105" fmla="*/ 50 h 154"/>
              <a:gd name="T106" fmla="*/ 130 w 130"/>
              <a:gd name="T107" fmla="*/ 60 h 154"/>
              <a:gd name="T108" fmla="*/ 130 w 130"/>
              <a:gd name="T109" fmla="*/ 9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0" h="154">
                <a:moveTo>
                  <a:pt x="19" y="60"/>
                </a:moveTo>
                <a:cubicBezTo>
                  <a:pt x="19" y="99"/>
                  <a:pt x="19" y="99"/>
                  <a:pt x="19" y="99"/>
                </a:cubicBezTo>
                <a:cubicBezTo>
                  <a:pt x="19" y="105"/>
                  <a:pt x="15" y="109"/>
                  <a:pt x="10" y="109"/>
                </a:cubicBezTo>
                <a:cubicBezTo>
                  <a:pt x="4" y="109"/>
                  <a:pt x="0" y="105"/>
                  <a:pt x="0" y="99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5"/>
                  <a:pt x="4" y="50"/>
                  <a:pt x="10" y="50"/>
                </a:cubicBezTo>
                <a:cubicBezTo>
                  <a:pt x="15" y="50"/>
                  <a:pt x="19" y="55"/>
                  <a:pt x="19" y="60"/>
                </a:cubicBezTo>
                <a:close/>
                <a:moveTo>
                  <a:pt x="108" y="49"/>
                </a:moveTo>
                <a:cubicBezTo>
                  <a:pt x="22" y="49"/>
                  <a:pt x="22" y="49"/>
                  <a:pt x="22" y="49"/>
                </a:cubicBezTo>
                <a:cubicBezTo>
                  <a:pt x="22" y="34"/>
                  <a:pt x="31" y="21"/>
                  <a:pt x="44" y="15"/>
                </a:cubicBezTo>
                <a:cubicBezTo>
                  <a:pt x="38" y="2"/>
                  <a:pt x="38" y="2"/>
                  <a:pt x="38" y="2"/>
                </a:cubicBezTo>
                <a:cubicBezTo>
                  <a:pt x="37" y="2"/>
                  <a:pt x="37" y="1"/>
                  <a:pt x="38" y="1"/>
                </a:cubicBezTo>
                <a:cubicBezTo>
                  <a:pt x="39" y="0"/>
                  <a:pt x="40" y="1"/>
                  <a:pt x="40" y="1"/>
                </a:cubicBezTo>
                <a:cubicBezTo>
                  <a:pt x="47" y="13"/>
                  <a:pt x="47" y="13"/>
                  <a:pt x="47" y="13"/>
                </a:cubicBezTo>
                <a:cubicBezTo>
                  <a:pt x="52" y="11"/>
                  <a:pt x="59" y="10"/>
                  <a:pt x="65" y="10"/>
                </a:cubicBezTo>
                <a:cubicBezTo>
                  <a:pt x="72" y="10"/>
                  <a:pt x="78" y="11"/>
                  <a:pt x="84" y="13"/>
                </a:cubicBezTo>
                <a:cubicBezTo>
                  <a:pt x="90" y="1"/>
                  <a:pt x="90" y="1"/>
                  <a:pt x="90" y="1"/>
                </a:cubicBezTo>
                <a:cubicBezTo>
                  <a:pt x="91" y="1"/>
                  <a:pt x="92" y="0"/>
                  <a:pt x="92" y="1"/>
                </a:cubicBezTo>
                <a:cubicBezTo>
                  <a:pt x="93" y="1"/>
                  <a:pt x="93" y="2"/>
                  <a:pt x="93" y="2"/>
                </a:cubicBezTo>
                <a:cubicBezTo>
                  <a:pt x="86" y="15"/>
                  <a:pt x="86" y="15"/>
                  <a:pt x="86" y="15"/>
                </a:cubicBezTo>
                <a:cubicBezTo>
                  <a:pt x="99" y="21"/>
                  <a:pt x="108" y="34"/>
                  <a:pt x="108" y="49"/>
                </a:cubicBezTo>
                <a:close/>
                <a:moveTo>
                  <a:pt x="108" y="114"/>
                </a:moveTo>
                <a:cubicBezTo>
                  <a:pt x="108" y="119"/>
                  <a:pt x="103" y="124"/>
                  <a:pt x="98" y="12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1" y="145"/>
                  <a:pt x="91" y="145"/>
                  <a:pt x="91" y="145"/>
                </a:cubicBezTo>
                <a:cubicBezTo>
                  <a:pt x="91" y="150"/>
                  <a:pt x="86" y="154"/>
                  <a:pt x="81" y="154"/>
                </a:cubicBezTo>
                <a:cubicBezTo>
                  <a:pt x="76" y="154"/>
                  <a:pt x="72" y="150"/>
                  <a:pt x="72" y="145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9" y="150"/>
                  <a:pt x="55" y="154"/>
                  <a:pt x="49" y="154"/>
                </a:cubicBezTo>
                <a:cubicBezTo>
                  <a:pt x="44" y="154"/>
                  <a:pt x="40" y="150"/>
                  <a:pt x="40" y="14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27" y="124"/>
                  <a:pt x="23" y="119"/>
                  <a:pt x="23" y="114"/>
                </a:cubicBezTo>
                <a:cubicBezTo>
                  <a:pt x="23" y="52"/>
                  <a:pt x="23" y="52"/>
                  <a:pt x="23" y="52"/>
                </a:cubicBezTo>
                <a:cubicBezTo>
                  <a:pt x="108" y="52"/>
                  <a:pt x="108" y="52"/>
                  <a:pt x="108" y="52"/>
                </a:cubicBezTo>
                <a:lnTo>
                  <a:pt x="108" y="114"/>
                </a:lnTo>
                <a:close/>
                <a:moveTo>
                  <a:pt x="49" y="30"/>
                </a:moveTo>
                <a:cubicBezTo>
                  <a:pt x="49" y="28"/>
                  <a:pt x="48" y="26"/>
                  <a:pt x="46" y="26"/>
                </a:cubicBezTo>
                <a:cubicBezTo>
                  <a:pt x="44" y="26"/>
                  <a:pt x="42" y="28"/>
                  <a:pt x="42" y="30"/>
                </a:cubicBezTo>
                <a:cubicBezTo>
                  <a:pt x="42" y="32"/>
                  <a:pt x="44" y="33"/>
                  <a:pt x="46" y="33"/>
                </a:cubicBezTo>
                <a:cubicBezTo>
                  <a:pt x="48" y="33"/>
                  <a:pt x="49" y="32"/>
                  <a:pt x="49" y="30"/>
                </a:cubicBezTo>
                <a:close/>
                <a:moveTo>
                  <a:pt x="88" y="30"/>
                </a:moveTo>
                <a:cubicBezTo>
                  <a:pt x="88" y="28"/>
                  <a:pt x="87" y="26"/>
                  <a:pt x="85" y="26"/>
                </a:cubicBezTo>
                <a:cubicBezTo>
                  <a:pt x="83" y="26"/>
                  <a:pt x="81" y="28"/>
                  <a:pt x="81" y="30"/>
                </a:cubicBezTo>
                <a:cubicBezTo>
                  <a:pt x="81" y="32"/>
                  <a:pt x="83" y="33"/>
                  <a:pt x="85" y="33"/>
                </a:cubicBezTo>
                <a:cubicBezTo>
                  <a:pt x="87" y="33"/>
                  <a:pt x="88" y="32"/>
                  <a:pt x="88" y="30"/>
                </a:cubicBezTo>
                <a:close/>
                <a:moveTo>
                  <a:pt x="130" y="99"/>
                </a:moveTo>
                <a:cubicBezTo>
                  <a:pt x="130" y="105"/>
                  <a:pt x="126" y="109"/>
                  <a:pt x="121" y="109"/>
                </a:cubicBezTo>
                <a:cubicBezTo>
                  <a:pt x="116" y="109"/>
                  <a:pt x="111" y="105"/>
                  <a:pt x="111" y="99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11" y="54"/>
                  <a:pt x="116" y="50"/>
                  <a:pt x="121" y="50"/>
                </a:cubicBezTo>
                <a:cubicBezTo>
                  <a:pt x="126" y="50"/>
                  <a:pt x="130" y="54"/>
                  <a:pt x="130" y="60"/>
                </a:cubicBezTo>
                <a:lnTo>
                  <a:pt x="130" y="9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Freeform 72"/>
          <p:cNvSpPr>
            <a:spLocks noEditPoints="1"/>
          </p:cNvSpPr>
          <p:nvPr/>
        </p:nvSpPr>
        <p:spPr bwMode="auto">
          <a:xfrm>
            <a:off x="728478" y="2025397"/>
            <a:ext cx="192831" cy="191641"/>
          </a:xfrm>
          <a:custGeom>
            <a:avLst/>
            <a:gdLst>
              <a:gd name="T0" fmla="*/ 65 w 166"/>
              <a:gd name="T1" fmla="*/ 100 h 165"/>
              <a:gd name="T2" fmla="*/ 60 w 166"/>
              <a:gd name="T3" fmla="*/ 106 h 165"/>
              <a:gd name="T4" fmla="*/ 60 w 166"/>
              <a:gd name="T5" fmla="*/ 159 h 165"/>
              <a:gd name="T6" fmla="*/ 54 w 166"/>
              <a:gd name="T7" fmla="*/ 165 h 165"/>
              <a:gd name="T8" fmla="*/ 6 w 166"/>
              <a:gd name="T9" fmla="*/ 165 h 165"/>
              <a:gd name="T10" fmla="*/ 0 w 166"/>
              <a:gd name="T11" fmla="*/ 159 h 165"/>
              <a:gd name="T12" fmla="*/ 0 w 166"/>
              <a:gd name="T13" fmla="*/ 112 h 165"/>
              <a:gd name="T14" fmla="*/ 23 w 166"/>
              <a:gd name="T15" fmla="*/ 31 h 165"/>
              <a:gd name="T16" fmla="*/ 26 w 166"/>
              <a:gd name="T17" fmla="*/ 29 h 165"/>
              <a:gd name="T18" fmla="*/ 65 w 166"/>
              <a:gd name="T19" fmla="*/ 29 h 165"/>
              <a:gd name="T20" fmla="*/ 65 w 166"/>
              <a:gd name="T21" fmla="*/ 100 h 165"/>
              <a:gd name="T22" fmla="*/ 68 w 166"/>
              <a:gd name="T23" fmla="*/ 23 h 165"/>
              <a:gd name="T24" fmla="*/ 36 w 166"/>
              <a:gd name="T25" fmla="*/ 23 h 165"/>
              <a:gd name="T26" fmla="*/ 36 w 166"/>
              <a:gd name="T27" fmla="*/ 3 h 165"/>
              <a:gd name="T28" fmla="*/ 39 w 166"/>
              <a:gd name="T29" fmla="*/ 0 h 165"/>
              <a:gd name="T30" fmla="*/ 65 w 166"/>
              <a:gd name="T31" fmla="*/ 0 h 165"/>
              <a:gd name="T32" fmla="*/ 68 w 166"/>
              <a:gd name="T33" fmla="*/ 3 h 165"/>
              <a:gd name="T34" fmla="*/ 68 w 166"/>
              <a:gd name="T35" fmla="*/ 23 h 165"/>
              <a:gd name="T36" fmla="*/ 95 w 166"/>
              <a:gd name="T37" fmla="*/ 94 h 165"/>
              <a:gd name="T38" fmla="*/ 71 w 166"/>
              <a:gd name="T39" fmla="*/ 94 h 165"/>
              <a:gd name="T40" fmla="*/ 71 w 166"/>
              <a:gd name="T41" fmla="*/ 29 h 165"/>
              <a:gd name="T42" fmla="*/ 95 w 166"/>
              <a:gd name="T43" fmla="*/ 29 h 165"/>
              <a:gd name="T44" fmla="*/ 95 w 166"/>
              <a:gd name="T45" fmla="*/ 94 h 165"/>
              <a:gd name="T46" fmla="*/ 130 w 166"/>
              <a:gd name="T47" fmla="*/ 23 h 165"/>
              <a:gd name="T48" fmla="*/ 98 w 166"/>
              <a:gd name="T49" fmla="*/ 23 h 165"/>
              <a:gd name="T50" fmla="*/ 98 w 166"/>
              <a:gd name="T51" fmla="*/ 3 h 165"/>
              <a:gd name="T52" fmla="*/ 101 w 166"/>
              <a:gd name="T53" fmla="*/ 0 h 165"/>
              <a:gd name="T54" fmla="*/ 128 w 166"/>
              <a:gd name="T55" fmla="*/ 0 h 165"/>
              <a:gd name="T56" fmla="*/ 130 w 166"/>
              <a:gd name="T57" fmla="*/ 3 h 165"/>
              <a:gd name="T58" fmla="*/ 130 w 166"/>
              <a:gd name="T59" fmla="*/ 23 h 165"/>
              <a:gd name="T60" fmla="*/ 166 w 166"/>
              <a:gd name="T61" fmla="*/ 159 h 165"/>
              <a:gd name="T62" fmla="*/ 160 w 166"/>
              <a:gd name="T63" fmla="*/ 165 h 165"/>
              <a:gd name="T64" fmla="*/ 113 w 166"/>
              <a:gd name="T65" fmla="*/ 165 h 165"/>
              <a:gd name="T66" fmla="*/ 107 w 166"/>
              <a:gd name="T67" fmla="*/ 159 h 165"/>
              <a:gd name="T68" fmla="*/ 107 w 166"/>
              <a:gd name="T69" fmla="*/ 106 h 165"/>
              <a:gd name="T70" fmla="*/ 101 w 166"/>
              <a:gd name="T71" fmla="*/ 100 h 165"/>
              <a:gd name="T72" fmla="*/ 101 w 166"/>
              <a:gd name="T73" fmla="*/ 29 h 165"/>
              <a:gd name="T74" fmla="*/ 140 w 166"/>
              <a:gd name="T75" fmla="*/ 29 h 165"/>
              <a:gd name="T76" fmla="*/ 143 w 166"/>
              <a:gd name="T77" fmla="*/ 31 h 165"/>
              <a:gd name="T78" fmla="*/ 166 w 166"/>
              <a:gd name="T79" fmla="*/ 112 h 165"/>
              <a:gd name="T80" fmla="*/ 166 w 166"/>
              <a:gd name="T81" fmla="*/ 15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6" h="165">
                <a:moveTo>
                  <a:pt x="65" y="100"/>
                </a:moveTo>
                <a:cubicBezTo>
                  <a:pt x="65" y="103"/>
                  <a:pt x="63" y="106"/>
                  <a:pt x="60" y="106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60" y="163"/>
                  <a:pt x="57" y="165"/>
                  <a:pt x="54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3" y="165"/>
                  <a:pt x="0" y="163"/>
                  <a:pt x="0" y="159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0"/>
                  <a:pt x="25" y="29"/>
                  <a:pt x="26" y="29"/>
                </a:cubicBezTo>
                <a:cubicBezTo>
                  <a:pt x="65" y="29"/>
                  <a:pt x="65" y="29"/>
                  <a:pt x="65" y="29"/>
                </a:cubicBezTo>
                <a:lnTo>
                  <a:pt x="65" y="100"/>
                </a:lnTo>
                <a:close/>
                <a:moveTo>
                  <a:pt x="68" y="23"/>
                </a:moveTo>
                <a:cubicBezTo>
                  <a:pt x="36" y="23"/>
                  <a:pt x="36" y="23"/>
                  <a:pt x="36" y="2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"/>
                  <a:pt x="37" y="0"/>
                  <a:pt x="39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7" y="0"/>
                  <a:pt x="68" y="1"/>
                  <a:pt x="68" y="3"/>
                </a:cubicBezTo>
                <a:lnTo>
                  <a:pt x="68" y="23"/>
                </a:lnTo>
                <a:close/>
                <a:moveTo>
                  <a:pt x="95" y="94"/>
                </a:moveTo>
                <a:cubicBezTo>
                  <a:pt x="71" y="94"/>
                  <a:pt x="71" y="94"/>
                  <a:pt x="71" y="94"/>
                </a:cubicBezTo>
                <a:cubicBezTo>
                  <a:pt x="71" y="29"/>
                  <a:pt x="71" y="29"/>
                  <a:pt x="71" y="29"/>
                </a:cubicBezTo>
                <a:cubicBezTo>
                  <a:pt x="95" y="29"/>
                  <a:pt x="95" y="29"/>
                  <a:pt x="95" y="29"/>
                </a:cubicBezTo>
                <a:lnTo>
                  <a:pt x="95" y="94"/>
                </a:lnTo>
                <a:close/>
                <a:moveTo>
                  <a:pt x="130" y="23"/>
                </a:moveTo>
                <a:cubicBezTo>
                  <a:pt x="98" y="23"/>
                  <a:pt x="98" y="23"/>
                  <a:pt x="98" y="23"/>
                </a:cubicBezTo>
                <a:cubicBezTo>
                  <a:pt x="98" y="3"/>
                  <a:pt x="98" y="3"/>
                  <a:pt x="98" y="3"/>
                </a:cubicBezTo>
                <a:cubicBezTo>
                  <a:pt x="98" y="1"/>
                  <a:pt x="99" y="0"/>
                  <a:pt x="10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9" y="0"/>
                  <a:pt x="130" y="1"/>
                  <a:pt x="130" y="3"/>
                </a:cubicBezTo>
                <a:lnTo>
                  <a:pt x="130" y="23"/>
                </a:lnTo>
                <a:close/>
                <a:moveTo>
                  <a:pt x="166" y="159"/>
                </a:moveTo>
                <a:cubicBezTo>
                  <a:pt x="166" y="163"/>
                  <a:pt x="163" y="165"/>
                  <a:pt x="160" y="165"/>
                </a:cubicBezTo>
                <a:cubicBezTo>
                  <a:pt x="113" y="165"/>
                  <a:pt x="113" y="165"/>
                  <a:pt x="113" y="165"/>
                </a:cubicBezTo>
                <a:cubicBezTo>
                  <a:pt x="110" y="165"/>
                  <a:pt x="107" y="163"/>
                  <a:pt x="107" y="159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4" y="106"/>
                  <a:pt x="101" y="103"/>
                  <a:pt x="101" y="100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41" y="29"/>
                  <a:pt x="143" y="30"/>
                  <a:pt x="143" y="31"/>
                </a:cubicBezTo>
                <a:cubicBezTo>
                  <a:pt x="166" y="112"/>
                  <a:pt x="166" y="112"/>
                  <a:pt x="166" y="112"/>
                </a:cubicBezTo>
                <a:lnTo>
                  <a:pt x="166" y="15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73"/>
          <p:cNvSpPr>
            <a:spLocks noEditPoints="1"/>
          </p:cNvSpPr>
          <p:nvPr/>
        </p:nvSpPr>
        <p:spPr bwMode="auto">
          <a:xfrm>
            <a:off x="1011772" y="2025397"/>
            <a:ext cx="191641" cy="191641"/>
          </a:xfrm>
          <a:custGeom>
            <a:avLst/>
            <a:gdLst>
              <a:gd name="T0" fmla="*/ 166 w 166"/>
              <a:gd name="T1" fmla="*/ 118 h 165"/>
              <a:gd name="T2" fmla="*/ 156 w 166"/>
              <a:gd name="T3" fmla="*/ 113 h 165"/>
              <a:gd name="T4" fmla="*/ 138 w 166"/>
              <a:gd name="T5" fmla="*/ 106 h 165"/>
              <a:gd name="T6" fmla="*/ 121 w 166"/>
              <a:gd name="T7" fmla="*/ 113 h 165"/>
              <a:gd name="T8" fmla="*/ 111 w 166"/>
              <a:gd name="T9" fmla="*/ 118 h 165"/>
              <a:gd name="T10" fmla="*/ 101 w 166"/>
              <a:gd name="T11" fmla="*/ 113 h 165"/>
              <a:gd name="T12" fmla="*/ 83 w 166"/>
              <a:gd name="T13" fmla="*/ 106 h 165"/>
              <a:gd name="T14" fmla="*/ 66 w 166"/>
              <a:gd name="T15" fmla="*/ 113 h 165"/>
              <a:gd name="T16" fmla="*/ 56 w 166"/>
              <a:gd name="T17" fmla="*/ 118 h 165"/>
              <a:gd name="T18" fmla="*/ 46 w 166"/>
              <a:gd name="T19" fmla="*/ 113 h 165"/>
              <a:gd name="T20" fmla="*/ 28 w 166"/>
              <a:gd name="T21" fmla="*/ 106 h 165"/>
              <a:gd name="T22" fmla="*/ 10 w 166"/>
              <a:gd name="T23" fmla="*/ 113 h 165"/>
              <a:gd name="T24" fmla="*/ 0 w 166"/>
              <a:gd name="T25" fmla="*/ 118 h 165"/>
              <a:gd name="T26" fmla="*/ 0 w 166"/>
              <a:gd name="T27" fmla="*/ 100 h 165"/>
              <a:gd name="T28" fmla="*/ 18 w 166"/>
              <a:gd name="T29" fmla="*/ 82 h 165"/>
              <a:gd name="T30" fmla="*/ 24 w 166"/>
              <a:gd name="T31" fmla="*/ 82 h 165"/>
              <a:gd name="T32" fmla="*/ 24 w 166"/>
              <a:gd name="T33" fmla="*/ 41 h 165"/>
              <a:gd name="T34" fmla="*/ 48 w 166"/>
              <a:gd name="T35" fmla="*/ 41 h 165"/>
              <a:gd name="T36" fmla="*/ 48 w 166"/>
              <a:gd name="T37" fmla="*/ 82 h 165"/>
              <a:gd name="T38" fmla="*/ 71 w 166"/>
              <a:gd name="T39" fmla="*/ 82 h 165"/>
              <a:gd name="T40" fmla="*/ 71 w 166"/>
              <a:gd name="T41" fmla="*/ 41 h 165"/>
              <a:gd name="T42" fmla="*/ 95 w 166"/>
              <a:gd name="T43" fmla="*/ 41 h 165"/>
              <a:gd name="T44" fmla="*/ 95 w 166"/>
              <a:gd name="T45" fmla="*/ 82 h 165"/>
              <a:gd name="T46" fmla="*/ 119 w 166"/>
              <a:gd name="T47" fmla="*/ 82 h 165"/>
              <a:gd name="T48" fmla="*/ 119 w 166"/>
              <a:gd name="T49" fmla="*/ 41 h 165"/>
              <a:gd name="T50" fmla="*/ 142 w 166"/>
              <a:gd name="T51" fmla="*/ 41 h 165"/>
              <a:gd name="T52" fmla="*/ 142 w 166"/>
              <a:gd name="T53" fmla="*/ 82 h 165"/>
              <a:gd name="T54" fmla="*/ 148 w 166"/>
              <a:gd name="T55" fmla="*/ 82 h 165"/>
              <a:gd name="T56" fmla="*/ 166 w 166"/>
              <a:gd name="T57" fmla="*/ 100 h 165"/>
              <a:gd name="T58" fmla="*/ 166 w 166"/>
              <a:gd name="T59" fmla="*/ 118 h 165"/>
              <a:gd name="T60" fmla="*/ 166 w 166"/>
              <a:gd name="T61" fmla="*/ 165 h 165"/>
              <a:gd name="T62" fmla="*/ 0 w 166"/>
              <a:gd name="T63" fmla="*/ 165 h 165"/>
              <a:gd name="T64" fmla="*/ 0 w 166"/>
              <a:gd name="T65" fmla="*/ 130 h 165"/>
              <a:gd name="T66" fmla="*/ 18 w 166"/>
              <a:gd name="T67" fmla="*/ 122 h 165"/>
              <a:gd name="T68" fmla="*/ 28 w 166"/>
              <a:gd name="T69" fmla="*/ 118 h 165"/>
              <a:gd name="T70" fmla="*/ 38 w 166"/>
              <a:gd name="T71" fmla="*/ 122 h 165"/>
              <a:gd name="T72" fmla="*/ 56 w 166"/>
              <a:gd name="T73" fmla="*/ 130 h 165"/>
              <a:gd name="T74" fmla="*/ 73 w 166"/>
              <a:gd name="T75" fmla="*/ 122 h 165"/>
              <a:gd name="T76" fmla="*/ 83 w 166"/>
              <a:gd name="T77" fmla="*/ 118 h 165"/>
              <a:gd name="T78" fmla="*/ 93 w 166"/>
              <a:gd name="T79" fmla="*/ 122 h 165"/>
              <a:gd name="T80" fmla="*/ 111 w 166"/>
              <a:gd name="T81" fmla="*/ 130 h 165"/>
              <a:gd name="T82" fmla="*/ 128 w 166"/>
              <a:gd name="T83" fmla="*/ 122 h 165"/>
              <a:gd name="T84" fmla="*/ 138 w 166"/>
              <a:gd name="T85" fmla="*/ 118 h 165"/>
              <a:gd name="T86" fmla="*/ 148 w 166"/>
              <a:gd name="T87" fmla="*/ 122 h 165"/>
              <a:gd name="T88" fmla="*/ 166 w 166"/>
              <a:gd name="T89" fmla="*/ 130 h 165"/>
              <a:gd name="T90" fmla="*/ 166 w 166"/>
              <a:gd name="T91" fmla="*/ 165 h 165"/>
              <a:gd name="T92" fmla="*/ 36 w 166"/>
              <a:gd name="T93" fmla="*/ 35 h 165"/>
              <a:gd name="T94" fmla="*/ 24 w 166"/>
              <a:gd name="T95" fmla="*/ 23 h 165"/>
              <a:gd name="T96" fmla="*/ 36 w 166"/>
              <a:gd name="T97" fmla="*/ 0 h 165"/>
              <a:gd name="T98" fmla="*/ 48 w 166"/>
              <a:gd name="T99" fmla="*/ 20 h 165"/>
              <a:gd name="T100" fmla="*/ 36 w 166"/>
              <a:gd name="T101" fmla="*/ 35 h 165"/>
              <a:gd name="T102" fmla="*/ 83 w 166"/>
              <a:gd name="T103" fmla="*/ 35 h 165"/>
              <a:gd name="T104" fmla="*/ 71 w 166"/>
              <a:gd name="T105" fmla="*/ 23 h 165"/>
              <a:gd name="T106" fmla="*/ 83 w 166"/>
              <a:gd name="T107" fmla="*/ 0 h 165"/>
              <a:gd name="T108" fmla="*/ 95 w 166"/>
              <a:gd name="T109" fmla="*/ 20 h 165"/>
              <a:gd name="T110" fmla="*/ 83 w 166"/>
              <a:gd name="T111" fmla="*/ 35 h 165"/>
              <a:gd name="T112" fmla="*/ 130 w 166"/>
              <a:gd name="T113" fmla="*/ 35 h 165"/>
              <a:gd name="T114" fmla="*/ 119 w 166"/>
              <a:gd name="T115" fmla="*/ 23 h 165"/>
              <a:gd name="T116" fmla="*/ 130 w 166"/>
              <a:gd name="T117" fmla="*/ 0 h 165"/>
              <a:gd name="T118" fmla="*/ 142 w 166"/>
              <a:gd name="T119" fmla="*/ 20 h 165"/>
              <a:gd name="T120" fmla="*/ 130 w 166"/>
              <a:gd name="T121" fmla="*/ 3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6" h="165">
                <a:moveTo>
                  <a:pt x="166" y="118"/>
                </a:moveTo>
                <a:cubicBezTo>
                  <a:pt x="161" y="118"/>
                  <a:pt x="159" y="116"/>
                  <a:pt x="156" y="113"/>
                </a:cubicBezTo>
                <a:cubicBezTo>
                  <a:pt x="152" y="110"/>
                  <a:pt x="147" y="106"/>
                  <a:pt x="138" y="106"/>
                </a:cubicBezTo>
                <a:cubicBezTo>
                  <a:pt x="129" y="106"/>
                  <a:pt x="125" y="110"/>
                  <a:pt x="121" y="113"/>
                </a:cubicBezTo>
                <a:cubicBezTo>
                  <a:pt x="118" y="116"/>
                  <a:pt x="116" y="118"/>
                  <a:pt x="111" y="118"/>
                </a:cubicBezTo>
                <a:cubicBezTo>
                  <a:pt x="106" y="118"/>
                  <a:pt x="104" y="116"/>
                  <a:pt x="101" y="113"/>
                </a:cubicBezTo>
                <a:cubicBezTo>
                  <a:pt x="97" y="110"/>
                  <a:pt x="92" y="106"/>
                  <a:pt x="83" y="106"/>
                </a:cubicBezTo>
                <a:cubicBezTo>
                  <a:pt x="74" y="106"/>
                  <a:pt x="69" y="110"/>
                  <a:pt x="66" y="113"/>
                </a:cubicBezTo>
                <a:cubicBezTo>
                  <a:pt x="62" y="116"/>
                  <a:pt x="60" y="118"/>
                  <a:pt x="56" y="118"/>
                </a:cubicBezTo>
                <a:cubicBezTo>
                  <a:pt x="51" y="118"/>
                  <a:pt x="49" y="116"/>
                  <a:pt x="46" y="113"/>
                </a:cubicBezTo>
                <a:cubicBezTo>
                  <a:pt x="42" y="110"/>
                  <a:pt x="37" y="106"/>
                  <a:pt x="28" y="106"/>
                </a:cubicBezTo>
                <a:cubicBezTo>
                  <a:pt x="19" y="106"/>
                  <a:pt x="14" y="110"/>
                  <a:pt x="10" y="113"/>
                </a:cubicBezTo>
                <a:cubicBezTo>
                  <a:pt x="7" y="116"/>
                  <a:pt x="5" y="118"/>
                  <a:pt x="0" y="118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0"/>
                  <a:pt x="8" y="82"/>
                  <a:pt x="18" y="82"/>
                </a:cubicBezTo>
                <a:cubicBezTo>
                  <a:pt x="24" y="82"/>
                  <a:pt x="24" y="82"/>
                  <a:pt x="24" y="82"/>
                </a:cubicBezTo>
                <a:cubicBezTo>
                  <a:pt x="24" y="41"/>
                  <a:pt x="24" y="41"/>
                  <a:pt x="24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82"/>
                  <a:pt x="48" y="82"/>
                  <a:pt x="48" y="82"/>
                </a:cubicBezTo>
                <a:cubicBezTo>
                  <a:pt x="71" y="82"/>
                  <a:pt x="71" y="82"/>
                  <a:pt x="71" y="82"/>
                </a:cubicBezTo>
                <a:cubicBezTo>
                  <a:pt x="71" y="41"/>
                  <a:pt x="71" y="41"/>
                  <a:pt x="71" y="4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82"/>
                  <a:pt x="95" y="82"/>
                  <a:pt x="95" y="82"/>
                </a:cubicBezTo>
                <a:cubicBezTo>
                  <a:pt x="119" y="82"/>
                  <a:pt x="119" y="82"/>
                  <a:pt x="119" y="82"/>
                </a:cubicBezTo>
                <a:cubicBezTo>
                  <a:pt x="119" y="41"/>
                  <a:pt x="119" y="41"/>
                  <a:pt x="119" y="41"/>
                </a:cubicBezTo>
                <a:cubicBezTo>
                  <a:pt x="142" y="41"/>
                  <a:pt x="142" y="41"/>
                  <a:pt x="142" y="41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58" y="82"/>
                  <a:pt x="166" y="90"/>
                  <a:pt x="166" y="100"/>
                </a:cubicBezTo>
                <a:lnTo>
                  <a:pt x="166" y="118"/>
                </a:lnTo>
                <a:close/>
                <a:moveTo>
                  <a:pt x="166" y="165"/>
                </a:moveTo>
                <a:cubicBezTo>
                  <a:pt x="0" y="165"/>
                  <a:pt x="0" y="165"/>
                  <a:pt x="0" y="165"/>
                </a:cubicBezTo>
                <a:cubicBezTo>
                  <a:pt x="0" y="130"/>
                  <a:pt x="0" y="130"/>
                  <a:pt x="0" y="130"/>
                </a:cubicBezTo>
                <a:cubicBezTo>
                  <a:pt x="9" y="130"/>
                  <a:pt x="14" y="126"/>
                  <a:pt x="18" y="122"/>
                </a:cubicBezTo>
                <a:cubicBezTo>
                  <a:pt x="21" y="120"/>
                  <a:pt x="23" y="118"/>
                  <a:pt x="28" y="118"/>
                </a:cubicBezTo>
                <a:cubicBezTo>
                  <a:pt x="33" y="118"/>
                  <a:pt x="35" y="120"/>
                  <a:pt x="38" y="122"/>
                </a:cubicBezTo>
                <a:cubicBezTo>
                  <a:pt x="42" y="126"/>
                  <a:pt x="46" y="130"/>
                  <a:pt x="56" y="130"/>
                </a:cubicBezTo>
                <a:cubicBezTo>
                  <a:pt x="65" y="130"/>
                  <a:pt x="69" y="126"/>
                  <a:pt x="73" y="122"/>
                </a:cubicBezTo>
                <a:cubicBezTo>
                  <a:pt x="76" y="120"/>
                  <a:pt x="78" y="118"/>
                  <a:pt x="83" y="118"/>
                </a:cubicBezTo>
                <a:cubicBezTo>
                  <a:pt x="88" y="118"/>
                  <a:pt x="90" y="120"/>
                  <a:pt x="93" y="122"/>
                </a:cubicBezTo>
                <a:cubicBezTo>
                  <a:pt x="97" y="126"/>
                  <a:pt x="102" y="130"/>
                  <a:pt x="111" y="130"/>
                </a:cubicBezTo>
                <a:cubicBezTo>
                  <a:pt x="120" y="130"/>
                  <a:pt x="125" y="126"/>
                  <a:pt x="128" y="122"/>
                </a:cubicBezTo>
                <a:cubicBezTo>
                  <a:pt x="132" y="120"/>
                  <a:pt x="134" y="118"/>
                  <a:pt x="138" y="118"/>
                </a:cubicBezTo>
                <a:cubicBezTo>
                  <a:pt x="143" y="118"/>
                  <a:pt x="145" y="120"/>
                  <a:pt x="148" y="122"/>
                </a:cubicBezTo>
                <a:cubicBezTo>
                  <a:pt x="152" y="126"/>
                  <a:pt x="157" y="130"/>
                  <a:pt x="166" y="130"/>
                </a:cubicBezTo>
                <a:lnTo>
                  <a:pt x="166" y="165"/>
                </a:lnTo>
                <a:close/>
                <a:moveTo>
                  <a:pt x="36" y="35"/>
                </a:moveTo>
                <a:cubicBezTo>
                  <a:pt x="29" y="35"/>
                  <a:pt x="24" y="30"/>
                  <a:pt x="24" y="23"/>
                </a:cubicBezTo>
                <a:cubicBezTo>
                  <a:pt x="24" y="12"/>
                  <a:pt x="36" y="15"/>
                  <a:pt x="36" y="0"/>
                </a:cubicBezTo>
                <a:cubicBezTo>
                  <a:pt x="40" y="0"/>
                  <a:pt x="48" y="11"/>
                  <a:pt x="48" y="20"/>
                </a:cubicBezTo>
                <a:cubicBezTo>
                  <a:pt x="48" y="30"/>
                  <a:pt x="42" y="35"/>
                  <a:pt x="36" y="35"/>
                </a:cubicBezTo>
                <a:close/>
                <a:moveTo>
                  <a:pt x="83" y="35"/>
                </a:moveTo>
                <a:cubicBezTo>
                  <a:pt x="77" y="35"/>
                  <a:pt x="71" y="30"/>
                  <a:pt x="71" y="23"/>
                </a:cubicBezTo>
                <a:cubicBezTo>
                  <a:pt x="71" y="12"/>
                  <a:pt x="83" y="15"/>
                  <a:pt x="83" y="0"/>
                </a:cubicBezTo>
                <a:cubicBezTo>
                  <a:pt x="88" y="0"/>
                  <a:pt x="95" y="11"/>
                  <a:pt x="95" y="20"/>
                </a:cubicBezTo>
                <a:cubicBezTo>
                  <a:pt x="95" y="30"/>
                  <a:pt x="90" y="35"/>
                  <a:pt x="83" y="35"/>
                </a:cubicBezTo>
                <a:close/>
                <a:moveTo>
                  <a:pt x="130" y="35"/>
                </a:moveTo>
                <a:cubicBezTo>
                  <a:pt x="124" y="35"/>
                  <a:pt x="119" y="30"/>
                  <a:pt x="119" y="23"/>
                </a:cubicBezTo>
                <a:cubicBezTo>
                  <a:pt x="119" y="12"/>
                  <a:pt x="130" y="15"/>
                  <a:pt x="130" y="0"/>
                </a:cubicBezTo>
                <a:cubicBezTo>
                  <a:pt x="135" y="0"/>
                  <a:pt x="142" y="11"/>
                  <a:pt x="142" y="20"/>
                </a:cubicBezTo>
                <a:cubicBezTo>
                  <a:pt x="142" y="30"/>
                  <a:pt x="137" y="35"/>
                  <a:pt x="130" y="3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Freeform 74"/>
          <p:cNvSpPr>
            <a:spLocks noEditPoints="1"/>
          </p:cNvSpPr>
          <p:nvPr/>
        </p:nvSpPr>
        <p:spPr bwMode="auto">
          <a:xfrm>
            <a:off x="1293876" y="2032537"/>
            <a:ext cx="152360" cy="177358"/>
          </a:xfrm>
          <a:custGeom>
            <a:avLst/>
            <a:gdLst>
              <a:gd name="T0" fmla="*/ 120 w 131"/>
              <a:gd name="T1" fmla="*/ 88 h 153"/>
              <a:gd name="T2" fmla="*/ 108 w 131"/>
              <a:gd name="T3" fmla="*/ 100 h 153"/>
              <a:gd name="T4" fmla="*/ 52 w 131"/>
              <a:gd name="T5" fmla="*/ 108 h 153"/>
              <a:gd name="T6" fmla="*/ 15 w 131"/>
              <a:gd name="T7" fmla="*/ 95 h 153"/>
              <a:gd name="T8" fmla="*/ 10 w 131"/>
              <a:gd name="T9" fmla="*/ 80 h 153"/>
              <a:gd name="T10" fmla="*/ 0 w 131"/>
              <a:gd name="T11" fmla="*/ 23 h 153"/>
              <a:gd name="T12" fmla="*/ 18 w 131"/>
              <a:gd name="T13" fmla="*/ 8 h 153"/>
              <a:gd name="T14" fmla="*/ 47 w 131"/>
              <a:gd name="T15" fmla="*/ 2 h 153"/>
              <a:gd name="T16" fmla="*/ 109 w 131"/>
              <a:gd name="T17" fmla="*/ 7 h 153"/>
              <a:gd name="T18" fmla="*/ 129 w 131"/>
              <a:gd name="T19" fmla="*/ 18 h 153"/>
              <a:gd name="T20" fmla="*/ 130 w 131"/>
              <a:gd name="T21" fmla="*/ 28 h 153"/>
              <a:gd name="T22" fmla="*/ 120 w 131"/>
              <a:gd name="T23" fmla="*/ 88 h 153"/>
              <a:gd name="T24" fmla="*/ 103 w 131"/>
              <a:gd name="T25" fmla="*/ 143 h 153"/>
              <a:gd name="T26" fmla="*/ 48 w 131"/>
              <a:gd name="T27" fmla="*/ 150 h 153"/>
              <a:gd name="T28" fmla="*/ 22 w 131"/>
              <a:gd name="T29" fmla="*/ 136 h 153"/>
              <a:gd name="T30" fmla="*/ 16 w 131"/>
              <a:gd name="T31" fmla="*/ 109 h 153"/>
              <a:gd name="T32" fmla="*/ 17 w 131"/>
              <a:gd name="T33" fmla="*/ 108 h 153"/>
              <a:gd name="T34" fmla="*/ 19 w 131"/>
              <a:gd name="T35" fmla="*/ 107 h 153"/>
              <a:gd name="T36" fmla="*/ 112 w 131"/>
              <a:gd name="T37" fmla="*/ 107 h 153"/>
              <a:gd name="T38" fmla="*/ 113 w 131"/>
              <a:gd name="T39" fmla="*/ 117 h 153"/>
              <a:gd name="T40" fmla="*/ 103 w 131"/>
              <a:gd name="T41" fmla="*/ 143 h 153"/>
              <a:gd name="T42" fmla="*/ 91 w 131"/>
              <a:gd name="T43" fmla="*/ 14 h 153"/>
              <a:gd name="T44" fmla="*/ 39 w 131"/>
              <a:gd name="T45" fmla="*/ 14 h 153"/>
              <a:gd name="T46" fmla="*/ 23 w 131"/>
              <a:gd name="T47" fmla="*/ 21 h 153"/>
              <a:gd name="T48" fmla="*/ 45 w 131"/>
              <a:gd name="T49" fmla="*/ 28 h 153"/>
              <a:gd name="T50" fmla="*/ 86 w 131"/>
              <a:gd name="T51" fmla="*/ 28 h 153"/>
              <a:gd name="T52" fmla="*/ 108 w 131"/>
              <a:gd name="T53" fmla="*/ 21 h 153"/>
              <a:gd name="T54" fmla="*/ 91 w 131"/>
              <a:gd name="T55" fmla="*/ 14 h 153"/>
              <a:gd name="T56" fmla="*/ 57 w 131"/>
              <a:gd name="T57" fmla="*/ 55 h 153"/>
              <a:gd name="T58" fmla="*/ 45 w 131"/>
              <a:gd name="T59" fmla="*/ 75 h 153"/>
              <a:gd name="T60" fmla="*/ 67 w 131"/>
              <a:gd name="T61" fmla="*/ 94 h 153"/>
              <a:gd name="T62" fmla="*/ 86 w 131"/>
              <a:gd name="T63" fmla="*/ 71 h 153"/>
              <a:gd name="T64" fmla="*/ 57 w 131"/>
              <a:gd name="T65" fmla="*/ 55 h 153"/>
              <a:gd name="T66" fmla="*/ 61 w 131"/>
              <a:gd name="T67" fmla="*/ 83 h 153"/>
              <a:gd name="T68" fmla="*/ 60 w 131"/>
              <a:gd name="T69" fmla="*/ 65 h 153"/>
              <a:gd name="T70" fmla="*/ 76 w 131"/>
              <a:gd name="T71" fmla="*/ 73 h 153"/>
              <a:gd name="T72" fmla="*/ 61 w 131"/>
              <a:gd name="T73" fmla="*/ 8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1" h="153">
                <a:moveTo>
                  <a:pt x="120" y="88"/>
                </a:moveTo>
                <a:cubicBezTo>
                  <a:pt x="119" y="94"/>
                  <a:pt x="113" y="98"/>
                  <a:pt x="108" y="100"/>
                </a:cubicBezTo>
                <a:cubicBezTo>
                  <a:pt x="91" y="109"/>
                  <a:pt x="71" y="110"/>
                  <a:pt x="52" y="108"/>
                </a:cubicBezTo>
                <a:cubicBezTo>
                  <a:pt x="39" y="107"/>
                  <a:pt x="26" y="103"/>
                  <a:pt x="15" y="95"/>
                </a:cubicBezTo>
                <a:cubicBezTo>
                  <a:pt x="10" y="92"/>
                  <a:pt x="10" y="85"/>
                  <a:pt x="10" y="80"/>
                </a:cubicBezTo>
                <a:cubicBezTo>
                  <a:pt x="6" y="61"/>
                  <a:pt x="3" y="42"/>
                  <a:pt x="0" y="23"/>
                </a:cubicBezTo>
                <a:cubicBezTo>
                  <a:pt x="1" y="14"/>
                  <a:pt x="11" y="11"/>
                  <a:pt x="18" y="8"/>
                </a:cubicBezTo>
                <a:cubicBezTo>
                  <a:pt x="27" y="5"/>
                  <a:pt x="37" y="3"/>
                  <a:pt x="47" y="2"/>
                </a:cubicBezTo>
                <a:cubicBezTo>
                  <a:pt x="67" y="0"/>
                  <a:pt x="89" y="1"/>
                  <a:pt x="109" y="7"/>
                </a:cubicBezTo>
                <a:cubicBezTo>
                  <a:pt x="116" y="9"/>
                  <a:pt x="124" y="12"/>
                  <a:pt x="129" y="18"/>
                </a:cubicBezTo>
                <a:cubicBezTo>
                  <a:pt x="131" y="21"/>
                  <a:pt x="130" y="25"/>
                  <a:pt x="130" y="28"/>
                </a:cubicBezTo>
                <a:cubicBezTo>
                  <a:pt x="127" y="48"/>
                  <a:pt x="123" y="68"/>
                  <a:pt x="120" y="88"/>
                </a:cubicBezTo>
                <a:close/>
                <a:moveTo>
                  <a:pt x="103" y="143"/>
                </a:moveTo>
                <a:cubicBezTo>
                  <a:pt x="86" y="152"/>
                  <a:pt x="66" y="153"/>
                  <a:pt x="48" y="150"/>
                </a:cubicBezTo>
                <a:cubicBezTo>
                  <a:pt x="38" y="148"/>
                  <a:pt x="27" y="145"/>
                  <a:pt x="22" y="136"/>
                </a:cubicBezTo>
                <a:cubicBezTo>
                  <a:pt x="19" y="127"/>
                  <a:pt x="18" y="118"/>
                  <a:pt x="16" y="109"/>
                </a:cubicBezTo>
                <a:cubicBezTo>
                  <a:pt x="17" y="108"/>
                  <a:pt x="17" y="108"/>
                  <a:pt x="17" y="108"/>
                </a:cubicBezTo>
                <a:cubicBezTo>
                  <a:pt x="19" y="107"/>
                  <a:pt x="19" y="107"/>
                  <a:pt x="19" y="107"/>
                </a:cubicBezTo>
                <a:cubicBezTo>
                  <a:pt x="46" y="125"/>
                  <a:pt x="85" y="125"/>
                  <a:pt x="112" y="107"/>
                </a:cubicBezTo>
                <a:cubicBezTo>
                  <a:pt x="117" y="108"/>
                  <a:pt x="113" y="113"/>
                  <a:pt x="113" y="117"/>
                </a:cubicBezTo>
                <a:cubicBezTo>
                  <a:pt x="111" y="126"/>
                  <a:pt x="112" y="138"/>
                  <a:pt x="103" y="143"/>
                </a:cubicBezTo>
                <a:close/>
                <a:moveTo>
                  <a:pt x="91" y="14"/>
                </a:moveTo>
                <a:cubicBezTo>
                  <a:pt x="74" y="11"/>
                  <a:pt x="56" y="11"/>
                  <a:pt x="39" y="14"/>
                </a:cubicBezTo>
                <a:cubicBezTo>
                  <a:pt x="33" y="15"/>
                  <a:pt x="26" y="16"/>
                  <a:pt x="23" y="21"/>
                </a:cubicBezTo>
                <a:cubicBezTo>
                  <a:pt x="29" y="27"/>
                  <a:pt x="37" y="27"/>
                  <a:pt x="45" y="28"/>
                </a:cubicBezTo>
                <a:cubicBezTo>
                  <a:pt x="58" y="30"/>
                  <a:pt x="72" y="30"/>
                  <a:pt x="86" y="28"/>
                </a:cubicBezTo>
                <a:cubicBezTo>
                  <a:pt x="94" y="27"/>
                  <a:pt x="102" y="27"/>
                  <a:pt x="108" y="21"/>
                </a:cubicBezTo>
                <a:cubicBezTo>
                  <a:pt x="104" y="16"/>
                  <a:pt x="97" y="15"/>
                  <a:pt x="91" y="14"/>
                </a:cubicBezTo>
                <a:close/>
                <a:moveTo>
                  <a:pt x="57" y="55"/>
                </a:moveTo>
                <a:cubicBezTo>
                  <a:pt x="50" y="58"/>
                  <a:pt x="44" y="66"/>
                  <a:pt x="45" y="75"/>
                </a:cubicBezTo>
                <a:cubicBezTo>
                  <a:pt x="45" y="86"/>
                  <a:pt x="56" y="95"/>
                  <a:pt x="67" y="94"/>
                </a:cubicBezTo>
                <a:cubicBezTo>
                  <a:pt x="78" y="93"/>
                  <a:pt x="87" y="82"/>
                  <a:pt x="86" y="71"/>
                </a:cubicBezTo>
                <a:cubicBezTo>
                  <a:pt x="84" y="58"/>
                  <a:pt x="69" y="49"/>
                  <a:pt x="57" y="55"/>
                </a:cubicBezTo>
                <a:close/>
                <a:moveTo>
                  <a:pt x="61" y="83"/>
                </a:moveTo>
                <a:cubicBezTo>
                  <a:pt x="53" y="80"/>
                  <a:pt x="53" y="68"/>
                  <a:pt x="60" y="65"/>
                </a:cubicBezTo>
                <a:cubicBezTo>
                  <a:pt x="67" y="61"/>
                  <a:pt x="76" y="66"/>
                  <a:pt x="76" y="73"/>
                </a:cubicBezTo>
                <a:cubicBezTo>
                  <a:pt x="77" y="81"/>
                  <a:pt x="67" y="87"/>
                  <a:pt x="61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Freeform 75"/>
          <p:cNvSpPr>
            <a:spLocks noEditPoints="1"/>
          </p:cNvSpPr>
          <p:nvPr/>
        </p:nvSpPr>
        <p:spPr bwMode="auto">
          <a:xfrm>
            <a:off x="1536700" y="2038490"/>
            <a:ext cx="164264" cy="164264"/>
          </a:xfrm>
          <a:custGeom>
            <a:avLst/>
            <a:gdLst>
              <a:gd name="T0" fmla="*/ 141 w 141"/>
              <a:gd name="T1" fmla="*/ 116 h 142"/>
              <a:gd name="T2" fmla="*/ 115 w 141"/>
              <a:gd name="T3" fmla="*/ 142 h 142"/>
              <a:gd name="T4" fmla="*/ 26 w 141"/>
              <a:gd name="T5" fmla="*/ 142 h 142"/>
              <a:gd name="T6" fmla="*/ 0 w 141"/>
              <a:gd name="T7" fmla="*/ 116 h 142"/>
              <a:gd name="T8" fmla="*/ 0 w 141"/>
              <a:gd name="T9" fmla="*/ 27 h 142"/>
              <a:gd name="T10" fmla="*/ 26 w 141"/>
              <a:gd name="T11" fmla="*/ 0 h 142"/>
              <a:gd name="T12" fmla="*/ 115 w 141"/>
              <a:gd name="T13" fmla="*/ 0 h 142"/>
              <a:gd name="T14" fmla="*/ 141 w 141"/>
              <a:gd name="T15" fmla="*/ 27 h 142"/>
              <a:gd name="T16" fmla="*/ 141 w 141"/>
              <a:gd name="T17" fmla="*/ 116 h 142"/>
              <a:gd name="T18" fmla="*/ 116 w 141"/>
              <a:gd name="T19" fmla="*/ 29 h 142"/>
              <a:gd name="T20" fmla="*/ 102 w 141"/>
              <a:gd name="T21" fmla="*/ 21 h 142"/>
              <a:gd name="T22" fmla="*/ 57 w 141"/>
              <a:gd name="T23" fmla="*/ 18 h 142"/>
              <a:gd name="T24" fmla="*/ 36 w 141"/>
              <a:gd name="T25" fmla="*/ 22 h 142"/>
              <a:gd name="T26" fmla="*/ 24 w 141"/>
              <a:gd name="T27" fmla="*/ 33 h 142"/>
              <a:gd name="T28" fmla="*/ 30 w 141"/>
              <a:gd name="T29" fmla="*/ 74 h 142"/>
              <a:gd name="T30" fmla="*/ 34 w 141"/>
              <a:gd name="T31" fmla="*/ 85 h 142"/>
              <a:gd name="T32" fmla="*/ 61 w 141"/>
              <a:gd name="T33" fmla="*/ 94 h 142"/>
              <a:gd name="T34" fmla="*/ 101 w 141"/>
              <a:gd name="T35" fmla="*/ 89 h 142"/>
              <a:gd name="T36" fmla="*/ 110 w 141"/>
              <a:gd name="T37" fmla="*/ 80 h 142"/>
              <a:gd name="T38" fmla="*/ 117 w 141"/>
              <a:gd name="T39" fmla="*/ 36 h 142"/>
              <a:gd name="T40" fmla="*/ 116 w 141"/>
              <a:gd name="T41" fmla="*/ 29 h 142"/>
              <a:gd name="T42" fmla="*/ 104 w 141"/>
              <a:gd name="T43" fmla="*/ 93 h 142"/>
              <a:gd name="T44" fmla="*/ 37 w 141"/>
              <a:gd name="T45" fmla="*/ 93 h 142"/>
              <a:gd name="T46" fmla="*/ 36 w 141"/>
              <a:gd name="T47" fmla="*/ 94 h 142"/>
              <a:gd name="T48" fmla="*/ 35 w 141"/>
              <a:gd name="T49" fmla="*/ 95 h 142"/>
              <a:gd name="T50" fmla="*/ 39 w 141"/>
              <a:gd name="T51" fmla="*/ 114 h 142"/>
              <a:gd name="T52" fmla="*/ 58 w 141"/>
              <a:gd name="T53" fmla="*/ 124 h 142"/>
              <a:gd name="T54" fmla="*/ 97 w 141"/>
              <a:gd name="T55" fmla="*/ 120 h 142"/>
              <a:gd name="T56" fmla="*/ 105 w 141"/>
              <a:gd name="T57" fmla="*/ 100 h 142"/>
              <a:gd name="T58" fmla="*/ 104 w 141"/>
              <a:gd name="T59" fmla="*/ 93 h 142"/>
              <a:gd name="T60" fmla="*/ 85 w 141"/>
              <a:gd name="T61" fmla="*/ 37 h 142"/>
              <a:gd name="T62" fmla="*/ 56 w 141"/>
              <a:gd name="T63" fmla="*/ 37 h 142"/>
              <a:gd name="T64" fmla="*/ 40 w 141"/>
              <a:gd name="T65" fmla="*/ 31 h 142"/>
              <a:gd name="T66" fmla="*/ 51 w 141"/>
              <a:gd name="T67" fmla="*/ 26 h 142"/>
              <a:gd name="T68" fmla="*/ 89 w 141"/>
              <a:gd name="T69" fmla="*/ 26 h 142"/>
              <a:gd name="T70" fmla="*/ 101 w 141"/>
              <a:gd name="T71" fmla="*/ 31 h 142"/>
              <a:gd name="T72" fmla="*/ 85 w 141"/>
              <a:gd name="T73" fmla="*/ 37 h 142"/>
              <a:gd name="T74" fmla="*/ 72 w 141"/>
              <a:gd name="T75" fmla="*/ 84 h 142"/>
              <a:gd name="T76" fmla="*/ 56 w 141"/>
              <a:gd name="T77" fmla="*/ 70 h 142"/>
              <a:gd name="T78" fmla="*/ 65 w 141"/>
              <a:gd name="T79" fmla="*/ 56 h 142"/>
              <a:gd name="T80" fmla="*/ 85 w 141"/>
              <a:gd name="T81" fmla="*/ 68 h 142"/>
              <a:gd name="T82" fmla="*/ 72 w 141"/>
              <a:gd name="T83" fmla="*/ 84 h 142"/>
              <a:gd name="T84" fmla="*/ 67 w 141"/>
              <a:gd name="T85" fmla="*/ 63 h 142"/>
              <a:gd name="T86" fmla="*/ 67 w 141"/>
              <a:gd name="T87" fmla="*/ 76 h 142"/>
              <a:gd name="T88" fmla="*/ 78 w 141"/>
              <a:gd name="T89" fmla="*/ 69 h 142"/>
              <a:gd name="T90" fmla="*/ 67 w 141"/>
              <a:gd name="T91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1" h="142">
                <a:moveTo>
                  <a:pt x="141" y="116"/>
                </a:moveTo>
                <a:cubicBezTo>
                  <a:pt x="141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1" y="12"/>
                  <a:pt x="141" y="27"/>
                </a:cubicBezTo>
                <a:lnTo>
                  <a:pt x="141" y="116"/>
                </a:lnTo>
                <a:close/>
                <a:moveTo>
                  <a:pt x="116" y="29"/>
                </a:moveTo>
                <a:cubicBezTo>
                  <a:pt x="113" y="25"/>
                  <a:pt x="107" y="23"/>
                  <a:pt x="102" y="21"/>
                </a:cubicBezTo>
                <a:cubicBezTo>
                  <a:pt x="87" y="17"/>
                  <a:pt x="72" y="16"/>
                  <a:pt x="57" y="18"/>
                </a:cubicBezTo>
                <a:cubicBezTo>
                  <a:pt x="50" y="19"/>
                  <a:pt x="43" y="20"/>
                  <a:pt x="36" y="22"/>
                </a:cubicBezTo>
                <a:cubicBezTo>
                  <a:pt x="31" y="24"/>
                  <a:pt x="24" y="27"/>
                  <a:pt x="24" y="33"/>
                </a:cubicBezTo>
                <a:cubicBezTo>
                  <a:pt x="25" y="46"/>
                  <a:pt x="28" y="60"/>
                  <a:pt x="30" y="74"/>
                </a:cubicBezTo>
                <a:cubicBezTo>
                  <a:pt x="31" y="78"/>
                  <a:pt x="31" y="82"/>
                  <a:pt x="34" y="85"/>
                </a:cubicBezTo>
                <a:cubicBezTo>
                  <a:pt x="42" y="91"/>
                  <a:pt x="51" y="93"/>
                  <a:pt x="61" y="94"/>
                </a:cubicBezTo>
                <a:cubicBezTo>
                  <a:pt x="74" y="96"/>
                  <a:pt x="89" y="95"/>
                  <a:pt x="101" y="89"/>
                </a:cubicBezTo>
                <a:cubicBezTo>
                  <a:pt x="105" y="87"/>
                  <a:pt x="109" y="84"/>
                  <a:pt x="110" y="80"/>
                </a:cubicBezTo>
                <a:cubicBezTo>
                  <a:pt x="112" y="66"/>
                  <a:pt x="115" y="51"/>
                  <a:pt x="117" y="36"/>
                </a:cubicBezTo>
                <a:cubicBezTo>
                  <a:pt x="117" y="34"/>
                  <a:pt x="118" y="31"/>
                  <a:pt x="116" y="29"/>
                </a:cubicBezTo>
                <a:close/>
                <a:moveTo>
                  <a:pt x="104" y="93"/>
                </a:moveTo>
                <a:cubicBezTo>
                  <a:pt x="84" y="107"/>
                  <a:pt x="57" y="107"/>
                  <a:pt x="37" y="93"/>
                </a:cubicBezTo>
                <a:cubicBezTo>
                  <a:pt x="36" y="94"/>
                  <a:pt x="36" y="94"/>
                  <a:pt x="36" y="94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102"/>
                  <a:pt x="37" y="108"/>
                  <a:pt x="39" y="114"/>
                </a:cubicBezTo>
                <a:cubicBezTo>
                  <a:pt x="43" y="121"/>
                  <a:pt x="51" y="123"/>
                  <a:pt x="58" y="124"/>
                </a:cubicBezTo>
                <a:cubicBezTo>
                  <a:pt x="71" y="127"/>
                  <a:pt x="85" y="126"/>
                  <a:pt x="97" y="120"/>
                </a:cubicBezTo>
                <a:cubicBezTo>
                  <a:pt x="104" y="116"/>
                  <a:pt x="103" y="107"/>
                  <a:pt x="105" y="100"/>
                </a:cubicBezTo>
                <a:cubicBezTo>
                  <a:pt x="105" y="98"/>
                  <a:pt x="107" y="94"/>
                  <a:pt x="104" y="93"/>
                </a:cubicBezTo>
                <a:close/>
                <a:moveTo>
                  <a:pt x="85" y="37"/>
                </a:moveTo>
                <a:cubicBezTo>
                  <a:pt x="76" y="38"/>
                  <a:pt x="66" y="38"/>
                  <a:pt x="56" y="37"/>
                </a:cubicBezTo>
                <a:cubicBezTo>
                  <a:pt x="50" y="36"/>
                  <a:pt x="44" y="35"/>
                  <a:pt x="40" y="31"/>
                </a:cubicBezTo>
                <a:cubicBezTo>
                  <a:pt x="42" y="28"/>
                  <a:pt x="47" y="27"/>
                  <a:pt x="51" y="26"/>
                </a:cubicBezTo>
                <a:cubicBezTo>
                  <a:pt x="64" y="24"/>
                  <a:pt x="76" y="24"/>
                  <a:pt x="89" y="26"/>
                </a:cubicBezTo>
                <a:cubicBezTo>
                  <a:pt x="93" y="27"/>
                  <a:pt x="98" y="28"/>
                  <a:pt x="101" y="31"/>
                </a:cubicBezTo>
                <a:cubicBezTo>
                  <a:pt x="97" y="36"/>
                  <a:pt x="91" y="36"/>
                  <a:pt x="85" y="37"/>
                </a:cubicBezTo>
                <a:close/>
                <a:moveTo>
                  <a:pt x="72" y="84"/>
                </a:moveTo>
                <a:cubicBezTo>
                  <a:pt x="64" y="85"/>
                  <a:pt x="56" y="78"/>
                  <a:pt x="56" y="70"/>
                </a:cubicBezTo>
                <a:cubicBezTo>
                  <a:pt x="55" y="64"/>
                  <a:pt x="59" y="58"/>
                  <a:pt x="65" y="56"/>
                </a:cubicBezTo>
                <a:cubicBezTo>
                  <a:pt x="73" y="52"/>
                  <a:pt x="84" y="58"/>
                  <a:pt x="85" y="68"/>
                </a:cubicBezTo>
                <a:cubicBezTo>
                  <a:pt x="86" y="76"/>
                  <a:pt x="80" y="84"/>
                  <a:pt x="72" y="84"/>
                </a:cubicBezTo>
                <a:close/>
                <a:moveTo>
                  <a:pt x="67" y="63"/>
                </a:moveTo>
                <a:cubicBezTo>
                  <a:pt x="62" y="65"/>
                  <a:pt x="62" y="74"/>
                  <a:pt x="67" y="76"/>
                </a:cubicBezTo>
                <a:cubicBezTo>
                  <a:pt x="72" y="79"/>
                  <a:pt x="79" y="75"/>
                  <a:pt x="78" y="69"/>
                </a:cubicBezTo>
                <a:cubicBezTo>
                  <a:pt x="78" y="64"/>
                  <a:pt x="71" y="60"/>
                  <a:pt x="67" y="6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Freeform 76"/>
          <p:cNvSpPr/>
          <p:nvPr/>
        </p:nvSpPr>
        <p:spPr bwMode="auto">
          <a:xfrm>
            <a:off x="1792618" y="2038490"/>
            <a:ext cx="95225" cy="178547"/>
          </a:xfrm>
          <a:custGeom>
            <a:avLst/>
            <a:gdLst>
              <a:gd name="T0" fmla="*/ 82 w 83"/>
              <a:gd name="T1" fmla="*/ 45 h 154"/>
              <a:gd name="T2" fmla="*/ 32 w 83"/>
              <a:gd name="T3" fmla="*/ 152 h 154"/>
              <a:gd name="T4" fmla="*/ 28 w 83"/>
              <a:gd name="T5" fmla="*/ 154 h 154"/>
              <a:gd name="T6" fmla="*/ 27 w 83"/>
              <a:gd name="T7" fmla="*/ 154 h 154"/>
              <a:gd name="T8" fmla="*/ 24 w 83"/>
              <a:gd name="T9" fmla="*/ 149 h 154"/>
              <a:gd name="T10" fmla="*/ 42 w 83"/>
              <a:gd name="T11" fmla="*/ 75 h 154"/>
              <a:gd name="T12" fmla="*/ 5 w 83"/>
              <a:gd name="T13" fmla="*/ 84 h 154"/>
              <a:gd name="T14" fmla="*/ 4 w 83"/>
              <a:gd name="T15" fmla="*/ 84 h 154"/>
              <a:gd name="T16" fmla="*/ 1 w 83"/>
              <a:gd name="T17" fmla="*/ 83 h 154"/>
              <a:gd name="T18" fmla="*/ 0 w 83"/>
              <a:gd name="T19" fmla="*/ 80 h 154"/>
              <a:gd name="T20" fmla="*/ 18 w 83"/>
              <a:gd name="T21" fmla="*/ 3 h 154"/>
              <a:gd name="T22" fmla="*/ 22 w 83"/>
              <a:gd name="T23" fmla="*/ 0 h 154"/>
              <a:gd name="T24" fmla="*/ 53 w 83"/>
              <a:gd name="T25" fmla="*/ 0 h 154"/>
              <a:gd name="T26" fmla="*/ 57 w 83"/>
              <a:gd name="T27" fmla="*/ 4 h 154"/>
              <a:gd name="T28" fmla="*/ 56 w 83"/>
              <a:gd name="T29" fmla="*/ 6 h 154"/>
              <a:gd name="T30" fmla="*/ 41 w 83"/>
              <a:gd name="T31" fmla="*/ 49 h 154"/>
              <a:gd name="T32" fmla="*/ 77 w 83"/>
              <a:gd name="T33" fmla="*/ 40 h 154"/>
              <a:gd name="T34" fmla="*/ 78 w 83"/>
              <a:gd name="T35" fmla="*/ 40 h 154"/>
              <a:gd name="T36" fmla="*/ 81 w 83"/>
              <a:gd name="T37" fmla="*/ 41 h 154"/>
              <a:gd name="T38" fmla="*/ 82 w 83"/>
              <a:gd name="T39" fmla="*/ 4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" h="154">
                <a:moveTo>
                  <a:pt x="82" y="45"/>
                </a:moveTo>
                <a:cubicBezTo>
                  <a:pt x="32" y="152"/>
                  <a:pt x="32" y="152"/>
                  <a:pt x="32" y="152"/>
                </a:cubicBezTo>
                <a:cubicBezTo>
                  <a:pt x="31" y="153"/>
                  <a:pt x="30" y="154"/>
                  <a:pt x="28" y="154"/>
                </a:cubicBezTo>
                <a:cubicBezTo>
                  <a:pt x="28" y="154"/>
                  <a:pt x="28" y="154"/>
                  <a:pt x="27" y="154"/>
                </a:cubicBezTo>
                <a:cubicBezTo>
                  <a:pt x="25" y="153"/>
                  <a:pt x="24" y="151"/>
                  <a:pt x="24" y="149"/>
                </a:cubicBezTo>
                <a:cubicBezTo>
                  <a:pt x="42" y="75"/>
                  <a:pt x="42" y="75"/>
                  <a:pt x="42" y="75"/>
                </a:cubicBezTo>
                <a:cubicBezTo>
                  <a:pt x="5" y="84"/>
                  <a:pt x="5" y="84"/>
                  <a:pt x="5" y="84"/>
                </a:cubicBezTo>
                <a:cubicBezTo>
                  <a:pt x="5" y="84"/>
                  <a:pt x="4" y="84"/>
                  <a:pt x="4" y="84"/>
                </a:cubicBezTo>
                <a:cubicBezTo>
                  <a:pt x="3" y="84"/>
                  <a:pt x="2" y="84"/>
                  <a:pt x="1" y="83"/>
                </a:cubicBezTo>
                <a:cubicBezTo>
                  <a:pt x="0" y="82"/>
                  <a:pt x="0" y="81"/>
                  <a:pt x="0" y="80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2"/>
                  <a:pt x="20" y="0"/>
                  <a:pt x="2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5" y="0"/>
                  <a:pt x="57" y="2"/>
                  <a:pt x="57" y="4"/>
                </a:cubicBezTo>
                <a:cubicBezTo>
                  <a:pt x="57" y="5"/>
                  <a:pt x="57" y="5"/>
                  <a:pt x="56" y="6"/>
                </a:cubicBezTo>
                <a:cubicBezTo>
                  <a:pt x="41" y="49"/>
                  <a:pt x="41" y="49"/>
                  <a:pt x="41" y="49"/>
                </a:cubicBezTo>
                <a:cubicBezTo>
                  <a:pt x="77" y="40"/>
                  <a:pt x="77" y="40"/>
                  <a:pt x="77" y="40"/>
                </a:cubicBezTo>
                <a:cubicBezTo>
                  <a:pt x="78" y="40"/>
                  <a:pt x="78" y="40"/>
                  <a:pt x="78" y="40"/>
                </a:cubicBezTo>
                <a:cubicBezTo>
                  <a:pt x="80" y="40"/>
                  <a:pt x="81" y="40"/>
                  <a:pt x="81" y="41"/>
                </a:cubicBezTo>
                <a:cubicBezTo>
                  <a:pt x="82" y="42"/>
                  <a:pt x="83" y="44"/>
                  <a:pt x="82" y="4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Freeform 77"/>
          <p:cNvSpPr>
            <a:spLocks noEditPoints="1"/>
          </p:cNvSpPr>
          <p:nvPr/>
        </p:nvSpPr>
        <p:spPr bwMode="auto">
          <a:xfrm>
            <a:off x="1935456" y="2025397"/>
            <a:ext cx="191641" cy="191641"/>
          </a:xfrm>
          <a:custGeom>
            <a:avLst/>
            <a:gdLst>
              <a:gd name="T0" fmla="*/ 144 w 165"/>
              <a:gd name="T1" fmla="*/ 25 h 165"/>
              <a:gd name="T2" fmla="*/ 121 w 165"/>
              <a:gd name="T3" fmla="*/ 48 h 165"/>
              <a:gd name="T4" fmla="*/ 127 w 165"/>
              <a:gd name="T5" fmla="*/ 54 h 165"/>
              <a:gd name="T6" fmla="*/ 127 w 165"/>
              <a:gd name="T7" fmla="*/ 63 h 165"/>
              <a:gd name="T8" fmla="*/ 122 w 165"/>
              <a:gd name="T9" fmla="*/ 68 h 165"/>
              <a:gd name="T10" fmla="*/ 130 w 165"/>
              <a:gd name="T11" fmla="*/ 100 h 165"/>
              <a:gd name="T12" fmla="*/ 65 w 165"/>
              <a:gd name="T13" fmla="*/ 165 h 165"/>
              <a:gd name="T14" fmla="*/ 0 w 165"/>
              <a:gd name="T15" fmla="*/ 100 h 165"/>
              <a:gd name="T16" fmla="*/ 65 w 165"/>
              <a:gd name="T17" fmla="*/ 35 h 165"/>
              <a:gd name="T18" fmla="*/ 96 w 165"/>
              <a:gd name="T19" fmla="*/ 43 h 165"/>
              <a:gd name="T20" fmla="*/ 102 w 165"/>
              <a:gd name="T21" fmla="*/ 37 h 165"/>
              <a:gd name="T22" fmla="*/ 111 w 165"/>
              <a:gd name="T23" fmla="*/ 37 h 165"/>
              <a:gd name="T24" fmla="*/ 117 w 165"/>
              <a:gd name="T25" fmla="*/ 44 h 165"/>
              <a:gd name="T26" fmla="*/ 139 w 165"/>
              <a:gd name="T27" fmla="*/ 21 h 165"/>
              <a:gd name="T28" fmla="*/ 144 w 165"/>
              <a:gd name="T29" fmla="*/ 25 h 165"/>
              <a:gd name="T30" fmla="*/ 45 w 165"/>
              <a:gd name="T31" fmla="*/ 51 h 165"/>
              <a:gd name="T32" fmla="*/ 15 w 165"/>
              <a:gd name="T33" fmla="*/ 80 h 165"/>
              <a:gd name="T34" fmla="*/ 19 w 165"/>
              <a:gd name="T35" fmla="*/ 88 h 165"/>
              <a:gd name="T36" fmla="*/ 21 w 165"/>
              <a:gd name="T37" fmla="*/ 88 h 165"/>
              <a:gd name="T38" fmla="*/ 26 w 165"/>
              <a:gd name="T39" fmla="*/ 85 h 165"/>
              <a:gd name="T40" fmla="*/ 49 w 165"/>
              <a:gd name="T41" fmla="*/ 62 h 165"/>
              <a:gd name="T42" fmla="*/ 52 w 165"/>
              <a:gd name="T43" fmla="*/ 54 h 165"/>
              <a:gd name="T44" fmla="*/ 45 w 165"/>
              <a:gd name="T45" fmla="*/ 51 h 165"/>
              <a:gd name="T46" fmla="*/ 138 w 165"/>
              <a:gd name="T47" fmla="*/ 17 h 165"/>
              <a:gd name="T48" fmla="*/ 136 w 165"/>
              <a:gd name="T49" fmla="*/ 16 h 165"/>
              <a:gd name="T50" fmla="*/ 128 w 165"/>
              <a:gd name="T51" fmla="*/ 8 h 165"/>
              <a:gd name="T52" fmla="*/ 128 w 165"/>
              <a:gd name="T53" fmla="*/ 3 h 165"/>
              <a:gd name="T54" fmla="*/ 132 w 165"/>
              <a:gd name="T55" fmla="*/ 3 h 165"/>
              <a:gd name="T56" fmla="*/ 140 w 165"/>
              <a:gd name="T57" fmla="*/ 12 h 165"/>
              <a:gd name="T58" fmla="*/ 140 w 165"/>
              <a:gd name="T59" fmla="*/ 16 h 165"/>
              <a:gd name="T60" fmla="*/ 138 w 165"/>
              <a:gd name="T61" fmla="*/ 17 h 165"/>
              <a:gd name="T62" fmla="*/ 148 w 165"/>
              <a:gd name="T63" fmla="*/ 11 h 165"/>
              <a:gd name="T64" fmla="*/ 145 w 165"/>
              <a:gd name="T65" fmla="*/ 14 h 165"/>
              <a:gd name="T66" fmla="*/ 142 w 165"/>
              <a:gd name="T67" fmla="*/ 11 h 165"/>
              <a:gd name="T68" fmla="*/ 142 w 165"/>
              <a:gd name="T69" fmla="*/ 3 h 165"/>
              <a:gd name="T70" fmla="*/ 145 w 165"/>
              <a:gd name="T71" fmla="*/ 0 h 165"/>
              <a:gd name="T72" fmla="*/ 148 w 165"/>
              <a:gd name="T73" fmla="*/ 3 h 165"/>
              <a:gd name="T74" fmla="*/ 148 w 165"/>
              <a:gd name="T75" fmla="*/ 11 h 165"/>
              <a:gd name="T76" fmla="*/ 153 w 165"/>
              <a:gd name="T77" fmla="*/ 16 h 165"/>
              <a:gd name="T78" fmla="*/ 151 w 165"/>
              <a:gd name="T79" fmla="*/ 17 h 165"/>
              <a:gd name="T80" fmla="*/ 149 w 165"/>
              <a:gd name="T81" fmla="*/ 16 h 165"/>
              <a:gd name="T82" fmla="*/ 149 w 165"/>
              <a:gd name="T83" fmla="*/ 12 h 165"/>
              <a:gd name="T84" fmla="*/ 157 w 165"/>
              <a:gd name="T85" fmla="*/ 3 h 165"/>
              <a:gd name="T86" fmla="*/ 161 w 165"/>
              <a:gd name="T87" fmla="*/ 3 h 165"/>
              <a:gd name="T88" fmla="*/ 161 w 165"/>
              <a:gd name="T89" fmla="*/ 8 h 165"/>
              <a:gd name="T90" fmla="*/ 153 w 165"/>
              <a:gd name="T91" fmla="*/ 16 h 165"/>
              <a:gd name="T92" fmla="*/ 159 w 165"/>
              <a:gd name="T93" fmla="*/ 38 h 165"/>
              <a:gd name="T94" fmla="*/ 157 w 165"/>
              <a:gd name="T95" fmla="*/ 37 h 165"/>
              <a:gd name="T96" fmla="*/ 149 w 165"/>
              <a:gd name="T97" fmla="*/ 29 h 165"/>
              <a:gd name="T98" fmla="*/ 149 w 165"/>
              <a:gd name="T99" fmla="*/ 25 h 165"/>
              <a:gd name="T100" fmla="*/ 153 w 165"/>
              <a:gd name="T101" fmla="*/ 25 h 165"/>
              <a:gd name="T102" fmla="*/ 161 w 165"/>
              <a:gd name="T103" fmla="*/ 33 h 165"/>
              <a:gd name="T104" fmla="*/ 161 w 165"/>
              <a:gd name="T105" fmla="*/ 37 h 165"/>
              <a:gd name="T106" fmla="*/ 159 w 165"/>
              <a:gd name="T107" fmla="*/ 38 h 165"/>
              <a:gd name="T108" fmla="*/ 162 w 165"/>
              <a:gd name="T109" fmla="*/ 23 h 165"/>
              <a:gd name="T110" fmla="*/ 153 w 165"/>
              <a:gd name="T111" fmla="*/ 23 h 165"/>
              <a:gd name="T112" fmla="*/ 150 w 165"/>
              <a:gd name="T113" fmla="*/ 20 h 165"/>
              <a:gd name="T114" fmla="*/ 153 w 165"/>
              <a:gd name="T115" fmla="*/ 17 h 165"/>
              <a:gd name="T116" fmla="*/ 162 w 165"/>
              <a:gd name="T117" fmla="*/ 17 h 165"/>
              <a:gd name="T118" fmla="*/ 165 w 165"/>
              <a:gd name="T119" fmla="*/ 20 h 165"/>
              <a:gd name="T120" fmla="*/ 162 w 165"/>
              <a:gd name="T121" fmla="*/ 2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5" h="165">
                <a:moveTo>
                  <a:pt x="144" y="25"/>
                </a:moveTo>
                <a:cubicBezTo>
                  <a:pt x="121" y="48"/>
                  <a:pt x="121" y="48"/>
                  <a:pt x="121" y="48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30" y="56"/>
                  <a:pt x="130" y="60"/>
                  <a:pt x="127" y="63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7" y="78"/>
                  <a:pt x="130" y="89"/>
                  <a:pt x="130" y="100"/>
                </a:cubicBezTo>
                <a:cubicBezTo>
                  <a:pt x="130" y="136"/>
                  <a:pt x="101" y="165"/>
                  <a:pt x="65" y="165"/>
                </a:cubicBezTo>
                <a:cubicBezTo>
                  <a:pt x="29" y="165"/>
                  <a:pt x="0" y="136"/>
                  <a:pt x="0" y="100"/>
                </a:cubicBezTo>
                <a:cubicBezTo>
                  <a:pt x="0" y="64"/>
                  <a:pt x="29" y="35"/>
                  <a:pt x="65" y="35"/>
                </a:cubicBezTo>
                <a:cubicBezTo>
                  <a:pt x="76" y="35"/>
                  <a:pt x="87" y="38"/>
                  <a:pt x="96" y="43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5" y="35"/>
                  <a:pt x="108" y="35"/>
                  <a:pt x="111" y="37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39" y="21"/>
                  <a:pt x="139" y="21"/>
                  <a:pt x="139" y="21"/>
                </a:cubicBezTo>
                <a:lnTo>
                  <a:pt x="144" y="25"/>
                </a:lnTo>
                <a:close/>
                <a:moveTo>
                  <a:pt x="45" y="51"/>
                </a:moveTo>
                <a:cubicBezTo>
                  <a:pt x="31" y="56"/>
                  <a:pt x="21" y="67"/>
                  <a:pt x="15" y="80"/>
                </a:cubicBezTo>
                <a:cubicBezTo>
                  <a:pt x="14" y="83"/>
                  <a:pt x="16" y="87"/>
                  <a:pt x="19" y="88"/>
                </a:cubicBezTo>
                <a:cubicBezTo>
                  <a:pt x="19" y="88"/>
                  <a:pt x="20" y="88"/>
                  <a:pt x="21" y="88"/>
                </a:cubicBezTo>
                <a:cubicBezTo>
                  <a:pt x="23" y="88"/>
                  <a:pt x="25" y="87"/>
                  <a:pt x="26" y="85"/>
                </a:cubicBezTo>
                <a:cubicBezTo>
                  <a:pt x="31" y="74"/>
                  <a:pt x="39" y="66"/>
                  <a:pt x="49" y="62"/>
                </a:cubicBezTo>
                <a:cubicBezTo>
                  <a:pt x="52" y="61"/>
                  <a:pt x="54" y="57"/>
                  <a:pt x="52" y="54"/>
                </a:cubicBezTo>
                <a:cubicBezTo>
                  <a:pt x="51" y="51"/>
                  <a:pt x="48" y="50"/>
                  <a:pt x="45" y="51"/>
                </a:cubicBezTo>
                <a:close/>
                <a:moveTo>
                  <a:pt x="138" y="17"/>
                </a:moveTo>
                <a:cubicBezTo>
                  <a:pt x="137" y="17"/>
                  <a:pt x="137" y="17"/>
                  <a:pt x="136" y="16"/>
                </a:cubicBezTo>
                <a:cubicBezTo>
                  <a:pt x="128" y="8"/>
                  <a:pt x="128" y="8"/>
                  <a:pt x="128" y="8"/>
                </a:cubicBezTo>
                <a:cubicBezTo>
                  <a:pt x="127" y="6"/>
                  <a:pt x="127" y="5"/>
                  <a:pt x="128" y="3"/>
                </a:cubicBezTo>
                <a:cubicBezTo>
                  <a:pt x="129" y="2"/>
                  <a:pt x="131" y="2"/>
                  <a:pt x="132" y="3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1" y="13"/>
                  <a:pt x="141" y="15"/>
                  <a:pt x="140" y="16"/>
                </a:cubicBezTo>
                <a:cubicBezTo>
                  <a:pt x="140" y="17"/>
                  <a:pt x="139" y="17"/>
                  <a:pt x="138" y="17"/>
                </a:cubicBezTo>
                <a:close/>
                <a:moveTo>
                  <a:pt x="148" y="11"/>
                </a:moveTo>
                <a:cubicBezTo>
                  <a:pt x="148" y="13"/>
                  <a:pt x="146" y="14"/>
                  <a:pt x="145" y="14"/>
                </a:cubicBezTo>
                <a:cubicBezTo>
                  <a:pt x="143" y="14"/>
                  <a:pt x="142" y="13"/>
                  <a:pt x="142" y="11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1"/>
                  <a:pt x="143" y="0"/>
                  <a:pt x="145" y="0"/>
                </a:cubicBezTo>
                <a:cubicBezTo>
                  <a:pt x="146" y="0"/>
                  <a:pt x="148" y="1"/>
                  <a:pt x="148" y="3"/>
                </a:cubicBezTo>
                <a:lnTo>
                  <a:pt x="148" y="11"/>
                </a:lnTo>
                <a:close/>
                <a:moveTo>
                  <a:pt x="153" y="16"/>
                </a:moveTo>
                <a:cubicBezTo>
                  <a:pt x="152" y="17"/>
                  <a:pt x="152" y="17"/>
                  <a:pt x="151" y="17"/>
                </a:cubicBezTo>
                <a:cubicBezTo>
                  <a:pt x="150" y="17"/>
                  <a:pt x="149" y="17"/>
                  <a:pt x="149" y="16"/>
                </a:cubicBezTo>
                <a:cubicBezTo>
                  <a:pt x="148" y="15"/>
                  <a:pt x="148" y="13"/>
                  <a:pt x="149" y="1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8" y="2"/>
                  <a:pt x="160" y="2"/>
                  <a:pt x="161" y="3"/>
                </a:cubicBezTo>
                <a:cubicBezTo>
                  <a:pt x="163" y="5"/>
                  <a:pt x="163" y="6"/>
                  <a:pt x="161" y="8"/>
                </a:cubicBezTo>
                <a:lnTo>
                  <a:pt x="153" y="16"/>
                </a:lnTo>
                <a:close/>
                <a:moveTo>
                  <a:pt x="159" y="38"/>
                </a:moveTo>
                <a:cubicBezTo>
                  <a:pt x="159" y="38"/>
                  <a:pt x="158" y="38"/>
                  <a:pt x="157" y="37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8" y="28"/>
                  <a:pt x="148" y="26"/>
                  <a:pt x="149" y="25"/>
                </a:cubicBezTo>
                <a:cubicBezTo>
                  <a:pt x="150" y="23"/>
                  <a:pt x="152" y="23"/>
                  <a:pt x="153" y="25"/>
                </a:cubicBezTo>
                <a:cubicBezTo>
                  <a:pt x="161" y="33"/>
                  <a:pt x="161" y="33"/>
                  <a:pt x="161" y="33"/>
                </a:cubicBezTo>
                <a:cubicBezTo>
                  <a:pt x="163" y="34"/>
                  <a:pt x="163" y="36"/>
                  <a:pt x="161" y="37"/>
                </a:cubicBezTo>
                <a:cubicBezTo>
                  <a:pt x="161" y="38"/>
                  <a:pt x="160" y="38"/>
                  <a:pt x="159" y="38"/>
                </a:cubicBezTo>
                <a:close/>
                <a:moveTo>
                  <a:pt x="162" y="23"/>
                </a:moveTo>
                <a:cubicBezTo>
                  <a:pt x="153" y="23"/>
                  <a:pt x="153" y="23"/>
                  <a:pt x="153" y="23"/>
                </a:cubicBezTo>
                <a:cubicBezTo>
                  <a:pt x="152" y="23"/>
                  <a:pt x="150" y="22"/>
                  <a:pt x="150" y="20"/>
                </a:cubicBezTo>
                <a:cubicBezTo>
                  <a:pt x="150" y="19"/>
                  <a:pt x="152" y="17"/>
                  <a:pt x="153" y="17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4" y="17"/>
                  <a:pt x="165" y="19"/>
                  <a:pt x="165" y="20"/>
                </a:cubicBezTo>
                <a:cubicBezTo>
                  <a:pt x="165" y="22"/>
                  <a:pt x="164" y="23"/>
                  <a:pt x="162" y="2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Freeform 78"/>
          <p:cNvSpPr>
            <a:spLocks noEditPoints="1"/>
          </p:cNvSpPr>
          <p:nvPr/>
        </p:nvSpPr>
        <p:spPr bwMode="auto">
          <a:xfrm>
            <a:off x="2127097" y="2036109"/>
            <a:ext cx="179738" cy="166645"/>
          </a:xfrm>
          <a:custGeom>
            <a:avLst/>
            <a:gdLst>
              <a:gd name="T0" fmla="*/ 153 w 155"/>
              <a:gd name="T1" fmla="*/ 47 h 144"/>
              <a:gd name="T2" fmla="*/ 128 w 155"/>
              <a:gd name="T3" fmla="*/ 130 h 144"/>
              <a:gd name="T4" fmla="*/ 110 w 155"/>
              <a:gd name="T5" fmla="*/ 144 h 144"/>
              <a:gd name="T6" fmla="*/ 24 w 155"/>
              <a:gd name="T7" fmla="*/ 144 h 144"/>
              <a:gd name="T8" fmla="*/ 1 w 155"/>
              <a:gd name="T9" fmla="*/ 127 h 144"/>
              <a:gd name="T10" fmla="*/ 1 w 155"/>
              <a:gd name="T11" fmla="*/ 116 h 144"/>
              <a:gd name="T12" fmla="*/ 2 w 155"/>
              <a:gd name="T13" fmla="*/ 110 h 144"/>
              <a:gd name="T14" fmla="*/ 1 w 155"/>
              <a:gd name="T15" fmla="*/ 106 h 144"/>
              <a:gd name="T16" fmla="*/ 5 w 155"/>
              <a:gd name="T17" fmla="*/ 100 h 144"/>
              <a:gd name="T18" fmla="*/ 12 w 155"/>
              <a:gd name="T19" fmla="*/ 83 h 144"/>
              <a:gd name="T20" fmla="*/ 12 w 155"/>
              <a:gd name="T21" fmla="*/ 77 h 144"/>
              <a:gd name="T22" fmla="*/ 15 w 155"/>
              <a:gd name="T23" fmla="*/ 73 h 144"/>
              <a:gd name="T24" fmla="*/ 21 w 155"/>
              <a:gd name="T25" fmla="*/ 56 h 144"/>
              <a:gd name="T26" fmla="*/ 21 w 155"/>
              <a:gd name="T27" fmla="*/ 50 h 144"/>
              <a:gd name="T28" fmla="*/ 25 w 155"/>
              <a:gd name="T29" fmla="*/ 45 h 144"/>
              <a:gd name="T30" fmla="*/ 32 w 155"/>
              <a:gd name="T31" fmla="*/ 29 h 144"/>
              <a:gd name="T32" fmla="*/ 31 w 155"/>
              <a:gd name="T33" fmla="*/ 24 h 144"/>
              <a:gd name="T34" fmla="*/ 35 w 155"/>
              <a:gd name="T35" fmla="*/ 18 h 144"/>
              <a:gd name="T36" fmla="*/ 52 w 155"/>
              <a:gd name="T37" fmla="*/ 3 h 144"/>
              <a:gd name="T38" fmla="*/ 52 w 155"/>
              <a:gd name="T39" fmla="*/ 3 h 144"/>
              <a:gd name="T40" fmla="*/ 56 w 155"/>
              <a:gd name="T41" fmla="*/ 2 h 144"/>
              <a:gd name="T42" fmla="*/ 127 w 155"/>
              <a:gd name="T43" fmla="*/ 2 h 144"/>
              <a:gd name="T44" fmla="*/ 137 w 155"/>
              <a:gd name="T45" fmla="*/ 8 h 144"/>
              <a:gd name="T46" fmla="*/ 139 w 155"/>
              <a:gd name="T47" fmla="*/ 20 h 144"/>
              <a:gd name="T48" fmla="*/ 113 w 155"/>
              <a:gd name="T49" fmla="*/ 103 h 144"/>
              <a:gd name="T50" fmla="*/ 95 w 155"/>
              <a:gd name="T51" fmla="*/ 121 h 144"/>
              <a:gd name="T52" fmla="*/ 15 w 155"/>
              <a:gd name="T53" fmla="*/ 121 h 144"/>
              <a:gd name="T54" fmla="*/ 11 w 155"/>
              <a:gd name="T55" fmla="*/ 122 h 144"/>
              <a:gd name="T56" fmla="*/ 11 w 155"/>
              <a:gd name="T57" fmla="*/ 126 h 144"/>
              <a:gd name="T58" fmla="*/ 24 w 155"/>
              <a:gd name="T59" fmla="*/ 133 h 144"/>
              <a:gd name="T60" fmla="*/ 110 w 155"/>
              <a:gd name="T61" fmla="*/ 133 h 144"/>
              <a:gd name="T62" fmla="*/ 118 w 155"/>
              <a:gd name="T63" fmla="*/ 127 h 144"/>
              <a:gd name="T64" fmla="*/ 146 w 155"/>
              <a:gd name="T65" fmla="*/ 36 h 144"/>
              <a:gd name="T66" fmla="*/ 146 w 155"/>
              <a:gd name="T67" fmla="*/ 31 h 144"/>
              <a:gd name="T68" fmla="*/ 152 w 155"/>
              <a:gd name="T69" fmla="*/ 35 h 144"/>
              <a:gd name="T70" fmla="*/ 153 w 155"/>
              <a:gd name="T71" fmla="*/ 47 h 144"/>
              <a:gd name="T72" fmla="*/ 48 w 155"/>
              <a:gd name="T73" fmla="*/ 62 h 144"/>
              <a:gd name="T74" fmla="*/ 104 w 155"/>
              <a:gd name="T75" fmla="*/ 62 h 144"/>
              <a:gd name="T76" fmla="*/ 108 w 155"/>
              <a:gd name="T77" fmla="*/ 59 h 144"/>
              <a:gd name="T78" fmla="*/ 110 w 155"/>
              <a:gd name="T79" fmla="*/ 53 h 144"/>
              <a:gd name="T80" fmla="*/ 108 w 155"/>
              <a:gd name="T81" fmla="*/ 50 h 144"/>
              <a:gd name="T82" fmla="*/ 52 w 155"/>
              <a:gd name="T83" fmla="*/ 50 h 144"/>
              <a:gd name="T84" fmla="*/ 48 w 155"/>
              <a:gd name="T85" fmla="*/ 53 h 144"/>
              <a:gd name="T86" fmla="*/ 46 w 155"/>
              <a:gd name="T87" fmla="*/ 59 h 144"/>
              <a:gd name="T88" fmla="*/ 48 w 155"/>
              <a:gd name="T89" fmla="*/ 62 h 144"/>
              <a:gd name="T90" fmla="*/ 55 w 155"/>
              <a:gd name="T91" fmla="*/ 38 h 144"/>
              <a:gd name="T92" fmla="*/ 112 w 155"/>
              <a:gd name="T93" fmla="*/ 38 h 144"/>
              <a:gd name="T94" fmla="*/ 115 w 155"/>
              <a:gd name="T95" fmla="*/ 35 h 144"/>
              <a:gd name="T96" fmla="*/ 117 w 155"/>
              <a:gd name="T97" fmla="*/ 29 h 144"/>
              <a:gd name="T98" fmla="*/ 115 w 155"/>
              <a:gd name="T99" fmla="*/ 26 h 144"/>
              <a:gd name="T100" fmla="*/ 59 w 155"/>
              <a:gd name="T101" fmla="*/ 26 h 144"/>
              <a:gd name="T102" fmla="*/ 55 w 155"/>
              <a:gd name="T103" fmla="*/ 29 h 144"/>
              <a:gd name="T104" fmla="*/ 53 w 155"/>
              <a:gd name="T105" fmla="*/ 35 h 144"/>
              <a:gd name="T106" fmla="*/ 55 w 155"/>
              <a:gd name="T107" fmla="*/ 3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5" h="144">
                <a:moveTo>
                  <a:pt x="153" y="47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6" y="138"/>
                  <a:pt x="118" y="144"/>
                  <a:pt x="110" y="144"/>
                </a:cubicBezTo>
                <a:cubicBezTo>
                  <a:pt x="24" y="144"/>
                  <a:pt x="24" y="144"/>
                  <a:pt x="24" y="144"/>
                </a:cubicBezTo>
                <a:cubicBezTo>
                  <a:pt x="15" y="144"/>
                  <a:pt x="5" y="137"/>
                  <a:pt x="1" y="127"/>
                </a:cubicBezTo>
                <a:cubicBezTo>
                  <a:pt x="0" y="123"/>
                  <a:pt x="0" y="119"/>
                  <a:pt x="1" y="116"/>
                </a:cubicBezTo>
                <a:cubicBezTo>
                  <a:pt x="1" y="114"/>
                  <a:pt x="2" y="112"/>
                  <a:pt x="2" y="110"/>
                </a:cubicBezTo>
                <a:cubicBezTo>
                  <a:pt x="2" y="108"/>
                  <a:pt x="1" y="107"/>
                  <a:pt x="1" y="106"/>
                </a:cubicBezTo>
                <a:cubicBezTo>
                  <a:pt x="2" y="104"/>
                  <a:pt x="4" y="102"/>
                  <a:pt x="5" y="100"/>
                </a:cubicBezTo>
                <a:cubicBezTo>
                  <a:pt x="8" y="95"/>
                  <a:pt x="11" y="87"/>
                  <a:pt x="12" y="83"/>
                </a:cubicBezTo>
                <a:cubicBezTo>
                  <a:pt x="12" y="81"/>
                  <a:pt x="12" y="79"/>
                  <a:pt x="12" y="77"/>
                </a:cubicBezTo>
                <a:cubicBezTo>
                  <a:pt x="12" y="76"/>
                  <a:pt x="14" y="74"/>
                  <a:pt x="15" y="73"/>
                </a:cubicBezTo>
                <a:cubicBezTo>
                  <a:pt x="18" y="68"/>
                  <a:pt x="21" y="60"/>
                  <a:pt x="21" y="56"/>
                </a:cubicBezTo>
                <a:cubicBezTo>
                  <a:pt x="22" y="54"/>
                  <a:pt x="21" y="52"/>
                  <a:pt x="21" y="50"/>
                </a:cubicBezTo>
                <a:cubicBezTo>
                  <a:pt x="22" y="48"/>
                  <a:pt x="24" y="47"/>
                  <a:pt x="25" y="45"/>
                </a:cubicBezTo>
                <a:cubicBezTo>
                  <a:pt x="27" y="42"/>
                  <a:pt x="31" y="33"/>
                  <a:pt x="32" y="29"/>
                </a:cubicBezTo>
                <a:cubicBezTo>
                  <a:pt x="32" y="27"/>
                  <a:pt x="31" y="25"/>
                  <a:pt x="31" y="24"/>
                </a:cubicBezTo>
                <a:cubicBezTo>
                  <a:pt x="32" y="22"/>
                  <a:pt x="34" y="20"/>
                  <a:pt x="35" y="18"/>
                </a:cubicBezTo>
                <a:cubicBezTo>
                  <a:pt x="39" y="12"/>
                  <a:pt x="40" y="0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5" y="2"/>
                  <a:pt x="56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31" y="2"/>
                  <a:pt x="135" y="4"/>
                  <a:pt x="137" y="8"/>
                </a:cubicBezTo>
                <a:cubicBezTo>
                  <a:pt x="140" y="11"/>
                  <a:pt x="140" y="15"/>
                  <a:pt x="139" y="20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09" y="118"/>
                  <a:pt x="107" y="121"/>
                  <a:pt x="95" y="121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13" y="121"/>
                  <a:pt x="12" y="121"/>
                  <a:pt x="11" y="122"/>
                </a:cubicBezTo>
                <a:cubicBezTo>
                  <a:pt x="10" y="123"/>
                  <a:pt x="10" y="124"/>
                  <a:pt x="11" y="126"/>
                </a:cubicBezTo>
                <a:cubicBezTo>
                  <a:pt x="13" y="131"/>
                  <a:pt x="19" y="133"/>
                  <a:pt x="24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3" y="133"/>
                  <a:pt x="117" y="131"/>
                  <a:pt x="118" y="127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46" y="34"/>
                  <a:pt x="146" y="32"/>
                  <a:pt x="146" y="31"/>
                </a:cubicBezTo>
                <a:cubicBezTo>
                  <a:pt x="148" y="32"/>
                  <a:pt x="150" y="33"/>
                  <a:pt x="152" y="35"/>
                </a:cubicBezTo>
                <a:cubicBezTo>
                  <a:pt x="154" y="38"/>
                  <a:pt x="155" y="42"/>
                  <a:pt x="153" y="47"/>
                </a:cubicBezTo>
                <a:close/>
                <a:moveTo>
                  <a:pt x="48" y="62"/>
                </a:moveTo>
                <a:cubicBezTo>
                  <a:pt x="104" y="62"/>
                  <a:pt x="104" y="62"/>
                  <a:pt x="104" y="62"/>
                </a:cubicBezTo>
                <a:cubicBezTo>
                  <a:pt x="106" y="62"/>
                  <a:pt x="107" y="60"/>
                  <a:pt x="108" y="59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0" y="51"/>
                  <a:pt x="109" y="50"/>
                  <a:pt x="108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48" y="51"/>
                  <a:pt x="48" y="53"/>
                </a:cubicBezTo>
                <a:cubicBezTo>
                  <a:pt x="46" y="59"/>
                  <a:pt x="46" y="59"/>
                  <a:pt x="46" y="59"/>
                </a:cubicBezTo>
                <a:cubicBezTo>
                  <a:pt x="45" y="60"/>
                  <a:pt x="46" y="62"/>
                  <a:pt x="48" y="62"/>
                </a:cubicBezTo>
                <a:close/>
                <a:moveTo>
                  <a:pt x="55" y="38"/>
                </a:moveTo>
                <a:cubicBezTo>
                  <a:pt x="112" y="38"/>
                  <a:pt x="112" y="38"/>
                  <a:pt x="112" y="38"/>
                </a:cubicBezTo>
                <a:cubicBezTo>
                  <a:pt x="113" y="38"/>
                  <a:pt x="115" y="37"/>
                  <a:pt x="115" y="35"/>
                </a:cubicBezTo>
                <a:cubicBezTo>
                  <a:pt x="117" y="29"/>
                  <a:pt x="117" y="29"/>
                  <a:pt x="117" y="29"/>
                </a:cubicBezTo>
                <a:cubicBezTo>
                  <a:pt x="118" y="27"/>
                  <a:pt x="117" y="26"/>
                  <a:pt x="115" y="26"/>
                </a:cubicBezTo>
                <a:cubicBezTo>
                  <a:pt x="59" y="26"/>
                  <a:pt x="59" y="26"/>
                  <a:pt x="59" y="26"/>
                </a:cubicBezTo>
                <a:cubicBezTo>
                  <a:pt x="58" y="26"/>
                  <a:pt x="56" y="27"/>
                  <a:pt x="55" y="29"/>
                </a:cubicBezTo>
                <a:cubicBezTo>
                  <a:pt x="53" y="35"/>
                  <a:pt x="53" y="35"/>
                  <a:pt x="53" y="35"/>
                </a:cubicBezTo>
                <a:cubicBezTo>
                  <a:pt x="53" y="37"/>
                  <a:pt x="54" y="38"/>
                  <a:pt x="55" y="3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Freeform 79"/>
          <p:cNvSpPr/>
          <p:nvPr/>
        </p:nvSpPr>
        <p:spPr bwMode="auto">
          <a:xfrm>
            <a:off x="2354447" y="2038489"/>
            <a:ext cx="136887" cy="161883"/>
          </a:xfrm>
          <a:custGeom>
            <a:avLst/>
            <a:gdLst>
              <a:gd name="T0" fmla="*/ 111 w 118"/>
              <a:gd name="T1" fmla="*/ 1 h 140"/>
              <a:gd name="T2" fmla="*/ 118 w 118"/>
              <a:gd name="T3" fmla="*/ 11 h 140"/>
              <a:gd name="T4" fmla="*/ 118 w 118"/>
              <a:gd name="T5" fmla="*/ 130 h 140"/>
              <a:gd name="T6" fmla="*/ 111 w 118"/>
              <a:gd name="T7" fmla="*/ 139 h 140"/>
              <a:gd name="T8" fmla="*/ 107 w 118"/>
              <a:gd name="T9" fmla="*/ 140 h 140"/>
              <a:gd name="T10" fmla="*/ 100 w 118"/>
              <a:gd name="T11" fmla="*/ 137 h 140"/>
              <a:gd name="T12" fmla="*/ 59 w 118"/>
              <a:gd name="T13" fmla="*/ 98 h 140"/>
              <a:gd name="T14" fmla="*/ 18 w 118"/>
              <a:gd name="T15" fmla="*/ 137 h 140"/>
              <a:gd name="T16" fmla="*/ 10 w 118"/>
              <a:gd name="T17" fmla="*/ 140 h 140"/>
              <a:gd name="T18" fmla="*/ 6 w 118"/>
              <a:gd name="T19" fmla="*/ 139 h 140"/>
              <a:gd name="T20" fmla="*/ 0 w 118"/>
              <a:gd name="T21" fmla="*/ 130 h 140"/>
              <a:gd name="T22" fmla="*/ 0 w 118"/>
              <a:gd name="T23" fmla="*/ 11 h 140"/>
              <a:gd name="T24" fmla="*/ 6 w 118"/>
              <a:gd name="T25" fmla="*/ 1 h 140"/>
              <a:gd name="T26" fmla="*/ 10 w 118"/>
              <a:gd name="T27" fmla="*/ 0 h 140"/>
              <a:gd name="T28" fmla="*/ 107 w 118"/>
              <a:gd name="T29" fmla="*/ 0 h 140"/>
              <a:gd name="T30" fmla="*/ 111 w 118"/>
              <a:gd name="T31" fmla="*/ 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140">
                <a:moveTo>
                  <a:pt x="111" y="1"/>
                </a:moveTo>
                <a:cubicBezTo>
                  <a:pt x="115" y="3"/>
                  <a:pt x="118" y="7"/>
                  <a:pt x="118" y="11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34"/>
                  <a:pt x="115" y="138"/>
                  <a:pt x="111" y="139"/>
                </a:cubicBezTo>
                <a:cubicBezTo>
                  <a:pt x="110" y="140"/>
                  <a:pt x="109" y="140"/>
                  <a:pt x="107" y="140"/>
                </a:cubicBezTo>
                <a:cubicBezTo>
                  <a:pt x="104" y="140"/>
                  <a:pt x="102" y="139"/>
                  <a:pt x="100" y="137"/>
                </a:cubicBezTo>
                <a:cubicBezTo>
                  <a:pt x="59" y="98"/>
                  <a:pt x="59" y="98"/>
                  <a:pt x="59" y="98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6" y="139"/>
                  <a:pt x="13" y="140"/>
                  <a:pt x="10" y="140"/>
                </a:cubicBezTo>
                <a:cubicBezTo>
                  <a:pt x="9" y="140"/>
                  <a:pt x="8" y="140"/>
                  <a:pt x="6" y="139"/>
                </a:cubicBezTo>
                <a:cubicBezTo>
                  <a:pt x="2" y="138"/>
                  <a:pt x="0" y="134"/>
                  <a:pt x="0" y="13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7"/>
                  <a:pt x="2" y="3"/>
                  <a:pt x="6" y="1"/>
                </a:cubicBezTo>
                <a:cubicBezTo>
                  <a:pt x="8" y="1"/>
                  <a:pt x="9" y="0"/>
                  <a:pt x="10" y="0"/>
                </a:cubicBezTo>
                <a:cubicBezTo>
                  <a:pt x="13" y="0"/>
                  <a:pt x="104" y="0"/>
                  <a:pt x="107" y="0"/>
                </a:cubicBezTo>
                <a:cubicBezTo>
                  <a:pt x="109" y="0"/>
                  <a:pt x="110" y="1"/>
                  <a:pt x="111" y="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80"/>
          <p:cNvSpPr>
            <a:spLocks noEditPoints="1"/>
          </p:cNvSpPr>
          <p:nvPr/>
        </p:nvSpPr>
        <p:spPr bwMode="auto">
          <a:xfrm>
            <a:off x="2537756" y="2038489"/>
            <a:ext cx="151170" cy="171405"/>
          </a:xfrm>
          <a:custGeom>
            <a:avLst/>
            <a:gdLst>
              <a:gd name="T0" fmla="*/ 127 w 127"/>
              <a:gd name="T1" fmla="*/ 0 h 144"/>
              <a:gd name="T2" fmla="*/ 116 w 127"/>
              <a:gd name="T3" fmla="*/ 130 h 144"/>
              <a:gd name="T4" fmla="*/ 64 w 127"/>
              <a:gd name="T5" fmla="*/ 144 h 144"/>
              <a:gd name="T6" fmla="*/ 12 w 127"/>
              <a:gd name="T7" fmla="*/ 130 h 144"/>
              <a:gd name="T8" fmla="*/ 0 w 127"/>
              <a:gd name="T9" fmla="*/ 0 h 144"/>
              <a:gd name="T10" fmla="*/ 127 w 127"/>
              <a:gd name="T11" fmla="*/ 0 h 144"/>
              <a:gd name="T12" fmla="*/ 104 w 127"/>
              <a:gd name="T13" fmla="*/ 27 h 144"/>
              <a:gd name="T14" fmla="*/ 25 w 127"/>
              <a:gd name="T15" fmla="*/ 27 h 144"/>
              <a:gd name="T16" fmla="*/ 29 w 127"/>
              <a:gd name="T17" fmla="*/ 75 h 144"/>
              <a:gd name="T18" fmla="*/ 83 w 127"/>
              <a:gd name="T19" fmla="*/ 75 h 144"/>
              <a:gd name="T20" fmla="*/ 81 w 127"/>
              <a:gd name="T21" fmla="*/ 95 h 144"/>
              <a:gd name="T22" fmla="*/ 64 w 127"/>
              <a:gd name="T23" fmla="*/ 100 h 144"/>
              <a:gd name="T24" fmla="*/ 46 w 127"/>
              <a:gd name="T25" fmla="*/ 95 h 144"/>
              <a:gd name="T26" fmla="*/ 45 w 127"/>
              <a:gd name="T27" fmla="*/ 83 h 144"/>
              <a:gd name="T28" fmla="*/ 30 w 127"/>
              <a:gd name="T29" fmla="*/ 83 h 144"/>
              <a:gd name="T30" fmla="*/ 32 w 127"/>
              <a:gd name="T31" fmla="*/ 108 h 144"/>
              <a:gd name="T32" fmla="*/ 64 w 127"/>
              <a:gd name="T33" fmla="*/ 117 h 144"/>
              <a:gd name="T34" fmla="*/ 65 w 127"/>
              <a:gd name="T35" fmla="*/ 117 h 144"/>
              <a:gd name="T36" fmla="*/ 65 w 127"/>
              <a:gd name="T37" fmla="*/ 117 h 144"/>
              <a:gd name="T38" fmla="*/ 97 w 127"/>
              <a:gd name="T39" fmla="*/ 108 h 144"/>
              <a:gd name="T40" fmla="*/ 101 w 127"/>
              <a:gd name="T41" fmla="*/ 59 h 144"/>
              <a:gd name="T42" fmla="*/ 43 w 127"/>
              <a:gd name="T43" fmla="*/ 59 h 144"/>
              <a:gd name="T44" fmla="*/ 41 w 127"/>
              <a:gd name="T45" fmla="*/ 43 h 144"/>
              <a:gd name="T46" fmla="*/ 103 w 127"/>
              <a:gd name="T47" fmla="*/ 43 h 144"/>
              <a:gd name="T48" fmla="*/ 104 w 127"/>
              <a:gd name="T49" fmla="*/ 2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7" h="144">
                <a:moveTo>
                  <a:pt x="127" y="0"/>
                </a:moveTo>
                <a:lnTo>
                  <a:pt x="116" y="130"/>
                </a:lnTo>
                <a:lnTo>
                  <a:pt x="64" y="144"/>
                </a:lnTo>
                <a:lnTo>
                  <a:pt x="12" y="130"/>
                </a:lnTo>
                <a:lnTo>
                  <a:pt x="0" y="0"/>
                </a:lnTo>
                <a:lnTo>
                  <a:pt x="127" y="0"/>
                </a:lnTo>
                <a:close/>
                <a:moveTo>
                  <a:pt x="104" y="27"/>
                </a:moveTo>
                <a:lnTo>
                  <a:pt x="25" y="27"/>
                </a:lnTo>
                <a:lnTo>
                  <a:pt x="29" y="75"/>
                </a:lnTo>
                <a:lnTo>
                  <a:pt x="83" y="75"/>
                </a:lnTo>
                <a:lnTo>
                  <a:pt x="81" y="95"/>
                </a:lnTo>
                <a:lnTo>
                  <a:pt x="64" y="100"/>
                </a:lnTo>
                <a:lnTo>
                  <a:pt x="46" y="95"/>
                </a:lnTo>
                <a:lnTo>
                  <a:pt x="45" y="83"/>
                </a:lnTo>
                <a:lnTo>
                  <a:pt x="30" y="83"/>
                </a:lnTo>
                <a:lnTo>
                  <a:pt x="32" y="108"/>
                </a:lnTo>
                <a:lnTo>
                  <a:pt x="64" y="117"/>
                </a:lnTo>
                <a:lnTo>
                  <a:pt x="65" y="117"/>
                </a:lnTo>
                <a:lnTo>
                  <a:pt x="65" y="117"/>
                </a:lnTo>
                <a:lnTo>
                  <a:pt x="97" y="108"/>
                </a:lnTo>
                <a:lnTo>
                  <a:pt x="101" y="59"/>
                </a:lnTo>
                <a:lnTo>
                  <a:pt x="43" y="59"/>
                </a:lnTo>
                <a:lnTo>
                  <a:pt x="41" y="43"/>
                </a:lnTo>
                <a:lnTo>
                  <a:pt x="103" y="43"/>
                </a:lnTo>
                <a:lnTo>
                  <a:pt x="104" y="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81"/>
          <p:cNvSpPr>
            <a:spLocks noEditPoints="1"/>
          </p:cNvSpPr>
          <p:nvPr/>
        </p:nvSpPr>
        <p:spPr bwMode="auto">
          <a:xfrm>
            <a:off x="2732966" y="2038489"/>
            <a:ext cx="147600" cy="152360"/>
          </a:xfrm>
          <a:custGeom>
            <a:avLst/>
            <a:gdLst>
              <a:gd name="T0" fmla="*/ 92 w 127"/>
              <a:gd name="T1" fmla="*/ 92 h 131"/>
              <a:gd name="T2" fmla="*/ 89 w 127"/>
              <a:gd name="T3" fmla="*/ 95 h 131"/>
              <a:gd name="T4" fmla="*/ 74 w 127"/>
              <a:gd name="T5" fmla="*/ 95 h 131"/>
              <a:gd name="T6" fmla="*/ 71 w 127"/>
              <a:gd name="T7" fmla="*/ 92 h 131"/>
              <a:gd name="T8" fmla="*/ 71 w 127"/>
              <a:gd name="T9" fmla="*/ 46 h 131"/>
              <a:gd name="T10" fmla="*/ 46 w 127"/>
              <a:gd name="T11" fmla="*/ 21 h 131"/>
              <a:gd name="T12" fmla="*/ 21 w 127"/>
              <a:gd name="T13" fmla="*/ 21 h 131"/>
              <a:gd name="T14" fmla="*/ 21 w 127"/>
              <a:gd name="T15" fmla="*/ 128 h 131"/>
              <a:gd name="T16" fmla="*/ 18 w 127"/>
              <a:gd name="T17" fmla="*/ 131 h 131"/>
              <a:gd name="T18" fmla="*/ 3 w 127"/>
              <a:gd name="T19" fmla="*/ 131 h 131"/>
              <a:gd name="T20" fmla="*/ 0 w 127"/>
              <a:gd name="T21" fmla="*/ 128 h 131"/>
              <a:gd name="T22" fmla="*/ 0 w 127"/>
              <a:gd name="T23" fmla="*/ 3 h 131"/>
              <a:gd name="T24" fmla="*/ 3 w 127"/>
              <a:gd name="T25" fmla="*/ 0 h 131"/>
              <a:gd name="T26" fmla="*/ 46 w 127"/>
              <a:gd name="T27" fmla="*/ 0 h 131"/>
              <a:gd name="T28" fmla="*/ 92 w 127"/>
              <a:gd name="T29" fmla="*/ 46 h 131"/>
              <a:gd name="T30" fmla="*/ 92 w 127"/>
              <a:gd name="T31" fmla="*/ 92 h 131"/>
              <a:gd name="T32" fmla="*/ 127 w 127"/>
              <a:gd name="T33" fmla="*/ 85 h 131"/>
              <a:gd name="T34" fmla="*/ 81 w 127"/>
              <a:gd name="T35" fmla="*/ 131 h 131"/>
              <a:gd name="T36" fmla="*/ 38 w 127"/>
              <a:gd name="T37" fmla="*/ 131 h 131"/>
              <a:gd name="T38" fmla="*/ 35 w 127"/>
              <a:gd name="T39" fmla="*/ 128 h 131"/>
              <a:gd name="T40" fmla="*/ 35 w 127"/>
              <a:gd name="T41" fmla="*/ 39 h 131"/>
              <a:gd name="T42" fmla="*/ 38 w 127"/>
              <a:gd name="T43" fmla="*/ 36 h 131"/>
              <a:gd name="T44" fmla="*/ 53 w 127"/>
              <a:gd name="T45" fmla="*/ 36 h 131"/>
              <a:gd name="T46" fmla="*/ 56 w 127"/>
              <a:gd name="T47" fmla="*/ 39 h 131"/>
              <a:gd name="T48" fmla="*/ 56 w 127"/>
              <a:gd name="T49" fmla="*/ 110 h 131"/>
              <a:gd name="T50" fmla="*/ 81 w 127"/>
              <a:gd name="T51" fmla="*/ 110 h 131"/>
              <a:gd name="T52" fmla="*/ 106 w 127"/>
              <a:gd name="T53" fmla="*/ 85 h 131"/>
              <a:gd name="T54" fmla="*/ 106 w 127"/>
              <a:gd name="T55" fmla="*/ 3 h 131"/>
              <a:gd name="T56" fmla="*/ 109 w 127"/>
              <a:gd name="T57" fmla="*/ 0 h 131"/>
              <a:gd name="T58" fmla="*/ 124 w 127"/>
              <a:gd name="T59" fmla="*/ 0 h 131"/>
              <a:gd name="T60" fmla="*/ 127 w 127"/>
              <a:gd name="T61" fmla="*/ 3 h 131"/>
              <a:gd name="T62" fmla="*/ 127 w 127"/>
              <a:gd name="T63" fmla="*/ 8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" h="131">
                <a:moveTo>
                  <a:pt x="92" y="92"/>
                </a:moveTo>
                <a:cubicBezTo>
                  <a:pt x="92" y="94"/>
                  <a:pt x="90" y="95"/>
                  <a:pt x="89" y="95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95"/>
                  <a:pt x="71" y="94"/>
                  <a:pt x="71" y="92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32"/>
                  <a:pt x="60" y="21"/>
                  <a:pt x="46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21" y="129"/>
                  <a:pt x="19" y="131"/>
                  <a:pt x="18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1" y="131"/>
                  <a:pt x="0" y="129"/>
                  <a:pt x="0" y="128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71" y="0"/>
                  <a:pt x="92" y="21"/>
                  <a:pt x="92" y="46"/>
                </a:cubicBezTo>
                <a:lnTo>
                  <a:pt x="92" y="92"/>
                </a:lnTo>
                <a:close/>
                <a:moveTo>
                  <a:pt x="127" y="85"/>
                </a:moveTo>
                <a:cubicBezTo>
                  <a:pt x="127" y="110"/>
                  <a:pt x="107" y="131"/>
                  <a:pt x="81" y="131"/>
                </a:cubicBezTo>
                <a:cubicBezTo>
                  <a:pt x="38" y="131"/>
                  <a:pt x="38" y="131"/>
                  <a:pt x="38" y="131"/>
                </a:cubicBezTo>
                <a:cubicBezTo>
                  <a:pt x="37" y="131"/>
                  <a:pt x="35" y="129"/>
                  <a:pt x="35" y="128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7"/>
                  <a:pt x="37" y="36"/>
                  <a:pt x="38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5" y="36"/>
                  <a:pt x="56" y="37"/>
                  <a:pt x="56" y="39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81" y="110"/>
                  <a:pt x="81" y="110"/>
                  <a:pt x="81" y="110"/>
                </a:cubicBezTo>
                <a:cubicBezTo>
                  <a:pt x="95" y="110"/>
                  <a:pt x="106" y="99"/>
                  <a:pt x="106" y="85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2"/>
                  <a:pt x="108" y="0"/>
                  <a:pt x="10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6" y="0"/>
                  <a:pt x="127" y="2"/>
                  <a:pt x="127" y="3"/>
                </a:cubicBezTo>
                <a:lnTo>
                  <a:pt x="127" y="8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82"/>
          <p:cNvSpPr>
            <a:spLocks noEditPoints="1"/>
          </p:cNvSpPr>
          <p:nvPr/>
        </p:nvSpPr>
        <p:spPr bwMode="auto">
          <a:xfrm>
            <a:off x="2944842" y="2052774"/>
            <a:ext cx="220209" cy="138077"/>
          </a:xfrm>
          <a:custGeom>
            <a:avLst/>
            <a:gdLst>
              <a:gd name="T0" fmla="*/ 55 w 190"/>
              <a:gd name="T1" fmla="*/ 0 h 119"/>
              <a:gd name="T2" fmla="*/ 93 w 190"/>
              <a:gd name="T3" fmla="*/ 29 h 119"/>
              <a:gd name="T4" fmla="*/ 77 w 190"/>
              <a:gd name="T5" fmla="*/ 53 h 119"/>
              <a:gd name="T6" fmla="*/ 98 w 190"/>
              <a:gd name="T7" fmla="*/ 83 h 119"/>
              <a:gd name="T8" fmla="*/ 57 w 190"/>
              <a:gd name="T9" fmla="*/ 117 h 119"/>
              <a:gd name="T10" fmla="*/ 0 w 190"/>
              <a:gd name="T11" fmla="*/ 117 h 119"/>
              <a:gd name="T12" fmla="*/ 0 w 190"/>
              <a:gd name="T13" fmla="*/ 0 h 119"/>
              <a:gd name="T14" fmla="*/ 55 w 190"/>
              <a:gd name="T15" fmla="*/ 0 h 119"/>
              <a:gd name="T16" fmla="*/ 52 w 190"/>
              <a:gd name="T17" fmla="*/ 47 h 119"/>
              <a:gd name="T18" fmla="*/ 68 w 190"/>
              <a:gd name="T19" fmla="*/ 33 h 119"/>
              <a:gd name="T20" fmla="*/ 50 w 190"/>
              <a:gd name="T21" fmla="*/ 20 h 119"/>
              <a:gd name="T22" fmla="*/ 26 w 190"/>
              <a:gd name="T23" fmla="*/ 20 h 119"/>
              <a:gd name="T24" fmla="*/ 26 w 190"/>
              <a:gd name="T25" fmla="*/ 47 h 119"/>
              <a:gd name="T26" fmla="*/ 52 w 190"/>
              <a:gd name="T27" fmla="*/ 47 h 119"/>
              <a:gd name="T28" fmla="*/ 53 w 190"/>
              <a:gd name="T29" fmla="*/ 97 h 119"/>
              <a:gd name="T30" fmla="*/ 72 w 190"/>
              <a:gd name="T31" fmla="*/ 81 h 119"/>
              <a:gd name="T32" fmla="*/ 54 w 190"/>
              <a:gd name="T33" fmla="*/ 65 h 119"/>
              <a:gd name="T34" fmla="*/ 26 w 190"/>
              <a:gd name="T35" fmla="*/ 65 h 119"/>
              <a:gd name="T36" fmla="*/ 26 w 190"/>
              <a:gd name="T37" fmla="*/ 97 h 119"/>
              <a:gd name="T38" fmla="*/ 53 w 190"/>
              <a:gd name="T39" fmla="*/ 97 h 119"/>
              <a:gd name="T40" fmla="*/ 168 w 190"/>
              <a:gd name="T41" fmla="*/ 90 h 119"/>
              <a:gd name="T42" fmla="*/ 188 w 190"/>
              <a:gd name="T43" fmla="*/ 90 h 119"/>
              <a:gd name="T44" fmla="*/ 149 w 190"/>
              <a:gd name="T45" fmla="*/ 119 h 119"/>
              <a:gd name="T46" fmla="*/ 105 w 190"/>
              <a:gd name="T47" fmla="*/ 74 h 119"/>
              <a:gd name="T48" fmla="*/ 149 w 190"/>
              <a:gd name="T49" fmla="*/ 30 h 119"/>
              <a:gd name="T50" fmla="*/ 190 w 190"/>
              <a:gd name="T51" fmla="*/ 76 h 119"/>
              <a:gd name="T52" fmla="*/ 189 w 190"/>
              <a:gd name="T53" fmla="*/ 80 h 119"/>
              <a:gd name="T54" fmla="*/ 129 w 190"/>
              <a:gd name="T55" fmla="*/ 80 h 119"/>
              <a:gd name="T56" fmla="*/ 149 w 190"/>
              <a:gd name="T57" fmla="*/ 101 h 119"/>
              <a:gd name="T58" fmla="*/ 168 w 190"/>
              <a:gd name="T59" fmla="*/ 90 h 119"/>
              <a:gd name="T60" fmla="*/ 124 w 190"/>
              <a:gd name="T61" fmla="*/ 8 h 119"/>
              <a:gd name="T62" fmla="*/ 124 w 190"/>
              <a:gd name="T63" fmla="*/ 19 h 119"/>
              <a:gd name="T64" fmla="*/ 171 w 190"/>
              <a:gd name="T65" fmla="*/ 19 h 119"/>
              <a:gd name="T66" fmla="*/ 171 w 190"/>
              <a:gd name="T67" fmla="*/ 8 h 119"/>
              <a:gd name="T68" fmla="*/ 124 w 190"/>
              <a:gd name="T69" fmla="*/ 8 h 119"/>
              <a:gd name="T70" fmla="*/ 129 w 190"/>
              <a:gd name="T71" fmla="*/ 65 h 119"/>
              <a:gd name="T72" fmla="*/ 166 w 190"/>
              <a:gd name="T73" fmla="*/ 65 h 119"/>
              <a:gd name="T74" fmla="*/ 148 w 190"/>
              <a:gd name="T75" fmla="*/ 47 h 119"/>
              <a:gd name="T76" fmla="*/ 129 w 190"/>
              <a:gd name="T77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0" h="119">
                <a:moveTo>
                  <a:pt x="55" y="0"/>
                </a:moveTo>
                <a:cubicBezTo>
                  <a:pt x="75" y="0"/>
                  <a:pt x="93" y="6"/>
                  <a:pt x="93" y="29"/>
                </a:cubicBezTo>
                <a:cubicBezTo>
                  <a:pt x="93" y="41"/>
                  <a:pt x="87" y="48"/>
                  <a:pt x="77" y="53"/>
                </a:cubicBezTo>
                <a:cubicBezTo>
                  <a:pt x="91" y="57"/>
                  <a:pt x="98" y="68"/>
                  <a:pt x="98" y="83"/>
                </a:cubicBezTo>
                <a:cubicBezTo>
                  <a:pt x="98" y="106"/>
                  <a:pt x="78" y="117"/>
                  <a:pt x="57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0"/>
                  <a:pt x="0" y="0"/>
                  <a:pt x="0" y="0"/>
                </a:cubicBezTo>
                <a:lnTo>
                  <a:pt x="55" y="0"/>
                </a:lnTo>
                <a:close/>
                <a:moveTo>
                  <a:pt x="52" y="47"/>
                </a:moveTo>
                <a:cubicBezTo>
                  <a:pt x="61" y="47"/>
                  <a:pt x="68" y="43"/>
                  <a:pt x="68" y="33"/>
                </a:cubicBezTo>
                <a:cubicBezTo>
                  <a:pt x="68" y="23"/>
                  <a:pt x="59" y="20"/>
                  <a:pt x="50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47"/>
                  <a:pt x="26" y="47"/>
                  <a:pt x="26" y="47"/>
                </a:cubicBezTo>
                <a:lnTo>
                  <a:pt x="52" y="47"/>
                </a:lnTo>
                <a:close/>
                <a:moveTo>
                  <a:pt x="53" y="97"/>
                </a:moveTo>
                <a:cubicBezTo>
                  <a:pt x="64" y="97"/>
                  <a:pt x="72" y="93"/>
                  <a:pt x="72" y="81"/>
                </a:cubicBezTo>
                <a:cubicBezTo>
                  <a:pt x="72" y="69"/>
                  <a:pt x="65" y="65"/>
                  <a:pt x="54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97"/>
                  <a:pt x="26" y="97"/>
                  <a:pt x="26" y="97"/>
                </a:cubicBezTo>
                <a:lnTo>
                  <a:pt x="53" y="97"/>
                </a:lnTo>
                <a:close/>
                <a:moveTo>
                  <a:pt x="168" y="90"/>
                </a:moveTo>
                <a:cubicBezTo>
                  <a:pt x="188" y="90"/>
                  <a:pt x="188" y="90"/>
                  <a:pt x="188" y="90"/>
                </a:cubicBezTo>
                <a:cubicBezTo>
                  <a:pt x="182" y="110"/>
                  <a:pt x="169" y="119"/>
                  <a:pt x="149" y="119"/>
                </a:cubicBezTo>
                <a:cubicBezTo>
                  <a:pt x="122" y="119"/>
                  <a:pt x="105" y="101"/>
                  <a:pt x="105" y="74"/>
                </a:cubicBezTo>
                <a:cubicBezTo>
                  <a:pt x="105" y="49"/>
                  <a:pt x="123" y="30"/>
                  <a:pt x="149" y="30"/>
                </a:cubicBezTo>
                <a:cubicBezTo>
                  <a:pt x="175" y="30"/>
                  <a:pt x="190" y="51"/>
                  <a:pt x="190" y="76"/>
                </a:cubicBezTo>
                <a:cubicBezTo>
                  <a:pt x="190" y="77"/>
                  <a:pt x="190" y="79"/>
                  <a:pt x="189" y="80"/>
                </a:cubicBezTo>
                <a:cubicBezTo>
                  <a:pt x="129" y="80"/>
                  <a:pt x="129" y="80"/>
                  <a:pt x="129" y="80"/>
                </a:cubicBezTo>
                <a:cubicBezTo>
                  <a:pt x="129" y="93"/>
                  <a:pt x="136" y="101"/>
                  <a:pt x="149" y="101"/>
                </a:cubicBezTo>
                <a:cubicBezTo>
                  <a:pt x="156" y="101"/>
                  <a:pt x="165" y="98"/>
                  <a:pt x="168" y="90"/>
                </a:cubicBezTo>
                <a:close/>
                <a:moveTo>
                  <a:pt x="124" y="8"/>
                </a:moveTo>
                <a:cubicBezTo>
                  <a:pt x="124" y="19"/>
                  <a:pt x="124" y="19"/>
                  <a:pt x="124" y="19"/>
                </a:cubicBezTo>
                <a:cubicBezTo>
                  <a:pt x="171" y="19"/>
                  <a:pt x="171" y="19"/>
                  <a:pt x="171" y="19"/>
                </a:cubicBezTo>
                <a:cubicBezTo>
                  <a:pt x="171" y="8"/>
                  <a:pt x="171" y="8"/>
                  <a:pt x="171" y="8"/>
                </a:cubicBezTo>
                <a:lnTo>
                  <a:pt x="124" y="8"/>
                </a:lnTo>
                <a:close/>
                <a:moveTo>
                  <a:pt x="129" y="65"/>
                </a:moveTo>
                <a:cubicBezTo>
                  <a:pt x="166" y="65"/>
                  <a:pt x="166" y="65"/>
                  <a:pt x="166" y="65"/>
                </a:cubicBezTo>
                <a:cubicBezTo>
                  <a:pt x="165" y="54"/>
                  <a:pt x="160" y="47"/>
                  <a:pt x="148" y="47"/>
                </a:cubicBezTo>
                <a:cubicBezTo>
                  <a:pt x="137" y="47"/>
                  <a:pt x="129" y="54"/>
                  <a:pt x="129" y="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Freeform 83"/>
          <p:cNvSpPr>
            <a:spLocks noEditPoints="1"/>
          </p:cNvSpPr>
          <p:nvPr/>
        </p:nvSpPr>
        <p:spPr bwMode="auto">
          <a:xfrm>
            <a:off x="3209093" y="2038490"/>
            <a:ext cx="163074" cy="164264"/>
          </a:xfrm>
          <a:custGeom>
            <a:avLst/>
            <a:gdLst>
              <a:gd name="T0" fmla="*/ 141 w 141"/>
              <a:gd name="T1" fmla="*/ 27 h 142"/>
              <a:gd name="T2" fmla="*/ 141 w 141"/>
              <a:gd name="T3" fmla="*/ 116 h 142"/>
              <a:gd name="T4" fmla="*/ 115 w 141"/>
              <a:gd name="T5" fmla="*/ 142 h 142"/>
              <a:gd name="T6" fmla="*/ 26 w 141"/>
              <a:gd name="T7" fmla="*/ 142 h 142"/>
              <a:gd name="T8" fmla="*/ 0 w 141"/>
              <a:gd name="T9" fmla="*/ 116 h 142"/>
              <a:gd name="T10" fmla="*/ 0 w 141"/>
              <a:gd name="T11" fmla="*/ 27 h 142"/>
              <a:gd name="T12" fmla="*/ 26 w 141"/>
              <a:gd name="T13" fmla="*/ 0 h 142"/>
              <a:gd name="T14" fmla="*/ 115 w 141"/>
              <a:gd name="T15" fmla="*/ 0 h 142"/>
              <a:gd name="T16" fmla="*/ 141 w 141"/>
              <a:gd name="T17" fmla="*/ 27 h 142"/>
              <a:gd name="T18" fmla="*/ 11 w 141"/>
              <a:gd name="T19" fmla="*/ 34 h 142"/>
              <a:gd name="T20" fmla="*/ 11 w 141"/>
              <a:gd name="T21" fmla="*/ 107 h 142"/>
              <a:gd name="T22" fmla="*/ 47 w 141"/>
              <a:gd name="T23" fmla="*/ 107 h 142"/>
              <a:gd name="T24" fmla="*/ 72 w 141"/>
              <a:gd name="T25" fmla="*/ 86 h 142"/>
              <a:gd name="T26" fmla="*/ 59 w 141"/>
              <a:gd name="T27" fmla="*/ 68 h 142"/>
              <a:gd name="T28" fmla="*/ 69 w 141"/>
              <a:gd name="T29" fmla="*/ 52 h 142"/>
              <a:gd name="T30" fmla="*/ 46 w 141"/>
              <a:gd name="T31" fmla="*/ 34 h 142"/>
              <a:gd name="T32" fmla="*/ 11 w 141"/>
              <a:gd name="T33" fmla="*/ 34 h 142"/>
              <a:gd name="T34" fmla="*/ 27 w 141"/>
              <a:gd name="T35" fmla="*/ 64 h 142"/>
              <a:gd name="T36" fmla="*/ 27 w 141"/>
              <a:gd name="T37" fmla="*/ 47 h 142"/>
              <a:gd name="T38" fmla="*/ 42 w 141"/>
              <a:gd name="T39" fmla="*/ 47 h 142"/>
              <a:gd name="T40" fmla="*/ 53 w 141"/>
              <a:gd name="T41" fmla="*/ 55 h 142"/>
              <a:gd name="T42" fmla="*/ 44 w 141"/>
              <a:gd name="T43" fmla="*/ 64 h 142"/>
              <a:gd name="T44" fmla="*/ 27 w 141"/>
              <a:gd name="T45" fmla="*/ 64 h 142"/>
              <a:gd name="T46" fmla="*/ 27 w 141"/>
              <a:gd name="T47" fmla="*/ 95 h 142"/>
              <a:gd name="T48" fmla="*/ 27 w 141"/>
              <a:gd name="T49" fmla="*/ 75 h 142"/>
              <a:gd name="T50" fmla="*/ 45 w 141"/>
              <a:gd name="T51" fmla="*/ 75 h 142"/>
              <a:gd name="T52" fmla="*/ 56 w 141"/>
              <a:gd name="T53" fmla="*/ 85 h 142"/>
              <a:gd name="T54" fmla="*/ 44 w 141"/>
              <a:gd name="T55" fmla="*/ 95 h 142"/>
              <a:gd name="T56" fmla="*/ 27 w 141"/>
              <a:gd name="T57" fmla="*/ 95 h 142"/>
              <a:gd name="T58" fmla="*/ 92 w 141"/>
              <a:gd name="T59" fmla="*/ 84 h 142"/>
              <a:gd name="T60" fmla="*/ 130 w 141"/>
              <a:gd name="T61" fmla="*/ 84 h 142"/>
              <a:gd name="T62" fmla="*/ 130 w 141"/>
              <a:gd name="T63" fmla="*/ 81 h 142"/>
              <a:gd name="T64" fmla="*/ 104 w 141"/>
              <a:gd name="T65" fmla="*/ 53 h 142"/>
              <a:gd name="T66" fmla="*/ 77 w 141"/>
              <a:gd name="T67" fmla="*/ 81 h 142"/>
              <a:gd name="T68" fmla="*/ 104 w 141"/>
              <a:gd name="T69" fmla="*/ 108 h 142"/>
              <a:gd name="T70" fmla="*/ 129 w 141"/>
              <a:gd name="T71" fmla="*/ 91 h 142"/>
              <a:gd name="T72" fmla="*/ 116 w 141"/>
              <a:gd name="T73" fmla="*/ 91 h 142"/>
              <a:gd name="T74" fmla="*/ 104 w 141"/>
              <a:gd name="T75" fmla="*/ 98 h 142"/>
              <a:gd name="T76" fmla="*/ 92 w 141"/>
              <a:gd name="T77" fmla="*/ 84 h 142"/>
              <a:gd name="T78" fmla="*/ 118 w 141"/>
              <a:gd name="T79" fmla="*/ 39 h 142"/>
              <a:gd name="T80" fmla="*/ 118 w 141"/>
              <a:gd name="T81" fmla="*/ 46 h 142"/>
              <a:gd name="T82" fmla="*/ 89 w 141"/>
              <a:gd name="T83" fmla="*/ 46 h 142"/>
              <a:gd name="T84" fmla="*/ 89 w 141"/>
              <a:gd name="T85" fmla="*/ 39 h 142"/>
              <a:gd name="T86" fmla="*/ 118 w 141"/>
              <a:gd name="T87" fmla="*/ 39 h 142"/>
              <a:gd name="T88" fmla="*/ 115 w 141"/>
              <a:gd name="T89" fmla="*/ 75 h 142"/>
              <a:gd name="T90" fmla="*/ 92 w 141"/>
              <a:gd name="T91" fmla="*/ 75 h 142"/>
              <a:gd name="T92" fmla="*/ 104 w 141"/>
              <a:gd name="T93" fmla="*/ 64 h 142"/>
              <a:gd name="T94" fmla="*/ 115 w 141"/>
              <a:gd name="T95" fmla="*/ 7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1" h="142">
                <a:moveTo>
                  <a:pt x="141" y="27"/>
                </a:moveTo>
                <a:cubicBezTo>
                  <a:pt x="141" y="116"/>
                  <a:pt x="141" y="116"/>
                  <a:pt x="141" y="116"/>
                </a:cubicBezTo>
                <a:cubicBezTo>
                  <a:pt x="141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1" y="12"/>
                  <a:pt x="141" y="27"/>
                </a:cubicBezTo>
                <a:close/>
                <a:moveTo>
                  <a:pt x="11" y="34"/>
                </a:moveTo>
                <a:cubicBezTo>
                  <a:pt x="11" y="107"/>
                  <a:pt x="11" y="107"/>
                  <a:pt x="11" y="10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60" y="107"/>
                  <a:pt x="72" y="101"/>
                  <a:pt x="72" y="86"/>
                </a:cubicBezTo>
                <a:cubicBezTo>
                  <a:pt x="72" y="77"/>
                  <a:pt x="68" y="70"/>
                  <a:pt x="59" y="68"/>
                </a:cubicBezTo>
                <a:cubicBezTo>
                  <a:pt x="65" y="64"/>
                  <a:pt x="69" y="60"/>
                  <a:pt x="69" y="52"/>
                </a:cubicBezTo>
                <a:cubicBezTo>
                  <a:pt x="69" y="38"/>
                  <a:pt x="58" y="34"/>
                  <a:pt x="46" y="34"/>
                </a:cubicBezTo>
                <a:lnTo>
                  <a:pt x="11" y="34"/>
                </a:lnTo>
                <a:close/>
                <a:moveTo>
                  <a:pt x="27" y="64"/>
                </a:moveTo>
                <a:cubicBezTo>
                  <a:pt x="27" y="47"/>
                  <a:pt x="27" y="47"/>
                  <a:pt x="27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8" y="47"/>
                  <a:pt x="53" y="48"/>
                  <a:pt x="53" y="55"/>
                </a:cubicBezTo>
                <a:cubicBezTo>
                  <a:pt x="53" y="61"/>
                  <a:pt x="49" y="64"/>
                  <a:pt x="44" y="64"/>
                </a:cubicBezTo>
                <a:lnTo>
                  <a:pt x="27" y="64"/>
                </a:lnTo>
                <a:close/>
                <a:moveTo>
                  <a:pt x="27" y="95"/>
                </a:moveTo>
                <a:cubicBezTo>
                  <a:pt x="27" y="75"/>
                  <a:pt x="27" y="75"/>
                  <a:pt x="27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52" y="75"/>
                  <a:pt x="56" y="78"/>
                  <a:pt x="56" y="85"/>
                </a:cubicBezTo>
                <a:cubicBezTo>
                  <a:pt x="56" y="92"/>
                  <a:pt x="51" y="95"/>
                  <a:pt x="44" y="95"/>
                </a:cubicBezTo>
                <a:lnTo>
                  <a:pt x="27" y="95"/>
                </a:lnTo>
                <a:close/>
                <a:moveTo>
                  <a:pt x="92" y="84"/>
                </a:moveTo>
                <a:cubicBezTo>
                  <a:pt x="130" y="84"/>
                  <a:pt x="130" y="84"/>
                  <a:pt x="130" y="84"/>
                </a:cubicBezTo>
                <a:cubicBezTo>
                  <a:pt x="130" y="83"/>
                  <a:pt x="130" y="82"/>
                  <a:pt x="130" y="81"/>
                </a:cubicBezTo>
                <a:cubicBezTo>
                  <a:pt x="130" y="66"/>
                  <a:pt x="120" y="53"/>
                  <a:pt x="104" y="53"/>
                </a:cubicBezTo>
                <a:cubicBezTo>
                  <a:pt x="88" y="53"/>
                  <a:pt x="77" y="65"/>
                  <a:pt x="77" y="81"/>
                </a:cubicBezTo>
                <a:cubicBezTo>
                  <a:pt x="77" y="97"/>
                  <a:pt x="87" y="108"/>
                  <a:pt x="104" y="108"/>
                </a:cubicBezTo>
                <a:cubicBezTo>
                  <a:pt x="117" y="108"/>
                  <a:pt x="125" y="103"/>
                  <a:pt x="129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4" y="95"/>
                  <a:pt x="109" y="98"/>
                  <a:pt x="104" y="98"/>
                </a:cubicBezTo>
                <a:cubicBezTo>
                  <a:pt x="96" y="98"/>
                  <a:pt x="92" y="93"/>
                  <a:pt x="92" y="84"/>
                </a:cubicBezTo>
                <a:close/>
                <a:moveTo>
                  <a:pt x="118" y="39"/>
                </a:moveTo>
                <a:cubicBezTo>
                  <a:pt x="118" y="46"/>
                  <a:pt x="118" y="46"/>
                  <a:pt x="118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39"/>
                  <a:pt x="89" y="39"/>
                  <a:pt x="89" y="39"/>
                </a:cubicBezTo>
                <a:lnTo>
                  <a:pt x="118" y="39"/>
                </a:lnTo>
                <a:close/>
                <a:moveTo>
                  <a:pt x="115" y="75"/>
                </a:moveTo>
                <a:cubicBezTo>
                  <a:pt x="92" y="75"/>
                  <a:pt x="92" y="75"/>
                  <a:pt x="92" y="75"/>
                </a:cubicBezTo>
                <a:cubicBezTo>
                  <a:pt x="92" y="68"/>
                  <a:pt x="97" y="64"/>
                  <a:pt x="104" y="64"/>
                </a:cubicBezTo>
                <a:cubicBezTo>
                  <a:pt x="111" y="64"/>
                  <a:pt x="114" y="68"/>
                  <a:pt x="115" y="7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84"/>
          <p:cNvSpPr/>
          <p:nvPr/>
        </p:nvSpPr>
        <p:spPr bwMode="auto">
          <a:xfrm>
            <a:off x="3426921" y="2025397"/>
            <a:ext cx="103558" cy="178547"/>
          </a:xfrm>
          <a:custGeom>
            <a:avLst/>
            <a:gdLst>
              <a:gd name="T0" fmla="*/ 89 w 89"/>
              <a:gd name="T1" fmla="*/ 144 h 154"/>
              <a:gd name="T2" fmla="*/ 62 w 89"/>
              <a:gd name="T3" fmla="*/ 153 h 154"/>
              <a:gd name="T4" fmla="*/ 16 w 89"/>
              <a:gd name="T5" fmla="*/ 112 h 154"/>
              <a:gd name="T6" fmla="*/ 16 w 89"/>
              <a:gd name="T7" fmla="*/ 62 h 154"/>
              <a:gd name="T8" fmla="*/ 0 w 89"/>
              <a:gd name="T9" fmla="*/ 62 h 154"/>
              <a:gd name="T10" fmla="*/ 0 w 89"/>
              <a:gd name="T11" fmla="*/ 42 h 154"/>
              <a:gd name="T12" fmla="*/ 30 w 89"/>
              <a:gd name="T13" fmla="*/ 1 h 154"/>
              <a:gd name="T14" fmla="*/ 32 w 89"/>
              <a:gd name="T15" fmla="*/ 0 h 154"/>
              <a:gd name="T16" fmla="*/ 54 w 89"/>
              <a:gd name="T17" fmla="*/ 0 h 154"/>
              <a:gd name="T18" fmla="*/ 54 w 89"/>
              <a:gd name="T19" fmla="*/ 39 h 154"/>
              <a:gd name="T20" fmla="*/ 85 w 89"/>
              <a:gd name="T21" fmla="*/ 39 h 154"/>
              <a:gd name="T22" fmla="*/ 85 w 89"/>
              <a:gd name="T23" fmla="*/ 62 h 154"/>
              <a:gd name="T24" fmla="*/ 54 w 89"/>
              <a:gd name="T25" fmla="*/ 62 h 154"/>
              <a:gd name="T26" fmla="*/ 54 w 89"/>
              <a:gd name="T27" fmla="*/ 110 h 154"/>
              <a:gd name="T28" fmla="*/ 69 w 89"/>
              <a:gd name="T29" fmla="*/ 125 h 154"/>
              <a:gd name="T30" fmla="*/ 81 w 89"/>
              <a:gd name="T31" fmla="*/ 122 h 154"/>
              <a:gd name="T32" fmla="*/ 89 w 89"/>
              <a:gd name="T33" fmla="*/ 14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9" h="154">
                <a:moveTo>
                  <a:pt x="89" y="144"/>
                </a:moveTo>
                <a:cubicBezTo>
                  <a:pt x="86" y="148"/>
                  <a:pt x="73" y="153"/>
                  <a:pt x="62" y="153"/>
                </a:cubicBezTo>
                <a:cubicBezTo>
                  <a:pt x="28" y="154"/>
                  <a:pt x="16" y="130"/>
                  <a:pt x="16" y="112"/>
                </a:cubicBezTo>
                <a:cubicBezTo>
                  <a:pt x="16" y="62"/>
                  <a:pt x="16" y="62"/>
                  <a:pt x="16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42"/>
                  <a:pt x="0" y="42"/>
                  <a:pt x="0" y="42"/>
                </a:cubicBezTo>
                <a:cubicBezTo>
                  <a:pt x="24" y="34"/>
                  <a:pt x="29" y="13"/>
                  <a:pt x="30" y="1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2" y="0"/>
                  <a:pt x="54" y="0"/>
                </a:cubicBezTo>
                <a:cubicBezTo>
                  <a:pt x="54" y="39"/>
                  <a:pt x="54" y="39"/>
                  <a:pt x="54" y="39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62"/>
                  <a:pt x="85" y="62"/>
                  <a:pt x="85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16"/>
                  <a:pt x="56" y="125"/>
                  <a:pt x="69" y="125"/>
                </a:cubicBezTo>
                <a:cubicBezTo>
                  <a:pt x="73" y="125"/>
                  <a:pt x="78" y="124"/>
                  <a:pt x="81" y="122"/>
                </a:cubicBezTo>
                <a:lnTo>
                  <a:pt x="89" y="14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85"/>
          <p:cNvSpPr>
            <a:spLocks noEditPoints="1"/>
          </p:cNvSpPr>
          <p:nvPr/>
        </p:nvSpPr>
        <p:spPr bwMode="auto">
          <a:xfrm>
            <a:off x="3572138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99 w 142"/>
              <a:gd name="T19" fmla="*/ 107 h 142"/>
              <a:gd name="T20" fmla="*/ 90 w 142"/>
              <a:gd name="T21" fmla="*/ 109 h 142"/>
              <a:gd name="T22" fmla="*/ 78 w 142"/>
              <a:gd name="T23" fmla="*/ 97 h 142"/>
              <a:gd name="T24" fmla="*/ 78 w 142"/>
              <a:gd name="T25" fmla="*/ 60 h 142"/>
              <a:gd name="T26" fmla="*/ 102 w 142"/>
              <a:gd name="T27" fmla="*/ 60 h 142"/>
              <a:gd name="T28" fmla="*/ 102 w 142"/>
              <a:gd name="T29" fmla="*/ 42 h 142"/>
              <a:gd name="T30" fmla="*/ 78 w 142"/>
              <a:gd name="T31" fmla="*/ 42 h 142"/>
              <a:gd name="T32" fmla="*/ 78 w 142"/>
              <a:gd name="T33" fmla="*/ 12 h 142"/>
              <a:gd name="T34" fmla="*/ 61 w 142"/>
              <a:gd name="T35" fmla="*/ 12 h 142"/>
              <a:gd name="T36" fmla="*/ 60 w 142"/>
              <a:gd name="T37" fmla="*/ 13 h 142"/>
              <a:gd name="T38" fmla="*/ 37 w 142"/>
              <a:gd name="T39" fmla="*/ 45 h 142"/>
              <a:gd name="T40" fmla="*/ 37 w 142"/>
              <a:gd name="T41" fmla="*/ 60 h 142"/>
              <a:gd name="T42" fmla="*/ 49 w 142"/>
              <a:gd name="T43" fmla="*/ 60 h 142"/>
              <a:gd name="T44" fmla="*/ 49 w 142"/>
              <a:gd name="T45" fmla="*/ 99 h 142"/>
              <a:gd name="T46" fmla="*/ 84 w 142"/>
              <a:gd name="T47" fmla="*/ 131 h 142"/>
              <a:gd name="T48" fmla="*/ 105 w 142"/>
              <a:gd name="T49" fmla="*/ 124 h 142"/>
              <a:gd name="T50" fmla="*/ 99 w 142"/>
              <a:gd name="T51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99" y="107"/>
                </a:moveTo>
                <a:cubicBezTo>
                  <a:pt x="97" y="108"/>
                  <a:pt x="93" y="109"/>
                  <a:pt x="90" y="109"/>
                </a:cubicBezTo>
                <a:cubicBezTo>
                  <a:pt x="80" y="109"/>
                  <a:pt x="78" y="102"/>
                  <a:pt x="78" y="97"/>
                </a:cubicBezTo>
                <a:cubicBezTo>
                  <a:pt x="78" y="60"/>
                  <a:pt x="78" y="60"/>
                  <a:pt x="78" y="6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12"/>
                  <a:pt x="78" y="12"/>
                  <a:pt x="78" y="12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2"/>
                  <a:pt x="60" y="13"/>
                  <a:pt x="60" y="13"/>
                </a:cubicBezTo>
                <a:cubicBezTo>
                  <a:pt x="59" y="22"/>
                  <a:pt x="55" y="39"/>
                  <a:pt x="37" y="45"/>
                </a:cubicBezTo>
                <a:cubicBezTo>
                  <a:pt x="37" y="60"/>
                  <a:pt x="37" y="60"/>
                  <a:pt x="37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9" y="99"/>
                  <a:pt x="49" y="99"/>
                  <a:pt x="49" y="99"/>
                </a:cubicBezTo>
                <a:cubicBezTo>
                  <a:pt x="49" y="112"/>
                  <a:pt x="59" y="131"/>
                  <a:pt x="84" y="131"/>
                </a:cubicBezTo>
                <a:cubicBezTo>
                  <a:pt x="93" y="130"/>
                  <a:pt x="103" y="127"/>
                  <a:pt x="105" y="124"/>
                </a:cubicBezTo>
                <a:lnTo>
                  <a:pt x="99" y="10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Freeform 86"/>
          <p:cNvSpPr/>
          <p:nvPr/>
        </p:nvSpPr>
        <p:spPr bwMode="auto">
          <a:xfrm>
            <a:off x="3794728" y="2025396"/>
            <a:ext cx="92845" cy="177358"/>
          </a:xfrm>
          <a:custGeom>
            <a:avLst/>
            <a:gdLst>
              <a:gd name="T0" fmla="*/ 80 w 80"/>
              <a:gd name="T1" fmla="*/ 25 h 153"/>
              <a:gd name="T2" fmla="*/ 65 w 80"/>
              <a:gd name="T3" fmla="*/ 25 h 153"/>
              <a:gd name="T4" fmla="*/ 52 w 80"/>
              <a:gd name="T5" fmla="*/ 38 h 153"/>
              <a:gd name="T6" fmla="*/ 52 w 80"/>
              <a:gd name="T7" fmla="*/ 56 h 153"/>
              <a:gd name="T8" fmla="*/ 79 w 80"/>
              <a:gd name="T9" fmla="*/ 56 h 153"/>
              <a:gd name="T10" fmla="*/ 75 w 80"/>
              <a:gd name="T11" fmla="*/ 83 h 153"/>
              <a:gd name="T12" fmla="*/ 52 w 80"/>
              <a:gd name="T13" fmla="*/ 83 h 153"/>
              <a:gd name="T14" fmla="*/ 52 w 80"/>
              <a:gd name="T15" fmla="*/ 153 h 153"/>
              <a:gd name="T16" fmla="*/ 24 w 80"/>
              <a:gd name="T17" fmla="*/ 153 h 153"/>
              <a:gd name="T18" fmla="*/ 24 w 80"/>
              <a:gd name="T19" fmla="*/ 83 h 153"/>
              <a:gd name="T20" fmla="*/ 0 w 80"/>
              <a:gd name="T21" fmla="*/ 83 h 153"/>
              <a:gd name="T22" fmla="*/ 0 w 80"/>
              <a:gd name="T23" fmla="*/ 56 h 153"/>
              <a:gd name="T24" fmla="*/ 24 w 80"/>
              <a:gd name="T25" fmla="*/ 56 h 153"/>
              <a:gd name="T26" fmla="*/ 24 w 80"/>
              <a:gd name="T27" fmla="*/ 36 h 153"/>
              <a:gd name="T28" fmla="*/ 59 w 80"/>
              <a:gd name="T29" fmla="*/ 0 h 153"/>
              <a:gd name="T30" fmla="*/ 80 w 80"/>
              <a:gd name="T31" fmla="*/ 1 h 153"/>
              <a:gd name="T32" fmla="*/ 80 w 80"/>
              <a:gd name="T33" fmla="*/ 2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153">
                <a:moveTo>
                  <a:pt x="80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54" y="25"/>
                  <a:pt x="52" y="31"/>
                  <a:pt x="52" y="38"/>
                </a:cubicBezTo>
                <a:cubicBezTo>
                  <a:pt x="52" y="56"/>
                  <a:pt x="52" y="56"/>
                  <a:pt x="52" y="56"/>
                </a:cubicBezTo>
                <a:cubicBezTo>
                  <a:pt x="79" y="56"/>
                  <a:pt x="79" y="56"/>
                  <a:pt x="79" y="56"/>
                </a:cubicBezTo>
                <a:cubicBezTo>
                  <a:pt x="75" y="83"/>
                  <a:pt x="75" y="83"/>
                  <a:pt x="75" y="83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153"/>
                  <a:pt x="52" y="153"/>
                  <a:pt x="52" y="153"/>
                </a:cubicBezTo>
                <a:cubicBezTo>
                  <a:pt x="24" y="153"/>
                  <a:pt x="24" y="153"/>
                  <a:pt x="24" y="153"/>
                </a:cubicBezTo>
                <a:cubicBezTo>
                  <a:pt x="24" y="83"/>
                  <a:pt x="24" y="83"/>
                  <a:pt x="24" y="8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56"/>
                  <a:pt x="0" y="56"/>
                  <a:pt x="0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12"/>
                  <a:pt x="38" y="0"/>
                  <a:pt x="59" y="0"/>
                </a:cubicBezTo>
                <a:cubicBezTo>
                  <a:pt x="69" y="0"/>
                  <a:pt x="77" y="0"/>
                  <a:pt x="80" y="1"/>
                </a:cubicBezTo>
                <a:lnTo>
                  <a:pt x="80" y="2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Freeform 87"/>
          <p:cNvSpPr/>
          <p:nvPr/>
        </p:nvSpPr>
        <p:spPr bwMode="auto">
          <a:xfrm>
            <a:off x="3936375" y="2038490"/>
            <a:ext cx="164264" cy="164264"/>
          </a:xfrm>
          <a:custGeom>
            <a:avLst/>
            <a:gdLst>
              <a:gd name="T0" fmla="*/ 116 w 142"/>
              <a:gd name="T1" fmla="*/ 142 h 142"/>
              <a:gd name="T2" fmla="*/ 98 w 142"/>
              <a:gd name="T3" fmla="*/ 142 h 142"/>
              <a:gd name="T4" fmla="*/ 98 w 142"/>
              <a:gd name="T5" fmla="*/ 86 h 142"/>
              <a:gd name="T6" fmla="*/ 117 w 142"/>
              <a:gd name="T7" fmla="*/ 86 h 142"/>
              <a:gd name="T8" fmla="*/ 119 w 142"/>
              <a:gd name="T9" fmla="*/ 66 h 142"/>
              <a:gd name="T10" fmla="*/ 98 w 142"/>
              <a:gd name="T11" fmla="*/ 66 h 142"/>
              <a:gd name="T12" fmla="*/ 98 w 142"/>
              <a:gd name="T13" fmla="*/ 52 h 142"/>
              <a:gd name="T14" fmla="*/ 109 w 142"/>
              <a:gd name="T15" fmla="*/ 42 h 142"/>
              <a:gd name="T16" fmla="*/ 121 w 142"/>
              <a:gd name="T17" fmla="*/ 42 h 142"/>
              <a:gd name="T18" fmla="*/ 121 w 142"/>
              <a:gd name="T19" fmla="*/ 23 h 142"/>
              <a:gd name="T20" fmla="*/ 105 w 142"/>
              <a:gd name="T21" fmla="*/ 22 h 142"/>
              <a:gd name="T22" fmla="*/ 77 w 142"/>
              <a:gd name="T23" fmla="*/ 50 h 142"/>
              <a:gd name="T24" fmla="*/ 77 w 142"/>
              <a:gd name="T25" fmla="*/ 66 h 142"/>
              <a:gd name="T26" fmla="*/ 56 w 142"/>
              <a:gd name="T27" fmla="*/ 66 h 142"/>
              <a:gd name="T28" fmla="*/ 56 w 142"/>
              <a:gd name="T29" fmla="*/ 86 h 142"/>
              <a:gd name="T30" fmla="*/ 77 w 142"/>
              <a:gd name="T31" fmla="*/ 86 h 142"/>
              <a:gd name="T32" fmla="*/ 77 w 142"/>
              <a:gd name="T33" fmla="*/ 142 h 142"/>
              <a:gd name="T34" fmla="*/ 27 w 142"/>
              <a:gd name="T35" fmla="*/ 142 h 142"/>
              <a:gd name="T36" fmla="*/ 0 w 142"/>
              <a:gd name="T37" fmla="*/ 116 h 142"/>
              <a:gd name="T38" fmla="*/ 0 w 142"/>
              <a:gd name="T39" fmla="*/ 27 h 142"/>
              <a:gd name="T40" fmla="*/ 27 w 142"/>
              <a:gd name="T41" fmla="*/ 0 h 142"/>
              <a:gd name="T42" fmla="*/ 116 w 142"/>
              <a:gd name="T43" fmla="*/ 0 h 142"/>
              <a:gd name="T44" fmla="*/ 142 w 142"/>
              <a:gd name="T45" fmla="*/ 27 h 142"/>
              <a:gd name="T46" fmla="*/ 142 w 142"/>
              <a:gd name="T47" fmla="*/ 116 h 142"/>
              <a:gd name="T48" fmla="*/ 116 w 142"/>
              <a:gd name="T4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116" y="142"/>
                </a:moveTo>
                <a:cubicBezTo>
                  <a:pt x="98" y="142"/>
                  <a:pt x="98" y="142"/>
                  <a:pt x="98" y="142"/>
                </a:cubicBezTo>
                <a:cubicBezTo>
                  <a:pt x="98" y="86"/>
                  <a:pt x="98" y="86"/>
                  <a:pt x="98" y="86"/>
                </a:cubicBezTo>
                <a:cubicBezTo>
                  <a:pt x="117" y="86"/>
                  <a:pt x="117" y="86"/>
                  <a:pt x="117" y="86"/>
                </a:cubicBezTo>
                <a:cubicBezTo>
                  <a:pt x="119" y="66"/>
                  <a:pt x="119" y="66"/>
                  <a:pt x="119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98" y="52"/>
                  <a:pt x="98" y="52"/>
                  <a:pt x="98" y="52"/>
                </a:cubicBezTo>
                <a:cubicBezTo>
                  <a:pt x="98" y="46"/>
                  <a:pt x="100" y="42"/>
                  <a:pt x="109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19" y="22"/>
                  <a:pt x="113" y="22"/>
                  <a:pt x="105" y="22"/>
                </a:cubicBezTo>
                <a:cubicBezTo>
                  <a:pt x="88" y="22"/>
                  <a:pt x="77" y="32"/>
                  <a:pt x="77" y="50"/>
                </a:cubicBezTo>
                <a:cubicBezTo>
                  <a:pt x="77" y="66"/>
                  <a:pt x="77" y="66"/>
                  <a:pt x="77" y="66"/>
                </a:cubicBezTo>
                <a:cubicBezTo>
                  <a:pt x="56" y="66"/>
                  <a:pt x="56" y="66"/>
                  <a:pt x="56" y="66"/>
                </a:cubicBezTo>
                <a:cubicBezTo>
                  <a:pt x="56" y="86"/>
                  <a:pt x="56" y="86"/>
                  <a:pt x="56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cubicBezTo>
                  <a:pt x="142" y="116"/>
                  <a:pt x="142" y="116"/>
                  <a:pt x="142" y="116"/>
                </a:cubicBezTo>
                <a:cubicBezTo>
                  <a:pt x="142" y="130"/>
                  <a:pt x="130" y="142"/>
                  <a:pt x="116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88"/>
          <p:cNvSpPr/>
          <p:nvPr/>
        </p:nvSpPr>
        <p:spPr bwMode="auto">
          <a:xfrm>
            <a:off x="4153013" y="2052774"/>
            <a:ext cx="169025" cy="138077"/>
          </a:xfrm>
          <a:custGeom>
            <a:avLst/>
            <a:gdLst>
              <a:gd name="T0" fmla="*/ 130 w 145"/>
              <a:gd name="T1" fmla="*/ 30 h 119"/>
              <a:gd name="T2" fmla="*/ 131 w 145"/>
              <a:gd name="T3" fmla="*/ 34 h 119"/>
              <a:gd name="T4" fmla="*/ 46 w 145"/>
              <a:gd name="T5" fmla="*/ 119 h 119"/>
              <a:gd name="T6" fmla="*/ 0 w 145"/>
              <a:gd name="T7" fmla="*/ 105 h 119"/>
              <a:gd name="T8" fmla="*/ 7 w 145"/>
              <a:gd name="T9" fmla="*/ 106 h 119"/>
              <a:gd name="T10" fmla="*/ 44 w 145"/>
              <a:gd name="T11" fmla="*/ 93 h 119"/>
              <a:gd name="T12" fmla="*/ 16 w 145"/>
              <a:gd name="T13" fmla="*/ 72 h 119"/>
              <a:gd name="T14" fmla="*/ 22 w 145"/>
              <a:gd name="T15" fmla="*/ 73 h 119"/>
              <a:gd name="T16" fmla="*/ 30 w 145"/>
              <a:gd name="T17" fmla="*/ 72 h 119"/>
              <a:gd name="T18" fmla="*/ 6 w 145"/>
              <a:gd name="T19" fmla="*/ 42 h 119"/>
              <a:gd name="T20" fmla="*/ 6 w 145"/>
              <a:gd name="T21" fmla="*/ 42 h 119"/>
              <a:gd name="T22" fmla="*/ 19 w 145"/>
              <a:gd name="T23" fmla="*/ 46 h 119"/>
              <a:gd name="T24" fmla="*/ 6 w 145"/>
              <a:gd name="T25" fmla="*/ 21 h 119"/>
              <a:gd name="T26" fmla="*/ 10 w 145"/>
              <a:gd name="T27" fmla="*/ 6 h 119"/>
              <a:gd name="T28" fmla="*/ 71 w 145"/>
              <a:gd name="T29" fmla="*/ 37 h 119"/>
              <a:gd name="T30" fmla="*/ 71 w 145"/>
              <a:gd name="T31" fmla="*/ 30 h 119"/>
              <a:gd name="T32" fmla="*/ 101 w 145"/>
              <a:gd name="T33" fmla="*/ 0 h 119"/>
              <a:gd name="T34" fmla="*/ 122 w 145"/>
              <a:gd name="T35" fmla="*/ 10 h 119"/>
              <a:gd name="T36" fmla="*/ 141 w 145"/>
              <a:gd name="T37" fmla="*/ 2 h 119"/>
              <a:gd name="T38" fmla="*/ 128 w 145"/>
              <a:gd name="T39" fmla="*/ 19 h 119"/>
              <a:gd name="T40" fmla="*/ 145 w 145"/>
              <a:gd name="T41" fmla="*/ 14 h 119"/>
              <a:gd name="T42" fmla="*/ 130 w 145"/>
              <a:gd name="T43" fmla="*/ 3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5" h="119">
                <a:moveTo>
                  <a:pt x="130" y="30"/>
                </a:moveTo>
                <a:cubicBezTo>
                  <a:pt x="131" y="31"/>
                  <a:pt x="131" y="32"/>
                  <a:pt x="131" y="34"/>
                </a:cubicBezTo>
                <a:cubicBezTo>
                  <a:pt x="131" y="73"/>
                  <a:pt x="100" y="119"/>
                  <a:pt x="46" y="119"/>
                </a:cubicBezTo>
                <a:cubicBezTo>
                  <a:pt x="29" y="119"/>
                  <a:pt x="13" y="114"/>
                  <a:pt x="0" y="105"/>
                </a:cubicBezTo>
                <a:cubicBezTo>
                  <a:pt x="2" y="105"/>
                  <a:pt x="4" y="106"/>
                  <a:pt x="7" y="106"/>
                </a:cubicBezTo>
                <a:cubicBezTo>
                  <a:pt x="21" y="106"/>
                  <a:pt x="34" y="101"/>
                  <a:pt x="44" y="93"/>
                </a:cubicBezTo>
                <a:cubicBezTo>
                  <a:pt x="31" y="92"/>
                  <a:pt x="20" y="84"/>
                  <a:pt x="16" y="72"/>
                </a:cubicBezTo>
                <a:cubicBezTo>
                  <a:pt x="18" y="72"/>
                  <a:pt x="20" y="73"/>
                  <a:pt x="22" y="73"/>
                </a:cubicBezTo>
                <a:cubicBezTo>
                  <a:pt x="24" y="73"/>
                  <a:pt x="27" y="72"/>
                  <a:pt x="30" y="72"/>
                </a:cubicBezTo>
                <a:cubicBezTo>
                  <a:pt x="16" y="69"/>
                  <a:pt x="6" y="57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4"/>
                  <a:pt x="14" y="45"/>
                  <a:pt x="19" y="46"/>
                </a:cubicBezTo>
                <a:cubicBezTo>
                  <a:pt x="11" y="40"/>
                  <a:pt x="6" y="31"/>
                  <a:pt x="6" y="21"/>
                </a:cubicBezTo>
                <a:cubicBezTo>
                  <a:pt x="6" y="15"/>
                  <a:pt x="7" y="10"/>
                  <a:pt x="10" y="6"/>
                </a:cubicBezTo>
                <a:cubicBezTo>
                  <a:pt x="25" y="24"/>
                  <a:pt x="47" y="36"/>
                  <a:pt x="71" y="37"/>
                </a:cubicBezTo>
                <a:cubicBezTo>
                  <a:pt x="71" y="35"/>
                  <a:pt x="71" y="32"/>
                  <a:pt x="71" y="30"/>
                </a:cubicBezTo>
                <a:cubicBezTo>
                  <a:pt x="71" y="14"/>
                  <a:pt x="84" y="0"/>
                  <a:pt x="101" y="0"/>
                </a:cubicBezTo>
                <a:cubicBezTo>
                  <a:pt x="109" y="0"/>
                  <a:pt x="117" y="4"/>
                  <a:pt x="122" y="10"/>
                </a:cubicBezTo>
                <a:cubicBezTo>
                  <a:pt x="129" y="8"/>
                  <a:pt x="136" y="6"/>
                  <a:pt x="141" y="2"/>
                </a:cubicBezTo>
                <a:cubicBezTo>
                  <a:pt x="139" y="9"/>
                  <a:pt x="134" y="15"/>
                  <a:pt x="128" y="19"/>
                </a:cubicBezTo>
                <a:cubicBezTo>
                  <a:pt x="134" y="18"/>
                  <a:pt x="140" y="17"/>
                  <a:pt x="145" y="14"/>
                </a:cubicBezTo>
                <a:cubicBezTo>
                  <a:pt x="141" y="20"/>
                  <a:pt x="136" y="26"/>
                  <a:pt x="130" y="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89"/>
          <p:cNvSpPr>
            <a:spLocks noEditPoints="1"/>
          </p:cNvSpPr>
          <p:nvPr/>
        </p:nvSpPr>
        <p:spPr bwMode="auto">
          <a:xfrm>
            <a:off x="4369650" y="2038490"/>
            <a:ext cx="16545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107 w 142"/>
              <a:gd name="T19" fmla="*/ 48 h 142"/>
              <a:gd name="T20" fmla="*/ 116 w 142"/>
              <a:gd name="T21" fmla="*/ 37 h 142"/>
              <a:gd name="T22" fmla="*/ 103 w 142"/>
              <a:gd name="T23" fmla="*/ 42 h 142"/>
              <a:gd name="T24" fmla="*/ 89 w 142"/>
              <a:gd name="T25" fmla="*/ 36 h 142"/>
              <a:gd name="T26" fmla="*/ 70 w 142"/>
              <a:gd name="T27" fmla="*/ 55 h 142"/>
              <a:gd name="T28" fmla="*/ 70 w 142"/>
              <a:gd name="T29" fmla="*/ 60 h 142"/>
              <a:gd name="T30" fmla="*/ 30 w 142"/>
              <a:gd name="T31" fmla="*/ 39 h 142"/>
              <a:gd name="T32" fmla="*/ 28 w 142"/>
              <a:gd name="T33" fmla="*/ 49 h 142"/>
              <a:gd name="T34" fmla="*/ 36 w 142"/>
              <a:gd name="T35" fmla="*/ 65 h 142"/>
              <a:gd name="T36" fmla="*/ 27 w 142"/>
              <a:gd name="T37" fmla="*/ 63 h 142"/>
              <a:gd name="T38" fmla="*/ 27 w 142"/>
              <a:gd name="T39" fmla="*/ 63 h 142"/>
              <a:gd name="T40" fmla="*/ 43 w 142"/>
              <a:gd name="T41" fmla="*/ 82 h 142"/>
              <a:gd name="T42" fmla="*/ 38 w 142"/>
              <a:gd name="T43" fmla="*/ 83 h 142"/>
              <a:gd name="T44" fmla="*/ 34 w 142"/>
              <a:gd name="T45" fmla="*/ 83 h 142"/>
              <a:gd name="T46" fmla="*/ 52 w 142"/>
              <a:gd name="T47" fmla="*/ 96 h 142"/>
              <a:gd name="T48" fmla="*/ 28 w 142"/>
              <a:gd name="T49" fmla="*/ 104 h 142"/>
              <a:gd name="T50" fmla="*/ 24 w 142"/>
              <a:gd name="T51" fmla="*/ 104 h 142"/>
              <a:gd name="T52" fmla="*/ 54 w 142"/>
              <a:gd name="T53" fmla="*/ 113 h 142"/>
              <a:gd name="T54" fmla="*/ 109 w 142"/>
              <a:gd name="T55" fmla="*/ 58 h 142"/>
              <a:gd name="T56" fmla="*/ 109 w 142"/>
              <a:gd name="T57" fmla="*/ 55 h 142"/>
              <a:gd name="T58" fmla="*/ 118 w 142"/>
              <a:gd name="T59" fmla="*/ 45 h 142"/>
              <a:gd name="T60" fmla="*/ 107 w 142"/>
              <a:gd name="T61" fmla="*/ 4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07" y="48"/>
                </a:moveTo>
                <a:cubicBezTo>
                  <a:pt x="111" y="46"/>
                  <a:pt x="114" y="42"/>
                  <a:pt x="116" y="37"/>
                </a:cubicBezTo>
                <a:cubicBezTo>
                  <a:pt x="112" y="40"/>
                  <a:pt x="108" y="41"/>
                  <a:pt x="103" y="42"/>
                </a:cubicBezTo>
                <a:cubicBezTo>
                  <a:pt x="100" y="38"/>
                  <a:pt x="95" y="36"/>
                  <a:pt x="89" y="36"/>
                </a:cubicBezTo>
                <a:cubicBezTo>
                  <a:pt x="79" y="36"/>
                  <a:pt x="70" y="45"/>
                  <a:pt x="70" y="55"/>
                </a:cubicBezTo>
                <a:cubicBezTo>
                  <a:pt x="70" y="57"/>
                  <a:pt x="70" y="58"/>
                  <a:pt x="70" y="60"/>
                </a:cubicBezTo>
                <a:cubicBezTo>
                  <a:pt x="54" y="59"/>
                  <a:pt x="40" y="51"/>
                  <a:pt x="30" y="39"/>
                </a:cubicBezTo>
                <a:cubicBezTo>
                  <a:pt x="29" y="42"/>
                  <a:pt x="28" y="46"/>
                  <a:pt x="28" y="49"/>
                </a:cubicBezTo>
                <a:cubicBezTo>
                  <a:pt x="28" y="56"/>
                  <a:pt x="31" y="62"/>
                  <a:pt x="36" y="65"/>
                </a:cubicBezTo>
                <a:cubicBezTo>
                  <a:pt x="33" y="65"/>
                  <a:pt x="30" y="64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73"/>
                  <a:pt x="34" y="80"/>
                  <a:pt x="43" y="82"/>
                </a:cubicBezTo>
                <a:cubicBezTo>
                  <a:pt x="41" y="83"/>
                  <a:pt x="40" y="83"/>
                  <a:pt x="38" y="83"/>
                </a:cubicBezTo>
                <a:cubicBezTo>
                  <a:pt x="37" y="83"/>
                  <a:pt x="36" y="83"/>
                  <a:pt x="34" y="83"/>
                </a:cubicBezTo>
                <a:cubicBezTo>
                  <a:pt x="37" y="90"/>
                  <a:pt x="44" y="96"/>
                  <a:pt x="52" y="96"/>
                </a:cubicBezTo>
                <a:cubicBezTo>
                  <a:pt x="46" y="101"/>
                  <a:pt x="38" y="104"/>
                  <a:pt x="28" y="104"/>
                </a:cubicBezTo>
                <a:cubicBezTo>
                  <a:pt x="27" y="104"/>
                  <a:pt x="25" y="104"/>
                  <a:pt x="24" y="104"/>
                </a:cubicBezTo>
                <a:cubicBezTo>
                  <a:pt x="32" y="110"/>
                  <a:pt x="43" y="113"/>
                  <a:pt x="54" y="113"/>
                </a:cubicBezTo>
                <a:cubicBezTo>
                  <a:pt x="89" y="113"/>
                  <a:pt x="109" y="83"/>
                  <a:pt x="109" y="58"/>
                </a:cubicBezTo>
                <a:cubicBezTo>
                  <a:pt x="109" y="57"/>
                  <a:pt x="109" y="56"/>
                  <a:pt x="109" y="55"/>
                </a:cubicBezTo>
                <a:cubicBezTo>
                  <a:pt x="112" y="52"/>
                  <a:pt x="116" y="49"/>
                  <a:pt x="118" y="45"/>
                </a:cubicBezTo>
                <a:cubicBezTo>
                  <a:pt x="115" y="47"/>
                  <a:pt x="111" y="48"/>
                  <a:pt x="107" y="4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Freeform 90"/>
          <p:cNvSpPr>
            <a:spLocks noEditPoints="1"/>
          </p:cNvSpPr>
          <p:nvPr/>
        </p:nvSpPr>
        <p:spPr bwMode="auto">
          <a:xfrm>
            <a:off x="4582716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114 w 142"/>
              <a:gd name="T19" fmla="*/ 35 h 142"/>
              <a:gd name="T20" fmla="*/ 96 w 142"/>
              <a:gd name="T21" fmla="*/ 31 h 142"/>
              <a:gd name="T22" fmla="*/ 72 w 142"/>
              <a:gd name="T23" fmla="*/ 55 h 142"/>
              <a:gd name="T24" fmla="*/ 85 w 142"/>
              <a:gd name="T25" fmla="*/ 65 h 142"/>
              <a:gd name="T26" fmla="*/ 80 w 142"/>
              <a:gd name="T27" fmla="*/ 78 h 142"/>
              <a:gd name="T28" fmla="*/ 65 w 142"/>
              <a:gd name="T29" fmla="*/ 86 h 142"/>
              <a:gd name="T30" fmla="*/ 58 w 142"/>
              <a:gd name="T31" fmla="*/ 59 h 142"/>
              <a:gd name="T32" fmla="*/ 55 w 142"/>
              <a:gd name="T33" fmla="*/ 44 h 142"/>
              <a:gd name="T34" fmla="*/ 47 w 142"/>
              <a:gd name="T35" fmla="*/ 34 h 142"/>
              <a:gd name="T36" fmla="*/ 35 w 142"/>
              <a:gd name="T37" fmla="*/ 36 h 142"/>
              <a:gd name="T38" fmla="*/ 11 w 142"/>
              <a:gd name="T39" fmla="*/ 55 h 142"/>
              <a:gd name="T40" fmla="*/ 11 w 142"/>
              <a:gd name="T41" fmla="*/ 56 h 142"/>
              <a:gd name="T42" fmla="*/ 16 w 142"/>
              <a:gd name="T43" fmla="*/ 60 h 142"/>
              <a:gd name="T44" fmla="*/ 30 w 142"/>
              <a:gd name="T45" fmla="*/ 61 h 142"/>
              <a:gd name="T46" fmla="*/ 34 w 142"/>
              <a:gd name="T47" fmla="*/ 73 h 142"/>
              <a:gd name="T48" fmla="*/ 39 w 142"/>
              <a:gd name="T49" fmla="*/ 90 h 142"/>
              <a:gd name="T50" fmla="*/ 54 w 142"/>
              <a:gd name="T51" fmla="*/ 120 h 142"/>
              <a:gd name="T52" fmla="*/ 69 w 142"/>
              <a:gd name="T53" fmla="*/ 117 h 142"/>
              <a:gd name="T54" fmla="*/ 92 w 142"/>
              <a:gd name="T55" fmla="*/ 95 h 142"/>
              <a:gd name="T56" fmla="*/ 115 w 142"/>
              <a:gd name="T57" fmla="*/ 47 h 142"/>
              <a:gd name="T58" fmla="*/ 114 w 142"/>
              <a:gd name="T59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14" y="35"/>
                </a:moveTo>
                <a:cubicBezTo>
                  <a:pt x="110" y="30"/>
                  <a:pt x="102" y="30"/>
                  <a:pt x="96" y="31"/>
                </a:cubicBezTo>
                <a:cubicBezTo>
                  <a:pt x="92" y="32"/>
                  <a:pt x="77" y="39"/>
                  <a:pt x="72" y="55"/>
                </a:cubicBezTo>
                <a:cubicBezTo>
                  <a:pt x="81" y="54"/>
                  <a:pt x="85" y="55"/>
                  <a:pt x="85" y="65"/>
                </a:cubicBezTo>
                <a:cubicBezTo>
                  <a:pt x="84" y="69"/>
                  <a:pt x="82" y="74"/>
                  <a:pt x="80" y="78"/>
                </a:cubicBezTo>
                <a:cubicBezTo>
                  <a:pt x="77" y="83"/>
                  <a:pt x="72" y="93"/>
                  <a:pt x="65" y="86"/>
                </a:cubicBezTo>
                <a:cubicBezTo>
                  <a:pt x="59" y="80"/>
                  <a:pt x="59" y="67"/>
                  <a:pt x="58" y="59"/>
                </a:cubicBezTo>
                <a:cubicBezTo>
                  <a:pt x="57" y="55"/>
                  <a:pt x="57" y="49"/>
                  <a:pt x="55" y="44"/>
                </a:cubicBezTo>
                <a:cubicBezTo>
                  <a:pt x="54" y="40"/>
                  <a:pt x="51" y="35"/>
                  <a:pt x="47" y="34"/>
                </a:cubicBezTo>
                <a:cubicBezTo>
                  <a:pt x="43" y="33"/>
                  <a:pt x="38" y="35"/>
                  <a:pt x="35" y="36"/>
                </a:cubicBezTo>
                <a:cubicBezTo>
                  <a:pt x="26" y="42"/>
                  <a:pt x="20" y="49"/>
                  <a:pt x="11" y="55"/>
                </a:cubicBezTo>
                <a:cubicBezTo>
                  <a:pt x="11" y="56"/>
                  <a:pt x="11" y="56"/>
                  <a:pt x="11" y="56"/>
                </a:cubicBezTo>
                <a:cubicBezTo>
                  <a:pt x="14" y="58"/>
                  <a:pt x="13" y="60"/>
                  <a:pt x="16" y="60"/>
                </a:cubicBezTo>
                <a:cubicBezTo>
                  <a:pt x="21" y="61"/>
                  <a:pt x="26" y="55"/>
                  <a:pt x="30" y="61"/>
                </a:cubicBezTo>
                <a:cubicBezTo>
                  <a:pt x="32" y="65"/>
                  <a:pt x="33" y="69"/>
                  <a:pt x="34" y="73"/>
                </a:cubicBezTo>
                <a:cubicBezTo>
                  <a:pt x="36" y="78"/>
                  <a:pt x="38" y="84"/>
                  <a:pt x="39" y="90"/>
                </a:cubicBezTo>
                <a:cubicBezTo>
                  <a:pt x="42" y="101"/>
                  <a:pt x="45" y="116"/>
                  <a:pt x="54" y="120"/>
                </a:cubicBezTo>
                <a:cubicBezTo>
                  <a:pt x="58" y="122"/>
                  <a:pt x="65" y="119"/>
                  <a:pt x="69" y="117"/>
                </a:cubicBezTo>
                <a:cubicBezTo>
                  <a:pt x="78" y="112"/>
                  <a:pt x="86" y="104"/>
                  <a:pt x="92" y="95"/>
                </a:cubicBezTo>
                <a:cubicBezTo>
                  <a:pt x="106" y="76"/>
                  <a:pt x="114" y="54"/>
                  <a:pt x="115" y="47"/>
                </a:cubicBezTo>
                <a:cubicBezTo>
                  <a:pt x="116" y="43"/>
                  <a:pt x="116" y="39"/>
                  <a:pt x="114" y="3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91"/>
          <p:cNvSpPr/>
          <p:nvPr/>
        </p:nvSpPr>
        <p:spPr bwMode="auto">
          <a:xfrm>
            <a:off x="4794593" y="2025397"/>
            <a:ext cx="155932" cy="178547"/>
          </a:xfrm>
          <a:custGeom>
            <a:avLst/>
            <a:gdLst>
              <a:gd name="T0" fmla="*/ 134 w 134"/>
              <a:gd name="T1" fmla="*/ 94 h 154"/>
              <a:gd name="T2" fmla="*/ 116 w 134"/>
              <a:gd name="T3" fmla="*/ 96 h 154"/>
              <a:gd name="T4" fmla="*/ 72 w 134"/>
              <a:gd name="T5" fmla="*/ 151 h 154"/>
              <a:gd name="T6" fmla="*/ 57 w 134"/>
              <a:gd name="T7" fmla="*/ 151 h 154"/>
              <a:gd name="T8" fmla="*/ 0 w 134"/>
              <a:gd name="T9" fmla="*/ 23 h 154"/>
              <a:gd name="T10" fmla="*/ 26 w 134"/>
              <a:gd name="T11" fmla="*/ 23 h 154"/>
              <a:gd name="T12" fmla="*/ 66 w 134"/>
              <a:gd name="T13" fmla="*/ 129 h 154"/>
              <a:gd name="T14" fmla="*/ 93 w 134"/>
              <a:gd name="T15" fmla="*/ 91 h 154"/>
              <a:gd name="T16" fmla="*/ 65 w 134"/>
              <a:gd name="T17" fmla="*/ 40 h 154"/>
              <a:gd name="T18" fmla="*/ 100 w 134"/>
              <a:gd name="T19" fmla="*/ 0 h 154"/>
              <a:gd name="T20" fmla="*/ 134 w 134"/>
              <a:gd name="T21" fmla="*/ 37 h 154"/>
              <a:gd name="T22" fmla="*/ 129 w 134"/>
              <a:gd name="T23" fmla="*/ 63 h 154"/>
              <a:gd name="T24" fmla="*/ 107 w 134"/>
              <a:gd name="T25" fmla="*/ 56 h 154"/>
              <a:gd name="T26" fmla="*/ 110 w 134"/>
              <a:gd name="T27" fmla="*/ 39 h 154"/>
              <a:gd name="T28" fmla="*/ 100 w 134"/>
              <a:gd name="T29" fmla="*/ 23 h 154"/>
              <a:gd name="T30" fmla="*/ 89 w 134"/>
              <a:gd name="T31" fmla="*/ 40 h 154"/>
              <a:gd name="T32" fmla="*/ 123 w 134"/>
              <a:gd name="T33" fmla="*/ 77 h 154"/>
              <a:gd name="T34" fmla="*/ 134 w 134"/>
              <a:gd name="T35" fmla="*/ 76 h 154"/>
              <a:gd name="T36" fmla="*/ 134 w 134"/>
              <a:gd name="T37" fmla="*/ 9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4" h="154">
                <a:moveTo>
                  <a:pt x="134" y="94"/>
                </a:moveTo>
                <a:cubicBezTo>
                  <a:pt x="128" y="96"/>
                  <a:pt x="121" y="96"/>
                  <a:pt x="116" y="96"/>
                </a:cubicBezTo>
                <a:cubicBezTo>
                  <a:pt x="103" y="124"/>
                  <a:pt x="80" y="147"/>
                  <a:pt x="72" y="151"/>
                </a:cubicBezTo>
                <a:cubicBezTo>
                  <a:pt x="67" y="154"/>
                  <a:pt x="63" y="154"/>
                  <a:pt x="57" y="151"/>
                </a:cubicBezTo>
                <a:cubicBezTo>
                  <a:pt x="48" y="145"/>
                  <a:pt x="12" y="116"/>
                  <a:pt x="0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32" y="79"/>
                  <a:pt x="48" y="107"/>
                  <a:pt x="66" y="129"/>
                </a:cubicBezTo>
                <a:cubicBezTo>
                  <a:pt x="76" y="119"/>
                  <a:pt x="85" y="106"/>
                  <a:pt x="93" y="91"/>
                </a:cubicBezTo>
                <a:cubicBezTo>
                  <a:pt x="75" y="82"/>
                  <a:pt x="65" y="63"/>
                  <a:pt x="65" y="40"/>
                </a:cubicBezTo>
                <a:cubicBezTo>
                  <a:pt x="65" y="17"/>
                  <a:pt x="78" y="0"/>
                  <a:pt x="100" y="0"/>
                </a:cubicBezTo>
                <a:cubicBezTo>
                  <a:pt x="122" y="0"/>
                  <a:pt x="134" y="13"/>
                  <a:pt x="134" y="37"/>
                </a:cubicBezTo>
                <a:cubicBezTo>
                  <a:pt x="134" y="46"/>
                  <a:pt x="133" y="56"/>
                  <a:pt x="129" y="63"/>
                </a:cubicBezTo>
                <a:cubicBezTo>
                  <a:pt x="129" y="63"/>
                  <a:pt x="113" y="67"/>
                  <a:pt x="107" y="56"/>
                </a:cubicBezTo>
                <a:cubicBezTo>
                  <a:pt x="108" y="52"/>
                  <a:pt x="110" y="45"/>
                  <a:pt x="110" y="39"/>
                </a:cubicBezTo>
                <a:cubicBezTo>
                  <a:pt x="110" y="28"/>
                  <a:pt x="106" y="23"/>
                  <a:pt x="100" y="23"/>
                </a:cubicBezTo>
                <a:cubicBezTo>
                  <a:pt x="93" y="23"/>
                  <a:pt x="89" y="29"/>
                  <a:pt x="89" y="40"/>
                </a:cubicBezTo>
                <a:cubicBezTo>
                  <a:pt x="89" y="64"/>
                  <a:pt x="104" y="77"/>
                  <a:pt x="123" y="77"/>
                </a:cubicBezTo>
                <a:cubicBezTo>
                  <a:pt x="127" y="77"/>
                  <a:pt x="131" y="77"/>
                  <a:pt x="134" y="76"/>
                </a:cubicBezTo>
                <a:lnTo>
                  <a:pt x="134" y="9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Freeform 92"/>
          <p:cNvSpPr/>
          <p:nvPr/>
        </p:nvSpPr>
        <p:spPr bwMode="auto">
          <a:xfrm>
            <a:off x="5001707" y="2071818"/>
            <a:ext cx="210686" cy="120223"/>
          </a:xfrm>
          <a:custGeom>
            <a:avLst/>
            <a:gdLst>
              <a:gd name="T0" fmla="*/ 164 w 182"/>
              <a:gd name="T1" fmla="*/ 35 h 103"/>
              <a:gd name="T2" fmla="*/ 159 w 182"/>
              <a:gd name="T3" fmla="*/ 70 h 103"/>
              <a:gd name="T4" fmla="*/ 176 w 182"/>
              <a:gd name="T5" fmla="*/ 91 h 103"/>
              <a:gd name="T6" fmla="*/ 170 w 182"/>
              <a:gd name="T7" fmla="*/ 101 h 103"/>
              <a:gd name="T8" fmla="*/ 146 w 182"/>
              <a:gd name="T9" fmla="*/ 101 h 103"/>
              <a:gd name="T10" fmla="*/ 134 w 182"/>
              <a:gd name="T11" fmla="*/ 98 h 103"/>
              <a:gd name="T12" fmla="*/ 111 w 182"/>
              <a:gd name="T13" fmla="*/ 78 h 103"/>
              <a:gd name="T14" fmla="*/ 104 w 182"/>
              <a:gd name="T15" fmla="*/ 94 h 103"/>
              <a:gd name="T16" fmla="*/ 103 w 182"/>
              <a:gd name="T17" fmla="*/ 99 h 103"/>
              <a:gd name="T18" fmla="*/ 98 w 182"/>
              <a:gd name="T19" fmla="*/ 101 h 103"/>
              <a:gd name="T20" fmla="*/ 87 w 182"/>
              <a:gd name="T21" fmla="*/ 101 h 103"/>
              <a:gd name="T22" fmla="*/ 43 w 182"/>
              <a:gd name="T23" fmla="*/ 81 h 103"/>
              <a:gd name="T24" fmla="*/ 1 w 182"/>
              <a:gd name="T25" fmla="*/ 11 h 103"/>
              <a:gd name="T26" fmla="*/ 1 w 182"/>
              <a:gd name="T27" fmla="*/ 7 h 103"/>
              <a:gd name="T28" fmla="*/ 6 w 182"/>
              <a:gd name="T29" fmla="*/ 5 h 103"/>
              <a:gd name="T30" fmla="*/ 32 w 182"/>
              <a:gd name="T31" fmla="*/ 5 h 103"/>
              <a:gd name="T32" fmla="*/ 36 w 182"/>
              <a:gd name="T33" fmla="*/ 6 h 103"/>
              <a:gd name="T34" fmla="*/ 38 w 182"/>
              <a:gd name="T35" fmla="*/ 9 h 103"/>
              <a:gd name="T36" fmla="*/ 47 w 182"/>
              <a:gd name="T37" fmla="*/ 29 h 103"/>
              <a:gd name="T38" fmla="*/ 67 w 182"/>
              <a:gd name="T39" fmla="*/ 50 h 103"/>
              <a:gd name="T40" fmla="*/ 70 w 182"/>
              <a:gd name="T41" fmla="*/ 24 h 103"/>
              <a:gd name="T42" fmla="*/ 68 w 182"/>
              <a:gd name="T43" fmla="*/ 12 h 103"/>
              <a:gd name="T44" fmla="*/ 60 w 182"/>
              <a:gd name="T45" fmla="*/ 8 h 103"/>
              <a:gd name="T46" fmla="*/ 64 w 182"/>
              <a:gd name="T47" fmla="*/ 3 h 103"/>
              <a:gd name="T48" fmla="*/ 86 w 182"/>
              <a:gd name="T49" fmla="*/ 0 h 103"/>
              <a:gd name="T50" fmla="*/ 98 w 182"/>
              <a:gd name="T51" fmla="*/ 2 h 103"/>
              <a:gd name="T52" fmla="*/ 104 w 182"/>
              <a:gd name="T53" fmla="*/ 31 h 103"/>
              <a:gd name="T54" fmla="*/ 107 w 182"/>
              <a:gd name="T55" fmla="*/ 49 h 103"/>
              <a:gd name="T56" fmla="*/ 126 w 182"/>
              <a:gd name="T57" fmla="*/ 29 h 103"/>
              <a:gd name="T58" fmla="*/ 136 w 182"/>
              <a:gd name="T59" fmla="*/ 9 h 103"/>
              <a:gd name="T60" fmla="*/ 138 w 182"/>
              <a:gd name="T61" fmla="*/ 6 h 103"/>
              <a:gd name="T62" fmla="*/ 142 w 182"/>
              <a:gd name="T63" fmla="*/ 5 h 103"/>
              <a:gd name="T64" fmla="*/ 168 w 182"/>
              <a:gd name="T65" fmla="*/ 5 h 103"/>
              <a:gd name="T66" fmla="*/ 178 w 182"/>
              <a:gd name="T67" fmla="*/ 8 h 103"/>
              <a:gd name="T68" fmla="*/ 164 w 182"/>
              <a:gd name="T69" fmla="*/ 3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2" h="103">
                <a:moveTo>
                  <a:pt x="164" y="35"/>
                </a:moveTo>
                <a:cubicBezTo>
                  <a:pt x="146" y="59"/>
                  <a:pt x="144" y="56"/>
                  <a:pt x="159" y="70"/>
                </a:cubicBezTo>
                <a:cubicBezTo>
                  <a:pt x="173" y="83"/>
                  <a:pt x="176" y="90"/>
                  <a:pt x="176" y="91"/>
                </a:cubicBezTo>
                <a:cubicBezTo>
                  <a:pt x="176" y="91"/>
                  <a:pt x="182" y="101"/>
                  <a:pt x="170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1" y="102"/>
                  <a:pt x="134" y="98"/>
                  <a:pt x="134" y="98"/>
                </a:cubicBezTo>
                <a:cubicBezTo>
                  <a:pt x="125" y="92"/>
                  <a:pt x="117" y="76"/>
                  <a:pt x="111" y="78"/>
                </a:cubicBezTo>
                <a:cubicBezTo>
                  <a:pt x="111" y="78"/>
                  <a:pt x="104" y="80"/>
                  <a:pt x="104" y="94"/>
                </a:cubicBezTo>
                <a:cubicBezTo>
                  <a:pt x="104" y="97"/>
                  <a:pt x="103" y="99"/>
                  <a:pt x="103" y="99"/>
                </a:cubicBezTo>
                <a:cubicBezTo>
                  <a:pt x="103" y="99"/>
                  <a:pt x="101" y="101"/>
                  <a:pt x="98" y="101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64" y="103"/>
                  <a:pt x="43" y="81"/>
                  <a:pt x="43" y="81"/>
                </a:cubicBezTo>
                <a:cubicBezTo>
                  <a:pt x="43" y="81"/>
                  <a:pt x="21" y="58"/>
                  <a:pt x="1" y="11"/>
                </a:cubicBezTo>
                <a:cubicBezTo>
                  <a:pt x="0" y="8"/>
                  <a:pt x="1" y="7"/>
                  <a:pt x="1" y="7"/>
                </a:cubicBezTo>
                <a:cubicBezTo>
                  <a:pt x="1" y="7"/>
                  <a:pt x="2" y="5"/>
                  <a:pt x="6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4" y="5"/>
                  <a:pt x="36" y="6"/>
                  <a:pt x="36" y="6"/>
                </a:cubicBezTo>
                <a:cubicBezTo>
                  <a:pt x="36" y="6"/>
                  <a:pt x="37" y="7"/>
                  <a:pt x="38" y="9"/>
                </a:cubicBezTo>
                <a:cubicBezTo>
                  <a:pt x="42" y="20"/>
                  <a:pt x="47" y="29"/>
                  <a:pt x="47" y="29"/>
                </a:cubicBezTo>
                <a:cubicBezTo>
                  <a:pt x="57" y="48"/>
                  <a:pt x="63" y="51"/>
                  <a:pt x="67" y="50"/>
                </a:cubicBezTo>
                <a:cubicBezTo>
                  <a:pt x="67" y="50"/>
                  <a:pt x="71" y="47"/>
                  <a:pt x="70" y="24"/>
                </a:cubicBezTo>
                <a:cubicBezTo>
                  <a:pt x="70" y="15"/>
                  <a:pt x="68" y="12"/>
                  <a:pt x="68" y="12"/>
                </a:cubicBezTo>
                <a:cubicBezTo>
                  <a:pt x="65" y="9"/>
                  <a:pt x="61" y="8"/>
                  <a:pt x="60" y="8"/>
                </a:cubicBezTo>
                <a:cubicBezTo>
                  <a:pt x="58" y="7"/>
                  <a:pt x="61" y="4"/>
                  <a:pt x="64" y="3"/>
                </a:cubicBezTo>
                <a:cubicBezTo>
                  <a:pt x="68" y="0"/>
                  <a:pt x="76" y="0"/>
                  <a:pt x="86" y="0"/>
                </a:cubicBezTo>
                <a:cubicBezTo>
                  <a:pt x="93" y="0"/>
                  <a:pt x="95" y="1"/>
                  <a:pt x="98" y="2"/>
                </a:cubicBezTo>
                <a:cubicBezTo>
                  <a:pt x="107" y="4"/>
                  <a:pt x="104" y="12"/>
                  <a:pt x="104" y="31"/>
                </a:cubicBezTo>
                <a:cubicBezTo>
                  <a:pt x="104" y="38"/>
                  <a:pt x="103" y="46"/>
                  <a:pt x="107" y="49"/>
                </a:cubicBezTo>
                <a:cubicBezTo>
                  <a:pt x="109" y="51"/>
                  <a:pt x="114" y="50"/>
                  <a:pt x="126" y="29"/>
                </a:cubicBezTo>
                <a:cubicBezTo>
                  <a:pt x="126" y="29"/>
                  <a:pt x="132" y="20"/>
                  <a:pt x="136" y="9"/>
                </a:cubicBezTo>
                <a:cubicBezTo>
                  <a:pt x="137" y="7"/>
                  <a:pt x="138" y="6"/>
                  <a:pt x="138" y="6"/>
                </a:cubicBezTo>
                <a:cubicBezTo>
                  <a:pt x="138" y="6"/>
                  <a:pt x="140" y="5"/>
                  <a:pt x="142" y="5"/>
                </a:cubicBezTo>
                <a:cubicBezTo>
                  <a:pt x="168" y="5"/>
                  <a:pt x="168" y="5"/>
                  <a:pt x="168" y="5"/>
                </a:cubicBezTo>
                <a:cubicBezTo>
                  <a:pt x="176" y="4"/>
                  <a:pt x="178" y="8"/>
                  <a:pt x="178" y="8"/>
                </a:cubicBezTo>
                <a:cubicBezTo>
                  <a:pt x="179" y="11"/>
                  <a:pt x="175" y="20"/>
                  <a:pt x="164" y="3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93"/>
          <p:cNvSpPr>
            <a:spLocks noEditPoints="1"/>
          </p:cNvSpPr>
          <p:nvPr/>
        </p:nvSpPr>
        <p:spPr bwMode="auto">
          <a:xfrm>
            <a:off x="5257625" y="2025397"/>
            <a:ext cx="159502" cy="191641"/>
          </a:xfrm>
          <a:custGeom>
            <a:avLst/>
            <a:gdLst>
              <a:gd name="T0" fmla="*/ 120 w 137"/>
              <a:gd name="T1" fmla="*/ 163 h 165"/>
              <a:gd name="T2" fmla="*/ 17 w 137"/>
              <a:gd name="T3" fmla="*/ 163 h 165"/>
              <a:gd name="T4" fmla="*/ 0 w 137"/>
              <a:gd name="T5" fmla="*/ 118 h 165"/>
              <a:gd name="T6" fmla="*/ 17 w 137"/>
              <a:gd name="T7" fmla="*/ 72 h 165"/>
              <a:gd name="T8" fmla="*/ 120 w 137"/>
              <a:gd name="T9" fmla="*/ 72 h 165"/>
              <a:gd name="T10" fmla="*/ 137 w 137"/>
              <a:gd name="T11" fmla="*/ 118 h 165"/>
              <a:gd name="T12" fmla="*/ 39 w 137"/>
              <a:gd name="T13" fmla="*/ 95 h 165"/>
              <a:gd name="T14" fmla="*/ 10 w 137"/>
              <a:gd name="T15" fmla="*/ 86 h 165"/>
              <a:gd name="T16" fmla="*/ 20 w 137"/>
              <a:gd name="T17" fmla="*/ 95 h 165"/>
              <a:gd name="T18" fmla="*/ 29 w 137"/>
              <a:gd name="T19" fmla="*/ 147 h 165"/>
              <a:gd name="T20" fmla="*/ 39 w 137"/>
              <a:gd name="T21" fmla="*/ 95 h 165"/>
              <a:gd name="T22" fmla="*/ 43 w 137"/>
              <a:gd name="T23" fmla="*/ 36 h 165"/>
              <a:gd name="T24" fmla="*/ 34 w 137"/>
              <a:gd name="T25" fmla="*/ 62 h 165"/>
              <a:gd name="T26" fmla="*/ 28 w 137"/>
              <a:gd name="T27" fmla="*/ 17 h 165"/>
              <a:gd name="T28" fmla="*/ 32 w 137"/>
              <a:gd name="T29" fmla="*/ 0 h 165"/>
              <a:gd name="T30" fmla="*/ 45 w 137"/>
              <a:gd name="T31" fmla="*/ 0 h 165"/>
              <a:gd name="T32" fmla="*/ 64 w 137"/>
              <a:gd name="T33" fmla="*/ 147 h 165"/>
              <a:gd name="T34" fmla="*/ 56 w 137"/>
              <a:gd name="T35" fmla="*/ 101 h 165"/>
              <a:gd name="T36" fmla="*/ 51 w 137"/>
              <a:gd name="T37" fmla="*/ 140 h 165"/>
              <a:gd name="T38" fmla="*/ 49 w 137"/>
              <a:gd name="T39" fmla="*/ 135 h 165"/>
              <a:gd name="T40" fmla="*/ 40 w 137"/>
              <a:gd name="T41" fmla="*/ 101 h 165"/>
              <a:gd name="T42" fmla="*/ 41 w 137"/>
              <a:gd name="T43" fmla="*/ 144 h 165"/>
              <a:gd name="T44" fmla="*/ 56 w 137"/>
              <a:gd name="T45" fmla="*/ 142 h 165"/>
              <a:gd name="T46" fmla="*/ 64 w 137"/>
              <a:gd name="T47" fmla="*/ 147 h 165"/>
              <a:gd name="T48" fmla="*/ 77 w 137"/>
              <a:gd name="T49" fmla="*/ 57 h 165"/>
              <a:gd name="T50" fmla="*/ 57 w 137"/>
              <a:gd name="T51" fmla="*/ 57 h 165"/>
              <a:gd name="T52" fmla="*/ 54 w 137"/>
              <a:gd name="T53" fmla="*/ 30 h 165"/>
              <a:gd name="T54" fmla="*/ 67 w 137"/>
              <a:gd name="T55" fmla="*/ 15 h 165"/>
              <a:gd name="T56" fmla="*/ 79 w 137"/>
              <a:gd name="T57" fmla="*/ 30 h 165"/>
              <a:gd name="T58" fmla="*/ 71 w 137"/>
              <a:gd name="T59" fmla="*/ 29 h 165"/>
              <a:gd name="T60" fmla="*/ 63 w 137"/>
              <a:gd name="T61" fmla="*/ 29 h 165"/>
              <a:gd name="T62" fmla="*/ 67 w 137"/>
              <a:gd name="T63" fmla="*/ 55 h 165"/>
              <a:gd name="T64" fmla="*/ 71 w 137"/>
              <a:gd name="T65" fmla="*/ 29 h 165"/>
              <a:gd name="T66" fmla="*/ 95 w 137"/>
              <a:gd name="T67" fmla="*/ 106 h 165"/>
              <a:gd name="T68" fmla="*/ 80 w 137"/>
              <a:gd name="T69" fmla="*/ 106 h 165"/>
              <a:gd name="T70" fmla="*/ 71 w 137"/>
              <a:gd name="T71" fmla="*/ 86 h 165"/>
              <a:gd name="T72" fmla="*/ 80 w 137"/>
              <a:gd name="T73" fmla="*/ 147 h 165"/>
              <a:gd name="T74" fmla="*/ 88 w 137"/>
              <a:gd name="T75" fmla="*/ 148 h 165"/>
              <a:gd name="T76" fmla="*/ 96 w 137"/>
              <a:gd name="T77" fmla="*/ 133 h 165"/>
              <a:gd name="T78" fmla="*/ 87 w 137"/>
              <a:gd name="T79" fmla="*/ 134 h 165"/>
              <a:gd name="T80" fmla="*/ 80 w 137"/>
              <a:gd name="T81" fmla="*/ 138 h 165"/>
              <a:gd name="T82" fmla="*/ 84 w 137"/>
              <a:gd name="T83" fmla="*/ 108 h 165"/>
              <a:gd name="T84" fmla="*/ 87 w 137"/>
              <a:gd name="T85" fmla="*/ 134 h 165"/>
              <a:gd name="T86" fmla="*/ 102 w 137"/>
              <a:gd name="T87" fmla="*/ 62 h 165"/>
              <a:gd name="T88" fmla="*/ 92 w 137"/>
              <a:gd name="T89" fmla="*/ 62 h 165"/>
              <a:gd name="T90" fmla="*/ 86 w 137"/>
              <a:gd name="T91" fmla="*/ 52 h 165"/>
              <a:gd name="T92" fmla="*/ 94 w 137"/>
              <a:gd name="T93" fmla="*/ 15 h 165"/>
              <a:gd name="T94" fmla="*/ 94 w 137"/>
              <a:gd name="T95" fmla="*/ 53 h 165"/>
              <a:gd name="T96" fmla="*/ 102 w 137"/>
              <a:gd name="T97" fmla="*/ 51 h 165"/>
              <a:gd name="T98" fmla="*/ 110 w 137"/>
              <a:gd name="T99" fmla="*/ 15 h 165"/>
              <a:gd name="T100" fmla="*/ 127 w 137"/>
              <a:gd name="T101" fmla="*/ 131 h 165"/>
              <a:gd name="T102" fmla="*/ 118 w 137"/>
              <a:gd name="T103" fmla="*/ 137 h 165"/>
              <a:gd name="T104" fmla="*/ 110 w 137"/>
              <a:gd name="T105" fmla="*/ 134 h 165"/>
              <a:gd name="T106" fmla="*/ 127 w 137"/>
              <a:gd name="T107" fmla="*/ 126 h 165"/>
              <a:gd name="T108" fmla="*/ 124 w 137"/>
              <a:gd name="T109" fmla="*/ 106 h 165"/>
              <a:gd name="T110" fmla="*/ 105 w 137"/>
              <a:gd name="T111" fmla="*/ 106 h 165"/>
              <a:gd name="T112" fmla="*/ 102 w 137"/>
              <a:gd name="T113" fmla="*/ 132 h 165"/>
              <a:gd name="T114" fmla="*/ 115 w 137"/>
              <a:gd name="T115" fmla="*/ 148 h 165"/>
              <a:gd name="T116" fmla="*/ 127 w 137"/>
              <a:gd name="T117" fmla="*/ 138 h 165"/>
              <a:gd name="T118" fmla="*/ 127 w 137"/>
              <a:gd name="T119" fmla="*/ 131 h 165"/>
              <a:gd name="T120" fmla="*/ 110 w 137"/>
              <a:gd name="T121" fmla="*/ 119 h 165"/>
              <a:gd name="T122" fmla="*/ 115 w 137"/>
              <a:gd name="T123" fmla="*/ 108 h 165"/>
              <a:gd name="T124" fmla="*/ 119 w 137"/>
              <a:gd name="T125" fmla="*/ 11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" h="165">
                <a:moveTo>
                  <a:pt x="135" y="150"/>
                </a:moveTo>
                <a:cubicBezTo>
                  <a:pt x="133" y="157"/>
                  <a:pt x="127" y="163"/>
                  <a:pt x="120" y="163"/>
                </a:cubicBezTo>
                <a:cubicBezTo>
                  <a:pt x="103" y="165"/>
                  <a:pt x="86" y="165"/>
                  <a:pt x="69" y="165"/>
                </a:cubicBezTo>
                <a:cubicBezTo>
                  <a:pt x="52" y="165"/>
                  <a:pt x="34" y="165"/>
                  <a:pt x="17" y="163"/>
                </a:cubicBezTo>
                <a:cubicBezTo>
                  <a:pt x="10" y="163"/>
                  <a:pt x="4" y="157"/>
                  <a:pt x="3" y="150"/>
                </a:cubicBezTo>
                <a:cubicBezTo>
                  <a:pt x="0" y="140"/>
                  <a:pt x="0" y="128"/>
                  <a:pt x="0" y="118"/>
                </a:cubicBezTo>
                <a:cubicBezTo>
                  <a:pt x="0" y="107"/>
                  <a:pt x="0" y="96"/>
                  <a:pt x="3" y="85"/>
                </a:cubicBezTo>
                <a:cubicBezTo>
                  <a:pt x="4" y="78"/>
                  <a:pt x="10" y="73"/>
                  <a:pt x="17" y="72"/>
                </a:cubicBezTo>
                <a:cubicBezTo>
                  <a:pt x="34" y="70"/>
                  <a:pt x="52" y="70"/>
                  <a:pt x="69" y="70"/>
                </a:cubicBezTo>
                <a:cubicBezTo>
                  <a:pt x="86" y="70"/>
                  <a:pt x="103" y="70"/>
                  <a:pt x="120" y="72"/>
                </a:cubicBezTo>
                <a:cubicBezTo>
                  <a:pt x="127" y="73"/>
                  <a:pt x="133" y="78"/>
                  <a:pt x="135" y="85"/>
                </a:cubicBezTo>
                <a:cubicBezTo>
                  <a:pt x="137" y="96"/>
                  <a:pt x="137" y="107"/>
                  <a:pt x="137" y="118"/>
                </a:cubicBezTo>
                <a:cubicBezTo>
                  <a:pt x="137" y="128"/>
                  <a:pt x="137" y="140"/>
                  <a:pt x="135" y="150"/>
                </a:cubicBezTo>
                <a:close/>
                <a:moveTo>
                  <a:pt x="39" y="95"/>
                </a:moveTo>
                <a:cubicBezTo>
                  <a:pt x="39" y="86"/>
                  <a:pt x="39" y="86"/>
                  <a:pt x="39" y="86"/>
                </a:cubicBezTo>
                <a:cubicBezTo>
                  <a:pt x="10" y="86"/>
                  <a:pt x="10" y="86"/>
                  <a:pt x="10" y="86"/>
                </a:cubicBezTo>
                <a:cubicBezTo>
                  <a:pt x="10" y="95"/>
                  <a:pt x="10" y="95"/>
                  <a:pt x="10" y="95"/>
                </a:cubicBezTo>
                <a:cubicBezTo>
                  <a:pt x="20" y="95"/>
                  <a:pt x="20" y="95"/>
                  <a:pt x="20" y="95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95"/>
                  <a:pt x="29" y="95"/>
                  <a:pt x="29" y="95"/>
                </a:cubicBezTo>
                <a:lnTo>
                  <a:pt x="39" y="95"/>
                </a:lnTo>
                <a:close/>
                <a:moveTo>
                  <a:pt x="54" y="0"/>
                </a:moveTo>
                <a:cubicBezTo>
                  <a:pt x="43" y="36"/>
                  <a:pt x="43" y="36"/>
                  <a:pt x="43" y="36"/>
                </a:cubicBezTo>
                <a:cubicBezTo>
                  <a:pt x="43" y="62"/>
                  <a:pt x="43" y="62"/>
                  <a:pt x="43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4" y="36"/>
                  <a:pt x="34" y="36"/>
                  <a:pt x="34" y="36"/>
                </a:cubicBezTo>
                <a:cubicBezTo>
                  <a:pt x="33" y="32"/>
                  <a:pt x="31" y="25"/>
                  <a:pt x="28" y="17"/>
                </a:cubicBezTo>
                <a:cubicBezTo>
                  <a:pt x="26" y="11"/>
                  <a:pt x="24" y="5"/>
                  <a:pt x="2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9" y="24"/>
                  <a:pt x="39" y="24"/>
                  <a:pt x="39" y="24"/>
                </a:cubicBezTo>
                <a:cubicBezTo>
                  <a:pt x="45" y="0"/>
                  <a:pt x="45" y="0"/>
                  <a:pt x="45" y="0"/>
                </a:cubicBezTo>
                <a:lnTo>
                  <a:pt x="54" y="0"/>
                </a:lnTo>
                <a:close/>
                <a:moveTo>
                  <a:pt x="64" y="147"/>
                </a:moveTo>
                <a:cubicBezTo>
                  <a:pt x="64" y="101"/>
                  <a:pt x="64" y="101"/>
                  <a:pt x="64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6" y="136"/>
                  <a:pt x="56" y="136"/>
                  <a:pt x="56" y="136"/>
                </a:cubicBezTo>
                <a:cubicBezTo>
                  <a:pt x="54" y="139"/>
                  <a:pt x="52" y="140"/>
                  <a:pt x="51" y="140"/>
                </a:cubicBezTo>
                <a:cubicBezTo>
                  <a:pt x="50" y="140"/>
                  <a:pt x="49" y="140"/>
                  <a:pt x="49" y="138"/>
                </a:cubicBezTo>
                <a:cubicBezTo>
                  <a:pt x="49" y="138"/>
                  <a:pt x="49" y="137"/>
                  <a:pt x="49" y="135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0" y="138"/>
                  <a:pt x="40" y="138"/>
                  <a:pt x="40" y="138"/>
                </a:cubicBezTo>
                <a:cubicBezTo>
                  <a:pt x="40" y="141"/>
                  <a:pt x="41" y="143"/>
                  <a:pt x="41" y="144"/>
                </a:cubicBezTo>
                <a:cubicBezTo>
                  <a:pt x="42" y="147"/>
                  <a:pt x="44" y="148"/>
                  <a:pt x="47" y="148"/>
                </a:cubicBezTo>
                <a:cubicBezTo>
                  <a:pt x="50" y="148"/>
                  <a:pt x="53" y="146"/>
                  <a:pt x="56" y="142"/>
                </a:cubicBezTo>
                <a:cubicBezTo>
                  <a:pt x="56" y="147"/>
                  <a:pt x="56" y="147"/>
                  <a:pt x="56" y="147"/>
                </a:cubicBezTo>
                <a:lnTo>
                  <a:pt x="64" y="147"/>
                </a:lnTo>
                <a:close/>
                <a:moveTo>
                  <a:pt x="79" y="47"/>
                </a:moveTo>
                <a:cubicBezTo>
                  <a:pt x="79" y="51"/>
                  <a:pt x="78" y="55"/>
                  <a:pt x="77" y="57"/>
                </a:cubicBezTo>
                <a:cubicBezTo>
                  <a:pt x="74" y="61"/>
                  <a:pt x="71" y="62"/>
                  <a:pt x="67" y="62"/>
                </a:cubicBezTo>
                <a:cubicBezTo>
                  <a:pt x="63" y="62"/>
                  <a:pt x="59" y="61"/>
                  <a:pt x="57" y="57"/>
                </a:cubicBezTo>
                <a:cubicBezTo>
                  <a:pt x="55" y="55"/>
                  <a:pt x="54" y="51"/>
                  <a:pt x="54" y="47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25"/>
                  <a:pt x="55" y="22"/>
                  <a:pt x="57" y="20"/>
                </a:cubicBezTo>
                <a:cubicBezTo>
                  <a:pt x="59" y="16"/>
                  <a:pt x="63" y="15"/>
                  <a:pt x="67" y="15"/>
                </a:cubicBezTo>
                <a:cubicBezTo>
                  <a:pt x="71" y="15"/>
                  <a:pt x="74" y="16"/>
                  <a:pt x="77" y="20"/>
                </a:cubicBezTo>
                <a:cubicBezTo>
                  <a:pt x="78" y="22"/>
                  <a:pt x="79" y="25"/>
                  <a:pt x="79" y="30"/>
                </a:cubicBezTo>
                <a:lnTo>
                  <a:pt x="79" y="47"/>
                </a:lnTo>
                <a:close/>
                <a:moveTo>
                  <a:pt x="71" y="29"/>
                </a:moveTo>
                <a:cubicBezTo>
                  <a:pt x="71" y="24"/>
                  <a:pt x="70" y="22"/>
                  <a:pt x="67" y="22"/>
                </a:cubicBezTo>
                <a:cubicBezTo>
                  <a:pt x="64" y="22"/>
                  <a:pt x="63" y="24"/>
                  <a:pt x="63" y="29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52"/>
                  <a:pt x="64" y="55"/>
                  <a:pt x="67" y="55"/>
                </a:cubicBezTo>
                <a:cubicBezTo>
                  <a:pt x="70" y="55"/>
                  <a:pt x="71" y="52"/>
                  <a:pt x="71" y="48"/>
                </a:cubicBezTo>
                <a:lnTo>
                  <a:pt x="71" y="29"/>
                </a:lnTo>
                <a:close/>
                <a:moveTo>
                  <a:pt x="96" y="115"/>
                </a:moveTo>
                <a:cubicBezTo>
                  <a:pt x="96" y="111"/>
                  <a:pt x="95" y="108"/>
                  <a:pt x="95" y="106"/>
                </a:cubicBezTo>
                <a:cubicBezTo>
                  <a:pt x="94" y="103"/>
                  <a:pt x="91" y="101"/>
                  <a:pt x="88" y="101"/>
                </a:cubicBezTo>
                <a:cubicBezTo>
                  <a:pt x="85" y="101"/>
                  <a:pt x="82" y="103"/>
                  <a:pt x="80" y="106"/>
                </a:cubicBezTo>
                <a:cubicBezTo>
                  <a:pt x="80" y="86"/>
                  <a:pt x="80" y="86"/>
                  <a:pt x="80" y="86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80" y="147"/>
                  <a:pt x="80" y="147"/>
                  <a:pt x="80" y="147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2" y="146"/>
                  <a:pt x="85" y="148"/>
                  <a:pt x="88" y="148"/>
                </a:cubicBezTo>
                <a:cubicBezTo>
                  <a:pt x="91" y="148"/>
                  <a:pt x="94" y="146"/>
                  <a:pt x="95" y="143"/>
                </a:cubicBezTo>
                <a:cubicBezTo>
                  <a:pt x="95" y="141"/>
                  <a:pt x="96" y="138"/>
                  <a:pt x="96" y="133"/>
                </a:cubicBezTo>
                <a:lnTo>
                  <a:pt x="96" y="115"/>
                </a:lnTo>
                <a:close/>
                <a:moveTo>
                  <a:pt x="87" y="134"/>
                </a:moveTo>
                <a:cubicBezTo>
                  <a:pt x="87" y="138"/>
                  <a:pt x="86" y="140"/>
                  <a:pt x="84" y="140"/>
                </a:cubicBezTo>
                <a:cubicBezTo>
                  <a:pt x="82" y="140"/>
                  <a:pt x="81" y="140"/>
                  <a:pt x="80" y="138"/>
                </a:cubicBezTo>
                <a:cubicBezTo>
                  <a:pt x="80" y="110"/>
                  <a:pt x="80" y="110"/>
                  <a:pt x="80" y="110"/>
                </a:cubicBezTo>
                <a:cubicBezTo>
                  <a:pt x="81" y="109"/>
                  <a:pt x="82" y="108"/>
                  <a:pt x="84" y="108"/>
                </a:cubicBezTo>
                <a:cubicBezTo>
                  <a:pt x="86" y="108"/>
                  <a:pt x="87" y="111"/>
                  <a:pt x="87" y="115"/>
                </a:cubicBezTo>
                <a:lnTo>
                  <a:pt x="87" y="134"/>
                </a:lnTo>
                <a:close/>
                <a:moveTo>
                  <a:pt x="110" y="62"/>
                </a:moveTo>
                <a:cubicBezTo>
                  <a:pt x="102" y="62"/>
                  <a:pt x="102" y="62"/>
                  <a:pt x="102" y="62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98" y="60"/>
                  <a:pt x="95" y="62"/>
                  <a:pt x="92" y="62"/>
                </a:cubicBezTo>
                <a:cubicBezTo>
                  <a:pt x="89" y="62"/>
                  <a:pt x="88" y="61"/>
                  <a:pt x="87" y="59"/>
                </a:cubicBezTo>
                <a:cubicBezTo>
                  <a:pt x="86" y="57"/>
                  <a:pt x="86" y="55"/>
                  <a:pt x="86" y="52"/>
                </a:cubicBezTo>
                <a:cubicBezTo>
                  <a:pt x="86" y="15"/>
                  <a:pt x="86" y="15"/>
                  <a:pt x="86" y="15"/>
                </a:cubicBezTo>
                <a:cubicBezTo>
                  <a:pt x="94" y="15"/>
                  <a:pt x="94" y="15"/>
                  <a:pt x="94" y="15"/>
                </a:cubicBezTo>
                <a:cubicBezTo>
                  <a:pt x="94" y="49"/>
                  <a:pt x="94" y="49"/>
                  <a:pt x="94" y="49"/>
                </a:cubicBezTo>
                <a:cubicBezTo>
                  <a:pt x="94" y="51"/>
                  <a:pt x="94" y="52"/>
                  <a:pt x="94" y="53"/>
                </a:cubicBezTo>
                <a:cubicBezTo>
                  <a:pt x="95" y="54"/>
                  <a:pt x="95" y="55"/>
                  <a:pt x="96" y="55"/>
                </a:cubicBezTo>
                <a:cubicBezTo>
                  <a:pt x="98" y="55"/>
                  <a:pt x="100" y="53"/>
                  <a:pt x="102" y="51"/>
                </a:cubicBezTo>
                <a:cubicBezTo>
                  <a:pt x="102" y="15"/>
                  <a:pt x="102" y="15"/>
                  <a:pt x="102" y="15"/>
                </a:cubicBezTo>
                <a:cubicBezTo>
                  <a:pt x="110" y="15"/>
                  <a:pt x="110" y="15"/>
                  <a:pt x="110" y="15"/>
                </a:cubicBezTo>
                <a:lnTo>
                  <a:pt x="110" y="62"/>
                </a:lnTo>
                <a:close/>
                <a:moveTo>
                  <a:pt x="127" y="131"/>
                </a:moveTo>
                <a:cubicBezTo>
                  <a:pt x="118" y="131"/>
                  <a:pt x="118" y="131"/>
                  <a:pt x="118" y="131"/>
                </a:cubicBezTo>
                <a:cubicBezTo>
                  <a:pt x="118" y="135"/>
                  <a:pt x="118" y="136"/>
                  <a:pt x="118" y="137"/>
                </a:cubicBezTo>
                <a:cubicBezTo>
                  <a:pt x="118" y="139"/>
                  <a:pt x="117" y="140"/>
                  <a:pt x="115" y="140"/>
                </a:cubicBezTo>
                <a:cubicBezTo>
                  <a:pt x="112" y="140"/>
                  <a:pt x="110" y="138"/>
                  <a:pt x="110" y="134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27" y="126"/>
                  <a:pt x="127" y="126"/>
                  <a:pt x="127" y="126"/>
                </a:cubicBezTo>
                <a:cubicBezTo>
                  <a:pt x="127" y="116"/>
                  <a:pt x="127" y="116"/>
                  <a:pt x="127" y="116"/>
                </a:cubicBezTo>
                <a:cubicBezTo>
                  <a:pt x="127" y="111"/>
                  <a:pt x="126" y="108"/>
                  <a:pt x="124" y="106"/>
                </a:cubicBezTo>
                <a:cubicBezTo>
                  <a:pt x="122" y="102"/>
                  <a:pt x="119" y="101"/>
                  <a:pt x="115" y="101"/>
                </a:cubicBezTo>
                <a:cubicBezTo>
                  <a:pt x="110" y="101"/>
                  <a:pt x="107" y="102"/>
                  <a:pt x="105" y="106"/>
                </a:cubicBezTo>
                <a:cubicBezTo>
                  <a:pt x="103" y="108"/>
                  <a:pt x="102" y="111"/>
                  <a:pt x="102" y="116"/>
                </a:cubicBezTo>
                <a:cubicBezTo>
                  <a:pt x="102" y="132"/>
                  <a:pt x="102" y="132"/>
                  <a:pt x="102" y="132"/>
                </a:cubicBezTo>
                <a:cubicBezTo>
                  <a:pt x="102" y="137"/>
                  <a:pt x="103" y="141"/>
                  <a:pt x="105" y="143"/>
                </a:cubicBezTo>
                <a:cubicBezTo>
                  <a:pt x="107" y="146"/>
                  <a:pt x="110" y="148"/>
                  <a:pt x="115" y="148"/>
                </a:cubicBezTo>
                <a:cubicBezTo>
                  <a:pt x="119" y="148"/>
                  <a:pt x="123" y="146"/>
                  <a:pt x="125" y="143"/>
                </a:cubicBezTo>
                <a:cubicBezTo>
                  <a:pt x="126" y="141"/>
                  <a:pt x="127" y="140"/>
                  <a:pt x="127" y="138"/>
                </a:cubicBezTo>
                <a:cubicBezTo>
                  <a:pt x="127" y="137"/>
                  <a:pt x="127" y="135"/>
                  <a:pt x="127" y="132"/>
                </a:cubicBezTo>
                <a:lnTo>
                  <a:pt x="127" y="131"/>
                </a:lnTo>
                <a:close/>
                <a:moveTo>
                  <a:pt x="119" y="119"/>
                </a:moveTo>
                <a:cubicBezTo>
                  <a:pt x="110" y="119"/>
                  <a:pt x="110" y="119"/>
                  <a:pt x="110" y="119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1"/>
                  <a:pt x="112" y="108"/>
                  <a:pt x="115" y="108"/>
                </a:cubicBezTo>
                <a:cubicBezTo>
                  <a:pt x="117" y="108"/>
                  <a:pt x="119" y="111"/>
                  <a:pt x="119" y="115"/>
                </a:cubicBezTo>
                <a:lnTo>
                  <a:pt x="119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Freeform 94"/>
          <p:cNvSpPr>
            <a:spLocks noEditPoints="1"/>
          </p:cNvSpPr>
          <p:nvPr/>
        </p:nvSpPr>
        <p:spPr bwMode="auto">
          <a:xfrm>
            <a:off x="5467120" y="2052774"/>
            <a:ext cx="191641" cy="138077"/>
          </a:xfrm>
          <a:custGeom>
            <a:avLst/>
            <a:gdLst>
              <a:gd name="T0" fmla="*/ 163 w 166"/>
              <a:gd name="T1" fmla="*/ 100 h 119"/>
              <a:gd name="T2" fmla="*/ 145 w 166"/>
              <a:gd name="T3" fmla="*/ 116 h 119"/>
              <a:gd name="T4" fmla="*/ 83 w 166"/>
              <a:gd name="T5" fmla="*/ 119 h 119"/>
              <a:gd name="T6" fmla="*/ 21 w 166"/>
              <a:gd name="T7" fmla="*/ 116 h 119"/>
              <a:gd name="T8" fmla="*/ 3 w 166"/>
              <a:gd name="T9" fmla="*/ 100 h 119"/>
              <a:gd name="T10" fmla="*/ 0 w 166"/>
              <a:gd name="T11" fmla="*/ 59 h 119"/>
              <a:gd name="T12" fmla="*/ 3 w 166"/>
              <a:gd name="T13" fmla="*/ 19 h 119"/>
              <a:gd name="T14" fmla="*/ 21 w 166"/>
              <a:gd name="T15" fmla="*/ 3 h 119"/>
              <a:gd name="T16" fmla="*/ 83 w 166"/>
              <a:gd name="T17" fmla="*/ 0 h 119"/>
              <a:gd name="T18" fmla="*/ 145 w 166"/>
              <a:gd name="T19" fmla="*/ 3 h 119"/>
              <a:gd name="T20" fmla="*/ 163 w 166"/>
              <a:gd name="T21" fmla="*/ 19 h 119"/>
              <a:gd name="T22" fmla="*/ 166 w 166"/>
              <a:gd name="T23" fmla="*/ 59 h 119"/>
              <a:gd name="T24" fmla="*/ 163 w 166"/>
              <a:gd name="T25" fmla="*/ 100 h 119"/>
              <a:gd name="T26" fmla="*/ 116 w 166"/>
              <a:gd name="T27" fmla="*/ 54 h 119"/>
              <a:gd name="T28" fmla="*/ 68 w 166"/>
              <a:gd name="T29" fmla="*/ 25 h 119"/>
              <a:gd name="T30" fmla="*/ 62 w 166"/>
              <a:gd name="T31" fmla="*/ 25 h 119"/>
              <a:gd name="T32" fmla="*/ 59 w 166"/>
              <a:gd name="T33" fmla="*/ 30 h 119"/>
              <a:gd name="T34" fmla="*/ 59 w 166"/>
              <a:gd name="T35" fmla="*/ 89 h 119"/>
              <a:gd name="T36" fmla="*/ 62 w 166"/>
              <a:gd name="T37" fmla="*/ 94 h 119"/>
              <a:gd name="T38" fmla="*/ 65 w 166"/>
              <a:gd name="T39" fmla="*/ 95 h 119"/>
              <a:gd name="T40" fmla="*/ 68 w 166"/>
              <a:gd name="T41" fmla="*/ 94 h 119"/>
              <a:gd name="T42" fmla="*/ 116 w 166"/>
              <a:gd name="T43" fmla="*/ 64 h 119"/>
              <a:gd name="T44" fmla="*/ 118 w 166"/>
              <a:gd name="T45" fmla="*/ 59 h 119"/>
              <a:gd name="T46" fmla="*/ 116 w 166"/>
              <a:gd name="T47" fmla="*/ 5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6" h="119">
                <a:moveTo>
                  <a:pt x="163" y="100"/>
                </a:moveTo>
                <a:cubicBezTo>
                  <a:pt x="161" y="109"/>
                  <a:pt x="154" y="115"/>
                  <a:pt x="145" y="116"/>
                </a:cubicBezTo>
                <a:cubicBezTo>
                  <a:pt x="124" y="119"/>
                  <a:pt x="104" y="119"/>
                  <a:pt x="83" y="119"/>
                </a:cubicBezTo>
                <a:cubicBezTo>
                  <a:pt x="62" y="119"/>
                  <a:pt x="41" y="119"/>
                  <a:pt x="21" y="116"/>
                </a:cubicBezTo>
                <a:cubicBezTo>
                  <a:pt x="12" y="115"/>
                  <a:pt x="5" y="109"/>
                  <a:pt x="3" y="100"/>
                </a:cubicBezTo>
                <a:cubicBezTo>
                  <a:pt x="0" y="87"/>
                  <a:pt x="0" y="73"/>
                  <a:pt x="0" y="59"/>
                </a:cubicBezTo>
                <a:cubicBezTo>
                  <a:pt x="0" y="46"/>
                  <a:pt x="0" y="32"/>
                  <a:pt x="3" y="19"/>
                </a:cubicBezTo>
                <a:cubicBezTo>
                  <a:pt x="5" y="10"/>
                  <a:pt x="12" y="4"/>
                  <a:pt x="21" y="3"/>
                </a:cubicBezTo>
                <a:cubicBezTo>
                  <a:pt x="41" y="0"/>
                  <a:pt x="62" y="0"/>
                  <a:pt x="83" y="0"/>
                </a:cubicBezTo>
                <a:cubicBezTo>
                  <a:pt x="104" y="0"/>
                  <a:pt x="124" y="0"/>
                  <a:pt x="145" y="3"/>
                </a:cubicBezTo>
                <a:cubicBezTo>
                  <a:pt x="154" y="4"/>
                  <a:pt x="161" y="10"/>
                  <a:pt x="163" y="19"/>
                </a:cubicBezTo>
                <a:cubicBezTo>
                  <a:pt x="166" y="32"/>
                  <a:pt x="166" y="46"/>
                  <a:pt x="166" y="59"/>
                </a:cubicBezTo>
                <a:cubicBezTo>
                  <a:pt x="166" y="73"/>
                  <a:pt x="166" y="87"/>
                  <a:pt x="163" y="100"/>
                </a:cubicBezTo>
                <a:close/>
                <a:moveTo>
                  <a:pt x="116" y="54"/>
                </a:moveTo>
                <a:cubicBezTo>
                  <a:pt x="68" y="25"/>
                  <a:pt x="68" y="25"/>
                  <a:pt x="68" y="25"/>
                </a:cubicBezTo>
                <a:cubicBezTo>
                  <a:pt x="67" y="24"/>
                  <a:pt x="64" y="24"/>
                  <a:pt x="62" y="25"/>
                </a:cubicBezTo>
                <a:cubicBezTo>
                  <a:pt x="61" y="26"/>
                  <a:pt x="59" y="28"/>
                  <a:pt x="59" y="30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1"/>
                  <a:pt x="61" y="93"/>
                  <a:pt x="62" y="94"/>
                </a:cubicBezTo>
                <a:cubicBezTo>
                  <a:pt x="63" y="95"/>
                  <a:pt x="64" y="95"/>
                  <a:pt x="65" y="95"/>
                </a:cubicBezTo>
                <a:cubicBezTo>
                  <a:pt x="66" y="95"/>
                  <a:pt x="67" y="95"/>
                  <a:pt x="68" y="94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7" y="63"/>
                  <a:pt x="118" y="61"/>
                  <a:pt x="118" y="59"/>
                </a:cubicBezTo>
                <a:cubicBezTo>
                  <a:pt x="118" y="57"/>
                  <a:pt x="117" y="55"/>
                  <a:pt x="116" y="5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Freeform 95"/>
          <p:cNvSpPr>
            <a:spLocks noEditPoints="1"/>
          </p:cNvSpPr>
          <p:nvPr/>
        </p:nvSpPr>
        <p:spPr bwMode="auto">
          <a:xfrm>
            <a:off x="5705184" y="2025397"/>
            <a:ext cx="179738" cy="165454"/>
          </a:xfrm>
          <a:custGeom>
            <a:avLst/>
            <a:gdLst>
              <a:gd name="T0" fmla="*/ 154 w 154"/>
              <a:gd name="T1" fmla="*/ 133 h 142"/>
              <a:gd name="T2" fmla="*/ 145 w 154"/>
              <a:gd name="T3" fmla="*/ 142 h 142"/>
              <a:gd name="T4" fmla="*/ 9 w 154"/>
              <a:gd name="T5" fmla="*/ 142 h 142"/>
              <a:gd name="T6" fmla="*/ 0 w 154"/>
              <a:gd name="T7" fmla="*/ 133 h 142"/>
              <a:gd name="T8" fmla="*/ 0 w 154"/>
              <a:gd name="T9" fmla="*/ 103 h 142"/>
              <a:gd name="T10" fmla="*/ 9 w 154"/>
              <a:gd name="T11" fmla="*/ 94 h 142"/>
              <a:gd name="T12" fmla="*/ 52 w 154"/>
              <a:gd name="T13" fmla="*/ 94 h 142"/>
              <a:gd name="T14" fmla="*/ 65 w 154"/>
              <a:gd name="T15" fmla="*/ 107 h 142"/>
              <a:gd name="T16" fmla="*/ 77 w 154"/>
              <a:gd name="T17" fmla="*/ 112 h 142"/>
              <a:gd name="T18" fmla="*/ 90 w 154"/>
              <a:gd name="T19" fmla="*/ 107 h 142"/>
              <a:gd name="T20" fmla="*/ 102 w 154"/>
              <a:gd name="T21" fmla="*/ 94 h 142"/>
              <a:gd name="T22" fmla="*/ 145 w 154"/>
              <a:gd name="T23" fmla="*/ 94 h 142"/>
              <a:gd name="T24" fmla="*/ 154 w 154"/>
              <a:gd name="T25" fmla="*/ 103 h 142"/>
              <a:gd name="T26" fmla="*/ 154 w 154"/>
              <a:gd name="T27" fmla="*/ 133 h 142"/>
              <a:gd name="T28" fmla="*/ 123 w 154"/>
              <a:gd name="T29" fmla="*/ 57 h 142"/>
              <a:gd name="T30" fmla="*/ 81 w 154"/>
              <a:gd name="T31" fmla="*/ 98 h 142"/>
              <a:gd name="T32" fmla="*/ 77 w 154"/>
              <a:gd name="T33" fmla="*/ 100 h 142"/>
              <a:gd name="T34" fmla="*/ 73 w 154"/>
              <a:gd name="T35" fmla="*/ 98 h 142"/>
              <a:gd name="T36" fmla="*/ 32 w 154"/>
              <a:gd name="T37" fmla="*/ 57 h 142"/>
              <a:gd name="T38" fmla="*/ 30 w 154"/>
              <a:gd name="T39" fmla="*/ 51 h 142"/>
              <a:gd name="T40" fmla="*/ 36 w 154"/>
              <a:gd name="T41" fmla="*/ 47 h 142"/>
              <a:gd name="T42" fmla="*/ 60 w 154"/>
              <a:gd name="T43" fmla="*/ 47 h 142"/>
              <a:gd name="T44" fmla="*/ 60 w 154"/>
              <a:gd name="T45" fmla="*/ 6 h 142"/>
              <a:gd name="T46" fmla="*/ 65 w 154"/>
              <a:gd name="T47" fmla="*/ 0 h 142"/>
              <a:gd name="T48" fmla="*/ 89 w 154"/>
              <a:gd name="T49" fmla="*/ 0 h 142"/>
              <a:gd name="T50" fmla="*/ 95 w 154"/>
              <a:gd name="T51" fmla="*/ 6 h 142"/>
              <a:gd name="T52" fmla="*/ 95 w 154"/>
              <a:gd name="T53" fmla="*/ 47 h 142"/>
              <a:gd name="T54" fmla="*/ 119 w 154"/>
              <a:gd name="T55" fmla="*/ 47 h 142"/>
              <a:gd name="T56" fmla="*/ 124 w 154"/>
              <a:gd name="T57" fmla="*/ 51 h 142"/>
              <a:gd name="T58" fmla="*/ 123 w 154"/>
              <a:gd name="T59" fmla="*/ 57 h 142"/>
              <a:gd name="T60" fmla="*/ 113 w 154"/>
              <a:gd name="T61" fmla="*/ 118 h 142"/>
              <a:gd name="T62" fmla="*/ 107 w 154"/>
              <a:gd name="T63" fmla="*/ 124 h 142"/>
              <a:gd name="T64" fmla="*/ 113 w 154"/>
              <a:gd name="T65" fmla="*/ 130 h 142"/>
              <a:gd name="T66" fmla="*/ 119 w 154"/>
              <a:gd name="T67" fmla="*/ 124 h 142"/>
              <a:gd name="T68" fmla="*/ 113 w 154"/>
              <a:gd name="T69" fmla="*/ 118 h 142"/>
              <a:gd name="T70" fmla="*/ 136 w 154"/>
              <a:gd name="T71" fmla="*/ 118 h 142"/>
              <a:gd name="T72" fmla="*/ 131 w 154"/>
              <a:gd name="T73" fmla="*/ 124 h 142"/>
              <a:gd name="T74" fmla="*/ 136 w 154"/>
              <a:gd name="T75" fmla="*/ 130 h 142"/>
              <a:gd name="T76" fmla="*/ 142 w 154"/>
              <a:gd name="T77" fmla="*/ 124 h 142"/>
              <a:gd name="T78" fmla="*/ 136 w 154"/>
              <a:gd name="T79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4" h="142">
                <a:moveTo>
                  <a:pt x="154" y="133"/>
                </a:moveTo>
                <a:cubicBezTo>
                  <a:pt x="154" y="138"/>
                  <a:pt x="150" y="142"/>
                  <a:pt x="145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8"/>
                  <a:pt x="4" y="94"/>
                  <a:pt x="9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68" y="110"/>
                  <a:pt x="73" y="112"/>
                  <a:pt x="77" y="112"/>
                </a:cubicBezTo>
                <a:cubicBezTo>
                  <a:pt x="82" y="112"/>
                  <a:pt x="86" y="110"/>
                  <a:pt x="90" y="107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50" y="94"/>
                  <a:pt x="154" y="98"/>
                  <a:pt x="154" y="103"/>
                </a:cubicBezTo>
                <a:lnTo>
                  <a:pt x="154" y="133"/>
                </a:lnTo>
                <a:close/>
                <a:moveTo>
                  <a:pt x="123" y="57"/>
                </a:moveTo>
                <a:cubicBezTo>
                  <a:pt x="81" y="98"/>
                  <a:pt x="81" y="98"/>
                  <a:pt x="81" y="98"/>
                </a:cubicBezTo>
                <a:cubicBezTo>
                  <a:pt x="80" y="100"/>
                  <a:pt x="79" y="100"/>
                  <a:pt x="77" y="100"/>
                </a:cubicBezTo>
                <a:cubicBezTo>
                  <a:pt x="76" y="100"/>
                  <a:pt x="74" y="100"/>
                  <a:pt x="73" y="98"/>
                </a:cubicBezTo>
                <a:cubicBezTo>
                  <a:pt x="32" y="57"/>
                  <a:pt x="32" y="57"/>
                  <a:pt x="32" y="57"/>
                </a:cubicBezTo>
                <a:cubicBezTo>
                  <a:pt x="30" y="55"/>
                  <a:pt x="30" y="53"/>
                  <a:pt x="30" y="51"/>
                </a:cubicBezTo>
                <a:cubicBezTo>
                  <a:pt x="31" y="48"/>
                  <a:pt x="33" y="47"/>
                  <a:pt x="36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2"/>
                  <a:pt x="62" y="0"/>
                  <a:pt x="65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92" y="0"/>
                  <a:pt x="95" y="2"/>
                  <a:pt x="95" y="6"/>
                </a:cubicBezTo>
                <a:cubicBezTo>
                  <a:pt x="95" y="47"/>
                  <a:pt x="95" y="47"/>
                  <a:pt x="95" y="47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21" y="47"/>
                  <a:pt x="123" y="48"/>
                  <a:pt x="124" y="51"/>
                </a:cubicBezTo>
                <a:cubicBezTo>
                  <a:pt x="125" y="53"/>
                  <a:pt x="125" y="55"/>
                  <a:pt x="123" y="57"/>
                </a:cubicBezTo>
                <a:close/>
                <a:moveTo>
                  <a:pt x="113" y="118"/>
                </a:moveTo>
                <a:cubicBezTo>
                  <a:pt x="110" y="118"/>
                  <a:pt x="107" y="121"/>
                  <a:pt x="107" y="124"/>
                </a:cubicBezTo>
                <a:cubicBezTo>
                  <a:pt x="107" y="127"/>
                  <a:pt x="110" y="130"/>
                  <a:pt x="113" y="130"/>
                </a:cubicBezTo>
                <a:cubicBezTo>
                  <a:pt x="116" y="130"/>
                  <a:pt x="119" y="127"/>
                  <a:pt x="119" y="124"/>
                </a:cubicBezTo>
                <a:cubicBezTo>
                  <a:pt x="119" y="121"/>
                  <a:pt x="116" y="118"/>
                  <a:pt x="113" y="118"/>
                </a:cubicBezTo>
                <a:close/>
                <a:moveTo>
                  <a:pt x="136" y="118"/>
                </a:moveTo>
                <a:cubicBezTo>
                  <a:pt x="133" y="118"/>
                  <a:pt x="131" y="121"/>
                  <a:pt x="131" y="124"/>
                </a:cubicBezTo>
                <a:cubicBezTo>
                  <a:pt x="131" y="127"/>
                  <a:pt x="133" y="130"/>
                  <a:pt x="136" y="130"/>
                </a:cubicBezTo>
                <a:cubicBezTo>
                  <a:pt x="140" y="130"/>
                  <a:pt x="142" y="127"/>
                  <a:pt x="142" y="124"/>
                </a:cubicBezTo>
                <a:cubicBezTo>
                  <a:pt x="142" y="121"/>
                  <a:pt x="140" y="118"/>
                  <a:pt x="136" y="1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Freeform 96"/>
          <p:cNvSpPr>
            <a:spLocks noEditPoints="1"/>
          </p:cNvSpPr>
          <p:nvPr/>
        </p:nvSpPr>
        <p:spPr bwMode="auto">
          <a:xfrm>
            <a:off x="5932534" y="2038490"/>
            <a:ext cx="165454" cy="164264"/>
          </a:xfrm>
          <a:custGeom>
            <a:avLst/>
            <a:gdLst>
              <a:gd name="T0" fmla="*/ 26 w 142"/>
              <a:gd name="T1" fmla="*/ 142 h 142"/>
              <a:gd name="T2" fmla="*/ 26 w 142"/>
              <a:gd name="T3" fmla="*/ 0 h 142"/>
              <a:gd name="T4" fmla="*/ 142 w 142"/>
              <a:gd name="T5" fmla="*/ 116 h 142"/>
              <a:gd name="T6" fmla="*/ 71 w 142"/>
              <a:gd name="T7" fmla="*/ 61 h 142"/>
              <a:gd name="T8" fmla="*/ 20 w 142"/>
              <a:gd name="T9" fmla="*/ 97 h 142"/>
              <a:gd name="T10" fmla="*/ 71 w 142"/>
              <a:gd name="T11" fmla="*/ 132 h 142"/>
              <a:gd name="T12" fmla="*/ 122 w 142"/>
              <a:gd name="T13" fmla="*/ 97 h 142"/>
              <a:gd name="T14" fmla="*/ 42 w 142"/>
              <a:gd name="T15" fmla="*/ 80 h 142"/>
              <a:gd name="T16" fmla="*/ 35 w 142"/>
              <a:gd name="T17" fmla="*/ 80 h 142"/>
              <a:gd name="T18" fmla="*/ 49 w 142"/>
              <a:gd name="T19" fmla="*/ 73 h 142"/>
              <a:gd name="T20" fmla="*/ 53 w 142"/>
              <a:gd name="T21" fmla="*/ 9 h 142"/>
              <a:gd name="T22" fmla="*/ 36 w 142"/>
              <a:gd name="T23" fmla="*/ 9 h 142"/>
              <a:gd name="T24" fmla="*/ 45 w 142"/>
              <a:gd name="T25" fmla="*/ 55 h 142"/>
              <a:gd name="T26" fmla="*/ 60 w 142"/>
              <a:gd name="T27" fmla="*/ 9 h 142"/>
              <a:gd name="T28" fmla="*/ 61 w 142"/>
              <a:gd name="T29" fmla="*/ 115 h 142"/>
              <a:gd name="T30" fmla="*/ 50 w 142"/>
              <a:gd name="T31" fmla="*/ 112 h 142"/>
              <a:gd name="T32" fmla="*/ 56 w 142"/>
              <a:gd name="T33" fmla="*/ 110 h 142"/>
              <a:gd name="T34" fmla="*/ 61 w 142"/>
              <a:gd name="T35" fmla="*/ 111 h 142"/>
              <a:gd name="T36" fmla="*/ 68 w 142"/>
              <a:gd name="T37" fmla="*/ 119 h 142"/>
              <a:gd name="T38" fmla="*/ 69 w 142"/>
              <a:gd name="T39" fmla="*/ 20 h 142"/>
              <a:gd name="T40" fmla="*/ 60 w 142"/>
              <a:gd name="T41" fmla="*/ 44 h 142"/>
              <a:gd name="T42" fmla="*/ 77 w 142"/>
              <a:gd name="T43" fmla="*/ 52 h 142"/>
              <a:gd name="T44" fmla="*/ 72 w 142"/>
              <a:gd name="T45" fmla="*/ 45 h 142"/>
              <a:gd name="T46" fmla="*/ 66 w 142"/>
              <a:gd name="T47" fmla="*/ 31 h 142"/>
              <a:gd name="T48" fmla="*/ 72 w 142"/>
              <a:gd name="T49" fmla="*/ 45 h 142"/>
              <a:gd name="T50" fmla="*/ 85 w 142"/>
              <a:gd name="T51" fmla="*/ 119 h 142"/>
              <a:gd name="T52" fmla="*/ 73 w 142"/>
              <a:gd name="T53" fmla="*/ 119 h 142"/>
              <a:gd name="T54" fmla="*/ 79 w 142"/>
              <a:gd name="T55" fmla="*/ 88 h 142"/>
              <a:gd name="T56" fmla="*/ 91 w 142"/>
              <a:gd name="T57" fmla="*/ 95 h 142"/>
              <a:gd name="T58" fmla="*/ 82 w 142"/>
              <a:gd name="T59" fmla="*/ 90 h 142"/>
              <a:gd name="T60" fmla="*/ 82 w 142"/>
              <a:gd name="T61" fmla="*/ 114 h 142"/>
              <a:gd name="T62" fmla="*/ 101 w 142"/>
              <a:gd name="T63" fmla="*/ 55 h 142"/>
              <a:gd name="T64" fmla="*/ 95 w 142"/>
              <a:gd name="T65" fmla="*/ 47 h 142"/>
              <a:gd name="T66" fmla="*/ 90 w 142"/>
              <a:gd name="T67" fmla="*/ 46 h 142"/>
              <a:gd name="T68" fmla="*/ 84 w 142"/>
              <a:gd name="T69" fmla="*/ 48 h 142"/>
              <a:gd name="T70" fmla="*/ 95 w 142"/>
              <a:gd name="T71" fmla="*/ 51 h 142"/>
              <a:gd name="T72" fmla="*/ 114 w 142"/>
              <a:gd name="T73" fmla="*/ 108 h 142"/>
              <a:gd name="T74" fmla="*/ 105 w 142"/>
              <a:gd name="T75" fmla="*/ 119 h 142"/>
              <a:gd name="T76" fmla="*/ 96 w 142"/>
              <a:gd name="T77" fmla="*/ 96 h 142"/>
              <a:gd name="T78" fmla="*/ 112 w 142"/>
              <a:gd name="T79" fmla="*/ 88 h 142"/>
              <a:gd name="T80" fmla="*/ 102 w 142"/>
              <a:gd name="T81" fmla="*/ 103 h 142"/>
              <a:gd name="T82" fmla="*/ 108 w 142"/>
              <a:gd name="T83" fmla="*/ 111 h 142"/>
              <a:gd name="T84" fmla="*/ 114 w 142"/>
              <a:gd name="T85" fmla="*/ 108 h 142"/>
              <a:gd name="T86" fmla="*/ 105 w 142"/>
              <a:gd name="T87" fmla="*/ 90 h 142"/>
              <a:gd name="T88" fmla="*/ 108 w 142"/>
              <a:gd name="T89" fmla="*/ 9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20" y="73"/>
                </a:moveTo>
                <a:cubicBezTo>
                  <a:pt x="119" y="67"/>
                  <a:pt x="114" y="63"/>
                  <a:pt x="109" y="63"/>
                </a:cubicBezTo>
                <a:cubicBezTo>
                  <a:pt x="96" y="61"/>
                  <a:pt x="84" y="61"/>
                  <a:pt x="71" y="61"/>
                </a:cubicBezTo>
                <a:cubicBezTo>
                  <a:pt x="58" y="61"/>
                  <a:pt x="45" y="61"/>
                  <a:pt x="33" y="63"/>
                </a:cubicBezTo>
                <a:cubicBezTo>
                  <a:pt x="27" y="63"/>
                  <a:pt x="23" y="67"/>
                  <a:pt x="22" y="73"/>
                </a:cubicBezTo>
                <a:cubicBezTo>
                  <a:pt x="20" y="80"/>
                  <a:pt x="20" y="89"/>
                  <a:pt x="20" y="97"/>
                </a:cubicBezTo>
                <a:cubicBezTo>
                  <a:pt x="20" y="105"/>
                  <a:pt x="20" y="113"/>
                  <a:pt x="22" y="121"/>
                </a:cubicBezTo>
                <a:cubicBezTo>
                  <a:pt x="23" y="126"/>
                  <a:pt x="27" y="130"/>
                  <a:pt x="33" y="131"/>
                </a:cubicBezTo>
                <a:cubicBezTo>
                  <a:pt x="45" y="132"/>
                  <a:pt x="58" y="132"/>
                  <a:pt x="71" y="132"/>
                </a:cubicBezTo>
                <a:cubicBezTo>
                  <a:pt x="83" y="132"/>
                  <a:pt x="96" y="132"/>
                  <a:pt x="109" y="131"/>
                </a:cubicBezTo>
                <a:cubicBezTo>
                  <a:pt x="114" y="130"/>
                  <a:pt x="119" y="126"/>
                  <a:pt x="120" y="121"/>
                </a:cubicBezTo>
                <a:cubicBezTo>
                  <a:pt x="122" y="113"/>
                  <a:pt x="122" y="105"/>
                  <a:pt x="122" y="97"/>
                </a:cubicBezTo>
                <a:cubicBezTo>
                  <a:pt x="122" y="89"/>
                  <a:pt x="122" y="80"/>
                  <a:pt x="120" y="73"/>
                </a:cubicBezTo>
                <a:close/>
                <a:moveTo>
                  <a:pt x="49" y="80"/>
                </a:moveTo>
                <a:cubicBezTo>
                  <a:pt x="42" y="80"/>
                  <a:pt x="42" y="80"/>
                  <a:pt x="42" y="80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5" y="80"/>
                  <a:pt x="35" y="80"/>
                  <a:pt x="35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8" y="73"/>
                  <a:pt x="28" y="73"/>
                  <a:pt x="28" y="73"/>
                </a:cubicBezTo>
                <a:cubicBezTo>
                  <a:pt x="49" y="73"/>
                  <a:pt x="49" y="73"/>
                  <a:pt x="49" y="73"/>
                </a:cubicBezTo>
                <a:lnTo>
                  <a:pt x="49" y="80"/>
                </a:lnTo>
                <a:close/>
                <a:moveTo>
                  <a:pt x="60" y="9"/>
                </a:moveTo>
                <a:cubicBezTo>
                  <a:pt x="53" y="9"/>
                  <a:pt x="53" y="9"/>
                  <a:pt x="53" y="9"/>
                </a:cubicBezTo>
                <a:cubicBezTo>
                  <a:pt x="49" y="27"/>
                  <a:pt x="49" y="27"/>
                  <a:pt x="49" y="27"/>
                </a:cubicBezTo>
                <a:cubicBezTo>
                  <a:pt x="44" y="9"/>
                  <a:pt x="44" y="9"/>
                  <a:pt x="44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8" y="13"/>
                  <a:pt x="39" y="18"/>
                  <a:pt x="41" y="22"/>
                </a:cubicBezTo>
                <a:cubicBezTo>
                  <a:pt x="43" y="28"/>
                  <a:pt x="44" y="33"/>
                  <a:pt x="45" y="37"/>
                </a:cubicBezTo>
                <a:cubicBezTo>
                  <a:pt x="45" y="55"/>
                  <a:pt x="45" y="55"/>
                  <a:pt x="45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37"/>
                  <a:pt x="52" y="37"/>
                  <a:pt x="52" y="37"/>
                </a:cubicBezTo>
                <a:lnTo>
                  <a:pt x="60" y="9"/>
                </a:lnTo>
                <a:close/>
                <a:moveTo>
                  <a:pt x="68" y="119"/>
                </a:moveTo>
                <a:cubicBezTo>
                  <a:pt x="61" y="119"/>
                  <a:pt x="61" y="119"/>
                  <a:pt x="61" y="119"/>
                </a:cubicBezTo>
                <a:cubicBezTo>
                  <a:pt x="61" y="115"/>
                  <a:pt x="61" y="115"/>
                  <a:pt x="61" y="115"/>
                </a:cubicBezTo>
                <a:cubicBezTo>
                  <a:pt x="59" y="118"/>
                  <a:pt x="57" y="119"/>
                  <a:pt x="54" y="119"/>
                </a:cubicBezTo>
                <a:cubicBezTo>
                  <a:pt x="52" y="119"/>
                  <a:pt x="51" y="118"/>
                  <a:pt x="50" y="117"/>
                </a:cubicBezTo>
                <a:cubicBezTo>
                  <a:pt x="50" y="116"/>
                  <a:pt x="50" y="114"/>
                  <a:pt x="50" y="112"/>
                </a:cubicBezTo>
                <a:cubicBezTo>
                  <a:pt x="50" y="85"/>
                  <a:pt x="50" y="85"/>
                  <a:pt x="50" y="85"/>
                </a:cubicBezTo>
                <a:cubicBezTo>
                  <a:pt x="56" y="85"/>
                  <a:pt x="56" y="85"/>
                  <a:pt x="56" y="85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1"/>
                  <a:pt x="56" y="112"/>
                  <a:pt x="56" y="112"/>
                </a:cubicBezTo>
                <a:cubicBezTo>
                  <a:pt x="56" y="113"/>
                  <a:pt x="57" y="114"/>
                  <a:pt x="57" y="114"/>
                </a:cubicBezTo>
                <a:cubicBezTo>
                  <a:pt x="59" y="114"/>
                  <a:pt x="60" y="113"/>
                  <a:pt x="61" y="111"/>
                </a:cubicBezTo>
                <a:cubicBezTo>
                  <a:pt x="61" y="85"/>
                  <a:pt x="61" y="85"/>
                  <a:pt x="61" y="85"/>
                </a:cubicBezTo>
                <a:cubicBezTo>
                  <a:pt x="68" y="85"/>
                  <a:pt x="68" y="85"/>
                  <a:pt x="68" y="85"/>
                </a:cubicBezTo>
                <a:lnTo>
                  <a:pt x="68" y="119"/>
                </a:lnTo>
                <a:close/>
                <a:moveTo>
                  <a:pt x="79" y="32"/>
                </a:moveTo>
                <a:cubicBezTo>
                  <a:pt x="79" y="28"/>
                  <a:pt x="78" y="26"/>
                  <a:pt x="77" y="24"/>
                </a:cubicBezTo>
                <a:cubicBezTo>
                  <a:pt x="75" y="22"/>
                  <a:pt x="72" y="20"/>
                  <a:pt x="69" y="20"/>
                </a:cubicBezTo>
                <a:cubicBezTo>
                  <a:pt x="66" y="20"/>
                  <a:pt x="64" y="22"/>
                  <a:pt x="62" y="24"/>
                </a:cubicBezTo>
                <a:cubicBezTo>
                  <a:pt x="61" y="26"/>
                  <a:pt x="60" y="28"/>
                  <a:pt x="60" y="32"/>
                </a:cubicBezTo>
                <a:cubicBezTo>
                  <a:pt x="60" y="44"/>
                  <a:pt x="60" y="44"/>
                  <a:pt x="60" y="44"/>
                </a:cubicBezTo>
                <a:cubicBezTo>
                  <a:pt x="60" y="48"/>
                  <a:pt x="61" y="50"/>
                  <a:pt x="62" y="52"/>
                </a:cubicBezTo>
                <a:cubicBezTo>
                  <a:pt x="64" y="54"/>
                  <a:pt x="66" y="56"/>
                  <a:pt x="69" y="56"/>
                </a:cubicBezTo>
                <a:cubicBezTo>
                  <a:pt x="72" y="56"/>
                  <a:pt x="75" y="54"/>
                  <a:pt x="77" y="52"/>
                </a:cubicBezTo>
                <a:cubicBezTo>
                  <a:pt x="78" y="50"/>
                  <a:pt x="79" y="48"/>
                  <a:pt x="79" y="44"/>
                </a:cubicBezTo>
                <a:lnTo>
                  <a:pt x="79" y="32"/>
                </a:lnTo>
                <a:close/>
                <a:moveTo>
                  <a:pt x="72" y="45"/>
                </a:moveTo>
                <a:cubicBezTo>
                  <a:pt x="72" y="48"/>
                  <a:pt x="71" y="50"/>
                  <a:pt x="69" y="50"/>
                </a:cubicBezTo>
                <a:cubicBezTo>
                  <a:pt x="67" y="50"/>
                  <a:pt x="66" y="48"/>
                  <a:pt x="66" y="45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28"/>
                  <a:pt x="67" y="26"/>
                  <a:pt x="69" y="26"/>
                </a:cubicBezTo>
                <a:cubicBezTo>
                  <a:pt x="71" y="26"/>
                  <a:pt x="72" y="28"/>
                  <a:pt x="72" y="31"/>
                </a:cubicBezTo>
                <a:lnTo>
                  <a:pt x="72" y="45"/>
                </a:lnTo>
                <a:close/>
                <a:moveTo>
                  <a:pt x="91" y="109"/>
                </a:moveTo>
                <a:cubicBezTo>
                  <a:pt x="91" y="112"/>
                  <a:pt x="91" y="114"/>
                  <a:pt x="90" y="115"/>
                </a:cubicBezTo>
                <a:cubicBezTo>
                  <a:pt x="89" y="118"/>
                  <a:pt x="88" y="119"/>
                  <a:pt x="85" y="119"/>
                </a:cubicBezTo>
                <a:cubicBezTo>
                  <a:pt x="83" y="119"/>
                  <a:pt x="81" y="118"/>
                  <a:pt x="79" y="115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3" y="73"/>
                  <a:pt x="73" y="73"/>
                  <a:pt x="73" y="73"/>
                </a:cubicBezTo>
                <a:cubicBezTo>
                  <a:pt x="79" y="73"/>
                  <a:pt x="79" y="73"/>
                  <a:pt x="79" y="73"/>
                </a:cubicBezTo>
                <a:cubicBezTo>
                  <a:pt x="79" y="88"/>
                  <a:pt x="79" y="88"/>
                  <a:pt x="79" y="88"/>
                </a:cubicBezTo>
                <a:cubicBezTo>
                  <a:pt x="81" y="86"/>
                  <a:pt x="83" y="84"/>
                  <a:pt x="85" y="84"/>
                </a:cubicBezTo>
                <a:cubicBezTo>
                  <a:pt x="88" y="84"/>
                  <a:pt x="89" y="86"/>
                  <a:pt x="90" y="88"/>
                </a:cubicBezTo>
                <a:cubicBezTo>
                  <a:pt x="91" y="90"/>
                  <a:pt x="91" y="92"/>
                  <a:pt x="91" y="95"/>
                </a:cubicBezTo>
                <a:lnTo>
                  <a:pt x="91" y="109"/>
                </a:lnTo>
                <a:close/>
                <a:moveTo>
                  <a:pt x="85" y="95"/>
                </a:moveTo>
                <a:cubicBezTo>
                  <a:pt x="85" y="91"/>
                  <a:pt x="84" y="90"/>
                  <a:pt x="82" y="90"/>
                </a:cubicBezTo>
                <a:cubicBezTo>
                  <a:pt x="81" y="90"/>
                  <a:pt x="80" y="90"/>
                  <a:pt x="79" y="91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80" y="113"/>
                  <a:pt x="81" y="114"/>
                  <a:pt x="82" y="114"/>
                </a:cubicBezTo>
                <a:cubicBezTo>
                  <a:pt x="84" y="114"/>
                  <a:pt x="85" y="112"/>
                  <a:pt x="85" y="109"/>
                </a:cubicBezTo>
                <a:lnTo>
                  <a:pt x="85" y="95"/>
                </a:lnTo>
                <a:close/>
                <a:moveTo>
                  <a:pt x="101" y="55"/>
                </a:moveTo>
                <a:cubicBezTo>
                  <a:pt x="101" y="21"/>
                  <a:pt x="101" y="21"/>
                  <a:pt x="101" y="21"/>
                </a:cubicBezTo>
                <a:cubicBezTo>
                  <a:pt x="95" y="21"/>
                  <a:pt x="95" y="21"/>
                  <a:pt x="95" y="21"/>
                </a:cubicBezTo>
                <a:cubicBezTo>
                  <a:pt x="95" y="47"/>
                  <a:pt x="95" y="47"/>
                  <a:pt x="95" y="47"/>
                </a:cubicBezTo>
                <a:cubicBezTo>
                  <a:pt x="94" y="49"/>
                  <a:pt x="93" y="50"/>
                  <a:pt x="91" y="50"/>
                </a:cubicBezTo>
                <a:cubicBezTo>
                  <a:pt x="91" y="50"/>
                  <a:pt x="90" y="50"/>
                  <a:pt x="90" y="48"/>
                </a:cubicBezTo>
                <a:cubicBezTo>
                  <a:pt x="90" y="48"/>
                  <a:pt x="90" y="48"/>
                  <a:pt x="90" y="46"/>
                </a:cubicBezTo>
                <a:cubicBezTo>
                  <a:pt x="90" y="21"/>
                  <a:pt x="90" y="21"/>
                  <a:pt x="90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50"/>
                  <a:pt x="84" y="52"/>
                  <a:pt x="84" y="53"/>
                </a:cubicBezTo>
                <a:cubicBezTo>
                  <a:pt x="85" y="55"/>
                  <a:pt x="86" y="56"/>
                  <a:pt x="88" y="56"/>
                </a:cubicBezTo>
                <a:cubicBezTo>
                  <a:pt x="90" y="56"/>
                  <a:pt x="93" y="54"/>
                  <a:pt x="95" y="51"/>
                </a:cubicBezTo>
                <a:cubicBezTo>
                  <a:pt x="95" y="55"/>
                  <a:pt x="95" y="55"/>
                  <a:pt x="95" y="55"/>
                </a:cubicBezTo>
                <a:lnTo>
                  <a:pt x="101" y="55"/>
                </a:lnTo>
                <a:close/>
                <a:moveTo>
                  <a:pt x="114" y="108"/>
                </a:moveTo>
                <a:cubicBezTo>
                  <a:pt x="114" y="110"/>
                  <a:pt x="114" y="111"/>
                  <a:pt x="114" y="112"/>
                </a:cubicBezTo>
                <a:cubicBezTo>
                  <a:pt x="114" y="113"/>
                  <a:pt x="113" y="114"/>
                  <a:pt x="112" y="115"/>
                </a:cubicBezTo>
                <a:cubicBezTo>
                  <a:pt x="111" y="118"/>
                  <a:pt x="108" y="119"/>
                  <a:pt x="105" y="119"/>
                </a:cubicBezTo>
                <a:cubicBezTo>
                  <a:pt x="102" y="119"/>
                  <a:pt x="99" y="118"/>
                  <a:pt x="98" y="116"/>
                </a:cubicBezTo>
                <a:cubicBezTo>
                  <a:pt x="96" y="114"/>
                  <a:pt x="96" y="111"/>
                  <a:pt x="96" y="108"/>
                </a:cubicBezTo>
                <a:cubicBezTo>
                  <a:pt x="96" y="96"/>
                  <a:pt x="96" y="96"/>
                  <a:pt x="96" y="96"/>
                </a:cubicBezTo>
                <a:cubicBezTo>
                  <a:pt x="96" y="92"/>
                  <a:pt x="96" y="90"/>
                  <a:pt x="97" y="88"/>
                </a:cubicBezTo>
                <a:cubicBezTo>
                  <a:pt x="99" y="86"/>
                  <a:pt x="102" y="84"/>
                  <a:pt x="105" y="84"/>
                </a:cubicBezTo>
                <a:cubicBezTo>
                  <a:pt x="108" y="84"/>
                  <a:pt x="110" y="86"/>
                  <a:pt x="112" y="88"/>
                </a:cubicBezTo>
                <a:cubicBezTo>
                  <a:pt x="113" y="90"/>
                  <a:pt x="114" y="92"/>
                  <a:pt x="114" y="96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9"/>
                  <a:pt x="102" y="109"/>
                  <a:pt x="102" y="109"/>
                </a:cubicBezTo>
                <a:cubicBezTo>
                  <a:pt x="102" y="112"/>
                  <a:pt x="103" y="114"/>
                  <a:pt x="105" y="114"/>
                </a:cubicBezTo>
                <a:cubicBezTo>
                  <a:pt x="106" y="114"/>
                  <a:pt x="107" y="113"/>
                  <a:pt x="108" y="111"/>
                </a:cubicBezTo>
                <a:cubicBezTo>
                  <a:pt x="108" y="111"/>
                  <a:pt x="108" y="109"/>
                  <a:pt x="108" y="107"/>
                </a:cubicBezTo>
                <a:cubicBezTo>
                  <a:pt x="114" y="107"/>
                  <a:pt x="114" y="107"/>
                  <a:pt x="114" y="107"/>
                </a:cubicBezTo>
                <a:lnTo>
                  <a:pt x="114" y="108"/>
                </a:lnTo>
                <a:close/>
                <a:moveTo>
                  <a:pt x="108" y="98"/>
                </a:moveTo>
                <a:cubicBezTo>
                  <a:pt x="108" y="95"/>
                  <a:pt x="108" y="95"/>
                  <a:pt x="108" y="95"/>
                </a:cubicBezTo>
                <a:cubicBezTo>
                  <a:pt x="108" y="91"/>
                  <a:pt x="107" y="90"/>
                  <a:pt x="105" y="90"/>
                </a:cubicBezTo>
                <a:cubicBezTo>
                  <a:pt x="103" y="90"/>
                  <a:pt x="102" y="91"/>
                  <a:pt x="102" y="95"/>
                </a:cubicBezTo>
                <a:cubicBezTo>
                  <a:pt x="102" y="98"/>
                  <a:pt x="102" y="98"/>
                  <a:pt x="102" y="98"/>
                </a:cubicBezTo>
                <a:lnTo>
                  <a:pt x="108" y="9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Freeform 97"/>
          <p:cNvSpPr>
            <a:spLocks noEditPoints="1"/>
          </p:cNvSpPr>
          <p:nvPr/>
        </p:nvSpPr>
        <p:spPr bwMode="auto">
          <a:xfrm>
            <a:off x="6157503" y="2025396"/>
            <a:ext cx="113080" cy="177358"/>
          </a:xfrm>
          <a:custGeom>
            <a:avLst/>
            <a:gdLst>
              <a:gd name="T0" fmla="*/ 98 w 98"/>
              <a:gd name="T1" fmla="*/ 0 h 153"/>
              <a:gd name="T2" fmla="*/ 86 w 98"/>
              <a:gd name="T3" fmla="*/ 8 h 153"/>
              <a:gd name="T4" fmla="*/ 73 w 98"/>
              <a:gd name="T5" fmla="*/ 8 h 153"/>
              <a:gd name="T6" fmla="*/ 87 w 98"/>
              <a:gd name="T7" fmla="*/ 35 h 153"/>
              <a:gd name="T8" fmla="*/ 65 w 98"/>
              <a:gd name="T9" fmla="*/ 73 h 153"/>
              <a:gd name="T10" fmla="*/ 94 w 98"/>
              <a:gd name="T11" fmla="*/ 115 h 153"/>
              <a:gd name="T12" fmla="*/ 89 w 98"/>
              <a:gd name="T13" fmla="*/ 131 h 153"/>
              <a:gd name="T14" fmla="*/ 43 w 98"/>
              <a:gd name="T15" fmla="*/ 153 h 153"/>
              <a:gd name="T16" fmla="*/ 4 w 98"/>
              <a:gd name="T17" fmla="*/ 137 h 153"/>
              <a:gd name="T18" fmla="*/ 0 w 98"/>
              <a:gd name="T19" fmla="*/ 125 h 153"/>
              <a:gd name="T20" fmla="*/ 16 w 98"/>
              <a:gd name="T21" fmla="*/ 100 h 153"/>
              <a:gd name="T22" fmla="*/ 53 w 98"/>
              <a:gd name="T23" fmla="*/ 91 h 153"/>
              <a:gd name="T24" fmla="*/ 47 w 98"/>
              <a:gd name="T25" fmla="*/ 77 h 153"/>
              <a:gd name="T26" fmla="*/ 49 w 98"/>
              <a:gd name="T27" fmla="*/ 70 h 153"/>
              <a:gd name="T28" fmla="*/ 43 w 98"/>
              <a:gd name="T29" fmla="*/ 70 h 153"/>
              <a:gd name="T30" fmla="*/ 10 w 98"/>
              <a:gd name="T31" fmla="*/ 38 h 153"/>
              <a:gd name="T32" fmla="*/ 23 w 98"/>
              <a:gd name="T33" fmla="*/ 12 h 153"/>
              <a:gd name="T34" fmla="*/ 60 w 98"/>
              <a:gd name="T35" fmla="*/ 0 h 153"/>
              <a:gd name="T36" fmla="*/ 98 w 98"/>
              <a:gd name="T37" fmla="*/ 0 h 153"/>
              <a:gd name="T38" fmla="*/ 60 w 98"/>
              <a:gd name="T39" fmla="*/ 97 h 153"/>
              <a:gd name="T40" fmla="*/ 55 w 98"/>
              <a:gd name="T41" fmla="*/ 97 h 153"/>
              <a:gd name="T42" fmla="*/ 18 w 98"/>
              <a:gd name="T43" fmla="*/ 120 h 153"/>
              <a:gd name="T44" fmla="*/ 52 w 98"/>
              <a:gd name="T45" fmla="*/ 145 h 153"/>
              <a:gd name="T46" fmla="*/ 81 w 98"/>
              <a:gd name="T47" fmla="*/ 123 h 153"/>
              <a:gd name="T48" fmla="*/ 60 w 98"/>
              <a:gd name="T49" fmla="*/ 97 h 153"/>
              <a:gd name="T50" fmla="*/ 45 w 98"/>
              <a:gd name="T51" fmla="*/ 7 h 153"/>
              <a:gd name="T52" fmla="*/ 32 w 98"/>
              <a:gd name="T53" fmla="*/ 14 h 153"/>
              <a:gd name="T54" fmla="*/ 27 w 98"/>
              <a:gd name="T55" fmla="*/ 29 h 153"/>
              <a:gd name="T56" fmla="*/ 52 w 98"/>
              <a:gd name="T57" fmla="*/ 64 h 153"/>
              <a:gd name="T58" fmla="*/ 65 w 98"/>
              <a:gd name="T59" fmla="*/ 59 h 153"/>
              <a:gd name="T60" fmla="*/ 70 w 98"/>
              <a:gd name="T61" fmla="*/ 44 h 153"/>
              <a:gd name="T62" fmla="*/ 45 w 98"/>
              <a:gd name="T63" fmla="*/ 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153">
                <a:moveTo>
                  <a:pt x="98" y="0"/>
                </a:moveTo>
                <a:cubicBezTo>
                  <a:pt x="86" y="8"/>
                  <a:pt x="86" y="8"/>
                  <a:pt x="86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2" y="15"/>
                  <a:pt x="87" y="23"/>
                  <a:pt x="87" y="35"/>
                </a:cubicBezTo>
                <a:cubicBezTo>
                  <a:pt x="87" y="59"/>
                  <a:pt x="65" y="61"/>
                  <a:pt x="65" y="73"/>
                </a:cubicBezTo>
                <a:cubicBezTo>
                  <a:pt x="65" y="85"/>
                  <a:pt x="94" y="89"/>
                  <a:pt x="94" y="115"/>
                </a:cubicBezTo>
                <a:cubicBezTo>
                  <a:pt x="94" y="121"/>
                  <a:pt x="92" y="127"/>
                  <a:pt x="89" y="131"/>
                </a:cubicBezTo>
                <a:cubicBezTo>
                  <a:pt x="80" y="148"/>
                  <a:pt x="60" y="153"/>
                  <a:pt x="43" y="153"/>
                </a:cubicBezTo>
                <a:cubicBezTo>
                  <a:pt x="29" y="153"/>
                  <a:pt x="12" y="150"/>
                  <a:pt x="4" y="137"/>
                </a:cubicBezTo>
                <a:cubicBezTo>
                  <a:pt x="2" y="133"/>
                  <a:pt x="0" y="129"/>
                  <a:pt x="0" y="125"/>
                </a:cubicBezTo>
                <a:cubicBezTo>
                  <a:pt x="0" y="114"/>
                  <a:pt x="7" y="106"/>
                  <a:pt x="16" y="100"/>
                </a:cubicBezTo>
                <a:cubicBezTo>
                  <a:pt x="26" y="94"/>
                  <a:pt x="40" y="92"/>
                  <a:pt x="53" y="91"/>
                </a:cubicBezTo>
                <a:cubicBezTo>
                  <a:pt x="50" y="87"/>
                  <a:pt x="47" y="83"/>
                  <a:pt x="47" y="77"/>
                </a:cubicBezTo>
                <a:cubicBezTo>
                  <a:pt x="47" y="74"/>
                  <a:pt x="48" y="72"/>
                  <a:pt x="49" y="70"/>
                </a:cubicBezTo>
                <a:cubicBezTo>
                  <a:pt x="47" y="70"/>
                  <a:pt x="45" y="70"/>
                  <a:pt x="43" y="70"/>
                </a:cubicBezTo>
                <a:cubicBezTo>
                  <a:pt x="25" y="70"/>
                  <a:pt x="10" y="57"/>
                  <a:pt x="10" y="38"/>
                </a:cubicBezTo>
                <a:cubicBezTo>
                  <a:pt x="10" y="28"/>
                  <a:pt x="15" y="18"/>
                  <a:pt x="23" y="12"/>
                </a:cubicBezTo>
                <a:cubicBezTo>
                  <a:pt x="33" y="3"/>
                  <a:pt x="47" y="0"/>
                  <a:pt x="60" y="0"/>
                </a:cubicBezTo>
                <a:lnTo>
                  <a:pt x="98" y="0"/>
                </a:lnTo>
                <a:close/>
                <a:moveTo>
                  <a:pt x="60" y="97"/>
                </a:moveTo>
                <a:cubicBezTo>
                  <a:pt x="58" y="97"/>
                  <a:pt x="57" y="97"/>
                  <a:pt x="55" y="97"/>
                </a:cubicBezTo>
                <a:cubicBezTo>
                  <a:pt x="40" y="97"/>
                  <a:pt x="18" y="101"/>
                  <a:pt x="18" y="120"/>
                </a:cubicBezTo>
                <a:cubicBezTo>
                  <a:pt x="18" y="139"/>
                  <a:pt x="37" y="145"/>
                  <a:pt x="52" y="145"/>
                </a:cubicBezTo>
                <a:cubicBezTo>
                  <a:pt x="66" y="145"/>
                  <a:pt x="81" y="139"/>
                  <a:pt x="81" y="123"/>
                </a:cubicBezTo>
                <a:cubicBezTo>
                  <a:pt x="81" y="111"/>
                  <a:pt x="69" y="103"/>
                  <a:pt x="60" y="97"/>
                </a:cubicBezTo>
                <a:close/>
                <a:moveTo>
                  <a:pt x="45" y="7"/>
                </a:moveTo>
                <a:cubicBezTo>
                  <a:pt x="40" y="7"/>
                  <a:pt x="35" y="10"/>
                  <a:pt x="32" y="14"/>
                </a:cubicBezTo>
                <a:cubicBezTo>
                  <a:pt x="28" y="18"/>
                  <a:pt x="27" y="23"/>
                  <a:pt x="27" y="29"/>
                </a:cubicBezTo>
                <a:cubicBezTo>
                  <a:pt x="27" y="42"/>
                  <a:pt x="35" y="64"/>
                  <a:pt x="52" y="64"/>
                </a:cubicBezTo>
                <a:cubicBezTo>
                  <a:pt x="56" y="64"/>
                  <a:pt x="62" y="62"/>
                  <a:pt x="65" y="59"/>
                </a:cubicBezTo>
                <a:cubicBezTo>
                  <a:pt x="69" y="55"/>
                  <a:pt x="70" y="50"/>
                  <a:pt x="70" y="44"/>
                </a:cubicBezTo>
                <a:cubicBezTo>
                  <a:pt x="70" y="30"/>
                  <a:pt x="62" y="7"/>
                  <a:pt x="45" y="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Freeform 98"/>
          <p:cNvSpPr>
            <a:spLocks noEditPoints="1"/>
          </p:cNvSpPr>
          <p:nvPr/>
        </p:nvSpPr>
        <p:spPr bwMode="auto">
          <a:xfrm>
            <a:off x="6328909" y="2025396"/>
            <a:ext cx="169025" cy="177358"/>
          </a:xfrm>
          <a:custGeom>
            <a:avLst/>
            <a:gdLst>
              <a:gd name="T0" fmla="*/ 93 w 146"/>
              <a:gd name="T1" fmla="*/ 115 h 153"/>
              <a:gd name="T2" fmla="*/ 89 w 146"/>
              <a:gd name="T3" fmla="*/ 131 h 153"/>
              <a:gd name="T4" fmla="*/ 42 w 146"/>
              <a:gd name="T5" fmla="*/ 153 h 153"/>
              <a:gd name="T6" fmla="*/ 3 w 146"/>
              <a:gd name="T7" fmla="*/ 137 h 153"/>
              <a:gd name="T8" fmla="*/ 0 w 146"/>
              <a:gd name="T9" fmla="*/ 125 h 153"/>
              <a:gd name="T10" fmla="*/ 15 w 146"/>
              <a:gd name="T11" fmla="*/ 100 h 153"/>
              <a:gd name="T12" fmla="*/ 52 w 146"/>
              <a:gd name="T13" fmla="*/ 91 h 153"/>
              <a:gd name="T14" fmla="*/ 47 w 146"/>
              <a:gd name="T15" fmla="*/ 77 h 153"/>
              <a:gd name="T16" fmla="*/ 48 w 146"/>
              <a:gd name="T17" fmla="*/ 70 h 153"/>
              <a:gd name="T18" fmla="*/ 42 w 146"/>
              <a:gd name="T19" fmla="*/ 70 h 153"/>
              <a:gd name="T20" fmla="*/ 10 w 146"/>
              <a:gd name="T21" fmla="*/ 38 h 153"/>
              <a:gd name="T22" fmla="*/ 22 w 146"/>
              <a:gd name="T23" fmla="*/ 12 h 153"/>
              <a:gd name="T24" fmla="*/ 59 w 146"/>
              <a:gd name="T25" fmla="*/ 0 h 153"/>
              <a:gd name="T26" fmla="*/ 98 w 146"/>
              <a:gd name="T27" fmla="*/ 0 h 153"/>
              <a:gd name="T28" fmla="*/ 85 w 146"/>
              <a:gd name="T29" fmla="*/ 8 h 153"/>
              <a:gd name="T30" fmla="*/ 73 w 146"/>
              <a:gd name="T31" fmla="*/ 8 h 153"/>
              <a:gd name="T32" fmla="*/ 87 w 146"/>
              <a:gd name="T33" fmla="*/ 35 h 153"/>
              <a:gd name="T34" fmla="*/ 65 w 146"/>
              <a:gd name="T35" fmla="*/ 73 h 153"/>
              <a:gd name="T36" fmla="*/ 93 w 146"/>
              <a:gd name="T37" fmla="*/ 115 h 153"/>
              <a:gd name="T38" fmla="*/ 80 w 146"/>
              <a:gd name="T39" fmla="*/ 123 h 153"/>
              <a:gd name="T40" fmla="*/ 59 w 146"/>
              <a:gd name="T41" fmla="*/ 97 h 153"/>
              <a:gd name="T42" fmla="*/ 55 w 146"/>
              <a:gd name="T43" fmla="*/ 97 h 153"/>
              <a:gd name="T44" fmla="*/ 17 w 146"/>
              <a:gd name="T45" fmla="*/ 120 h 153"/>
              <a:gd name="T46" fmla="*/ 52 w 146"/>
              <a:gd name="T47" fmla="*/ 145 h 153"/>
              <a:gd name="T48" fmla="*/ 80 w 146"/>
              <a:gd name="T49" fmla="*/ 123 h 153"/>
              <a:gd name="T50" fmla="*/ 65 w 146"/>
              <a:gd name="T51" fmla="*/ 59 h 153"/>
              <a:gd name="T52" fmla="*/ 70 w 146"/>
              <a:gd name="T53" fmla="*/ 44 h 153"/>
              <a:gd name="T54" fmla="*/ 45 w 146"/>
              <a:gd name="T55" fmla="*/ 7 h 153"/>
              <a:gd name="T56" fmla="*/ 31 w 146"/>
              <a:gd name="T57" fmla="*/ 14 h 153"/>
              <a:gd name="T58" fmla="*/ 27 w 146"/>
              <a:gd name="T59" fmla="*/ 29 h 153"/>
              <a:gd name="T60" fmla="*/ 51 w 146"/>
              <a:gd name="T61" fmla="*/ 64 h 153"/>
              <a:gd name="T62" fmla="*/ 65 w 146"/>
              <a:gd name="T63" fmla="*/ 59 h 153"/>
              <a:gd name="T64" fmla="*/ 146 w 146"/>
              <a:gd name="T65" fmla="*/ 64 h 153"/>
              <a:gd name="T66" fmla="*/ 146 w 146"/>
              <a:gd name="T67" fmla="*/ 74 h 153"/>
              <a:gd name="T68" fmla="*/ 126 w 146"/>
              <a:gd name="T69" fmla="*/ 74 h 153"/>
              <a:gd name="T70" fmla="*/ 126 w 146"/>
              <a:gd name="T71" fmla="*/ 94 h 153"/>
              <a:gd name="T72" fmla="*/ 117 w 146"/>
              <a:gd name="T73" fmla="*/ 94 h 153"/>
              <a:gd name="T74" fmla="*/ 117 w 146"/>
              <a:gd name="T75" fmla="*/ 74 h 153"/>
              <a:gd name="T76" fmla="*/ 97 w 146"/>
              <a:gd name="T77" fmla="*/ 74 h 153"/>
              <a:gd name="T78" fmla="*/ 97 w 146"/>
              <a:gd name="T79" fmla="*/ 64 h 153"/>
              <a:gd name="T80" fmla="*/ 117 w 146"/>
              <a:gd name="T81" fmla="*/ 64 h 153"/>
              <a:gd name="T82" fmla="*/ 117 w 146"/>
              <a:gd name="T83" fmla="*/ 44 h 153"/>
              <a:gd name="T84" fmla="*/ 126 w 146"/>
              <a:gd name="T85" fmla="*/ 44 h 153"/>
              <a:gd name="T86" fmla="*/ 126 w 146"/>
              <a:gd name="T87" fmla="*/ 64 h 153"/>
              <a:gd name="T88" fmla="*/ 146 w 146"/>
              <a:gd name="T89" fmla="*/ 6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6" h="153">
                <a:moveTo>
                  <a:pt x="93" y="115"/>
                </a:moveTo>
                <a:cubicBezTo>
                  <a:pt x="93" y="121"/>
                  <a:pt x="92" y="127"/>
                  <a:pt x="89" y="131"/>
                </a:cubicBezTo>
                <a:cubicBezTo>
                  <a:pt x="80" y="148"/>
                  <a:pt x="60" y="153"/>
                  <a:pt x="42" y="153"/>
                </a:cubicBezTo>
                <a:cubicBezTo>
                  <a:pt x="28" y="153"/>
                  <a:pt x="11" y="150"/>
                  <a:pt x="3" y="137"/>
                </a:cubicBezTo>
                <a:cubicBezTo>
                  <a:pt x="1" y="133"/>
                  <a:pt x="0" y="129"/>
                  <a:pt x="0" y="125"/>
                </a:cubicBezTo>
                <a:cubicBezTo>
                  <a:pt x="0" y="114"/>
                  <a:pt x="6" y="106"/>
                  <a:pt x="15" y="100"/>
                </a:cubicBezTo>
                <a:cubicBezTo>
                  <a:pt x="26" y="94"/>
                  <a:pt x="40" y="92"/>
                  <a:pt x="52" y="91"/>
                </a:cubicBezTo>
                <a:cubicBezTo>
                  <a:pt x="49" y="87"/>
                  <a:pt x="47" y="83"/>
                  <a:pt x="47" y="77"/>
                </a:cubicBezTo>
                <a:cubicBezTo>
                  <a:pt x="47" y="74"/>
                  <a:pt x="47" y="72"/>
                  <a:pt x="48" y="70"/>
                </a:cubicBezTo>
                <a:cubicBezTo>
                  <a:pt x="46" y="70"/>
                  <a:pt x="44" y="70"/>
                  <a:pt x="42" y="70"/>
                </a:cubicBezTo>
                <a:cubicBezTo>
                  <a:pt x="24" y="70"/>
                  <a:pt x="10" y="57"/>
                  <a:pt x="10" y="38"/>
                </a:cubicBezTo>
                <a:cubicBezTo>
                  <a:pt x="10" y="28"/>
                  <a:pt x="15" y="18"/>
                  <a:pt x="22" y="12"/>
                </a:cubicBezTo>
                <a:cubicBezTo>
                  <a:pt x="32" y="3"/>
                  <a:pt x="46" y="0"/>
                  <a:pt x="59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85" y="8"/>
                  <a:pt x="85" y="8"/>
                  <a:pt x="85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82" y="15"/>
                  <a:pt x="87" y="23"/>
                  <a:pt x="87" y="35"/>
                </a:cubicBezTo>
                <a:cubicBezTo>
                  <a:pt x="87" y="59"/>
                  <a:pt x="65" y="61"/>
                  <a:pt x="65" y="73"/>
                </a:cubicBezTo>
                <a:cubicBezTo>
                  <a:pt x="65" y="85"/>
                  <a:pt x="93" y="89"/>
                  <a:pt x="93" y="115"/>
                </a:cubicBezTo>
                <a:close/>
                <a:moveTo>
                  <a:pt x="80" y="123"/>
                </a:moveTo>
                <a:cubicBezTo>
                  <a:pt x="80" y="111"/>
                  <a:pt x="68" y="103"/>
                  <a:pt x="59" y="97"/>
                </a:cubicBezTo>
                <a:cubicBezTo>
                  <a:pt x="58" y="97"/>
                  <a:pt x="56" y="97"/>
                  <a:pt x="55" y="97"/>
                </a:cubicBezTo>
                <a:cubicBezTo>
                  <a:pt x="40" y="97"/>
                  <a:pt x="17" y="101"/>
                  <a:pt x="17" y="120"/>
                </a:cubicBezTo>
                <a:cubicBezTo>
                  <a:pt x="17" y="139"/>
                  <a:pt x="37" y="145"/>
                  <a:pt x="52" y="145"/>
                </a:cubicBezTo>
                <a:cubicBezTo>
                  <a:pt x="65" y="145"/>
                  <a:pt x="80" y="139"/>
                  <a:pt x="80" y="123"/>
                </a:cubicBezTo>
                <a:close/>
                <a:moveTo>
                  <a:pt x="65" y="59"/>
                </a:moveTo>
                <a:cubicBezTo>
                  <a:pt x="69" y="55"/>
                  <a:pt x="70" y="50"/>
                  <a:pt x="70" y="44"/>
                </a:cubicBezTo>
                <a:cubicBezTo>
                  <a:pt x="70" y="30"/>
                  <a:pt x="62" y="7"/>
                  <a:pt x="45" y="7"/>
                </a:cubicBezTo>
                <a:cubicBezTo>
                  <a:pt x="40" y="7"/>
                  <a:pt x="34" y="10"/>
                  <a:pt x="31" y="14"/>
                </a:cubicBezTo>
                <a:cubicBezTo>
                  <a:pt x="28" y="18"/>
                  <a:pt x="27" y="23"/>
                  <a:pt x="27" y="29"/>
                </a:cubicBezTo>
                <a:cubicBezTo>
                  <a:pt x="27" y="42"/>
                  <a:pt x="35" y="64"/>
                  <a:pt x="51" y="64"/>
                </a:cubicBezTo>
                <a:cubicBezTo>
                  <a:pt x="56" y="64"/>
                  <a:pt x="61" y="62"/>
                  <a:pt x="65" y="59"/>
                </a:cubicBezTo>
                <a:close/>
                <a:moveTo>
                  <a:pt x="146" y="64"/>
                </a:moveTo>
                <a:cubicBezTo>
                  <a:pt x="146" y="74"/>
                  <a:pt x="146" y="74"/>
                  <a:pt x="14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17" y="94"/>
                  <a:pt x="117" y="94"/>
                  <a:pt x="117" y="94"/>
                </a:cubicBezTo>
                <a:cubicBezTo>
                  <a:pt x="117" y="74"/>
                  <a:pt x="117" y="74"/>
                  <a:pt x="117" y="74"/>
                </a:cubicBezTo>
                <a:cubicBezTo>
                  <a:pt x="97" y="74"/>
                  <a:pt x="97" y="74"/>
                  <a:pt x="97" y="74"/>
                </a:cubicBezTo>
                <a:cubicBezTo>
                  <a:pt x="97" y="64"/>
                  <a:pt x="97" y="64"/>
                  <a:pt x="97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6" y="64"/>
                  <a:pt x="126" y="64"/>
                  <a:pt x="126" y="64"/>
                </a:cubicBezTo>
                <a:lnTo>
                  <a:pt x="146" y="6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Freeform 99"/>
          <p:cNvSpPr>
            <a:spLocks noEditPoints="1"/>
          </p:cNvSpPr>
          <p:nvPr/>
        </p:nvSpPr>
        <p:spPr bwMode="auto">
          <a:xfrm>
            <a:off x="6551498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88 w 142"/>
              <a:gd name="T19" fmla="*/ 21 h 142"/>
              <a:gd name="T20" fmla="*/ 64 w 142"/>
              <a:gd name="T21" fmla="*/ 21 h 142"/>
              <a:gd name="T22" fmla="*/ 32 w 142"/>
              <a:gd name="T23" fmla="*/ 47 h 142"/>
              <a:gd name="T24" fmla="*/ 53 w 142"/>
              <a:gd name="T25" fmla="*/ 67 h 142"/>
              <a:gd name="T26" fmla="*/ 57 w 142"/>
              <a:gd name="T27" fmla="*/ 67 h 142"/>
              <a:gd name="T28" fmla="*/ 56 w 142"/>
              <a:gd name="T29" fmla="*/ 72 h 142"/>
              <a:gd name="T30" fmla="*/ 59 w 142"/>
              <a:gd name="T31" fmla="*/ 81 h 142"/>
              <a:gd name="T32" fmla="*/ 35 w 142"/>
              <a:gd name="T33" fmla="*/ 86 h 142"/>
              <a:gd name="T34" fmla="*/ 26 w 142"/>
              <a:gd name="T35" fmla="*/ 102 h 142"/>
              <a:gd name="T36" fmla="*/ 53 w 142"/>
              <a:gd name="T37" fmla="*/ 120 h 142"/>
              <a:gd name="T38" fmla="*/ 85 w 142"/>
              <a:gd name="T39" fmla="*/ 96 h 142"/>
              <a:gd name="T40" fmla="*/ 67 w 142"/>
              <a:gd name="T41" fmla="*/ 69 h 142"/>
              <a:gd name="T42" fmla="*/ 81 w 142"/>
              <a:gd name="T43" fmla="*/ 45 h 142"/>
              <a:gd name="T44" fmla="*/ 72 w 142"/>
              <a:gd name="T45" fmla="*/ 27 h 142"/>
              <a:gd name="T46" fmla="*/ 80 w 142"/>
              <a:gd name="T47" fmla="*/ 27 h 142"/>
              <a:gd name="T48" fmla="*/ 88 w 142"/>
              <a:gd name="T49" fmla="*/ 21 h 142"/>
              <a:gd name="T50" fmla="*/ 59 w 142"/>
              <a:gd name="T51" fmla="*/ 115 h 142"/>
              <a:gd name="T52" fmla="*/ 37 w 142"/>
              <a:gd name="T53" fmla="*/ 99 h 142"/>
              <a:gd name="T54" fmla="*/ 61 w 142"/>
              <a:gd name="T55" fmla="*/ 84 h 142"/>
              <a:gd name="T56" fmla="*/ 63 w 142"/>
              <a:gd name="T57" fmla="*/ 84 h 142"/>
              <a:gd name="T58" fmla="*/ 77 w 142"/>
              <a:gd name="T59" fmla="*/ 101 h 142"/>
              <a:gd name="T60" fmla="*/ 59 w 142"/>
              <a:gd name="T61" fmla="*/ 115 h 142"/>
              <a:gd name="T62" fmla="*/ 59 w 142"/>
              <a:gd name="T63" fmla="*/ 64 h 142"/>
              <a:gd name="T64" fmla="*/ 43 w 142"/>
              <a:gd name="T65" fmla="*/ 41 h 142"/>
              <a:gd name="T66" fmla="*/ 55 w 142"/>
              <a:gd name="T67" fmla="*/ 27 h 142"/>
              <a:gd name="T68" fmla="*/ 70 w 142"/>
              <a:gd name="T69" fmla="*/ 51 h 142"/>
              <a:gd name="T70" fmla="*/ 59 w 142"/>
              <a:gd name="T71" fmla="*/ 64 h 142"/>
              <a:gd name="T72" fmla="*/ 119 w 142"/>
              <a:gd name="T73" fmla="*/ 68 h 142"/>
              <a:gd name="T74" fmla="*/ 119 w 142"/>
              <a:gd name="T75" fmla="*/ 63 h 142"/>
              <a:gd name="T76" fmla="*/ 107 w 142"/>
              <a:gd name="T77" fmla="*/ 63 h 142"/>
              <a:gd name="T78" fmla="*/ 107 w 142"/>
              <a:gd name="T79" fmla="*/ 51 h 142"/>
              <a:gd name="T80" fmla="*/ 101 w 142"/>
              <a:gd name="T81" fmla="*/ 51 h 142"/>
              <a:gd name="T82" fmla="*/ 101 w 142"/>
              <a:gd name="T83" fmla="*/ 63 h 142"/>
              <a:gd name="T84" fmla="*/ 89 w 142"/>
              <a:gd name="T85" fmla="*/ 63 h 142"/>
              <a:gd name="T86" fmla="*/ 89 w 142"/>
              <a:gd name="T87" fmla="*/ 68 h 142"/>
              <a:gd name="T88" fmla="*/ 101 w 142"/>
              <a:gd name="T89" fmla="*/ 68 h 142"/>
              <a:gd name="T90" fmla="*/ 101 w 142"/>
              <a:gd name="T91" fmla="*/ 83 h 142"/>
              <a:gd name="T92" fmla="*/ 107 w 142"/>
              <a:gd name="T93" fmla="*/ 83 h 142"/>
              <a:gd name="T94" fmla="*/ 107 w 142"/>
              <a:gd name="T95" fmla="*/ 68 h 142"/>
              <a:gd name="T96" fmla="*/ 119 w 142"/>
              <a:gd name="T97" fmla="*/ 6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88" y="21"/>
                </a:moveTo>
                <a:cubicBezTo>
                  <a:pt x="64" y="21"/>
                  <a:pt x="64" y="21"/>
                  <a:pt x="64" y="21"/>
                </a:cubicBezTo>
                <a:cubicBezTo>
                  <a:pt x="48" y="21"/>
                  <a:pt x="32" y="30"/>
                  <a:pt x="32" y="47"/>
                </a:cubicBezTo>
                <a:cubicBezTo>
                  <a:pt x="32" y="59"/>
                  <a:pt x="41" y="67"/>
                  <a:pt x="53" y="67"/>
                </a:cubicBezTo>
                <a:cubicBezTo>
                  <a:pt x="54" y="67"/>
                  <a:pt x="55" y="67"/>
                  <a:pt x="57" y="67"/>
                </a:cubicBezTo>
                <a:cubicBezTo>
                  <a:pt x="56" y="69"/>
                  <a:pt x="56" y="70"/>
                  <a:pt x="56" y="72"/>
                </a:cubicBezTo>
                <a:cubicBezTo>
                  <a:pt x="56" y="75"/>
                  <a:pt x="57" y="78"/>
                  <a:pt x="59" y="81"/>
                </a:cubicBezTo>
                <a:cubicBezTo>
                  <a:pt x="51" y="81"/>
                  <a:pt x="42" y="82"/>
                  <a:pt x="35" y="86"/>
                </a:cubicBezTo>
                <a:cubicBezTo>
                  <a:pt x="30" y="90"/>
                  <a:pt x="26" y="95"/>
                  <a:pt x="26" y="102"/>
                </a:cubicBezTo>
                <a:cubicBezTo>
                  <a:pt x="26" y="116"/>
                  <a:pt x="41" y="120"/>
                  <a:pt x="53" y="120"/>
                </a:cubicBezTo>
                <a:cubicBezTo>
                  <a:pt x="67" y="120"/>
                  <a:pt x="85" y="113"/>
                  <a:pt x="85" y="96"/>
                </a:cubicBezTo>
                <a:cubicBezTo>
                  <a:pt x="85" y="80"/>
                  <a:pt x="67" y="77"/>
                  <a:pt x="67" y="69"/>
                </a:cubicBezTo>
                <a:cubicBezTo>
                  <a:pt x="67" y="62"/>
                  <a:pt x="81" y="60"/>
                  <a:pt x="81" y="45"/>
                </a:cubicBezTo>
                <a:cubicBezTo>
                  <a:pt x="81" y="36"/>
                  <a:pt x="78" y="32"/>
                  <a:pt x="72" y="27"/>
                </a:cubicBezTo>
                <a:cubicBezTo>
                  <a:pt x="80" y="27"/>
                  <a:pt x="80" y="27"/>
                  <a:pt x="80" y="27"/>
                </a:cubicBezTo>
                <a:lnTo>
                  <a:pt x="88" y="21"/>
                </a:lnTo>
                <a:close/>
                <a:moveTo>
                  <a:pt x="59" y="115"/>
                </a:moveTo>
                <a:cubicBezTo>
                  <a:pt x="49" y="115"/>
                  <a:pt x="37" y="111"/>
                  <a:pt x="37" y="99"/>
                </a:cubicBezTo>
                <a:cubicBezTo>
                  <a:pt x="37" y="87"/>
                  <a:pt x="51" y="84"/>
                  <a:pt x="61" y="84"/>
                </a:cubicBezTo>
                <a:cubicBezTo>
                  <a:pt x="62" y="84"/>
                  <a:pt x="62" y="84"/>
                  <a:pt x="63" y="84"/>
                </a:cubicBezTo>
                <a:cubicBezTo>
                  <a:pt x="69" y="88"/>
                  <a:pt x="77" y="93"/>
                  <a:pt x="77" y="101"/>
                </a:cubicBezTo>
                <a:cubicBezTo>
                  <a:pt x="77" y="111"/>
                  <a:pt x="67" y="115"/>
                  <a:pt x="59" y="115"/>
                </a:cubicBezTo>
                <a:close/>
                <a:moveTo>
                  <a:pt x="59" y="64"/>
                </a:moveTo>
                <a:cubicBezTo>
                  <a:pt x="48" y="64"/>
                  <a:pt x="43" y="50"/>
                  <a:pt x="43" y="41"/>
                </a:cubicBezTo>
                <a:cubicBezTo>
                  <a:pt x="43" y="34"/>
                  <a:pt x="47" y="27"/>
                  <a:pt x="55" y="27"/>
                </a:cubicBezTo>
                <a:cubicBezTo>
                  <a:pt x="65" y="27"/>
                  <a:pt x="70" y="42"/>
                  <a:pt x="70" y="51"/>
                </a:cubicBezTo>
                <a:cubicBezTo>
                  <a:pt x="70" y="58"/>
                  <a:pt x="66" y="64"/>
                  <a:pt x="59" y="64"/>
                </a:cubicBezTo>
                <a:close/>
                <a:moveTo>
                  <a:pt x="119" y="68"/>
                </a:moveTo>
                <a:cubicBezTo>
                  <a:pt x="119" y="63"/>
                  <a:pt x="119" y="63"/>
                  <a:pt x="119" y="63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1" y="51"/>
                  <a:pt x="101" y="51"/>
                  <a:pt x="101" y="51"/>
                </a:cubicBezTo>
                <a:cubicBezTo>
                  <a:pt x="101" y="63"/>
                  <a:pt x="101" y="63"/>
                  <a:pt x="101" y="63"/>
                </a:cubicBezTo>
                <a:cubicBezTo>
                  <a:pt x="89" y="63"/>
                  <a:pt x="89" y="63"/>
                  <a:pt x="89" y="63"/>
                </a:cubicBezTo>
                <a:cubicBezTo>
                  <a:pt x="89" y="68"/>
                  <a:pt x="89" y="68"/>
                  <a:pt x="89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7" y="68"/>
                  <a:pt x="107" y="68"/>
                  <a:pt x="107" y="68"/>
                </a:cubicBezTo>
                <a:lnTo>
                  <a:pt x="119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Freeform 100"/>
          <p:cNvSpPr>
            <a:spLocks noEditPoints="1"/>
          </p:cNvSpPr>
          <p:nvPr/>
        </p:nvSpPr>
        <p:spPr bwMode="auto">
          <a:xfrm>
            <a:off x="6768134" y="2025396"/>
            <a:ext cx="191641" cy="177358"/>
          </a:xfrm>
          <a:custGeom>
            <a:avLst/>
            <a:gdLst>
              <a:gd name="T0" fmla="*/ 45 w 165"/>
              <a:gd name="T1" fmla="*/ 106 h 153"/>
              <a:gd name="T2" fmla="*/ 10 w 165"/>
              <a:gd name="T3" fmla="*/ 65 h 153"/>
              <a:gd name="T4" fmla="*/ 4 w 165"/>
              <a:gd name="T5" fmla="*/ 44 h 153"/>
              <a:gd name="T6" fmla="*/ 25 w 165"/>
              <a:gd name="T7" fmla="*/ 38 h 153"/>
              <a:gd name="T8" fmla="*/ 47 w 165"/>
              <a:gd name="T9" fmla="*/ 54 h 153"/>
              <a:gd name="T10" fmla="*/ 45 w 165"/>
              <a:gd name="T11" fmla="*/ 106 h 153"/>
              <a:gd name="T12" fmla="*/ 75 w 165"/>
              <a:gd name="T13" fmla="*/ 129 h 153"/>
              <a:gd name="T14" fmla="*/ 62 w 165"/>
              <a:gd name="T15" fmla="*/ 136 h 153"/>
              <a:gd name="T16" fmla="*/ 53 w 165"/>
              <a:gd name="T17" fmla="*/ 133 h 153"/>
              <a:gd name="T18" fmla="*/ 49 w 165"/>
              <a:gd name="T19" fmla="*/ 111 h 153"/>
              <a:gd name="T20" fmla="*/ 49 w 165"/>
              <a:gd name="T21" fmla="*/ 41 h 153"/>
              <a:gd name="T22" fmla="*/ 57 w 165"/>
              <a:gd name="T23" fmla="*/ 20 h 153"/>
              <a:gd name="T24" fmla="*/ 63 w 165"/>
              <a:gd name="T25" fmla="*/ 19 h 153"/>
              <a:gd name="T26" fmla="*/ 77 w 165"/>
              <a:gd name="T27" fmla="*/ 27 h 153"/>
              <a:gd name="T28" fmla="*/ 75 w 165"/>
              <a:gd name="T29" fmla="*/ 129 h 153"/>
              <a:gd name="T30" fmla="*/ 101 w 165"/>
              <a:gd name="T31" fmla="*/ 118 h 153"/>
              <a:gd name="T32" fmla="*/ 95 w 165"/>
              <a:gd name="T33" fmla="*/ 95 h 153"/>
              <a:gd name="T34" fmla="*/ 94 w 165"/>
              <a:gd name="T35" fmla="*/ 62 h 153"/>
              <a:gd name="T36" fmla="*/ 86 w 165"/>
              <a:gd name="T37" fmla="*/ 30 h 153"/>
              <a:gd name="T38" fmla="*/ 105 w 165"/>
              <a:gd name="T39" fmla="*/ 50 h 153"/>
              <a:gd name="T40" fmla="*/ 107 w 165"/>
              <a:gd name="T41" fmla="*/ 57 h 153"/>
              <a:gd name="T42" fmla="*/ 107 w 165"/>
              <a:gd name="T43" fmla="*/ 89 h 153"/>
              <a:gd name="T44" fmla="*/ 101 w 165"/>
              <a:gd name="T45" fmla="*/ 118 h 153"/>
              <a:gd name="T46" fmla="*/ 132 w 165"/>
              <a:gd name="T47" fmla="*/ 144 h 153"/>
              <a:gd name="T48" fmla="*/ 117 w 165"/>
              <a:gd name="T49" fmla="*/ 153 h 153"/>
              <a:gd name="T50" fmla="*/ 110 w 165"/>
              <a:gd name="T51" fmla="*/ 152 h 153"/>
              <a:gd name="T52" fmla="*/ 102 w 165"/>
              <a:gd name="T53" fmla="*/ 130 h 153"/>
              <a:gd name="T54" fmla="*/ 103 w 165"/>
              <a:gd name="T55" fmla="*/ 24 h 153"/>
              <a:gd name="T56" fmla="*/ 110 w 165"/>
              <a:gd name="T57" fmla="*/ 1 h 153"/>
              <a:gd name="T58" fmla="*/ 118 w 165"/>
              <a:gd name="T59" fmla="*/ 0 h 153"/>
              <a:gd name="T60" fmla="*/ 132 w 165"/>
              <a:gd name="T61" fmla="*/ 8 h 153"/>
              <a:gd name="T62" fmla="*/ 132 w 165"/>
              <a:gd name="T63" fmla="*/ 14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53">
                <a:moveTo>
                  <a:pt x="45" y="106"/>
                </a:moveTo>
                <a:cubicBezTo>
                  <a:pt x="38" y="80"/>
                  <a:pt x="11" y="65"/>
                  <a:pt x="10" y="65"/>
                </a:cubicBezTo>
                <a:cubicBezTo>
                  <a:pt x="3" y="61"/>
                  <a:pt x="0" y="51"/>
                  <a:pt x="4" y="44"/>
                </a:cubicBezTo>
                <a:cubicBezTo>
                  <a:pt x="8" y="36"/>
                  <a:pt x="18" y="33"/>
                  <a:pt x="25" y="38"/>
                </a:cubicBezTo>
                <a:cubicBezTo>
                  <a:pt x="26" y="38"/>
                  <a:pt x="36" y="44"/>
                  <a:pt x="47" y="54"/>
                </a:cubicBezTo>
                <a:cubicBezTo>
                  <a:pt x="52" y="67"/>
                  <a:pt x="56" y="89"/>
                  <a:pt x="45" y="106"/>
                </a:cubicBezTo>
                <a:close/>
                <a:moveTo>
                  <a:pt x="75" y="129"/>
                </a:moveTo>
                <a:cubicBezTo>
                  <a:pt x="72" y="133"/>
                  <a:pt x="67" y="136"/>
                  <a:pt x="62" y="136"/>
                </a:cubicBezTo>
                <a:cubicBezTo>
                  <a:pt x="59" y="136"/>
                  <a:pt x="56" y="135"/>
                  <a:pt x="53" y="133"/>
                </a:cubicBezTo>
                <a:cubicBezTo>
                  <a:pt x="46" y="128"/>
                  <a:pt x="44" y="118"/>
                  <a:pt x="49" y="111"/>
                </a:cubicBezTo>
                <a:cubicBezTo>
                  <a:pt x="69" y="83"/>
                  <a:pt x="50" y="42"/>
                  <a:pt x="49" y="41"/>
                </a:cubicBezTo>
                <a:cubicBezTo>
                  <a:pt x="46" y="33"/>
                  <a:pt x="49" y="24"/>
                  <a:pt x="57" y="20"/>
                </a:cubicBezTo>
                <a:cubicBezTo>
                  <a:pt x="59" y="19"/>
                  <a:pt x="61" y="19"/>
                  <a:pt x="63" y="19"/>
                </a:cubicBezTo>
                <a:cubicBezTo>
                  <a:pt x="69" y="19"/>
                  <a:pt x="75" y="22"/>
                  <a:pt x="77" y="27"/>
                </a:cubicBezTo>
                <a:cubicBezTo>
                  <a:pt x="79" y="30"/>
                  <a:pt x="105" y="86"/>
                  <a:pt x="75" y="129"/>
                </a:cubicBezTo>
                <a:close/>
                <a:moveTo>
                  <a:pt x="101" y="118"/>
                </a:moveTo>
                <a:cubicBezTo>
                  <a:pt x="99" y="109"/>
                  <a:pt x="97" y="102"/>
                  <a:pt x="95" y="95"/>
                </a:cubicBezTo>
                <a:cubicBezTo>
                  <a:pt x="96" y="85"/>
                  <a:pt x="96" y="73"/>
                  <a:pt x="94" y="62"/>
                </a:cubicBezTo>
                <a:cubicBezTo>
                  <a:pt x="92" y="48"/>
                  <a:pt x="88" y="37"/>
                  <a:pt x="86" y="30"/>
                </a:cubicBezTo>
                <a:cubicBezTo>
                  <a:pt x="91" y="35"/>
                  <a:pt x="98" y="41"/>
                  <a:pt x="105" y="50"/>
                </a:cubicBezTo>
                <a:cubicBezTo>
                  <a:pt x="106" y="52"/>
                  <a:pt x="106" y="55"/>
                  <a:pt x="107" y="57"/>
                </a:cubicBezTo>
                <a:cubicBezTo>
                  <a:pt x="108" y="68"/>
                  <a:pt x="108" y="79"/>
                  <a:pt x="107" y="89"/>
                </a:cubicBezTo>
                <a:cubicBezTo>
                  <a:pt x="106" y="99"/>
                  <a:pt x="104" y="109"/>
                  <a:pt x="101" y="118"/>
                </a:cubicBezTo>
                <a:close/>
                <a:moveTo>
                  <a:pt x="132" y="144"/>
                </a:moveTo>
                <a:cubicBezTo>
                  <a:pt x="129" y="150"/>
                  <a:pt x="123" y="153"/>
                  <a:pt x="117" y="153"/>
                </a:cubicBezTo>
                <a:cubicBezTo>
                  <a:pt x="115" y="153"/>
                  <a:pt x="113" y="153"/>
                  <a:pt x="110" y="152"/>
                </a:cubicBezTo>
                <a:cubicBezTo>
                  <a:pt x="102" y="148"/>
                  <a:pt x="98" y="138"/>
                  <a:pt x="102" y="130"/>
                </a:cubicBezTo>
                <a:cubicBezTo>
                  <a:pt x="128" y="73"/>
                  <a:pt x="103" y="24"/>
                  <a:pt x="103" y="24"/>
                </a:cubicBezTo>
                <a:cubicBezTo>
                  <a:pt x="99" y="16"/>
                  <a:pt x="102" y="6"/>
                  <a:pt x="110" y="1"/>
                </a:cubicBezTo>
                <a:cubicBezTo>
                  <a:pt x="113" y="0"/>
                  <a:pt x="115" y="0"/>
                  <a:pt x="118" y="0"/>
                </a:cubicBezTo>
                <a:cubicBezTo>
                  <a:pt x="124" y="0"/>
                  <a:pt x="129" y="3"/>
                  <a:pt x="132" y="8"/>
                </a:cubicBezTo>
                <a:cubicBezTo>
                  <a:pt x="134" y="11"/>
                  <a:pt x="165" y="72"/>
                  <a:pt x="132" y="1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Freeform 101"/>
          <p:cNvSpPr>
            <a:spLocks noEditPoints="1"/>
          </p:cNvSpPr>
          <p:nvPr/>
        </p:nvSpPr>
        <p:spPr bwMode="auto">
          <a:xfrm>
            <a:off x="6997866" y="2038490"/>
            <a:ext cx="16545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57 w 142"/>
              <a:gd name="T19" fmla="*/ 14 h 142"/>
              <a:gd name="T20" fmla="*/ 44 w 142"/>
              <a:gd name="T21" fmla="*/ 17 h 142"/>
              <a:gd name="T22" fmla="*/ 27 w 142"/>
              <a:gd name="T23" fmla="*/ 17 h 142"/>
              <a:gd name="T24" fmla="*/ 27 w 142"/>
              <a:gd name="T25" fmla="*/ 95 h 142"/>
              <a:gd name="T26" fmla="*/ 47 w 142"/>
              <a:gd name="T27" fmla="*/ 91 h 142"/>
              <a:gd name="T28" fmla="*/ 47 w 142"/>
              <a:gd name="T29" fmla="*/ 72 h 142"/>
              <a:gd name="T30" fmla="*/ 57 w 142"/>
              <a:gd name="T31" fmla="*/ 74 h 142"/>
              <a:gd name="T32" fmla="*/ 85 w 142"/>
              <a:gd name="T33" fmla="*/ 44 h 142"/>
              <a:gd name="T34" fmla="*/ 57 w 142"/>
              <a:gd name="T35" fmla="*/ 14 h 142"/>
              <a:gd name="T36" fmla="*/ 53 w 142"/>
              <a:gd name="T37" fmla="*/ 58 h 142"/>
              <a:gd name="T38" fmla="*/ 47 w 142"/>
              <a:gd name="T39" fmla="*/ 56 h 142"/>
              <a:gd name="T40" fmla="*/ 47 w 142"/>
              <a:gd name="T41" fmla="*/ 31 h 142"/>
              <a:gd name="T42" fmla="*/ 53 w 142"/>
              <a:gd name="T43" fmla="*/ 29 h 142"/>
              <a:gd name="T44" fmla="*/ 65 w 142"/>
              <a:gd name="T45" fmla="*/ 43 h 142"/>
              <a:gd name="T46" fmla="*/ 53 w 142"/>
              <a:gd name="T47" fmla="*/ 58 h 142"/>
              <a:gd name="T48" fmla="*/ 89 w 142"/>
              <a:gd name="T49" fmla="*/ 53 h 142"/>
              <a:gd name="T50" fmla="*/ 86 w 142"/>
              <a:gd name="T51" fmla="*/ 53 h 142"/>
              <a:gd name="T52" fmla="*/ 78 w 142"/>
              <a:gd name="T53" fmla="*/ 66 h 142"/>
              <a:gd name="T54" fmla="*/ 59 w 142"/>
              <a:gd name="T55" fmla="*/ 75 h 142"/>
              <a:gd name="T56" fmla="*/ 59 w 142"/>
              <a:gd name="T57" fmla="*/ 134 h 142"/>
              <a:gd name="T58" fmla="*/ 78 w 142"/>
              <a:gd name="T59" fmla="*/ 130 h 142"/>
              <a:gd name="T60" fmla="*/ 78 w 142"/>
              <a:gd name="T61" fmla="*/ 111 h 142"/>
              <a:gd name="T62" fmla="*/ 89 w 142"/>
              <a:gd name="T63" fmla="*/ 113 h 142"/>
              <a:gd name="T64" fmla="*/ 117 w 142"/>
              <a:gd name="T65" fmla="*/ 83 h 142"/>
              <a:gd name="T66" fmla="*/ 89 w 142"/>
              <a:gd name="T67" fmla="*/ 53 h 142"/>
              <a:gd name="T68" fmla="*/ 85 w 142"/>
              <a:gd name="T69" fmla="*/ 97 h 142"/>
              <a:gd name="T70" fmla="*/ 78 w 142"/>
              <a:gd name="T71" fmla="*/ 96 h 142"/>
              <a:gd name="T72" fmla="*/ 78 w 142"/>
              <a:gd name="T73" fmla="*/ 70 h 142"/>
              <a:gd name="T74" fmla="*/ 85 w 142"/>
              <a:gd name="T75" fmla="*/ 69 h 142"/>
              <a:gd name="T76" fmla="*/ 97 w 142"/>
              <a:gd name="T77" fmla="*/ 83 h 142"/>
              <a:gd name="T78" fmla="*/ 85 w 142"/>
              <a:gd name="T79" fmla="*/ 9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57" y="14"/>
                </a:moveTo>
                <a:cubicBezTo>
                  <a:pt x="53" y="14"/>
                  <a:pt x="48" y="15"/>
                  <a:pt x="4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95"/>
                  <a:pt x="27" y="95"/>
                  <a:pt x="27" y="95"/>
                </a:cubicBezTo>
                <a:cubicBezTo>
                  <a:pt x="47" y="91"/>
                  <a:pt x="47" y="91"/>
                  <a:pt x="47" y="91"/>
                </a:cubicBezTo>
                <a:cubicBezTo>
                  <a:pt x="47" y="72"/>
                  <a:pt x="47" y="72"/>
                  <a:pt x="47" y="72"/>
                </a:cubicBezTo>
                <a:cubicBezTo>
                  <a:pt x="50" y="73"/>
                  <a:pt x="54" y="74"/>
                  <a:pt x="57" y="74"/>
                </a:cubicBezTo>
                <a:cubicBezTo>
                  <a:pt x="73" y="74"/>
                  <a:pt x="85" y="60"/>
                  <a:pt x="85" y="44"/>
                </a:cubicBezTo>
                <a:cubicBezTo>
                  <a:pt x="85" y="27"/>
                  <a:pt x="73" y="14"/>
                  <a:pt x="57" y="14"/>
                </a:cubicBezTo>
                <a:close/>
                <a:moveTo>
                  <a:pt x="53" y="58"/>
                </a:moveTo>
                <a:cubicBezTo>
                  <a:pt x="50" y="58"/>
                  <a:pt x="48" y="57"/>
                  <a:pt x="47" y="56"/>
                </a:cubicBezTo>
                <a:cubicBezTo>
                  <a:pt x="47" y="31"/>
                  <a:pt x="47" y="31"/>
                  <a:pt x="47" y="31"/>
                </a:cubicBezTo>
                <a:cubicBezTo>
                  <a:pt x="48" y="30"/>
                  <a:pt x="50" y="29"/>
                  <a:pt x="53" y="29"/>
                </a:cubicBezTo>
                <a:cubicBezTo>
                  <a:pt x="60" y="29"/>
                  <a:pt x="65" y="35"/>
                  <a:pt x="65" y="43"/>
                </a:cubicBezTo>
                <a:cubicBezTo>
                  <a:pt x="65" y="51"/>
                  <a:pt x="60" y="58"/>
                  <a:pt x="53" y="58"/>
                </a:cubicBezTo>
                <a:close/>
                <a:moveTo>
                  <a:pt x="89" y="53"/>
                </a:moveTo>
                <a:cubicBezTo>
                  <a:pt x="88" y="53"/>
                  <a:pt x="87" y="53"/>
                  <a:pt x="86" y="53"/>
                </a:cubicBezTo>
                <a:cubicBezTo>
                  <a:pt x="84" y="58"/>
                  <a:pt x="82" y="62"/>
                  <a:pt x="78" y="66"/>
                </a:cubicBezTo>
                <a:cubicBezTo>
                  <a:pt x="73" y="72"/>
                  <a:pt x="66" y="75"/>
                  <a:pt x="59" y="7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78" y="130"/>
                  <a:pt x="78" y="130"/>
                  <a:pt x="78" y="130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2" y="113"/>
                  <a:pt x="85" y="113"/>
                  <a:pt x="89" y="113"/>
                </a:cubicBezTo>
                <a:cubicBezTo>
                  <a:pt x="105" y="113"/>
                  <a:pt x="117" y="100"/>
                  <a:pt x="117" y="83"/>
                </a:cubicBezTo>
                <a:cubicBezTo>
                  <a:pt x="117" y="67"/>
                  <a:pt x="105" y="53"/>
                  <a:pt x="89" y="53"/>
                </a:cubicBezTo>
                <a:close/>
                <a:moveTo>
                  <a:pt x="85" y="97"/>
                </a:moveTo>
                <a:cubicBezTo>
                  <a:pt x="82" y="97"/>
                  <a:pt x="80" y="97"/>
                  <a:pt x="78" y="96"/>
                </a:cubicBezTo>
                <a:cubicBezTo>
                  <a:pt x="78" y="70"/>
                  <a:pt x="78" y="70"/>
                  <a:pt x="78" y="70"/>
                </a:cubicBezTo>
                <a:cubicBezTo>
                  <a:pt x="80" y="69"/>
                  <a:pt x="82" y="69"/>
                  <a:pt x="85" y="69"/>
                </a:cubicBezTo>
                <a:cubicBezTo>
                  <a:pt x="91" y="69"/>
                  <a:pt x="97" y="75"/>
                  <a:pt x="97" y="83"/>
                </a:cubicBezTo>
                <a:cubicBezTo>
                  <a:pt x="97" y="91"/>
                  <a:pt x="91" y="97"/>
                  <a:pt x="85" y="9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Freeform 102"/>
          <p:cNvSpPr>
            <a:spLocks noEditPoints="1"/>
          </p:cNvSpPr>
          <p:nvPr/>
        </p:nvSpPr>
        <p:spPr bwMode="auto">
          <a:xfrm>
            <a:off x="7212122" y="2055154"/>
            <a:ext cx="219018" cy="132125"/>
          </a:xfrm>
          <a:custGeom>
            <a:avLst/>
            <a:gdLst>
              <a:gd name="T0" fmla="*/ 47 w 184"/>
              <a:gd name="T1" fmla="*/ 0 h 111"/>
              <a:gd name="T2" fmla="*/ 47 w 184"/>
              <a:gd name="T3" fmla="*/ 89 h 111"/>
              <a:gd name="T4" fmla="*/ 0 w 184"/>
              <a:gd name="T5" fmla="*/ 89 h 111"/>
              <a:gd name="T6" fmla="*/ 0 w 184"/>
              <a:gd name="T7" fmla="*/ 26 h 111"/>
              <a:gd name="T8" fmla="*/ 29 w 184"/>
              <a:gd name="T9" fmla="*/ 26 h 111"/>
              <a:gd name="T10" fmla="*/ 29 w 184"/>
              <a:gd name="T11" fmla="*/ 0 h 111"/>
              <a:gd name="T12" fmla="*/ 47 w 184"/>
              <a:gd name="T13" fmla="*/ 0 h 111"/>
              <a:gd name="T14" fmla="*/ 29 w 184"/>
              <a:gd name="T15" fmla="*/ 40 h 111"/>
              <a:gd name="T16" fmla="*/ 18 w 184"/>
              <a:gd name="T17" fmla="*/ 40 h 111"/>
              <a:gd name="T18" fmla="*/ 18 w 184"/>
              <a:gd name="T19" fmla="*/ 74 h 111"/>
              <a:gd name="T20" fmla="*/ 29 w 184"/>
              <a:gd name="T21" fmla="*/ 74 h 111"/>
              <a:gd name="T22" fmla="*/ 29 w 184"/>
              <a:gd name="T23" fmla="*/ 40 h 111"/>
              <a:gd name="T24" fmla="*/ 54 w 184"/>
              <a:gd name="T25" fmla="*/ 19 h 111"/>
              <a:gd name="T26" fmla="*/ 73 w 184"/>
              <a:gd name="T27" fmla="*/ 19 h 111"/>
              <a:gd name="T28" fmla="*/ 73 w 184"/>
              <a:gd name="T29" fmla="*/ 0 h 111"/>
              <a:gd name="T30" fmla="*/ 54 w 184"/>
              <a:gd name="T31" fmla="*/ 0 h 111"/>
              <a:gd name="T32" fmla="*/ 54 w 184"/>
              <a:gd name="T33" fmla="*/ 19 h 111"/>
              <a:gd name="T34" fmla="*/ 54 w 184"/>
              <a:gd name="T35" fmla="*/ 89 h 111"/>
              <a:gd name="T36" fmla="*/ 73 w 184"/>
              <a:gd name="T37" fmla="*/ 89 h 111"/>
              <a:gd name="T38" fmla="*/ 73 w 184"/>
              <a:gd name="T39" fmla="*/ 26 h 111"/>
              <a:gd name="T40" fmla="*/ 54 w 184"/>
              <a:gd name="T41" fmla="*/ 26 h 111"/>
              <a:gd name="T42" fmla="*/ 54 w 184"/>
              <a:gd name="T43" fmla="*/ 89 h 111"/>
              <a:gd name="T44" fmla="*/ 128 w 184"/>
              <a:gd name="T45" fmla="*/ 26 h 111"/>
              <a:gd name="T46" fmla="*/ 128 w 184"/>
              <a:gd name="T47" fmla="*/ 111 h 111"/>
              <a:gd name="T48" fmla="*/ 81 w 184"/>
              <a:gd name="T49" fmla="*/ 111 h 111"/>
              <a:gd name="T50" fmla="*/ 81 w 184"/>
              <a:gd name="T51" fmla="*/ 96 h 111"/>
              <a:gd name="T52" fmla="*/ 110 w 184"/>
              <a:gd name="T53" fmla="*/ 96 h 111"/>
              <a:gd name="T54" fmla="*/ 110 w 184"/>
              <a:gd name="T55" fmla="*/ 89 h 111"/>
              <a:gd name="T56" fmla="*/ 81 w 184"/>
              <a:gd name="T57" fmla="*/ 89 h 111"/>
              <a:gd name="T58" fmla="*/ 81 w 184"/>
              <a:gd name="T59" fmla="*/ 26 h 111"/>
              <a:gd name="T60" fmla="*/ 128 w 184"/>
              <a:gd name="T61" fmla="*/ 26 h 111"/>
              <a:gd name="T62" fmla="*/ 110 w 184"/>
              <a:gd name="T63" fmla="*/ 40 h 111"/>
              <a:gd name="T64" fmla="*/ 99 w 184"/>
              <a:gd name="T65" fmla="*/ 40 h 111"/>
              <a:gd name="T66" fmla="*/ 99 w 184"/>
              <a:gd name="T67" fmla="*/ 74 h 111"/>
              <a:gd name="T68" fmla="*/ 110 w 184"/>
              <a:gd name="T69" fmla="*/ 74 h 111"/>
              <a:gd name="T70" fmla="*/ 110 w 184"/>
              <a:gd name="T71" fmla="*/ 40 h 111"/>
              <a:gd name="T72" fmla="*/ 184 w 184"/>
              <a:gd name="T73" fmla="*/ 26 h 111"/>
              <a:gd name="T74" fmla="*/ 184 w 184"/>
              <a:gd name="T75" fmla="*/ 111 h 111"/>
              <a:gd name="T76" fmla="*/ 136 w 184"/>
              <a:gd name="T77" fmla="*/ 111 h 111"/>
              <a:gd name="T78" fmla="*/ 136 w 184"/>
              <a:gd name="T79" fmla="*/ 96 h 111"/>
              <a:gd name="T80" fmla="*/ 165 w 184"/>
              <a:gd name="T81" fmla="*/ 96 h 111"/>
              <a:gd name="T82" fmla="*/ 165 w 184"/>
              <a:gd name="T83" fmla="*/ 89 h 111"/>
              <a:gd name="T84" fmla="*/ 136 w 184"/>
              <a:gd name="T85" fmla="*/ 89 h 111"/>
              <a:gd name="T86" fmla="*/ 136 w 184"/>
              <a:gd name="T87" fmla="*/ 26 h 111"/>
              <a:gd name="T88" fmla="*/ 184 w 184"/>
              <a:gd name="T89" fmla="*/ 26 h 111"/>
              <a:gd name="T90" fmla="*/ 165 w 184"/>
              <a:gd name="T91" fmla="*/ 40 h 111"/>
              <a:gd name="T92" fmla="*/ 155 w 184"/>
              <a:gd name="T93" fmla="*/ 40 h 111"/>
              <a:gd name="T94" fmla="*/ 155 w 184"/>
              <a:gd name="T95" fmla="*/ 74 h 111"/>
              <a:gd name="T96" fmla="*/ 165 w 184"/>
              <a:gd name="T97" fmla="*/ 74 h 111"/>
              <a:gd name="T98" fmla="*/ 165 w 184"/>
              <a:gd name="T99" fmla="*/ 4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111">
                <a:moveTo>
                  <a:pt x="47" y="0"/>
                </a:moveTo>
                <a:lnTo>
                  <a:pt x="47" y="89"/>
                </a:lnTo>
                <a:lnTo>
                  <a:pt x="0" y="89"/>
                </a:lnTo>
                <a:lnTo>
                  <a:pt x="0" y="26"/>
                </a:lnTo>
                <a:lnTo>
                  <a:pt x="29" y="26"/>
                </a:lnTo>
                <a:lnTo>
                  <a:pt x="29" y="0"/>
                </a:lnTo>
                <a:lnTo>
                  <a:pt x="47" y="0"/>
                </a:lnTo>
                <a:close/>
                <a:moveTo>
                  <a:pt x="29" y="40"/>
                </a:moveTo>
                <a:lnTo>
                  <a:pt x="18" y="40"/>
                </a:lnTo>
                <a:lnTo>
                  <a:pt x="18" y="74"/>
                </a:lnTo>
                <a:lnTo>
                  <a:pt x="29" y="74"/>
                </a:lnTo>
                <a:lnTo>
                  <a:pt x="29" y="40"/>
                </a:lnTo>
                <a:close/>
                <a:moveTo>
                  <a:pt x="54" y="19"/>
                </a:moveTo>
                <a:lnTo>
                  <a:pt x="73" y="19"/>
                </a:lnTo>
                <a:lnTo>
                  <a:pt x="73" y="0"/>
                </a:lnTo>
                <a:lnTo>
                  <a:pt x="54" y="0"/>
                </a:lnTo>
                <a:lnTo>
                  <a:pt x="54" y="19"/>
                </a:lnTo>
                <a:close/>
                <a:moveTo>
                  <a:pt x="54" y="89"/>
                </a:moveTo>
                <a:lnTo>
                  <a:pt x="73" y="89"/>
                </a:lnTo>
                <a:lnTo>
                  <a:pt x="73" y="26"/>
                </a:lnTo>
                <a:lnTo>
                  <a:pt x="54" y="26"/>
                </a:lnTo>
                <a:lnTo>
                  <a:pt x="54" y="89"/>
                </a:lnTo>
                <a:close/>
                <a:moveTo>
                  <a:pt x="128" y="26"/>
                </a:moveTo>
                <a:lnTo>
                  <a:pt x="128" y="111"/>
                </a:lnTo>
                <a:lnTo>
                  <a:pt x="81" y="111"/>
                </a:lnTo>
                <a:lnTo>
                  <a:pt x="81" y="96"/>
                </a:lnTo>
                <a:lnTo>
                  <a:pt x="110" y="96"/>
                </a:lnTo>
                <a:lnTo>
                  <a:pt x="110" y="89"/>
                </a:lnTo>
                <a:lnTo>
                  <a:pt x="81" y="89"/>
                </a:lnTo>
                <a:lnTo>
                  <a:pt x="81" y="26"/>
                </a:lnTo>
                <a:lnTo>
                  <a:pt x="128" y="26"/>
                </a:lnTo>
                <a:close/>
                <a:moveTo>
                  <a:pt x="110" y="40"/>
                </a:moveTo>
                <a:lnTo>
                  <a:pt x="99" y="40"/>
                </a:lnTo>
                <a:lnTo>
                  <a:pt x="99" y="74"/>
                </a:lnTo>
                <a:lnTo>
                  <a:pt x="110" y="74"/>
                </a:lnTo>
                <a:lnTo>
                  <a:pt x="110" y="40"/>
                </a:lnTo>
                <a:close/>
                <a:moveTo>
                  <a:pt x="184" y="26"/>
                </a:moveTo>
                <a:lnTo>
                  <a:pt x="184" y="111"/>
                </a:lnTo>
                <a:lnTo>
                  <a:pt x="136" y="111"/>
                </a:lnTo>
                <a:lnTo>
                  <a:pt x="136" y="96"/>
                </a:lnTo>
                <a:lnTo>
                  <a:pt x="165" y="96"/>
                </a:lnTo>
                <a:lnTo>
                  <a:pt x="165" y="89"/>
                </a:lnTo>
                <a:lnTo>
                  <a:pt x="136" y="89"/>
                </a:lnTo>
                <a:lnTo>
                  <a:pt x="136" y="26"/>
                </a:lnTo>
                <a:lnTo>
                  <a:pt x="184" y="26"/>
                </a:lnTo>
                <a:close/>
                <a:moveTo>
                  <a:pt x="165" y="40"/>
                </a:moveTo>
                <a:lnTo>
                  <a:pt x="155" y="40"/>
                </a:lnTo>
                <a:lnTo>
                  <a:pt x="155" y="74"/>
                </a:lnTo>
                <a:lnTo>
                  <a:pt x="165" y="74"/>
                </a:lnTo>
                <a:lnTo>
                  <a:pt x="165" y="4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Freeform 103"/>
          <p:cNvSpPr/>
          <p:nvPr/>
        </p:nvSpPr>
        <p:spPr bwMode="auto">
          <a:xfrm>
            <a:off x="7478752" y="2038490"/>
            <a:ext cx="164264" cy="164264"/>
          </a:xfrm>
          <a:custGeom>
            <a:avLst/>
            <a:gdLst>
              <a:gd name="T0" fmla="*/ 71 w 142"/>
              <a:gd name="T1" fmla="*/ 142 h 142"/>
              <a:gd name="T2" fmla="*/ 51 w 142"/>
              <a:gd name="T3" fmla="*/ 139 h 142"/>
              <a:gd name="T4" fmla="*/ 58 w 142"/>
              <a:gd name="T5" fmla="*/ 124 h 142"/>
              <a:gd name="T6" fmla="*/ 63 w 142"/>
              <a:gd name="T7" fmla="*/ 105 h 142"/>
              <a:gd name="T8" fmla="*/ 80 w 142"/>
              <a:gd name="T9" fmla="*/ 114 h 142"/>
              <a:gd name="T10" fmla="*/ 118 w 142"/>
              <a:gd name="T11" fmla="*/ 65 h 142"/>
              <a:gd name="T12" fmla="*/ 73 w 142"/>
              <a:gd name="T13" fmla="*/ 24 h 142"/>
              <a:gd name="T14" fmla="*/ 23 w 142"/>
              <a:gd name="T15" fmla="*/ 69 h 142"/>
              <a:gd name="T16" fmla="*/ 37 w 142"/>
              <a:gd name="T17" fmla="*/ 96 h 142"/>
              <a:gd name="T18" fmla="*/ 41 w 142"/>
              <a:gd name="T19" fmla="*/ 94 h 142"/>
              <a:gd name="T20" fmla="*/ 42 w 142"/>
              <a:gd name="T21" fmla="*/ 88 h 142"/>
              <a:gd name="T22" fmla="*/ 41 w 142"/>
              <a:gd name="T23" fmla="*/ 84 h 142"/>
              <a:gd name="T24" fmla="*/ 36 w 142"/>
              <a:gd name="T25" fmla="*/ 70 h 142"/>
              <a:gd name="T26" fmla="*/ 71 w 142"/>
              <a:gd name="T27" fmla="*/ 36 h 142"/>
              <a:gd name="T28" fmla="*/ 101 w 142"/>
              <a:gd name="T29" fmla="*/ 64 h 142"/>
              <a:gd name="T30" fmla="*/ 78 w 142"/>
              <a:gd name="T31" fmla="*/ 101 h 142"/>
              <a:gd name="T32" fmla="*/ 67 w 142"/>
              <a:gd name="T33" fmla="*/ 88 h 142"/>
              <a:gd name="T34" fmla="*/ 74 w 142"/>
              <a:gd name="T35" fmla="*/ 63 h 142"/>
              <a:gd name="T36" fmla="*/ 64 w 142"/>
              <a:gd name="T37" fmla="*/ 52 h 142"/>
              <a:gd name="T38" fmla="*/ 50 w 142"/>
              <a:gd name="T39" fmla="*/ 70 h 142"/>
              <a:gd name="T40" fmla="*/ 53 w 142"/>
              <a:gd name="T41" fmla="*/ 81 h 142"/>
              <a:gd name="T42" fmla="*/ 43 w 142"/>
              <a:gd name="T43" fmla="*/ 120 h 142"/>
              <a:gd name="T44" fmla="*/ 42 w 142"/>
              <a:gd name="T45" fmla="*/ 136 h 142"/>
              <a:gd name="T46" fmla="*/ 0 w 142"/>
              <a:gd name="T47" fmla="*/ 71 h 142"/>
              <a:gd name="T48" fmla="*/ 71 w 142"/>
              <a:gd name="T49" fmla="*/ 0 h 142"/>
              <a:gd name="T50" fmla="*/ 142 w 142"/>
              <a:gd name="T51" fmla="*/ 71 h 142"/>
              <a:gd name="T52" fmla="*/ 71 w 142"/>
              <a:gd name="T53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64" y="142"/>
                  <a:pt x="57" y="141"/>
                  <a:pt x="51" y="139"/>
                </a:cubicBezTo>
                <a:cubicBezTo>
                  <a:pt x="53" y="135"/>
                  <a:pt x="56" y="130"/>
                  <a:pt x="58" y="124"/>
                </a:cubicBezTo>
                <a:cubicBezTo>
                  <a:pt x="58" y="124"/>
                  <a:pt x="59" y="121"/>
                  <a:pt x="63" y="105"/>
                </a:cubicBezTo>
                <a:cubicBezTo>
                  <a:pt x="65" y="109"/>
                  <a:pt x="72" y="114"/>
                  <a:pt x="80" y="114"/>
                </a:cubicBezTo>
                <a:cubicBezTo>
                  <a:pt x="103" y="114"/>
                  <a:pt x="118" y="93"/>
                  <a:pt x="118" y="65"/>
                </a:cubicBezTo>
                <a:cubicBezTo>
                  <a:pt x="118" y="44"/>
                  <a:pt x="100" y="24"/>
                  <a:pt x="73" y="24"/>
                </a:cubicBezTo>
                <a:cubicBezTo>
                  <a:pt x="40" y="24"/>
                  <a:pt x="23" y="48"/>
                  <a:pt x="23" y="69"/>
                </a:cubicBezTo>
                <a:cubicBezTo>
                  <a:pt x="23" y="81"/>
                  <a:pt x="27" y="92"/>
                  <a:pt x="37" y="96"/>
                </a:cubicBezTo>
                <a:cubicBezTo>
                  <a:pt x="39" y="96"/>
                  <a:pt x="40" y="96"/>
                  <a:pt x="41" y="94"/>
                </a:cubicBezTo>
                <a:cubicBezTo>
                  <a:pt x="41" y="93"/>
                  <a:pt x="42" y="90"/>
                  <a:pt x="42" y="88"/>
                </a:cubicBezTo>
                <a:cubicBezTo>
                  <a:pt x="43" y="86"/>
                  <a:pt x="42" y="86"/>
                  <a:pt x="41" y="84"/>
                </a:cubicBezTo>
                <a:cubicBezTo>
                  <a:pt x="38" y="81"/>
                  <a:pt x="36" y="77"/>
                  <a:pt x="36" y="70"/>
                </a:cubicBezTo>
                <a:cubicBezTo>
                  <a:pt x="36" y="52"/>
                  <a:pt x="50" y="36"/>
                  <a:pt x="71" y="36"/>
                </a:cubicBezTo>
                <a:cubicBezTo>
                  <a:pt x="90" y="36"/>
                  <a:pt x="101" y="48"/>
                  <a:pt x="101" y="64"/>
                </a:cubicBezTo>
                <a:cubicBezTo>
                  <a:pt x="101" y="84"/>
                  <a:pt x="92" y="101"/>
                  <a:pt x="78" y="101"/>
                </a:cubicBezTo>
                <a:cubicBezTo>
                  <a:pt x="71" y="101"/>
                  <a:pt x="65" y="95"/>
                  <a:pt x="67" y="88"/>
                </a:cubicBezTo>
                <a:cubicBezTo>
                  <a:pt x="69" y="79"/>
                  <a:pt x="74" y="69"/>
                  <a:pt x="74" y="63"/>
                </a:cubicBezTo>
                <a:cubicBezTo>
                  <a:pt x="74" y="57"/>
                  <a:pt x="70" y="52"/>
                  <a:pt x="64" y="52"/>
                </a:cubicBezTo>
                <a:cubicBezTo>
                  <a:pt x="56" y="52"/>
                  <a:pt x="50" y="60"/>
                  <a:pt x="50" y="70"/>
                </a:cubicBezTo>
                <a:cubicBezTo>
                  <a:pt x="50" y="70"/>
                  <a:pt x="50" y="77"/>
                  <a:pt x="53" y="81"/>
                </a:cubicBezTo>
                <a:cubicBezTo>
                  <a:pt x="45" y="114"/>
                  <a:pt x="43" y="120"/>
                  <a:pt x="43" y="120"/>
                </a:cubicBezTo>
                <a:cubicBezTo>
                  <a:pt x="42" y="125"/>
                  <a:pt x="42" y="131"/>
                  <a:pt x="42" y="136"/>
                </a:cubicBezTo>
                <a:cubicBezTo>
                  <a:pt x="17" y="125"/>
                  <a:pt x="0" y="101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1"/>
                  <a:pt x="110" y="142"/>
                  <a:pt x="71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Freeform 104"/>
          <p:cNvSpPr/>
          <p:nvPr/>
        </p:nvSpPr>
        <p:spPr bwMode="auto">
          <a:xfrm>
            <a:off x="7684678" y="2038490"/>
            <a:ext cx="165454" cy="164264"/>
          </a:xfrm>
          <a:custGeom>
            <a:avLst/>
            <a:gdLst>
              <a:gd name="T0" fmla="*/ 142 w 142"/>
              <a:gd name="T1" fmla="*/ 27 h 142"/>
              <a:gd name="T2" fmla="*/ 142 w 142"/>
              <a:gd name="T3" fmla="*/ 116 h 142"/>
              <a:gd name="T4" fmla="*/ 115 w 142"/>
              <a:gd name="T5" fmla="*/ 142 h 142"/>
              <a:gd name="T6" fmla="*/ 48 w 142"/>
              <a:gd name="T7" fmla="*/ 142 h 142"/>
              <a:gd name="T8" fmla="*/ 58 w 142"/>
              <a:gd name="T9" fmla="*/ 123 h 142"/>
              <a:gd name="T10" fmla="*/ 63 w 142"/>
              <a:gd name="T11" fmla="*/ 104 h 142"/>
              <a:gd name="T12" fmla="*/ 81 w 142"/>
              <a:gd name="T13" fmla="*/ 112 h 142"/>
              <a:gd name="T14" fmla="*/ 118 w 142"/>
              <a:gd name="T15" fmla="*/ 64 h 142"/>
              <a:gd name="T16" fmla="*/ 74 w 142"/>
              <a:gd name="T17" fmla="*/ 24 h 142"/>
              <a:gd name="T18" fmla="*/ 24 w 142"/>
              <a:gd name="T19" fmla="*/ 68 h 142"/>
              <a:gd name="T20" fmla="*/ 38 w 142"/>
              <a:gd name="T21" fmla="*/ 95 h 142"/>
              <a:gd name="T22" fmla="*/ 42 w 142"/>
              <a:gd name="T23" fmla="*/ 93 h 142"/>
              <a:gd name="T24" fmla="*/ 43 w 142"/>
              <a:gd name="T25" fmla="*/ 87 h 142"/>
              <a:gd name="T26" fmla="*/ 42 w 142"/>
              <a:gd name="T27" fmla="*/ 84 h 142"/>
              <a:gd name="T28" fmla="*/ 37 w 142"/>
              <a:gd name="T29" fmla="*/ 70 h 142"/>
              <a:gd name="T30" fmla="*/ 72 w 142"/>
              <a:gd name="T31" fmla="*/ 36 h 142"/>
              <a:gd name="T32" fmla="*/ 101 w 142"/>
              <a:gd name="T33" fmla="*/ 63 h 142"/>
              <a:gd name="T34" fmla="*/ 79 w 142"/>
              <a:gd name="T35" fmla="*/ 100 h 142"/>
              <a:gd name="T36" fmla="*/ 68 w 142"/>
              <a:gd name="T37" fmla="*/ 87 h 142"/>
              <a:gd name="T38" fmla="*/ 74 w 142"/>
              <a:gd name="T39" fmla="*/ 62 h 142"/>
              <a:gd name="T40" fmla="*/ 65 w 142"/>
              <a:gd name="T41" fmla="*/ 51 h 142"/>
              <a:gd name="T42" fmla="*/ 51 w 142"/>
              <a:gd name="T43" fmla="*/ 69 h 142"/>
              <a:gd name="T44" fmla="*/ 53 w 142"/>
              <a:gd name="T45" fmla="*/ 81 h 142"/>
              <a:gd name="T46" fmla="*/ 44 w 142"/>
              <a:gd name="T47" fmla="*/ 119 h 142"/>
              <a:gd name="T48" fmla="*/ 44 w 142"/>
              <a:gd name="T49" fmla="*/ 142 h 142"/>
              <a:gd name="T50" fmla="*/ 27 w 142"/>
              <a:gd name="T51" fmla="*/ 142 h 142"/>
              <a:gd name="T52" fmla="*/ 0 w 142"/>
              <a:gd name="T53" fmla="*/ 116 h 142"/>
              <a:gd name="T54" fmla="*/ 0 w 142"/>
              <a:gd name="T55" fmla="*/ 27 h 142"/>
              <a:gd name="T56" fmla="*/ 27 w 142"/>
              <a:gd name="T57" fmla="*/ 0 h 142"/>
              <a:gd name="T58" fmla="*/ 115 w 142"/>
              <a:gd name="T59" fmla="*/ 0 h 142"/>
              <a:gd name="T60" fmla="*/ 142 w 142"/>
              <a:gd name="T61" fmla="*/ 2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142" y="27"/>
                </a:moveTo>
                <a:cubicBezTo>
                  <a:pt x="142" y="116"/>
                  <a:pt x="142" y="116"/>
                  <a:pt x="142" y="116"/>
                </a:cubicBezTo>
                <a:cubicBezTo>
                  <a:pt x="142" y="130"/>
                  <a:pt x="130" y="142"/>
                  <a:pt x="115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52" y="138"/>
                  <a:pt x="57" y="131"/>
                  <a:pt x="58" y="123"/>
                </a:cubicBezTo>
                <a:cubicBezTo>
                  <a:pt x="58" y="123"/>
                  <a:pt x="59" y="120"/>
                  <a:pt x="63" y="104"/>
                </a:cubicBezTo>
                <a:cubicBezTo>
                  <a:pt x="66" y="108"/>
                  <a:pt x="73" y="112"/>
                  <a:pt x="81" y="112"/>
                </a:cubicBezTo>
                <a:cubicBezTo>
                  <a:pt x="103" y="112"/>
                  <a:pt x="118" y="92"/>
                  <a:pt x="118" y="64"/>
                </a:cubicBezTo>
                <a:cubicBezTo>
                  <a:pt x="118" y="44"/>
                  <a:pt x="101" y="24"/>
                  <a:pt x="74" y="24"/>
                </a:cubicBezTo>
                <a:cubicBezTo>
                  <a:pt x="41" y="24"/>
                  <a:pt x="24" y="48"/>
                  <a:pt x="24" y="68"/>
                </a:cubicBezTo>
                <a:cubicBezTo>
                  <a:pt x="24" y="80"/>
                  <a:pt x="28" y="91"/>
                  <a:pt x="38" y="95"/>
                </a:cubicBezTo>
                <a:cubicBezTo>
                  <a:pt x="40" y="95"/>
                  <a:pt x="41" y="95"/>
                  <a:pt x="42" y="93"/>
                </a:cubicBezTo>
                <a:cubicBezTo>
                  <a:pt x="42" y="92"/>
                  <a:pt x="43" y="89"/>
                  <a:pt x="43" y="87"/>
                </a:cubicBezTo>
                <a:cubicBezTo>
                  <a:pt x="44" y="86"/>
                  <a:pt x="43" y="85"/>
                  <a:pt x="42" y="84"/>
                </a:cubicBezTo>
                <a:cubicBezTo>
                  <a:pt x="39" y="80"/>
                  <a:pt x="37" y="76"/>
                  <a:pt x="37" y="70"/>
                </a:cubicBezTo>
                <a:cubicBezTo>
                  <a:pt x="37" y="52"/>
                  <a:pt x="51" y="36"/>
                  <a:pt x="72" y="36"/>
                </a:cubicBezTo>
                <a:cubicBezTo>
                  <a:pt x="91" y="36"/>
                  <a:pt x="101" y="48"/>
                  <a:pt x="101" y="63"/>
                </a:cubicBezTo>
                <a:cubicBezTo>
                  <a:pt x="101" y="83"/>
                  <a:pt x="92" y="100"/>
                  <a:pt x="79" y="100"/>
                </a:cubicBezTo>
                <a:cubicBezTo>
                  <a:pt x="72" y="100"/>
                  <a:pt x="66" y="94"/>
                  <a:pt x="68" y="87"/>
                </a:cubicBezTo>
                <a:cubicBezTo>
                  <a:pt x="70" y="78"/>
                  <a:pt x="74" y="68"/>
                  <a:pt x="74" y="62"/>
                </a:cubicBezTo>
                <a:cubicBezTo>
                  <a:pt x="74" y="56"/>
                  <a:pt x="71" y="51"/>
                  <a:pt x="65" y="51"/>
                </a:cubicBezTo>
                <a:cubicBezTo>
                  <a:pt x="57" y="51"/>
                  <a:pt x="51" y="59"/>
                  <a:pt x="51" y="69"/>
                </a:cubicBezTo>
                <a:cubicBezTo>
                  <a:pt x="51" y="69"/>
                  <a:pt x="51" y="76"/>
                  <a:pt x="53" y="81"/>
                </a:cubicBezTo>
                <a:cubicBezTo>
                  <a:pt x="46" y="113"/>
                  <a:pt x="44" y="119"/>
                  <a:pt x="44" y="119"/>
                </a:cubicBezTo>
                <a:cubicBezTo>
                  <a:pt x="42" y="127"/>
                  <a:pt x="43" y="137"/>
                  <a:pt x="44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Freeform 105"/>
          <p:cNvSpPr>
            <a:spLocks noEditPoints="1"/>
          </p:cNvSpPr>
          <p:nvPr/>
        </p:nvSpPr>
        <p:spPr bwMode="auto">
          <a:xfrm>
            <a:off x="7898934" y="2038490"/>
            <a:ext cx="191641" cy="164264"/>
          </a:xfrm>
          <a:custGeom>
            <a:avLst/>
            <a:gdLst>
              <a:gd name="T0" fmla="*/ 123 w 165"/>
              <a:gd name="T1" fmla="*/ 85 h 142"/>
              <a:gd name="T2" fmla="*/ 83 w 165"/>
              <a:gd name="T3" fmla="*/ 114 h 142"/>
              <a:gd name="T4" fmla="*/ 52 w 165"/>
              <a:gd name="T5" fmla="*/ 142 h 142"/>
              <a:gd name="T6" fmla="*/ 21 w 165"/>
              <a:gd name="T7" fmla="*/ 118 h 142"/>
              <a:gd name="T8" fmla="*/ 0 w 165"/>
              <a:gd name="T9" fmla="*/ 109 h 142"/>
              <a:gd name="T10" fmla="*/ 0 w 165"/>
              <a:gd name="T11" fmla="*/ 69 h 142"/>
              <a:gd name="T12" fmla="*/ 36 w 165"/>
              <a:gd name="T13" fmla="*/ 84 h 142"/>
              <a:gd name="T14" fmla="*/ 52 w 165"/>
              <a:gd name="T15" fmla="*/ 80 h 142"/>
              <a:gd name="T16" fmla="*/ 55 w 165"/>
              <a:gd name="T17" fmla="*/ 80 h 142"/>
              <a:gd name="T18" fmla="*/ 81 w 165"/>
              <a:gd name="T19" fmla="*/ 42 h 142"/>
              <a:gd name="T20" fmla="*/ 123 w 165"/>
              <a:gd name="T21" fmla="*/ 0 h 142"/>
              <a:gd name="T22" fmla="*/ 165 w 165"/>
              <a:gd name="T23" fmla="*/ 42 h 142"/>
              <a:gd name="T24" fmla="*/ 123 w 165"/>
              <a:gd name="T25" fmla="*/ 85 h 142"/>
              <a:gd name="T26" fmla="*/ 52 w 165"/>
              <a:gd name="T27" fmla="*/ 88 h 142"/>
              <a:gd name="T28" fmla="*/ 47 w 165"/>
              <a:gd name="T29" fmla="*/ 88 h 142"/>
              <a:gd name="T30" fmla="*/ 56 w 165"/>
              <a:gd name="T31" fmla="*/ 92 h 142"/>
              <a:gd name="T32" fmla="*/ 66 w 165"/>
              <a:gd name="T33" fmla="*/ 116 h 142"/>
              <a:gd name="T34" fmla="*/ 42 w 165"/>
              <a:gd name="T35" fmla="*/ 126 h 142"/>
              <a:gd name="T36" fmla="*/ 31 w 165"/>
              <a:gd name="T37" fmla="*/ 122 h 142"/>
              <a:gd name="T38" fmla="*/ 52 w 165"/>
              <a:gd name="T39" fmla="*/ 134 h 142"/>
              <a:gd name="T40" fmla="*/ 75 w 165"/>
              <a:gd name="T41" fmla="*/ 111 h 142"/>
              <a:gd name="T42" fmla="*/ 52 w 165"/>
              <a:gd name="T43" fmla="*/ 88 h 142"/>
              <a:gd name="T44" fmla="*/ 123 w 165"/>
              <a:gd name="T45" fmla="*/ 14 h 142"/>
              <a:gd name="T46" fmla="*/ 95 w 165"/>
              <a:gd name="T47" fmla="*/ 42 h 142"/>
              <a:gd name="T48" fmla="*/ 123 w 165"/>
              <a:gd name="T49" fmla="*/ 71 h 142"/>
              <a:gd name="T50" fmla="*/ 151 w 165"/>
              <a:gd name="T51" fmla="*/ 42 h 142"/>
              <a:gd name="T52" fmla="*/ 123 w 165"/>
              <a:gd name="T53" fmla="*/ 14 h 142"/>
              <a:gd name="T54" fmla="*/ 123 w 165"/>
              <a:gd name="T55" fmla="*/ 65 h 142"/>
              <a:gd name="T56" fmla="*/ 101 w 165"/>
              <a:gd name="T57" fmla="*/ 42 h 142"/>
              <a:gd name="T58" fmla="*/ 123 w 165"/>
              <a:gd name="T59" fmla="*/ 20 h 142"/>
              <a:gd name="T60" fmla="*/ 146 w 165"/>
              <a:gd name="T61" fmla="*/ 42 h 142"/>
              <a:gd name="T62" fmla="*/ 123 w 165"/>
              <a:gd name="T63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42">
                <a:moveTo>
                  <a:pt x="123" y="85"/>
                </a:moveTo>
                <a:cubicBezTo>
                  <a:pt x="83" y="114"/>
                  <a:pt x="83" y="114"/>
                  <a:pt x="83" y="114"/>
                </a:cubicBezTo>
                <a:cubicBezTo>
                  <a:pt x="81" y="130"/>
                  <a:pt x="68" y="142"/>
                  <a:pt x="52" y="142"/>
                </a:cubicBezTo>
                <a:cubicBezTo>
                  <a:pt x="37" y="142"/>
                  <a:pt x="24" y="132"/>
                  <a:pt x="21" y="118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69"/>
                  <a:pt x="0" y="69"/>
                  <a:pt x="0" y="69"/>
                </a:cubicBezTo>
                <a:cubicBezTo>
                  <a:pt x="36" y="84"/>
                  <a:pt x="36" y="84"/>
                  <a:pt x="36" y="84"/>
                </a:cubicBezTo>
                <a:cubicBezTo>
                  <a:pt x="40" y="81"/>
                  <a:pt x="46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19"/>
                  <a:pt x="100" y="0"/>
                  <a:pt x="123" y="0"/>
                </a:cubicBezTo>
                <a:cubicBezTo>
                  <a:pt x="146" y="0"/>
                  <a:pt x="165" y="19"/>
                  <a:pt x="165" y="42"/>
                </a:cubicBezTo>
                <a:cubicBezTo>
                  <a:pt x="165" y="66"/>
                  <a:pt x="146" y="85"/>
                  <a:pt x="123" y="85"/>
                </a:cubicBezTo>
                <a:close/>
                <a:moveTo>
                  <a:pt x="52" y="88"/>
                </a:moveTo>
                <a:cubicBezTo>
                  <a:pt x="50" y="88"/>
                  <a:pt x="48" y="88"/>
                  <a:pt x="47" y="88"/>
                </a:cubicBezTo>
                <a:cubicBezTo>
                  <a:pt x="56" y="92"/>
                  <a:pt x="56" y="92"/>
                  <a:pt x="56" y="92"/>
                </a:cubicBezTo>
                <a:cubicBezTo>
                  <a:pt x="66" y="96"/>
                  <a:pt x="70" y="107"/>
                  <a:pt x="66" y="116"/>
                </a:cubicBezTo>
                <a:cubicBezTo>
                  <a:pt x="63" y="126"/>
                  <a:pt x="52" y="130"/>
                  <a:pt x="42" y="126"/>
                </a:cubicBezTo>
                <a:cubicBezTo>
                  <a:pt x="39" y="125"/>
                  <a:pt x="35" y="123"/>
                  <a:pt x="31" y="122"/>
                </a:cubicBezTo>
                <a:cubicBezTo>
                  <a:pt x="35" y="129"/>
                  <a:pt x="43" y="134"/>
                  <a:pt x="52" y="134"/>
                </a:cubicBezTo>
                <a:cubicBezTo>
                  <a:pt x="64" y="134"/>
                  <a:pt x="75" y="124"/>
                  <a:pt x="75" y="111"/>
                </a:cubicBezTo>
                <a:cubicBezTo>
                  <a:pt x="75" y="98"/>
                  <a:pt x="64" y="88"/>
                  <a:pt x="52" y="88"/>
                </a:cubicBezTo>
                <a:close/>
                <a:moveTo>
                  <a:pt x="123" y="14"/>
                </a:moveTo>
                <a:cubicBezTo>
                  <a:pt x="108" y="14"/>
                  <a:pt x="95" y="27"/>
                  <a:pt x="95" y="42"/>
                </a:cubicBezTo>
                <a:cubicBezTo>
                  <a:pt x="95" y="58"/>
                  <a:pt x="108" y="71"/>
                  <a:pt x="123" y="71"/>
                </a:cubicBezTo>
                <a:cubicBezTo>
                  <a:pt x="139" y="71"/>
                  <a:pt x="151" y="58"/>
                  <a:pt x="151" y="42"/>
                </a:cubicBezTo>
                <a:cubicBezTo>
                  <a:pt x="151" y="27"/>
                  <a:pt x="139" y="14"/>
                  <a:pt x="123" y="14"/>
                </a:cubicBezTo>
                <a:close/>
                <a:moveTo>
                  <a:pt x="123" y="65"/>
                </a:moveTo>
                <a:cubicBezTo>
                  <a:pt x="111" y="65"/>
                  <a:pt x="101" y="55"/>
                  <a:pt x="101" y="42"/>
                </a:cubicBezTo>
                <a:cubicBezTo>
                  <a:pt x="101" y="30"/>
                  <a:pt x="111" y="20"/>
                  <a:pt x="123" y="20"/>
                </a:cubicBezTo>
                <a:cubicBezTo>
                  <a:pt x="136" y="20"/>
                  <a:pt x="146" y="30"/>
                  <a:pt x="146" y="42"/>
                </a:cubicBezTo>
                <a:cubicBezTo>
                  <a:pt x="146" y="55"/>
                  <a:pt x="136" y="65"/>
                  <a:pt x="123" y="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Freeform 106"/>
          <p:cNvSpPr>
            <a:spLocks noEditPoints="1"/>
          </p:cNvSpPr>
          <p:nvPr/>
        </p:nvSpPr>
        <p:spPr bwMode="auto">
          <a:xfrm>
            <a:off x="8133425" y="2038490"/>
            <a:ext cx="164264" cy="16426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102 h 142"/>
              <a:gd name="T10" fmla="*/ 16 w 142"/>
              <a:gd name="T11" fmla="*/ 108 h 142"/>
              <a:gd name="T12" fmla="*/ 40 w 142"/>
              <a:gd name="T13" fmla="*/ 128 h 142"/>
              <a:gd name="T14" fmla="*/ 65 w 142"/>
              <a:gd name="T15" fmla="*/ 105 h 142"/>
              <a:gd name="T16" fmla="*/ 97 w 142"/>
              <a:gd name="T17" fmla="*/ 82 h 142"/>
              <a:gd name="T18" fmla="*/ 130 w 142"/>
              <a:gd name="T19" fmla="*/ 49 h 142"/>
              <a:gd name="T20" fmla="*/ 97 w 142"/>
              <a:gd name="T21" fmla="*/ 15 h 142"/>
              <a:gd name="T22" fmla="*/ 63 w 142"/>
              <a:gd name="T23" fmla="*/ 48 h 142"/>
              <a:gd name="T24" fmla="*/ 43 w 142"/>
              <a:gd name="T25" fmla="*/ 78 h 142"/>
              <a:gd name="T26" fmla="*/ 40 w 142"/>
              <a:gd name="T27" fmla="*/ 78 h 142"/>
              <a:gd name="T28" fmla="*/ 27 w 142"/>
              <a:gd name="T29" fmla="*/ 81 h 142"/>
              <a:gd name="T30" fmla="*/ 0 w 142"/>
              <a:gd name="T31" fmla="*/ 70 h 142"/>
              <a:gd name="T32" fmla="*/ 0 w 142"/>
              <a:gd name="T33" fmla="*/ 27 h 142"/>
              <a:gd name="T34" fmla="*/ 27 w 142"/>
              <a:gd name="T35" fmla="*/ 0 h 142"/>
              <a:gd name="T36" fmla="*/ 115 w 142"/>
              <a:gd name="T37" fmla="*/ 0 h 142"/>
              <a:gd name="T38" fmla="*/ 142 w 142"/>
              <a:gd name="T39" fmla="*/ 27 h 142"/>
              <a:gd name="T40" fmla="*/ 142 w 142"/>
              <a:gd name="T41" fmla="*/ 116 h 142"/>
              <a:gd name="T42" fmla="*/ 40 w 142"/>
              <a:gd name="T43" fmla="*/ 121 h 142"/>
              <a:gd name="T44" fmla="*/ 24 w 142"/>
              <a:gd name="T45" fmla="*/ 111 h 142"/>
              <a:gd name="T46" fmla="*/ 33 w 142"/>
              <a:gd name="T47" fmla="*/ 115 h 142"/>
              <a:gd name="T48" fmla="*/ 52 w 142"/>
              <a:gd name="T49" fmla="*/ 107 h 142"/>
              <a:gd name="T50" fmla="*/ 44 w 142"/>
              <a:gd name="T51" fmla="*/ 88 h 142"/>
              <a:gd name="T52" fmla="*/ 36 w 142"/>
              <a:gd name="T53" fmla="*/ 85 h 142"/>
              <a:gd name="T54" fmla="*/ 40 w 142"/>
              <a:gd name="T55" fmla="*/ 84 h 142"/>
              <a:gd name="T56" fmla="*/ 58 w 142"/>
              <a:gd name="T57" fmla="*/ 103 h 142"/>
              <a:gd name="T58" fmla="*/ 40 w 142"/>
              <a:gd name="T59" fmla="*/ 121 h 142"/>
              <a:gd name="T60" fmla="*/ 97 w 142"/>
              <a:gd name="T61" fmla="*/ 71 h 142"/>
              <a:gd name="T62" fmla="*/ 74 w 142"/>
              <a:gd name="T63" fmla="*/ 49 h 142"/>
              <a:gd name="T64" fmla="*/ 97 w 142"/>
              <a:gd name="T65" fmla="*/ 26 h 142"/>
              <a:gd name="T66" fmla="*/ 119 w 142"/>
              <a:gd name="T67" fmla="*/ 49 h 142"/>
              <a:gd name="T68" fmla="*/ 97 w 142"/>
              <a:gd name="T69" fmla="*/ 71 h 142"/>
              <a:gd name="T70" fmla="*/ 97 w 142"/>
              <a:gd name="T71" fmla="*/ 31 h 142"/>
              <a:gd name="T72" fmla="*/ 79 w 142"/>
              <a:gd name="T73" fmla="*/ 48 h 142"/>
              <a:gd name="T74" fmla="*/ 97 w 142"/>
              <a:gd name="T75" fmla="*/ 66 h 142"/>
              <a:gd name="T76" fmla="*/ 115 w 142"/>
              <a:gd name="T77" fmla="*/ 48 h 142"/>
              <a:gd name="T78" fmla="*/ 97 w 142"/>
              <a:gd name="T79" fmla="*/ 3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102"/>
                  <a:pt x="0" y="102"/>
                  <a:pt x="0" y="102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8" y="119"/>
                  <a:pt x="28" y="128"/>
                  <a:pt x="40" y="128"/>
                </a:cubicBezTo>
                <a:cubicBezTo>
                  <a:pt x="53" y="128"/>
                  <a:pt x="64" y="118"/>
                  <a:pt x="65" y="105"/>
                </a:cubicBezTo>
                <a:cubicBezTo>
                  <a:pt x="97" y="82"/>
                  <a:pt x="97" y="82"/>
                  <a:pt x="97" y="82"/>
                </a:cubicBezTo>
                <a:cubicBezTo>
                  <a:pt x="115" y="82"/>
                  <a:pt x="130" y="67"/>
                  <a:pt x="130" y="49"/>
                </a:cubicBezTo>
                <a:cubicBezTo>
                  <a:pt x="130" y="30"/>
                  <a:pt x="115" y="15"/>
                  <a:pt x="97" y="15"/>
                </a:cubicBezTo>
                <a:cubicBezTo>
                  <a:pt x="78" y="15"/>
                  <a:pt x="64" y="30"/>
                  <a:pt x="63" y="48"/>
                </a:cubicBezTo>
                <a:cubicBezTo>
                  <a:pt x="43" y="78"/>
                  <a:pt x="43" y="78"/>
                  <a:pt x="43" y="78"/>
                </a:cubicBezTo>
                <a:cubicBezTo>
                  <a:pt x="42" y="78"/>
                  <a:pt x="41" y="78"/>
                  <a:pt x="40" y="78"/>
                </a:cubicBezTo>
                <a:cubicBezTo>
                  <a:pt x="35" y="78"/>
                  <a:pt x="31" y="79"/>
                  <a:pt x="27" y="81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40" y="121"/>
                </a:moveTo>
                <a:cubicBezTo>
                  <a:pt x="33" y="121"/>
                  <a:pt x="27" y="117"/>
                  <a:pt x="24" y="111"/>
                </a:cubicBezTo>
                <a:cubicBezTo>
                  <a:pt x="27" y="112"/>
                  <a:pt x="30" y="114"/>
                  <a:pt x="33" y="115"/>
                </a:cubicBezTo>
                <a:cubicBezTo>
                  <a:pt x="40" y="118"/>
                  <a:pt x="49" y="114"/>
                  <a:pt x="52" y="107"/>
                </a:cubicBezTo>
                <a:cubicBezTo>
                  <a:pt x="55" y="99"/>
                  <a:pt x="51" y="91"/>
                  <a:pt x="44" y="88"/>
                </a:cubicBezTo>
                <a:cubicBezTo>
                  <a:pt x="36" y="85"/>
                  <a:pt x="36" y="85"/>
                  <a:pt x="36" y="85"/>
                </a:cubicBezTo>
                <a:cubicBezTo>
                  <a:pt x="37" y="85"/>
                  <a:pt x="39" y="84"/>
                  <a:pt x="40" y="84"/>
                </a:cubicBezTo>
                <a:cubicBezTo>
                  <a:pt x="50" y="84"/>
                  <a:pt x="58" y="93"/>
                  <a:pt x="58" y="103"/>
                </a:cubicBezTo>
                <a:cubicBezTo>
                  <a:pt x="58" y="113"/>
                  <a:pt x="50" y="121"/>
                  <a:pt x="40" y="121"/>
                </a:cubicBezTo>
                <a:close/>
                <a:moveTo>
                  <a:pt x="97" y="71"/>
                </a:moveTo>
                <a:cubicBezTo>
                  <a:pt x="84" y="71"/>
                  <a:pt x="74" y="61"/>
                  <a:pt x="74" y="49"/>
                </a:cubicBezTo>
                <a:cubicBezTo>
                  <a:pt x="74" y="36"/>
                  <a:pt x="84" y="26"/>
                  <a:pt x="97" y="26"/>
                </a:cubicBezTo>
                <a:cubicBezTo>
                  <a:pt x="109" y="26"/>
                  <a:pt x="119" y="36"/>
                  <a:pt x="119" y="49"/>
                </a:cubicBezTo>
                <a:cubicBezTo>
                  <a:pt x="119" y="61"/>
                  <a:pt x="109" y="71"/>
                  <a:pt x="97" y="71"/>
                </a:cubicBezTo>
                <a:close/>
                <a:moveTo>
                  <a:pt x="97" y="31"/>
                </a:moveTo>
                <a:cubicBezTo>
                  <a:pt x="87" y="31"/>
                  <a:pt x="79" y="39"/>
                  <a:pt x="79" y="48"/>
                </a:cubicBezTo>
                <a:cubicBezTo>
                  <a:pt x="79" y="58"/>
                  <a:pt x="87" y="66"/>
                  <a:pt x="97" y="66"/>
                </a:cubicBezTo>
                <a:cubicBezTo>
                  <a:pt x="107" y="66"/>
                  <a:pt x="115" y="58"/>
                  <a:pt x="115" y="48"/>
                </a:cubicBezTo>
                <a:cubicBezTo>
                  <a:pt x="115" y="39"/>
                  <a:pt x="107" y="31"/>
                  <a:pt x="97" y="3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107"/>
          <p:cNvSpPr>
            <a:spLocks noEditPoints="1"/>
          </p:cNvSpPr>
          <p:nvPr/>
        </p:nvSpPr>
        <p:spPr bwMode="auto">
          <a:xfrm>
            <a:off x="8392914" y="2039681"/>
            <a:ext cx="219018" cy="151170"/>
          </a:xfrm>
          <a:custGeom>
            <a:avLst/>
            <a:gdLst>
              <a:gd name="T0" fmla="*/ 189 w 189"/>
              <a:gd name="T1" fmla="*/ 93 h 130"/>
              <a:gd name="T2" fmla="*/ 152 w 189"/>
              <a:gd name="T3" fmla="*/ 130 h 130"/>
              <a:gd name="T4" fmla="*/ 150 w 189"/>
              <a:gd name="T5" fmla="*/ 129 h 130"/>
              <a:gd name="T6" fmla="*/ 38 w 189"/>
              <a:gd name="T7" fmla="*/ 129 h 130"/>
              <a:gd name="T8" fmla="*/ 38 w 189"/>
              <a:gd name="T9" fmla="*/ 129 h 130"/>
              <a:gd name="T10" fmla="*/ 38 w 189"/>
              <a:gd name="T11" fmla="*/ 129 h 130"/>
              <a:gd name="T12" fmla="*/ 38 w 189"/>
              <a:gd name="T13" fmla="*/ 129 h 130"/>
              <a:gd name="T14" fmla="*/ 0 w 189"/>
              <a:gd name="T15" fmla="*/ 92 h 130"/>
              <a:gd name="T16" fmla="*/ 19 w 189"/>
              <a:gd name="T17" fmla="*/ 60 h 130"/>
              <a:gd name="T18" fmla="*/ 18 w 189"/>
              <a:gd name="T19" fmla="*/ 52 h 130"/>
              <a:gd name="T20" fmla="*/ 44 w 189"/>
              <a:gd name="T21" fmla="*/ 26 h 130"/>
              <a:gd name="T22" fmla="*/ 59 w 189"/>
              <a:gd name="T23" fmla="*/ 32 h 130"/>
              <a:gd name="T24" fmla="*/ 110 w 189"/>
              <a:gd name="T25" fmla="*/ 0 h 130"/>
              <a:gd name="T26" fmla="*/ 166 w 189"/>
              <a:gd name="T27" fmla="*/ 56 h 130"/>
              <a:gd name="T28" fmla="*/ 166 w 189"/>
              <a:gd name="T29" fmla="*/ 59 h 130"/>
              <a:gd name="T30" fmla="*/ 189 w 189"/>
              <a:gd name="T31" fmla="*/ 93 h 130"/>
              <a:gd name="T32" fmla="*/ 70 w 189"/>
              <a:gd name="T33" fmla="*/ 108 h 130"/>
              <a:gd name="T34" fmla="*/ 92 w 189"/>
              <a:gd name="T35" fmla="*/ 99 h 130"/>
              <a:gd name="T36" fmla="*/ 84 w 189"/>
              <a:gd name="T37" fmla="*/ 89 h 130"/>
              <a:gd name="T38" fmla="*/ 71 w 189"/>
              <a:gd name="T39" fmla="*/ 95 h 130"/>
              <a:gd name="T40" fmla="*/ 59 w 189"/>
              <a:gd name="T41" fmla="*/ 84 h 130"/>
              <a:gd name="T42" fmla="*/ 71 w 189"/>
              <a:gd name="T43" fmla="*/ 73 h 130"/>
              <a:gd name="T44" fmla="*/ 125 w 189"/>
              <a:gd name="T45" fmla="*/ 108 h 130"/>
              <a:gd name="T46" fmla="*/ 151 w 189"/>
              <a:gd name="T47" fmla="*/ 84 h 130"/>
              <a:gd name="T48" fmla="*/ 125 w 189"/>
              <a:gd name="T49" fmla="*/ 60 h 130"/>
              <a:gd name="T50" fmla="*/ 102 w 189"/>
              <a:gd name="T51" fmla="*/ 68 h 130"/>
              <a:gd name="T52" fmla="*/ 111 w 189"/>
              <a:gd name="T53" fmla="*/ 78 h 130"/>
              <a:gd name="T54" fmla="*/ 124 w 189"/>
              <a:gd name="T55" fmla="*/ 73 h 130"/>
              <a:gd name="T56" fmla="*/ 136 w 189"/>
              <a:gd name="T57" fmla="*/ 83 h 130"/>
              <a:gd name="T58" fmla="*/ 124 w 189"/>
              <a:gd name="T59" fmla="*/ 95 h 130"/>
              <a:gd name="T60" fmla="*/ 70 w 189"/>
              <a:gd name="T61" fmla="*/ 60 h 130"/>
              <a:gd name="T62" fmla="*/ 43 w 189"/>
              <a:gd name="T63" fmla="*/ 84 h 130"/>
              <a:gd name="T64" fmla="*/ 70 w 189"/>
              <a:gd name="T65" fmla="*/ 10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9" h="130">
                <a:moveTo>
                  <a:pt x="189" y="93"/>
                </a:moveTo>
                <a:cubicBezTo>
                  <a:pt x="189" y="113"/>
                  <a:pt x="173" y="130"/>
                  <a:pt x="152" y="130"/>
                </a:cubicBezTo>
                <a:cubicBezTo>
                  <a:pt x="151" y="130"/>
                  <a:pt x="151" y="129"/>
                  <a:pt x="150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17" y="128"/>
                  <a:pt x="0" y="112"/>
                  <a:pt x="0" y="92"/>
                </a:cubicBezTo>
                <a:cubicBezTo>
                  <a:pt x="0" y="78"/>
                  <a:pt x="8" y="66"/>
                  <a:pt x="19" y="60"/>
                </a:cubicBezTo>
                <a:cubicBezTo>
                  <a:pt x="18" y="57"/>
                  <a:pt x="18" y="55"/>
                  <a:pt x="18" y="52"/>
                </a:cubicBezTo>
                <a:cubicBezTo>
                  <a:pt x="18" y="38"/>
                  <a:pt x="29" y="26"/>
                  <a:pt x="44" y="26"/>
                </a:cubicBezTo>
                <a:cubicBezTo>
                  <a:pt x="50" y="26"/>
                  <a:pt x="55" y="28"/>
                  <a:pt x="59" y="32"/>
                </a:cubicBezTo>
                <a:cubicBezTo>
                  <a:pt x="69" y="13"/>
                  <a:pt x="88" y="0"/>
                  <a:pt x="110" y="0"/>
                </a:cubicBezTo>
                <a:cubicBezTo>
                  <a:pt x="141" y="0"/>
                  <a:pt x="166" y="25"/>
                  <a:pt x="166" y="56"/>
                </a:cubicBezTo>
                <a:cubicBezTo>
                  <a:pt x="166" y="57"/>
                  <a:pt x="166" y="58"/>
                  <a:pt x="166" y="59"/>
                </a:cubicBezTo>
                <a:cubicBezTo>
                  <a:pt x="180" y="65"/>
                  <a:pt x="189" y="78"/>
                  <a:pt x="189" y="93"/>
                </a:cubicBezTo>
                <a:close/>
                <a:moveTo>
                  <a:pt x="70" y="108"/>
                </a:moveTo>
                <a:cubicBezTo>
                  <a:pt x="79" y="108"/>
                  <a:pt x="86" y="105"/>
                  <a:pt x="92" y="99"/>
                </a:cubicBezTo>
                <a:cubicBezTo>
                  <a:pt x="90" y="95"/>
                  <a:pt x="87" y="92"/>
                  <a:pt x="84" y="89"/>
                </a:cubicBezTo>
                <a:cubicBezTo>
                  <a:pt x="80" y="93"/>
                  <a:pt x="76" y="95"/>
                  <a:pt x="71" y="95"/>
                </a:cubicBezTo>
                <a:cubicBezTo>
                  <a:pt x="64" y="95"/>
                  <a:pt x="59" y="91"/>
                  <a:pt x="59" y="84"/>
                </a:cubicBezTo>
                <a:cubicBezTo>
                  <a:pt x="59" y="77"/>
                  <a:pt x="64" y="73"/>
                  <a:pt x="71" y="73"/>
                </a:cubicBezTo>
                <a:cubicBezTo>
                  <a:pt x="91" y="73"/>
                  <a:pt x="95" y="108"/>
                  <a:pt x="125" y="108"/>
                </a:cubicBezTo>
                <a:cubicBezTo>
                  <a:pt x="139" y="108"/>
                  <a:pt x="151" y="99"/>
                  <a:pt x="151" y="84"/>
                </a:cubicBezTo>
                <a:cubicBezTo>
                  <a:pt x="151" y="68"/>
                  <a:pt x="139" y="60"/>
                  <a:pt x="125" y="60"/>
                </a:cubicBezTo>
                <a:cubicBezTo>
                  <a:pt x="115" y="60"/>
                  <a:pt x="109" y="62"/>
                  <a:pt x="102" y="68"/>
                </a:cubicBezTo>
                <a:cubicBezTo>
                  <a:pt x="105" y="72"/>
                  <a:pt x="108" y="75"/>
                  <a:pt x="111" y="78"/>
                </a:cubicBezTo>
                <a:cubicBezTo>
                  <a:pt x="115" y="75"/>
                  <a:pt x="119" y="73"/>
                  <a:pt x="124" y="73"/>
                </a:cubicBezTo>
                <a:cubicBezTo>
                  <a:pt x="130" y="73"/>
                  <a:pt x="136" y="77"/>
                  <a:pt x="136" y="83"/>
                </a:cubicBezTo>
                <a:cubicBezTo>
                  <a:pt x="136" y="90"/>
                  <a:pt x="131" y="95"/>
                  <a:pt x="124" y="95"/>
                </a:cubicBezTo>
                <a:cubicBezTo>
                  <a:pt x="104" y="95"/>
                  <a:pt x="99" y="60"/>
                  <a:pt x="70" y="60"/>
                </a:cubicBezTo>
                <a:cubicBezTo>
                  <a:pt x="56" y="60"/>
                  <a:pt x="43" y="68"/>
                  <a:pt x="43" y="84"/>
                </a:cubicBezTo>
                <a:cubicBezTo>
                  <a:pt x="43" y="99"/>
                  <a:pt x="56" y="108"/>
                  <a:pt x="70" y="10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7" name="Freeform 108"/>
          <p:cNvSpPr/>
          <p:nvPr/>
        </p:nvSpPr>
        <p:spPr bwMode="auto">
          <a:xfrm>
            <a:off x="486843" y="2269412"/>
            <a:ext cx="205926" cy="151170"/>
          </a:xfrm>
          <a:custGeom>
            <a:avLst/>
            <a:gdLst>
              <a:gd name="T0" fmla="*/ 142 w 178"/>
              <a:gd name="T1" fmla="*/ 130 h 130"/>
              <a:gd name="T2" fmla="*/ 42 w 178"/>
              <a:gd name="T3" fmla="*/ 130 h 130"/>
              <a:gd name="T4" fmla="*/ 0 w 178"/>
              <a:gd name="T5" fmla="*/ 89 h 130"/>
              <a:gd name="T6" fmla="*/ 24 w 178"/>
              <a:gd name="T7" fmla="*/ 51 h 130"/>
              <a:gd name="T8" fmla="*/ 24 w 178"/>
              <a:gd name="T9" fmla="*/ 47 h 130"/>
              <a:gd name="T10" fmla="*/ 71 w 178"/>
              <a:gd name="T11" fmla="*/ 0 h 130"/>
              <a:gd name="T12" fmla="*/ 115 w 178"/>
              <a:gd name="T13" fmla="*/ 29 h 130"/>
              <a:gd name="T14" fmla="*/ 130 w 178"/>
              <a:gd name="T15" fmla="*/ 24 h 130"/>
              <a:gd name="T16" fmla="*/ 154 w 178"/>
              <a:gd name="T17" fmla="*/ 47 h 130"/>
              <a:gd name="T18" fmla="*/ 150 w 178"/>
              <a:gd name="T19" fmla="*/ 60 h 130"/>
              <a:gd name="T20" fmla="*/ 178 w 178"/>
              <a:gd name="T21" fmla="*/ 94 h 130"/>
              <a:gd name="T22" fmla="*/ 142 w 178"/>
              <a:gd name="T23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8" h="130">
                <a:moveTo>
                  <a:pt x="142" y="130"/>
                </a:moveTo>
                <a:cubicBezTo>
                  <a:pt x="42" y="130"/>
                  <a:pt x="42" y="130"/>
                  <a:pt x="42" y="130"/>
                </a:cubicBezTo>
                <a:cubicBezTo>
                  <a:pt x="19" y="130"/>
                  <a:pt x="0" y="111"/>
                  <a:pt x="0" y="89"/>
                </a:cubicBezTo>
                <a:cubicBezTo>
                  <a:pt x="0" y="72"/>
                  <a:pt x="10" y="58"/>
                  <a:pt x="24" y="51"/>
                </a:cubicBezTo>
                <a:cubicBezTo>
                  <a:pt x="24" y="50"/>
                  <a:pt x="24" y="48"/>
                  <a:pt x="24" y="47"/>
                </a:cubicBezTo>
                <a:cubicBezTo>
                  <a:pt x="24" y="21"/>
                  <a:pt x="45" y="0"/>
                  <a:pt x="71" y="0"/>
                </a:cubicBezTo>
                <a:cubicBezTo>
                  <a:pt x="91" y="0"/>
                  <a:pt x="108" y="12"/>
                  <a:pt x="115" y="29"/>
                </a:cubicBezTo>
                <a:cubicBezTo>
                  <a:pt x="119" y="26"/>
                  <a:pt x="124" y="24"/>
                  <a:pt x="130" y="24"/>
                </a:cubicBezTo>
                <a:cubicBezTo>
                  <a:pt x="143" y="24"/>
                  <a:pt x="154" y="34"/>
                  <a:pt x="154" y="47"/>
                </a:cubicBezTo>
                <a:cubicBezTo>
                  <a:pt x="154" y="52"/>
                  <a:pt x="153" y="56"/>
                  <a:pt x="150" y="60"/>
                </a:cubicBezTo>
                <a:cubicBezTo>
                  <a:pt x="166" y="64"/>
                  <a:pt x="178" y="78"/>
                  <a:pt x="178" y="94"/>
                </a:cubicBezTo>
                <a:cubicBezTo>
                  <a:pt x="178" y="114"/>
                  <a:pt x="162" y="130"/>
                  <a:pt x="142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8" name="Freeform 109"/>
          <p:cNvSpPr>
            <a:spLocks noEditPoints="1"/>
          </p:cNvSpPr>
          <p:nvPr/>
        </p:nvSpPr>
        <p:spPr bwMode="auto">
          <a:xfrm>
            <a:off x="735619" y="2269412"/>
            <a:ext cx="205926" cy="151170"/>
          </a:xfrm>
          <a:custGeom>
            <a:avLst/>
            <a:gdLst>
              <a:gd name="T0" fmla="*/ 142 w 178"/>
              <a:gd name="T1" fmla="*/ 130 h 130"/>
              <a:gd name="T2" fmla="*/ 42 w 178"/>
              <a:gd name="T3" fmla="*/ 130 h 130"/>
              <a:gd name="T4" fmla="*/ 0 w 178"/>
              <a:gd name="T5" fmla="*/ 89 h 130"/>
              <a:gd name="T6" fmla="*/ 24 w 178"/>
              <a:gd name="T7" fmla="*/ 51 h 130"/>
              <a:gd name="T8" fmla="*/ 24 w 178"/>
              <a:gd name="T9" fmla="*/ 47 h 130"/>
              <a:gd name="T10" fmla="*/ 71 w 178"/>
              <a:gd name="T11" fmla="*/ 0 h 130"/>
              <a:gd name="T12" fmla="*/ 115 w 178"/>
              <a:gd name="T13" fmla="*/ 29 h 130"/>
              <a:gd name="T14" fmla="*/ 130 w 178"/>
              <a:gd name="T15" fmla="*/ 24 h 130"/>
              <a:gd name="T16" fmla="*/ 154 w 178"/>
              <a:gd name="T17" fmla="*/ 47 h 130"/>
              <a:gd name="T18" fmla="*/ 150 w 178"/>
              <a:gd name="T19" fmla="*/ 60 h 130"/>
              <a:gd name="T20" fmla="*/ 178 w 178"/>
              <a:gd name="T21" fmla="*/ 94 h 130"/>
              <a:gd name="T22" fmla="*/ 142 w 178"/>
              <a:gd name="T23" fmla="*/ 130 h 130"/>
              <a:gd name="T24" fmla="*/ 116 w 178"/>
              <a:gd name="T25" fmla="*/ 71 h 130"/>
              <a:gd name="T26" fmla="*/ 95 w 178"/>
              <a:gd name="T27" fmla="*/ 71 h 130"/>
              <a:gd name="T28" fmla="*/ 95 w 178"/>
              <a:gd name="T29" fmla="*/ 38 h 130"/>
              <a:gd name="T30" fmla="*/ 92 w 178"/>
              <a:gd name="T31" fmla="*/ 35 h 130"/>
              <a:gd name="T32" fmla="*/ 74 w 178"/>
              <a:gd name="T33" fmla="*/ 35 h 130"/>
              <a:gd name="T34" fmla="*/ 71 w 178"/>
              <a:gd name="T35" fmla="*/ 38 h 130"/>
              <a:gd name="T36" fmla="*/ 71 w 178"/>
              <a:gd name="T37" fmla="*/ 71 h 130"/>
              <a:gd name="T38" fmla="*/ 51 w 178"/>
              <a:gd name="T39" fmla="*/ 71 h 130"/>
              <a:gd name="T40" fmla="*/ 48 w 178"/>
              <a:gd name="T41" fmla="*/ 74 h 130"/>
              <a:gd name="T42" fmla="*/ 49 w 178"/>
              <a:gd name="T43" fmla="*/ 76 h 130"/>
              <a:gd name="T44" fmla="*/ 81 w 178"/>
              <a:gd name="T45" fmla="*/ 108 h 130"/>
              <a:gd name="T46" fmla="*/ 83 w 178"/>
              <a:gd name="T47" fmla="*/ 109 h 130"/>
              <a:gd name="T48" fmla="*/ 85 w 178"/>
              <a:gd name="T49" fmla="*/ 108 h 130"/>
              <a:gd name="T50" fmla="*/ 118 w 178"/>
              <a:gd name="T51" fmla="*/ 76 h 130"/>
              <a:gd name="T52" fmla="*/ 119 w 178"/>
              <a:gd name="T53" fmla="*/ 74 h 130"/>
              <a:gd name="T54" fmla="*/ 116 w 178"/>
              <a:gd name="T55" fmla="*/ 7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8" h="130">
                <a:moveTo>
                  <a:pt x="142" y="130"/>
                </a:moveTo>
                <a:cubicBezTo>
                  <a:pt x="42" y="130"/>
                  <a:pt x="42" y="130"/>
                  <a:pt x="42" y="130"/>
                </a:cubicBezTo>
                <a:cubicBezTo>
                  <a:pt x="19" y="130"/>
                  <a:pt x="0" y="111"/>
                  <a:pt x="0" y="89"/>
                </a:cubicBezTo>
                <a:cubicBezTo>
                  <a:pt x="0" y="72"/>
                  <a:pt x="10" y="58"/>
                  <a:pt x="24" y="51"/>
                </a:cubicBezTo>
                <a:cubicBezTo>
                  <a:pt x="24" y="50"/>
                  <a:pt x="24" y="48"/>
                  <a:pt x="24" y="47"/>
                </a:cubicBezTo>
                <a:cubicBezTo>
                  <a:pt x="24" y="21"/>
                  <a:pt x="45" y="0"/>
                  <a:pt x="71" y="0"/>
                </a:cubicBezTo>
                <a:cubicBezTo>
                  <a:pt x="91" y="0"/>
                  <a:pt x="108" y="11"/>
                  <a:pt x="115" y="29"/>
                </a:cubicBezTo>
                <a:cubicBezTo>
                  <a:pt x="119" y="26"/>
                  <a:pt x="125" y="24"/>
                  <a:pt x="130" y="24"/>
                </a:cubicBezTo>
                <a:cubicBezTo>
                  <a:pt x="144" y="24"/>
                  <a:pt x="154" y="34"/>
                  <a:pt x="154" y="47"/>
                </a:cubicBezTo>
                <a:cubicBezTo>
                  <a:pt x="154" y="52"/>
                  <a:pt x="153" y="56"/>
                  <a:pt x="150" y="60"/>
                </a:cubicBezTo>
                <a:cubicBezTo>
                  <a:pt x="166" y="64"/>
                  <a:pt x="178" y="78"/>
                  <a:pt x="178" y="94"/>
                </a:cubicBezTo>
                <a:cubicBezTo>
                  <a:pt x="178" y="114"/>
                  <a:pt x="162" y="130"/>
                  <a:pt x="142" y="130"/>
                </a:cubicBezTo>
                <a:close/>
                <a:moveTo>
                  <a:pt x="116" y="71"/>
                </a:moveTo>
                <a:cubicBezTo>
                  <a:pt x="95" y="71"/>
                  <a:pt x="95" y="71"/>
                  <a:pt x="95" y="71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7"/>
                  <a:pt x="94" y="35"/>
                  <a:pt x="92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3" y="35"/>
                  <a:pt x="71" y="37"/>
                  <a:pt x="71" y="38"/>
                </a:cubicBezTo>
                <a:cubicBezTo>
                  <a:pt x="71" y="71"/>
                  <a:pt x="71" y="71"/>
                  <a:pt x="7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1"/>
                  <a:pt x="48" y="72"/>
                  <a:pt x="48" y="74"/>
                </a:cubicBezTo>
                <a:cubicBezTo>
                  <a:pt x="48" y="75"/>
                  <a:pt x="48" y="75"/>
                  <a:pt x="49" y="76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82" y="109"/>
                  <a:pt x="82" y="109"/>
                  <a:pt x="83" y="109"/>
                </a:cubicBezTo>
                <a:cubicBezTo>
                  <a:pt x="84" y="109"/>
                  <a:pt x="85" y="109"/>
                  <a:pt x="85" y="108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75"/>
                  <a:pt x="119" y="75"/>
                  <a:pt x="119" y="74"/>
                </a:cubicBezTo>
                <a:cubicBezTo>
                  <a:pt x="119" y="72"/>
                  <a:pt x="117" y="71"/>
                  <a:pt x="116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9" name="Freeform 110"/>
          <p:cNvSpPr>
            <a:spLocks noEditPoints="1"/>
          </p:cNvSpPr>
          <p:nvPr/>
        </p:nvSpPr>
        <p:spPr bwMode="auto">
          <a:xfrm>
            <a:off x="983204" y="2269412"/>
            <a:ext cx="205926" cy="151170"/>
          </a:xfrm>
          <a:custGeom>
            <a:avLst/>
            <a:gdLst>
              <a:gd name="T0" fmla="*/ 142 w 177"/>
              <a:gd name="T1" fmla="*/ 130 h 130"/>
              <a:gd name="T2" fmla="*/ 41 w 177"/>
              <a:gd name="T3" fmla="*/ 130 h 130"/>
              <a:gd name="T4" fmla="*/ 0 w 177"/>
              <a:gd name="T5" fmla="*/ 89 h 130"/>
              <a:gd name="T6" fmla="*/ 23 w 177"/>
              <a:gd name="T7" fmla="*/ 51 h 130"/>
              <a:gd name="T8" fmla="*/ 23 w 177"/>
              <a:gd name="T9" fmla="*/ 47 h 130"/>
              <a:gd name="T10" fmla="*/ 71 w 177"/>
              <a:gd name="T11" fmla="*/ 0 h 130"/>
              <a:gd name="T12" fmla="*/ 114 w 177"/>
              <a:gd name="T13" fmla="*/ 29 h 130"/>
              <a:gd name="T14" fmla="*/ 130 w 177"/>
              <a:gd name="T15" fmla="*/ 24 h 130"/>
              <a:gd name="T16" fmla="*/ 153 w 177"/>
              <a:gd name="T17" fmla="*/ 47 h 130"/>
              <a:gd name="T18" fmla="*/ 150 w 177"/>
              <a:gd name="T19" fmla="*/ 60 h 130"/>
              <a:gd name="T20" fmla="*/ 177 w 177"/>
              <a:gd name="T21" fmla="*/ 94 h 130"/>
              <a:gd name="T22" fmla="*/ 142 w 177"/>
              <a:gd name="T23" fmla="*/ 130 h 130"/>
              <a:gd name="T24" fmla="*/ 117 w 177"/>
              <a:gd name="T25" fmla="*/ 66 h 130"/>
              <a:gd name="T26" fmla="*/ 84 w 177"/>
              <a:gd name="T27" fmla="*/ 33 h 130"/>
              <a:gd name="T28" fmla="*/ 82 w 177"/>
              <a:gd name="T29" fmla="*/ 32 h 130"/>
              <a:gd name="T30" fmla="*/ 80 w 177"/>
              <a:gd name="T31" fmla="*/ 33 h 130"/>
              <a:gd name="T32" fmla="*/ 48 w 177"/>
              <a:gd name="T33" fmla="*/ 66 h 130"/>
              <a:gd name="T34" fmla="*/ 47 w 177"/>
              <a:gd name="T35" fmla="*/ 68 h 130"/>
              <a:gd name="T36" fmla="*/ 50 w 177"/>
              <a:gd name="T37" fmla="*/ 71 h 130"/>
              <a:gd name="T38" fmla="*/ 71 w 177"/>
              <a:gd name="T39" fmla="*/ 71 h 130"/>
              <a:gd name="T40" fmla="*/ 71 w 177"/>
              <a:gd name="T41" fmla="*/ 103 h 130"/>
              <a:gd name="T42" fmla="*/ 73 w 177"/>
              <a:gd name="T43" fmla="*/ 106 h 130"/>
              <a:gd name="T44" fmla="*/ 91 w 177"/>
              <a:gd name="T45" fmla="*/ 106 h 130"/>
              <a:gd name="T46" fmla="*/ 94 w 177"/>
              <a:gd name="T47" fmla="*/ 103 h 130"/>
              <a:gd name="T48" fmla="*/ 94 w 177"/>
              <a:gd name="T49" fmla="*/ 71 h 130"/>
              <a:gd name="T50" fmla="*/ 115 w 177"/>
              <a:gd name="T51" fmla="*/ 71 h 130"/>
              <a:gd name="T52" fmla="*/ 118 w 177"/>
              <a:gd name="T53" fmla="*/ 68 h 130"/>
              <a:gd name="T54" fmla="*/ 117 w 177"/>
              <a:gd name="T55" fmla="*/ 6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7" h="130">
                <a:moveTo>
                  <a:pt x="142" y="130"/>
                </a:moveTo>
                <a:cubicBezTo>
                  <a:pt x="41" y="130"/>
                  <a:pt x="41" y="130"/>
                  <a:pt x="41" y="130"/>
                </a:cubicBezTo>
                <a:cubicBezTo>
                  <a:pt x="18" y="130"/>
                  <a:pt x="0" y="111"/>
                  <a:pt x="0" y="89"/>
                </a:cubicBezTo>
                <a:cubicBezTo>
                  <a:pt x="0" y="72"/>
                  <a:pt x="9" y="58"/>
                  <a:pt x="23" y="51"/>
                </a:cubicBezTo>
                <a:cubicBezTo>
                  <a:pt x="23" y="50"/>
                  <a:pt x="23" y="48"/>
                  <a:pt x="23" y="47"/>
                </a:cubicBezTo>
                <a:cubicBezTo>
                  <a:pt x="23" y="21"/>
                  <a:pt x="44" y="0"/>
                  <a:pt x="71" y="0"/>
                </a:cubicBezTo>
                <a:cubicBezTo>
                  <a:pt x="90" y="0"/>
                  <a:pt x="107" y="11"/>
                  <a:pt x="114" y="29"/>
                </a:cubicBezTo>
                <a:cubicBezTo>
                  <a:pt x="119" y="26"/>
                  <a:pt x="124" y="24"/>
                  <a:pt x="130" y="24"/>
                </a:cubicBezTo>
                <a:cubicBezTo>
                  <a:pt x="143" y="24"/>
                  <a:pt x="153" y="34"/>
                  <a:pt x="153" y="47"/>
                </a:cubicBezTo>
                <a:cubicBezTo>
                  <a:pt x="153" y="52"/>
                  <a:pt x="152" y="56"/>
                  <a:pt x="150" y="60"/>
                </a:cubicBezTo>
                <a:cubicBezTo>
                  <a:pt x="166" y="64"/>
                  <a:pt x="177" y="78"/>
                  <a:pt x="177" y="94"/>
                </a:cubicBezTo>
                <a:cubicBezTo>
                  <a:pt x="177" y="114"/>
                  <a:pt x="161" y="130"/>
                  <a:pt x="142" y="130"/>
                </a:cubicBezTo>
                <a:close/>
                <a:moveTo>
                  <a:pt x="117" y="66"/>
                </a:moveTo>
                <a:cubicBezTo>
                  <a:pt x="84" y="33"/>
                  <a:pt x="84" y="33"/>
                  <a:pt x="84" y="33"/>
                </a:cubicBezTo>
                <a:cubicBezTo>
                  <a:pt x="84" y="33"/>
                  <a:pt x="83" y="32"/>
                  <a:pt x="82" y="32"/>
                </a:cubicBezTo>
                <a:cubicBezTo>
                  <a:pt x="82" y="32"/>
                  <a:pt x="81" y="33"/>
                  <a:pt x="80" y="33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6"/>
                  <a:pt x="47" y="67"/>
                  <a:pt x="47" y="68"/>
                </a:cubicBezTo>
                <a:cubicBezTo>
                  <a:pt x="47" y="70"/>
                  <a:pt x="48" y="71"/>
                  <a:pt x="50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5"/>
                  <a:pt x="72" y="106"/>
                  <a:pt x="73" y="106"/>
                </a:cubicBezTo>
                <a:cubicBezTo>
                  <a:pt x="91" y="106"/>
                  <a:pt x="91" y="106"/>
                  <a:pt x="91" y="106"/>
                </a:cubicBezTo>
                <a:cubicBezTo>
                  <a:pt x="93" y="106"/>
                  <a:pt x="94" y="105"/>
                  <a:pt x="94" y="103"/>
                </a:cubicBezTo>
                <a:cubicBezTo>
                  <a:pt x="94" y="71"/>
                  <a:pt x="94" y="71"/>
                  <a:pt x="94" y="71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7" y="71"/>
                  <a:pt x="118" y="69"/>
                  <a:pt x="118" y="68"/>
                </a:cubicBezTo>
                <a:cubicBezTo>
                  <a:pt x="118" y="67"/>
                  <a:pt x="118" y="66"/>
                  <a:pt x="117" y="6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0" name="Freeform 111"/>
          <p:cNvSpPr/>
          <p:nvPr/>
        </p:nvSpPr>
        <p:spPr bwMode="auto">
          <a:xfrm>
            <a:off x="1231980" y="2300358"/>
            <a:ext cx="191641" cy="120223"/>
          </a:xfrm>
          <a:custGeom>
            <a:avLst/>
            <a:gdLst>
              <a:gd name="T0" fmla="*/ 120 w 165"/>
              <a:gd name="T1" fmla="*/ 30 h 103"/>
              <a:gd name="T2" fmla="*/ 135 w 165"/>
              <a:gd name="T3" fmla="*/ 41 h 103"/>
              <a:gd name="T4" fmla="*/ 165 w 165"/>
              <a:gd name="T5" fmla="*/ 72 h 103"/>
              <a:gd name="T6" fmla="*/ 132 w 165"/>
              <a:gd name="T7" fmla="*/ 103 h 103"/>
              <a:gd name="T8" fmla="*/ 85 w 165"/>
              <a:gd name="T9" fmla="*/ 44 h 103"/>
              <a:gd name="T10" fmla="*/ 49 w 165"/>
              <a:gd name="T11" fmla="*/ 15 h 103"/>
              <a:gd name="T12" fmla="*/ 15 w 165"/>
              <a:gd name="T13" fmla="*/ 51 h 103"/>
              <a:gd name="T14" fmla="*/ 49 w 165"/>
              <a:gd name="T15" fmla="*/ 88 h 103"/>
              <a:gd name="T16" fmla="*/ 73 w 165"/>
              <a:gd name="T17" fmla="*/ 79 h 103"/>
              <a:gd name="T18" fmla="*/ 81 w 165"/>
              <a:gd name="T19" fmla="*/ 68 h 103"/>
              <a:gd name="T20" fmla="*/ 88 w 165"/>
              <a:gd name="T21" fmla="*/ 82 h 103"/>
              <a:gd name="T22" fmla="*/ 84 w 165"/>
              <a:gd name="T23" fmla="*/ 89 h 103"/>
              <a:gd name="T24" fmla="*/ 84 w 165"/>
              <a:gd name="T25" fmla="*/ 89 h 103"/>
              <a:gd name="T26" fmla="*/ 49 w 165"/>
              <a:gd name="T27" fmla="*/ 103 h 103"/>
              <a:gd name="T28" fmla="*/ 0 w 165"/>
              <a:gd name="T29" fmla="*/ 51 h 103"/>
              <a:gd name="T30" fmla="*/ 49 w 165"/>
              <a:gd name="T31" fmla="*/ 0 h 103"/>
              <a:gd name="T32" fmla="*/ 111 w 165"/>
              <a:gd name="T33" fmla="*/ 69 h 103"/>
              <a:gd name="T34" fmla="*/ 132 w 165"/>
              <a:gd name="T35" fmla="*/ 88 h 103"/>
              <a:gd name="T36" fmla="*/ 150 w 165"/>
              <a:gd name="T37" fmla="*/ 71 h 103"/>
              <a:gd name="T38" fmla="*/ 104 w 165"/>
              <a:gd name="T39" fmla="*/ 28 h 103"/>
              <a:gd name="T40" fmla="*/ 104 w 165"/>
              <a:gd name="T41" fmla="*/ 25 h 103"/>
              <a:gd name="T42" fmla="*/ 130 w 165"/>
              <a:gd name="T43" fmla="*/ 0 h 103"/>
              <a:gd name="T44" fmla="*/ 150 w 165"/>
              <a:gd name="T45" fmla="*/ 7 h 103"/>
              <a:gd name="T46" fmla="*/ 150 w 165"/>
              <a:gd name="T47" fmla="*/ 7 h 103"/>
              <a:gd name="T48" fmla="*/ 156 w 165"/>
              <a:gd name="T49" fmla="*/ 15 h 103"/>
              <a:gd name="T50" fmla="*/ 144 w 165"/>
              <a:gd name="T51" fmla="*/ 24 h 103"/>
              <a:gd name="T52" fmla="*/ 139 w 165"/>
              <a:gd name="T53" fmla="*/ 17 h 103"/>
              <a:gd name="T54" fmla="*/ 139 w 165"/>
              <a:gd name="T55" fmla="*/ 17 h 103"/>
              <a:gd name="T56" fmla="*/ 130 w 165"/>
              <a:gd name="T57" fmla="*/ 15 h 103"/>
              <a:gd name="T58" fmla="*/ 119 w 165"/>
              <a:gd name="T59" fmla="*/ 26 h 103"/>
              <a:gd name="T60" fmla="*/ 120 w 165"/>
              <a:gd name="T61" fmla="*/ 3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5" h="103">
                <a:moveTo>
                  <a:pt x="120" y="30"/>
                </a:moveTo>
                <a:cubicBezTo>
                  <a:pt x="123" y="37"/>
                  <a:pt x="128" y="39"/>
                  <a:pt x="135" y="41"/>
                </a:cubicBezTo>
                <a:cubicBezTo>
                  <a:pt x="151" y="45"/>
                  <a:pt x="165" y="54"/>
                  <a:pt x="165" y="72"/>
                </a:cubicBezTo>
                <a:cubicBezTo>
                  <a:pt x="165" y="90"/>
                  <a:pt x="150" y="103"/>
                  <a:pt x="132" y="103"/>
                </a:cubicBezTo>
                <a:cubicBezTo>
                  <a:pt x="102" y="103"/>
                  <a:pt x="93" y="67"/>
                  <a:pt x="85" y="44"/>
                </a:cubicBezTo>
                <a:cubicBezTo>
                  <a:pt x="77" y="26"/>
                  <a:pt x="70" y="15"/>
                  <a:pt x="49" y="15"/>
                </a:cubicBezTo>
                <a:cubicBezTo>
                  <a:pt x="31" y="15"/>
                  <a:pt x="15" y="33"/>
                  <a:pt x="15" y="51"/>
                </a:cubicBezTo>
                <a:cubicBezTo>
                  <a:pt x="15" y="70"/>
                  <a:pt x="29" y="88"/>
                  <a:pt x="49" y="88"/>
                </a:cubicBezTo>
                <a:cubicBezTo>
                  <a:pt x="58" y="88"/>
                  <a:pt x="67" y="86"/>
                  <a:pt x="73" y="79"/>
                </a:cubicBezTo>
                <a:cubicBezTo>
                  <a:pt x="76" y="76"/>
                  <a:pt x="79" y="72"/>
                  <a:pt x="81" y="68"/>
                </a:cubicBezTo>
                <a:cubicBezTo>
                  <a:pt x="88" y="82"/>
                  <a:pt x="88" y="82"/>
                  <a:pt x="88" y="82"/>
                </a:cubicBezTo>
                <a:cubicBezTo>
                  <a:pt x="87" y="85"/>
                  <a:pt x="86" y="87"/>
                  <a:pt x="84" y="89"/>
                </a:cubicBezTo>
                <a:cubicBezTo>
                  <a:pt x="84" y="89"/>
                  <a:pt x="84" y="89"/>
                  <a:pt x="84" y="89"/>
                </a:cubicBezTo>
                <a:cubicBezTo>
                  <a:pt x="75" y="100"/>
                  <a:pt x="62" y="103"/>
                  <a:pt x="49" y="103"/>
                </a:cubicBezTo>
                <a:cubicBezTo>
                  <a:pt x="21" y="103"/>
                  <a:pt x="0" y="78"/>
                  <a:pt x="0" y="51"/>
                </a:cubicBezTo>
                <a:cubicBezTo>
                  <a:pt x="0" y="25"/>
                  <a:pt x="23" y="0"/>
                  <a:pt x="49" y="0"/>
                </a:cubicBezTo>
                <a:cubicBezTo>
                  <a:pt x="93" y="0"/>
                  <a:pt x="96" y="39"/>
                  <a:pt x="111" y="69"/>
                </a:cubicBezTo>
                <a:cubicBezTo>
                  <a:pt x="115" y="78"/>
                  <a:pt x="122" y="88"/>
                  <a:pt x="132" y="88"/>
                </a:cubicBezTo>
                <a:cubicBezTo>
                  <a:pt x="142" y="88"/>
                  <a:pt x="150" y="82"/>
                  <a:pt x="150" y="71"/>
                </a:cubicBezTo>
                <a:cubicBezTo>
                  <a:pt x="150" y="49"/>
                  <a:pt x="110" y="64"/>
                  <a:pt x="104" y="28"/>
                </a:cubicBezTo>
                <a:cubicBezTo>
                  <a:pt x="104" y="27"/>
                  <a:pt x="104" y="26"/>
                  <a:pt x="104" y="25"/>
                </a:cubicBezTo>
                <a:cubicBezTo>
                  <a:pt x="104" y="12"/>
                  <a:pt x="117" y="0"/>
                  <a:pt x="130" y="0"/>
                </a:cubicBezTo>
                <a:cubicBezTo>
                  <a:pt x="138" y="1"/>
                  <a:pt x="143" y="1"/>
                  <a:pt x="150" y="7"/>
                </a:cubicBezTo>
                <a:cubicBezTo>
                  <a:pt x="150" y="7"/>
                  <a:pt x="150" y="7"/>
                  <a:pt x="150" y="7"/>
                </a:cubicBezTo>
                <a:cubicBezTo>
                  <a:pt x="152" y="9"/>
                  <a:pt x="154" y="12"/>
                  <a:pt x="156" y="15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3" y="21"/>
                  <a:pt x="141" y="19"/>
                  <a:pt x="139" y="17"/>
                </a:cubicBezTo>
                <a:cubicBezTo>
                  <a:pt x="139" y="17"/>
                  <a:pt x="139" y="17"/>
                  <a:pt x="139" y="17"/>
                </a:cubicBezTo>
                <a:cubicBezTo>
                  <a:pt x="137" y="15"/>
                  <a:pt x="133" y="15"/>
                  <a:pt x="130" y="15"/>
                </a:cubicBezTo>
                <a:cubicBezTo>
                  <a:pt x="124" y="15"/>
                  <a:pt x="119" y="20"/>
                  <a:pt x="119" y="26"/>
                </a:cubicBezTo>
                <a:cubicBezTo>
                  <a:pt x="119" y="27"/>
                  <a:pt x="120" y="29"/>
                  <a:pt x="120" y="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Freeform 112"/>
          <p:cNvSpPr>
            <a:spLocks noEditPoints="1"/>
          </p:cNvSpPr>
          <p:nvPr/>
        </p:nvSpPr>
        <p:spPr bwMode="auto">
          <a:xfrm>
            <a:off x="1466472" y="2269411"/>
            <a:ext cx="164264" cy="16426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11 w 142"/>
              <a:gd name="T19" fmla="*/ 63 h 142"/>
              <a:gd name="T20" fmla="*/ 100 w 142"/>
              <a:gd name="T21" fmla="*/ 55 h 142"/>
              <a:gd name="T22" fmla="*/ 99 w 142"/>
              <a:gd name="T23" fmla="*/ 52 h 142"/>
              <a:gd name="T24" fmla="*/ 107 w 142"/>
              <a:gd name="T25" fmla="*/ 45 h 142"/>
              <a:gd name="T26" fmla="*/ 114 w 142"/>
              <a:gd name="T27" fmla="*/ 46 h 142"/>
              <a:gd name="T28" fmla="*/ 113 w 142"/>
              <a:gd name="T29" fmla="*/ 46 h 142"/>
              <a:gd name="T30" fmla="*/ 117 w 142"/>
              <a:gd name="T31" fmla="*/ 51 h 142"/>
              <a:gd name="T32" fmla="*/ 126 w 142"/>
              <a:gd name="T33" fmla="*/ 44 h 142"/>
              <a:gd name="T34" fmla="*/ 121 w 142"/>
              <a:gd name="T35" fmla="*/ 38 h 142"/>
              <a:gd name="T36" fmla="*/ 107 w 142"/>
              <a:gd name="T37" fmla="*/ 34 h 142"/>
              <a:gd name="T38" fmla="*/ 88 w 142"/>
              <a:gd name="T39" fmla="*/ 52 h 142"/>
              <a:gd name="T40" fmla="*/ 88 w 142"/>
              <a:gd name="T41" fmla="*/ 54 h 142"/>
              <a:gd name="T42" fmla="*/ 108 w 142"/>
              <a:gd name="T43" fmla="*/ 74 h 142"/>
              <a:gd name="T44" fmla="*/ 122 w 142"/>
              <a:gd name="T45" fmla="*/ 85 h 142"/>
              <a:gd name="T46" fmla="*/ 122 w 142"/>
              <a:gd name="T47" fmla="*/ 85 h 142"/>
              <a:gd name="T48" fmla="*/ 109 w 142"/>
              <a:gd name="T49" fmla="*/ 97 h 142"/>
              <a:gd name="T50" fmla="*/ 93 w 142"/>
              <a:gd name="T51" fmla="*/ 84 h 142"/>
              <a:gd name="T52" fmla="*/ 49 w 142"/>
              <a:gd name="T53" fmla="*/ 34 h 142"/>
              <a:gd name="T54" fmla="*/ 13 w 142"/>
              <a:gd name="T55" fmla="*/ 70 h 142"/>
              <a:gd name="T56" fmla="*/ 13 w 142"/>
              <a:gd name="T57" fmla="*/ 71 h 142"/>
              <a:gd name="T58" fmla="*/ 48 w 142"/>
              <a:gd name="T59" fmla="*/ 108 h 142"/>
              <a:gd name="T60" fmla="*/ 74 w 142"/>
              <a:gd name="T61" fmla="*/ 98 h 142"/>
              <a:gd name="T62" fmla="*/ 77 w 142"/>
              <a:gd name="T63" fmla="*/ 93 h 142"/>
              <a:gd name="T64" fmla="*/ 71 w 142"/>
              <a:gd name="T65" fmla="*/ 83 h 142"/>
              <a:gd name="T66" fmla="*/ 49 w 142"/>
              <a:gd name="T67" fmla="*/ 97 h 142"/>
              <a:gd name="T68" fmla="*/ 24 w 142"/>
              <a:gd name="T69" fmla="*/ 70 h 142"/>
              <a:gd name="T70" fmla="*/ 49 w 142"/>
              <a:gd name="T71" fmla="*/ 45 h 142"/>
              <a:gd name="T72" fmla="*/ 74 w 142"/>
              <a:gd name="T73" fmla="*/ 66 h 142"/>
              <a:gd name="T74" fmla="*/ 109 w 142"/>
              <a:gd name="T75" fmla="*/ 108 h 142"/>
              <a:gd name="T76" fmla="*/ 132 w 142"/>
              <a:gd name="T77" fmla="*/ 85 h 142"/>
              <a:gd name="T78" fmla="*/ 111 w 142"/>
              <a:gd name="T79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11" y="63"/>
                </a:moveTo>
                <a:cubicBezTo>
                  <a:pt x="106" y="62"/>
                  <a:pt x="102" y="61"/>
                  <a:pt x="100" y="55"/>
                </a:cubicBezTo>
                <a:cubicBezTo>
                  <a:pt x="100" y="55"/>
                  <a:pt x="99" y="53"/>
                  <a:pt x="99" y="52"/>
                </a:cubicBezTo>
                <a:cubicBezTo>
                  <a:pt x="99" y="48"/>
                  <a:pt x="103" y="45"/>
                  <a:pt x="107" y="45"/>
                </a:cubicBezTo>
                <a:cubicBezTo>
                  <a:pt x="109" y="45"/>
                  <a:pt x="112" y="45"/>
                  <a:pt x="114" y="46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5" y="47"/>
                  <a:pt x="116" y="49"/>
                  <a:pt x="117" y="51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4" y="42"/>
                  <a:pt x="123" y="40"/>
                  <a:pt x="121" y="38"/>
                </a:cubicBezTo>
                <a:cubicBezTo>
                  <a:pt x="117" y="34"/>
                  <a:pt x="113" y="34"/>
                  <a:pt x="107" y="34"/>
                </a:cubicBezTo>
                <a:cubicBezTo>
                  <a:pt x="97" y="34"/>
                  <a:pt x="88" y="42"/>
                  <a:pt x="88" y="52"/>
                </a:cubicBezTo>
                <a:cubicBezTo>
                  <a:pt x="88" y="53"/>
                  <a:pt x="88" y="53"/>
                  <a:pt x="88" y="54"/>
                </a:cubicBezTo>
                <a:cubicBezTo>
                  <a:pt x="90" y="67"/>
                  <a:pt x="97" y="70"/>
                  <a:pt x="108" y="74"/>
                </a:cubicBezTo>
                <a:cubicBezTo>
                  <a:pt x="114" y="75"/>
                  <a:pt x="121" y="78"/>
                  <a:pt x="122" y="85"/>
                </a:cubicBezTo>
                <a:cubicBezTo>
                  <a:pt x="122" y="85"/>
                  <a:pt x="122" y="85"/>
                  <a:pt x="122" y="85"/>
                </a:cubicBezTo>
                <a:cubicBezTo>
                  <a:pt x="122" y="92"/>
                  <a:pt x="115" y="97"/>
                  <a:pt x="109" y="97"/>
                </a:cubicBezTo>
                <a:cubicBezTo>
                  <a:pt x="101" y="97"/>
                  <a:pt x="96" y="90"/>
                  <a:pt x="93" y="84"/>
                </a:cubicBezTo>
                <a:cubicBezTo>
                  <a:pt x="82" y="61"/>
                  <a:pt x="81" y="34"/>
                  <a:pt x="49" y="34"/>
                </a:cubicBezTo>
                <a:cubicBezTo>
                  <a:pt x="30" y="34"/>
                  <a:pt x="13" y="52"/>
                  <a:pt x="13" y="70"/>
                </a:cubicBezTo>
                <a:cubicBezTo>
                  <a:pt x="13" y="71"/>
                  <a:pt x="13" y="71"/>
                  <a:pt x="13" y="71"/>
                </a:cubicBezTo>
                <a:cubicBezTo>
                  <a:pt x="14" y="90"/>
                  <a:pt x="27" y="108"/>
                  <a:pt x="48" y="108"/>
                </a:cubicBezTo>
                <a:cubicBezTo>
                  <a:pt x="58" y="108"/>
                  <a:pt x="67" y="105"/>
                  <a:pt x="74" y="98"/>
                </a:cubicBezTo>
                <a:cubicBezTo>
                  <a:pt x="75" y="96"/>
                  <a:pt x="76" y="95"/>
                  <a:pt x="77" y="93"/>
                </a:cubicBezTo>
                <a:cubicBezTo>
                  <a:pt x="71" y="83"/>
                  <a:pt x="71" y="83"/>
                  <a:pt x="71" y="83"/>
                </a:cubicBezTo>
                <a:cubicBezTo>
                  <a:pt x="66" y="93"/>
                  <a:pt x="60" y="97"/>
                  <a:pt x="49" y="97"/>
                </a:cubicBezTo>
                <a:cubicBezTo>
                  <a:pt x="34" y="97"/>
                  <a:pt x="24" y="84"/>
                  <a:pt x="24" y="70"/>
                </a:cubicBezTo>
                <a:cubicBezTo>
                  <a:pt x="24" y="57"/>
                  <a:pt x="36" y="45"/>
                  <a:pt x="49" y="45"/>
                </a:cubicBezTo>
                <a:cubicBezTo>
                  <a:pt x="64" y="45"/>
                  <a:pt x="69" y="52"/>
                  <a:pt x="74" y="66"/>
                </a:cubicBezTo>
                <a:cubicBezTo>
                  <a:pt x="80" y="82"/>
                  <a:pt x="87" y="108"/>
                  <a:pt x="109" y="108"/>
                </a:cubicBezTo>
                <a:cubicBezTo>
                  <a:pt x="121" y="108"/>
                  <a:pt x="132" y="98"/>
                  <a:pt x="132" y="85"/>
                </a:cubicBezTo>
                <a:cubicBezTo>
                  <a:pt x="132" y="72"/>
                  <a:pt x="122" y="66"/>
                  <a:pt x="111" y="6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Freeform 113"/>
          <p:cNvSpPr>
            <a:spLocks noEditPoints="1"/>
          </p:cNvSpPr>
          <p:nvPr/>
        </p:nvSpPr>
        <p:spPr bwMode="auto">
          <a:xfrm>
            <a:off x="1673586" y="2269412"/>
            <a:ext cx="191641" cy="151170"/>
          </a:xfrm>
          <a:custGeom>
            <a:avLst/>
            <a:gdLst>
              <a:gd name="T0" fmla="*/ 163 w 165"/>
              <a:gd name="T1" fmla="*/ 53 h 130"/>
              <a:gd name="T2" fmla="*/ 113 w 165"/>
              <a:gd name="T3" fmla="*/ 113 h 130"/>
              <a:gd name="T4" fmla="*/ 73 w 165"/>
              <a:gd name="T5" fmla="*/ 123 h 130"/>
              <a:gd name="T6" fmla="*/ 46 w 165"/>
              <a:gd name="T7" fmla="*/ 118 h 130"/>
              <a:gd name="T8" fmla="*/ 29 w 165"/>
              <a:gd name="T9" fmla="*/ 111 h 130"/>
              <a:gd name="T10" fmla="*/ 11 w 165"/>
              <a:gd name="T11" fmla="*/ 130 h 130"/>
              <a:gd name="T12" fmla="*/ 1 w 165"/>
              <a:gd name="T13" fmla="*/ 123 h 130"/>
              <a:gd name="T14" fmla="*/ 0 w 165"/>
              <a:gd name="T15" fmla="*/ 119 h 130"/>
              <a:gd name="T16" fmla="*/ 18 w 165"/>
              <a:gd name="T17" fmla="*/ 96 h 130"/>
              <a:gd name="T18" fmla="*/ 15 w 165"/>
              <a:gd name="T19" fmla="*/ 89 h 130"/>
              <a:gd name="T20" fmla="*/ 14 w 165"/>
              <a:gd name="T21" fmla="*/ 79 h 130"/>
              <a:gd name="T22" fmla="*/ 64 w 165"/>
              <a:gd name="T23" fmla="*/ 20 h 130"/>
              <a:gd name="T24" fmla="*/ 136 w 165"/>
              <a:gd name="T25" fmla="*/ 9 h 130"/>
              <a:gd name="T26" fmla="*/ 151 w 165"/>
              <a:gd name="T27" fmla="*/ 0 h 130"/>
              <a:gd name="T28" fmla="*/ 165 w 165"/>
              <a:gd name="T29" fmla="*/ 35 h 130"/>
              <a:gd name="T30" fmla="*/ 163 w 165"/>
              <a:gd name="T31" fmla="*/ 53 h 130"/>
              <a:gd name="T32" fmla="*/ 112 w 165"/>
              <a:gd name="T33" fmla="*/ 47 h 130"/>
              <a:gd name="T34" fmla="*/ 37 w 165"/>
              <a:gd name="T35" fmla="*/ 84 h 130"/>
              <a:gd name="T36" fmla="*/ 35 w 165"/>
              <a:gd name="T37" fmla="*/ 89 h 130"/>
              <a:gd name="T38" fmla="*/ 41 w 165"/>
              <a:gd name="T39" fmla="*/ 94 h 130"/>
              <a:gd name="T40" fmla="*/ 45 w 165"/>
              <a:gd name="T41" fmla="*/ 93 h 130"/>
              <a:gd name="T42" fmla="*/ 58 w 165"/>
              <a:gd name="T43" fmla="*/ 80 h 130"/>
              <a:gd name="T44" fmla="*/ 112 w 165"/>
              <a:gd name="T45" fmla="*/ 59 h 130"/>
              <a:gd name="T46" fmla="*/ 118 w 165"/>
              <a:gd name="T47" fmla="*/ 53 h 130"/>
              <a:gd name="T48" fmla="*/ 112 w 165"/>
              <a:gd name="T49" fmla="*/ 4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5" h="130">
                <a:moveTo>
                  <a:pt x="163" y="53"/>
                </a:moveTo>
                <a:cubicBezTo>
                  <a:pt x="157" y="81"/>
                  <a:pt x="139" y="100"/>
                  <a:pt x="113" y="113"/>
                </a:cubicBezTo>
                <a:cubicBezTo>
                  <a:pt x="101" y="119"/>
                  <a:pt x="87" y="123"/>
                  <a:pt x="73" y="123"/>
                </a:cubicBezTo>
                <a:cubicBezTo>
                  <a:pt x="64" y="123"/>
                  <a:pt x="55" y="121"/>
                  <a:pt x="46" y="118"/>
                </a:cubicBezTo>
                <a:cubicBezTo>
                  <a:pt x="42" y="117"/>
                  <a:pt x="33" y="111"/>
                  <a:pt x="29" y="111"/>
                </a:cubicBezTo>
                <a:cubicBezTo>
                  <a:pt x="25" y="111"/>
                  <a:pt x="19" y="130"/>
                  <a:pt x="11" y="130"/>
                </a:cubicBezTo>
                <a:cubicBezTo>
                  <a:pt x="5" y="130"/>
                  <a:pt x="4" y="127"/>
                  <a:pt x="1" y="123"/>
                </a:cubicBezTo>
                <a:cubicBezTo>
                  <a:pt x="0" y="121"/>
                  <a:pt x="0" y="121"/>
                  <a:pt x="0" y="119"/>
                </a:cubicBezTo>
                <a:cubicBezTo>
                  <a:pt x="0" y="109"/>
                  <a:pt x="18" y="102"/>
                  <a:pt x="18" y="96"/>
                </a:cubicBezTo>
                <a:cubicBezTo>
                  <a:pt x="18" y="95"/>
                  <a:pt x="15" y="91"/>
                  <a:pt x="15" y="89"/>
                </a:cubicBezTo>
                <a:cubicBezTo>
                  <a:pt x="15" y="86"/>
                  <a:pt x="14" y="82"/>
                  <a:pt x="14" y="79"/>
                </a:cubicBezTo>
                <a:cubicBezTo>
                  <a:pt x="14" y="50"/>
                  <a:pt x="38" y="29"/>
                  <a:pt x="64" y="20"/>
                </a:cubicBezTo>
                <a:cubicBezTo>
                  <a:pt x="83" y="14"/>
                  <a:pt x="123" y="21"/>
                  <a:pt x="136" y="9"/>
                </a:cubicBezTo>
                <a:cubicBezTo>
                  <a:pt x="141" y="4"/>
                  <a:pt x="144" y="0"/>
                  <a:pt x="151" y="0"/>
                </a:cubicBezTo>
                <a:cubicBezTo>
                  <a:pt x="162" y="0"/>
                  <a:pt x="165" y="27"/>
                  <a:pt x="165" y="35"/>
                </a:cubicBezTo>
                <a:cubicBezTo>
                  <a:pt x="165" y="41"/>
                  <a:pt x="165" y="47"/>
                  <a:pt x="163" y="53"/>
                </a:cubicBezTo>
                <a:close/>
                <a:moveTo>
                  <a:pt x="112" y="47"/>
                </a:moveTo>
                <a:cubicBezTo>
                  <a:pt x="79" y="47"/>
                  <a:pt x="58" y="61"/>
                  <a:pt x="37" y="84"/>
                </a:cubicBezTo>
                <a:cubicBezTo>
                  <a:pt x="36" y="86"/>
                  <a:pt x="35" y="87"/>
                  <a:pt x="35" y="89"/>
                </a:cubicBezTo>
                <a:cubicBezTo>
                  <a:pt x="35" y="92"/>
                  <a:pt x="38" y="94"/>
                  <a:pt x="41" y="94"/>
                </a:cubicBezTo>
                <a:cubicBezTo>
                  <a:pt x="43" y="94"/>
                  <a:pt x="44" y="94"/>
                  <a:pt x="45" y="93"/>
                </a:cubicBezTo>
                <a:cubicBezTo>
                  <a:pt x="50" y="89"/>
                  <a:pt x="54" y="84"/>
                  <a:pt x="58" y="80"/>
                </a:cubicBezTo>
                <a:cubicBezTo>
                  <a:pt x="75" y="65"/>
                  <a:pt x="89" y="59"/>
                  <a:pt x="112" y="59"/>
                </a:cubicBezTo>
                <a:cubicBezTo>
                  <a:pt x="115" y="59"/>
                  <a:pt x="118" y="56"/>
                  <a:pt x="118" y="53"/>
                </a:cubicBezTo>
                <a:cubicBezTo>
                  <a:pt x="118" y="50"/>
                  <a:pt x="115" y="47"/>
                  <a:pt x="112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Freeform 114"/>
          <p:cNvSpPr>
            <a:spLocks noEditPoints="1"/>
          </p:cNvSpPr>
          <p:nvPr/>
        </p:nvSpPr>
        <p:spPr bwMode="auto">
          <a:xfrm>
            <a:off x="1914029" y="2272983"/>
            <a:ext cx="204735" cy="157122"/>
          </a:xfrm>
          <a:custGeom>
            <a:avLst/>
            <a:gdLst>
              <a:gd name="T0" fmla="*/ 98 w 177"/>
              <a:gd name="T1" fmla="*/ 40 h 136"/>
              <a:gd name="T2" fmla="*/ 89 w 177"/>
              <a:gd name="T3" fmla="*/ 30 h 136"/>
              <a:gd name="T4" fmla="*/ 79 w 177"/>
              <a:gd name="T5" fmla="*/ 40 h 136"/>
              <a:gd name="T6" fmla="*/ 79 w 177"/>
              <a:gd name="T7" fmla="*/ 96 h 136"/>
              <a:gd name="T8" fmla="*/ 40 w 177"/>
              <a:gd name="T9" fmla="*/ 136 h 136"/>
              <a:gd name="T10" fmla="*/ 0 w 177"/>
              <a:gd name="T11" fmla="*/ 96 h 136"/>
              <a:gd name="T12" fmla="*/ 0 w 177"/>
              <a:gd name="T13" fmla="*/ 71 h 136"/>
              <a:gd name="T14" fmla="*/ 30 w 177"/>
              <a:gd name="T15" fmla="*/ 71 h 136"/>
              <a:gd name="T16" fmla="*/ 30 w 177"/>
              <a:gd name="T17" fmla="*/ 96 h 136"/>
              <a:gd name="T18" fmla="*/ 40 w 177"/>
              <a:gd name="T19" fmla="*/ 105 h 136"/>
              <a:gd name="T20" fmla="*/ 49 w 177"/>
              <a:gd name="T21" fmla="*/ 96 h 136"/>
              <a:gd name="T22" fmla="*/ 49 w 177"/>
              <a:gd name="T23" fmla="*/ 38 h 136"/>
              <a:gd name="T24" fmla="*/ 89 w 177"/>
              <a:gd name="T25" fmla="*/ 0 h 136"/>
              <a:gd name="T26" fmla="*/ 128 w 177"/>
              <a:gd name="T27" fmla="*/ 39 h 136"/>
              <a:gd name="T28" fmla="*/ 128 w 177"/>
              <a:gd name="T29" fmla="*/ 51 h 136"/>
              <a:gd name="T30" fmla="*/ 110 w 177"/>
              <a:gd name="T31" fmla="*/ 56 h 136"/>
              <a:gd name="T32" fmla="*/ 98 w 177"/>
              <a:gd name="T33" fmla="*/ 51 h 136"/>
              <a:gd name="T34" fmla="*/ 98 w 177"/>
              <a:gd name="T35" fmla="*/ 40 h 136"/>
              <a:gd name="T36" fmla="*/ 177 w 177"/>
              <a:gd name="T37" fmla="*/ 71 h 136"/>
              <a:gd name="T38" fmla="*/ 177 w 177"/>
              <a:gd name="T39" fmla="*/ 96 h 136"/>
              <a:gd name="T40" fmla="*/ 138 w 177"/>
              <a:gd name="T41" fmla="*/ 136 h 136"/>
              <a:gd name="T42" fmla="*/ 98 w 177"/>
              <a:gd name="T43" fmla="*/ 96 h 136"/>
              <a:gd name="T44" fmla="*/ 98 w 177"/>
              <a:gd name="T45" fmla="*/ 72 h 136"/>
              <a:gd name="T46" fmla="*/ 110 w 177"/>
              <a:gd name="T47" fmla="*/ 77 h 136"/>
              <a:gd name="T48" fmla="*/ 128 w 177"/>
              <a:gd name="T49" fmla="*/ 72 h 136"/>
              <a:gd name="T50" fmla="*/ 128 w 177"/>
              <a:gd name="T51" fmla="*/ 97 h 136"/>
              <a:gd name="T52" fmla="*/ 138 w 177"/>
              <a:gd name="T53" fmla="*/ 106 h 136"/>
              <a:gd name="T54" fmla="*/ 147 w 177"/>
              <a:gd name="T55" fmla="*/ 97 h 136"/>
              <a:gd name="T56" fmla="*/ 147 w 177"/>
              <a:gd name="T57" fmla="*/ 71 h 136"/>
              <a:gd name="T58" fmla="*/ 177 w 177"/>
              <a:gd name="T59" fmla="*/ 7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7" h="136">
                <a:moveTo>
                  <a:pt x="98" y="40"/>
                </a:moveTo>
                <a:cubicBezTo>
                  <a:pt x="98" y="35"/>
                  <a:pt x="94" y="30"/>
                  <a:pt x="89" y="30"/>
                </a:cubicBezTo>
                <a:cubicBezTo>
                  <a:pt x="83" y="30"/>
                  <a:pt x="79" y="35"/>
                  <a:pt x="79" y="40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118"/>
                  <a:pt x="61" y="136"/>
                  <a:pt x="40" y="136"/>
                </a:cubicBezTo>
                <a:cubicBezTo>
                  <a:pt x="18" y="136"/>
                  <a:pt x="0" y="118"/>
                  <a:pt x="0" y="96"/>
                </a:cubicBezTo>
                <a:cubicBezTo>
                  <a:pt x="0" y="96"/>
                  <a:pt x="0" y="96"/>
                  <a:pt x="0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101"/>
                  <a:pt x="34" y="105"/>
                  <a:pt x="40" y="105"/>
                </a:cubicBezTo>
                <a:cubicBezTo>
                  <a:pt x="45" y="105"/>
                  <a:pt x="49" y="101"/>
                  <a:pt x="49" y="96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17"/>
                  <a:pt x="67" y="0"/>
                  <a:pt x="89" y="0"/>
                </a:cubicBezTo>
                <a:cubicBezTo>
                  <a:pt x="110" y="0"/>
                  <a:pt x="128" y="17"/>
                  <a:pt x="128" y="39"/>
                </a:cubicBezTo>
                <a:cubicBezTo>
                  <a:pt x="128" y="51"/>
                  <a:pt x="128" y="51"/>
                  <a:pt x="128" y="51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98" y="51"/>
                  <a:pt x="98" y="51"/>
                  <a:pt x="98" y="51"/>
                </a:cubicBezTo>
                <a:lnTo>
                  <a:pt x="98" y="40"/>
                </a:lnTo>
                <a:close/>
                <a:moveTo>
                  <a:pt x="177" y="71"/>
                </a:moveTo>
                <a:cubicBezTo>
                  <a:pt x="177" y="96"/>
                  <a:pt x="177" y="96"/>
                  <a:pt x="177" y="96"/>
                </a:cubicBezTo>
                <a:cubicBezTo>
                  <a:pt x="177" y="118"/>
                  <a:pt x="160" y="136"/>
                  <a:pt x="138" y="136"/>
                </a:cubicBezTo>
                <a:cubicBezTo>
                  <a:pt x="116" y="136"/>
                  <a:pt x="98" y="118"/>
                  <a:pt x="98" y="96"/>
                </a:cubicBezTo>
                <a:cubicBezTo>
                  <a:pt x="98" y="72"/>
                  <a:pt x="98" y="72"/>
                  <a:pt x="98" y="72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102"/>
                  <a:pt x="132" y="106"/>
                  <a:pt x="138" y="106"/>
                </a:cubicBezTo>
                <a:cubicBezTo>
                  <a:pt x="143" y="106"/>
                  <a:pt x="147" y="102"/>
                  <a:pt x="147" y="97"/>
                </a:cubicBezTo>
                <a:cubicBezTo>
                  <a:pt x="147" y="71"/>
                  <a:pt x="147" y="71"/>
                  <a:pt x="147" y="71"/>
                </a:cubicBezTo>
                <a:lnTo>
                  <a:pt x="177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Freeform 115"/>
          <p:cNvSpPr>
            <a:spLocks noEditPoints="1"/>
          </p:cNvSpPr>
          <p:nvPr/>
        </p:nvSpPr>
        <p:spPr bwMode="auto">
          <a:xfrm>
            <a:off x="2161616" y="2269411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88 w 142"/>
              <a:gd name="T11" fmla="*/ 63 h 142"/>
              <a:gd name="T12" fmla="*/ 88 w 142"/>
              <a:gd name="T13" fmla="*/ 57 h 142"/>
              <a:gd name="T14" fmla="*/ 70 w 142"/>
              <a:gd name="T15" fmla="*/ 40 h 142"/>
              <a:gd name="T16" fmla="*/ 52 w 142"/>
              <a:gd name="T17" fmla="*/ 57 h 142"/>
              <a:gd name="T18" fmla="*/ 52 w 142"/>
              <a:gd name="T19" fmla="*/ 83 h 142"/>
              <a:gd name="T20" fmla="*/ 48 w 142"/>
              <a:gd name="T21" fmla="*/ 88 h 142"/>
              <a:gd name="T22" fmla="*/ 44 w 142"/>
              <a:gd name="T23" fmla="*/ 83 h 142"/>
              <a:gd name="T24" fmla="*/ 44 w 142"/>
              <a:gd name="T25" fmla="*/ 72 h 142"/>
              <a:gd name="T26" fmla="*/ 30 w 142"/>
              <a:gd name="T27" fmla="*/ 72 h 142"/>
              <a:gd name="T28" fmla="*/ 30 w 142"/>
              <a:gd name="T29" fmla="*/ 84 h 142"/>
              <a:gd name="T30" fmla="*/ 48 w 142"/>
              <a:gd name="T31" fmla="*/ 102 h 142"/>
              <a:gd name="T32" fmla="*/ 66 w 142"/>
              <a:gd name="T33" fmla="*/ 84 h 142"/>
              <a:gd name="T34" fmla="*/ 66 w 142"/>
              <a:gd name="T35" fmla="*/ 58 h 142"/>
              <a:gd name="T36" fmla="*/ 70 w 142"/>
              <a:gd name="T37" fmla="*/ 54 h 142"/>
              <a:gd name="T38" fmla="*/ 75 w 142"/>
              <a:gd name="T39" fmla="*/ 58 h 142"/>
              <a:gd name="T40" fmla="*/ 75 w 142"/>
              <a:gd name="T41" fmla="*/ 63 h 142"/>
              <a:gd name="T42" fmla="*/ 80 w 142"/>
              <a:gd name="T43" fmla="*/ 66 h 142"/>
              <a:gd name="T44" fmla="*/ 88 w 142"/>
              <a:gd name="T45" fmla="*/ 63 h 142"/>
              <a:gd name="T46" fmla="*/ 111 w 142"/>
              <a:gd name="T47" fmla="*/ 72 h 142"/>
              <a:gd name="T48" fmla="*/ 97 w 142"/>
              <a:gd name="T49" fmla="*/ 72 h 142"/>
              <a:gd name="T50" fmla="*/ 97 w 142"/>
              <a:gd name="T51" fmla="*/ 84 h 142"/>
              <a:gd name="T52" fmla="*/ 93 w 142"/>
              <a:gd name="T53" fmla="*/ 88 h 142"/>
              <a:gd name="T54" fmla="*/ 88 w 142"/>
              <a:gd name="T55" fmla="*/ 84 h 142"/>
              <a:gd name="T56" fmla="*/ 88 w 142"/>
              <a:gd name="T57" fmla="*/ 73 h 142"/>
              <a:gd name="T58" fmla="*/ 80 w 142"/>
              <a:gd name="T59" fmla="*/ 75 h 142"/>
              <a:gd name="T60" fmla="*/ 75 w 142"/>
              <a:gd name="T61" fmla="*/ 72 h 142"/>
              <a:gd name="T62" fmla="*/ 75 w 142"/>
              <a:gd name="T63" fmla="*/ 84 h 142"/>
              <a:gd name="T64" fmla="*/ 93 w 142"/>
              <a:gd name="T65" fmla="*/ 102 h 142"/>
              <a:gd name="T66" fmla="*/ 111 w 142"/>
              <a:gd name="T67" fmla="*/ 84 h 142"/>
              <a:gd name="T68" fmla="*/ 111 w 142"/>
              <a:gd name="T69" fmla="*/ 7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88" y="63"/>
                </a:moveTo>
                <a:cubicBezTo>
                  <a:pt x="88" y="57"/>
                  <a:pt x="88" y="57"/>
                  <a:pt x="88" y="57"/>
                </a:cubicBezTo>
                <a:cubicBezTo>
                  <a:pt x="88" y="48"/>
                  <a:pt x="80" y="40"/>
                  <a:pt x="70" y="40"/>
                </a:cubicBezTo>
                <a:cubicBezTo>
                  <a:pt x="60" y="40"/>
                  <a:pt x="52" y="47"/>
                  <a:pt x="52" y="57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6"/>
                  <a:pt x="50" y="88"/>
                  <a:pt x="48" y="88"/>
                </a:cubicBezTo>
                <a:cubicBezTo>
                  <a:pt x="45" y="88"/>
                  <a:pt x="44" y="86"/>
                  <a:pt x="44" y="83"/>
                </a:cubicBezTo>
                <a:cubicBezTo>
                  <a:pt x="44" y="72"/>
                  <a:pt x="44" y="72"/>
                  <a:pt x="44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3"/>
                  <a:pt x="30" y="84"/>
                  <a:pt x="30" y="84"/>
                </a:cubicBezTo>
                <a:cubicBezTo>
                  <a:pt x="30" y="94"/>
                  <a:pt x="38" y="102"/>
                  <a:pt x="48" y="102"/>
                </a:cubicBezTo>
                <a:cubicBezTo>
                  <a:pt x="58" y="102"/>
                  <a:pt x="66" y="94"/>
                  <a:pt x="66" y="84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6"/>
                  <a:pt x="68" y="54"/>
                  <a:pt x="70" y="54"/>
                </a:cubicBezTo>
                <a:cubicBezTo>
                  <a:pt x="73" y="54"/>
                  <a:pt x="75" y="56"/>
                  <a:pt x="75" y="58"/>
                </a:cubicBezTo>
                <a:cubicBezTo>
                  <a:pt x="75" y="63"/>
                  <a:pt x="75" y="63"/>
                  <a:pt x="75" y="63"/>
                </a:cubicBezTo>
                <a:cubicBezTo>
                  <a:pt x="80" y="66"/>
                  <a:pt x="80" y="66"/>
                  <a:pt x="80" y="66"/>
                </a:cubicBezTo>
                <a:lnTo>
                  <a:pt x="88" y="63"/>
                </a:lnTo>
                <a:close/>
                <a:moveTo>
                  <a:pt x="111" y="72"/>
                </a:moveTo>
                <a:cubicBezTo>
                  <a:pt x="97" y="72"/>
                  <a:pt x="97" y="72"/>
                  <a:pt x="97" y="72"/>
                </a:cubicBezTo>
                <a:cubicBezTo>
                  <a:pt x="97" y="84"/>
                  <a:pt x="97" y="84"/>
                  <a:pt x="97" y="84"/>
                </a:cubicBezTo>
                <a:cubicBezTo>
                  <a:pt x="97" y="86"/>
                  <a:pt x="95" y="88"/>
                  <a:pt x="93" y="88"/>
                </a:cubicBezTo>
                <a:cubicBezTo>
                  <a:pt x="90" y="88"/>
                  <a:pt x="88" y="86"/>
                  <a:pt x="88" y="84"/>
                </a:cubicBezTo>
                <a:cubicBezTo>
                  <a:pt x="88" y="73"/>
                  <a:pt x="88" y="73"/>
                  <a:pt x="88" y="73"/>
                </a:cubicBezTo>
                <a:cubicBezTo>
                  <a:pt x="80" y="75"/>
                  <a:pt x="80" y="75"/>
                  <a:pt x="80" y="75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94"/>
                  <a:pt x="83" y="102"/>
                  <a:pt x="93" y="102"/>
                </a:cubicBezTo>
                <a:cubicBezTo>
                  <a:pt x="103" y="102"/>
                  <a:pt x="111" y="94"/>
                  <a:pt x="111" y="84"/>
                </a:cubicBezTo>
                <a:cubicBezTo>
                  <a:pt x="111" y="84"/>
                  <a:pt x="111" y="83"/>
                  <a:pt x="111" y="7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Freeform 116"/>
          <p:cNvSpPr/>
          <p:nvPr/>
        </p:nvSpPr>
        <p:spPr bwMode="auto">
          <a:xfrm>
            <a:off x="2378253" y="2259887"/>
            <a:ext cx="185690" cy="185690"/>
          </a:xfrm>
          <a:custGeom>
            <a:avLst/>
            <a:gdLst>
              <a:gd name="T0" fmla="*/ 157 w 160"/>
              <a:gd name="T1" fmla="*/ 146 h 160"/>
              <a:gd name="T2" fmla="*/ 147 w 160"/>
              <a:gd name="T3" fmla="*/ 156 h 160"/>
              <a:gd name="T4" fmla="*/ 138 w 160"/>
              <a:gd name="T5" fmla="*/ 160 h 160"/>
              <a:gd name="T6" fmla="*/ 130 w 160"/>
              <a:gd name="T7" fmla="*/ 156 h 160"/>
              <a:gd name="T8" fmla="*/ 97 w 160"/>
              <a:gd name="T9" fmla="*/ 123 h 160"/>
              <a:gd name="T10" fmla="*/ 93 w 160"/>
              <a:gd name="T11" fmla="*/ 114 h 160"/>
              <a:gd name="T12" fmla="*/ 97 w 160"/>
              <a:gd name="T13" fmla="*/ 105 h 160"/>
              <a:gd name="T14" fmla="*/ 73 w 160"/>
              <a:gd name="T15" fmla="*/ 82 h 160"/>
              <a:gd name="T16" fmla="*/ 62 w 160"/>
              <a:gd name="T17" fmla="*/ 93 h 160"/>
              <a:gd name="T18" fmla="*/ 59 w 160"/>
              <a:gd name="T19" fmla="*/ 95 h 160"/>
              <a:gd name="T20" fmla="*/ 55 w 160"/>
              <a:gd name="T21" fmla="*/ 93 h 160"/>
              <a:gd name="T22" fmla="*/ 61 w 160"/>
              <a:gd name="T23" fmla="*/ 102 h 160"/>
              <a:gd name="T24" fmla="*/ 58 w 160"/>
              <a:gd name="T25" fmla="*/ 109 h 160"/>
              <a:gd name="T26" fmla="*/ 47 w 160"/>
              <a:gd name="T27" fmla="*/ 117 h 160"/>
              <a:gd name="T28" fmla="*/ 40 w 160"/>
              <a:gd name="T29" fmla="*/ 114 h 160"/>
              <a:gd name="T30" fmla="*/ 3 w 160"/>
              <a:gd name="T31" fmla="*/ 76 h 160"/>
              <a:gd name="T32" fmla="*/ 0 w 160"/>
              <a:gd name="T33" fmla="*/ 70 h 160"/>
              <a:gd name="T34" fmla="*/ 8 w 160"/>
              <a:gd name="T35" fmla="*/ 58 h 160"/>
              <a:gd name="T36" fmla="*/ 14 w 160"/>
              <a:gd name="T37" fmla="*/ 56 h 160"/>
              <a:gd name="T38" fmla="*/ 23 w 160"/>
              <a:gd name="T39" fmla="*/ 61 h 160"/>
              <a:gd name="T40" fmla="*/ 22 w 160"/>
              <a:gd name="T41" fmla="*/ 58 h 160"/>
              <a:gd name="T42" fmla="*/ 23 w 160"/>
              <a:gd name="T43" fmla="*/ 55 h 160"/>
              <a:gd name="T44" fmla="*/ 55 w 160"/>
              <a:gd name="T45" fmla="*/ 23 h 160"/>
              <a:gd name="T46" fmla="*/ 59 w 160"/>
              <a:gd name="T47" fmla="*/ 22 h 160"/>
              <a:gd name="T48" fmla="*/ 62 w 160"/>
              <a:gd name="T49" fmla="*/ 23 h 160"/>
              <a:gd name="T50" fmla="*/ 56 w 160"/>
              <a:gd name="T51" fmla="*/ 14 h 160"/>
              <a:gd name="T52" fmla="*/ 59 w 160"/>
              <a:gd name="T53" fmla="*/ 7 h 160"/>
              <a:gd name="T54" fmla="*/ 70 w 160"/>
              <a:gd name="T55" fmla="*/ 0 h 160"/>
              <a:gd name="T56" fmla="*/ 77 w 160"/>
              <a:gd name="T57" fmla="*/ 2 h 160"/>
              <a:gd name="T58" fmla="*/ 114 w 160"/>
              <a:gd name="T59" fmla="*/ 40 h 160"/>
              <a:gd name="T60" fmla="*/ 117 w 160"/>
              <a:gd name="T61" fmla="*/ 46 h 160"/>
              <a:gd name="T62" fmla="*/ 109 w 160"/>
              <a:gd name="T63" fmla="*/ 58 h 160"/>
              <a:gd name="T64" fmla="*/ 103 w 160"/>
              <a:gd name="T65" fmla="*/ 60 h 160"/>
              <a:gd name="T66" fmla="*/ 94 w 160"/>
              <a:gd name="T67" fmla="*/ 55 h 160"/>
              <a:gd name="T68" fmla="*/ 95 w 160"/>
              <a:gd name="T69" fmla="*/ 58 h 160"/>
              <a:gd name="T70" fmla="*/ 94 w 160"/>
              <a:gd name="T71" fmla="*/ 61 h 160"/>
              <a:gd name="T72" fmla="*/ 82 w 160"/>
              <a:gd name="T73" fmla="*/ 73 h 160"/>
              <a:gd name="T74" fmla="*/ 106 w 160"/>
              <a:gd name="T75" fmla="*/ 97 h 160"/>
              <a:gd name="T76" fmla="*/ 115 w 160"/>
              <a:gd name="T77" fmla="*/ 93 h 160"/>
              <a:gd name="T78" fmla="*/ 123 w 160"/>
              <a:gd name="T79" fmla="*/ 96 h 160"/>
              <a:gd name="T80" fmla="*/ 157 w 160"/>
              <a:gd name="T81" fmla="*/ 130 h 160"/>
              <a:gd name="T82" fmla="*/ 160 w 160"/>
              <a:gd name="T83" fmla="*/ 138 h 160"/>
              <a:gd name="T84" fmla="*/ 157 w 160"/>
              <a:gd name="T85" fmla="*/ 14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60">
                <a:moveTo>
                  <a:pt x="157" y="146"/>
                </a:moveTo>
                <a:cubicBezTo>
                  <a:pt x="147" y="156"/>
                  <a:pt x="147" y="156"/>
                  <a:pt x="147" y="156"/>
                </a:cubicBezTo>
                <a:cubicBezTo>
                  <a:pt x="145" y="158"/>
                  <a:pt x="142" y="160"/>
                  <a:pt x="138" y="160"/>
                </a:cubicBezTo>
                <a:cubicBezTo>
                  <a:pt x="135" y="160"/>
                  <a:pt x="132" y="158"/>
                  <a:pt x="130" y="15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4" y="120"/>
                  <a:pt x="93" y="117"/>
                  <a:pt x="93" y="114"/>
                </a:cubicBezTo>
                <a:cubicBezTo>
                  <a:pt x="93" y="111"/>
                  <a:pt x="95" y="108"/>
                  <a:pt x="97" y="105"/>
                </a:cubicBezTo>
                <a:cubicBezTo>
                  <a:pt x="73" y="82"/>
                  <a:pt x="73" y="82"/>
                  <a:pt x="73" y="82"/>
                </a:cubicBezTo>
                <a:cubicBezTo>
                  <a:pt x="62" y="93"/>
                  <a:pt x="62" y="93"/>
                  <a:pt x="62" y="93"/>
                </a:cubicBezTo>
                <a:cubicBezTo>
                  <a:pt x="61" y="94"/>
                  <a:pt x="60" y="95"/>
                  <a:pt x="59" y="95"/>
                </a:cubicBezTo>
                <a:cubicBezTo>
                  <a:pt x="57" y="95"/>
                  <a:pt x="56" y="94"/>
                  <a:pt x="55" y="93"/>
                </a:cubicBezTo>
                <a:cubicBezTo>
                  <a:pt x="58" y="96"/>
                  <a:pt x="61" y="98"/>
                  <a:pt x="61" y="102"/>
                </a:cubicBezTo>
                <a:cubicBezTo>
                  <a:pt x="61" y="105"/>
                  <a:pt x="60" y="107"/>
                  <a:pt x="58" y="109"/>
                </a:cubicBezTo>
                <a:cubicBezTo>
                  <a:pt x="55" y="112"/>
                  <a:pt x="52" y="117"/>
                  <a:pt x="47" y="117"/>
                </a:cubicBezTo>
                <a:cubicBezTo>
                  <a:pt x="44" y="117"/>
                  <a:pt x="42" y="116"/>
                  <a:pt x="40" y="114"/>
                </a:cubicBezTo>
                <a:cubicBezTo>
                  <a:pt x="3" y="76"/>
                  <a:pt x="3" y="76"/>
                  <a:pt x="3" y="76"/>
                </a:cubicBezTo>
                <a:cubicBezTo>
                  <a:pt x="1" y="75"/>
                  <a:pt x="0" y="72"/>
                  <a:pt x="0" y="70"/>
                </a:cubicBezTo>
                <a:cubicBezTo>
                  <a:pt x="0" y="65"/>
                  <a:pt x="5" y="62"/>
                  <a:pt x="8" y="58"/>
                </a:cubicBezTo>
                <a:cubicBezTo>
                  <a:pt x="10" y="57"/>
                  <a:pt x="12" y="56"/>
                  <a:pt x="14" y="56"/>
                </a:cubicBezTo>
                <a:cubicBezTo>
                  <a:pt x="18" y="56"/>
                  <a:pt x="21" y="58"/>
                  <a:pt x="23" y="61"/>
                </a:cubicBezTo>
                <a:cubicBezTo>
                  <a:pt x="22" y="60"/>
                  <a:pt x="22" y="59"/>
                  <a:pt x="22" y="58"/>
                </a:cubicBezTo>
                <a:cubicBezTo>
                  <a:pt x="22" y="57"/>
                  <a:pt x="22" y="56"/>
                  <a:pt x="23" y="55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2"/>
                  <a:pt x="57" y="22"/>
                  <a:pt x="59" y="22"/>
                </a:cubicBezTo>
                <a:cubicBezTo>
                  <a:pt x="60" y="22"/>
                  <a:pt x="61" y="22"/>
                  <a:pt x="62" y="23"/>
                </a:cubicBezTo>
                <a:cubicBezTo>
                  <a:pt x="59" y="20"/>
                  <a:pt x="56" y="18"/>
                  <a:pt x="56" y="14"/>
                </a:cubicBezTo>
                <a:cubicBezTo>
                  <a:pt x="56" y="11"/>
                  <a:pt x="57" y="9"/>
                  <a:pt x="59" y="7"/>
                </a:cubicBezTo>
                <a:cubicBezTo>
                  <a:pt x="62" y="4"/>
                  <a:pt x="65" y="0"/>
                  <a:pt x="70" y="0"/>
                </a:cubicBezTo>
                <a:cubicBezTo>
                  <a:pt x="73" y="0"/>
                  <a:pt x="75" y="1"/>
                  <a:pt x="77" y="2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116" y="42"/>
                  <a:pt x="117" y="44"/>
                  <a:pt x="117" y="46"/>
                </a:cubicBezTo>
                <a:cubicBezTo>
                  <a:pt x="117" y="51"/>
                  <a:pt x="113" y="55"/>
                  <a:pt x="109" y="58"/>
                </a:cubicBezTo>
                <a:cubicBezTo>
                  <a:pt x="107" y="59"/>
                  <a:pt x="105" y="60"/>
                  <a:pt x="103" y="60"/>
                </a:cubicBezTo>
                <a:cubicBezTo>
                  <a:pt x="99" y="60"/>
                  <a:pt x="97" y="58"/>
                  <a:pt x="94" y="55"/>
                </a:cubicBezTo>
                <a:cubicBezTo>
                  <a:pt x="95" y="56"/>
                  <a:pt x="95" y="57"/>
                  <a:pt x="95" y="58"/>
                </a:cubicBezTo>
                <a:cubicBezTo>
                  <a:pt x="95" y="59"/>
                  <a:pt x="95" y="60"/>
                  <a:pt x="94" y="61"/>
                </a:cubicBezTo>
                <a:cubicBezTo>
                  <a:pt x="82" y="73"/>
                  <a:pt x="82" y="73"/>
                  <a:pt x="82" y="73"/>
                </a:cubicBezTo>
                <a:cubicBezTo>
                  <a:pt x="106" y="97"/>
                  <a:pt x="106" y="97"/>
                  <a:pt x="106" y="97"/>
                </a:cubicBezTo>
                <a:cubicBezTo>
                  <a:pt x="108" y="94"/>
                  <a:pt x="111" y="93"/>
                  <a:pt x="115" y="93"/>
                </a:cubicBezTo>
                <a:cubicBezTo>
                  <a:pt x="118" y="93"/>
                  <a:pt x="121" y="94"/>
                  <a:pt x="123" y="96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9" y="132"/>
                  <a:pt x="160" y="135"/>
                  <a:pt x="160" y="138"/>
                </a:cubicBezTo>
                <a:cubicBezTo>
                  <a:pt x="160" y="141"/>
                  <a:pt x="159" y="144"/>
                  <a:pt x="157" y="14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Freeform 117"/>
          <p:cNvSpPr>
            <a:spLocks noEditPoints="1"/>
          </p:cNvSpPr>
          <p:nvPr/>
        </p:nvSpPr>
        <p:spPr bwMode="auto">
          <a:xfrm>
            <a:off x="2613936" y="2255128"/>
            <a:ext cx="149980" cy="192831"/>
          </a:xfrm>
          <a:custGeom>
            <a:avLst/>
            <a:gdLst>
              <a:gd name="T0" fmla="*/ 108 w 130"/>
              <a:gd name="T1" fmla="*/ 162 h 166"/>
              <a:gd name="T2" fmla="*/ 108 w 130"/>
              <a:gd name="T3" fmla="*/ 166 h 166"/>
              <a:gd name="T4" fmla="*/ 108 w 130"/>
              <a:gd name="T5" fmla="*/ 166 h 166"/>
              <a:gd name="T6" fmla="*/ 3 w 130"/>
              <a:gd name="T7" fmla="*/ 166 h 166"/>
              <a:gd name="T8" fmla="*/ 0 w 130"/>
              <a:gd name="T9" fmla="*/ 166 h 166"/>
              <a:gd name="T10" fmla="*/ 0 w 130"/>
              <a:gd name="T11" fmla="*/ 166 h 166"/>
              <a:gd name="T12" fmla="*/ 0 w 130"/>
              <a:gd name="T13" fmla="*/ 98 h 166"/>
              <a:gd name="T14" fmla="*/ 11 w 130"/>
              <a:gd name="T15" fmla="*/ 98 h 166"/>
              <a:gd name="T16" fmla="*/ 11 w 130"/>
              <a:gd name="T17" fmla="*/ 155 h 166"/>
              <a:gd name="T18" fmla="*/ 97 w 130"/>
              <a:gd name="T19" fmla="*/ 155 h 166"/>
              <a:gd name="T20" fmla="*/ 97 w 130"/>
              <a:gd name="T21" fmla="*/ 98 h 166"/>
              <a:gd name="T22" fmla="*/ 108 w 130"/>
              <a:gd name="T23" fmla="*/ 98 h 166"/>
              <a:gd name="T24" fmla="*/ 108 w 130"/>
              <a:gd name="T25" fmla="*/ 162 h 166"/>
              <a:gd name="T26" fmla="*/ 86 w 130"/>
              <a:gd name="T27" fmla="*/ 143 h 166"/>
              <a:gd name="T28" fmla="*/ 20 w 130"/>
              <a:gd name="T29" fmla="*/ 144 h 166"/>
              <a:gd name="T30" fmla="*/ 20 w 130"/>
              <a:gd name="T31" fmla="*/ 130 h 166"/>
              <a:gd name="T32" fmla="*/ 86 w 130"/>
              <a:gd name="T33" fmla="*/ 129 h 166"/>
              <a:gd name="T34" fmla="*/ 86 w 130"/>
              <a:gd name="T35" fmla="*/ 143 h 166"/>
              <a:gd name="T36" fmla="*/ 87 w 130"/>
              <a:gd name="T37" fmla="*/ 112 h 166"/>
              <a:gd name="T38" fmla="*/ 86 w 130"/>
              <a:gd name="T39" fmla="*/ 126 h 166"/>
              <a:gd name="T40" fmla="*/ 21 w 130"/>
              <a:gd name="T41" fmla="*/ 119 h 166"/>
              <a:gd name="T42" fmla="*/ 22 w 130"/>
              <a:gd name="T43" fmla="*/ 106 h 166"/>
              <a:gd name="T44" fmla="*/ 87 w 130"/>
              <a:gd name="T45" fmla="*/ 112 h 166"/>
              <a:gd name="T46" fmla="*/ 91 w 130"/>
              <a:gd name="T47" fmla="*/ 93 h 166"/>
              <a:gd name="T48" fmla="*/ 88 w 130"/>
              <a:gd name="T49" fmla="*/ 107 h 166"/>
              <a:gd name="T50" fmla="*/ 25 w 130"/>
              <a:gd name="T51" fmla="*/ 90 h 166"/>
              <a:gd name="T52" fmla="*/ 28 w 130"/>
              <a:gd name="T53" fmla="*/ 76 h 166"/>
              <a:gd name="T54" fmla="*/ 91 w 130"/>
              <a:gd name="T55" fmla="*/ 93 h 166"/>
              <a:gd name="T56" fmla="*/ 100 w 130"/>
              <a:gd name="T57" fmla="*/ 77 h 166"/>
              <a:gd name="T58" fmla="*/ 93 w 130"/>
              <a:gd name="T59" fmla="*/ 89 h 166"/>
              <a:gd name="T60" fmla="*/ 36 w 130"/>
              <a:gd name="T61" fmla="*/ 56 h 166"/>
              <a:gd name="T62" fmla="*/ 43 w 130"/>
              <a:gd name="T63" fmla="*/ 44 h 166"/>
              <a:gd name="T64" fmla="*/ 100 w 130"/>
              <a:gd name="T65" fmla="*/ 77 h 166"/>
              <a:gd name="T66" fmla="*/ 113 w 130"/>
              <a:gd name="T67" fmla="*/ 68 h 166"/>
              <a:gd name="T68" fmla="*/ 102 w 130"/>
              <a:gd name="T69" fmla="*/ 76 h 166"/>
              <a:gd name="T70" fmla="*/ 65 w 130"/>
              <a:gd name="T71" fmla="*/ 22 h 166"/>
              <a:gd name="T72" fmla="*/ 77 w 130"/>
              <a:gd name="T73" fmla="*/ 14 h 166"/>
              <a:gd name="T74" fmla="*/ 113 w 130"/>
              <a:gd name="T75" fmla="*/ 68 h 166"/>
              <a:gd name="T76" fmla="*/ 130 w 130"/>
              <a:gd name="T77" fmla="*/ 64 h 166"/>
              <a:gd name="T78" fmla="*/ 116 w 130"/>
              <a:gd name="T79" fmla="*/ 67 h 166"/>
              <a:gd name="T80" fmla="*/ 105 w 130"/>
              <a:gd name="T81" fmla="*/ 2 h 166"/>
              <a:gd name="T82" fmla="*/ 118 w 130"/>
              <a:gd name="T83" fmla="*/ 0 h 166"/>
              <a:gd name="T84" fmla="*/ 130 w 130"/>
              <a:gd name="T85" fmla="*/ 6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0" h="166">
                <a:moveTo>
                  <a:pt x="108" y="162"/>
                </a:moveTo>
                <a:cubicBezTo>
                  <a:pt x="108" y="166"/>
                  <a:pt x="108" y="166"/>
                  <a:pt x="108" y="166"/>
                </a:cubicBezTo>
                <a:cubicBezTo>
                  <a:pt x="108" y="166"/>
                  <a:pt x="108" y="166"/>
                  <a:pt x="108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98"/>
                  <a:pt x="0" y="98"/>
                  <a:pt x="0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11" y="155"/>
                  <a:pt x="11" y="155"/>
                  <a:pt x="11" y="155"/>
                </a:cubicBezTo>
                <a:cubicBezTo>
                  <a:pt x="97" y="155"/>
                  <a:pt x="97" y="155"/>
                  <a:pt x="97" y="155"/>
                </a:cubicBezTo>
                <a:cubicBezTo>
                  <a:pt x="97" y="98"/>
                  <a:pt x="97" y="98"/>
                  <a:pt x="97" y="98"/>
                </a:cubicBezTo>
                <a:cubicBezTo>
                  <a:pt x="108" y="98"/>
                  <a:pt x="108" y="98"/>
                  <a:pt x="108" y="98"/>
                </a:cubicBezTo>
                <a:lnTo>
                  <a:pt x="108" y="162"/>
                </a:lnTo>
                <a:close/>
                <a:moveTo>
                  <a:pt x="86" y="143"/>
                </a:moveTo>
                <a:cubicBezTo>
                  <a:pt x="20" y="144"/>
                  <a:pt x="20" y="144"/>
                  <a:pt x="20" y="144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86" y="129"/>
                  <a:pt x="86" y="129"/>
                  <a:pt x="86" y="129"/>
                </a:cubicBezTo>
                <a:lnTo>
                  <a:pt x="86" y="143"/>
                </a:lnTo>
                <a:close/>
                <a:moveTo>
                  <a:pt x="87" y="112"/>
                </a:moveTo>
                <a:cubicBezTo>
                  <a:pt x="86" y="126"/>
                  <a:pt x="86" y="126"/>
                  <a:pt x="86" y="126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2" y="106"/>
                  <a:pt x="22" y="106"/>
                  <a:pt x="22" y="106"/>
                </a:cubicBezTo>
                <a:lnTo>
                  <a:pt x="87" y="112"/>
                </a:lnTo>
                <a:close/>
                <a:moveTo>
                  <a:pt x="91" y="93"/>
                </a:moveTo>
                <a:cubicBezTo>
                  <a:pt x="88" y="107"/>
                  <a:pt x="88" y="107"/>
                  <a:pt x="88" y="107"/>
                </a:cubicBezTo>
                <a:cubicBezTo>
                  <a:pt x="25" y="90"/>
                  <a:pt x="25" y="90"/>
                  <a:pt x="25" y="90"/>
                </a:cubicBezTo>
                <a:cubicBezTo>
                  <a:pt x="28" y="76"/>
                  <a:pt x="28" y="76"/>
                  <a:pt x="28" y="76"/>
                </a:cubicBezTo>
                <a:lnTo>
                  <a:pt x="91" y="93"/>
                </a:lnTo>
                <a:close/>
                <a:moveTo>
                  <a:pt x="100" y="77"/>
                </a:moveTo>
                <a:cubicBezTo>
                  <a:pt x="93" y="89"/>
                  <a:pt x="93" y="89"/>
                  <a:pt x="93" y="89"/>
                </a:cubicBezTo>
                <a:cubicBezTo>
                  <a:pt x="36" y="56"/>
                  <a:pt x="36" y="56"/>
                  <a:pt x="36" y="56"/>
                </a:cubicBezTo>
                <a:cubicBezTo>
                  <a:pt x="43" y="44"/>
                  <a:pt x="43" y="44"/>
                  <a:pt x="43" y="44"/>
                </a:cubicBezTo>
                <a:lnTo>
                  <a:pt x="100" y="77"/>
                </a:lnTo>
                <a:close/>
                <a:moveTo>
                  <a:pt x="113" y="68"/>
                </a:moveTo>
                <a:cubicBezTo>
                  <a:pt x="102" y="76"/>
                  <a:pt x="102" y="76"/>
                  <a:pt x="102" y="76"/>
                </a:cubicBezTo>
                <a:cubicBezTo>
                  <a:pt x="65" y="22"/>
                  <a:pt x="65" y="22"/>
                  <a:pt x="65" y="22"/>
                </a:cubicBezTo>
                <a:cubicBezTo>
                  <a:pt x="77" y="14"/>
                  <a:pt x="77" y="14"/>
                  <a:pt x="77" y="14"/>
                </a:cubicBezTo>
                <a:lnTo>
                  <a:pt x="113" y="68"/>
                </a:lnTo>
                <a:close/>
                <a:moveTo>
                  <a:pt x="130" y="64"/>
                </a:moveTo>
                <a:cubicBezTo>
                  <a:pt x="116" y="67"/>
                  <a:pt x="116" y="67"/>
                  <a:pt x="116" y="67"/>
                </a:cubicBezTo>
                <a:cubicBezTo>
                  <a:pt x="105" y="2"/>
                  <a:pt x="105" y="2"/>
                  <a:pt x="105" y="2"/>
                </a:cubicBezTo>
                <a:cubicBezTo>
                  <a:pt x="118" y="0"/>
                  <a:pt x="118" y="0"/>
                  <a:pt x="118" y="0"/>
                </a:cubicBezTo>
                <a:lnTo>
                  <a:pt x="130" y="6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118"/>
          <p:cNvSpPr>
            <a:spLocks noEditPoints="1"/>
          </p:cNvSpPr>
          <p:nvPr/>
        </p:nvSpPr>
        <p:spPr bwMode="auto">
          <a:xfrm>
            <a:off x="2811529" y="2269411"/>
            <a:ext cx="165454" cy="16426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36 w 142"/>
              <a:gd name="T19" fmla="*/ 71 h 142"/>
              <a:gd name="T20" fmla="*/ 71 w 142"/>
              <a:gd name="T21" fmla="*/ 71 h 142"/>
              <a:gd name="T22" fmla="*/ 71 w 142"/>
              <a:gd name="T23" fmla="*/ 6 h 142"/>
              <a:gd name="T24" fmla="*/ 27 w 142"/>
              <a:gd name="T25" fmla="*/ 6 h 142"/>
              <a:gd name="T26" fmla="*/ 6 w 142"/>
              <a:gd name="T27" fmla="*/ 26 h 142"/>
              <a:gd name="T28" fmla="*/ 6 w 142"/>
              <a:gd name="T29" fmla="*/ 71 h 142"/>
              <a:gd name="T30" fmla="*/ 71 w 142"/>
              <a:gd name="T31" fmla="*/ 71 h 142"/>
              <a:gd name="T32" fmla="*/ 71 w 142"/>
              <a:gd name="T33" fmla="*/ 136 h 142"/>
              <a:gd name="T34" fmla="*/ 116 w 142"/>
              <a:gd name="T35" fmla="*/ 136 h 142"/>
              <a:gd name="T36" fmla="*/ 136 w 142"/>
              <a:gd name="T37" fmla="*/ 115 h 142"/>
              <a:gd name="T38" fmla="*/ 136 w 142"/>
              <a:gd name="T3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36" y="71"/>
                </a:moveTo>
                <a:cubicBezTo>
                  <a:pt x="71" y="71"/>
                  <a:pt x="71" y="71"/>
                  <a:pt x="71" y="71"/>
                </a:cubicBezTo>
                <a:cubicBezTo>
                  <a:pt x="71" y="6"/>
                  <a:pt x="71" y="6"/>
                  <a:pt x="71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15" y="6"/>
                  <a:pt x="6" y="15"/>
                  <a:pt x="6" y="26"/>
                </a:cubicBezTo>
                <a:cubicBezTo>
                  <a:pt x="6" y="71"/>
                  <a:pt x="6" y="71"/>
                  <a:pt x="6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116" y="136"/>
                  <a:pt x="116" y="136"/>
                  <a:pt x="116" y="136"/>
                </a:cubicBezTo>
                <a:cubicBezTo>
                  <a:pt x="127" y="136"/>
                  <a:pt x="136" y="127"/>
                  <a:pt x="136" y="115"/>
                </a:cubicBezTo>
                <a:lnTo>
                  <a:pt x="136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Freeform 119"/>
          <p:cNvSpPr>
            <a:spLocks noEditPoints="1"/>
          </p:cNvSpPr>
          <p:nvPr/>
        </p:nvSpPr>
        <p:spPr bwMode="auto">
          <a:xfrm>
            <a:off x="3019832" y="2255127"/>
            <a:ext cx="204735" cy="178547"/>
          </a:xfrm>
          <a:custGeom>
            <a:avLst/>
            <a:gdLst>
              <a:gd name="T0" fmla="*/ 177 w 177"/>
              <a:gd name="T1" fmla="*/ 115 h 154"/>
              <a:gd name="T2" fmla="*/ 163 w 177"/>
              <a:gd name="T3" fmla="*/ 130 h 154"/>
              <a:gd name="T4" fmla="*/ 112 w 177"/>
              <a:gd name="T5" fmla="*/ 130 h 154"/>
              <a:gd name="T6" fmla="*/ 118 w 177"/>
              <a:gd name="T7" fmla="*/ 148 h 154"/>
              <a:gd name="T8" fmla="*/ 112 w 177"/>
              <a:gd name="T9" fmla="*/ 154 h 154"/>
              <a:gd name="T10" fmla="*/ 65 w 177"/>
              <a:gd name="T11" fmla="*/ 154 h 154"/>
              <a:gd name="T12" fmla="*/ 59 w 177"/>
              <a:gd name="T13" fmla="*/ 148 h 154"/>
              <a:gd name="T14" fmla="*/ 65 w 177"/>
              <a:gd name="T15" fmla="*/ 130 h 154"/>
              <a:gd name="T16" fmla="*/ 15 w 177"/>
              <a:gd name="T17" fmla="*/ 130 h 154"/>
              <a:gd name="T18" fmla="*/ 0 w 177"/>
              <a:gd name="T19" fmla="*/ 115 h 154"/>
              <a:gd name="T20" fmla="*/ 0 w 177"/>
              <a:gd name="T21" fmla="*/ 15 h 154"/>
              <a:gd name="T22" fmla="*/ 15 w 177"/>
              <a:gd name="T23" fmla="*/ 0 h 154"/>
              <a:gd name="T24" fmla="*/ 163 w 177"/>
              <a:gd name="T25" fmla="*/ 0 h 154"/>
              <a:gd name="T26" fmla="*/ 177 w 177"/>
              <a:gd name="T27" fmla="*/ 15 h 154"/>
              <a:gd name="T28" fmla="*/ 177 w 177"/>
              <a:gd name="T29" fmla="*/ 115 h 154"/>
              <a:gd name="T30" fmla="*/ 165 w 177"/>
              <a:gd name="T31" fmla="*/ 15 h 154"/>
              <a:gd name="T32" fmla="*/ 163 w 177"/>
              <a:gd name="T33" fmla="*/ 12 h 154"/>
              <a:gd name="T34" fmla="*/ 15 w 177"/>
              <a:gd name="T35" fmla="*/ 12 h 154"/>
              <a:gd name="T36" fmla="*/ 12 w 177"/>
              <a:gd name="T37" fmla="*/ 15 h 154"/>
              <a:gd name="T38" fmla="*/ 12 w 177"/>
              <a:gd name="T39" fmla="*/ 92 h 154"/>
              <a:gd name="T40" fmla="*/ 15 w 177"/>
              <a:gd name="T41" fmla="*/ 95 h 154"/>
              <a:gd name="T42" fmla="*/ 163 w 177"/>
              <a:gd name="T43" fmla="*/ 95 h 154"/>
              <a:gd name="T44" fmla="*/ 165 w 177"/>
              <a:gd name="T45" fmla="*/ 92 h 154"/>
              <a:gd name="T46" fmla="*/ 165 w 177"/>
              <a:gd name="T47" fmla="*/ 1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7" h="154">
                <a:moveTo>
                  <a:pt x="177" y="115"/>
                </a:moveTo>
                <a:cubicBezTo>
                  <a:pt x="177" y="123"/>
                  <a:pt x="171" y="130"/>
                  <a:pt x="163" y="130"/>
                </a:cubicBezTo>
                <a:cubicBezTo>
                  <a:pt x="112" y="130"/>
                  <a:pt x="112" y="130"/>
                  <a:pt x="112" y="130"/>
                </a:cubicBezTo>
                <a:cubicBezTo>
                  <a:pt x="112" y="138"/>
                  <a:pt x="118" y="145"/>
                  <a:pt x="118" y="148"/>
                </a:cubicBezTo>
                <a:cubicBezTo>
                  <a:pt x="118" y="151"/>
                  <a:pt x="115" y="154"/>
                  <a:pt x="112" y="154"/>
                </a:cubicBezTo>
                <a:cubicBezTo>
                  <a:pt x="65" y="154"/>
                  <a:pt x="65" y="154"/>
                  <a:pt x="65" y="154"/>
                </a:cubicBezTo>
                <a:cubicBezTo>
                  <a:pt x="62" y="154"/>
                  <a:pt x="59" y="151"/>
                  <a:pt x="59" y="148"/>
                </a:cubicBezTo>
                <a:cubicBezTo>
                  <a:pt x="59" y="144"/>
                  <a:pt x="65" y="138"/>
                  <a:pt x="65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3"/>
                  <a:pt x="0" y="1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7" y="7"/>
                  <a:pt x="177" y="15"/>
                </a:cubicBezTo>
                <a:lnTo>
                  <a:pt x="177" y="115"/>
                </a:lnTo>
                <a:close/>
                <a:moveTo>
                  <a:pt x="165" y="15"/>
                </a:moveTo>
                <a:cubicBezTo>
                  <a:pt x="165" y="13"/>
                  <a:pt x="164" y="12"/>
                  <a:pt x="163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3" y="12"/>
                  <a:pt x="12" y="13"/>
                  <a:pt x="12" y="15"/>
                </a:cubicBezTo>
                <a:cubicBezTo>
                  <a:pt x="12" y="92"/>
                  <a:pt x="12" y="92"/>
                  <a:pt x="12" y="92"/>
                </a:cubicBezTo>
                <a:cubicBezTo>
                  <a:pt x="12" y="93"/>
                  <a:pt x="13" y="95"/>
                  <a:pt x="15" y="95"/>
                </a:cubicBezTo>
                <a:cubicBezTo>
                  <a:pt x="163" y="95"/>
                  <a:pt x="163" y="95"/>
                  <a:pt x="163" y="95"/>
                </a:cubicBezTo>
                <a:cubicBezTo>
                  <a:pt x="164" y="95"/>
                  <a:pt x="165" y="93"/>
                  <a:pt x="165" y="92"/>
                </a:cubicBezTo>
                <a:lnTo>
                  <a:pt x="165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Freeform 120"/>
          <p:cNvSpPr>
            <a:spLocks noEditPoints="1"/>
          </p:cNvSpPr>
          <p:nvPr/>
        </p:nvSpPr>
        <p:spPr bwMode="auto">
          <a:xfrm>
            <a:off x="3272179" y="2283695"/>
            <a:ext cx="205926" cy="136887"/>
          </a:xfrm>
          <a:custGeom>
            <a:avLst/>
            <a:gdLst>
              <a:gd name="T0" fmla="*/ 177 w 177"/>
              <a:gd name="T1" fmla="*/ 100 h 118"/>
              <a:gd name="T2" fmla="*/ 177 w 177"/>
              <a:gd name="T3" fmla="*/ 109 h 118"/>
              <a:gd name="T4" fmla="*/ 163 w 177"/>
              <a:gd name="T5" fmla="*/ 118 h 118"/>
              <a:gd name="T6" fmla="*/ 15 w 177"/>
              <a:gd name="T7" fmla="*/ 118 h 118"/>
              <a:gd name="T8" fmla="*/ 0 w 177"/>
              <a:gd name="T9" fmla="*/ 109 h 118"/>
              <a:gd name="T10" fmla="*/ 0 w 177"/>
              <a:gd name="T11" fmla="*/ 100 h 118"/>
              <a:gd name="T12" fmla="*/ 15 w 177"/>
              <a:gd name="T13" fmla="*/ 100 h 118"/>
              <a:gd name="T14" fmla="*/ 163 w 177"/>
              <a:gd name="T15" fmla="*/ 100 h 118"/>
              <a:gd name="T16" fmla="*/ 177 w 177"/>
              <a:gd name="T17" fmla="*/ 100 h 118"/>
              <a:gd name="T18" fmla="*/ 24 w 177"/>
              <a:gd name="T19" fmla="*/ 80 h 118"/>
              <a:gd name="T20" fmla="*/ 24 w 177"/>
              <a:gd name="T21" fmla="*/ 14 h 118"/>
              <a:gd name="T22" fmla="*/ 38 w 177"/>
              <a:gd name="T23" fmla="*/ 0 h 118"/>
              <a:gd name="T24" fmla="*/ 139 w 177"/>
              <a:gd name="T25" fmla="*/ 0 h 118"/>
              <a:gd name="T26" fmla="*/ 154 w 177"/>
              <a:gd name="T27" fmla="*/ 14 h 118"/>
              <a:gd name="T28" fmla="*/ 154 w 177"/>
              <a:gd name="T29" fmla="*/ 80 h 118"/>
              <a:gd name="T30" fmla="*/ 139 w 177"/>
              <a:gd name="T31" fmla="*/ 94 h 118"/>
              <a:gd name="T32" fmla="*/ 38 w 177"/>
              <a:gd name="T33" fmla="*/ 94 h 118"/>
              <a:gd name="T34" fmla="*/ 24 w 177"/>
              <a:gd name="T35" fmla="*/ 80 h 118"/>
              <a:gd name="T36" fmla="*/ 36 w 177"/>
              <a:gd name="T37" fmla="*/ 80 h 118"/>
              <a:gd name="T38" fmla="*/ 38 w 177"/>
              <a:gd name="T39" fmla="*/ 82 h 118"/>
              <a:gd name="T40" fmla="*/ 139 w 177"/>
              <a:gd name="T41" fmla="*/ 82 h 118"/>
              <a:gd name="T42" fmla="*/ 142 w 177"/>
              <a:gd name="T43" fmla="*/ 80 h 118"/>
              <a:gd name="T44" fmla="*/ 142 w 177"/>
              <a:gd name="T45" fmla="*/ 14 h 118"/>
              <a:gd name="T46" fmla="*/ 139 w 177"/>
              <a:gd name="T47" fmla="*/ 12 h 118"/>
              <a:gd name="T48" fmla="*/ 38 w 177"/>
              <a:gd name="T49" fmla="*/ 12 h 118"/>
              <a:gd name="T50" fmla="*/ 36 w 177"/>
              <a:gd name="T51" fmla="*/ 14 h 118"/>
              <a:gd name="T52" fmla="*/ 36 w 177"/>
              <a:gd name="T53" fmla="*/ 80 h 118"/>
              <a:gd name="T54" fmla="*/ 98 w 177"/>
              <a:gd name="T55" fmla="*/ 108 h 118"/>
              <a:gd name="T56" fmla="*/ 96 w 177"/>
              <a:gd name="T57" fmla="*/ 106 h 118"/>
              <a:gd name="T58" fmla="*/ 81 w 177"/>
              <a:gd name="T59" fmla="*/ 106 h 118"/>
              <a:gd name="T60" fmla="*/ 80 w 177"/>
              <a:gd name="T61" fmla="*/ 108 h 118"/>
              <a:gd name="T62" fmla="*/ 81 w 177"/>
              <a:gd name="T63" fmla="*/ 109 h 118"/>
              <a:gd name="T64" fmla="*/ 96 w 177"/>
              <a:gd name="T65" fmla="*/ 109 h 118"/>
              <a:gd name="T66" fmla="*/ 98 w 177"/>
              <a:gd name="T67" fmla="*/ 10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118">
                <a:moveTo>
                  <a:pt x="177" y="100"/>
                </a:moveTo>
                <a:cubicBezTo>
                  <a:pt x="177" y="109"/>
                  <a:pt x="177" y="109"/>
                  <a:pt x="177" y="109"/>
                </a:cubicBezTo>
                <a:cubicBezTo>
                  <a:pt x="177" y="114"/>
                  <a:pt x="171" y="118"/>
                  <a:pt x="163" y="118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7" y="118"/>
                  <a:pt x="0" y="114"/>
                  <a:pt x="0" y="109"/>
                </a:cubicBezTo>
                <a:cubicBezTo>
                  <a:pt x="0" y="100"/>
                  <a:pt x="0" y="100"/>
                  <a:pt x="0" y="100"/>
                </a:cubicBezTo>
                <a:cubicBezTo>
                  <a:pt x="15" y="100"/>
                  <a:pt x="15" y="100"/>
                  <a:pt x="15" y="100"/>
                </a:cubicBezTo>
                <a:cubicBezTo>
                  <a:pt x="163" y="100"/>
                  <a:pt x="163" y="100"/>
                  <a:pt x="163" y="100"/>
                </a:cubicBezTo>
                <a:lnTo>
                  <a:pt x="177" y="100"/>
                </a:lnTo>
                <a:close/>
                <a:moveTo>
                  <a:pt x="24" y="80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7" y="0"/>
                  <a:pt x="154" y="6"/>
                  <a:pt x="154" y="14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4" y="88"/>
                  <a:pt x="147" y="94"/>
                  <a:pt x="139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30" y="94"/>
                  <a:pt x="24" y="88"/>
                  <a:pt x="24" y="80"/>
                </a:cubicBezTo>
                <a:close/>
                <a:moveTo>
                  <a:pt x="36" y="80"/>
                </a:moveTo>
                <a:cubicBezTo>
                  <a:pt x="36" y="81"/>
                  <a:pt x="37" y="82"/>
                  <a:pt x="38" y="82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41" y="82"/>
                  <a:pt x="142" y="81"/>
                  <a:pt x="142" y="80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142" y="13"/>
                  <a:pt x="141" y="12"/>
                  <a:pt x="139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7" y="12"/>
                  <a:pt x="36" y="13"/>
                  <a:pt x="36" y="14"/>
                </a:cubicBezTo>
                <a:lnTo>
                  <a:pt x="36" y="80"/>
                </a:lnTo>
                <a:close/>
                <a:moveTo>
                  <a:pt x="98" y="108"/>
                </a:moveTo>
                <a:cubicBezTo>
                  <a:pt x="98" y="107"/>
                  <a:pt x="97" y="106"/>
                  <a:pt x="96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6"/>
                  <a:pt x="80" y="107"/>
                  <a:pt x="80" y="108"/>
                </a:cubicBezTo>
                <a:cubicBezTo>
                  <a:pt x="80" y="108"/>
                  <a:pt x="81" y="109"/>
                  <a:pt x="81" y="109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7" y="109"/>
                  <a:pt x="98" y="108"/>
                  <a:pt x="98" y="10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121"/>
          <p:cNvSpPr>
            <a:spLocks noEditPoints="1"/>
          </p:cNvSpPr>
          <p:nvPr/>
        </p:nvSpPr>
        <p:spPr bwMode="auto">
          <a:xfrm>
            <a:off x="3525717" y="2269412"/>
            <a:ext cx="123793" cy="151170"/>
          </a:xfrm>
          <a:custGeom>
            <a:avLst/>
            <a:gdLst>
              <a:gd name="T0" fmla="*/ 107 w 107"/>
              <a:gd name="T1" fmla="*/ 115 h 130"/>
              <a:gd name="T2" fmla="*/ 92 w 107"/>
              <a:gd name="T3" fmla="*/ 130 h 130"/>
              <a:gd name="T4" fmla="*/ 15 w 107"/>
              <a:gd name="T5" fmla="*/ 130 h 130"/>
              <a:gd name="T6" fmla="*/ 0 w 107"/>
              <a:gd name="T7" fmla="*/ 115 h 130"/>
              <a:gd name="T8" fmla="*/ 0 w 107"/>
              <a:gd name="T9" fmla="*/ 15 h 130"/>
              <a:gd name="T10" fmla="*/ 15 w 107"/>
              <a:gd name="T11" fmla="*/ 0 h 130"/>
              <a:gd name="T12" fmla="*/ 92 w 107"/>
              <a:gd name="T13" fmla="*/ 0 h 130"/>
              <a:gd name="T14" fmla="*/ 107 w 107"/>
              <a:gd name="T15" fmla="*/ 15 h 130"/>
              <a:gd name="T16" fmla="*/ 107 w 107"/>
              <a:gd name="T17" fmla="*/ 115 h 130"/>
              <a:gd name="T18" fmla="*/ 95 w 107"/>
              <a:gd name="T19" fmla="*/ 15 h 130"/>
              <a:gd name="T20" fmla="*/ 92 w 107"/>
              <a:gd name="T21" fmla="*/ 12 h 130"/>
              <a:gd name="T22" fmla="*/ 15 w 107"/>
              <a:gd name="T23" fmla="*/ 12 h 130"/>
              <a:gd name="T24" fmla="*/ 12 w 107"/>
              <a:gd name="T25" fmla="*/ 15 h 130"/>
              <a:gd name="T26" fmla="*/ 12 w 107"/>
              <a:gd name="T27" fmla="*/ 103 h 130"/>
              <a:gd name="T28" fmla="*/ 15 w 107"/>
              <a:gd name="T29" fmla="*/ 106 h 130"/>
              <a:gd name="T30" fmla="*/ 92 w 107"/>
              <a:gd name="T31" fmla="*/ 106 h 130"/>
              <a:gd name="T32" fmla="*/ 95 w 107"/>
              <a:gd name="T33" fmla="*/ 103 h 130"/>
              <a:gd name="T34" fmla="*/ 95 w 107"/>
              <a:gd name="T35" fmla="*/ 15 h 130"/>
              <a:gd name="T36" fmla="*/ 53 w 107"/>
              <a:gd name="T37" fmla="*/ 112 h 130"/>
              <a:gd name="T38" fmla="*/ 47 w 107"/>
              <a:gd name="T39" fmla="*/ 118 h 130"/>
              <a:gd name="T40" fmla="*/ 53 w 107"/>
              <a:gd name="T41" fmla="*/ 124 h 130"/>
              <a:gd name="T42" fmla="*/ 59 w 107"/>
              <a:gd name="T43" fmla="*/ 118 h 130"/>
              <a:gd name="T44" fmla="*/ 53 w 107"/>
              <a:gd name="T45" fmla="*/ 11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7" h="130">
                <a:moveTo>
                  <a:pt x="107" y="115"/>
                </a:moveTo>
                <a:cubicBezTo>
                  <a:pt x="107" y="123"/>
                  <a:pt x="100" y="130"/>
                  <a:pt x="92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3"/>
                  <a:pt x="0" y="1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100" y="0"/>
                  <a:pt x="107" y="6"/>
                  <a:pt x="107" y="15"/>
                </a:cubicBezTo>
                <a:lnTo>
                  <a:pt x="107" y="115"/>
                </a:lnTo>
                <a:close/>
                <a:moveTo>
                  <a:pt x="95" y="15"/>
                </a:moveTo>
                <a:cubicBezTo>
                  <a:pt x="95" y="13"/>
                  <a:pt x="93" y="12"/>
                  <a:pt x="92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3" y="12"/>
                  <a:pt x="12" y="13"/>
                  <a:pt x="12" y="15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5"/>
                  <a:pt x="13" y="106"/>
                  <a:pt x="15" y="106"/>
                </a:cubicBezTo>
                <a:cubicBezTo>
                  <a:pt x="92" y="106"/>
                  <a:pt x="92" y="106"/>
                  <a:pt x="92" y="106"/>
                </a:cubicBezTo>
                <a:cubicBezTo>
                  <a:pt x="93" y="106"/>
                  <a:pt x="95" y="105"/>
                  <a:pt x="95" y="103"/>
                </a:cubicBezTo>
                <a:lnTo>
                  <a:pt x="95" y="15"/>
                </a:lnTo>
                <a:close/>
                <a:moveTo>
                  <a:pt x="53" y="112"/>
                </a:moveTo>
                <a:cubicBezTo>
                  <a:pt x="50" y="112"/>
                  <a:pt x="47" y="115"/>
                  <a:pt x="47" y="118"/>
                </a:cubicBezTo>
                <a:cubicBezTo>
                  <a:pt x="47" y="121"/>
                  <a:pt x="50" y="124"/>
                  <a:pt x="53" y="124"/>
                </a:cubicBezTo>
                <a:cubicBezTo>
                  <a:pt x="57" y="124"/>
                  <a:pt x="59" y="121"/>
                  <a:pt x="59" y="118"/>
                </a:cubicBezTo>
                <a:cubicBezTo>
                  <a:pt x="59" y="115"/>
                  <a:pt x="57" y="112"/>
                  <a:pt x="53" y="1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122"/>
          <p:cNvSpPr>
            <a:spLocks noEditPoints="1"/>
          </p:cNvSpPr>
          <p:nvPr/>
        </p:nvSpPr>
        <p:spPr bwMode="auto">
          <a:xfrm>
            <a:off x="3739975" y="2269411"/>
            <a:ext cx="165454" cy="164264"/>
          </a:xfrm>
          <a:custGeom>
            <a:avLst/>
            <a:gdLst>
              <a:gd name="T0" fmla="*/ 142 w 142"/>
              <a:gd name="T1" fmla="*/ 13 h 142"/>
              <a:gd name="T2" fmla="*/ 142 w 142"/>
              <a:gd name="T3" fmla="*/ 129 h 142"/>
              <a:gd name="T4" fmla="*/ 129 w 142"/>
              <a:gd name="T5" fmla="*/ 142 h 142"/>
              <a:gd name="T6" fmla="*/ 13 w 142"/>
              <a:gd name="T7" fmla="*/ 142 h 142"/>
              <a:gd name="T8" fmla="*/ 0 w 142"/>
              <a:gd name="T9" fmla="*/ 129 h 142"/>
              <a:gd name="T10" fmla="*/ 0 w 142"/>
              <a:gd name="T11" fmla="*/ 13 h 142"/>
              <a:gd name="T12" fmla="*/ 13 w 142"/>
              <a:gd name="T13" fmla="*/ 0 h 142"/>
              <a:gd name="T14" fmla="*/ 129 w 142"/>
              <a:gd name="T15" fmla="*/ 0 h 142"/>
              <a:gd name="T16" fmla="*/ 142 w 142"/>
              <a:gd name="T17" fmla="*/ 13 h 142"/>
              <a:gd name="T18" fmla="*/ 135 w 142"/>
              <a:gd name="T19" fmla="*/ 13 h 142"/>
              <a:gd name="T20" fmla="*/ 129 w 142"/>
              <a:gd name="T21" fmla="*/ 6 h 142"/>
              <a:gd name="T22" fmla="*/ 13 w 142"/>
              <a:gd name="T23" fmla="*/ 6 h 142"/>
              <a:gd name="T24" fmla="*/ 6 w 142"/>
              <a:gd name="T25" fmla="*/ 13 h 142"/>
              <a:gd name="T26" fmla="*/ 6 w 142"/>
              <a:gd name="T27" fmla="*/ 129 h 142"/>
              <a:gd name="T28" fmla="*/ 13 w 142"/>
              <a:gd name="T29" fmla="*/ 135 h 142"/>
              <a:gd name="T30" fmla="*/ 129 w 142"/>
              <a:gd name="T31" fmla="*/ 135 h 142"/>
              <a:gd name="T32" fmla="*/ 135 w 142"/>
              <a:gd name="T33" fmla="*/ 129 h 142"/>
              <a:gd name="T34" fmla="*/ 135 w 142"/>
              <a:gd name="T35" fmla="*/ 13 h 142"/>
              <a:gd name="T36" fmla="*/ 130 w 142"/>
              <a:gd name="T37" fmla="*/ 13 h 142"/>
              <a:gd name="T38" fmla="*/ 130 w 142"/>
              <a:gd name="T39" fmla="*/ 52 h 142"/>
              <a:gd name="T40" fmla="*/ 113 w 142"/>
              <a:gd name="T41" fmla="*/ 47 h 142"/>
              <a:gd name="T42" fmla="*/ 53 w 142"/>
              <a:gd name="T43" fmla="*/ 46 h 142"/>
              <a:gd name="T44" fmla="*/ 52 w 142"/>
              <a:gd name="T45" fmla="*/ 47 h 142"/>
              <a:gd name="T46" fmla="*/ 46 w 142"/>
              <a:gd name="T47" fmla="*/ 34 h 142"/>
              <a:gd name="T48" fmla="*/ 24 w 142"/>
              <a:gd name="T49" fmla="*/ 34 h 142"/>
              <a:gd name="T50" fmla="*/ 32 w 142"/>
              <a:gd name="T51" fmla="*/ 52 h 142"/>
              <a:gd name="T52" fmla="*/ 11 w 142"/>
              <a:gd name="T53" fmla="*/ 64 h 142"/>
              <a:gd name="T54" fmla="*/ 11 w 142"/>
              <a:gd name="T55" fmla="*/ 13 h 142"/>
              <a:gd name="T56" fmla="*/ 13 w 142"/>
              <a:gd name="T57" fmla="*/ 11 h 142"/>
              <a:gd name="T58" fmla="*/ 129 w 142"/>
              <a:gd name="T59" fmla="*/ 11 h 142"/>
              <a:gd name="T60" fmla="*/ 130 w 142"/>
              <a:gd name="T61" fmla="*/ 13 h 142"/>
              <a:gd name="T62" fmla="*/ 81 w 142"/>
              <a:gd name="T63" fmla="*/ 97 h 142"/>
              <a:gd name="T64" fmla="*/ 130 w 142"/>
              <a:gd name="T65" fmla="*/ 83 h 142"/>
              <a:gd name="T66" fmla="*/ 130 w 142"/>
              <a:gd name="T67" fmla="*/ 129 h 142"/>
              <a:gd name="T68" fmla="*/ 129 w 142"/>
              <a:gd name="T69" fmla="*/ 131 h 142"/>
              <a:gd name="T70" fmla="*/ 13 w 142"/>
              <a:gd name="T71" fmla="*/ 131 h 142"/>
              <a:gd name="T72" fmla="*/ 11 w 142"/>
              <a:gd name="T73" fmla="*/ 129 h 142"/>
              <a:gd name="T74" fmla="*/ 11 w 142"/>
              <a:gd name="T75" fmla="*/ 116 h 142"/>
              <a:gd name="T76" fmla="*/ 77 w 142"/>
              <a:gd name="T77" fmla="*/ 98 h 142"/>
              <a:gd name="T78" fmla="*/ 57 w 142"/>
              <a:gd name="T79" fmla="*/ 57 h 142"/>
              <a:gd name="T80" fmla="*/ 59 w 142"/>
              <a:gd name="T81" fmla="*/ 57 h 142"/>
              <a:gd name="T82" fmla="*/ 121 w 142"/>
              <a:gd name="T83" fmla="*/ 68 h 142"/>
              <a:gd name="T84" fmla="*/ 119 w 142"/>
              <a:gd name="T85" fmla="*/ 72 h 142"/>
              <a:gd name="T86" fmla="*/ 95 w 142"/>
              <a:gd name="T87" fmla="*/ 78 h 142"/>
              <a:gd name="T88" fmla="*/ 86 w 142"/>
              <a:gd name="T89" fmla="*/ 59 h 142"/>
              <a:gd name="T90" fmla="*/ 64 w 142"/>
              <a:gd name="T91" fmla="*/ 61 h 142"/>
              <a:gd name="T92" fmla="*/ 81 w 142"/>
              <a:gd name="T93" fmla="*/ 97 h 142"/>
              <a:gd name="T94" fmla="*/ 22 w 142"/>
              <a:gd name="T95" fmla="*/ 92 h 142"/>
              <a:gd name="T96" fmla="*/ 38 w 142"/>
              <a:gd name="T97" fmla="*/ 64 h 142"/>
              <a:gd name="T98" fmla="*/ 50 w 142"/>
              <a:gd name="T99" fmla="*/ 89 h 142"/>
              <a:gd name="T100" fmla="*/ 26 w 142"/>
              <a:gd name="T101" fmla="*/ 94 h 142"/>
              <a:gd name="T102" fmla="*/ 22 w 142"/>
              <a:gd name="T103" fmla="*/ 9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2" h="142">
                <a:moveTo>
                  <a:pt x="142" y="13"/>
                </a:moveTo>
                <a:cubicBezTo>
                  <a:pt x="142" y="129"/>
                  <a:pt x="142" y="129"/>
                  <a:pt x="142" y="129"/>
                </a:cubicBezTo>
                <a:cubicBezTo>
                  <a:pt x="142" y="136"/>
                  <a:pt x="136" y="142"/>
                  <a:pt x="129" y="142"/>
                </a:cubicBezTo>
                <a:cubicBezTo>
                  <a:pt x="13" y="142"/>
                  <a:pt x="13" y="142"/>
                  <a:pt x="13" y="142"/>
                </a:cubicBezTo>
                <a:cubicBezTo>
                  <a:pt x="5" y="142"/>
                  <a:pt x="0" y="136"/>
                  <a:pt x="0" y="12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3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36" y="0"/>
                  <a:pt x="142" y="6"/>
                  <a:pt x="142" y="13"/>
                </a:cubicBezTo>
                <a:close/>
                <a:moveTo>
                  <a:pt x="135" y="13"/>
                </a:moveTo>
                <a:cubicBezTo>
                  <a:pt x="135" y="9"/>
                  <a:pt x="132" y="6"/>
                  <a:pt x="129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9" y="6"/>
                  <a:pt x="6" y="9"/>
                  <a:pt x="6" y="13"/>
                </a:cubicBezTo>
                <a:cubicBezTo>
                  <a:pt x="6" y="129"/>
                  <a:pt x="6" y="129"/>
                  <a:pt x="6" y="129"/>
                </a:cubicBezTo>
                <a:cubicBezTo>
                  <a:pt x="6" y="132"/>
                  <a:pt x="9" y="135"/>
                  <a:pt x="13" y="135"/>
                </a:cubicBezTo>
                <a:cubicBezTo>
                  <a:pt x="129" y="135"/>
                  <a:pt x="129" y="135"/>
                  <a:pt x="129" y="135"/>
                </a:cubicBezTo>
                <a:cubicBezTo>
                  <a:pt x="132" y="135"/>
                  <a:pt x="135" y="132"/>
                  <a:pt x="135" y="129"/>
                </a:cubicBezTo>
                <a:lnTo>
                  <a:pt x="135" y="13"/>
                </a:lnTo>
                <a:close/>
                <a:moveTo>
                  <a:pt x="130" y="13"/>
                </a:moveTo>
                <a:cubicBezTo>
                  <a:pt x="130" y="52"/>
                  <a:pt x="130" y="52"/>
                  <a:pt x="130" y="52"/>
                </a:cubicBezTo>
                <a:cubicBezTo>
                  <a:pt x="125" y="50"/>
                  <a:pt x="119" y="49"/>
                  <a:pt x="113" y="47"/>
                </a:cubicBezTo>
                <a:cubicBezTo>
                  <a:pt x="94" y="43"/>
                  <a:pt x="74" y="43"/>
                  <a:pt x="53" y="46"/>
                </a:cubicBezTo>
                <a:cubicBezTo>
                  <a:pt x="53" y="47"/>
                  <a:pt x="53" y="47"/>
                  <a:pt x="52" y="47"/>
                </a:cubicBezTo>
                <a:cubicBezTo>
                  <a:pt x="46" y="34"/>
                  <a:pt x="46" y="34"/>
                  <a:pt x="46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32" y="52"/>
                  <a:pt x="32" y="52"/>
                  <a:pt x="32" y="52"/>
                </a:cubicBezTo>
                <a:cubicBezTo>
                  <a:pt x="24" y="55"/>
                  <a:pt x="17" y="59"/>
                  <a:pt x="11" y="64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2"/>
                  <a:pt x="12" y="11"/>
                  <a:pt x="13" y="11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30" y="11"/>
                  <a:pt x="130" y="12"/>
                  <a:pt x="130" y="13"/>
                </a:cubicBezTo>
                <a:close/>
                <a:moveTo>
                  <a:pt x="81" y="97"/>
                </a:moveTo>
                <a:cubicBezTo>
                  <a:pt x="130" y="83"/>
                  <a:pt x="130" y="83"/>
                  <a:pt x="130" y="83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0" y="130"/>
                  <a:pt x="130" y="131"/>
                  <a:pt x="129" y="131"/>
                </a:cubicBezTo>
                <a:cubicBezTo>
                  <a:pt x="13" y="131"/>
                  <a:pt x="13" y="131"/>
                  <a:pt x="13" y="131"/>
                </a:cubicBezTo>
                <a:cubicBezTo>
                  <a:pt x="12" y="131"/>
                  <a:pt x="11" y="130"/>
                  <a:pt x="11" y="129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77" y="98"/>
                  <a:pt x="77" y="98"/>
                  <a:pt x="77" y="98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91" y="51"/>
                  <a:pt x="111" y="58"/>
                  <a:pt x="121" y="68"/>
                </a:cubicBezTo>
                <a:cubicBezTo>
                  <a:pt x="123" y="70"/>
                  <a:pt x="121" y="71"/>
                  <a:pt x="119" y="72"/>
                </a:cubicBezTo>
                <a:cubicBezTo>
                  <a:pt x="119" y="72"/>
                  <a:pt x="113" y="73"/>
                  <a:pt x="95" y="78"/>
                </a:cubicBezTo>
                <a:cubicBezTo>
                  <a:pt x="86" y="59"/>
                  <a:pt x="86" y="59"/>
                  <a:pt x="86" y="59"/>
                </a:cubicBezTo>
                <a:cubicBezTo>
                  <a:pt x="80" y="59"/>
                  <a:pt x="72" y="59"/>
                  <a:pt x="64" y="61"/>
                </a:cubicBezTo>
                <a:lnTo>
                  <a:pt x="81" y="97"/>
                </a:lnTo>
                <a:close/>
                <a:moveTo>
                  <a:pt x="22" y="92"/>
                </a:moveTo>
                <a:cubicBezTo>
                  <a:pt x="21" y="82"/>
                  <a:pt x="24" y="71"/>
                  <a:pt x="38" y="64"/>
                </a:cubicBezTo>
                <a:cubicBezTo>
                  <a:pt x="50" y="89"/>
                  <a:pt x="50" y="89"/>
                  <a:pt x="50" y="89"/>
                </a:cubicBezTo>
                <a:cubicBezTo>
                  <a:pt x="26" y="94"/>
                  <a:pt x="26" y="94"/>
                  <a:pt x="26" y="94"/>
                </a:cubicBezTo>
                <a:cubicBezTo>
                  <a:pt x="24" y="95"/>
                  <a:pt x="23" y="94"/>
                  <a:pt x="22" y="9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123"/>
          <p:cNvSpPr>
            <a:spLocks noEditPoints="1"/>
          </p:cNvSpPr>
          <p:nvPr/>
        </p:nvSpPr>
        <p:spPr bwMode="auto">
          <a:xfrm>
            <a:off x="3947089" y="2269411"/>
            <a:ext cx="205926" cy="178547"/>
          </a:xfrm>
          <a:custGeom>
            <a:avLst/>
            <a:gdLst>
              <a:gd name="T0" fmla="*/ 163 w 178"/>
              <a:gd name="T1" fmla="*/ 154 h 154"/>
              <a:gd name="T2" fmla="*/ 0 w 178"/>
              <a:gd name="T3" fmla="*/ 139 h 154"/>
              <a:gd name="T4" fmla="*/ 15 w 178"/>
              <a:gd name="T5" fmla="*/ 0 h 154"/>
              <a:gd name="T6" fmla="*/ 178 w 178"/>
              <a:gd name="T7" fmla="*/ 15 h 154"/>
              <a:gd name="T8" fmla="*/ 36 w 178"/>
              <a:gd name="T9" fmla="*/ 18 h 154"/>
              <a:gd name="T10" fmla="*/ 18 w 178"/>
              <a:gd name="T11" fmla="*/ 12 h 154"/>
              <a:gd name="T12" fmla="*/ 12 w 178"/>
              <a:gd name="T13" fmla="*/ 29 h 154"/>
              <a:gd name="T14" fmla="*/ 30 w 178"/>
              <a:gd name="T15" fmla="*/ 35 h 154"/>
              <a:gd name="T16" fmla="*/ 36 w 178"/>
              <a:gd name="T17" fmla="*/ 18 h 154"/>
              <a:gd name="T18" fmla="*/ 30 w 178"/>
              <a:gd name="T19" fmla="*/ 47 h 154"/>
              <a:gd name="T20" fmla="*/ 12 w 178"/>
              <a:gd name="T21" fmla="*/ 53 h 154"/>
              <a:gd name="T22" fmla="*/ 18 w 178"/>
              <a:gd name="T23" fmla="*/ 71 h 154"/>
              <a:gd name="T24" fmla="*/ 36 w 178"/>
              <a:gd name="T25" fmla="*/ 65 h 154"/>
              <a:gd name="T26" fmla="*/ 36 w 178"/>
              <a:gd name="T27" fmla="*/ 89 h 154"/>
              <a:gd name="T28" fmla="*/ 18 w 178"/>
              <a:gd name="T29" fmla="*/ 83 h 154"/>
              <a:gd name="T30" fmla="*/ 12 w 178"/>
              <a:gd name="T31" fmla="*/ 100 h 154"/>
              <a:gd name="T32" fmla="*/ 30 w 178"/>
              <a:gd name="T33" fmla="*/ 106 h 154"/>
              <a:gd name="T34" fmla="*/ 36 w 178"/>
              <a:gd name="T35" fmla="*/ 89 h 154"/>
              <a:gd name="T36" fmla="*/ 30 w 178"/>
              <a:gd name="T37" fmla="*/ 118 h 154"/>
              <a:gd name="T38" fmla="*/ 12 w 178"/>
              <a:gd name="T39" fmla="*/ 124 h 154"/>
              <a:gd name="T40" fmla="*/ 18 w 178"/>
              <a:gd name="T41" fmla="*/ 142 h 154"/>
              <a:gd name="T42" fmla="*/ 36 w 178"/>
              <a:gd name="T43" fmla="*/ 136 h 154"/>
              <a:gd name="T44" fmla="*/ 130 w 178"/>
              <a:gd name="T45" fmla="*/ 18 h 154"/>
              <a:gd name="T46" fmla="*/ 53 w 178"/>
              <a:gd name="T47" fmla="*/ 12 h 154"/>
              <a:gd name="T48" fmla="*/ 47 w 178"/>
              <a:gd name="T49" fmla="*/ 65 h 154"/>
              <a:gd name="T50" fmla="*/ 124 w 178"/>
              <a:gd name="T51" fmla="*/ 71 h 154"/>
              <a:gd name="T52" fmla="*/ 130 w 178"/>
              <a:gd name="T53" fmla="*/ 18 h 154"/>
              <a:gd name="T54" fmla="*/ 124 w 178"/>
              <a:gd name="T55" fmla="*/ 83 h 154"/>
              <a:gd name="T56" fmla="*/ 47 w 178"/>
              <a:gd name="T57" fmla="*/ 89 h 154"/>
              <a:gd name="T58" fmla="*/ 53 w 178"/>
              <a:gd name="T59" fmla="*/ 142 h 154"/>
              <a:gd name="T60" fmla="*/ 130 w 178"/>
              <a:gd name="T61" fmla="*/ 136 h 154"/>
              <a:gd name="T62" fmla="*/ 166 w 178"/>
              <a:gd name="T63" fmla="*/ 18 h 154"/>
              <a:gd name="T64" fmla="*/ 148 w 178"/>
              <a:gd name="T65" fmla="*/ 12 h 154"/>
              <a:gd name="T66" fmla="*/ 142 w 178"/>
              <a:gd name="T67" fmla="*/ 29 h 154"/>
              <a:gd name="T68" fmla="*/ 160 w 178"/>
              <a:gd name="T69" fmla="*/ 35 h 154"/>
              <a:gd name="T70" fmla="*/ 166 w 178"/>
              <a:gd name="T71" fmla="*/ 18 h 154"/>
              <a:gd name="T72" fmla="*/ 160 w 178"/>
              <a:gd name="T73" fmla="*/ 47 h 154"/>
              <a:gd name="T74" fmla="*/ 142 w 178"/>
              <a:gd name="T75" fmla="*/ 53 h 154"/>
              <a:gd name="T76" fmla="*/ 148 w 178"/>
              <a:gd name="T77" fmla="*/ 71 h 154"/>
              <a:gd name="T78" fmla="*/ 166 w 178"/>
              <a:gd name="T79" fmla="*/ 65 h 154"/>
              <a:gd name="T80" fmla="*/ 166 w 178"/>
              <a:gd name="T81" fmla="*/ 89 h 154"/>
              <a:gd name="T82" fmla="*/ 148 w 178"/>
              <a:gd name="T83" fmla="*/ 83 h 154"/>
              <a:gd name="T84" fmla="*/ 142 w 178"/>
              <a:gd name="T85" fmla="*/ 100 h 154"/>
              <a:gd name="T86" fmla="*/ 160 w 178"/>
              <a:gd name="T87" fmla="*/ 106 h 154"/>
              <a:gd name="T88" fmla="*/ 166 w 178"/>
              <a:gd name="T89" fmla="*/ 89 h 154"/>
              <a:gd name="T90" fmla="*/ 160 w 178"/>
              <a:gd name="T91" fmla="*/ 118 h 154"/>
              <a:gd name="T92" fmla="*/ 142 w 178"/>
              <a:gd name="T93" fmla="*/ 124 h 154"/>
              <a:gd name="T94" fmla="*/ 148 w 178"/>
              <a:gd name="T95" fmla="*/ 142 h 154"/>
              <a:gd name="T96" fmla="*/ 166 w 178"/>
              <a:gd name="T97" fmla="*/ 13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8" h="154">
                <a:moveTo>
                  <a:pt x="178" y="139"/>
                </a:moveTo>
                <a:cubicBezTo>
                  <a:pt x="178" y="147"/>
                  <a:pt x="171" y="154"/>
                  <a:pt x="163" y="154"/>
                </a:cubicBezTo>
                <a:cubicBezTo>
                  <a:pt x="15" y="154"/>
                  <a:pt x="15" y="154"/>
                  <a:pt x="15" y="154"/>
                </a:cubicBezTo>
                <a:cubicBezTo>
                  <a:pt x="7" y="154"/>
                  <a:pt x="0" y="147"/>
                  <a:pt x="0" y="13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8" y="6"/>
                  <a:pt x="178" y="15"/>
                </a:cubicBezTo>
                <a:lnTo>
                  <a:pt x="178" y="139"/>
                </a:lnTo>
                <a:close/>
                <a:moveTo>
                  <a:pt x="36" y="18"/>
                </a:moveTo>
                <a:cubicBezTo>
                  <a:pt x="36" y="14"/>
                  <a:pt x="33" y="12"/>
                  <a:pt x="30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5" y="12"/>
                  <a:pt x="12" y="14"/>
                  <a:pt x="12" y="1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3"/>
                  <a:pt x="15" y="35"/>
                  <a:pt x="18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6" y="33"/>
                  <a:pt x="36" y="29"/>
                </a:cubicBezTo>
                <a:lnTo>
                  <a:pt x="36" y="18"/>
                </a:lnTo>
                <a:close/>
                <a:moveTo>
                  <a:pt x="36" y="53"/>
                </a:moveTo>
                <a:cubicBezTo>
                  <a:pt x="36" y="50"/>
                  <a:pt x="33" y="47"/>
                  <a:pt x="30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5" y="47"/>
                  <a:pt x="12" y="50"/>
                  <a:pt x="12" y="53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8"/>
                  <a:pt x="15" y="71"/>
                  <a:pt x="18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3" y="71"/>
                  <a:pt x="36" y="68"/>
                  <a:pt x="36" y="65"/>
                </a:cubicBezTo>
                <a:lnTo>
                  <a:pt x="36" y="53"/>
                </a:lnTo>
                <a:close/>
                <a:moveTo>
                  <a:pt x="36" y="89"/>
                </a:moveTo>
                <a:cubicBezTo>
                  <a:pt x="36" y="85"/>
                  <a:pt x="33" y="83"/>
                  <a:pt x="30" y="83"/>
                </a:cubicBezTo>
                <a:cubicBezTo>
                  <a:pt x="18" y="83"/>
                  <a:pt x="18" y="83"/>
                  <a:pt x="18" y="83"/>
                </a:cubicBezTo>
                <a:cubicBezTo>
                  <a:pt x="15" y="83"/>
                  <a:pt x="12" y="85"/>
                  <a:pt x="12" y="8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4"/>
                  <a:pt x="15" y="106"/>
                  <a:pt x="18" y="106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3" y="106"/>
                  <a:pt x="36" y="104"/>
                  <a:pt x="36" y="100"/>
                </a:cubicBezTo>
                <a:lnTo>
                  <a:pt x="36" y="89"/>
                </a:lnTo>
                <a:close/>
                <a:moveTo>
                  <a:pt x="36" y="124"/>
                </a:moveTo>
                <a:cubicBezTo>
                  <a:pt x="36" y="121"/>
                  <a:pt x="33" y="118"/>
                  <a:pt x="30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5" y="118"/>
                  <a:pt x="12" y="121"/>
                  <a:pt x="12" y="124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12" y="139"/>
                  <a:pt x="15" y="142"/>
                  <a:pt x="18" y="142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33" y="142"/>
                  <a:pt x="36" y="139"/>
                  <a:pt x="36" y="136"/>
                </a:cubicBezTo>
                <a:lnTo>
                  <a:pt x="36" y="124"/>
                </a:lnTo>
                <a:close/>
                <a:moveTo>
                  <a:pt x="130" y="18"/>
                </a:moveTo>
                <a:cubicBezTo>
                  <a:pt x="130" y="14"/>
                  <a:pt x="128" y="12"/>
                  <a:pt x="124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7" y="14"/>
                  <a:pt x="47" y="18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8"/>
                  <a:pt x="50" y="71"/>
                  <a:pt x="53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8" y="71"/>
                  <a:pt x="130" y="68"/>
                  <a:pt x="130" y="65"/>
                </a:cubicBezTo>
                <a:lnTo>
                  <a:pt x="130" y="18"/>
                </a:lnTo>
                <a:close/>
                <a:moveTo>
                  <a:pt x="130" y="89"/>
                </a:moveTo>
                <a:cubicBezTo>
                  <a:pt x="130" y="85"/>
                  <a:pt x="128" y="83"/>
                  <a:pt x="124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0" y="83"/>
                  <a:pt x="47" y="85"/>
                  <a:pt x="47" y="89"/>
                </a:cubicBezTo>
                <a:cubicBezTo>
                  <a:pt x="47" y="136"/>
                  <a:pt x="47" y="136"/>
                  <a:pt x="47" y="136"/>
                </a:cubicBezTo>
                <a:cubicBezTo>
                  <a:pt x="47" y="139"/>
                  <a:pt x="50" y="142"/>
                  <a:pt x="53" y="142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8" y="142"/>
                  <a:pt x="130" y="139"/>
                  <a:pt x="130" y="136"/>
                </a:cubicBezTo>
                <a:lnTo>
                  <a:pt x="130" y="89"/>
                </a:lnTo>
                <a:close/>
                <a:moveTo>
                  <a:pt x="166" y="18"/>
                </a:moveTo>
                <a:cubicBezTo>
                  <a:pt x="166" y="14"/>
                  <a:pt x="163" y="12"/>
                  <a:pt x="160" y="12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5" y="12"/>
                  <a:pt x="142" y="14"/>
                  <a:pt x="142" y="18"/>
                </a:cubicBezTo>
                <a:cubicBezTo>
                  <a:pt x="142" y="29"/>
                  <a:pt x="142" y="29"/>
                  <a:pt x="142" y="29"/>
                </a:cubicBezTo>
                <a:cubicBezTo>
                  <a:pt x="142" y="33"/>
                  <a:pt x="145" y="35"/>
                  <a:pt x="148" y="35"/>
                </a:cubicBezTo>
                <a:cubicBezTo>
                  <a:pt x="160" y="35"/>
                  <a:pt x="160" y="35"/>
                  <a:pt x="160" y="35"/>
                </a:cubicBezTo>
                <a:cubicBezTo>
                  <a:pt x="163" y="35"/>
                  <a:pt x="166" y="33"/>
                  <a:pt x="166" y="29"/>
                </a:cubicBezTo>
                <a:lnTo>
                  <a:pt x="166" y="18"/>
                </a:lnTo>
                <a:close/>
                <a:moveTo>
                  <a:pt x="166" y="53"/>
                </a:moveTo>
                <a:cubicBezTo>
                  <a:pt x="166" y="50"/>
                  <a:pt x="163" y="47"/>
                  <a:pt x="160" y="47"/>
                </a:cubicBezTo>
                <a:cubicBezTo>
                  <a:pt x="148" y="47"/>
                  <a:pt x="148" y="47"/>
                  <a:pt x="148" y="47"/>
                </a:cubicBezTo>
                <a:cubicBezTo>
                  <a:pt x="145" y="47"/>
                  <a:pt x="142" y="50"/>
                  <a:pt x="142" y="53"/>
                </a:cubicBezTo>
                <a:cubicBezTo>
                  <a:pt x="142" y="65"/>
                  <a:pt x="142" y="65"/>
                  <a:pt x="142" y="65"/>
                </a:cubicBezTo>
                <a:cubicBezTo>
                  <a:pt x="142" y="68"/>
                  <a:pt x="145" y="71"/>
                  <a:pt x="148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3" y="71"/>
                  <a:pt x="166" y="68"/>
                  <a:pt x="166" y="65"/>
                </a:cubicBezTo>
                <a:lnTo>
                  <a:pt x="166" y="53"/>
                </a:lnTo>
                <a:close/>
                <a:moveTo>
                  <a:pt x="166" y="89"/>
                </a:moveTo>
                <a:cubicBezTo>
                  <a:pt x="166" y="85"/>
                  <a:pt x="163" y="83"/>
                  <a:pt x="160" y="83"/>
                </a:cubicBezTo>
                <a:cubicBezTo>
                  <a:pt x="148" y="83"/>
                  <a:pt x="148" y="83"/>
                  <a:pt x="148" y="83"/>
                </a:cubicBezTo>
                <a:cubicBezTo>
                  <a:pt x="145" y="83"/>
                  <a:pt x="142" y="85"/>
                  <a:pt x="142" y="89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4"/>
                  <a:pt x="145" y="106"/>
                  <a:pt x="148" y="106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3" y="106"/>
                  <a:pt x="166" y="104"/>
                  <a:pt x="166" y="100"/>
                </a:cubicBezTo>
                <a:lnTo>
                  <a:pt x="166" y="89"/>
                </a:lnTo>
                <a:close/>
                <a:moveTo>
                  <a:pt x="166" y="124"/>
                </a:moveTo>
                <a:cubicBezTo>
                  <a:pt x="166" y="121"/>
                  <a:pt x="163" y="118"/>
                  <a:pt x="160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45" y="118"/>
                  <a:pt x="142" y="121"/>
                  <a:pt x="142" y="124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142" y="139"/>
                  <a:pt x="145" y="142"/>
                  <a:pt x="148" y="142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63" y="142"/>
                  <a:pt x="166" y="139"/>
                  <a:pt x="166" y="136"/>
                </a:cubicBezTo>
                <a:lnTo>
                  <a:pt x="166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124"/>
          <p:cNvSpPr>
            <a:spLocks noEditPoints="1"/>
          </p:cNvSpPr>
          <p:nvPr/>
        </p:nvSpPr>
        <p:spPr bwMode="auto">
          <a:xfrm>
            <a:off x="4199435" y="2255128"/>
            <a:ext cx="192831" cy="192831"/>
          </a:xfrm>
          <a:custGeom>
            <a:avLst/>
            <a:gdLst>
              <a:gd name="T0" fmla="*/ 166 w 166"/>
              <a:gd name="T1" fmla="*/ 83 h 166"/>
              <a:gd name="T2" fmla="*/ 83 w 166"/>
              <a:gd name="T3" fmla="*/ 166 h 166"/>
              <a:gd name="T4" fmla="*/ 0 w 166"/>
              <a:gd name="T5" fmla="*/ 83 h 166"/>
              <a:gd name="T6" fmla="*/ 83 w 166"/>
              <a:gd name="T7" fmla="*/ 0 h 166"/>
              <a:gd name="T8" fmla="*/ 166 w 166"/>
              <a:gd name="T9" fmla="*/ 83 h 166"/>
              <a:gd name="T10" fmla="*/ 38 w 166"/>
              <a:gd name="T11" fmla="*/ 98 h 166"/>
              <a:gd name="T12" fmla="*/ 36 w 166"/>
              <a:gd name="T13" fmla="*/ 83 h 166"/>
              <a:gd name="T14" fmla="*/ 38 w 166"/>
              <a:gd name="T15" fmla="*/ 67 h 166"/>
              <a:gd name="T16" fmla="*/ 20 w 166"/>
              <a:gd name="T17" fmla="*/ 49 h 166"/>
              <a:gd name="T18" fmla="*/ 12 w 166"/>
              <a:gd name="T19" fmla="*/ 83 h 166"/>
              <a:gd name="T20" fmla="*/ 20 w 166"/>
              <a:gd name="T21" fmla="*/ 116 h 166"/>
              <a:gd name="T22" fmla="*/ 38 w 166"/>
              <a:gd name="T23" fmla="*/ 98 h 166"/>
              <a:gd name="T24" fmla="*/ 119 w 166"/>
              <a:gd name="T25" fmla="*/ 83 h 166"/>
              <a:gd name="T26" fmla="*/ 83 w 166"/>
              <a:gd name="T27" fmla="*/ 47 h 166"/>
              <a:gd name="T28" fmla="*/ 48 w 166"/>
              <a:gd name="T29" fmla="*/ 83 h 166"/>
              <a:gd name="T30" fmla="*/ 83 w 166"/>
              <a:gd name="T31" fmla="*/ 118 h 166"/>
              <a:gd name="T32" fmla="*/ 119 w 166"/>
              <a:gd name="T33" fmla="*/ 83 h 166"/>
              <a:gd name="T34" fmla="*/ 50 w 166"/>
              <a:gd name="T35" fmla="*/ 20 h 166"/>
              <a:gd name="T36" fmla="*/ 68 w 166"/>
              <a:gd name="T37" fmla="*/ 38 h 166"/>
              <a:gd name="T38" fmla="*/ 83 w 166"/>
              <a:gd name="T39" fmla="*/ 36 h 166"/>
              <a:gd name="T40" fmla="*/ 99 w 166"/>
              <a:gd name="T41" fmla="*/ 38 h 166"/>
              <a:gd name="T42" fmla="*/ 116 w 166"/>
              <a:gd name="T43" fmla="*/ 20 h 166"/>
              <a:gd name="T44" fmla="*/ 83 w 166"/>
              <a:gd name="T45" fmla="*/ 12 h 166"/>
              <a:gd name="T46" fmla="*/ 50 w 166"/>
              <a:gd name="T47" fmla="*/ 20 h 166"/>
              <a:gd name="T48" fmla="*/ 116 w 166"/>
              <a:gd name="T49" fmla="*/ 145 h 166"/>
              <a:gd name="T50" fmla="*/ 99 w 166"/>
              <a:gd name="T51" fmla="*/ 128 h 166"/>
              <a:gd name="T52" fmla="*/ 83 w 166"/>
              <a:gd name="T53" fmla="*/ 130 h 166"/>
              <a:gd name="T54" fmla="*/ 68 w 166"/>
              <a:gd name="T55" fmla="*/ 128 h 166"/>
              <a:gd name="T56" fmla="*/ 50 w 166"/>
              <a:gd name="T57" fmla="*/ 145 h 166"/>
              <a:gd name="T58" fmla="*/ 83 w 166"/>
              <a:gd name="T59" fmla="*/ 154 h 166"/>
              <a:gd name="T60" fmla="*/ 116 w 166"/>
              <a:gd name="T61" fmla="*/ 145 h 166"/>
              <a:gd name="T62" fmla="*/ 146 w 166"/>
              <a:gd name="T63" fmla="*/ 116 h 166"/>
              <a:gd name="T64" fmla="*/ 154 w 166"/>
              <a:gd name="T65" fmla="*/ 83 h 166"/>
              <a:gd name="T66" fmla="*/ 146 w 166"/>
              <a:gd name="T67" fmla="*/ 49 h 166"/>
              <a:gd name="T68" fmla="*/ 128 w 166"/>
              <a:gd name="T69" fmla="*/ 67 h 166"/>
              <a:gd name="T70" fmla="*/ 130 w 166"/>
              <a:gd name="T71" fmla="*/ 83 h 166"/>
              <a:gd name="T72" fmla="*/ 128 w 166"/>
              <a:gd name="T73" fmla="*/ 98 h 166"/>
              <a:gd name="T74" fmla="*/ 146 w 166"/>
              <a:gd name="T75" fmla="*/ 11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6" h="166">
                <a:moveTo>
                  <a:pt x="166" y="83"/>
                </a:moveTo>
                <a:cubicBezTo>
                  <a:pt x="166" y="129"/>
                  <a:pt x="129" y="166"/>
                  <a:pt x="83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29" y="0"/>
                  <a:pt x="166" y="37"/>
                  <a:pt x="166" y="83"/>
                </a:cubicBezTo>
                <a:close/>
                <a:moveTo>
                  <a:pt x="38" y="98"/>
                </a:moveTo>
                <a:cubicBezTo>
                  <a:pt x="37" y="93"/>
                  <a:pt x="36" y="88"/>
                  <a:pt x="36" y="83"/>
                </a:cubicBezTo>
                <a:cubicBezTo>
                  <a:pt x="36" y="77"/>
                  <a:pt x="37" y="72"/>
                  <a:pt x="38" y="67"/>
                </a:cubicBezTo>
                <a:cubicBezTo>
                  <a:pt x="20" y="49"/>
                  <a:pt x="20" y="49"/>
                  <a:pt x="20" y="49"/>
                </a:cubicBezTo>
                <a:cubicBezTo>
                  <a:pt x="15" y="59"/>
                  <a:pt x="12" y="71"/>
                  <a:pt x="12" y="83"/>
                </a:cubicBezTo>
                <a:cubicBezTo>
                  <a:pt x="12" y="95"/>
                  <a:pt x="15" y="106"/>
                  <a:pt x="20" y="116"/>
                </a:cubicBezTo>
                <a:lnTo>
                  <a:pt x="38" y="98"/>
                </a:lnTo>
                <a:close/>
                <a:moveTo>
                  <a:pt x="119" y="83"/>
                </a:moveTo>
                <a:cubicBezTo>
                  <a:pt x="119" y="63"/>
                  <a:pt x="103" y="47"/>
                  <a:pt x="83" y="47"/>
                </a:cubicBezTo>
                <a:cubicBezTo>
                  <a:pt x="64" y="47"/>
                  <a:pt x="48" y="63"/>
                  <a:pt x="48" y="83"/>
                </a:cubicBezTo>
                <a:cubicBezTo>
                  <a:pt x="48" y="102"/>
                  <a:pt x="64" y="118"/>
                  <a:pt x="83" y="118"/>
                </a:cubicBezTo>
                <a:cubicBezTo>
                  <a:pt x="103" y="118"/>
                  <a:pt x="119" y="102"/>
                  <a:pt x="119" y="83"/>
                </a:cubicBezTo>
                <a:close/>
                <a:moveTo>
                  <a:pt x="50" y="20"/>
                </a:moveTo>
                <a:cubicBezTo>
                  <a:pt x="68" y="38"/>
                  <a:pt x="68" y="38"/>
                  <a:pt x="68" y="38"/>
                </a:cubicBezTo>
                <a:cubicBezTo>
                  <a:pt x="73" y="36"/>
                  <a:pt x="78" y="36"/>
                  <a:pt x="83" y="36"/>
                </a:cubicBezTo>
                <a:cubicBezTo>
                  <a:pt x="89" y="36"/>
                  <a:pt x="94" y="36"/>
                  <a:pt x="99" y="38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07" y="15"/>
                  <a:pt x="95" y="12"/>
                  <a:pt x="83" y="12"/>
                </a:cubicBezTo>
                <a:cubicBezTo>
                  <a:pt x="71" y="12"/>
                  <a:pt x="60" y="15"/>
                  <a:pt x="50" y="20"/>
                </a:cubicBezTo>
                <a:close/>
                <a:moveTo>
                  <a:pt x="116" y="145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29"/>
                  <a:pt x="89" y="130"/>
                  <a:pt x="83" y="130"/>
                </a:cubicBezTo>
                <a:cubicBezTo>
                  <a:pt x="78" y="130"/>
                  <a:pt x="73" y="129"/>
                  <a:pt x="68" y="128"/>
                </a:cubicBezTo>
                <a:cubicBezTo>
                  <a:pt x="50" y="145"/>
                  <a:pt x="50" y="145"/>
                  <a:pt x="50" y="145"/>
                </a:cubicBezTo>
                <a:cubicBezTo>
                  <a:pt x="60" y="151"/>
                  <a:pt x="71" y="154"/>
                  <a:pt x="83" y="154"/>
                </a:cubicBezTo>
                <a:cubicBezTo>
                  <a:pt x="95" y="154"/>
                  <a:pt x="107" y="151"/>
                  <a:pt x="116" y="145"/>
                </a:cubicBezTo>
                <a:close/>
                <a:moveTo>
                  <a:pt x="146" y="116"/>
                </a:moveTo>
                <a:cubicBezTo>
                  <a:pt x="151" y="106"/>
                  <a:pt x="154" y="95"/>
                  <a:pt x="154" y="83"/>
                </a:cubicBezTo>
                <a:cubicBezTo>
                  <a:pt x="154" y="71"/>
                  <a:pt x="151" y="59"/>
                  <a:pt x="146" y="49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2"/>
                  <a:pt x="130" y="77"/>
                  <a:pt x="130" y="83"/>
                </a:cubicBezTo>
                <a:cubicBezTo>
                  <a:pt x="130" y="88"/>
                  <a:pt x="130" y="93"/>
                  <a:pt x="128" y="98"/>
                </a:cubicBezTo>
                <a:lnTo>
                  <a:pt x="146" y="11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125"/>
          <p:cNvSpPr>
            <a:spLocks noEditPoints="1"/>
          </p:cNvSpPr>
          <p:nvPr/>
        </p:nvSpPr>
        <p:spPr bwMode="auto">
          <a:xfrm>
            <a:off x="4439878" y="2276552"/>
            <a:ext cx="164264" cy="144029"/>
          </a:xfrm>
          <a:custGeom>
            <a:avLst/>
            <a:gdLst>
              <a:gd name="T0" fmla="*/ 142 w 142"/>
              <a:gd name="T1" fmla="*/ 74 h 124"/>
              <a:gd name="T2" fmla="*/ 139 w 142"/>
              <a:gd name="T3" fmla="*/ 77 h 124"/>
              <a:gd name="T4" fmla="*/ 130 w 142"/>
              <a:gd name="T5" fmla="*/ 77 h 124"/>
              <a:gd name="T6" fmla="*/ 130 w 142"/>
              <a:gd name="T7" fmla="*/ 115 h 124"/>
              <a:gd name="T8" fmla="*/ 121 w 142"/>
              <a:gd name="T9" fmla="*/ 124 h 124"/>
              <a:gd name="T10" fmla="*/ 20 w 142"/>
              <a:gd name="T11" fmla="*/ 124 h 124"/>
              <a:gd name="T12" fmla="*/ 11 w 142"/>
              <a:gd name="T13" fmla="*/ 115 h 124"/>
              <a:gd name="T14" fmla="*/ 11 w 142"/>
              <a:gd name="T15" fmla="*/ 77 h 124"/>
              <a:gd name="T16" fmla="*/ 3 w 142"/>
              <a:gd name="T17" fmla="*/ 77 h 124"/>
              <a:gd name="T18" fmla="*/ 0 w 142"/>
              <a:gd name="T19" fmla="*/ 74 h 124"/>
              <a:gd name="T20" fmla="*/ 0 w 142"/>
              <a:gd name="T21" fmla="*/ 44 h 124"/>
              <a:gd name="T22" fmla="*/ 3 w 142"/>
              <a:gd name="T23" fmla="*/ 41 h 124"/>
              <a:gd name="T24" fmla="*/ 43 w 142"/>
              <a:gd name="T25" fmla="*/ 41 h 124"/>
              <a:gd name="T26" fmla="*/ 22 w 142"/>
              <a:gd name="T27" fmla="*/ 20 h 124"/>
              <a:gd name="T28" fmla="*/ 43 w 142"/>
              <a:gd name="T29" fmla="*/ 0 h 124"/>
              <a:gd name="T30" fmla="*/ 59 w 142"/>
              <a:gd name="T31" fmla="*/ 7 h 124"/>
              <a:gd name="T32" fmla="*/ 71 w 142"/>
              <a:gd name="T33" fmla="*/ 22 h 124"/>
              <a:gd name="T34" fmla="*/ 82 w 142"/>
              <a:gd name="T35" fmla="*/ 7 h 124"/>
              <a:gd name="T36" fmla="*/ 98 w 142"/>
              <a:gd name="T37" fmla="*/ 0 h 124"/>
              <a:gd name="T38" fmla="*/ 119 w 142"/>
              <a:gd name="T39" fmla="*/ 20 h 124"/>
              <a:gd name="T40" fmla="*/ 98 w 142"/>
              <a:gd name="T41" fmla="*/ 41 h 124"/>
              <a:gd name="T42" fmla="*/ 139 w 142"/>
              <a:gd name="T43" fmla="*/ 41 h 124"/>
              <a:gd name="T44" fmla="*/ 142 w 142"/>
              <a:gd name="T45" fmla="*/ 44 h 124"/>
              <a:gd name="T46" fmla="*/ 142 w 142"/>
              <a:gd name="T47" fmla="*/ 74 h 124"/>
              <a:gd name="T48" fmla="*/ 61 w 142"/>
              <a:gd name="T49" fmla="*/ 29 h 124"/>
              <a:gd name="T50" fmla="*/ 50 w 142"/>
              <a:gd name="T51" fmla="*/ 14 h 124"/>
              <a:gd name="T52" fmla="*/ 43 w 142"/>
              <a:gd name="T53" fmla="*/ 12 h 124"/>
              <a:gd name="T54" fmla="*/ 34 w 142"/>
              <a:gd name="T55" fmla="*/ 20 h 124"/>
              <a:gd name="T56" fmla="*/ 43 w 142"/>
              <a:gd name="T57" fmla="*/ 29 h 124"/>
              <a:gd name="T58" fmla="*/ 61 w 142"/>
              <a:gd name="T59" fmla="*/ 29 h 124"/>
              <a:gd name="T60" fmla="*/ 85 w 142"/>
              <a:gd name="T61" fmla="*/ 102 h 124"/>
              <a:gd name="T62" fmla="*/ 85 w 142"/>
              <a:gd name="T63" fmla="*/ 59 h 124"/>
              <a:gd name="T64" fmla="*/ 85 w 142"/>
              <a:gd name="T65" fmla="*/ 41 h 124"/>
              <a:gd name="T66" fmla="*/ 56 w 142"/>
              <a:gd name="T67" fmla="*/ 41 h 124"/>
              <a:gd name="T68" fmla="*/ 56 w 142"/>
              <a:gd name="T69" fmla="*/ 59 h 124"/>
              <a:gd name="T70" fmla="*/ 56 w 142"/>
              <a:gd name="T71" fmla="*/ 102 h 124"/>
              <a:gd name="T72" fmla="*/ 56 w 142"/>
              <a:gd name="T73" fmla="*/ 107 h 124"/>
              <a:gd name="T74" fmla="*/ 62 w 142"/>
              <a:gd name="T75" fmla="*/ 112 h 124"/>
              <a:gd name="T76" fmla="*/ 79 w 142"/>
              <a:gd name="T77" fmla="*/ 112 h 124"/>
              <a:gd name="T78" fmla="*/ 85 w 142"/>
              <a:gd name="T79" fmla="*/ 107 h 124"/>
              <a:gd name="T80" fmla="*/ 85 w 142"/>
              <a:gd name="T81" fmla="*/ 102 h 124"/>
              <a:gd name="T82" fmla="*/ 98 w 142"/>
              <a:gd name="T83" fmla="*/ 12 h 124"/>
              <a:gd name="T84" fmla="*/ 92 w 142"/>
              <a:gd name="T85" fmla="*/ 14 h 124"/>
              <a:gd name="T86" fmla="*/ 80 w 142"/>
              <a:gd name="T87" fmla="*/ 29 h 124"/>
              <a:gd name="T88" fmla="*/ 98 w 142"/>
              <a:gd name="T89" fmla="*/ 29 h 124"/>
              <a:gd name="T90" fmla="*/ 107 w 142"/>
              <a:gd name="T91" fmla="*/ 20 h 124"/>
              <a:gd name="T92" fmla="*/ 98 w 142"/>
              <a:gd name="T93" fmla="*/ 1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24">
                <a:moveTo>
                  <a:pt x="142" y="74"/>
                </a:moveTo>
                <a:cubicBezTo>
                  <a:pt x="142" y="75"/>
                  <a:pt x="140" y="77"/>
                  <a:pt x="139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20"/>
                  <a:pt x="126" y="124"/>
                  <a:pt x="121" y="124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15" y="124"/>
                  <a:pt x="11" y="120"/>
                  <a:pt x="11" y="115"/>
                </a:cubicBezTo>
                <a:cubicBezTo>
                  <a:pt x="11" y="77"/>
                  <a:pt x="11" y="77"/>
                  <a:pt x="11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77"/>
                  <a:pt x="0" y="75"/>
                  <a:pt x="0" y="7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2"/>
                  <a:pt x="1" y="41"/>
                  <a:pt x="3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32" y="41"/>
                  <a:pt x="22" y="32"/>
                  <a:pt x="22" y="20"/>
                </a:cubicBezTo>
                <a:cubicBezTo>
                  <a:pt x="22" y="9"/>
                  <a:pt x="32" y="0"/>
                  <a:pt x="43" y="0"/>
                </a:cubicBezTo>
                <a:cubicBezTo>
                  <a:pt x="49" y="0"/>
                  <a:pt x="55" y="2"/>
                  <a:pt x="59" y="7"/>
                </a:cubicBezTo>
                <a:cubicBezTo>
                  <a:pt x="71" y="22"/>
                  <a:pt x="71" y="22"/>
                  <a:pt x="71" y="22"/>
                </a:cubicBezTo>
                <a:cubicBezTo>
                  <a:pt x="82" y="7"/>
                  <a:pt x="82" y="7"/>
                  <a:pt x="82" y="7"/>
                </a:cubicBezTo>
                <a:cubicBezTo>
                  <a:pt x="86" y="2"/>
                  <a:pt x="92" y="0"/>
                  <a:pt x="98" y="0"/>
                </a:cubicBezTo>
                <a:cubicBezTo>
                  <a:pt x="109" y="0"/>
                  <a:pt x="119" y="9"/>
                  <a:pt x="119" y="20"/>
                </a:cubicBezTo>
                <a:cubicBezTo>
                  <a:pt x="119" y="32"/>
                  <a:pt x="109" y="41"/>
                  <a:pt x="98" y="41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40" y="41"/>
                  <a:pt x="142" y="42"/>
                  <a:pt x="142" y="44"/>
                </a:cubicBezTo>
                <a:lnTo>
                  <a:pt x="142" y="74"/>
                </a:lnTo>
                <a:close/>
                <a:moveTo>
                  <a:pt x="61" y="29"/>
                </a:moveTo>
                <a:cubicBezTo>
                  <a:pt x="50" y="14"/>
                  <a:pt x="50" y="14"/>
                  <a:pt x="50" y="14"/>
                </a:cubicBezTo>
                <a:cubicBezTo>
                  <a:pt x="49" y="13"/>
                  <a:pt x="46" y="12"/>
                  <a:pt x="43" y="12"/>
                </a:cubicBezTo>
                <a:cubicBezTo>
                  <a:pt x="38" y="12"/>
                  <a:pt x="34" y="16"/>
                  <a:pt x="34" y="20"/>
                </a:cubicBezTo>
                <a:cubicBezTo>
                  <a:pt x="34" y="25"/>
                  <a:pt x="38" y="29"/>
                  <a:pt x="43" y="29"/>
                </a:cubicBezTo>
                <a:lnTo>
                  <a:pt x="61" y="29"/>
                </a:lnTo>
                <a:close/>
                <a:moveTo>
                  <a:pt x="85" y="102"/>
                </a:moveTo>
                <a:cubicBezTo>
                  <a:pt x="85" y="59"/>
                  <a:pt x="85" y="59"/>
                  <a:pt x="85" y="59"/>
                </a:cubicBezTo>
                <a:cubicBezTo>
                  <a:pt x="85" y="41"/>
                  <a:pt x="85" y="41"/>
                  <a:pt x="85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6" y="111"/>
                  <a:pt x="58" y="112"/>
                  <a:pt x="62" y="112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83" y="112"/>
                  <a:pt x="85" y="111"/>
                  <a:pt x="85" y="107"/>
                </a:cubicBezTo>
                <a:lnTo>
                  <a:pt x="85" y="102"/>
                </a:lnTo>
                <a:close/>
                <a:moveTo>
                  <a:pt x="98" y="12"/>
                </a:moveTo>
                <a:cubicBezTo>
                  <a:pt x="95" y="12"/>
                  <a:pt x="93" y="13"/>
                  <a:pt x="92" y="14"/>
                </a:cubicBezTo>
                <a:cubicBezTo>
                  <a:pt x="80" y="29"/>
                  <a:pt x="80" y="29"/>
                  <a:pt x="80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103" y="29"/>
                  <a:pt x="107" y="25"/>
                  <a:pt x="107" y="20"/>
                </a:cubicBezTo>
                <a:cubicBezTo>
                  <a:pt x="107" y="16"/>
                  <a:pt x="103" y="12"/>
                  <a:pt x="98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Freeform 126"/>
          <p:cNvSpPr>
            <a:spLocks noEditPoints="1"/>
          </p:cNvSpPr>
          <p:nvPr/>
        </p:nvSpPr>
        <p:spPr bwMode="auto">
          <a:xfrm>
            <a:off x="4646994" y="2269411"/>
            <a:ext cx="165454" cy="164264"/>
          </a:xfrm>
          <a:custGeom>
            <a:avLst/>
            <a:gdLst>
              <a:gd name="T0" fmla="*/ 115 w 142"/>
              <a:gd name="T1" fmla="*/ 142 h 142"/>
              <a:gd name="T2" fmla="*/ 0 w 142"/>
              <a:gd name="T3" fmla="*/ 115 h 142"/>
              <a:gd name="T4" fmla="*/ 27 w 142"/>
              <a:gd name="T5" fmla="*/ 0 h 142"/>
              <a:gd name="T6" fmla="*/ 142 w 142"/>
              <a:gd name="T7" fmla="*/ 26 h 142"/>
              <a:gd name="T8" fmla="*/ 66 w 142"/>
              <a:gd name="T9" fmla="*/ 47 h 142"/>
              <a:gd name="T10" fmla="*/ 43 w 142"/>
              <a:gd name="T11" fmla="*/ 47 h 142"/>
              <a:gd name="T12" fmla="*/ 34 w 142"/>
              <a:gd name="T13" fmla="*/ 81 h 142"/>
              <a:gd name="T14" fmla="*/ 30 w 142"/>
              <a:gd name="T15" fmla="*/ 90 h 142"/>
              <a:gd name="T16" fmla="*/ 34 w 142"/>
              <a:gd name="T17" fmla="*/ 97 h 142"/>
              <a:gd name="T18" fmla="*/ 45 w 142"/>
              <a:gd name="T19" fmla="*/ 125 h 142"/>
              <a:gd name="T20" fmla="*/ 49 w 142"/>
              <a:gd name="T21" fmla="*/ 94 h 142"/>
              <a:gd name="T22" fmla="*/ 47 w 142"/>
              <a:gd name="T23" fmla="*/ 84 h 142"/>
              <a:gd name="T24" fmla="*/ 61 w 142"/>
              <a:gd name="T25" fmla="*/ 60 h 142"/>
              <a:gd name="T26" fmla="*/ 66 w 142"/>
              <a:gd name="T27" fmla="*/ 47 h 142"/>
              <a:gd name="T28" fmla="*/ 35 w 142"/>
              <a:gd name="T29" fmla="*/ 109 h 142"/>
              <a:gd name="T30" fmla="*/ 54 w 142"/>
              <a:gd name="T31" fmla="*/ 109 h 142"/>
              <a:gd name="T32" fmla="*/ 44 w 142"/>
              <a:gd name="T33" fmla="*/ 74 h 142"/>
              <a:gd name="T34" fmla="*/ 44 w 142"/>
              <a:gd name="T35" fmla="*/ 58 h 142"/>
              <a:gd name="T36" fmla="*/ 44 w 142"/>
              <a:gd name="T37" fmla="*/ 74 h 142"/>
              <a:gd name="T38" fmla="*/ 70 w 142"/>
              <a:gd name="T39" fmla="*/ 31 h 142"/>
              <a:gd name="T40" fmla="*/ 85 w 142"/>
              <a:gd name="T41" fmla="*/ 31 h 142"/>
              <a:gd name="T42" fmla="*/ 84 w 142"/>
              <a:gd name="T43" fmla="*/ 98 h 142"/>
              <a:gd name="T44" fmla="*/ 84 w 142"/>
              <a:gd name="T45" fmla="*/ 54 h 142"/>
              <a:gd name="T46" fmla="*/ 71 w 142"/>
              <a:gd name="T47" fmla="*/ 48 h 142"/>
              <a:gd name="T48" fmla="*/ 72 w 142"/>
              <a:gd name="T49" fmla="*/ 91 h 142"/>
              <a:gd name="T50" fmla="*/ 84 w 142"/>
              <a:gd name="T51" fmla="*/ 98 h 142"/>
              <a:gd name="T52" fmla="*/ 112 w 142"/>
              <a:gd name="T53" fmla="*/ 87 h 142"/>
              <a:gd name="T54" fmla="*/ 107 w 142"/>
              <a:gd name="T55" fmla="*/ 59 h 142"/>
              <a:gd name="T56" fmla="*/ 117 w 142"/>
              <a:gd name="T57" fmla="*/ 59 h 142"/>
              <a:gd name="T58" fmla="*/ 107 w 142"/>
              <a:gd name="T59" fmla="*/ 48 h 142"/>
              <a:gd name="T60" fmla="*/ 95 w 142"/>
              <a:gd name="T61" fmla="*/ 38 h 142"/>
              <a:gd name="T62" fmla="*/ 95 w 142"/>
              <a:gd name="T63" fmla="*/ 48 h 142"/>
              <a:gd name="T64" fmla="*/ 89 w 142"/>
              <a:gd name="T65" fmla="*/ 59 h 142"/>
              <a:gd name="T66" fmla="*/ 95 w 142"/>
              <a:gd name="T67" fmla="*/ 59 h 142"/>
              <a:gd name="T68" fmla="*/ 95 w 142"/>
              <a:gd name="T69" fmla="*/ 59 h 142"/>
              <a:gd name="T70" fmla="*/ 108 w 142"/>
              <a:gd name="T71" fmla="*/ 98 h 142"/>
              <a:gd name="T72" fmla="*/ 118 w 142"/>
              <a:gd name="T73" fmla="*/ 8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66" y="47"/>
                </a:moveTo>
                <a:cubicBezTo>
                  <a:pt x="62" y="49"/>
                  <a:pt x="58" y="50"/>
                  <a:pt x="53" y="50"/>
                </a:cubicBezTo>
                <a:cubicBezTo>
                  <a:pt x="50" y="48"/>
                  <a:pt x="47" y="47"/>
                  <a:pt x="43" y="47"/>
                </a:cubicBezTo>
                <a:cubicBezTo>
                  <a:pt x="33" y="47"/>
                  <a:pt x="24" y="55"/>
                  <a:pt x="24" y="66"/>
                </a:cubicBezTo>
                <a:cubicBezTo>
                  <a:pt x="24" y="72"/>
                  <a:pt x="28" y="79"/>
                  <a:pt x="34" y="81"/>
                </a:cubicBezTo>
                <a:cubicBezTo>
                  <a:pt x="34" y="82"/>
                  <a:pt x="34" y="82"/>
                  <a:pt x="34" y="82"/>
                </a:cubicBezTo>
                <a:cubicBezTo>
                  <a:pt x="31" y="83"/>
                  <a:pt x="30" y="87"/>
                  <a:pt x="30" y="90"/>
                </a:cubicBezTo>
                <a:cubicBezTo>
                  <a:pt x="30" y="93"/>
                  <a:pt x="32" y="95"/>
                  <a:pt x="34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28" y="99"/>
                  <a:pt x="24" y="103"/>
                  <a:pt x="24" y="110"/>
                </a:cubicBezTo>
                <a:cubicBezTo>
                  <a:pt x="24" y="122"/>
                  <a:pt x="35" y="125"/>
                  <a:pt x="45" y="125"/>
                </a:cubicBezTo>
                <a:cubicBezTo>
                  <a:pt x="57" y="125"/>
                  <a:pt x="65" y="121"/>
                  <a:pt x="65" y="107"/>
                </a:cubicBezTo>
                <a:cubicBezTo>
                  <a:pt x="65" y="98"/>
                  <a:pt x="57" y="95"/>
                  <a:pt x="49" y="94"/>
                </a:cubicBezTo>
                <a:cubicBezTo>
                  <a:pt x="47" y="94"/>
                  <a:pt x="42" y="92"/>
                  <a:pt x="42" y="89"/>
                </a:cubicBezTo>
                <a:cubicBezTo>
                  <a:pt x="42" y="86"/>
                  <a:pt x="44" y="84"/>
                  <a:pt x="47" y="84"/>
                </a:cubicBezTo>
                <a:cubicBezTo>
                  <a:pt x="56" y="82"/>
                  <a:pt x="62" y="75"/>
                  <a:pt x="62" y="65"/>
                </a:cubicBezTo>
                <a:cubicBezTo>
                  <a:pt x="62" y="63"/>
                  <a:pt x="62" y="62"/>
                  <a:pt x="61" y="60"/>
                </a:cubicBezTo>
                <a:cubicBezTo>
                  <a:pt x="63" y="60"/>
                  <a:pt x="64" y="59"/>
                  <a:pt x="66" y="59"/>
                </a:cubicBezTo>
                <a:lnTo>
                  <a:pt x="66" y="47"/>
                </a:lnTo>
                <a:close/>
                <a:moveTo>
                  <a:pt x="45" y="115"/>
                </a:moveTo>
                <a:cubicBezTo>
                  <a:pt x="41" y="115"/>
                  <a:pt x="35" y="114"/>
                  <a:pt x="35" y="109"/>
                </a:cubicBezTo>
                <a:cubicBezTo>
                  <a:pt x="35" y="104"/>
                  <a:pt x="40" y="103"/>
                  <a:pt x="44" y="103"/>
                </a:cubicBezTo>
                <a:cubicBezTo>
                  <a:pt x="48" y="103"/>
                  <a:pt x="54" y="104"/>
                  <a:pt x="54" y="109"/>
                </a:cubicBezTo>
                <a:cubicBezTo>
                  <a:pt x="54" y="114"/>
                  <a:pt x="49" y="115"/>
                  <a:pt x="45" y="115"/>
                </a:cubicBezTo>
                <a:close/>
                <a:moveTo>
                  <a:pt x="44" y="74"/>
                </a:moveTo>
                <a:cubicBezTo>
                  <a:pt x="39" y="74"/>
                  <a:pt x="37" y="71"/>
                  <a:pt x="37" y="66"/>
                </a:cubicBezTo>
                <a:cubicBezTo>
                  <a:pt x="37" y="61"/>
                  <a:pt x="38" y="58"/>
                  <a:pt x="44" y="58"/>
                </a:cubicBezTo>
                <a:cubicBezTo>
                  <a:pt x="48" y="58"/>
                  <a:pt x="51" y="61"/>
                  <a:pt x="51" y="66"/>
                </a:cubicBezTo>
                <a:cubicBezTo>
                  <a:pt x="51" y="70"/>
                  <a:pt x="49" y="74"/>
                  <a:pt x="44" y="74"/>
                </a:cubicBezTo>
                <a:close/>
                <a:moveTo>
                  <a:pt x="78" y="22"/>
                </a:moveTo>
                <a:cubicBezTo>
                  <a:pt x="73" y="22"/>
                  <a:pt x="70" y="26"/>
                  <a:pt x="70" y="31"/>
                </a:cubicBezTo>
                <a:cubicBezTo>
                  <a:pt x="70" y="35"/>
                  <a:pt x="73" y="39"/>
                  <a:pt x="78" y="39"/>
                </a:cubicBezTo>
                <a:cubicBezTo>
                  <a:pt x="82" y="39"/>
                  <a:pt x="85" y="35"/>
                  <a:pt x="85" y="31"/>
                </a:cubicBezTo>
                <a:cubicBezTo>
                  <a:pt x="85" y="27"/>
                  <a:pt x="82" y="22"/>
                  <a:pt x="78" y="22"/>
                </a:cubicBezTo>
                <a:close/>
                <a:moveTo>
                  <a:pt x="84" y="98"/>
                </a:moveTo>
                <a:cubicBezTo>
                  <a:pt x="84" y="95"/>
                  <a:pt x="84" y="93"/>
                  <a:pt x="84" y="9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2"/>
                  <a:pt x="84" y="50"/>
                  <a:pt x="84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50"/>
                  <a:pt x="72" y="52"/>
                  <a:pt x="72" y="54"/>
                </a:cubicBezTo>
                <a:cubicBezTo>
                  <a:pt x="72" y="91"/>
                  <a:pt x="72" y="91"/>
                  <a:pt x="72" y="91"/>
                </a:cubicBezTo>
                <a:cubicBezTo>
                  <a:pt x="72" y="93"/>
                  <a:pt x="72" y="95"/>
                  <a:pt x="71" y="98"/>
                </a:cubicBezTo>
                <a:lnTo>
                  <a:pt x="84" y="98"/>
                </a:lnTo>
                <a:close/>
                <a:moveTo>
                  <a:pt x="118" y="85"/>
                </a:moveTo>
                <a:cubicBezTo>
                  <a:pt x="117" y="86"/>
                  <a:pt x="114" y="87"/>
                  <a:pt x="112" y="87"/>
                </a:cubicBezTo>
                <a:cubicBezTo>
                  <a:pt x="108" y="87"/>
                  <a:pt x="107" y="83"/>
                  <a:pt x="107" y="7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14" y="59"/>
                  <a:pt x="115" y="59"/>
                  <a:pt x="117" y="59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7" y="45"/>
                  <a:pt x="107" y="42"/>
                  <a:pt x="107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40"/>
                  <a:pt x="95" y="42"/>
                  <a:pt x="95" y="44"/>
                </a:cubicBezTo>
                <a:cubicBezTo>
                  <a:pt x="95" y="48"/>
                  <a:pt x="95" y="48"/>
                  <a:pt x="95" y="48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59"/>
                  <a:pt x="89" y="59"/>
                  <a:pt x="89" y="59"/>
                </a:cubicBezTo>
                <a:cubicBezTo>
                  <a:pt x="90" y="59"/>
                  <a:pt x="92" y="58"/>
                  <a:pt x="93" y="58"/>
                </a:cubicBezTo>
                <a:cubicBezTo>
                  <a:pt x="93" y="58"/>
                  <a:pt x="94" y="59"/>
                  <a:pt x="95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79"/>
                  <a:pt x="95" y="79"/>
                  <a:pt x="95" y="79"/>
                </a:cubicBezTo>
                <a:cubicBezTo>
                  <a:pt x="95" y="89"/>
                  <a:pt x="96" y="98"/>
                  <a:pt x="108" y="98"/>
                </a:cubicBezTo>
                <a:cubicBezTo>
                  <a:pt x="112" y="98"/>
                  <a:pt x="115" y="98"/>
                  <a:pt x="118" y="96"/>
                </a:cubicBezTo>
                <a:lnTo>
                  <a:pt x="118" y="8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6" name="Freeform 127"/>
          <p:cNvSpPr>
            <a:spLocks noEditPoints="1"/>
          </p:cNvSpPr>
          <p:nvPr/>
        </p:nvSpPr>
        <p:spPr bwMode="auto">
          <a:xfrm>
            <a:off x="4860059" y="2269411"/>
            <a:ext cx="163074" cy="164264"/>
          </a:xfrm>
          <a:custGeom>
            <a:avLst/>
            <a:gdLst>
              <a:gd name="T0" fmla="*/ 106 w 141"/>
              <a:gd name="T1" fmla="*/ 142 h 142"/>
              <a:gd name="T2" fmla="*/ 84 w 141"/>
              <a:gd name="T3" fmla="*/ 134 h 142"/>
              <a:gd name="T4" fmla="*/ 71 w 141"/>
              <a:gd name="T5" fmla="*/ 136 h 142"/>
              <a:gd name="T6" fmla="*/ 5 w 141"/>
              <a:gd name="T7" fmla="*/ 71 h 142"/>
              <a:gd name="T8" fmla="*/ 7 w 141"/>
              <a:gd name="T9" fmla="*/ 57 h 142"/>
              <a:gd name="T10" fmla="*/ 0 w 141"/>
              <a:gd name="T11" fmla="*/ 35 h 142"/>
              <a:gd name="T12" fmla="*/ 35 w 141"/>
              <a:gd name="T13" fmla="*/ 0 h 142"/>
              <a:gd name="T14" fmla="*/ 57 w 141"/>
              <a:gd name="T15" fmla="*/ 7 h 142"/>
              <a:gd name="T16" fmla="*/ 71 w 141"/>
              <a:gd name="T17" fmla="*/ 6 h 142"/>
              <a:gd name="T18" fmla="*/ 136 w 141"/>
              <a:gd name="T19" fmla="*/ 71 h 142"/>
              <a:gd name="T20" fmla="*/ 134 w 141"/>
              <a:gd name="T21" fmla="*/ 85 h 142"/>
              <a:gd name="T22" fmla="*/ 141 w 141"/>
              <a:gd name="T23" fmla="*/ 106 h 142"/>
              <a:gd name="T24" fmla="*/ 106 w 141"/>
              <a:gd name="T25" fmla="*/ 142 h 142"/>
              <a:gd name="T26" fmla="*/ 79 w 141"/>
              <a:gd name="T27" fmla="*/ 62 h 142"/>
              <a:gd name="T28" fmla="*/ 70 w 141"/>
              <a:gd name="T29" fmla="*/ 59 h 142"/>
              <a:gd name="T30" fmla="*/ 57 w 141"/>
              <a:gd name="T31" fmla="*/ 51 h 142"/>
              <a:gd name="T32" fmla="*/ 71 w 141"/>
              <a:gd name="T33" fmla="*/ 44 h 142"/>
              <a:gd name="T34" fmla="*/ 94 w 141"/>
              <a:gd name="T35" fmla="*/ 55 h 142"/>
              <a:gd name="T36" fmla="*/ 104 w 141"/>
              <a:gd name="T37" fmla="*/ 45 h 142"/>
              <a:gd name="T38" fmla="*/ 69 w 141"/>
              <a:gd name="T39" fmla="*/ 27 h 142"/>
              <a:gd name="T40" fmla="*/ 34 w 141"/>
              <a:gd name="T41" fmla="*/ 53 h 142"/>
              <a:gd name="T42" fmla="*/ 58 w 141"/>
              <a:gd name="T43" fmla="*/ 77 h 142"/>
              <a:gd name="T44" fmla="*/ 72 w 141"/>
              <a:gd name="T45" fmla="*/ 80 h 142"/>
              <a:gd name="T46" fmla="*/ 85 w 141"/>
              <a:gd name="T47" fmla="*/ 89 h 142"/>
              <a:gd name="T48" fmla="*/ 72 w 141"/>
              <a:gd name="T49" fmla="*/ 98 h 142"/>
              <a:gd name="T50" fmla="*/ 44 w 141"/>
              <a:gd name="T51" fmla="*/ 83 h 142"/>
              <a:gd name="T52" fmla="*/ 34 w 141"/>
              <a:gd name="T53" fmla="*/ 93 h 142"/>
              <a:gd name="T54" fmla="*/ 72 w 141"/>
              <a:gd name="T55" fmla="*/ 114 h 142"/>
              <a:gd name="T56" fmla="*/ 108 w 141"/>
              <a:gd name="T57" fmla="*/ 86 h 142"/>
              <a:gd name="T58" fmla="*/ 79 w 141"/>
              <a:gd name="T59" fmla="*/ 6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1" h="142">
                <a:moveTo>
                  <a:pt x="106" y="142"/>
                </a:moveTo>
                <a:cubicBezTo>
                  <a:pt x="98" y="142"/>
                  <a:pt x="90" y="139"/>
                  <a:pt x="84" y="134"/>
                </a:cubicBezTo>
                <a:cubicBezTo>
                  <a:pt x="80" y="135"/>
                  <a:pt x="75" y="136"/>
                  <a:pt x="71" y="136"/>
                </a:cubicBezTo>
                <a:cubicBezTo>
                  <a:pt x="35" y="136"/>
                  <a:pt x="5" y="107"/>
                  <a:pt x="5" y="71"/>
                </a:cubicBezTo>
                <a:cubicBezTo>
                  <a:pt x="5" y="66"/>
                  <a:pt x="6" y="61"/>
                  <a:pt x="7" y="57"/>
                </a:cubicBezTo>
                <a:cubicBezTo>
                  <a:pt x="2" y="51"/>
                  <a:pt x="0" y="43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43" y="0"/>
                  <a:pt x="51" y="3"/>
                  <a:pt x="57" y="7"/>
                </a:cubicBezTo>
                <a:cubicBezTo>
                  <a:pt x="61" y="6"/>
                  <a:pt x="66" y="6"/>
                  <a:pt x="71" y="6"/>
                </a:cubicBezTo>
                <a:cubicBezTo>
                  <a:pt x="106" y="6"/>
                  <a:pt x="136" y="35"/>
                  <a:pt x="136" y="71"/>
                </a:cubicBezTo>
                <a:cubicBezTo>
                  <a:pt x="136" y="76"/>
                  <a:pt x="135" y="80"/>
                  <a:pt x="134" y="85"/>
                </a:cubicBezTo>
                <a:cubicBezTo>
                  <a:pt x="139" y="91"/>
                  <a:pt x="141" y="98"/>
                  <a:pt x="141" y="106"/>
                </a:cubicBezTo>
                <a:cubicBezTo>
                  <a:pt x="141" y="126"/>
                  <a:pt x="126" y="142"/>
                  <a:pt x="106" y="142"/>
                </a:cubicBezTo>
                <a:close/>
                <a:moveTo>
                  <a:pt x="79" y="62"/>
                </a:moveTo>
                <a:cubicBezTo>
                  <a:pt x="70" y="59"/>
                  <a:pt x="70" y="59"/>
                  <a:pt x="70" y="59"/>
                </a:cubicBezTo>
                <a:cubicBezTo>
                  <a:pt x="63" y="58"/>
                  <a:pt x="57" y="57"/>
                  <a:pt x="57" y="51"/>
                </a:cubicBezTo>
                <a:cubicBezTo>
                  <a:pt x="57" y="46"/>
                  <a:pt x="62" y="44"/>
                  <a:pt x="71" y="44"/>
                </a:cubicBezTo>
                <a:cubicBezTo>
                  <a:pt x="85" y="44"/>
                  <a:pt x="85" y="55"/>
                  <a:pt x="94" y="55"/>
                </a:cubicBezTo>
                <a:cubicBezTo>
                  <a:pt x="100" y="55"/>
                  <a:pt x="104" y="50"/>
                  <a:pt x="104" y="45"/>
                </a:cubicBezTo>
                <a:cubicBezTo>
                  <a:pt x="104" y="34"/>
                  <a:pt x="86" y="27"/>
                  <a:pt x="69" y="27"/>
                </a:cubicBezTo>
                <a:cubicBezTo>
                  <a:pt x="53" y="27"/>
                  <a:pt x="34" y="34"/>
                  <a:pt x="34" y="53"/>
                </a:cubicBezTo>
                <a:cubicBezTo>
                  <a:pt x="34" y="68"/>
                  <a:pt x="45" y="74"/>
                  <a:pt x="58" y="77"/>
                </a:cubicBezTo>
                <a:cubicBezTo>
                  <a:pt x="72" y="80"/>
                  <a:pt x="72" y="80"/>
                  <a:pt x="72" y="80"/>
                </a:cubicBezTo>
                <a:cubicBezTo>
                  <a:pt x="80" y="82"/>
                  <a:pt x="85" y="83"/>
                  <a:pt x="85" y="89"/>
                </a:cubicBezTo>
                <a:cubicBezTo>
                  <a:pt x="85" y="94"/>
                  <a:pt x="80" y="98"/>
                  <a:pt x="72" y="98"/>
                </a:cubicBezTo>
                <a:cubicBezTo>
                  <a:pt x="54" y="98"/>
                  <a:pt x="54" y="83"/>
                  <a:pt x="44" y="83"/>
                </a:cubicBezTo>
                <a:cubicBezTo>
                  <a:pt x="37" y="83"/>
                  <a:pt x="34" y="88"/>
                  <a:pt x="34" y="93"/>
                </a:cubicBezTo>
                <a:cubicBezTo>
                  <a:pt x="34" y="104"/>
                  <a:pt x="52" y="114"/>
                  <a:pt x="72" y="114"/>
                </a:cubicBezTo>
                <a:cubicBezTo>
                  <a:pt x="90" y="114"/>
                  <a:pt x="108" y="105"/>
                  <a:pt x="108" y="86"/>
                </a:cubicBezTo>
                <a:cubicBezTo>
                  <a:pt x="108" y="70"/>
                  <a:pt x="92" y="65"/>
                  <a:pt x="79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Freeform 128"/>
          <p:cNvSpPr>
            <a:spLocks noEditPoints="1"/>
          </p:cNvSpPr>
          <p:nvPr/>
        </p:nvSpPr>
        <p:spPr bwMode="auto">
          <a:xfrm>
            <a:off x="5079077" y="2255127"/>
            <a:ext cx="176168" cy="178547"/>
          </a:xfrm>
          <a:custGeom>
            <a:avLst/>
            <a:gdLst>
              <a:gd name="T0" fmla="*/ 114 w 152"/>
              <a:gd name="T1" fmla="*/ 78 h 154"/>
              <a:gd name="T2" fmla="*/ 58 w 152"/>
              <a:gd name="T3" fmla="*/ 93 h 154"/>
              <a:gd name="T4" fmla="*/ 52 w 152"/>
              <a:gd name="T5" fmla="*/ 93 h 154"/>
              <a:gd name="T6" fmla="*/ 43 w 152"/>
              <a:gd name="T7" fmla="*/ 100 h 154"/>
              <a:gd name="T8" fmla="*/ 37 w 152"/>
              <a:gd name="T9" fmla="*/ 129 h 154"/>
              <a:gd name="T10" fmla="*/ 27 w 152"/>
              <a:gd name="T11" fmla="*/ 137 h 154"/>
              <a:gd name="T12" fmla="*/ 7 w 152"/>
              <a:gd name="T13" fmla="*/ 137 h 154"/>
              <a:gd name="T14" fmla="*/ 0 w 152"/>
              <a:gd name="T15" fmla="*/ 130 h 154"/>
              <a:gd name="T16" fmla="*/ 0 w 152"/>
              <a:gd name="T17" fmla="*/ 128 h 154"/>
              <a:gd name="T18" fmla="*/ 28 w 152"/>
              <a:gd name="T19" fmla="*/ 8 h 154"/>
              <a:gd name="T20" fmla="*/ 38 w 152"/>
              <a:gd name="T21" fmla="*/ 0 h 154"/>
              <a:gd name="T22" fmla="*/ 79 w 152"/>
              <a:gd name="T23" fmla="*/ 0 h 154"/>
              <a:gd name="T24" fmla="*/ 135 w 152"/>
              <a:gd name="T25" fmla="*/ 38 h 154"/>
              <a:gd name="T26" fmla="*/ 114 w 152"/>
              <a:gd name="T27" fmla="*/ 78 h 154"/>
              <a:gd name="T28" fmla="*/ 131 w 152"/>
              <a:gd name="T29" fmla="*/ 95 h 154"/>
              <a:gd name="T30" fmla="*/ 75 w 152"/>
              <a:gd name="T31" fmla="*/ 110 h 154"/>
              <a:gd name="T32" fmla="*/ 69 w 152"/>
              <a:gd name="T33" fmla="*/ 110 h 154"/>
              <a:gd name="T34" fmla="*/ 60 w 152"/>
              <a:gd name="T35" fmla="*/ 117 h 154"/>
              <a:gd name="T36" fmla="*/ 54 w 152"/>
              <a:gd name="T37" fmla="*/ 146 h 154"/>
              <a:gd name="T38" fmla="*/ 44 w 152"/>
              <a:gd name="T39" fmla="*/ 154 h 154"/>
              <a:gd name="T40" fmla="*/ 24 w 152"/>
              <a:gd name="T41" fmla="*/ 154 h 154"/>
              <a:gd name="T42" fmla="*/ 17 w 152"/>
              <a:gd name="T43" fmla="*/ 147 h 154"/>
              <a:gd name="T44" fmla="*/ 18 w 152"/>
              <a:gd name="T45" fmla="*/ 141 h 154"/>
              <a:gd name="T46" fmla="*/ 32 w 152"/>
              <a:gd name="T47" fmla="*/ 141 h 154"/>
              <a:gd name="T48" fmla="*/ 42 w 152"/>
              <a:gd name="T49" fmla="*/ 134 h 154"/>
              <a:gd name="T50" fmla="*/ 48 w 152"/>
              <a:gd name="T51" fmla="*/ 105 h 154"/>
              <a:gd name="T52" fmla="*/ 58 w 152"/>
              <a:gd name="T53" fmla="*/ 97 h 154"/>
              <a:gd name="T54" fmla="*/ 63 w 152"/>
              <a:gd name="T55" fmla="*/ 97 h 154"/>
              <a:gd name="T56" fmla="*/ 119 w 152"/>
              <a:gd name="T57" fmla="*/ 82 h 154"/>
              <a:gd name="T58" fmla="*/ 139 w 152"/>
              <a:gd name="T59" fmla="*/ 43 h 154"/>
              <a:gd name="T60" fmla="*/ 135 w 152"/>
              <a:gd name="T61" fmla="*/ 24 h 154"/>
              <a:gd name="T62" fmla="*/ 152 w 152"/>
              <a:gd name="T63" fmla="*/ 55 h 154"/>
              <a:gd name="T64" fmla="*/ 131 w 152"/>
              <a:gd name="T65" fmla="*/ 95 h 154"/>
              <a:gd name="T66" fmla="*/ 74 w 152"/>
              <a:gd name="T67" fmla="*/ 27 h 154"/>
              <a:gd name="T68" fmla="*/ 67 w 152"/>
              <a:gd name="T69" fmla="*/ 27 h 154"/>
              <a:gd name="T70" fmla="*/ 59 w 152"/>
              <a:gd name="T71" fmla="*/ 33 h 154"/>
              <a:gd name="T72" fmla="*/ 53 w 152"/>
              <a:gd name="T73" fmla="*/ 59 h 154"/>
              <a:gd name="T74" fmla="*/ 53 w 152"/>
              <a:gd name="T75" fmla="*/ 60 h 154"/>
              <a:gd name="T76" fmla="*/ 58 w 152"/>
              <a:gd name="T77" fmla="*/ 65 h 154"/>
              <a:gd name="T78" fmla="*/ 63 w 152"/>
              <a:gd name="T79" fmla="*/ 65 h 154"/>
              <a:gd name="T80" fmla="*/ 96 w 152"/>
              <a:gd name="T81" fmla="*/ 41 h 154"/>
              <a:gd name="T82" fmla="*/ 74 w 152"/>
              <a:gd name="T83" fmla="*/ 2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2" h="154">
                <a:moveTo>
                  <a:pt x="114" y="78"/>
                </a:moveTo>
                <a:cubicBezTo>
                  <a:pt x="98" y="89"/>
                  <a:pt x="77" y="93"/>
                  <a:pt x="58" y="93"/>
                </a:cubicBezTo>
                <a:cubicBezTo>
                  <a:pt x="52" y="93"/>
                  <a:pt x="52" y="93"/>
                  <a:pt x="52" y="93"/>
                </a:cubicBezTo>
                <a:cubicBezTo>
                  <a:pt x="48" y="93"/>
                  <a:pt x="44" y="96"/>
                  <a:pt x="43" y="100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6" y="133"/>
                  <a:pt x="31" y="137"/>
                  <a:pt x="27" y="137"/>
                </a:cubicBezTo>
                <a:cubicBezTo>
                  <a:pt x="7" y="137"/>
                  <a:pt x="7" y="137"/>
                  <a:pt x="7" y="137"/>
                </a:cubicBezTo>
                <a:cubicBezTo>
                  <a:pt x="3" y="137"/>
                  <a:pt x="0" y="134"/>
                  <a:pt x="0" y="130"/>
                </a:cubicBezTo>
                <a:cubicBezTo>
                  <a:pt x="0" y="129"/>
                  <a:pt x="0" y="129"/>
                  <a:pt x="0" y="128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4"/>
                  <a:pt x="33" y="0"/>
                  <a:pt x="3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106" y="0"/>
                  <a:pt x="135" y="5"/>
                  <a:pt x="135" y="38"/>
                </a:cubicBezTo>
                <a:cubicBezTo>
                  <a:pt x="135" y="55"/>
                  <a:pt x="127" y="68"/>
                  <a:pt x="114" y="78"/>
                </a:cubicBezTo>
                <a:close/>
                <a:moveTo>
                  <a:pt x="131" y="95"/>
                </a:moveTo>
                <a:cubicBezTo>
                  <a:pt x="115" y="107"/>
                  <a:pt x="94" y="110"/>
                  <a:pt x="75" y="110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65" y="110"/>
                  <a:pt x="61" y="113"/>
                  <a:pt x="60" y="117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53" y="150"/>
                  <a:pt x="48" y="154"/>
                  <a:pt x="44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0" y="154"/>
                  <a:pt x="17" y="151"/>
                  <a:pt x="17" y="147"/>
                </a:cubicBezTo>
                <a:cubicBezTo>
                  <a:pt x="17" y="145"/>
                  <a:pt x="18" y="143"/>
                  <a:pt x="18" y="141"/>
                </a:cubicBezTo>
                <a:cubicBezTo>
                  <a:pt x="32" y="141"/>
                  <a:pt x="32" y="141"/>
                  <a:pt x="32" y="141"/>
                </a:cubicBezTo>
                <a:cubicBezTo>
                  <a:pt x="36" y="141"/>
                  <a:pt x="41" y="138"/>
                  <a:pt x="42" y="134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9" y="101"/>
                  <a:pt x="53" y="97"/>
                  <a:pt x="58" y="97"/>
                </a:cubicBezTo>
                <a:cubicBezTo>
                  <a:pt x="63" y="97"/>
                  <a:pt x="63" y="97"/>
                  <a:pt x="63" y="97"/>
                </a:cubicBezTo>
                <a:cubicBezTo>
                  <a:pt x="82" y="97"/>
                  <a:pt x="103" y="94"/>
                  <a:pt x="119" y="82"/>
                </a:cubicBezTo>
                <a:cubicBezTo>
                  <a:pt x="132" y="73"/>
                  <a:pt x="139" y="60"/>
                  <a:pt x="139" y="43"/>
                </a:cubicBezTo>
                <a:cubicBezTo>
                  <a:pt x="139" y="37"/>
                  <a:pt x="138" y="30"/>
                  <a:pt x="135" y="24"/>
                </a:cubicBezTo>
                <a:cubicBezTo>
                  <a:pt x="147" y="31"/>
                  <a:pt x="152" y="42"/>
                  <a:pt x="152" y="55"/>
                </a:cubicBezTo>
                <a:cubicBezTo>
                  <a:pt x="152" y="72"/>
                  <a:pt x="144" y="85"/>
                  <a:pt x="131" y="95"/>
                </a:cubicBezTo>
                <a:close/>
                <a:moveTo>
                  <a:pt x="74" y="27"/>
                </a:moveTo>
                <a:cubicBezTo>
                  <a:pt x="67" y="27"/>
                  <a:pt x="67" y="27"/>
                  <a:pt x="67" y="27"/>
                </a:cubicBezTo>
                <a:cubicBezTo>
                  <a:pt x="64" y="27"/>
                  <a:pt x="60" y="30"/>
                  <a:pt x="59" y="33"/>
                </a:cubicBezTo>
                <a:cubicBezTo>
                  <a:pt x="53" y="59"/>
                  <a:pt x="53" y="59"/>
                  <a:pt x="53" y="59"/>
                </a:cubicBezTo>
                <a:cubicBezTo>
                  <a:pt x="53" y="59"/>
                  <a:pt x="53" y="60"/>
                  <a:pt x="53" y="60"/>
                </a:cubicBezTo>
                <a:cubicBezTo>
                  <a:pt x="53" y="63"/>
                  <a:pt x="55" y="65"/>
                  <a:pt x="58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79" y="65"/>
                  <a:pt x="96" y="60"/>
                  <a:pt x="96" y="41"/>
                </a:cubicBezTo>
                <a:cubicBezTo>
                  <a:pt x="96" y="29"/>
                  <a:pt x="84" y="27"/>
                  <a:pt x="74" y="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8" name="Freeform 129"/>
          <p:cNvSpPr>
            <a:spLocks noEditPoints="1"/>
          </p:cNvSpPr>
          <p:nvPr/>
        </p:nvSpPr>
        <p:spPr bwMode="auto">
          <a:xfrm>
            <a:off x="5311190" y="2269412"/>
            <a:ext cx="69038" cy="151170"/>
          </a:xfrm>
          <a:custGeom>
            <a:avLst/>
            <a:gdLst>
              <a:gd name="T0" fmla="*/ 59 w 59"/>
              <a:gd name="T1" fmla="*/ 124 h 130"/>
              <a:gd name="T2" fmla="*/ 53 w 59"/>
              <a:gd name="T3" fmla="*/ 130 h 130"/>
              <a:gd name="T4" fmla="*/ 6 w 59"/>
              <a:gd name="T5" fmla="*/ 130 h 130"/>
              <a:gd name="T6" fmla="*/ 0 w 59"/>
              <a:gd name="T7" fmla="*/ 124 h 130"/>
              <a:gd name="T8" fmla="*/ 0 w 59"/>
              <a:gd name="T9" fmla="*/ 112 h 130"/>
              <a:gd name="T10" fmla="*/ 6 w 59"/>
              <a:gd name="T11" fmla="*/ 106 h 130"/>
              <a:gd name="T12" fmla="*/ 12 w 59"/>
              <a:gd name="T13" fmla="*/ 106 h 130"/>
              <a:gd name="T14" fmla="*/ 12 w 59"/>
              <a:gd name="T15" fmla="*/ 71 h 130"/>
              <a:gd name="T16" fmla="*/ 6 w 59"/>
              <a:gd name="T17" fmla="*/ 71 h 130"/>
              <a:gd name="T18" fmla="*/ 0 w 59"/>
              <a:gd name="T19" fmla="*/ 65 h 130"/>
              <a:gd name="T20" fmla="*/ 0 w 59"/>
              <a:gd name="T21" fmla="*/ 53 h 130"/>
              <a:gd name="T22" fmla="*/ 6 w 59"/>
              <a:gd name="T23" fmla="*/ 47 h 130"/>
              <a:gd name="T24" fmla="*/ 42 w 59"/>
              <a:gd name="T25" fmla="*/ 47 h 130"/>
              <a:gd name="T26" fmla="*/ 48 w 59"/>
              <a:gd name="T27" fmla="*/ 53 h 130"/>
              <a:gd name="T28" fmla="*/ 48 w 59"/>
              <a:gd name="T29" fmla="*/ 106 h 130"/>
              <a:gd name="T30" fmla="*/ 53 w 59"/>
              <a:gd name="T31" fmla="*/ 106 h 130"/>
              <a:gd name="T32" fmla="*/ 59 w 59"/>
              <a:gd name="T33" fmla="*/ 112 h 130"/>
              <a:gd name="T34" fmla="*/ 59 w 59"/>
              <a:gd name="T35" fmla="*/ 124 h 130"/>
              <a:gd name="T36" fmla="*/ 48 w 59"/>
              <a:gd name="T37" fmla="*/ 24 h 130"/>
              <a:gd name="T38" fmla="*/ 42 w 59"/>
              <a:gd name="T39" fmla="*/ 29 h 130"/>
              <a:gd name="T40" fmla="*/ 18 w 59"/>
              <a:gd name="T41" fmla="*/ 29 h 130"/>
              <a:gd name="T42" fmla="*/ 12 w 59"/>
              <a:gd name="T43" fmla="*/ 24 h 130"/>
              <a:gd name="T44" fmla="*/ 12 w 59"/>
              <a:gd name="T45" fmla="*/ 6 h 130"/>
              <a:gd name="T46" fmla="*/ 18 w 59"/>
              <a:gd name="T47" fmla="*/ 0 h 130"/>
              <a:gd name="T48" fmla="*/ 42 w 59"/>
              <a:gd name="T49" fmla="*/ 0 h 130"/>
              <a:gd name="T50" fmla="*/ 48 w 59"/>
              <a:gd name="T51" fmla="*/ 6 h 130"/>
              <a:gd name="T52" fmla="*/ 48 w 59"/>
              <a:gd name="T53" fmla="*/ 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" h="130">
                <a:moveTo>
                  <a:pt x="59" y="124"/>
                </a:moveTo>
                <a:cubicBezTo>
                  <a:pt x="59" y="127"/>
                  <a:pt x="57" y="130"/>
                  <a:pt x="53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7"/>
                  <a:pt x="0" y="124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09"/>
                  <a:pt x="3" y="106"/>
                  <a:pt x="6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71"/>
                  <a:pt x="12" y="71"/>
                  <a:pt x="12" y="71"/>
                </a:cubicBezTo>
                <a:cubicBezTo>
                  <a:pt x="6" y="71"/>
                  <a:pt x="6" y="71"/>
                  <a:pt x="6" y="71"/>
                </a:cubicBezTo>
                <a:cubicBezTo>
                  <a:pt x="3" y="71"/>
                  <a:pt x="0" y="68"/>
                  <a:pt x="0" y="6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0"/>
                  <a:pt x="3" y="47"/>
                  <a:pt x="6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5" y="47"/>
                  <a:pt x="48" y="50"/>
                  <a:pt x="48" y="53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57" y="106"/>
                  <a:pt x="59" y="109"/>
                  <a:pt x="59" y="112"/>
                </a:cubicBezTo>
                <a:lnTo>
                  <a:pt x="59" y="124"/>
                </a:lnTo>
                <a:close/>
                <a:moveTo>
                  <a:pt x="48" y="24"/>
                </a:moveTo>
                <a:cubicBezTo>
                  <a:pt x="48" y="27"/>
                  <a:pt x="45" y="29"/>
                  <a:pt x="42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5" y="29"/>
                  <a:pt x="12" y="27"/>
                  <a:pt x="12" y="24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3"/>
                  <a:pt x="15" y="0"/>
                  <a:pt x="18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5" y="0"/>
                  <a:pt x="48" y="3"/>
                  <a:pt x="48" y="6"/>
                </a:cubicBezTo>
                <a:lnTo>
                  <a:pt x="48" y="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9" name="Freeform 130"/>
          <p:cNvSpPr>
            <a:spLocks noEditPoints="1"/>
          </p:cNvSpPr>
          <p:nvPr/>
        </p:nvSpPr>
        <p:spPr bwMode="auto">
          <a:xfrm>
            <a:off x="5426650" y="2269411"/>
            <a:ext cx="165454" cy="164264"/>
          </a:xfrm>
          <a:custGeom>
            <a:avLst/>
            <a:gdLst>
              <a:gd name="T0" fmla="*/ 142 w 142"/>
              <a:gd name="T1" fmla="*/ 124 h 142"/>
              <a:gd name="T2" fmla="*/ 124 w 142"/>
              <a:gd name="T3" fmla="*/ 142 h 142"/>
              <a:gd name="T4" fmla="*/ 19 w 142"/>
              <a:gd name="T5" fmla="*/ 142 h 142"/>
              <a:gd name="T6" fmla="*/ 0 w 142"/>
              <a:gd name="T7" fmla="*/ 124 h 142"/>
              <a:gd name="T8" fmla="*/ 0 w 142"/>
              <a:gd name="T9" fmla="*/ 18 h 142"/>
              <a:gd name="T10" fmla="*/ 19 w 142"/>
              <a:gd name="T11" fmla="*/ 0 h 142"/>
              <a:gd name="T12" fmla="*/ 124 w 142"/>
              <a:gd name="T13" fmla="*/ 0 h 142"/>
              <a:gd name="T14" fmla="*/ 142 w 142"/>
              <a:gd name="T15" fmla="*/ 18 h 142"/>
              <a:gd name="T16" fmla="*/ 142 w 142"/>
              <a:gd name="T17" fmla="*/ 124 h 142"/>
              <a:gd name="T18" fmla="*/ 126 w 142"/>
              <a:gd name="T19" fmla="*/ 60 h 142"/>
              <a:gd name="T20" fmla="*/ 114 w 142"/>
              <a:gd name="T21" fmla="*/ 60 h 142"/>
              <a:gd name="T22" fmla="*/ 116 w 142"/>
              <a:gd name="T23" fmla="*/ 72 h 142"/>
              <a:gd name="T24" fmla="*/ 71 w 142"/>
              <a:gd name="T25" fmla="*/ 115 h 142"/>
              <a:gd name="T26" fmla="*/ 27 w 142"/>
              <a:gd name="T27" fmla="*/ 72 h 142"/>
              <a:gd name="T28" fmla="*/ 29 w 142"/>
              <a:gd name="T29" fmla="*/ 60 h 142"/>
              <a:gd name="T30" fmla="*/ 16 w 142"/>
              <a:gd name="T31" fmla="*/ 60 h 142"/>
              <a:gd name="T32" fmla="*/ 16 w 142"/>
              <a:gd name="T33" fmla="*/ 120 h 142"/>
              <a:gd name="T34" fmla="*/ 22 w 142"/>
              <a:gd name="T35" fmla="*/ 125 h 142"/>
              <a:gd name="T36" fmla="*/ 121 w 142"/>
              <a:gd name="T37" fmla="*/ 125 h 142"/>
              <a:gd name="T38" fmla="*/ 126 w 142"/>
              <a:gd name="T39" fmla="*/ 120 h 142"/>
              <a:gd name="T40" fmla="*/ 126 w 142"/>
              <a:gd name="T41" fmla="*/ 60 h 142"/>
              <a:gd name="T42" fmla="*/ 71 w 142"/>
              <a:gd name="T43" fmla="*/ 43 h 142"/>
              <a:gd name="T44" fmla="*/ 43 w 142"/>
              <a:gd name="T45" fmla="*/ 71 h 142"/>
              <a:gd name="T46" fmla="*/ 71 w 142"/>
              <a:gd name="T47" fmla="*/ 98 h 142"/>
              <a:gd name="T48" fmla="*/ 100 w 142"/>
              <a:gd name="T49" fmla="*/ 71 h 142"/>
              <a:gd name="T50" fmla="*/ 71 w 142"/>
              <a:gd name="T51" fmla="*/ 43 h 142"/>
              <a:gd name="T52" fmla="*/ 126 w 142"/>
              <a:gd name="T53" fmla="*/ 22 h 142"/>
              <a:gd name="T54" fmla="*/ 120 w 142"/>
              <a:gd name="T55" fmla="*/ 16 h 142"/>
              <a:gd name="T56" fmla="*/ 104 w 142"/>
              <a:gd name="T57" fmla="*/ 16 h 142"/>
              <a:gd name="T58" fmla="*/ 97 w 142"/>
              <a:gd name="T59" fmla="*/ 22 h 142"/>
              <a:gd name="T60" fmla="*/ 97 w 142"/>
              <a:gd name="T61" fmla="*/ 37 h 142"/>
              <a:gd name="T62" fmla="*/ 104 w 142"/>
              <a:gd name="T63" fmla="*/ 44 h 142"/>
              <a:gd name="T64" fmla="*/ 120 w 142"/>
              <a:gd name="T65" fmla="*/ 44 h 142"/>
              <a:gd name="T66" fmla="*/ 126 w 142"/>
              <a:gd name="T67" fmla="*/ 37 h 142"/>
              <a:gd name="T68" fmla="*/ 126 w 142"/>
              <a:gd name="T69" fmla="*/ 2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42">
                <a:moveTo>
                  <a:pt x="142" y="124"/>
                </a:moveTo>
                <a:cubicBezTo>
                  <a:pt x="142" y="134"/>
                  <a:pt x="134" y="142"/>
                  <a:pt x="124" y="14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9" y="142"/>
                  <a:pt x="0" y="134"/>
                  <a:pt x="0" y="12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34" y="0"/>
                  <a:pt x="142" y="8"/>
                  <a:pt x="142" y="18"/>
                </a:cubicBezTo>
                <a:lnTo>
                  <a:pt x="142" y="124"/>
                </a:lnTo>
                <a:close/>
                <a:moveTo>
                  <a:pt x="126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5" y="64"/>
                  <a:pt x="116" y="68"/>
                  <a:pt x="116" y="72"/>
                </a:cubicBezTo>
                <a:cubicBezTo>
                  <a:pt x="116" y="96"/>
                  <a:pt x="96" y="115"/>
                  <a:pt x="71" y="115"/>
                </a:cubicBezTo>
                <a:cubicBezTo>
                  <a:pt x="47" y="115"/>
                  <a:pt x="27" y="96"/>
                  <a:pt x="27" y="72"/>
                </a:cubicBezTo>
                <a:cubicBezTo>
                  <a:pt x="27" y="68"/>
                  <a:pt x="28" y="64"/>
                  <a:pt x="29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6" y="123"/>
                  <a:pt x="19" y="125"/>
                  <a:pt x="22" y="125"/>
                </a:cubicBezTo>
                <a:cubicBezTo>
                  <a:pt x="121" y="125"/>
                  <a:pt x="121" y="125"/>
                  <a:pt x="121" y="125"/>
                </a:cubicBezTo>
                <a:cubicBezTo>
                  <a:pt x="124" y="125"/>
                  <a:pt x="126" y="123"/>
                  <a:pt x="126" y="120"/>
                </a:cubicBezTo>
                <a:lnTo>
                  <a:pt x="126" y="60"/>
                </a:lnTo>
                <a:close/>
                <a:moveTo>
                  <a:pt x="71" y="43"/>
                </a:moveTo>
                <a:cubicBezTo>
                  <a:pt x="56" y="43"/>
                  <a:pt x="43" y="55"/>
                  <a:pt x="43" y="71"/>
                </a:cubicBezTo>
                <a:cubicBezTo>
                  <a:pt x="43" y="86"/>
                  <a:pt x="56" y="98"/>
                  <a:pt x="71" y="98"/>
                </a:cubicBezTo>
                <a:cubicBezTo>
                  <a:pt x="87" y="98"/>
                  <a:pt x="100" y="86"/>
                  <a:pt x="100" y="71"/>
                </a:cubicBezTo>
                <a:cubicBezTo>
                  <a:pt x="100" y="55"/>
                  <a:pt x="87" y="43"/>
                  <a:pt x="71" y="43"/>
                </a:cubicBezTo>
                <a:close/>
                <a:moveTo>
                  <a:pt x="126" y="22"/>
                </a:moveTo>
                <a:cubicBezTo>
                  <a:pt x="126" y="19"/>
                  <a:pt x="123" y="16"/>
                  <a:pt x="120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0" y="16"/>
                  <a:pt x="97" y="19"/>
                  <a:pt x="97" y="22"/>
                </a:cubicBezTo>
                <a:cubicBezTo>
                  <a:pt x="97" y="37"/>
                  <a:pt x="97" y="37"/>
                  <a:pt x="97" y="37"/>
                </a:cubicBezTo>
                <a:cubicBezTo>
                  <a:pt x="97" y="41"/>
                  <a:pt x="100" y="44"/>
                  <a:pt x="104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3" y="44"/>
                  <a:pt x="126" y="41"/>
                  <a:pt x="126" y="37"/>
                </a:cubicBezTo>
                <a:lnTo>
                  <a:pt x="126" y="2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0" name="Freeform 131"/>
          <p:cNvSpPr>
            <a:spLocks noEditPoints="1"/>
          </p:cNvSpPr>
          <p:nvPr/>
        </p:nvSpPr>
        <p:spPr bwMode="auto">
          <a:xfrm>
            <a:off x="5678996" y="2269411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94 w 142"/>
              <a:gd name="T11" fmla="*/ 100 h 142"/>
              <a:gd name="T12" fmla="*/ 91 w 142"/>
              <a:gd name="T13" fmla="*/ 97 h 142"/>
              <a:gd name="T14" fmla="*/ 82 w 142"/>
              <a:gd name="T15" fmla="*/ 97 h 142"/>
              <a:gd name="T16" fmla="*/ 82 w 142"/>
              <a:gd name="T17" fmla="*/ 50 h 142"/>
              <a:gd name="T18" fmla="*/ 79 w 142"/>
              <a:gd name="T19" fmla="*/ 47 h 142"/>
              <a:gd name="T20" fmla="*/ 50 w 142"/>
              <a:gd name="T21" fmla="*/ 47 h 142"/>
              <a:gd name="T22" fmla="*/ 47 w 142"/>
              <a:gd name="T23" fmla="*/ 50 h 142"/>
              <a:gd name="T24" fmla="*/ 47 w 142"/>
              <a:gd name="T25" fmla="*/ 65 h 142"/>
              <a:gd name="T26" fmla="*/ 50 w 142"/>
              <a:gd name="T27" fmla="*/ 68 h 142"/>
              <a:gd name="T28" fmla="*/ 59 w 142"/>
              <a:gd name="T29" fmla="*/ 68 h 142"/>
              <a:gd name="T30" fmla="*/ 59 w 142"/>
              <a:gd name="T31" fmla="*/ 97 h 142"/>
              <a:gd name="T32" fmla="*/ 50 w 142"/>
              <a:gd name="T33" fmla="*/ 97 h 142"/>
              <a:gd name="T34" fmla="*/ 47 w 142"/>
              <a:gd name="T35" fmla="*/ 100 h 142"/>
              <a:gd name="T36" fmla="*/ 47 w 142"/>
              <a:gd name="T37" fmla="*/ 115 h 142"/>
              <a:gd name="T38" fmla="*/ 50 w 142"/>
              <a:gd name="T39" fmla="*/ 118 h 142"/>
              <a:gd name="T40" fmla="*/ 91 w 142"/>
              <a:gd name="T41" fmla="*/ 118 h 142"/>
              <a:gd name="T42" fmla="*/ 94 w 142"/>
              <a:gd name="T43" fmla="*/ 115 h 142"/>
              <a:gd name="T44" fmla="*/ 94 w 142"/>
              <a:gd name="T45" fmla="*/ 100 h 142"/>
              <a:gd name="T46" fmla="*/ 82 w 142"/>
              <a:gd name="T47" fmla="*/ 18 h 142"/>
              <a:gd name="T48" fmla="*/ 79 w 142"/>
              <a:gd name="T49" fmla="*/ 15 h 142"/>
              <a:gd name="T50" fmla="*/ 62 w 142"/>
              <a:gd name="T51" fmla="*/ 15 h 142"/>
              <a:gd name="T52" fmla="*/ 59 w 142"/>
              <a:gd name="T53" fmla="*/ 18 h 142"/>
              <a:gd name="T54" fmla="*/ 59 w 142"/>
              <a:gd name="T55" fmla="*/ 32 h 142"/>
              <a:gd name="T56" fmla="*/ 62 w 142"/>
              <a:gd name="T57" fmla="*/ 35 h 142"/>
              <a:gd name="T58" fmla="*/ 79 w 142"/>
              <a:gd name="T59" fmla="*/ 35 h 142"/>
              <a:gd name="T60" fmla="*/ 82 w 142"/>
              <a:gd name="T61" fmla="*/ 32 h 142"/>
              <a:gd name="T62" fmla="*/ 82 w 142"/>
              <a:gd name="T63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94" y="100"/>
                </a:moveTo>
                <a:cubicBezTo>
                  <a:pt x="94" y="99"/>
                  <a:pt x="93" y="97"/>
                  <a:pt x="91" y="97"/>
                </a:cubicBezTo>
                <a:cubicBezTo>
                  <a:pt x="82" y="97"/>
                  <a:pt x="82" y="97"/>
                  <a:pt x="82" y="97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48"/>
                  <a:pt x="81" y="47"/>
                  <a:pt x="79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8" y="47"/>
                  <a:pt x="47" y="48"/>
                  <a:pt x="47" y="50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7"/>
                  <a:pt x="48" y="68"/>
                  <a:pt x="5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97"/>
                  <a:pt x="59" y="97"/>
                  <a:pt x="59" y="97"/>
                </a:cubicBezTo>
                <a:cubicBezTo>
                  <a:pt x="50" y="97"/>
                  <a:pt x="50" y="97"/>
                  <a:pt x="50" y="97"/>
                </a:cubicBezTo>
                <a:cubicBezTo>
                  <a:pt x="48" y="97"/>
                  <a:pt x="47" y="99"/>
                  <a:pt x="47" y="100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47" y="117"/>
                  <a:pt x="48" y="118"/>
                  <a:pt x="50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3" y="118"/>
                  <a:pt x="94" y="117"/>
                  <a:pt x="94" y="115"/>
                </a:cubicBezTo>
                <a:lnTo>
                  <a:pt x="94" y="100"/>
                </a:lnTo>
                <a:close/>
                <a:moveTo>
                  <a:pt x="82" y="18"/>
                </a:moveTo>
                <a:cubicBezTo>
                  <a:pt x="82" y="16"/>
                  <a:pt x="81" y="15"/>
                  <a:pt x="79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0" y="15"/>
                  <a:pt x="59" y="16"/>
                  <a:pt x="59" y="18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4"/>
                  <a:pt x="60" y="35"/>
                  <a:pt x="62" y="35"/>
                </a:cubicBezTo>
                <a:cubicBezTo>
                  <a:pt x="79" y="35"/>
                  <a:pt x="79" y="35"/>
                  <a:pt x="79" y="35"/>
                </a:cubicBezTo>
                <a:cubicBezTo>
                  <a:pt x="81" y="35"/>
                  <a:pt x="82" y="34"/>
                  <a:pt x="82" y="32"/>
                </a:cubicBezTo>
                <a:lnTo>
                  <a:pt x="82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1" name="Freeform 132"/>
          <p:cNvSpPr>
            <a:spLocks noEditPoints="1"/>
          </p:cNvSpPr>
          <p:nvPr/>
        </p:nvSpPr>
        <p:spPr bwMode="auto">
          <a:xfrm>
            <a:off x="5933724" y="2271792"/>
            <a:ext cx="165454" cy="157122"/>
          </a:xfrm>
          <a:custGeom>
            <a:avLst/>
            <a:gdLst>
              <a:gd name="T0" fmla="*/ 17 w 142"/>
              <a:gd name="T1" fmla="*/ 31 h 135"/>
              <a:gd name="T2" fmla="*/ 17 w 142"/>
              <a:gd name="T3" fmla="*/ 31 h 135"/>
              <a:gd name="T4" fmla="*/ 0 w 142"/>
              <a:gd name="T5" fmla="*/ 15 h 135"/>
              <a:gd name="T6" fmla="*/ 17 w 142"/>
              <a:gd name="T7" fmla="*/ 0 h 135"/>
              <a:gd name="T8" fmla="*/ 34 w 142"/>
              <a:gd name="T9" fmla="*/ 15 h 135"/>
              <a:gd name="T10" fmla="*/ 17 w 142"/>
              <a:gd name="T11" fmla="*/ 31 h 135"/>
              <a:gd name="T12" fmla="*/ 32 w 142"/>
              <a:gd name="T13" fmla="*/ 135 h 135"/>
              <a:gd name="T14" fmla="*/ 2 w 142"/>
              <a:gd name="T15" fmla="*/ 135 h 135"/>
              <a:gd name="T16" fmla="*/ 2 w 142"/>
              <a:gd name="T17" fmla="*/ 44 h 135"/>
              <a:gd name="T18" fmla="*/ 32 w 142"/>
              <a:gd name="T19" fmla="*/ 44 h 135"/>
              <a:gd name="T20" fmla="*/ 32 w 142"/>
              <a:gd name="T21" fmla="*/ 135 h 135"/>
              <a:gd name="T22" fmla="*/ 142 w 142"/>
              <a:gd name="T23" fmla="*/ 135 h 135"/>
              <a:gd name="T24" fmla="*/ 111 w 142"/>
              <a:gd name="T25" fmla="*/ 135 h 135"/>
              <a:gd name="T26" fmla="*/ 111 w 142"/>
              <a:gd name="T27" fmla="*/ 86 h 135"/>
              <a:gd name="T28" fmla="*/ 96 w 142"/>
              <a:gd name="T29" fmla="*/ 66 h 135"/>
              <a:gd name="T30" fmla="*/ 80 w 142"/>
              <a:gd name="T31" fmla="*/ 77 h 135"/>
              <a:gd name="T32" fmla="*/ 79 w 142"/>
              <a:gd name="T33" fmla="*/ 84 h 135"/>
              <a:gd name="T34" fmla="*/ 79 w 142"/>
              <a:gd name="T35" fmla="*/ 135 h 135"/>
              <a:gd name="T36" fmla="*/ 49 w 142"/>
              <a:gd name="T37" fmla="*/ 135 h 135"/>
              <a:gd name="T38" fmla="*/ 49 w 142"/>
              <a:gd name="T39" fmla="*/ 44 h 135"/>
              <a:gd name="T40" fmla="*/ 79 w 142"/>
              <a:gd name="T41" fmla="*/ 44 h 135"/>
              <a:gd name="T42" fmla="*/ 79 w 142"/>
              <a:gd name="T43" fmla="*/ 57 h 135"/>
              <a:gd name="T44" fmla="*/ 79 w 142"/>
              <a:gd name="T45" fmla="*/ 57 h 135"/>
              <a:gd name="T46" fmla="*/ 107 w 142"/>
              <a:gd name="T47" fmla="*/ 42 h 135"/>
              <a:gd name="T48" fmla="*/ 142 w 142"/>
              <a:gd name="T49" fmla="*/ 83 h 135"/>
              <a:gd name="T50" fmla="*/ 142 w 142"/>
              <a:gd name="T51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35">
                <a:moveTo>
                  <a:pt x="17" y="31"/>
                </a:moveTo>
                <a:cubicBezTo>
                  <a:pt x="17" y="31"/>
                  <a:pt x="17" y="31"/>
                  <a:pt x="17" y="31"/>
                </a:cubicBezTo>
                <a:cubicBezTo>
                  <a:pt x="6" y="31"/>
                  <a:pt x="0" y="24"/>
                  <a:pt x="0" y="15"/>
                </a:cubicBezTo>
                <a:cubicBezTo>
                  <a:pt x="0" y="7"/>
                  <a:pt x="7" y="0"/>
                  <a:pt x="17" y="0"/>
                </a:cubicBezTo>
                <a:cubicBezTo>
                  <a:pt x="27" y="0"/>
                  <a:pt x="34" y="7"/>
                  <a:pt x="34" y="15"/>
                </a:cubicBezTo>
                <a:cubicBezTo>
                  <a:pt x="34" y="24"/>
                  <a:pt x="27" y="31"/>
                  <a:pt x="17" y="31"/>
                </a:cubicBezTo>
                <a:close/>
                <a:moveTo>
                  <a:pt x="32" y="135"/>
                </a:moveTo>
                <a:cubicBezTo>
                  <a:pt x="2" y="135"/>
                  <a:pt x="2" y="135"/>
                  <a:pt x="2" y="135"/>
                </a:cubicBezTo>
                <a:cubicBezTo>
                  <a:pt x="2" y="44"/>
                  <a:pt x="2" y="44"/>
                  <a:pt x="2" y="44"/>
                </a:cubicBezTo>
                <a:cubicBezTo>
                  <a:pt x="32" y="44"/>
                  <a:pt x="32" y="44"/>
                  <a:pt x="32" y="44"/>
                </a:cubicBezTo>
                <a:lnTo>
                  <a:pt x="32" y="135"/>
                </a:lnTo>
                <a:close/>
                <a:moveTo>
                  <a:pt x="142" y="135"/>
                </a:moveTo>
                <a:cubicBezTo>
                  <a:pt x="111" y="135"/>
                  <a:pt x="111" y="135"/>
                  <a:pt x="111" y="135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74"/>
                  <a:pt x="107" y="66"/>
                  <a:pt x="96" y="66"/>
                </a:cubicBezTo>
                <a:cubicBezTo>
                  <a:pt x="87" y="66"/>
                  <a:pt x="82" y="71"/>
                  <a:pt x="80" y="77"/>
                </a:cubicBezTo>
                <a:cubicBezTo>
                  <a:pt x="80" y="79"/>
                  <a:pt x="79" y="81"/>
                  <a:pt x="79" y="84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52"/>
                  <a:pt x="49" y="44"/>
                  <a:pt x="49" y="44"/>
                </a:cubicBezTo>
                <a:cubicBezTo>
                  <a:pt x="79" y="44"/>
                  <a:pt x="79" y="44"/>
                  <a:pt x="79" y="44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83" y="51"/>
                  <a:pt x="90" y="42"/>
                  <a:pt x="107" y="42"/>
                </a:cubicBezTo>
                <a:cubicBezTo>
                  <a:pt x="127" y="42"/>
                  <a:pt x="142" y="55"/>
                  <a:pt x="142" y="83"/>
                </a:cubicBezTo>
                <a:lnTo>
                  <a:pt x="142" y="13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2" name="Freeform 133"/>
          <p:cNvSpPr>
            <a:spLocks noEditPoints="1"/>
          </p:cNvSpPr>
          <p:nvPr/>
        </p:nvSpPr>
        <p:spPr bwMode="auto">
          <a:xfrm>
            <a:off x="6140839" y="2269411"/>
            <a:ext cx="164264" cy="16426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33 w 142"/>
              <a:gd name="T19" fmla="*/ 24 h 142"/>
              <a:gd name="T20" fmla="*/ 21 w 142"/>
              <a:gd name="T21" fmla="*/ 35 h 142"/>
              <a:gd name="T22" fmla="*/ 33 w 142"/>
              <a:gd name="T23" fmla="*/ 46 h 142"/>
              <a:gd name="T24" fmla="*/ 33 w 142"/>
              <a:gd name="T25" fmla="*/ 46 h 142"/>
              <a:gd name="T26" fmla="*/ 45 w 142"/>
              <a:gd name="T27" fmla="*/ 35 h 142"/>
              <a:gd name="T28" fmla="*/ 33 w 142"/>
              <a:gd name="T29" fmla="*/ 24 h 142"/>
              <a:gd name="T30" fmla="*/ 44 w 142"/>
              <a:gd name="T31" fmla="*/ 119 h 142"/>
              <a:gd name="T32" fmla="*/ 44 w 142"/>
              <a:gd name="T33" fmla="*/ 55 h 142"/>
              <a:gd name="T34" fmla="*/ 22 w 142"/>
              <a:gd name="T35" fmla="*/ 55 h 142"/>
              <a:gd name="T36" fmla="*/ 22 w 142"/>
              <a:gd name="T37" fmla="*/ 119 h 142"/>
              <a:gd name="T38" fmla="*/ 44 w 142"/>
              <a:gd name="T39" fmla="*/ 119 h 142"/>
              <a:gd name="T40" fmla="*/ 120 w 142"/>
              <a:gd name="T41" fmla="*/ 119 h 142"/>
              <a:gd name="T42" fmla="*/ 120 w 142"/>
              <a:gd name="T43" fmla="*/ 82 h 142"/>
              <a:gd name="T44" fmla="*/ 96 w 142"/>
              <a:gd name="T45" fmla="*/ 53 h 142"/>
              <a:gd name="T46" fmla="*/ 76 w 142"/>
              <a:gd name="T47" fmla="*/ 64 h 142"/>
              <a:gd name="T48" fmla="*/ 77 w 142"/>
              <a:gd name="T49" fmla="*/ 64 h 142"/>
              <a:gd name="T50" fmla="*/ 77 w 142"/>
              <a:gd name="T51" fmla="*/ 55 h 142"/>
              <a:gd name="T52" fmla="*/ 55 w 142"/>
              <a:gd name="T53" fmla="*/ 55 h 142"/>
              <a:gd name="T54" fmla="*/ 55 w 142"/>
              <a:gd name="T55" fmla="*/ 119 h 142"/>
              <a:gd name="T56" fmla="*/ 77 w 142"/>
              <a:gd name="T57" fmla="*/ 119 h 142"/>
              <a:gd name="T58" fmla="*/ 77 w 142"/>
              <a:gd name="T59" fmla="*/ 83 h 142"/>
              <a:gd name="T60" fmla="*/ 77 w 142"/>
              <a:gd name="T61" fmla="*/ 78 h 142"/>
              <a:gd name="T62" fmla="*/ 88 w 142"/>
              <a:gd name="T63" fmla="*/ 70 h 142"/>
              <a:gd name="T64" fmla="*/ 99 w 142"/>
              <a:gd name="T65" fmla="*/ 84 h 142"/>
              <a:gd name="T66" fmla="*/ 99 w 142"/>
              <a:gd name="T67" fmla="*/ 119 h 142"/>
              <a:gd name="T68" fmla="*/ 120 w 142"/>
              <a:gd name="T69" fmla="*/ 11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33" y="24"/>
                </a:moveTo>
                <a:cubicBezTo>
                  <a:pt x="26" y="24"/>
                  <a:pt x="21" y="28"/>
                  <a:pt x="21" y="35"/>
                </a:cubicBezTo>
                <a:cubicBezTo>
                  <a:pt x="21" y="41"/>
                  <a:pt x="26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40" y="46"/>
                  <a:pt x="45" y="41"/>
                  <a:pt x="45" y="35"/>
                </a:cubicBezTo>
                <a:cubicBezTo>
                  <a:pt x="45" y="28"/>
                  <a:pt x="40" y="24"/>
                  <a:pt x="33" y="24"/>
                </a:cubicBezTo>
                <a:close/>
                <a:moveTo>
                  <a:pt x="44" y="119"/>
                </a:moveTo>
                <a:cubicBezTo>
                  <a:pt x="44" y="55"/>
                  <a:pt x="44" y="55"/>
                  <a:pt x="44" y="55"/>
                </a:cubicBezTo>
                <a:cubicBezTo>
                  <a:pt x="22" y="55"/>
                  <a:pt x="22" y="55"/>
                  <a:pt x="22" y="55"/>
                </a:cubicBezTo>
                <a:cubicBezTo>
                  <a:pt x="22" y="119"/>
                  <a:pt x="22" y="119"/>
                  <a:pt x="22" y="119"/>
                </a:cubicBezTo>
                <a:lnTo>
                  <a:pt x="44" y="119"/>
                </a:lnTo>
                <a:close/>
                <a:moveTo>
                  <a:pt x="120" y="119"/>
                </a:moveTo>
                <a:cubicBezTo>
                  <a:pt x="120" y="82"/>
                  <a:pt x="120" y="82"/>
                  <a:pt x="120" y="82"/>
                </a:cubicBezTo>
                <a:cubicBezTo>
                  <a:pt x="120" y="62"/>
                  <a:pt x="110" y="53"/>
                  <a:pt x="96" y="53"/>
                </a:cubicBezTo>
                <a:cubicBezTo>
                  <a:pt x="84" y="53"/>
                  <a:pt x="79" y="59"/>
                  <a:pt x="76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5"/>
                  <a:pt x="77" y="55"/>
                  <a:pt x="7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6" y="61"/>
                  <a:pt x="55" y="119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7" y="83"/>
                  <a:pt x="77" y="83"/>
                  <a:pt x="77" y="83"/>
                </a:cubicBezTo>
                <a:cubicBezTo>
                  <a:pt x="77" y="81"/>
                  <a:pt x="77" y="79"/>
                  <a:pt x="77" y="78"/>
                </a:cubicBezTo>
                <a:cubicBezTo>
                  <a:pt x="79" y="74"/>
                  <a:pt x="82" y="70"/>
                  <a:pt x="88" y="70"/>
                </a:cubicBezTo>
                <a:cubicBezTo>
                  <a:pt x="96" y="70"/>
                  <a:pt x="99" y="76"/>
                  <a:pt x="99" y="84"/>
                </a:cubicBezTo>
                <a:cubicBezTo>
                  <a:pt x="99" y="119"/>
                  <a:pt x="99" y="119"/>
                  <a:pt x="99" y="119"/>
                </a:cubicBezTo>
                <a:lnTo>
                  <a:pt x="120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Freeform 134"/>
          <p:cNvSpPr>
            <a:spLocks noEditPoints="1"/>
          </p:cNvSpPr>
          <p:nvPr/>
        </p:nvSpPr>
        <p:spPr bwMode="auto">
          <a:xfrm>
            <a:off x="6346765" y="2255127"/>
            <a:ext cx="173786" cy="194022"/>
          </a:xfrm>
          <a:custGeom>
            <a:avLst/>
            <a:gdLst>
              <a:gd name="T0" fmla="*/ 98 w 149"/>
              <a:gd name="T1" fmla="*/ 164 h 167"/>
              <a:gd name="T2" fmla="*/ 64 w 149"/>
              <a:gd name="T3" fmla="*/ 157 h 167"/>
              <a:gd name="T4" fmla="*/ 2 w 149"/>
              <a:gd name="T5" fmla="*/ 153 h 167"/>
              <a:gd name="T6" fmla="*/ 14 w 149"/>
              <a:gd name="T7" fmla="*/ 126 h 167"/>
              <a:gd name="T8" fmla="*/ 9 w 149"/>
              <a:gd name="T9" fmla="*/ 129 h 167"/>
              <a:gd name="T10" fmla="*/ 7 w 149"/>
              <a:gd name="T11" fmla="*/ 142 h 167"/>
              <a:gd name="T12" fmla="*/ 25 w 149"/>
              <a:gd name="T13" fmla="*/ 157 h 167"/>
              <a:gd name="T14" fmla="*/ 22 w 149"/>
              <a:gd name="T15" fmla="*/ 115 h 167"/>
              <a:gd name="T16" fmla="*/ 37 w 149"/>
              <a:gd name="T17" fmla="*/ 72 h 167"/>
              <a:gd name="T18" fmla="*/ 59 w 149"/>
              <a:gd name="T19" fmla="*/ 2 h 167"/>
              <a:gd name="T20" fmla="*/ 98 w 149"/>
              <a:gd name="T21" fmla="*/ 30 h 167"/>
              <a:gd name="T22" fmla="*/ 128 w 149"/>
              <a:gd name="T23" fmla="*/ 103 h 167"/>
              <a:gd name="T24" fmla="*/ 103 w 149"/>
              <a:gd name="T25" fmla="*/ 120 h 167"/>
              <a:gd name="T26" fmla="*/ 97 w 149"/>
              <a:gd name="T27" fmla="*/ 149 h 167"/>
              <a:gd name="T28" fmla="*/ 133 w 149"/>
              <a:gd name="T29" fmla="*/ 137 h 167"/>
              <a:gd name="T30" fmla="*/ 127 w 149"/>
              <a:gd name="T31" fmla="*/ 153 h 167"/>
              <a:gd name="T32" fmla="*/ 100 w 149"/>
              <a:gd name="T33" fmla="*/ 72 h 167"/>
              <a:gd name="T34" fmla="*/ 106 w 149"/>
              <a:gd name="T35" fmla="*/ 109 h 167"/>
              <a:gd name="T36" fmla="*/ 85 w 149"/>
              <a:gd name="T37" fmla="*/ 54 h 167"/>
              <a:gd name="T38" fmla="*/ 77 w 149"/>
              <a:gd name="T39" fmla="*/ 29 h 167"/>
              <a:gd name="T40" fmla="*/ 86 w 149"/>
              <a:gd name="T41" fmla="*/ 33 h 167"/>
              <a:gd name="T42" fmla="*/ 63 w 149"/>
              <a:gd name="T43" fmla="*/ 36 h 167"/>
              <a:gd name="T44" fmla="*/ 54 w 149"/>
              <a:gd name="T45" fmla="*/ 41 h 167"/>
              <a:gd name="T46" fmla="*/ 57 w 149"/>
              <a:gd name="T47" fmla="*/ 29 h 167"/>
              <a:gd name="T48" fmla="*/ 53 w 149"/>
              <a:gd name="T49" fmla="*/ 43 h 167"/>
              <a:gd name="T50" fmla="*/ 70 w 149"/>
              <a:gd name="T51" fmla="*/ 51 h 167"/>
              <a:gd name="T52" fmla="*/ 81 w 149"/>
              <a:gd name="T53" fmla="*/ 49 h 167"/>
              <a:gd name="T54" fmla="*/ 59 w 149"/>
              <a:gd name="T55" fmla="*/ 56 h 167"/>
              <a:gd name="T56" fmla="*/ 78 w 149"/>
              <a:gd name="T57" fmla="*/ 56 h 167"/>
              <a:gd name="T58" fmla="*/ 47 w 149"/>
              <a:gd name="T59" fmla="*/ 78 h 167"/>
              <a:gd name="T60" fmla="*/ 31 w 149"/>
              <a:gd name="T61" fmla="*/ 97 h 167"/>
              <a:gd name="T62" fmla="*/ 36 w 149"/>
              <a:gd name="T63" fmla="*/ 116 h 167"/>
              <a:gd name="T64" fmla="*/ 56 w 149"/>
              <a:gd name="T65" fmla="*/ 157 h 167"/>
              <a:gd name="T66" fmla="*/ 58 w 149"/>
              <a:gd name="T67" fmla="*/ 144 h 167"/>
              <a:gd name="T68" fmla="*/ 93 w 149"/>
              <a:gd name="T69" fmla="*/ 137 h 167"/>
              <a:gd name="T70" fmla="*/ 93 w 149"/>
              <a:gd name="T71" fmla="*/ 155 h 167"/>
              <a:gd name="T72" fmla="*/ 101 w 149"/>
              <a:gd name="T73" fmla="*/ 116 h 167"/>
              <a:gd name="T74" fmla="*/ 36 w 149"/>
              <a:gd name="T75" fmla="*/ 81 h 167"/>
              <a:gd name="T76" fmla="*/ 38 w 149"/>
              <a:gd name="T77" fmla="*/ 79 h 167"/>
              <a:gd name="T78" fmla="*/ 57 w 149"/>
              <a:gd name="T79" fmla="*/ 33 h 167"/>
              <a:gd name="T80" fmla="*/ 59 w 149"/>
              <a:gd name="T81" fmla="*/ 36 h 167"/>
              <a:gd name="T82" fmla="*/ 62 w 149"/>
              <a:gd name="T83" fmla="*/ 38 h 167"/>
              <a:gd name="T84" fmla="*/ 70 w 149"/>
              <a:gd name="T85" fmla="*/ 39 h 167"/>
              <a:gd name="T86" fmla="*/ 78 w 149"/>
              <a:gd name="T87" fmla="*/ 32 h 167"/>
              <a:gd name="T88" fmla="*/ 79 w 149"/>
              <a:gd name="T89" fmla="*/ 31 h 167"/>
              <a:gd name="T90" fmla="*/ 81 w 149"/>
              <a:gd name="T91" fmla="*/ 12 h 167"/>
              <a:gd name="T92" fmla="*/ 86 w 149"/>
              <a:gd name="T93" fmla="*/ 12 h 167"/>
              <a:gd name="T94" fmla="*/ 91 w 149"/>
              <a:gd name="T95" fmla="*/ 49 h 167"/>
              <a:gd name="T96" fmla="*/ 94 w 149"/>
              <a:gd name="T97" fmla="*/ 5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9" h="167">
                <a:moveTo>
                  <a:pt x="127" y="153"/>
                </a:moveTo>
                <a:cubicBezTo>
                  <a:pt x="122" y="155"/>
                  <a:pt x="115" y="161"/>
                  <a:pt x="112" y="164"/>
                </a:cubicBezTo>
                <a:cubicBezTo>
                  <a:pt x="110" y="166"/>
                  <a:pt x="102" y="167"/>
                  <a:pt x="98" y="164"/>
                </a:cubicBezTo>
                <a:cubicBezTo>
                  <a:pt x="92" y="162"/>
                  <a:pt x="95" y="157"/>
                  <a:pt x="87" y="157"/>
                </a:cubicBezTo>
                <a:cubicBezTo>
                  <a:pt x="83" y="157"/>
                  <a:pt x="79" y="157"/>
                  <a:pt x="75" y="157"/>
                </a:cubicBezTo>
                <a:cubicBezTo>
                  <a:pt x="72" y="157"/>
                  <a:pt x="68" y="157"/>
                  <a:pt x="64" y="157"/>
                </a:cubicBezTo>
                <a:cubicBezTo>
                  <a:pt x="52" y="158"/>
                  <a:pt x="51" y="165"/>
                  <a:pt x="43" y="165"/>
                </a:cubicBezTo>
                <a:cubicBezTo>
                  <a:pt x="38" y="165"/>
                  <a:pt x="31" y="161"/>
                  <a:pt x="19" y="158"/>
                </a:cubicBezTo>
                <a:cubicBezTo>
                  <a:pt x="11" y="157"/>
                  <a:pt x="3" y="156"/>
                  <a:pt x="2" y="153"/>
                </a:cubicBezTo>
                <a:cubicBezTo>
                  <a:pt x="0" y="149"/>
                  <a:pt x="4" y="145"/>
                  <a:pt x="4" y="141"/>
                </a:cubicBezTo>
                <a:cubicBezTo>
                  <a:pt x="4" y="137"/>
                  <a:pt x="1" y="130"/>
                  <a:pt x="3" y="128"/>
                </a:cubicBezTo>
                <a:cubicBezTo>
                  <a:pt x="6" y="126"/>
                  <a:pt x="11" y="127"/>
                  <a:pt x="14" y="126"/>
                </a:cubicBezTo>
                <a:cubicBezTo>
                  <a:pt x="18" y="123"/>
                  <a:pt x="19" y="122"/>
                  <a:pt x="19" y="118"/>
                </a:cubicBezTo>
                <a:cubicBezTo>
                  <a:pt x="20" y="122"/>
                  <a:pt x="19" y="126"/>
                  <a:pt x="16" y="127"/>
                </a:cubicBezTo>
                <a:cubicBezTo>
                  <a:pt x="14" y="128"/>
                  <a:pt x="11" y="129"/>
                  <a:pt x="9" y="129"/>
                </a:cubicBezTo>
                <a:cubicBezTo>
                  <a:pt x="6" y="129"/>
                  <a:pt x="5" y="129"/>
                  <a:pt x="5" y="130"/>
                </a:cubicBezTo>
                <a:cubicBezTo>
                  <a:pt x="4" y="131"/>
                  <a:pt x="4" y="133"/>
                  <a:pt x="5" y="135"/>
                </a:cubicBezTo>
                <a:cubicBezTo>
                  <a:pt x="6" y="137"/>
                  <a:pt x="7" y="139"/>
                  <a:pt x="7" y="142"/>
                </a:cubicBezTo>
                <a:cubicBezTo>
                  <a:pt x="7" y="145"/>
                  <a:pt x="4" y="148"/>
                  <a:pt x="4" y="151"/>
                </a:cubicBezTo>
                <a:cubicBezTo>
                  <a:pt x="4" y="152"/>
                  <a:pt x="5" y="153"/>
                  <a:pt x="8" y="153"/>
                </a:cubicBezTo>
                <a:cubicBezTo>
                  <a:pt x="11" y="154"/>
                  <a:pt x="18" y="155"/>
                  <a:pt x="25" y="157"/>
                </a:cubicBezTo>
                <a:cubicBezTo>
                  <a:pt x="32" y="159"/>
                  <a:pt x="40" y="162"/>
                  <a:pt x="44" y="161"/>
                </a:cubicBezTo>
                <a:cubicBezTo>
                  <a:pt x="58" y="159"/>
                  <a:pt x="50" y="144"/>
                  <a:pt x="48" y="141"/>
                </a:cubicBezTo>
                <a:cubicBezTo>
                  <a:pt x="36" y="122"/>
                  <a:pt x="28" y="110"/>
                  <a:pt x="22" y="115"/>
                </a:cubicBezTo>
                <a:cubicBezTo>
                  <a:pt x="20" y="116"/>
                  <a:pt x="20" y="112"/>
                  <a:pt x="20" y="110"/>
                </a:cubicBezTo>
                <a:cubicBezTo>
                  <a:pt x="21" y="104"/>
                  <a:pt x="24" y="101"/>
                  <a:pt x="26" y="97"/>
                </a:cubicBezTo>
                <a:cubicBezTo>
                  <a:pt x="29" y="88"/>
                  <a:pt x="32" y="78"/>
                  <a:pt x="37" y="72"/>
                </a:cubicBezTo>
                <a:cubicBezTo>
                  <a:pt x="41" y="67"/>
                  <a:pt x="47" y="59"/>
                  <a:pt x="49" y="54"/>
                </a:cubicBezTo>
                <a:cubicBezTo>
                  <a:pt x="48" y="45"/>
                  <a:pt x="47" y="34"/>
                  <a:pt x="47" y="26"/>
                </a:cubicBezTo>
                <a:cubicBezTo>
                  <a:pt x="47" y="16"/>
                  <a:pt x="48" y="8"/>
                  <a:pt x="59" y="2"/>
                </a:cubicBezTo>
                <a:cubicBezTo>
                  <a:pt x="62" y="1"/>
                  <a:pt x="65" y="0"/>
                  <a:pt x="69" y="0"/>
                </a:cubicBezTo>
                <a:cubicBezTo>
                  <a:pt x="75" y="0"/>
                  <a:pt x="82" y="2"/>
                  <a:pt x="87" y="5"/>
                </a:cubicBezTo>
                <a:cubicBezTo>
                  <a:pt x="94" y="10"/>
                  <a:pt x="98" y="22"/>
                  <a:pt x="98" y="30"/>
                </a:cubicBezTo>
                <a:cubicBezTo>
                  <a:pt x="98" y="36"/>
                  <a:pt x="99" y="43"/>
                  <a:pt x="101" y="50"/>
                </a:cubicBezTo>
                <a:cubicBezTo>
                  <a:pt x="103" y="58"/>
                  <a:pt x="107" y="63"/>
                  <a:pt x="113" y="70"/>
                </a:cubicBezTo>
                <a:cubicBezTo>
                  <a:pt x="120" y="78"/>
                  <a:pt x="126" y="93"/>
                  <a:pt x="128" y="103"/>
                </a:cubicBezTo>
                <a:cubicBezTo>
                  <a:pt x="129" y="112"/>
                  <a:pt x="127" y="117"/>
                  <a:pt x="125" y="118"/>
                </a:cubicBezTo>
                <a:cubicBezTo>
                  <a:pt x="122" y="118"/>
                  <a:pt x="120" y="127"/>
                  <a:pt x="111" y="127"/>
                </a:cubicBezTo>
                <a:cubicBezTo>
                  <a:pt x="105" y="127"/>
                  <a:pt x="105" y="123"/>
                  <a:pt x="103" y="120"/>
                </a:cubicBezTo>
                <a:cubicBezTo>
                  <a:pt x="100" y="115"/>
                  <a:pt x="98" y="117"/>
                  <a:pt x="97" y="122"/>
                </a:cubicBezTo>
                <a:cubicBezTo>
                  <a:pt x="96" y="124"/>
                  <a:pt x="96" y="128"/>
                  <a:pt x="97" y="131"/>
                </a:cubicBezTo>
                <a:cubicBezTo>
                  <a:pt x="99" y="137"/>
                  <a:pt x="98" y="142"/>
                  <a:pt x="97" y="149"/>
                </a:cubicBezTo>
                <a:cubicBezTo>
                  <a:pt x="95" y="162"/>
                  <a:pt x="106" y="164"/>
                  <a:pt x="114" y="158"/>
                </a:cubicBezTo>
                <a:cubicBezTo>
                  <a:pt x="121" y="152"/>
                  <a:pt x="122" y="151"/>
                  <a:pt x="131" y="148"/>
                </a:cubicBezTo>
                <a:cubicBezTo>
                  <a:pt x="145" y="143"/>
                  <a:pt x="141" y="139"/>
                  <a:pt x="133" y="137"/>
                </a:cubicBezTo>
                <a:cubicBezTo>
                  <a:pt x="127" y="134"/>
                  <a:pt x="126" y="123"/>
                  <a:pt x="129" y="121"/>
                </a:cubicBezTo>
                <a:cubicBezTo>
                  <a:pt x="129" y="133"/>
                  <a:pt x="136" y="135"/>
                  <a:pt x="138" y="136"/>
                </a:cubicBezTo>
                <a:cubicBezTo>
                  <a:pt x="149" y="143"/>
                  <a:pt x="134" y="149"/>
                  <a:pt x="127" y="153"/>
                </a:cubicBezTo>
                <a:close/>
                <a:moveTo>
                  <a:pt x="112" y="108"/>
                </a:moveTo>
                <a:cubicBezTo>
                  <a:pt x="114" y="100"/>
                  <a:pt x="113" y="96"/>
                  <a:pt x="111" y="89"/>
                </a:cubicBezTo>
                <a:cubicBezTo>
                  <a:pt x="110" y="83"/>
                  <a:pt x="105" y="75"/>
                  <a:pt x="100" y="72"/>
                </a:cubicBezTo>
                <a:cubicBezTo>
                  <a:pt x="101" y="73"/>
                  <a:pt x="103" y="76"/>
                  <a:pt x="106" y="80"/>
                </a:cubicBezTo>
                <a:cubicBezTo>
                  <a:pt x="109" y="87"/>
                  <a:pt x="113" y="97"/>
                  <a:pt x="111" y="105"/>
                </a:cubicBezTo>
                <a:cubicBezTo>
                  <a:pt x="110" y="109"/>
                  <a:pt x="107" y="109"/>
                  <a:pt x="106" y="109"/>
                </a:cubicBezTo>
                <a:cubicBezTo>
                  <a:pt x="100" y="110"/>
                  <a:pt x="103" y="102"/>
                  <a:pt x="101" y="90"/>
                </a:cubicBezTo>
                <a:cubicBezTo>
                  <a:pt x="98" y="77"/>
                  <a:pt x="94" y="76"/>
                  <a:pt x="94" y="75"/>
                </a:cubicBezTo>
                <a:cubicBezTo>
                  <a:pt x="90" y="58"/>
                  <a:pt x="86" y="60"/>
                  <a:pt x="85" y="54"/>
                </a:cubicBezTo>
                <a:cubicBezTo>
                  <a:pt x="84" y="48"/>
                  <a:pt x="89" y="43"/>
                  <a:pt x="81" y="42"/>
                </a:cubicBezTo>
                <a:cubicBezTo>
                  <a:pt x="79" y="41"/>
                  <a:pt x="75" y="39"/>
                  <a:pt x="74" y="39"/>
                </a:cubicBezTo>
                <a:cubicBezTo>
                  <a:pt x="73" y="39"/>
                  <a:pt x="72" y="29"/>
                  <a:pt x="77" y="29"/>
                </a:cubicBezTo>
                <a:cubicBezTo>
                  <a:pt x="82" y="29"/>
                  <a:pt x="83" y="35"/>
                  <a:pt x="82" y="37"/>
                </a:cubicBezTo>
                <a:cubicBezTo>
                  <a:pt x="81" y="40"/>
                  <a:pt x="82" y="41"/>
                  <a:pt x="85" y="40"/>
                </a:cubicBezTo>
                <a:cubicBezTo>
                  <a:pt x="87" y="39"/>
                  <a:pt x="85" y="34"/>
                  <a:pt x="86" y="33"/>
                </a:cubicBezTo>
                <a:cubicBezTo>
                  <a:pt x="85" y="25"/>
                  <a:pt x="81" y="24"/>
                  <a:pt x="78" y="23"/>
                </a:cubicBezTo>
                <a:cubicBezTo>
                  <a:pt x="65" y="25"/>
                  <a:pt x="71" y="39"/>
                  <a:pt x="70" y="37"/>
                </a:cubicBezTo>
                <a:cubicBezTo>
                  <a:pt x="68" y="35"/>
                  <a:pt x="63" y="37"/>
                  <a:pt x="63" y="36"/>
                </a:cubicBezTo>
                <a:cubicBezTo>
                  <a:pt x="63" y="29"/>
                  <a:pt x="60" y="25"/>
                  <a:pt x="57" y="24"/>
                </a:cubicBezTo>
                <a:cubicBezTo>
                  <a:pt x="53" y="24"/>
                  <a:pt x="52" y="29"/>
                  <a:pt x="52" y="32"/>
                </a:cubicBezTo>
                <a:cubicBezTo>
                  <a:pt x="51" y="35"/>
                  <a:pt x="53" y="41"/>
                  <a:pt x="54" y="41"/>
                </a:cubicBezTo>
                <a:cubicBezTo>
                  <a:pt x="55" y="40"/>
                  <a:pt x="57" y="38"/>
                  <a:pt x="55" y="39"/>
                </a:cubicBezTo>
                <a:cubicBezTo>
                  <a:pt x="54" y="39"/>
                  <a:pt x="53" y="37"/>
                  <a:pt x="53" y="34"/>
                </a:cubicBezTo>
                <a:cubicBezTo>
                  <a:pt x="53" y="32"/>
                  <a:pt x="54" y="29"/>
                  <a:pt x="57" y="29"/>
                </a:cubicBezTo>
                <a:cubicBezTo>
                  <a:pt x="61" y="29"/>
                  <a:pt x="61" y="37"/>
                  <a:pt x="60" y="37"/>
                </a:cubicBezTo>
                <a:cubicBezTo>
                  <a:pt x="59" y="38"/>
                  <a:pt x="58" y="39"/>
                  <a:pt x="57" y="40"/>
                </a:cubicBezTo>
                <a:cubicBezTo>
                  <a:pt x="56" y="42"/>
                  <a:pt x="54" y="42"/>
                  <a:pt x="53" y="43"/>
                </a:cubicBezTo>
                <a:cubicBezTo>
                  <a:pt x="51" y="45"/>
                  <a:pt x="51" y="46"/>
                  <a:pt x="52" y="47"/>
                </a:cubicBezTo>
                <a:cubicBezTo>
                  <a:pt x="56" y="50"/>
                  <a:pt x="55" y="52"/>
                  <a:pt x="61" y="53"/>
                </a:cubicBezTo>
                <a:cubicBezTo>
                  <a:pt x="65" y="53"/>
                  <a:pt x="68" y="52"/>
                  <a:pt x="70" y="51"/>
                </a:cubicBezTo>
                <a:cubicBezTo>
                  <a:pt x="72" y="50"/>
                  <a:pt x="79" y="49"/>
                  <a:pt x="80" y="47"/>
                </a:cubicBezTo>
                <a:cubicBezTo>
                  <a:pt x="81" y="46"/>
                  <a:pt x="82" y="46"/>
                  <a:pt x="82" y="46"/>
                </a:cubicBezTo>
                <a:cubicBezTo>
                  <a:pt x="83" y="46"/>
                  <a:pt x="83" y="48"/>
                  <a:pt x="81" y="49"/>
                </a:cubicBezTo>
                <a:cubicBezTo>
                  <a:pt x="78" y="50"/>
                  <a:pt x="75" y="51"/>
                  <a:pt x="72" y="53"/>
                </a:cubicBezTo>
                <a:cubicBezTo>
                  <a:pt x="69" y="54"/>
                  <a:pt x="68" y="54"/>
                  <a:pt x="65" y="55"/>
                </a:cubicBezTo>
                <a:cubicBezTo>
                  <a:pt x="59" y="56"/>
                  <a:pt x="54" y="52"/>
                  <a:pt x="59" y="56"/>
                </a:cubicBezTo>
                <a:cubicBezTo>
                  <a:pt x="60" y="58"/>
                  <a:pt x="61" y="59"/>
                  <a:pt x="65" y="58"/>
                </a:cubicBezTo>
                <a:cubicBezTo>
                  <a:pt x="73" y="58"/>
                  <a:pt x="81" y="49"/>
                  <a:pt x="82" y="53"/>
                </a:cubicBezTo>
                <a:cubicBezTo>
                  <a:pt x="82" y="54"/>
                  <a:pt x="80" y="55"/>
                  <a:pt x="78" y="56"/>
                </a:cubicBezTo>
                <a:cubicBezTo>
                  <a:pt x="70" y="60"/>
                  <a:pt x="65" y="67"/>
                  <a:pt x="61" y="64"/>
                </a:cubicBezTo>
                <a:cubicBezTo>
                  <a:pt x="56" y="62"/>
                  <a:pt x="52" y="52"/>
                  <a:pt x="52" y="56"/>
                </a:cubicBezTo>
                <a:cubicBezTo>
                  <a:pt x="52" y="63"/>
                  <a:pt x="43" y="70"/>
                  <a:pt x="47" y="78"/>
                </a:cubicBezTo>
                <a:cubicBezTo>
                  <a:pt x="45" y="79"/>
                  <a:pt x="38" y="92"/>
                  <a:pt x="37" y="99"/>
                </a:cubicBezTo>
                <a:cubicBezTo>
                  <a:pt x="37" y="103"/>
                  <a:pt x="38" y="108"/>
                  <a:pt x="37" y="111"/>
                </a:cubicBezTo>
                <a:cubicBezTo>
                  <a:pt x="35" y="115"/>
                  <a:pt x="29" y="107"/>
                  <a:pt x="31" y="97"/>
                </a:cubicBezTo>
                <a:cubicBezTo>
                  <a:pt x="31" y="96"/>
                  <a:pt x="31" y="95"/>
                  <a:pt x="30" y="96"/>
                </a:cubicBezTo>
                <a:cubicBezTo>
                  <a:pt x="28" y="101"/>
                  <a:pt x="29" y="107"/>
                  <a:pt x="31" y="112"/>
                </a:cubicBezTo>
                <a:cubicBezTo>
                  <a:pt x="32" y="113"/>
                  <a:pt x="34" y="114"/>
                  <a:pt x="36" y="116"/>
                </a:cubicBezTo>
                <a:cubicBezTo>
                  <a:pt x="39" y="120"/>
                  <a:pt x="52" y="129"/>
                  <a:pt x="54" y="131"/>
                </a:cubicBezTo>
                <a:cubicBezTo>
                  <a:pt x="57" y="134"/>
                  <a:pt x="56" y="140"/>
                  <a:pt x="50" y="141"/>
                </a:cubicBezTo>
                <a:cubicBezTo>
                  <a:pt x="53" y="147"/>
                  <a:pt x="56" y="147"/>
                  <a:pt x="56" y="157"/>
                </a:cubicBezTo>
                <a:cubicBezTo>
                  <a:pt x="60" y="155"/>
                  <a:pt x="58" y="151"/>
                  <a:pt x="57" y="148"/>
                </a:cubicBezTo>
                <a:cubicBezTo>
                  <a:pt x="56" y="146"/>
                  <a:pt x="54" y="145"/>
                  <a:pt x="55" y="145"/>
                </a:cubicBezTo>
                <a:cubicBezTo>
                  <a:pt x="55" y="145"/>
                  <a:pt x="57" y="143"/>
                  <a:pt x="58" y="144"/>
                </a:cubicBezTo>
                <a:cubicBezTo>
                  <a:pt x="61" y="148"/>
                  <a:pt x="67" y="149"/>
                  <a:pt x="73" y="148"/>
                </a:cubicBezTo>
                <a:cubicBezTo>
                  <a:pt x="80" y="147"/>
                  <a:pt x="86" y="145"/>
                  <a:pt x="90" y="140"/>
                </a:cubicBezTo>
                <a:cubicBezTo>
                  <a:pt x="91" y="137"/>
                  <a:pt x="92" y="136"/>
                  <a:pt x="93" y="137"/>
                </a:cubicBezTo>
                <a:cubicBezTo>
                  <a:pt x="93" y="137"/>
                  <a:pt x="94" y="139"/>
                  <a:pt x="94" y="142"/>
                </a:cubicBezTo>
                <a:cubicBezTo>
                  <a:pt x="93" y="145"/>
                  <a:pt x="92" y="148"/>
                  <a:pt x="91" y="150"/>
                </a:cubicBezTo>
                <a:cubicBezTo>
                  <a:pt x="91" y="153"/>
                  <a:pt x="90" y="155"/>
                  <a:pt x="93" y="155"/>
                </a:cubicBezTo>
                <a:cubicBezTo>
                  <a:pt x="94" y="150"/>
                  <a:pt x="95" y="145"/>
                  <a:pt x="96" y="140"/>
                </a:cubicBezTo>
                <a:cubicBezTo>
                  <a:pt x="96" y="134"/>
                  <a:pt x="92" y="123"/>
                  <a:pt x="97" y="117"/>
                </a:cubicBezTo>
                <a:cubicBezTo>
                  <a:pt x="98" y="116"/>
                  <a:pt x="99" y="116"/>
                  <a:pt x="101" y="116"/>
                </a:cubicBezTo>
                <a:cubicBezTo>
                  <a:pt x="102" y="108"/>
                  <a:pt x="113" y="109"/>
                  <a:pt x="117" y="112"/>
                </a:cubicBezTo>
                <a:cubicBezTo>
                  <a:pt x="117" y="110"/>
                  <a:pt x="113" y="109"/>
                  <a:pt x="112" y="108"/>
                </a:cubicBezTo>
                <a:close/>
                <a:moveTo>
                  <a:pt x="36" y="81"/>
                </a:moveTo>
                <a:cubicBezTo>
                  <a:pt x="36" y="83"/>
                  <a:pt x="34" y="84"/>
                  <a:pt x="35" y="84"/>
                </a:cubicBezTo>
                <a:cubicBezTo>
                  <a:pt x="36" y="84"/>
                  <a:pt x="37" y="83"/>
                  <a:pt x="37" y="81"/>
                </a:cubicBezTo>
                <a:cubicBezTo>
                  <a:pt x="38" y="80"/>
                  <a:pt x="38" y="79"/>
                  <a:pt x="38" y="79"/>
                </a:cubicBezTo>
                <a:cubicBezTo>
                  <a:pt x="37" y="78"/>
                  <a:pt x="37" y="80"/>
                  <a:pt x="36" y="81"/>
                </a:cubicBezTo>
                <a:close/>
                <a:moveTo>
                  <a:pt x="57" y="31"/>
                </a:moveTo>
                <a:cubicBezTo>
                  <a:pt x="56" y="31"/>
                  <a:pt x="56" y="33"/>
                  <a:pt x="57" y="33"/>
                </a:cubicBezTo>
                <a:cubicBezTo>
                  <a:pt x="57" y="33"/>
                  <a:pt x="58" y="33"/>
                  <a:pt x="58" y="34"/>
                </a:cubicBezTo>
                <a:cubicBezTo>
                  <a:pt x="57" y="35"/>
                  <a:pt x="58" y="36"/>
                  <a:pt x="58" y="36"/>
                </a:cubicBezTo>
                <a:cubicBezTo>
                  <a:pt x="58" y="36"/>
                  <a:pt x="59" y="36"/>
                  <a:pt x="59" y="36"/>
                </a:cubicBezTo>
                <a:cubicBezTo>
                  <a:pt x="59" y="33"/>
                  <a:pt x="58" y="32"/>
                  <a:pt x="57" y="31"/>
                </a:cubicBezTo>
                <a:close/>
                <a:moveTo>
                  <a:pt x="60" y="40"/>
                </a:moveTo>
                <a:cubicBezTo>
                  <a:pt x="59" y="40"/>
                  <a:pt x="59" y="38"/>
                  <a:pt x="62" y="38"/>
                </a:cubicBezTo>
                <a:cubicBezTo>
                  <a:pt x="60" y="38"/>
                  <a:pt x="61" y="40"/>
                  <a:pt x="60" y="40"/>
                </a:cubicBezTo>
                <a:close/>
                <a:moveTo>
                  <a:pt x="67" y="38"/>
                </a:moveTo>
                <a:cubicBezTo>
                  <a:pt x="70" y="37"/>
                  <a:pt x="71" y="39"/>
                  <a:pt x="70" y="39"/>
                </a:cubicBezTo>
                <a:cubicBezTo>
                  <a:pt x="69" y="40"/>
                  <a:pt x="69" y="38"/>
                  <a:pt x="67" y="38"/>
                </a:cubicBezTo>
                <a:close/>
                <a:moveTo>
                  <a:pt x="79" y="31"/>
                </a:moveTo>
                <a:cubicBezTo>
                  <a:pt x="77" y="31"/>
                  <a:pt x="78" y="31"/>
                  <a:pt x="78" y="32"/>
                </a:cubicBezTo>
                <a:cubicBezTo>
                  <a:pt x="79" y="32"/>
                  <a:pt x="80" y="33"/>
                  <a:pt x="80" y="34"/>
                </a:cubicBezTo>
                <a:cubicBezTo>
                  <a:pt x="80" y="35"/>
                  <a:pt x="81" y="34"/>
                  <a:pt x="81" y="34"/>
                </a:cubicBezTo>
                <a:cubicBezTo>
                  <a:pt x="81" y="32"/>
                  <a:pt x="79" y="31"/>
                  <a:pt x="79" y="31"/>
                </a:cubicBezTo>
                <a:close/>
                <a:moveTo>
                  <a:pt x="84" y="11"/>
                </a:moveTo>
                <a:cubicBezTo>
                  <a:pt x="83" y="10"/>
                  <a:pt x="82" y="9"/>
                  <a:pt x="82" y="9"/>
                </a:cubicBezTo>
                <a:cubicBezTo>
                  <a:pt x="80" y="10"/>
                  <a:pt x="81" y="12"/>
                  <a:pt x="81" y="12"/>
                </a:cubicBezTo>
                <a:cubicBezTo>
                  <a:pt x="80" y="14"/>
                  <a:pt x="79" y="14"/>
                  <a:pt x="80" y="15"/>
                </a:cubicBezTo>
                <a:cubicBezTo>
                  <a:pt x="81" y="16"/>
                  <a:pt x="81" y="14"/>
                  <a:pt x="83" y="13"/>
                </a:cubicBezTo>
                <a:cubicBezTo>
                  <a:pt x="83" y="13"/>
                  <a:pt x="85" y="14"/>
                  <a:pt x="86" y="12"/>
                </a:cubicBezTo>
                <a:cubicBezTo>
                  <a:pt x="86" y="12"/>
                  <a:pt x="85" y="11"/>
                  <a:pt x="84" y="11"/>
                </a:cubicBezTo>
                <a:close/>
                <a:moveTo>
                  <a:pt x="94" y="52"/>
                </a:moveTo>
                <a:cubicBezTo>
                  <a:pt x="92" y="51"/>
                  <a:pt x="92" y="49"/>
                  <a:pt x="91" y="49"/>
                </a:cubicBezTo>
                <a:cubicBezTo>
                  <a:pt x="90" y="51"/>
                  <a:pt x="94" y="56"/>
                  <a:pt x="96" y="56"/>
                </a:cubicBezTo>
                <a:cubicBezTo>
                  <a:pt x="97" y="56"/>
                  <a:pt x="98" y="55"/>
                  <a:pt x="97" y="54"/>
                </a:cubicBezTo>
                <a:cubicBezTo>
                  <a:pt x="97" y="52"/>
                  <a:pt x="96" y="53"/>
                  <a:pt x="94" y="5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135"/>
          <p:cNvSpPr>
            <a:spLocks noEditPoints="1"/>
          </p:cNvSpPr>
          <p:nvPr/>
        </p:nvSpPr>
        <p:spPr bwMode="auto">
          <a:xfrm>
            <a:off x="6559829" y="2269412"/>
            <a:ext cx="152360" cy="151170"/>
          </a:xfrm>
          <a:custGeom>
            <a:avLst/>
            <a:gdLst>
              <a:gd name="T0" fmla="*/ 129 w 131"/>
              <a:gd name="T1" fmla="*/ 128 h 130"/>
              <a:gd name="T2" fmla="*/ 124 w 131"/>
              <a:gd name="T3" fmla="*/ 130 h 130"/>
              <a:gd name="T4" fmla="*/ 111 w 131"/>
              <a:gd name="T5" fmla="*/ 130 h 130"/>
              <a:gd name="T6" fmla="*/ 105 w 131"/>
              <a:gd name="T7" fmla="*/ 124 h 130"/>
              <a:gd name="T8" fmla="*/ 6 w 131"/>
              <a:gd name="T9" fmla="*/ 25 h 130"/>
              <a:gd name="T10" fmla="*/ 0 w 131"/>
              <a:gd name="T11" fmla="*/ 19 h 130"/>
              <a:gd name="T12" fmla="*/ 0 w 131"/>
              <a:gd name="T13" fmla="*/ 6 h 130"/>
              <a:gd name="T14" fmla="*/ 2 w 131"/>
              <a:gd name="T15" fmla="*/ 2 h 130"/>
              <a:gd name="T16" fmla="*/ 6 w 131"/>
              <a:gd name="T17" fmla="*/ 0 h 130"/>
              <a:gd name="T18" fmla="*/ 6 w 131"/>
              <a:gd name="T19" fmla="*/ 0 h 130"/>
              <a:gd name="T20" fmla="*/ 92 w 131"/>
              <a:gd name="T21" fmla="*/ 38 h 130"/>
              <a:gd name="T22" fmla="*/ 130 w 131"/>
              <a:gd name="T23" fmla="*/ 124 h 130"/>
              <a:gd name="T24" fmla="*/ 129 w 131"/>
              <a:gd name="T25" fmla="*/ 128 h 130"/>
              <a:gd name="T26" fmla="*/ 82 w 131"/>
              <a:gd name="T27" fmla="*/ 128 h 130"/>
              <a:gd name="T28" fmla="*/ 77 w 131"/>
              <a:gd name="T29" fmla="*/ 130 h 130"/>
              <a:gd name="T30" fmla="*/ 65 w 131"/>
              <a:gd name="T31" fmla="*/ 130 h 130"/>
              <a:gd name="T32" fmla="*/ 59 w 131"/>
              <a:gd name="T33" fmla="*/ 125 h 130"/>
              <a:gd name="T34" fmla="*/ 6 w 131"/>
              <a:gd name="T35" fmla="*/ 71 h 130"/>
              <a:gd name="T36" fmla="*/ 0 w 131"/>
              <a:gd name="T37" fmla="*/ 66 h 130"/>
              <a:gd name="T38" fmla="*/ 0 w 131"/>
              <a:gd name="T39" fmla="*/ 53 h 130"/>
              <a:gd name="T40" fmla="*/ 2 w 131"/>
              <a:gd name="T41" fmla="*/ 49 h 130"/>
              <a:gd name="T42" fmla="*/ 6 w 131"/>
              <a:gd name="T43" fmla="*/ 47 h 130"/>
              <a:gd name="T44" fmla="*/ 7 w 131"/>
              <a:gd name="T45" fmla="*/ 47 h 130"/>
              <a:gd name="T46" fmla="*/ 59 w 131"/>
              <a:gd name="T47" fmla="*/ 71 h 130"/>
              <a:gd name="T48" fmla="*/ 83 w 131"/>
              <a:gd name="T49" fmla="*/ 124 h 130"/>
              <a:gd name="T50" fmla="*/ 82 w 131"/>
              <a:gd name="T51" fmla="*/ 128 h 130"/>
              <a:gd name="T52" fmla="*/ 18 w 131"/>
              <a:gd name="T53" fmla="*/ 130 h 130"/>
              <a:gd name="T54" fmla="*/ 0 w 131"/>
              <a:gd name="T55" fmla="*/ 112 h 130"/>
              <a:gd name="T56" fmla="*/ 18 w 131"/>
              <a:gd name="T57" fmla="*/ 94 h 130"/>
              <a:gd name="T58" fmla="*/ 36 w 131"/>
              <a:gd name="T59" fmla="*/ 112 h 130"/>
              <a:gd name="T60" fmla="*/ 18 w 131"/>
              <a:gd name="T61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1" h="130">
                <a:moveTo>
                  <a:pt x="129" y="128"/>
                </a:moveTo>
                <a:cubicBezTo>
                  <a:pt x="128" y="129"/>
                  <a:pt x="126" y="130"/>
                  <a:pt x="124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30"/>
                  <a:pt x="106" y="128"/>
                  <a:pt x="105" y="124"/>
                </a:cubicBezTo>
                <a:cubicBezTo>
                  <a:pt x="102" y="71"/>
                  <a:pt x="60" y="28"/>
                  <a:pt x="6" y="25"/>
                </a:cubicBezTo>
                <a:cubicBezTo>
                  <a:pt x="3" y="25"/>
                  <a:pt x="0" y="22"/>
                  <a:pt x="0" y="19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1" y="3"/>
                  <a:pt x="2" y="2"/>
                </a:cubicBezTo>
                <a:cubicBezTo>
                  <a:pt x="3" y="0"/>
                  <a:pt x="5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39" y="2"/>
                  <a:pt x="69" y="15"/>
                  <a:pt x="92" y="38"/>
                </a:cubicBezTo>
                <a:cubicBezTo>
                  <a:pt x="115" y="61"/>
                  <a:pt x="129" y="91"/>
                  <a:pt x="130" y="124"/>
                </a:cubicBezTo>
                <a:cubicBezTo>
                  <a:pt x="131" y="125"/>
                  <a:pt x="130" y="127"/>
                  <a:pt x="129" y="128"/>
                </a:cubicBezTo>
                <a:close/>
                <a:moveTo>
                  <a:pt x="82" y="128"/>
                </a:moveTo>
                <a:cubicBezTo>
                  <a:pt x="80" y="129"/>
                  <a:pt x="79" y="130"/>
                  <a:pt x="77" y="130"/>
                </a:cubicBezTo>
                <a:cubicBezTo>
                  <a:pt x="65" y="130"/>
                  <a:pt x="65" y="130"/>
                  <a:pt x="65" y="130"/>
                </a:cubicBezTo>
                <a:cubicBezTo>
                  <a:pt x="62" y="130"/>
                  <a:pt x="59" y="128"/>
                  <a:pt x="59" y="125"/>
                </a:cubicBezTo>
                <a:cubicBezTo>
                  <a:pt x="56" y="96"/>
                  <a:pt x="34" y="74"/>
                  <a:pt x="6" y="71"/>
                </a:cubicBezTo>
                <a:cubicBezTo>
                  <a:pt x="3" y="71"/>
                  <a:pt x="0" y="69"/>
                  <a:pt x="0" y="66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1"/>
                  <a:pt x="1" y="50"/>
                  <a:pt x="2" y="49"/>
                </a:cubicBezTo>
                <a:cubicBezTo>
                  <a:pt x="3" y="48"/>
                  <a:pt x="5" y="47"/>
                  <a:pt x="6" y="47"/>
                </a:cubicBezTo>
                <a:cubicBezTo>
                  <a:pt x="6" y="47"/>
                  <a:pt x="6" y="47"/>
                  <a:pt x="7" y="47"/>
                </a:cubicBezTo>
                <a:cubicBezTo>
                  <a:pt x="26" y="49"/>
                  <a:pt x="45" y="57"/>
                  <a:pt x="59" y="71"/>
                </a:cubicBezTo>
                <a:cubicBezTo>
                  <a:pt x="73" y="85"/>
                  <a:pt x="82" y="104"/>
                  <a:pt x="83" y="124"/>
                </a:cubicBezTo>
                <a:cubicBezTo>
                  <a:pt x="83" y="125"/>
                  <a:pt x="83" y="127"/>
                  <a:pt x="82" y="128"/>
                </a:cubicBezTo>
                <a:close/>
                <a:moveTo>
                  <a:pt x="18" y="130"/>
                </a:moveTo>
                <a:cubicBezTo>
                  <a:pt x="8" y="130"/>
                  <a:pt x="0" y="122"/>
                  <a:pt x="0" y="112"/>
                </a:cubicBezTo>
                <a:cubicBezTo>
                  <a:pt x="0" y="102"/>
                  <a:pt x="8" y="94"/>
                  <a:pt x="18" y="94"/>
                </a:cubicBezTo>
                <a:cubicBezTo>
                  <a:pt x="28" y="94"/>
                  <a:pt x="36" y="102"/>
                  <a:pt x="36" y="112"/>
                </a:cubicBezTo>
                <a:cubicBezTo>
                  <a:pt x="36" y="122"/>
                  <a:pt x="28" y="130"/>
                  <a:pt x="18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136"/>
          <p:cNvSpPr>
            <a:spLocks noEditPoints="1"/>
          </p:cNvSpPr>
          <p:nvPr/>
        </p:nvSpPr>
        <p:spPr bwMode="auto">
          <a:xfrm>
            <a:off x="6755041" y="2269411"/>
            <a:ext cx="164264" cy="16426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27 w 142"/>
              <a:gd name="T19" fmla="*/ 27 h 142"/>
              <a:gd name="T20" fmla="*/ 24 w 142"/>
              <a:gd name="T21" fmla="*/ 27 h 142"/>
              <a:gd name="T22" fmla="*/ 23 w 142"/>
              <a:gd name="T23" fmla="*/ 30 h 142"/>
              <a:gd name="T24" fmla="*/ 23 w 142"/>
              <a:gd name="T25" fmla="*/ 41 h 142"/>
              <a:gd name="T26" fmla="*/ 26 w 142"/>
              <a:gd name="T27" fmla="*/ 44 h 142"/>
              <a:gd name="T28" fmla="*/ 97 w 142"/>
              <a:gd name="T29" fmla="*/ 115 h 142"/>
              <a:gd name="T30" fmla="*/ 100 w 142"/>
              <a:gd name="T31" fmla="*/ 118 h 142"/>
              <a:gd name="T32" fmla="*/ 112 w 142"/>
              <a:gd name="T33" fmla="*/ 118 h 142"/>
              <a:gd name="T34" fmla="*/ 114 w 142"/>
              <a:gd name="T35" fmla="*/ 117 h 142"/>
              <a:gd name="T36" fmla="*/ 115 w 142"/>
              <a:gd name="T37" fmla="*/ 115 h 142"/>
              <a:gd name="T38" fmla="*/ 27 w 142"/>
              <a:gd name="T39" fmla="*/ 27 h 142"/>
              <a:gd name="T40" fmla="*/ 27 w 142"/>
              <a:gd name="T41" fmla="*/ 62 h 142"/>
              <a:gd name="T42" fmla="*/ 24 w 142"/>
              <a:gd name="T43" fmla="*/ 63 h 142"/>
              <a:gd name="T44" fmla="*/ 23 w 142"/>
              <a:gd name="T45" fmla="*/ 65 h 142"/>
              <a:gd name="T46" fmla="*/ 23 w 142"/>
              <a:gd name="T47" fmla="*/ 77 h 142"/>
              <a:gd name="T48" fmla="*/ 26 w 142"/>
              <a:gd name="T49" fmla="*/ 80 h 142"/>
              <a:gd name="T50" fmla="*/ 62 w 142"/>
              <a:gd name="T51" fmla="*/ 115 h 142"/>
              <a:gd name="T52" fmla="*/ 65 w 142"/>
              <a:gd name="T53" fmla="*/ 118 h 142"/>
              <a:gd name="T54" fmla="*/ 77 w 142"/>
              <a:gd name="T55" fmla="*/ 118 h 142"/>
              <a:gd name="T56" fmla="*/ 79 w 142"/>
              <a:gd name="T57" fmla="*/ 117 h 142"/>
              <a:gd name="T58" fmla="*/ 80 w 142"/>
              <a:gd name="T59" fmla="*/ 115 h 142"/>
              <a:gd name="T60" fmla="*/ 27 w 142"/>
              <a:gd name="T61" fmla="*/ 62 h 142"/>
              <a:gd name="T62" fmla="*/ 35 w 142"/>
              <a:gd name="T63" fmla="*/ 94 h 142"/>
              <a:gd name="T64" fmla="*/ 23 w 142"/>
              <a:gd name="T65" fmla="*/ 106 h 142"/>
              <a:gd name="T66" fmla="*/ 35 w 142"/>
              <a:gd name="T67" fmla="*/ 118 h 142"/>
              <a:gd name="T68" fmla="*/ 47 w 142"/>
              <a:gd name="T69" fmla="*/ 106 h 142"/>
              <a:gd name="T70" fmla="*/ 35 w 142"/>
              <a:gd name="T71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27" y="27"/>
                </a:moveTo>
                <a:cubicBezTo>
                  <a:pt x="26" y="26"/>
                  <a:pt x="25" y="27"/>
                  <a:pt x="24" y="27"/>
                </a:cubicBezTo>
                <a:cubicBezTo>
                  <a:pt x="24" y="28"/>
                  <a:pt x="23" y="29"/>
                  <a:pt x="23" y="30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3"/>
                  <a:pt x="25" y="44"/>
                  <a:pt x="26" y="44"/>
                </a:cubicBezTo>
                <a:cubicBezTo>
                  <a:pt x="65" y="46"/>
                  <a:pt x="96" y="77"/>
                  <a:pt x="97" y="115"/>
                </a:cubicBezTo>
                <a:cubicBezTo>
                  <a:pt x="97" y="117"/>
                  <a:pt x="99" y="118"/>
                  <a:pt x="100" y="118"/>
                </a:cubicBezTo>
                <a:cubicBezTo>
                  <a:pt x="112" y="118"/>
                  <a:pt x="112" y="118"/>
                  <a:pt x="112" y="118"/>
                </a:cubicBezTo>
                <a:cubicBezTo>
                  <a:pt x="113" y="118"/>
                  <a:pt x="114" y="118"/>
                  <a:pt x="114" y="117"/>
                </a:cubicBezTo>
                <a:cubicBezTo>
                  <a:pt x="115" y="117"/>
                  <a:pt x="115" y="116"/>
                  <a:pt x="115" y="115"/>
                </a:cubicBezTo>
                <a:cubicBezTo>
                  <a:pt x="113" y="67"/>
                  <a:pt x="75" y="28"/>
                  <a:pt x="27" y="27"/>
                </a:cubicBezTo>
                <a:close/>
                <a:moveTo>
                  <a:pt x="27" y="62"/>
                </a:moveTo>
                <a:cubicBezTo>
                  <a:pt x="26" y="62"/>
                  <a:pt x="25" y="62"/>
                  <a:pt x="24" y="63"/>
                </a:cubicBezTo>
                <a:cubicBezTo>
                  <a:pt x="24" y="63"/>
                  <a:pt x="23" y="64"/>
                  <a:pt x="23" y="6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8"/>
                  <a:pt x="25" y="80"/>
                  <a:pt x="26" y="80"/>
                </a:cubicBezTo>
                <a:cubicBezTo>
                  <a:pt x="45" y="81"/>
                  <a:pt x="60" y="96"/>
                  <a:pt x="62" y="115"/>
                </a:cubicBezTo>
                <a:cubicBezTo>
                  <a:pt x="62" y="117"/>
                  <a:pt x="63" y="118"/>
                  <a:pt x="65" y="118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18"/>
                  <a:pt x="78" y="118"/>
                  <a:pt x="79" y="117"/>
                </a:cubicBezTo>
                <a:cubicBezTo>
                  <a:pt x="79" y="117"/>
                  <a:pt x="80" y="116"/>
                  <a:pt x="80" y="115"/>
                </a:cubicBezTo>
                <a:cubicBezTo>
                  <a:pt x="78" y="86"/>
                  <a:pt x="55" y="64"/>
                  <a:pt x="27" y="62"/>
                </a:cubicBezTo>
                <a:close/>
                <a:moveTo>
                  <a:pt x="35" y="94"/>
                </a:moveTo>
                <a:cubicBezTo>
                  <a:pt x="29" y="94"/>
                  <a:pt x="23" y="100"/>
                  <a:pt x="23" y="106"/>
                </a:cubicBezTo>
                <a:cubicBezTo>
                  <a:pt x="23" y="113"/>
                  <a:pt x="29" y="118"/>
                  <a:pt x="35" y="118"/>
                </a:cubicBezTo>
                <a:cubicBezTo>
                  <a:pt x="42" y="118"/>
                  <a:pt x="47" y="113"/>
                  <a:pt x="47" y="106"/>
                </a:cubicBezTo>
                <a:cubicBezTo>
                  <a:pt x="47" y="100"/>
                  <a:pt x="42" y="94"/>
                  <a:pt x="35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Freeform 137"/>
          <p:cNvSpPr>
            <a:spLocks noEditPoints="1"/>
          </p:cNvSpPr>
          <p:nvPr/>
        </p:nvSpPr>
        <p:spPr bwMode="auto">
          <a:xfrm>
            <a:off x="6965726" y="2256318"/>
            <a:ext cx="220209" cy="176168"/>
          </a:xfrm>
          <a:custGeom>
            <a:avLst/>
            <a:gdLst>
              <a:gd name="T0" fmla="*/ 182 w 190"/>
              <a:gd name="T1" fmla="*/ 60 h 152"/>
              <a:gd name="T2" fmla="*/ 170 w 190"/>
              <a:gd name="T3" fmla="*/ 60 h 152"/>
              <a:gd name="T4" fmla="*/ 171 w 190"/>
              <a:gd name="T5" fmla="*/ 76 h 152"/>
              <a:gd name="T6" fmla="*/ 95 w 190"/>
              <a:gd name="T7" fmla="*/ 152 h 152"/>
              <a:gd name="T8" fmla="*/ 26 w 190"/>
              <a:gd name="T9" fmla="*/ 107 h 152"/>
              <a:gd name="T10" fmla="*/ 8 w 190"/>
              <a:gd name="T11" fmla="*/ 107 h 152"/>
              <a:gd name="T12" fmla="*/ 0 w 190"/>
              <a:gd name="T13" fmla="*/ 99 h 152"/>
              <a:gd name="T14" fmla="*/ 8 w 190"/>
              <a:gd name="T15" fmla="*/ 92 h 152"/>
              <a:gd name="T16" fmla="*/ 20 w 190"/>
              <a:gd name="T17" fmla="*/ 92 h 152"/>
              <a:gd name="T18" fmla="*/ 19 w 190"/>
              <a:gd name="T19" fmla="*/ 76 h 152"/>
              <a:gd name="T20" fmla="*/ 95 w 190"/>
              <a:gd name="T21" fmla="*/ 0 h 152"/>
              <a:gd name="T22" fmla="*/ 164 w 190"/>
              <a:gd name="T23" fmla="*/ 44 h 152"/>
              <a:gd name="T24" fmla="*/ 182 w 190"/>
              <a:gd name="T25" fmla="*/ 44 h 152"/>
              <a:gd name="T26" fmla="*/ 190 w 190"/>
              <a:gd name="T27" fmla="*/ 52 h 152"/>
              <a:gd name="T28" fmla="*/ 182 w 190"/>
              <a:gd name="T29" fmla="*/ 60 h 152"/>
              <a:gd name="T30" fmla="*/ 153 w 190"/>
              <a:gd name="T31" fmla="*/ 60 h 152"/>
              <a:gd name="T32" fmla="*/ 62 w 190"/>
              <a:gd name="T33" fmla="*/ 60 h 152"/>
              <a:gd name="T34" fmla="*/ 54 w 190"/>
              <a:gd name="T35" fmla="*/ 52 h 152"/>
              <a:gd name="T36" fmla="*/ 62 w 190"/>
              <a:gd name="T37" fmla="*/ 44 h 152"/>
              <a:gd name="T38" fmla="*/ 146 w 190"/>
              <a:gd name="T39" fmla="*/ 44 h 152"/>
              <a:gd name="T40" fmla="*/ 95 w 190"/>
              <a:gd name="T41" fmla="*/ 16 h 152"/>
              <a:gd name="T42" fmla="*/ 35 w 190"/>
              <a:gd name="T43" fmla="*/ 76 h 152"/>
              <a:gd name="T44" fmla="*/ 37 w 190"/>
              <a:gd name="T45" fmla="*/ 92 h 152"/>
              <a:gd name="T46" fmla="*/ 128 w 190"/>
              <a:gd name="T47" fmla="*/ 92 h 152"/>
              <a:gd name="T48" fmla="*/ 136 w 190"/>
              <a:gd name="T49" fmla="*/ 99 h 152"/>
              <a:gd name="T50" fmla="*/ 128 w 190"/>
              <a:gd name="T51" fmla="*/ 107 h 152"/>
              <a:gd name="T52" fmla="*/ 44 w 190"/>
              <a:gd name="T53" fmla="*/ 107 h 152"/>
              <a:gd name="T54" fmla="*/ 95 w 190"/>
              <a:gd name="T55" fmla="*/ 136 h 152"/>
              <a:gd name="T56" fmla="*/ 155 w 190"/>
              <a:gd name="T57" fmla="*/ 76 h 152"/>
              <a:gd name="T58" fmla="*/ 153 w 190"/>
              <a:gd name="T59" fmla="*/ 60 h 152"/>
              <a:gd name="T60" fmla="*/ 128 w 190"/>
              <a:gd name="T61" fmla="*/ 84 h 152"/>
              <a:gd name="T62" fmla="*/ 63 w 190"/>
              <a:gd name="T63" fmla="*/ 84 h 152"/>
              <a:gd name="T64" fmla="*/ 55 w 190"/>
              <a:gd name="T65" fmla="*/ 76 h 152"/>
              <a:gd name="T66" fmla="*/ 63 w 190"/>
              <a:gd name="T67" fmla="*/ 68 h 152"/>
              <a:gd name="T68" fmla="*/ 128 w 190"/>
              <a:gd name="T69" fmla="*/ 68 h 152"/>
              <a:gd name="T70" fmla="*/ 136 w 190"/>
              <a:gd name="T71" fmla="*/ 76 h 152"/>
              <a:gd name="T72" fmla="*/ 128 w 190"/>
              <a:gd name="T73" fmla="*/ 8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0" h="152">
                <a:moveTo>
                  <a:pt x="182" y="60"/>
                </a:moveTo>
                <a:cubicBezTo>
                  <a:pt x="170" y="60"/>
                  <a:pt x="170" y="60"/>
                  <a:pt x="170" y="60"/>
                </a:cubicBezTo>
                <a:cubicBezTo>
                  <a:pt x="171" y="65"/>
                  <a:pt x="171" y="71"/>
                  <a:pt x="171" y="76"/>
                </a:cubicBezTo>
                <a:cubicBezTo>
                  <a:pt x="171" y="118"/>
                  <a:pt x="137" y="152"/>
                  <a:pt x="95" y="152"/>
                </a:cubicBezTo>
                <a:cubicBezTo>
                  <a:pt x="64" y="152"/>
                  <a:pt x="38" y="134"/>
                  <a:pt x="26" y="107"/>
                </a:cubicBezTo>
                <a:cubicBezTo>
                  <a:pt x="8" y="107"/>
                  <a:pt x="8" y="107"/>
                  <a:pt x="8" y="107"/>
                </a:cubicBezTo>
                <a:cubicBezTo>
                  <a:pt x="4" y="107"/>
                  <a:pt x="0" y="104"/>
                  <a:pt x="0" y="99"/>
                </a:cubicBezTo>
                <a:cubicBezTo>
                  <a:pt x="0" y="95"/>
                  <a:pt x="4" y="92"/>
                  <a:pt x="8" y="92"/>
                </a:cubicBezTo>
                <a:cubicBezTo>
                  <a:pt x="20" y="92"/>
                  <a:pt x="20" y="92"/>
                  <a:pt x="20" y="92"/>
                </a:cubicBezTo>
                <a:cubicBezTo>
                  <a:pt x="19" y="87"/>
                  <a:pt x="19" y="81"/>
                  <a:pt x="19" y="76"/>
                </a:cubicBezTo>
                <a:cubicBezTo>
                  <a:pt x="19" y="34"/>
                  <a:pt x="53" y="0"/>
                  <a:pt x="95" y="0"/>
                </a:cubicBezTo>
                <a:cubicBezTo>
                  <a:pt x="126" y="0"/>
                  <a:pt x="152" y="18"/>
                  <a:pt x="164" y="44"/>
                </a:cubicBezTo>
                <a:cubicBezTo>
                  <a:pt x="182" y="44"/>
                  <a:pt x="182" y="44"/>
                  <a:pt x="182" y="44"/>
                </a:cubicBezTo>
                <a:cubicBezTo>
                  <a:pt x="186" y="44"/>
                  <a:pt x="190" y="48"/>
                  <a:pt x="190" y="52"/>
                </a:cubicBezTo>
                <a:cubicBezTo>
                  <a:pt x="190" y="57"/>
                  <a:pt x="186" y="60"/>
                  <a:pt x="182" y="60"/>
                </a:cubicBezTo>
                <a:close/>
                <a:moveTo>
                  <a:pt x="153" y="60"/>
                </a:moveTo>
                <a:cubicBezTo>
                  <a:pt x="62" y="60"/>
                  <a:pt x="62" y="60"/>
                  <a:pt x="62" y="60"/>
                </a:cubicBezTo>
                <a:cubicBezTo>
                  <a:pt x="58" y="60"/>
                  <a:pt x="54" y="57"/>
                  <a:pt x="54" y="52"/>
                </a:cubicBezTo>
                <a:cubicBezTo>
                  <a:pt x="54" y="48"/>
                  <a:pt x="58" y="44"/>
                  <a:pt x="62" y="44"/>
                </a:cubicBezTo>
                <a:cubicBezTo>
                  <a:pt x="146" y="44"/>
                  <a:pt x="146" y="44"/>
                  <a:pt x="146" y="44"/>
                </a:cubicBezTo>
                <a:cubicBezTo>
                  <a:pt x="136" y="27"/>
                  <a:pt x="117" y="16"/>
                  <a:pt x="95" y="16"/>
                </a:cubicBezTo>
                <a:cubicBezTo>
                  <a:pt x="62" y="16"/>
                  <a:pt x="35" y="43"/>
                  <a:pt x="35" y="76"/>
                </a:cubicBezTo>
                <a:cubicBezTo>
                  <a:pt x="35" y="81"/>
                  <a:pt x="35" y="87"/>
                  <a:pt x="37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32" y="92"/>
                  <a:pt x="136" y="95"/>
                  <a:pt x="136" y="99"/>
                </a:cubicBezTo>
                <a:cubicBezTo>
                  <a:pt x="136" y="104"/>
                  <a:pt x="132" y="107"/>
                  <a:pt x="128" y="107"/>
                </a:cubicBezTo>
                <a:cubicBezTo>
                  <a:pt x="44" y="107"/>
                  <a:pt x="44" y="107"/>
                  <a:pt x="44" y="107"/>
                </a:cubicBezTo>
                <a:cubicBezTo>
                  <a:pt x="54" y="125"/>
                  <a:pt x="73" y="136"/>
                  <a:pt x="95" y="136"/>
                </a:cubicBezTo>
                <a:cubicBezTo>
                  <a:pt x="128" y="136"/>
                  <a:pt x="155" y="109"/>
                  <a:pt x="155" y="76"/>
                </a:cubicBezTo>
                <a:cubicBezTo>
                  <a:pt x="155" y="70"/>
                  <a:pt x="155" y="65"/>
                  <a:pt x="153" y="60"/>
                </a:cubicBezTo>
                <a:close/>
                <a:moveTo>
                  <a:pt x="128" y="84"/>
                </a:moveTo>
                <a:cubicBezTo>
                  <a:pt x="63" y="84"/>
                  <a:pt x="63" y="84"/>
                  <a:pt x="63" y="84"/>
                </a:cubicBezTo>
                <a:cubicBezTo>
                  <a:pt x="58" y="84"/>
                  <a:pt x="55" y="80"/>
                  <a:pt x="55" y="76"/>
                </a:cubicBezTo>
                <a:cubicBezTo>
                  <a:pt x="55" y="72"/>
                  <a:pt x="58" y="68"/>
                  <a:pt x="63" y="68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32" y="68"/>
                  <a:pt x="136" y="72"/>
                  <a:pt x="136" y="76"/>
                </a:cubicBezTo>
                <a:cubicBezTo>
                  <a:pt x="136" y="80"/>
                  <a:pt x="132" y="84"/>
                  <a:pt x="128" y="8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Freeform 138"/>
          <p:cNvSpPr>
            <a:spLocks noEditPoints="1"/>
          </p:cNvSpPr>
          <p:nvPr/>
        </p:nvSpPr>
        <p:spPr bwMode="auto">
          <a:xfrm>
            <a:off x="7233549" y="2255128"/>
            <a:ext cx="165454" cy="192831"/>
          </a:xfrm>
          <a:custGeom>
            <a:avLst/>
            <a:gdLst>
              <a:gd name="T0" fmla="*/ 71 w 142"/>
              <a:gd name="T1" fmla="*/ 122 h 166"/>
              <a:gd name="T2" fmla="*/ 0 w 142"/>
              <a:gd name="T3" fmla="*/ 144 h 166"/>
              <a:gd name="T4" fmla="*/ 0 w 142"/>
              <a:gd name="T5" fmla="*/ 44 h 166"/>
              <a:gd name="T6" fmla="*/ 3 w 142"/>
              <a:gd name="T7" fmla="*/ 42 h 166"/>
              <a:gd name="T8" fmla="*/ 16 w 142"/>
              <a:gd name="T9" fmla="*/ 2 h 166"/>
              <a:gd name="T10" fmla="*/ 127 w 142"/>
              <a:gd name="T11" fmla="*/ 0 h 166"/>
              <a:gd name="T12" fmla="*/ 129 w 142"/>
              <a:gd name="T13" fmla="*/ 41 h 166"/>
              <a:gd name="T14" fmla="*/ 142 w 142"/>
              <a:gd name="T15" fmla="*/ 145 h 166"/>
              <a:gd name="T16" fmla="*/ 68 w 142"/>
              <a:gd name="T17" fmla="*/ 24 h 166"/>
              <a:gd name="T18" fmla="*/ 4 w 142"/>
              <a:gd name="T19" fmla="*/ 141 h 166"/>
              <a:gd name="T20" fmla="*/ 55 w 142"/>
              <a:gd name="T21" fmla="*/ 98 h 166"/>
              <a:gd name="T22" fmla="*/ 40 w 142"/>
              <a:gd name="T23" fmla="*/ 88 h 166"/>
              <a:gd name="T24" fmla="*/ 17 w 142"/>
              <a:gd name="T25" fmla="*/ 115 h 166"/>
              <a:gd name="T26" fmla="*/ 21 w 142"/>
              <a:gd name="T27" fmla="*/ 106 h 166"/>
              <a:gd name="T28" fmla="*/ 45 w 142"/>
              <a:gd name="T29" fmla="*/ 69 h 166"/>
              <a:gd name="T30" fmla="*/ 27 w 142"/>
              <a:gd name="T31" fmla="*/ 74 h 166"/>
              <a:gd name="T32" fmla="*/ 24 w 142"/>
              <a:gd name="T33" fmla="*/ 77 h 166"/>
              <a:gd name="T34" fmla="*/ 17 w 142"/>
              <a:gd name="T35" fmla="*/ 75 h 166"/>
              <a:gd name="T36" fmla="*/ 22 w 142"/>
              <a:gd name="T37" fmla="*/ 72 h 166"/>
              <a:gd name="T38" fmla="*/ 41 w 142"/>
              <a:gd name="T39" fmla="*/ 66 h 166"/>
              <a:gd name="T40" fmla="*/ 53 w 142"/>
              <a:gd name="T41" fmla="*/ 61 h 166"/>
              <a:gd name="T42" fmla="*/ 47 w 142"/>
              <a:gd name="T43" fmla="*/ 74 h 166"/>
              <a:gd name="T44" fmla="*/ 46 w 142"/>
              <a:gd name="T45" fmla="*/ 89 h 166"/>
              <a:gd name="T46" fmla="*/ 61 w 142"/>
              <a:gd name="T47" fmla="*/ 100 h 166"/>
              <a:gd name="T48" fmla="*/ 41 w 142"/>
              <a:gd name="T49" fmla="*/ 57 h 166"/>
              <a:gd name="T50" fmla="*/ 31 w 142"/>
              <a:gd name="T51" fmla="*/ 62 h 166"/>
              <a:gd name="T52" fmla="*/ 25 w 142"/>
              <a:gd name="T53" fmla="*/ 55 h 166"/>
              <a:gd name="T54" fmla="*/ 35 w 142"/>
              <a:gd name="T55" fmla="*/ 54 h 166"/>
              <a:gd name="T56" fmla="*/ 42 w 142"/>
              <a:gd name="T57" fmla="*/ 55 h 166"/>
              <a:gd name="T58" fmla="*/ 115 w 142"/>
              <a:gd name="T59" fmla="*/ 146 h 166"/>
              <a:gd name="T60" fmla="*/ 107 w 142"/>
              <a:gd name="T61" fmla="*/ 155 h 166"/>
              <a:gd name="T62" fmla="*/ 73 w 142"/>
              <a:gd name="T63" fmla="*/ 166 h 166"/>
              <a:gd name="T64" fmla="*/ 30 w 142"/>
              <a:gd name="T65" fmla="*/ 154 h 166"/>
              <a:gd name="T66" fmla="*/ 31 w 142"/>
              <a:gd name="T67" fmla="*/ 151 h 166"/>
              <a:gd name="T68" fmla="*/ 66 w 142"/>
              <a:gd name="T69" fmla="*/ 162 h 166"/>
              <a:gd name="T70" fmla="*/ 105 w 142"/>
              <a:gd name="T71" fmla="*/ 151 h 166"/>
              <a:gd name="T72" fmla="*/ 115 w 142"/>
              <a:gd name="T73" fmla="*/ 146 h 166"/>
              <a:gd name="T74" fmla="*/ 125 w 142"/>
              <a:gd name="T75" fmla="*/ 4 h 166"/>
              <a:gd name="T76" fmla="*/ 125 w 142"/>
              <a:gd name="T77" fmla="*/ 39 h 166"/>
              <a:gd name="T78" fmla="*/ 111 w 142"/>
              <a:gd name="T79" fmla="*/ 53 h 166"/>
              <a:gd name="T80" fmla="*/ 82 w 142"/>
              <a:gd name="T81" fmla="*/ 100 h 166"/>
              <a:gd name="T82" fmla="*/ 96 w 142"/>
              <a:gd name="T83" fmla="*/ 93 h 166"/>
              <a:gd name="T84" fmla="*/ 119 w 142"/>
              <a:gd name="T85" fmla="*/ 111 h 166"/>
              <a:gd name="T86" fmla="*/ 112 w 142"/>
              <a:gd name="T87" fmla="*/ 88 h 166"/>
              <a:gd name="T88" fmla="*/ 106 w 142"/>
              <a:gd name="T89" fmla="*/ 6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2" h="166">
                <a:moveTo>
                  <a:pt x="142" y="145"/>
                </a:moveTo>
                <a:cubicBezTo>
                  <a:pt x="71" y="122"/>
                  <a:pt x="71" y="122"/>
                  <a:pt x="71" y="122"/>
                </a:cubicBezTo>
                <a:cubicBezTo>
                  <a:pt x="69" y="123"/>
                  <a:pt x="3" y="145"/>
                  <a:pt x="2" y="145"/>
                </a:cubicBezTo>
                <a:cubicBezTo>
                  <a:pt x="1" y="145"/>
                  <a:pt x="1" y="144"/>
                  <a:pt x="0" y="144"/>
                </a:cubicBezTo>
                <a:cubicBezTo>
                  <a:pt x="0" y="144"/>
                  <a:pt x="0" y="144"/>
                  <a:pt x="0" y="143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1" y="43"/>
                </a:cubicBezTo>
                <a:cubicBezTo>
                  <a:pt x="1" y="42"/>
                  <a:pt x="2" y="42"/>
                  <a:pt x="3" y="42"/>
                </a:cubicBezTo>
                <a:cubicBezTo>
                  <a:pt x="3" y="42"/>
                  <a:pt x="8" y="40"/>
                  <a:pt x="16" y="37"/>
                </a:cubicBezTo>
                <a:cubicBezTo>
                  <a:pt x="16" y="2"/>
                  <a:pt x="16" y="2"/>
                  <a:pt x="16" y="2"/>
                </a:cubicBezTo>
                <a:cubicBezTo>
                  <a:pt x="68" y="20"/>
                  <a:pt x="68" y="20"/>
                  <a:pt x="68" y="20"/>
                </a:cubicBezTo>
                <a:cubicBezTo>
                  <a:pt x="69" y="20"/>
                  <a:pt x="126" y="0"/>
                  <a:pt x="127" y="0"/>
                </a:cubicBezTo>
                <a:cubicBezTo>
                  <a:pt x="128" y="0"/>
                  <a:pt x="129" y="1"/>
                  <a:pt x="129" y="2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42" y="45"/>
                  <a:pt x="142" y="45"/>
                  <a:pt x="142" y="45"/>
                </a:cubicBezTo>
                <a:lnTo>
                  <a:pt x="142" y="145"/>
                </a:lnTo>
                <a:close/>
                <a:moveTo>
                  <a:pt x="68" y="119"/>
                </a:moveTo>
                <a:cubicBezTo>
                  <a:pt x="68" y="24"/>
                  <a:pt x="68" y="24"/>
                  <a:pt x="68" y="24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141"/>
                  <a:pt x="4" y="141"/>
                  <a:pt x="4" y="141"/>
                </a:cubicBezTo>
                <a:lnTo>
                  <a:pt x="68" y="119"/>
                </a:lnTo>
                <a:close/>
                <a:moveTo>
                  <a:pt x="55" y="98"/>
                </a:moveTo>
                <a:cubicBezTo>
                  <a:pt x="54" y="97"/>
                  <a:pt x="48" y="94"/>
                  <a:pt x="47" y="93"/>
                </a:cubicBezTo>
                <a:cubicBezTo>
                  <a:pt x="45" y="92"/>
                  <a:pt x="40" y="88"/>
                  <a:pt x="40" y="88"/>
                </a:cubicBezTo>
                <a:cubicBezTo>
                  <a:pt x="36" y="93"/>
                  <a:pt x="32" y="99"/>
                  <a:pt x="27" y="104"/>
                </a:cubicBezTo>
                <a:cubicBezTo>
                  <a:pt x="25" y="106"/>
                  <a:pt x="20" y="113"/>
                  <a:pt x="17" y="115"/>
                </a:cubicBezTo>
                <a:cubicBezTo>
                  <a:pt x="17" y="115"/>
                  <a:pt x="14" y="115"/>
                  <a:pt x="14" y="115"/>
                </a:cubicBezTo>
                <a:cubicBezTo>
                  <a:pt x="15" y="114"/>
                  <a:pt x="20" y="109"/>
                  <a:pt x="21" y="106"/>
                </a:cubicBezTo>
                <a:cubicBezTo>
                  <a:pt x="24" y="104"/>
                  <a:pt x="35" y="88"/>
                  <a:pt x="37" y="85"/>
                </a:cubicBezTo>
                <a:cubicBezTo>
                  <a:pt x="39" y="81"/>
                  <a:pt x="44" y="70"/>
                  <a:pt x="45" y="69"/>
                </a:cubicBezTo>
                <a:cubicBezTo>
                  <a:pt x="44" y="68"/>
                  <a:pt x="36" y="71"/>
                  <a:pt x="35" y="72"/>
                </a:cubicBezTo>
                <a:cubicBezTo>
                  <a:pt x="33" y="72"/>
                  <a:pt x="28" y="73"/>
                  <a:pt x="27" y="74"/>
                </a:cubicBezTo>
                <a:cubicBezTo>
                  <a:pt x="27" y="74"/>
                  <a:pt x="27" y="75"/>
                  <a:pt x="27" y="76"/>
                </a:cubicBezTo>
                <a:cubicBezTo>
                  <a:pt x="27" y="76"/>
                  <a:pt x="25" y="77"/>
                  <a:pt x="24" y="77"/>
                </a:cubicBezTo>
                <a:cubicBezTo>
                  <a:pt x="23" y="77"/>
                  <a:pt x="21" y="77"/>
                  <a:pt x="20" y="77"/>
                </a:cubicBezTo>
                <a:cubicBezTo>
                  <a:pt x="19" y="77"/>
                  <a:pt x="17" y="75"/>
                  <a:pt x="17" y="75"/>
                </a:cubicBezTo>
                <a:cubicBezTo>
                  <a:pt x="17" y="75"/>
                  <a:pt x="17" y="74"/>
                  <a:pt x="17" y="73"/>
                </a:cubicBezTo>
                <a:cubicBezTo>
                  <a:pt x="18" y="72"/>
                  <a:pt x="20" y="72"/>
                  <a:pt x="22" y="72"/>
                </a:cubicBezTo>
                <a:cubicBezTo>
                  <a:pt x="24" y="71"/>
                  <a:pt x="29" y="70"/>
                  <a:pt x="31" y="69"/>
                </a:cubicBezTo>
                <a:cubicBezTo>
                  <a:pt x="34" y="68"/>
                  <a:pt x="39" y="66"/>
                  <a:pt x="41" y="66"/>
                </a:cubicBezTo>
                <a:cubicBezTo>
                  <a:pt x="42" y="65"/>
                  <a:pt x="47" y="63"/>
                  <a:pt x="49" y="62"/>
                </a:cubicBezTo>
                <a:cubicBezTo>
                  <a:pt x="51" y="61"/>
                  <a:pt x="53" y="60"/>
                  <a:pt x="53" y="61"/>
                </a:cubicBezTo>
                <a:cubicBezTo>
                  <a:pt x="53" y="61"/>
                  <a:pt x="53" y="63"/>
                  <a:pt x="53" y="64"/>
                </a:cubicBezTo>
                <a:cubicBezTo>
                  <a:pt x="53" y="64"/>
                  <a:pt x="48" y="73"/>
                  <a:pt x="47" y="74"/>
                </a:cubicBezTo>
                <a:cubicBezTo>
                  <a:pt x="47" y="75"/>
                  <a:pt x="45" y="80"/>
                  <a:pt x="40" y="86"/>
                </a:cubicBezTo>
                <a:cubicBezTo>
                  <a:pt x="42" y="87"/>
                  <a:pt x="45" y="88"/>
                  <a:pt x="46" y="89"/>
                </a:cubicBezTo>
                <a:cubicBezTo>
                  <a:pt x="48" y="90"/>
                  <a:pt x="59" y="94"/>
                  <a:pt x="59" y="94"/>
                </a:cubicBezTo>
                <a:cubicBezTo>
                  <a:pt x="60" y="95"/>
                  <a:pt x="61" y="99"/>
                  <a:pt x="61" y="100"/>
                </a:cubicBezTo>
                <a:cubicBezTo>
                  <a:pt x="61" y="100"/>
                  <a:pt x="56" y="98"/>
                  <a:pt x="55" y="98"/>
                </a:cubicBezTo>
                <a:close/>
                <a:moveTo>
                  <a:pt x="41" y="57"/>
                </a:moveTo>
                <a:cubicBezTo>
                  <a:pt x="41" y="59"/>
                  <a:pt x="38" y="60"/>
                  <a:pt x="37" y="61"/>
                </a:cubicBezTo>
                <a:cubicBezTo>
                  <a:pt x="35" y="61"/>
                  <a:pt x="33" y="62"/>
                  <a:pt x="31" y="62"/>
                </a:cubicBezTo>
                <a:cubicBezTo>
                  <a:pt x="30" y="62"/>
                  <a:pt x="29" y="62"/>
                  <a:pt x="27" y="60"/>
                </a:cubicBezTo>
                <a:cubicBezTo>
                  <a:pt x="26" y="58"/>
                  <a:pt x="25" y="55"/>
                  <a:pt x="25" y="55"/>
                </a:cubicBezTo>
                <a:cubicBezTo>
                  <a:pt x="26" y="56"/>
                  <a:pt x="28" y="56"/>
                  <a:pt x="29" y="56"/>
                </a:cubicBezTo>
                <a:cubicBezTo>
                  <a:pt x="31" y="56"/>
                  <a:pt x="34" y="55"/>
                  <a:pt x="35" y="54"/>
                </a:cubicBezTo>
                <a:cubicBezTo>
                  <a:pt x="36" y="54"/>
                  <a:pt x="39" y="53"/>
                  <a:pt x="40" y="53"/>
                </a:cubicBezTo>
                <a:cubicBezTo>
                  <a:pt x="41" y="53"/>
                  <a:pt x="42" y="54"/>
                  <a:pt x="42" y="55"/>
                </a:cubicBezTo>
                <a:cubicBezTo>
                  <a:pt x="42" y="56"/>
                  <a:pt x="42" y="57"/>
                  <a:pt x="41" y="57"/>
                </a:cubicBezTo>
                <a:close/>
                <a:moveTo>
                  <a:pt x="115" y="146"/>
                </a:moveTo>
                <a:cubicBezTo>
                  <a:pt x="110" y="161"/>
                  <a:pt x="110" y="161"/>
                  <a:pt x="110" y="161"/>
                </a:cubicBezTo>
                <a:cubicBezTo>
                  <a:pt x="107" y="155"/>
                  <a:pt x="107" y="155"/>
                  <a:pt x="107" y="155"/>
                </a:cubicBezTo>
                <a:cubicBezTo>
                  <a:pt x="99" y="159"/>
                  <a:pt x="90" y="163"/>
                  <a:pt x="81" y="165"/>
                </a:cubicBezTo>
                <a:cubicBezTo>
                  <a:pt x="79" y="165"/>
                  <a:pt x="76" y="166"/>
                  <a:pt x="73" y="166"/>
                </a:cubicBezTo>
                <a:cubicBezTo>
                  <a:pt x="65" y="166"/>
                  <a:pt x="65" y="166"/>
                  <a:pt x="65" y="166"/>
                </a:cubicBezTo>
                <a:cubicBezTo>
                  <a:pt x="55" y="166"/>
                  <a:pt x="37" y="160"/>
                  <a:pt x="30" y="154"/>
                </a:cubicBezTo>
                <a:cubicBezTo>
                  <a:pt x="29" y="154"/>
                  <a:pt x="29" y="153"/>
                  <a:pt x="29" y="153"/>
                </a:cubicBezTo>
                <a:cubicBezTo>
                  <a:pt x="29" y="152"/>
                  <a:pt x="30" y="151"/>
                  <a:pt x="31" y="151"/>
                </a:cubicBezTo>
                <a:cubicBezTo>
                  <a:pt x="31" y="151"/>
                  <a:pt x="36" y="154"/>
                  <a:pt x="37" y="154"/>
                </a:cubicBezTo>
                <a:cubicBezTo>
                  <a:pt x="45" y="158"/>
                  <a:pt x="57" y="162"/>
                  <a:pt x="66" y="162"/>
                </a:cubicBezTo>
                <a:cubicBezTo>
                  <a:pt x="78" y="162"/>
                  <a:pt x="86" y="161"/>
                  <a:pt x="96" y="156"/>
                </a:cubicBezTo>
                <a:cubicBezTo>
                  <a:pt x="99" y="155"/>
                  <a:pt x="102" y="153"/>
                  <a:pt x="105" y="151"/>
                </a:cubicBezTo>
                <a:cubicBezTo>
                  <a:pt x="101" y="145"/>
                  <a:pt x="101" y="145"/>
                  <a:pt x="101" y="145"/>
                </a:cubicBezTo>
                <a:lnTo>
                  <a:pt x="115" y="146"/>
                </a:lnTo>
                <a:close/>
                <a:moveTo>
                  <a:pt x="125" y="39"/>
                </a:moveTo>
                <a:cubicBezTo>
                  <a:pt x="125" y="4"/>
                  <a:pt x="125" y="4"/>
                  <a:pt x="125" y="4"/>
                </a:cubicBezTo>
                <a:cubicBezTo>
                  <a:pt x="72" y="22"/>
                  <a:pt x="72" y="22"/>
                  <a:pt x="72" y="22"/>
                </a:cubicBezTo>
                <a:lnTo>
                  <a:pt x="125" y="39"/>
                </a:lnTo>
                <a:close/>
                <a:moveTo>
                  <a:pt x="128" y="114"/>
                </a:moveTo>
                <a:cubicBezTo>
                  <a:pt x="111" y="53"/>
                  <a:pt x="111" y="53"/>
                  <a:pt x="111" y="53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82" y="100"/>
                  <a:pt x="82" y="100"/>
                  <a:pt x="82" y="100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6" y="93"/>
                  <a:pt x="96" y="93"/>
                  <a:pt x="96" y="93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9" y="111"/>
                  <a:pt x="119" y="111"/>
                  <a:pt x="119" y="111"/>
                </a:cubicBezTo>
                <a:lnTo>
                  <a:pt x="128" y="114"/>
                </a:lnTo>
                <a:close/>
                <a:moveTo>
                  <a:pt x="112" y="88"/>
                </a:moveTo>
                <a:cubicBezTo>
                  <a:pt x="99" y="84"/>
                  <a:pt x="99" y="84"/>
                  <a:pt x="99" y="84"/>
                </a:cubicBezTo>
                <a:cubicBezTo>
                  <a:pt x="106" y="67"/>
                  <a:pt x="106" y="67"/>
                  <a:pt x="106" y="67"/>
                </a:cubicBezTo>
                <a:lnTo>
                  <a:pt x="112" y="8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8" name="Freeform 139"/>
          <p:cNvSpPr/>
          <p:nvPr/>
        </p:nvSpPr>
        <p:spPr bwMode="auto">
          <a:xfrm>
            <a:off x="7446615" y="2283695"/>
            <a:ext cx="189261" cy="136887"/>
          </a:xfrm>
          <a:custGeom>
            <a:avLst/>
            <a:gdLst>
              <a:gd name="T0" fmla="*/ 146 w 164"/>
              <a:gd name="T1" fmla="*/ 118 h 118"/>
              <a:gd name="T2" fmla="*/ 115 w 164"/>
              <a:gd name="T3" fmla="*/ 118 h 118"/>
              <a:gd name="T4" fmla="*/ 132 w 164"/>
              <a:gd name="T5" fmla="*/ 41 h 118"/>
              <a:gd name="T6" fmla="*/ 130 w 164"/>
              <a:gd name="T7" fmla="*/ 33 h 118"/>
              <a:gd name="T8" fmla="*/ 122 w 164"/>
              <a:gd name="T9" fmla="*/ 30 h 118"/>
              <a:gd name="T10" fmla="*/ 107 w 164"/>
              <a:gd name="T11" fmla="*/ 30 h 118"/>
              <a:gd name="T12" fmla="*/ 88 w 164"/>
              <a:gd name="T13" fmla="*/ 118 h 118"/>
              <a:gd name="T14" fmla="*/ 57 w 164"/>
              <a:gd name="T15" fmla="*/ 118 h 118"/>
              <a:gd name="T16" fmla="*/ 76 w 164"/>
              <a:gd name="T17" fmla="*/ 30 h 118"/>
              <a:gd name="T18" fmla="*/ 50 w 164"/>
              <a:gd name="T19" fmla="*/ 30 h 118"/>
              <a:gd name="T20" fmla="*/ 31 w 164"/>
              <a:gd name="T21" fmla="*/ 118 h 118"/>
              <a:gd name="T22" fmla="*/ 0 w 164"/>
              <a:gd name="T23" fmla="*/ 118 h 118"/>
              <a:gd name="T24" fmla="*/ 19 w 164"/>
              <a:gd name="T25" fmla="*/ 30 h 118"/>
              <a:gd name="T26" fmla="*/ 5 w 164"/>
              <a:gd name="T27" fmla="*/ 0 h 118"/>
              <a:gd name="T28" fmla="*/ 122 w 164"/>
              <a:gd name="T29" fmla="*/ 0 h 118"/>
              <a:gd name="T30" fmla="*/ 154 w 164"/>
              <a:gd name="T31" fmla="*/ 14 h 118"/>
              <a:gd name="T32" fmla="*/ 161 w 164"/>
              <a:gd name="T33" fmla="*/ 47 h 118"/>
              <a:gd name="T34" fmla="*/ 146 w 164"/>
              <a:gd name="T35" fmla="*/ 11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4" h="118">
                <a:moveTo>
                  <a:pt x="146" y="118"/>
                </a:moveTo>
                <a:cubicBezTo>
                  <a:pt x="115" y="118"/>
                  <a:pt x="115" y="118"/>
                  <a:pt x="115" y="118"/>
                </a:cubicBezTo>
                <a:cubicBezTo>
                  <a:pt x="132" y="41"/>
                  <a:pt x="132" y="41"/>
                  <a:pt x="132" y="41"/>
                </a:cubicBezTo>
                <a:cubicBezTo>
                  <a:pt x="132" y="38"/>
                  <a:pt x="132" y="35"/>
                  <a:pt x="130" y="33"/>
                </a:cubicBezTo>
                <a:cubicBezTo>
                  <a:pt x="129" y="31"/>
                  <a:pt x="126" y="30"/>
                  <a:pt x="122" y="30"/>
                </a:cubicBezTo>
                <a:cubicBezTo>
                  <a:pt x="107" y="30"/>
                  <a:pt x="107" y="30"/>
                  <a:pt x="107" y="30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76" y="30"/>
                  <a:pt x="76" y="30"/>
                  <a:pt x="76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0" y="118"/>
                  <a:pt x="0" y="118"/>
                  <a:pt x="0" y="118"/>
                </a:cubicBezTo>
                <a:cubicBezTo>
                  <a:pt x="19" y="30"/>
                  <a:pt x="19" y="30"/>
                  <a:pt x="19" y="30"/>
                </a:cubicBezTo>
                <a:cubicBezTo>
                  <a:pt x="5" y="0"/>
                  <a:pt x="5" y="0"/>
                  <a:pt x="5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35" y="0"/>
                  <a:pt x="146" y="5"/>
                  <a:pt x="154" y="14"/>
                </a:cubicBezTo>
                <a:cubicBezTo>
                  <a:pt x="161" y="23"/>
                  <a:pt x="164" y="35"/>
                  <a:pt x="161" y="47"/>
                </a:cubicBezTo>
                <a:lnTo>
                  <a:pt x="146" y="1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9" name="Freeform 140"/>
          <p:cNvSpPr/>
          <p:nvPr/>
        </p:nvSpPr>
        <p:spPr bwMode="auto">
          <a:xfrm>
            <a:off x="7685866" y="2269411"/>
            <a:ext cx="190451" cy="171405"/>
          </a:xfrm>
          <a:custGeom>
            <a:avLst/>
            <a:gdLst>
              <a:gd name="T0" fmla="*/ 160 w 160"/>
              <a:gd name="T1" fmla="*/ 0 h 144"/>
              <a:gd name="T2" fmla="*/ 136 w 160"/>
              <a:gd name="T3" fmla="*/ 120 h 144"/>
              <a:gd name="T4" fmla="*/ 64 w 160"/>
              <a:gd name="T5" fmla="*/ 144 h 144"/>
              <a:gd name="T6" fmla="*/ 0 w 160"/>
              <a:gd name="T7" fmla="*/ 120 h 144"/>
              <a:gd name="T8" fmla="*/ 7 w 160"/>
              <a:gd name="T9" fmla="*/ 88 h 144"/>
              <a:gd name="T10" fmla="*/ 33 w 160"/>
              <a:gd name="T11" fmla="*/ 88 h 144"/>
              <a:gd name="T12" fmla="*/ 32 w 160"/>
              <a:gd name="T13" fmla="*/ 101 h 144"/>
              <a:gd name="T14" fmla="*/ 70 w 160"/>
              <a:gd name="T15" fmla="*/ 116 h 144"/>
              <a:gd name="T16" fmla="*/ 112 w 160"/>
              <a:gd name="T17" fmla="*/ 101 h 144"/>
              <a:gd name="T18" fmla="*/ 119 w 160"/>
              <a:gd name="T19" fmla="*/ 70 h 144"/>
              <a:gd name="T20" fmla="*/ 10 w 160"/>
              <a:gd name="T21" fmla="*/ 70 h 144"/>
              <a:gd name="T22" fmla="*/ 15 w 160"/>
              <a:gd name="T23" fmla="*/ 44 h 144"/>
              <a:gd name="T24" fmla="*/ 124 w 160"/>
              <a:gd name="T25" fmla="*/ 44 h 144"/>
              <a:gd name="T26" fmla="*/ 128 w 160"/>
              <a:gd name="T27" fmla="*/ 26 h 144"/>
              <a:gd name="T28" fmla="*/ 19 w 160"/>
              <a:gd name="T29" fmla="*/ 26 h 144"/>
              <a:gd name="T30" fmla="*/ 25 w 160"/>
              <a:gd name="T31" fmla="*/ 0 h 144"/>
              <a:gd name="T32" fmla="*/ 160 w 160"/>
              <a:gd name="T3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144">
                <a:moveTo>
                  <a:pt x="160" y="0"/>
                </a:moveTo>
                <a:lnTo>
                  <a:pt x="136" y="120"/>
                </a:lnTo>
                <a:lnTo>
                  <a:pt x="64" y="144"/>
                </a:lnTo>
                <a:lnTo>
                  <a:pt x="0" y="120"/>
                </a:lnTo>
                <a:lnTo>
                  <a:pt x="7" y="88"/>
                </a:lnTo>
                <a:lnTo>
                  <a:pt x="33" y="88"/>
                </a:lnTo>
                <a:lnTo>
                  <a:pt x="32" y="101"/>
                </a:lnTo>
                <a:lnTo>
                  <a:pt x="70" y="116"/>
                </a:lnTo>
                <a:lnTo>
                  <a:pt x="112" y="101"/>
                </a:lnTo>
                <a:lnTo>
                  <a:pt x="119" y="70"/>
                </a:lnTo>
                <a:lnTo>
                  <a:pt x="10" y="70"/>
                </a:lnTo>
                <a:lnTo>
                  <a:pt x="15" y="44"/>
                </a:lnTo>
                <a:lnTo>
                  <a:pt x="124" y="44"/>
                </a:lnTo>
                <a:lnTo>
                  <a:pt x="128" y="26"/>
                </a:lnTo>
                <a:lnTo>
                  <a:pt x="19" y="26"/>
                </a:lnTo>
                <a:lnTo>
                  <a:pt x="25" y="0"/>
                </a:lnTo>
                <a:lnTo>
                  <a:pt x="160" y="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0" name="Freeform 141"/>
          <p:cNvSpPr>
            <a:spLocks noEditPoints="1"/>
          </p:cNvSpPr>
          <p:nvPr/>
        </p:nvSpPr>
        <p:spPr bwMode="auto">
          <a:xfrm>
            <a:off x="7925120" y="2297978"/>
            <a:ext cx="247586" cy="107129"/>
          </a:xfrm>
          <a:custGeom>
            <a:avLst/>
            <a:gdLst>
              <a:gd name="T0" fmla="*/ 3 w 213"/>
              <a:gd name="T1" fmla="*/ 80 h 92"/>
              <a:gd name="T2" fmla="*/ 2 w 213"/>
              <a:gd name="T3" fmla="*/ 56 h 92"/>
              <a:gd name="T4" fmla="*/ 6 w 213"/>
              <a:gd name="T5" fmla="*/ 68 h 92"/>
              <a:gd name="T6" fmla="*/ 11 w 213"/>
              <a:gd name="T7" fmla="*/ 87 h 92"/>
              <a:gd name="T8" fmla="*/ 10 w 213"/>
              <a:gd name="T9" fmla="*/ 48 h 92"/>
              <a:gd name="T10" fmla="*/ 14 w 213"/>
              <a:gd name="T11" fmla="*/ 68 h 92"/>
              <a:gd name="T12" fmla="*/ 19 w 213"/>
              <a:gd name="T13" fmla="*/ 90 h 92"/>
              <a:gd name="T14" fmla="*/ 18 w 213"/>
              <a:gd name="T15" fmla="*/ 45 h 92"/>
              <a:gd name="T16" fmla="*/ 22 w 213"/>
              <a:gd name="T17" fmla="*/ 68 h 92"/>
              <a:gd name="T18" fmla="*/ 28 w 213"/>
              <a:gd name="T19" fmla="*/ 91 h 92"/>
              <a:gd name="T20" fmla="*/ 26 w 213"/>
              <a:gd name="T21" fmla="*/ 44 h 92"/>
              <a:gd name="T22" fmla="*/ 31 w 213"/>
              <a:gd name="T23" fmla="*/ 68 h 92"/>
              <a:gd name="T24" fmla="*/ 36 w 213"/>
              <a:gd name="T25" fmla="*/ 92 h 92"/>
              <a:gd name="T26" fmla="*/ 35 w 213"/>
              <a:gd name="T27" fmla="*/ 46 h 92"/>
              <a:gd name="T28" fmla="*/ 39 w 213"/>
              <a:gd name="T29" fmla="*/ 68 h 92"/>
              <a:gd name="T30" fmla="*/ 45 w 213"/>
              <a:gd name="T31" fmla="*/ 92 h 92"/>
              <a:gd name="T32" fmla="*/ 43 w 213"/>
              <a:gd name="T33" fmla="*/ 32 h 92"/>
              <a:gd name="T34" fmla="*/ 48 w 213"/>
              <a:gd name="T35" fmla="*/ 68 h 92"/>
              <a:gd name="T36" fmla="*/ 53 w 213"/>
              <a:gd name="T37" fmla="*/ 92 h 92"/>
              <a:gd name="T38" fmla="*/ 51 w 213"/>
              <a:gd name="T39" fmla="*/ 24 h 92"/>
              <a:gd name="T40" fmla="*/ 57 w 213"/>
              <a:gd name="T41" fmla="*/ 68 h 92"/>
              <a:gd name="T42" fmla="*/ 62 w 213"/>
              <a:gd name="T43" fmla="*/ 92 h 92"/>
              <a:gd name="T44" fmla="*/ 60 w 213"/>
              <a:gd name="T45" fmla="*/ 21 h 92"/>
              <a:gd name="T46" fmla="*/ 66 w 213"/>
              <a:gd name="T47" fmla="*/ 68 h 92"/>
              <a:gd name="T48" fmla="*/ 71 w 213"/>
              <a:gd name="T49" fmla="*/ 17 h 92"/>
              <a:gd name="T50" fmla="*/ 69 w 213"/>
              <a:gd name="T51" fmla="*/ 90 h 92"/>
              <a:gd name="T52" fmla="*/ 74 w 213"/>
              <a:gd name="T53" fmla="*/ 68 h 92"/>
              <a:gd name="T54" fmla="*/ 80 w 213"/>
              <a:gd name="T55" fmla="*/ 92 h 92"/>
              <a:gd name="T56" fmla="*/ 77 w 213"/>
              <a:gd name="T57" fmla="*/ 20 h 92"/>
              <a:gd name="T58" fmla="*/ 83 w 213"/>
              <a:gd name="T59" fmla="*/ 68 h 92"/>
              <a:gd name="T60" fmla="*/ 89 w 213"/>
              <a:gd name="T61" fmla="*/ 92 h 92"/>
              <a:gd name="T62" fmla="*/ 86 w 213"/>
              <a:gd name="T63" fmla="*/ 22 h 92"/>
              <a:gd name="T64" fmla="*/ 92 w 213"/>
              <a:gd name="T65" fmla="*/ 68 h 92"/>
              <a:gd name="T66" fmla="*/ 99 w 213"/>
              <a:gd name="T67" fmla="*/ 11 h 92"/>
              <a:gd name="T68" fmla="*/ 95 w 213"/>
              <a:gd name="T69" fmla="*/ 13 h 92"/>
              <a:gd name="T70" fmla="*/ 95 w 213"/>
              <a:gd name="T71" fmla="*/ 89 h 92"/>
              <a:gd name="T72" fmla="*/ 97 w 213"/>
              <a:gd name="T73" fmla="*/ 92 h 92"/>
              <a:gd name="T74" fmla="*/ 100 w 213"/>
              <a:gd name="T75" fmla="*/ 87 h 92"/>
              <a:gd name="T76" fmla="*/ 106 w 213"/>
              <a:gd name="T77" fmla="*/ 92 h 92"/>
              <a:gd name="T78" fmla="*/ 102 w 213"/>
              <a:gd name="T79" fmla="*/ 68 h 92"/>
              <a:gd name="T80" fmla="*/ 105 w 213"/>
              <a:gd name="T81" fmla="*/ 6 h 92"/>
              <a:gd name="T82" fmla="*/ 109 w 213"/>
              <a:gd name="T83" fmla="*/ 9 h 92"/>
              <a:gd name="T84" fmla="*/ 187 w 213"/>
              <a:gd name="T85" fmla="*/ 92 h 92"/>
              <a:gd name="T86" fmla="*/ 112 w 213"/>
              <a:gd name="T87" fmla="*/ 6 h 92"/>
              <a:gd name="T88" fmla="*/ 177 w 213"/>
              <a:gd name="T89" fmla="*/ 42 h 92"/>
              <a:gd name="T90" fmla="*/ 187 w 213"/>
              <a:gd name="T9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3" h="92">
                <a:moveTo>
                  <a:pt x="6" y="68"/>
                </a:moveTo>
                <a:cubicBezTo>
                  <a:pt x="4" y="79"/>
                  <a:pt x="4" y="79"/>
                  <a:pt x="4" y="79"/>
                </a:cubicBezTo>
                <a:cubicBezTo>
                  <a:pt x="4" y="80"/>
                  <a:pt x="3" y="80"/>
                  <a:pt x="3" y="80"/>
                </a:cubicBezTo>
                <a:cubicBezTo>
                  <a:pt x="2" y="80"/>
                  <a:pt x="2" y="80"/>
                  <a:pt x="2" y="79"/>
                </a:cubicBezTo>
                <a:cubicBezTo>
                  <a:pt x="0" y="68"/>
                  <a:pt x="0" y="68"/>
                  <a:pt x="0" y="68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3" y="55"/>
                </a:cubicBezTo>
                <a:cubicBezTo>
                  <a:pt x="3" y="55"/>
                  <a:pt x="4" y="55"/>
                  <a:pt x="4" y="56"/>
                </a:cubicBezTo>
                <a:lnTo>
                  <a:pt x="6" y="68"/>
                </a:lnTo>
                <a:close/>
                <a:moveTo>
                  <a:pt x="14" y="68"/>
                </a:moveTo>
                <a:cubicBezTo>
                  <a:pt x="12" y="86"/>
                  <a:pt x="12" y="86"/>
                  <a:pt x="12" y="86"/>
                </a:cubicBezTo>
                <a:cubicBezTo>
                  <a:pt x="12" y="87"/>
                  <a:pt x="11" y="87"/>
                  <a:pt x="11" y="87"/>
                </a:cubicBezTo>
                <a:cubicBezTo>
                  <a:pt x="10" y="87"/>
                  <a:pt x="10" y="87"/>
                  <a:pt x="10" y="86"/>
                </a:cubicBezTo>
                <a:cubicBezTo>
                  <a:pt x="8" y="68"/>
                  <a:pt x="8" y="68"/>
                  <a:pt x="8" y="6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1" y="48"/>
                </a:cubicBezTo>
                <a:cubicBezTo>
                  <a:pt x="11" y="48"/>
                  <a:pt x="12" y="48"/>
                  <a:pt x="12" y="48"/>
                </a:cubicBezTo>
                <a:lnTo>
                  <a:pt x="14" y="68"/>
                </a:lnTo>
                <a:close/>
                <a:moveTo>
                  <a:pt x="22" y="68"/>
                </a:moveTo>
                <a:cubicBezTo>
                  <a:pt x="20" y="89"/>
                  <a:pt x="20" y="89"/>
                  <a:pt x="20" y="89"/>
                </a:cubicBezTo>
                <a:cubicBezTo>
                  <a:pt x="20" y="90"/>
                  <a:pt x="20" y="90"/>
                  <a:pt x="19" y="90"/>
                </a:cubicBezTo>
                <a:cubicBezTo>
                  <a:pt x="19" y="90"/>
                  <a:pt x="18" y="90"/>
                  <a:pt x="18" y="89"/>
                </a:cubicBezTo>
                <a:cubicBezTo>
                  <a:pt x="16" y="68"/>
                  <a:pt x="16" y="68"/>
                  <a:pt x="16" y="68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9" y="44"/>
                  <a:pt x="19" y="44"/>
                </a:cubicBezTo>
                <a:cubicBezTo>
                  <a:pt x="20" y="44"/>
                  <a:pt x="20" y="44"/>
                  <a:pt x="20" y="45"/>
                </a:cubicBezTo>
                <a:lnTo>
                  <a:pt x="22" y="68"/>
                </a:lnTo>
                <a:close/>
                <a:moveTo>
                  <a:pt x="31" y="68"/>
                </a:moveTo>
                <a:cubicBezTo>
                  <a:pt x="29" y="90"/>
                  <a:pt x="29" y="90"/>
                  <a:pt x="29" y="90"/>
                </a:cubicBezTo>
                <a:cubicBezTo>
                  <a:pt x="29" y="91"/>
                  <a:pt x="28" y="91"/>
                  <a:pt x="28" y="91"/>
                </a:cubicBezTo>
                <a:cubicBezTo>
                  <a:pt x="27" y="91"/>
                  <a:pt x="26" y="91"/>
                  <a:pt x="26" y="90"/>
                </a:cubicBezTo>
                <a:cubicBezTo>
                  <a:pt x="24" y="68"/>
                  <a:pt x="24" y="68"/>
                  <a:pt x="24" y="68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7" y="43"/>
                  <a:pt x="28" y="43"/>
                </a:cubicBezTo>
                <a:cubicBezTo>
                  <a:pt x="28" y="43"/>
                  <a:pt x="29" y="44"/>
                  <a:pt x="29" y="44"/>
                </a:cubicBezTo>
                <a:lnTo>
                  <a:pt x="31" y="68"/>
                </a:lnTo>
                <a:close/>
                <a:moveTo>
                  <a:pt x="39" y="68"/>
                </a:moveTo>
                <a:cubicBezTo>
                  <a:pt x="38" y="90"/>
                  <a:pt x="38" y="90"/>
                  <a:pt x="38" y="90"/>
                </a:cubicBezTo>
                <a:cubicBezTo>
                  <a:pt x="37" y="91"/>
                  <a:pt x="37" y="92"/>
                  <a:pt x="36" y="92"/>
                </a:cubicBezTo>
                <a:cubicBezTo>
                  <a:pt x="35" y="92"/>
                  <a:pt x="35" y="91"/>
                  <a:pt x="35" y="90"/>
                </a:cubicBezTo>
                <a:cubicBezTo>
                  <a:pt x="33" y="68"/>
                  <a:pt x="33" y="68"/>
                  <a:pt x="33" y="68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5"/>
                  <a:pt x="35" y="45"/>
                  <a:pt x="36" y="45"/>
                </a:cubicBezTo>
                <a:cubicBezTo>
                  <a:pt x="37" y="45"/>
                  <a:pt x="37" y="45"/>
                  <a:pt x="38" y="46"/>
                </a:cubicBezTo>
                <a:lnTo>
                  <a:pt x="39" y="68"/>
                </a:lnTo>
                <a:close/>
                <a:moveTo>
                  <a:pt x="48" y="68"/>
                </a:moveTo>
                <a:cubicBezTo>
                  <a:pt x="46" y="90"/>
                  <a:pt x="46" y="90"/>
                  <a:pt x="46" y="90"/>
                </a:cubicBezTo>
                <a:cubicBezTo>
                  <a:pt x="46" y="91"/>
                  <a:pt x="45" y="92"/>
                  <a:pt x="45" y="92"/>
                </a:cubicBezTo>
                <a:cubicBezTo>
                  <a:pt x="44" y="92"/>
                  <a:pt x="43" y="91"/>
                  <a:pt x="43" y="90"/>
                </a:cubicBezTo>
                <a:cubicBezTo>
                  <a:pt x="41" y="68"/>
                  <a:pt x="41" y="68"/>
                  <a:pt x="41" y="68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4" y="31"/>
                  <a:pt x="45" y="31"/>
                </a:cubicBezTo>
                <a:cubicBezTo>
                  <a:pt x="45" y="31"/>
                  <a:pt x="46" y="31"/>
                  <a:pt x="46" y="32"/>
                </a:cubicBezTo>
                <a:lnTo>
                  <a:pt x="48" y="68"/>
                </a:lnTo>
                <a:close/>
                <a:moveTo>
                  <a:pt x="57" y="68"/>
                </a:moveTo>
                <a:cubicBezTo>
                  <a:pt x="55" y="90"/>
                  <a:pt x="55" y="90"/>
                  <a:pt x="55" y="90"/>
                </a:cubicBezTo>
                <a:cubicBezTo>
                  <a:pt x="55" y="91"/>
                  <a:pt x="54" y="92"/>
                  <a:pt x="53" y="92"/>
                </a:cubicBezTo>
                <a:cubicBezTo>
                  <a:pt x="52" y="92"/>
                  <a:pt x="51" y="91"/>
                  <a:pt x="51" y="90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23"/>
                  <a:pt x="52" y="23"/>
                  <a:pt x="53" y="23"/>
                </a:cubicBezTo>
                <a:cubicBezTo>
                  <a:pt x="54" y="23"/>
                  <a:pt x="55" y="23"/>
                  <a:pt x="55" y="24"/>
                </a:cubicBezTo>
                <a:lnTo>
                  <a:pt x="57" y="68"/>
                </a:lnTo>
                <a:close/>
                <a:moveTo>
                  <a:pt x="66" y="68"/>
                </a:moveTo>
                <a:cubicBezTo>
                  <a:pt x="64" y="90"/>
                  <a:pt x="64" y="90"/>
                  <a:pt x="64" y="90"/>
                </a:cubicBezTo>
                <a:cubicBezTo>
                  <a:pt x="64" y="91"/>
                  <a:pt x="63" y="92"/>
                  <a:pt x="62" y="92"/>
                </a:cubicBezTo>
                <a:cubicBezTo>
                  <a:pt x="61" y="92"/>
                  <a:pt x="60" y="91"/>
                  <a:pt x="60" y="90"/>
                </a:cubicBezTo>
                <a:cubicBezTo>
                  <a:pt x="58" y="68"/>
                  <a:pt x="58" y="68"/>
                  <a:pt x="58" y="68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61" y="19"/>
                  <a:pt x="62" y="19"/>
                </a:cubicBezTo>
                <a:cubicBezTo>
                  <a:pt x="63" y="19"/>
                  <a:pt x="64" y="20"/>
                  <a:pt x="64" y="21"/>
                </a:cubicBezTo>
                <a:lnTo>
                  <a:pt x="66" y="68"/>
                </a:lnTo>
                <a:close/>
                <a:moveTo>
                  <a:pt x="74" y="68"/>
                </a:move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2" y="17"/>
                  <a:pt x="71" y="17"/>
                </a:cubicBezTo>
                <a:cubicBezTo>
                  <a:pt x="70" y="17"/>
                  <a:pt x="69" y="18"/>
                  <a:pt x="69" y="19"/>
                </a:cubicBezTo>
                <a:cubicBezTo>
                  <a:pt x="67" y="68"/>
                  <a:pt x="67" y="68"/>
                  <a:pt x="67" y="68"/>
                </a:cubicBezTo>
                <a:cubicBezTo>
                  <a:pt x="69" y="90"/>
                  <a:pt x="69" y="90"/>
                  <a:pt x="69" y="90"/>
                </a:cubicBezTo>
                <a:cubicBezTo>
                  <a:pt x="69" y="91"/>
                  <a:pt x="70" y="92"/>
                  <a:pt x="71" y="92"/>
                </a:cubicBezTo>
                <a:cubicBezTo>
                  <a:pt x="72" y="92"/>
                  <a:pt x="73" y="91"/>
                  <a:pt x="73" y="90"/>
                </a:cubicBezTo>
                <a:lnTo>
                  <a:pt x="74" y="68"/>
                </a:lnTo>
                <a:close/>
                <a:moveTo>
                  <a:pt x="83" y="68"/>
                </a:moveTo>
                <a:cubicBezTo>
                  <a:pt x="82" y="90"/>
                  <a:pt x="82" y="90"/>
                  <a:pt x="82" y="90"/>
                </a:cubicBezTo>
                <a:cubicBezTo>
                  <a:pt x="82" y="91"/>
                  <a:pt x="81" y="92"/>
                  <a:pt x="80" y="92"/>
                </a:cubicBezTo>
                <a:cubicBezTo>
                  <a:pt x="78" y="92"/>
                  <a:pt x="77" y="91"/>
                  <a:pt x="77" y="90"/>
                </a:cubicBezTo>
                <a:cubicBezTo>
                  <a:pt x="76" y="68"/>
                  <a:pt x="76" y="68"/>
                  <a:pt x="76" y="68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19"/>
                  <a:pt x="78" y="18"/>
                  <a:pt x="80" y="18"/>
                </a:cubicBezTo>
                <a:cubicBezTo>
                  <a:pt x="81" y="18"/>
                  <a:pt x="82" y="19"/>
                  <a:pt x="82" y="20"/>
                </a:cubicBezTo>
                <a:lnTo>
                  <a:pt x="83" y="68"/>
                </a:lnTo>
                <a:close/>
                <a:moveTo>
                  <a:pt x="92" y="68"/>
                </a:moveTo>
                <a:cubicBezTo>
                  <a:pt x="91" y="89"/>
                  <a:pt x="91" y="89"/>
                  <a:pt x="91" y="89"/>
                </a:cubicBezTo>
                <a:cubicBezTo>
                  <a:pt x="91" y="91"/>
                  <a:pt x="90" y="92"/>
                  <a:pt x="89" y="92"/>
                </a:cubicBezTo>
                <a:cubicBezTo>
                  <a:pt x="87" y="92"/>
                  <a:pt x="86" y="91"/>
                  <a:pt x="86" y="89"/>
                </a:cubicBezTo>
                <a:cubicBezTo>
                  <a:pt x="85" y="68"/>
                  <a:pt x="85" y="68"/>
                  <a:pt x="85" y="68"/>
                </a:cubicBezTo>
                <a:cubicBezTo>
                  <a:pt x="86" y="22"/>
                  <a:pt x="86" y="22"/>
                  <a:pt x="86" y="22"/>
                </a:cubicBezTo>
                <a:cubicBezTo>
                  <a:pt x="86" y="21"/>
                  <a:pt x="87" y="20"/>
                  <a:pt x="89" y="20"/>
                </a:cubicBezTo>
                <a:cubicBezTo>
                  <a:pt x="90" y="20"/>
                  <a:pt x="91" y="21"/>
                  <a:pt x="91" y="22"/>
                </a:cubicBezTo>
                <a:lnTo>
                  <a:pt x="92" y="68"/>
                </a:lnTo>
                <a:close/>
                <a:moveTo>
                  <a:pt x="101" y="68"/>
                </a:moveTo>
                <a:cubicBezTo>
                  <a:pt x="100" y="13"/>
                  <a:pt x="100" y="13"/>
                  <a:pt x="100" y="13"/>
                </a:cubicBezTo>
                <a:cubicBezTo>
                  <a:pt x="100" y="13"/>
                  <a:pt x="100" y="12"/>
                  <a:pt x="99" y="11"/>
                </a:cubicBezTo>
                <a:cubicBezTo>
                  <a:pt x="98" y="11"/>
                  <a:pt x="98" y="11"/>
                  <a:pt x="97" y="11"/>
                </a:cubicBezTo>
                <a:cubicBezTo>
                  <a:pt x="97" y="11"/>
                  <a:pt x="96" y="11"/>
                  <a:pt x="96" y="11"/>
                </a:cubicBezTo>
                <a:cubicBezTo>
                  <a:pt x="95" y="12"/>
                  <a:pt x="95" y="13"/>
                  <a:pt x="95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5" y="90"/>
                  <a:pt x="95" y="91"/>
                  <a:pt x="95" y="91"/>
                </a:cubicBezTo>
                <a:cubicBezTo>
                  <a:pt x="96" y="92"/>
                  <a:pt x="97" y="92"/>
                  <a:pt x="97" y="92"/>
                </a:cubicBezTo>
                <a:cubicBezTo>
                  <a:pt x="98" y="92"/>
                  <a:pt x="99" y="92"/>
                  <a:pt x="99" y="91"/>
                </a:cubicBezTo>
                <a:cubicBezTo>
                  <a:pt x="100" y="91"/>
                  <a:pt x="100" y="90"/>
                  <a:pt x="100" y="89"/>
                </a:cubicBezTo>
                <a:cubicBezTo>
                  <a:pt x="100" y="87"/>
                  <a:pt x="100" y="87"/>
                  <a:pt x="100" y="87"/>
                </a:cubicBezTo>
                <a:lnTo>
                  <a:pt x="101" y="68"/>
                </a:lnTo>
                <a:close/>
                <a:moveTo>
                  <a:pt x="109" y="89"/>
                </a:moveTo>
                <a:cubicBezTo>
                  <a:pt x="109" y="91"/>
                  <a:pt x="108" y="92"/>
                  <a:pt x="106" y="92"/>
                </a:cubicBezTo>
                <a:cubicBezTo>
                  <a:pt x="105" y="92"/>
                  <a:pt x="104" y="91"/>
                  <a:pt x="103" y="89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102" y="68"/>
                  <a:pt x="102" y="68"/>
                  <a:pt x="102" y="68"/>
                </a:cubicBezTo>
                <a:cubicBezTo>
                  <a:pt x="103" y="9"/>
                  <a:pt x="103" y="9"/>
                  <a:pt x="103" y="9"/>
                </a:cubicBezTo>
                <a:cubicBezTo>
                  <a:pt x="103" y="9"/>
                  <a:pt x="103" y="9"/>
                  <a:pt x="103" y="9"/>
                </a:cubicBezTo>
                <a:cubicBezTo>
                  <a:pt x="104" y="8"/>
                  <a:pt x="104" y="7"/>
                  <a:pt x="105" y="6"/>
                </a:cubicBezTo>
                <a:cubicBezTo>
                  <a:pt x="105" y="6"/>
                  <a:pt x="106" y="6"/>
                  <a:pt x="106" y="6"/>
                </a:cubicBezTo>
                <a:cubicBezTo>
                  <a:pt x="107" y="6"/>
                  <a:pt x="107" y="6"/>
                  <a:pt x="108" y="6"/>
                </a:cubicBezTo>
                <a:cubicBezTo>
                  <a:pt x="109" y="7"/>
                  <a:pt x="109" y="8"/>
                  <a:pt x="109" y="9"/>
                </a:cubicBezTo>
                <a:cubicBezTo>
                  <a:pt x="111" y="68"/>
                  <a:pt x="111" y="68"/>
                  <a:pt x="111" y="68"/>
                </a:cubicBezTo>
                <a:lnTo>
                  <a:pt x="109" y="89"/>
                </a:lnTo>
                <a:close/>
                <a:moveTo>
                  <a:pt x="187" y="92"/>
                </a:moveTo>
                <a:cubicBezTo>
                  <a:pt x="115" y="92"/>
                  <a:pt x="115" y="92"/>
                  <a:pt x="115" y="92"/>
                </a:cubicBezTo>
                <a:cubicBezTo>
                  <a:pt x="113" y="92"/>
                  <a:pt x="112" y="91"/>
                  <a:pt x="112" y="89"/>
                </a:cubicBezTo>
                <a:cubicBezTo>
                  <a:pt x="112" y="6"/>
                  <a:pt x="112" y="6"/>
                  <a:pt x="112" y="6"/>
                </a:cubicBezTo>
                <a:cubicBezTo>
                  <a:pt x="112" y="4"/>
                  <a:pt x="112" y="3"/>
                  <a:pt x="114" y="3"/>
                </a:cubicBezTo>
                <a:cubicBezTo>
                  <a:pt x="119" y="1"/>
                  <a:pt x="125" y="0"/>
                  <a:pt x="131" y="0"/>
                </a:cubicBezTo>
                <a:cubicBezTo>
                  <a:pt x="155" y="0"/>
                  <a:pt x="175" y="18"/>
                  <a:pt x="177" y="42"/>
                </a:cubicBezTo>
                <a:cubicBezTo>
                  <a:pt x="180" y="40"/>
                  <a:pt x="184" y="40"/>
                  <a:pt x="187" y="40"/>
                </a:cubicBezTo>
                <a:cubicBezTo>
                  <a:pt x="202" y="40"/>
                  <a:pt x="213" y="51"/>
                  <a:pt x="213" y="66"/>
                </a:cubicBezTo>
                <a:cubicBezTo>
                  <a:pt x="213" y="80"/>
                  <a:pt x="202" y="92"/>
                  <a:pt x="187" y="9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1" name="Freeform 142"/>
          <p:cNvSpPr>
            <a:spLocks noEditPoints="1"/>
          </p:cNvSpPr>
          <p:nvPr/>
        </p:nvSpPr>
        <p:spPr bwMode="auto">
          <a:xfrm>
            <a:off x="8220318" y="2269411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20 w 142"/>
              <a:gd name="T11" fmla="*/ 51 h 142"/>
              <a:gd name="T12" fmla="*/ 61 w 142"/>
              <a:gd name="T13" fmla="*/ 37 h 142"/>
              <a:gd name="T14" fmla="*/ 27 w 142"/>
              <a:gd name="T15" fmla="*/ 41 h 142"/>
              <a:gd name="T16" fmla="*/ 22 w 142"/>
              <a:gd name="T17" fmla="*/ 48 h 142"/>
              <a:gd name="T18" fmla="*/ 29 w 142"/>
              <a:gd name="T19" fmla="*/ 55 h 142"/>
              <a:gd name="T20" fmla="*/ 32 w 142"/>
              <a:gd name="T21" fmla="*/ 54 h 142"/>
              <a:gd name="T22" fmla="*/ 61 w 142"/>
              <a:gd name="T23" fmla="*/ 51 h 142"/>
              <a:gd name="T24" fmla="*/ 113 w 142"/>
              <a:gd name="T25" fmla="*/ 63 h 142"/>
              <a:gd name="T26" fmla="*/ 117 w 142"/>
              <a:gd name="T27" fmla="*/ 64 h 142"/>
              <a:gd name="T28" fmla="*/ 123 w 142"/>
              <a:gd name="T29" fmla="*/ 57 h 142"/>
              <a:gd name="T30" fmla="*/ 120 w 142"/>
              <a:gd name="T31" fmla="*/ 51 h 142"/>
              <a:gd name="T32" fmla="*/ 110 w 142"/>
              <a:gd name="T33" fmla="*/ 74 h 142"/>
              <a:gd name="T34" fmla="*/ 59 w 142"/>
              <a:gd name="T35" fmla="*/ 61 h 142"/>
              <a:gd name="T36" fmla="*/ 31 w 142"/>
              <a:gd name="T37" fmla="*/ 65 h 142"/>
              <a:gd name="T38" fmla="*/ 27 w 142"/>
              <a:gd name="T39" fmla="*/ 71 h 142"/>
              <a:gd name="T40" fmla="*/ 32 w 142"/>
              <a:gd name="T41" fmla="*/ 77 h 142"/>
              <a:gd name="T42" fmla="*/ 36 w 142"/>
              <a:gd name="T43" fmla="*/ 76 h 142"/>
              <a:gd name="T44" fmla="*/ 59 w 142"/>
              <a:gd name="T45" fmla="*/ 73 h 142"/>
              <a:gd name="T46" fmla="*/ 104 w 142"/>
              <a:gd name="T47" fmla="*/ 84 h 142"/>
              <a:gd name="T48" fmla="*/ 108 w 142"/>
              <a:gd name="T49" fmla="*/ 86 h 142"/>
              <a:gd name="T50" fmla="*/ 113 w 142"/>
              <a:gd name="T51" fmla="*/ 80 h 142"/>
              <a:gd name="T52" fmla="*/ 110 w 142"/>
              <a:gd name="T53" fmla="*/ 74 h 142"/>
              <a:gd name="T54" fmla="*/ 102 w 142"/>
              <a:gd name="T55" fmla="*/ 95 h 142"/>
              <a:gd name="T56" fmla="*/ 60 w 142"/>
              <a:gd name="T57" fmla="*/ 84 h 142"/>
              <a:gd name="T58" fmla="*/ 34 w 142"/>
              <a:gd name="T59" fmla="*/ 88 h 142"/>
              <a:gd name="T60" fmla="*/ 30 w 142"/>
              <a:gd name="T61" fmla="*/ 92 h 142"/>
              <a:gd name="T62" fmla="*/ 34 w 142"/>
              <a:gd name="T63" fmla="*/ 97 h 142"/>
              <a:gd name="T64" fmla="*/ 38 w 142"/>
              <a:gd name="T65" fmla="*/ 96 h 142"/>
              <a:gd name="T66" fmla="*/ 60 w 142"/>
              <a:gd name="T67" fmla="*/ 94 h 142"/>
              <a:gd name="T68" fmla="*/ 97 w 142"/>
              <a:gd name="T69" fmla="*/ 103 h 142"/>
              <a:gd name="T70" fmla="*/ 100 w 142"/>
              <a:gd name="T71" fmla="*/ 104 h 142"/>
              <a:gd name="T72" fmla="*/ 104 w 142"/>
              <a:gd name="T73" fmla="*/ 100 h 142"/>
              <a:gd name="T74" fmla="*/ 102 w 142"/>
              <a:gd name="T75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20" y="51"/>
                </a:moveTo>
                <a:cubicBezTo>
                  <a:pt x="104" y="41"/>
                  <a:pt x="82" y="37"/>
                  <a:pt x="61" y="37"/>
                </a:cubicBezTo>
                <a:cubicBezTo>
                  <a:pt x="48" y="37"/>
                  <a:pt x="37" y="38"/>
                  <a:pt x="27" y="41"/>
                </a:cubicBezTo>
                <a:cubicBezTo>
                  <a:pt x="25" y="42"/>
                  <a:pt x="22" y="44"/>
                  <a:pt x="22" y="48"/>
                </a:cubicBezTo>
                <a:cubicBezTo>
                  <a:pt x="22" y="52"/>
                  <a:pt x="25" y="55"/>
                  <a:pt x="29" y="55"/>
                </a:cubicBezTo>
                <a:cubicBezTo>
                  <a:pt x="30" y="55"/>
                  <a:pt x="31" y="54"/>
                  <a:pt x="32" y="54"/>
                </a:cubicBezTo>
                <a:cubicBezTo>
                  <a:pt x="41" y="52"/>
                  <a:pt x="51" y="51"/>
                  <a:pt x="61" y="51"/>
                </a:cubicBezTo>
                <a:cubicBezTo>
                  <a:pt x="80" y="51"/>
                  <a:pt x="100" y="55"/>
                  <a:pt x="113" y="63"/>
                </a:cubicBezTo>
                <a:cubicBezTo>
                  <a:pt x="114" y="63"/>
                  <a:pt x="115" y="64"/>
                  <a:pt x="117" y="64"/>
                </a:cubicBezTo>
                <a:cubicBezTo>
                  <a:pt x="120" y="64"/>
                  <a:pt x="123" y="61"/>
                  <a:pt x="123" y="57"/>
                </a:cubicBezTo>
                <a:cubicBezTo>
                  <a:pt x="123" y="54"/>
                  <a:pt x="122" y="52"/>
                  <a:pt x="120" y="51"/>
                </a:cubicBezTo>
                <a:close/>
                <a:moveTo>
                  <a:pt x="110" y="74"/>
                </a:moveTo>
                <a:cubicBezTo>
                  <a:pt x="96" y="66"/>
                  <a:pt x="78" y="61"/>
                  <a:pt x="59" y="61"/>
                </a:cubicBezTo>
                <a:cubicBezTo>
                  <a:pt x="47" y="61"/>
                  <a:pt x="39" y="63"/>
                  <a:pt x="31" y="65"/>
                </a:cubicBezTo>
                <a:cubicBezTo>
                  <a:pt x="28" y="66"/>
                  <a:pt x="27" y="68"/>
                  <a:pt x="27" y="71"/>
                </a:cubicBezTo>
                <a:cubicBezTo>
                  <a:pt x="27" y="74"/>
                  <a:pt x="29" y="77"/>
                  <a:pt x="32" y="77"/>
                </a:cubicBezTo>
                <a:cubicBezTo>
                  <a:pt x="34" y="77"/>
                  <a:pt x="35" y="76"/>
                  <a:pt x="36" y="76"/>
                </a:cubicBezTo>
                <a:cubicBezTo>
                  <a:pt x="42" y="74"/>
                  <a:pt x="50" y="73"/>
                  <a:pt x="59" y="73"/>
                </a:cubicBezTo>
                <a:cubicBezTo>
                  <a:pt x="77" y="73"/>
                  <a:pt x="93" y="77"/>
                  <a:pt x="104" y="84"/>
                </a:cubicBezTo>
                <a:cubicBezTo>
                  <a:pt x="105" y="85"/>
                  <a:pt x="106" y="86"/>
                  <a:pt x="108" y="86"/>
                </a:cubicBezTo>
                <a:cubicBezTo>
                  <a:pt x="111" y="86"/>
                  <a:pt x="113" y="83"/>
                  <a:pt x="113" y="80"/>
                </a:cubicBezTo>
                <a:cubicBezTo>
                  <a:pt x="113" y="77"/>
                  <a:pt x="112" y="76"/>
                  <a:pt x="110" y="74"/>
                </a:cubicBezTo>
                <a:close/>
                <a:moveTo>
                  <a:pt x="102" y="95"/>
                </a:moveTo>
                <a:cubicBezTo>
                  <a:pt x="90" y="88"/>
                  <a:pt x="76" y="84"/>
                  <a:pt x="60" y="84"/>
                </a:cubicBezTo>
                <a:cubicBezTo>
                  <a:pt x="51" y="84"/>
                  <a:pt x="43" y="86"/>
                  <a:pt x="34" y="88"/>
                </a:cubicBezTo>
                <a:cubicBezTo>
                  <a:pt x="32" y="88"/>
                  <a:pt x="30" y="89"/>
                  <a:pt x="30" y="92"/>
                </a:cubicBezTo>
                <a:cubicBezTo>
                  <a:pt x="30" y="95"/>
                  <a:pt x="32" y="97"/>
                  <a:pt x="34" y="97"/>
                </a:cubicBezTo>
                <a:cubicBezTo>
                  <a:pt x="35" y="97"/>
                  <a:pt x="37" y="97"/>
                  <a:pt x="38" y="96"/>
                </a:cubicBezTo>
                <a:cubicBezTo>
                  <a:pt x="45" y="95"/>
                  <a:pt x="53" y="94"/>
                  <a:pt x="60" y="94"/>
                </a:cubicBezTo>
                <a:cubicBezTo>
                  <a:pt x="74" y="94"/>
                  <a:pt x="87" y="97"/>
                  <a:pt x="97" y="103"/>
                </a:cubicBezTo>
                <a:cubicBezTo>
                  <a:pt x="98" y="104"/>
                  <a:pt x="99" y="104"/>
                  <a:pt x="100" y="104"/>
                </a:cubicBezTo>
                <a:cubicBezTo>
                  <a:pt x="102" y="104"/>
                  <a:pt x="104" y="102"/>
                  <a:pt x="104" y="100"/>
                </a:cubicBezTo>
                <a:cubicBezTo>
                  <a:pt x="104" y="97"/>
                  <a:pt x="103" y="96"/>
                  <a:pt x="102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2" name="Freeform 143"/>
          <p:cNvSpPr>
            <a:spLocks noEditPoints="1"/>
          </p:cNvSpPr>
          <p:nvPr/>
        </p:nvSpPr>
        <p:spPr bwMode="auto">
          <a:xfrm>
            <a:off x="491604" y="2514615"/>
            <a:ext cx="197592" cy="148791"/>
          </a:xfrm>
          <a:custGeom>
            <a:avLst/>
            <a:gdLst>
              <a:gd name="T0" fmla="*/ 49 w 170"/>
              <a:gd name="T1" fmla="*/ 109 h 128"/>
              <a:gd name="T2" fmla="*/ 44 w 170"/>
              <a:gd name="T3" fmla="*/ 109 h 128"/>
              <a:gd name="T4" fmla="*/ 1 w 170"/>
              <a:gd name="T5" fmla="*/ 66 h 128"/>
              <a:gd name="T6" fmla="*/ 1 w 170"/>
              <a:gd name="T7" fmla="*/ 62 h 128"/>
              <a:gd name="T8" fmla="*/ 44 w 170"/>
              <a:gd name="T9" fmla="*/ 19 h 128"/>
              <a:gd name="T10" fmla="*/ 49 w 170"/>
              <a:gd name="T11" fmla="*/ 19 h 128"/>
              <a:gd name="T12" fmla="*/ 53 w 170"/>
              <a:gd name="T13" fmla="*/ 23 h 128"/>
              <a:gd name="T14" fmla="*/ 53 w 170"/>
              <a:gd name="T15" fmla="*/ 28 h 128"/>
              <a:gd name="T16" fmla="*/ 17 w 170"/>
              <a:gd name="T17" fmla="*/ 64 h 128"/>
              <a:gd name="T18" fmla="*/ 53 w 170"/>
              <a:gd name="T19" fmla="*/ 100 h 128"/>
              <a:gd name="T20" fmla="*/ 53 w 170"/>
              <a:gd name="T21" fmla="*/ 105 h 128"/>
              <a:gd name="T22" fmla="*/ 49 w 170"/>
              <a:gd name="T23" fmla="*/ 109 h 128"/>
              <a:gd name="T24" fmla="*/ 73 w 170"/>
              <a:gd name="T25" fmla="*/ 125 h 128"/>
              <a:gd name="T26" fmla="*/ 70 w 170"/>
              <a:gd name="T27" fmla="*/ 127 h 128"/>
              <a:gd name="T28" fmla="*/ 64 w 170"/>
              <a:gd name="T29" fmla="*/ 126 h 128"/>
              <a:gd name="T30" fmla="*/ 62 w 170"/>
              <a:gd name="T31" fmla="*/ 122 h 128"/>
              <a:gd name="T32" fmla="*/ 96 w 170"/>
              <a:gd name="T33" fmla="*/ 3 h 128"/>
              <a:gd name="T34" fmla="*/ 100 w 170"/>
              <a:gd name="T35" fmla="*/ 1 h 128"/>
              <a:gd name="T36" fmla="*/ 106 w 170"/>
              <a:gd name="T37" fmla="*/ 2 h 128"/>
              <a:gd name="T38" fmla="*/ 108 w 170"/>
              <a:gd name="T39" fmla="*/ 6 h 128"/>
              <a:gd name="T40" fmla="*/ 73 w 170"/>
              <a:gd name="T41" fmla="*/ 125 h 128"/>
              <a:gd name="T42" fmla="*/ 125 w 170"/>
              <a:gd name="T43" fmla="*/ 109 h 128"/>
              <a:gd name="T44" fmla="*/ 121 w 170"/>
              <a:gd name="T45" fmla="*/ 109 h 128"/>
              <a:gd name="T46" fmla="*/ 117 w 170"/>
              <a:gd name="T47" fmla="*/ 105 h 128"/>
              <a:gd name="T48" fmla="*/ 117 w 170"/>
              <a:gd name="T49" fmla="*/ 100 h 128"/>
              <a:gd name="T50" fmla="*/ 153 w 170"/>
              <a:gd name="T51" fmla="*/ 64 h 128"/>
              <a:gd name="T52" fmla="*/ 117 w 170"/>
              <a:gd name="T53" fmla="*/ 28 h 128"/>
              <a:gd name="T54" fmla="*/ 117 w 170"/>
              <a:gd name="T55" fmla="*/ 23 h 128"/>
              <a:gd name="T56" fmla="*/ 121 w 170"/>
              <a:gd name="T57" fmla="*/ 19 h 128"/>
              <a:gd name="T58" fmla="*/ 125 w 170"/>
              <a:gd name="T59" fmla="*/ 19 h 128"/>
              <a:gd name="T60" fmla="*/ 168 w 170"/>
              <a:gd name="T61" fmla="*/ 62 h 128"/>
              <a:gd name="T62" fmla="*/ 168 w 170"/>
              <a:gd name="T63" fmla="*/ 66 h 128"/>
              <a:gd name="T64" fmla="*/ 125 w 170"/>
              <a:gd name="T65" fmla="*/ 10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0" h="128">
                <a:moveTo>
                  <a:pt x="49" y="109"/>
                </a:moveTo>
                <a:cubicBezTo>
                  <a:pt x="47" y="110"/>
                  <a:pt x="45" y="110"/>
                  <a:pt x="44" y="109"/>
                </a:cubicBezTo>
                <a:cubicBezTo>
                  <a:pt x="1" y="66"/>
                  <a:pt x="1" y="66"/>
                  <a:pt x="1" y="66"/>
                </a:cubicBezTo>
                <a:cubicBezTo>
                  <a:pt x="0" y="65"/>
                  <a:pt x="0" y="63"/>
                  <a:pt x="1" y="62"/>
                </a:cubicBezTo>
                <a:cubicBezTo>
                  <a:pt x="44" y="19"/>
                  <a:pt x="44" y="19"/>
                  <a:pt x="44" y="19"/>
                </a:cubicBezTo>
                <a:cubicBezTo>
                  <a:pt x="45" y="18"/>
                  <a:pt x="47" y="18"/>
                  <a:pt x="49" y="19"/>
                </a:cubicBezTo>
                <a:cubicBezTo>
                  <a:pt x="53" y="23"/>
                  <a:pt x="53" y="23"/>
                  <a:pt x="53" y="23"/>
                </a:cubicBezTo>
                <a:cubicBezTo>
                  <a:pt x="54" y="25"/>
                  <a:pt x="54" y="27"/>
                  <a:pt x="53" y="28"/>
                </a:cubicBezTo>
                <a:cubicBezTo>
                  <a:pt x="17" y="64"/>
                  <a:pt x="17" y="64"/>
                  <a:pt x="17" y="64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4" y="102"/>
                  <a:pt x="54" y="103"/>
                  <a:pt x="53" y="105"/>
                </a:cubicBezTo>
                <a:lnTo>
                  <a:pt x="49" y="109"/>
                </a:lnTo>
                <a:close/>
                <a:moveTo>
                  <a:pt x="73" y="125"/>
                </a:moveTo>
                <a:cubicBezTo>
                  <a:pt x="73" y="127"/>
                  <a:pt x="71" y="128"/>
                  <a:pt x="70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25"/>
                  <a:pt x="61" y="124"/>
                  <a:pt x="62" y="122"/>
                </a:cubicBezTo>
                <a:cubicBezTo>
                  <a:pt x="96" y="3"/>
                  <a:pt x="96" y="3"/>
                  <a:pt x="96" y="3"/>
                </a:cubicBezTo>
                <a:cubicBezTo>
                  <a:pt x="97" y="1"/>
                  <a:pt x="99" y="0"/>
                  <a:pt x="100" y="1"/>
                </a:cubicBezTo>
                <a:cubicBezTo>
                  <a:pt x="106" y="2"/>
                  <a:pt x="106" y="2"/>
                  <a:pt x="106" y="2"/>
                </a:cubicBezTo>
                <a:cubicBezTo>
                  <a:pt x="107" y="3"/>
                  <a:pt x="108" y="4"/>
                  <a:pt x="108" y="6"/>
                </a:cubicBezTo>
                <a:lnTo>
                  <a:pt x="73" y="125"/>
                </a:lnTo>
                <a:close/>
                <a:moveTo>
                  <a:pt x="125" y="109"/>
                </a:moveTo>
                <a:cubicBezTo>
                  <a:pt x="124" y="110"/>
                  <a:pt x="122" y="110"/>
                  <a:pt x="121" y="109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5" y="103"/>
                  <a:pt x="115" y="102"/>
                  <a:pt x="117" y="100"/>
                </a:cubicBezTo>
                <a:cubicBezTo>
                  <a:pt x="153" y="64"/>
                  <a:pt x="153" y="64"/>
                  <a:pt x="153" y="64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5" y="27"/>
                  <a:pt x="115" y="25"/>
                  <a:pt x="117" y="23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2" y="18"/>
                  <a:pt x="124" y="18"/>
                  <a:pt x="125" y="19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0" y="63"/>
                  <a:pt x="170" y="65"/>
                  <a:pt x="168" y="66"/>
                </a:cubicBezTo>
                <a:lnTo>
                  <a:pt x="125" y="10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" name="Freeform 144"/>
          <p:cNvSpPr>
            <a:spLocks noEditPoints="1"/>
          </p:cNvSpPr>
          <p:nvPr/>
        </p:nvSpPr>
        <p:spPr bwMode="auto">
          <a:xfrm>
            <a:off x="735618" y="2499142"/>
            <a:ext cx="109510" cy="165454"/>
          </a:xfrm>
          <a:custGeom>
            <a:avLst/>
            <a:gdLst>
              <a:gd name="T0" fmla="*/ 86 w 95"/>
              <a:gd name="T1" fmla="*/ 45 h 142"/>
              <a:gd name="T2" fmla="*/ 46 w 95"/>
              <a:gd name="T3" fmla="*/ 91 h 142"/>
              <a:gd name="T4" fmla="*/ 27 w 95"/>
              <a:gd name="T5" fmla="*/ 107 h 142"/>
              <a:gd name="T6" fmla="*/ 27 w 95"/>
              <a:gd name="T7" fmla="*/ 109 h 142"/>
              <a:gd name="T8" fmla="*/ 36 w 95"/>
              <a:gd name="T9" fmla="*/ 124 h 142"/>
              <a:gd name="T10" fmla="*/ 18 w 95"/>
              <a:gd name="T11" fmla="*/ 142 h 142"/>
              <a:gd name="T12" fmla="*/ 0 w 95"/>
              <a:gd name="T13" fmla="*/ 124 h 142"/>
              <a:gd name="T14" fmla="*/ 9 w 95"/>
              <a:gd name="T15" fmla="*/ 109 h 142"/>
              <a:gd name="T16" fmla="*/ 9 w 95"/>
              <a:gd name="T17" fmla="*/ 33 h 142"/>
              <a:gd name="T18" fmla="*/ 0 w 95"/>
              <a:gd name="T19" fmla="*/ 18 h 142"/>
              <a:gd name="T20" fmla="*/ 18 w 95"/>
              <a:gd name="T21" fmla="*/ 0 h 142"/>
              <a:gd name="T22" fmla="*/ 36 w 95"/>
              <a:gd name="T23" fmla="*/ 18 h 142"/>
              <a:gd name="T24" fmla="*/ 27 w 95"/>
              <a:gd name="T25" fmla="*/ 33 h 142"/>
              <a:gd name="T26" fmla="*/ 27 w 95"/>
              <a:gd name="T27" fmla="*/ 79 h 142"/>
              <a:gd name="T28" fmla="*/ 41 w 95"/>
              <a:gd name="T29" fmla="*/ 74 h 142"/>
              <a:gd name="T30" fmla="*/ 68 w 95"/>
              <a:gd name="T31" fmla="*/ 45 h 142"/>
              <a:gd name="T32" fmla="*/ 60 w 95"/>
              <a:gd name="T33" fmla="*/ 30 h 142"/>
              <a:gd name="T34" fmla="*/ 77 w 95"/>
              <a:gd name="T35" fmla="*/ 12 h 142"/>
              <a:gd name="T36" fmla="*/ 95 w 95"/>
              <a:gd name="T37" fmla="*/ 30 h 142"/>
              <a:gd name="T38" fmla="*/ 86 w 95"/>
              <a:gd name="T39" fmla="*/ 45 h 142"/>
              <a:gd name="T40" fmla="*/ 18 w 95"/>
              <a:gd name="T41" fmla="*/ 9 h 142"/>
              <a:gd name="T42" fmla="*/ 9 w 95"/>
              <a:gd name="T43" fmla="*/ 18 h 142"/>
              <a:gd name="T44" fmla="*/ 18 w 95"/>
              <a:gd name="T45" fmla="*/ 27 h 142"/>
              <a:gd name="T46" fmla="*/ 27 w 95"/>
              <a:gd name="T47" fmla="*/ 18 h 142"/>
              <a:gd name="T48" fmla="*/ 18 w 95"/>
              <a:gd name="T49" fmla="*/ 9 h 142"/>
              <a:gd name="T50" fmla="*/ 18 w 95"/>
              <a:gd name="T51" fmla="*/ 116 h 142"/>
              <a:gd name="T52" fmla="*/ 9 w 95"/>
              <a:gd name="T53" fmla="*/ 124 h 142"/>
              <a:gd name="T54" fmla="*/ 18 w 95"/>
              <a:gd name="T55" fmla="*/ 133 h 142"/>
              <a:gd name="T56" fmla="*/ 27 w 95"/>
              <a:gd name="T57" fmla="*/ 124 h 142"/>
              <a:gd name="T58" fmla="*/ 18 w 95"/>
              <a:gd name="T59" fmla="*/ 116 h 142"/>
              <a:gd name="T60" fmla="*/ 77 w 95"/>
              <a:gd name="T61" fmla="*/ 21 h 142"/>
              <a:gd name="T62" fmla="*/ 68 w 95"/>
              <a:gd name="T63" fmla="*/ 30 h 142"/>
              <a:gd name="T64" fmla="*/ 77 w 95"/>
              <a:gd name="T65" fmla="*/ 39 h 142"/>
              <a:gd name="T66" fmla="*/ 86 w 95"/>
              <a:gd name="T67" fmla="*/ 30 h 142"/>
              <a:gd name="T68" fmla="*/ 77 w 95"/>
              <a:gd name="T69" fmla="*/ 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5" h="142">
                <a:moveTo>
                  <a:pt x="86" y="45"/>
                </a:moveTo>
                <a:cubicBezTo>
                  <a:pt x="86" y="78"/>
                  <a:pt x="62" y="86"/>
                  <a:pt x="46" y="91"/>
                </a:cubicBezTo>
                <a:cubicBezTo>
                  <a:pt x="32" y="95"/>
                  <a:pt x="27" y="98"/>
                  <a:pt x="27" y="107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2" y="112"/>
                  <a:pt x="36" y="118"/>
                  <a:pt x="36" y="124"/>
                </a:cubicBezTo>
                <a:cubicBezTo>
                  <a:pt x="36" y="134"/>
                  <a:pt x="28" y="142"/>
                  <a:pt x="18" y="142"/>
                </a:cubicBezTo>
                <a:cubicBezTo>
                  <a:pt x="8" y="142"/>
                  <a:pt x="0" y="134"/>
                  <a:pt x="0" y="124"/>
                </a:cubicBezTo>
                <a:cubicBezTo>
                  <a:pt x="0" y="118"/>
                  <a:pt x="4" y="112"/>
                  <a:pt x="9" y="109"/>
                </a:cubicBezTo>
                <a:cubicBezTo>
                  <a:pt x="9" y="33"/>
                  <a:pt x="9" y="33"/>
                  <a:pt x="9" y="33"/>
                </a:cubicBezTo>
                <a:cubicBezTo>
                  <a:pt x="4" y="30"/>
                  <a:pt x="0" y="24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6" y="8"/>
                  <a:pt x="36" y="18"/>
                </a:cubicBezTo>
                <a:cubicBezTo>
                  <a:pt x="36" y="24"/>
                  <a:pt x="32" y="30"/>
                  <a:pt x="27" y="33"/>
                </a:cubicBezTo>
                <a:cubicBezTo>
                  <a:pt x="27" y="79"/>
                  <a:pt x="27" y="79"/>
                  <a:pt x="27" y="79"/>
                </a:cubicBezTo>
                <a:cubicBezTo>
                  <a:pt x="32" y="77"/>
                  <a:pt x="37" y="75"/>
                  <a:pt x="41" y="74"/>
                </a:cubicBezTo>
                <a:cubicBezTo>
                  <a:pt x="58" y="68"/>
                  <a:pt x="68" y="64"/>
                  <a:pt x="68" y="45"/>
                </a:cubicBezTo>
                <a:cubicBezTo>
                  <a:pt x="63" y="42"/>
                  <a:pt x="60" y="36"/>
                  <a:pt x="60" y="30"/>
                </a:cubicBezTo>
                <a:cubicBezTo>
                  <a:pt x="60" y="20"/>
                  <a:pt x="67" y="12"/>
                  <a:pt x="77" y="12"/>
                </a:cubicBezTo>
                <a:cubicBezTo>
                  <a:pt x="87" y="12"/>
                  <a:pt x="95" y="20"/>
                  <a:pt x="95" y="30"/>
                </a:cubicBezTo>
                <a:cubicBezTo>
                  <a:pt x="95" y="36"/>
                  <a:pt x="91" y="42"/>
                  <a:pt x="86" y="45"/>
                </a:cubicBezTo>
                <a:close/>
                <a:moveTo>
                  <a:pt x="18" y="9"/>
                </a:moveTo>
                <a:cubicBezTo>
                  <a:pt x="13" y="9"/>
                  <a:pt x="9" y="13"/>
                  <a:pt x="9" y="18"/>
                </a:cubicBezTo>
                <a:cubicBezTo>
                  <a:pt x="9" y="23"/>
                  <a:pt x="13" y="27"/>
                  <a:pt x="18" y="27"/>
                </a:cubicBezTo>
                <a:cubicBezTo>
                  <a:pt x="23" y="27"/>
                  <a:pt x="27" y="23"/>
                  <a:pt x="27" y="18"/>
                </a:cubicBezTo>
                <a:cubicBezTo>
                  <a:pt x="27" y="13"/>
                  <a:pt x="23" y="9"/>
                  <a:pt x="18" y="9"/>
                </a:cubicBezTo>
                <a:close/>
                <a:moveTo>
                  <a:pt x="18" y="116"/>
                </a:moveTo>
                <a:cubicBezTo>
                  <a:pt x="13" y="116"/>
                  <a:pt x="9" y="119"/>
                  <a:pt x="9" y="124"/>
                </a:cubicBezTo>
                <a:cubicBezTo>
                  <a:pt x="9" y="129"/>
                  <a:pt x="13" y="133"/>
                  <a:pt x="18" y="133"/>
                </a:cubicBezTo>
                <a:cubicBezTo>
                  <a:pt x="23" y="133"/>
                  <a:pt x="27" y="129"/>
                  <a:pt x="27" y="124"/>
                </a:cubicBezTo>
                <a:cubicBezTo>
                  <a:pt x="27" y="119"/>
                  <a:pt x="23" y="116"/>
                  <a:pt x="18" y="116"/>
                </a:cubicBezTo>
                <a:close/>
                <a:moveTo>
                  <a:pt x="77" y="21"/>
                </a:moveTo>
                <a:cubicBezTo>
                  <a:pt x="72" y="21"/>
                  <a:pt x="68" y="25"/>
                  <a:pt x="68" y="30"/>
                </a:cubicBezTo>
                <a:cubicBezTo>
                  <a:pt x="68" y="35"/>
                  <a:pt x="72" y="39"/>
                  <a:pt x="77" y="39"/>
                </a:cubicBezTo>
                <a:cubicBezTo>
                  <a:pt x="82" y="39"/>
                  <a:pt x="86" y="35"/>
                  <a:pt x="86" y="30"/>
                </a:cubicBezTo>
                <a:cubicBezTo>
                  <a:pt x="86" y="25"/>
                  <a:pt x="82" y="21"/>
                  <a:pt x="77" y="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4" name="Freeform 145"/>
          <p:cNvSpPr>
            <a:spLocks noEditPoints="1"/>
          </p:cNvSpPr>
          <p:nvPr/>
        </p:nvSpPr>
        <p:spPr bwMode="auto">
          <a:xfrm>
            <a:off x="935592" y="2484859"/>
            <a:ext cx="191641" cy="192831"/>
          </a:xfrm>
          <a:custGeom>
            <a:avLst/>
            <a:gdLst>
              <a:gd name="T0" fmla="*/ 165 w 165"/>
              <a:gd name="T1" fmla="*/ 108 h 166"/>
              <a:gd name="T2" fmla="*/ 162 w 165"/>
              <a:gd name="T3" fmla="*/ 114 h 166"/>
              <a:gd name="T4" fmla="*/ 87 w 165"/>
              <a:gd name="T5" fmla="*/ 165 h 166"/>
              <a:gd name="T6" fmla="*/ 83 w 165"/>
              <a:gd name="T7" fmla="*/ 166 h 166"/>
              <a:gd name="T8" fmla="*/ 79 w 165"/>
              <a:gd name="T9" fmla="*/ 165 h 166"/>
              <a:gd name="T10" fmla="*/ 3 w 165"/>
              <a:gd name="T11" fmla="*/ 114 h 166"/>
              <a:gd name="T12" fmla="*/ 0 w 165"/>
              <a:gd name="T13" fmla="*/ 108 h 166"/>
              <a:gd name="T14" fmla="*/ 0 w 165"/>
              <a:gd name="T15" fmla="*/ 58 h 166"/>
              <a:gd name="T16" fmla="*/ 3 w 165"/>
              <a:gd name="T17" fmla="*/ 52 h 166"/>
              <a:gd name="T18" fmla="*/ 79 w 165"/>
              <a:gd name="T19" fmla="*/ 2 h 166"/>
              <a:gd name="T20" fmla="*/ 83 w 165"/>
              <a:gd name="T21" fmla="*/ 0 h 166"/>
              <a:gd name="T22" fmla="*/ 87 w 165"/>
              <a:gd name="T23" fmla="*/ 2 h 166"/>
              <a:gd name="T24" fmla="*/ 162 w 165"/>
              <a:gd name="T25" fmla="*/ 52 h 166"/>
              <a:gd name="T26" fmla="*/ 165 w 165"/>
              <a:gd name="T27" fmla="*/ 58 h 166"/>
              <a:gd name="T28" fmla="*/ 165 w 165"/>
              <a:gd name="T29" fmla="*/ 108 h 166"/>
              <a:gd name="T30" fmla="*/ 32 w 165"/>
              <a:gd name="T31" fmla="*/ 83 h 166"/>
              <a:gd name="T32" fmla="*/ 14 w 165"/>
              <a:gd name="T33" fmla="*/ 71 h 166"/>
              <a:gd name="T34" fmla="*/ 14 w 165"/>
              <a:gd name="T35" fmla="*/ 95 h 166"/>
              <a:gd name="T36" fmla="*/ 32 w 165"/>
              <a:gd name="T37" fmla="*/ 83 h 166"/>
              <a:gd name="T38" fmla="*/ 76 w 165"/>
              <a:gd name="T39" fmla="*/ 54 h 166"/>
              <a:gd name="T40" fmla="*/ 76 w 165"/>
              <a:gd name="T41" fmla="*/ 21 h 166"/>
              <a:gd name="T42" fmla="*/ 20 w 165"/>
              <a:gd name="T43" fmla="*/ 58 h 166"/>
              <a:gd name="T44" fmla="*/ 45 w 165"/>
              <a:gd name="T45" fmla="*/ 75 h 166"/>
              <a:gd name="T46" fmla="*/ 76 w 165"/>
              <a:gd name="T47" fmla="*/ 54 h 166"/>
              <a:gd name="T48" fmla="*/ 76 w 165"/>
              <a:gd name="T49" fmla="*/ 146 h 166"/>
              <a:gd name="T50" fmla="*/ 76 w 165"/>
              <a:gd name="T51" fmla="*/ 112 h 166"/>
              <a:gd name="T52" fmla="*/ 45 w 165"/>
              <a:gd name="T53" fmla="*/ 92 h 166"/>
              <a:gd name="T54" fmla="*/ 20 w 165"/>
              <a:gd name="T55" fmla="*/ 108 h 166"/>
              <a:gd name="T56" fmla="*/ 76 w 165"/>
              <a:gd name="T57" fmla="*/ 146 h 166"/>
              <a:gd name="T58" fmla="*/ 108 w 165"/>
              <a:gd name="T59" fmla="*/ 83 h 166"/>
              <a:gd name="T60" fmla="*/ 83 w 165"/>
              <a:gd name="T61" fmla="*/ 66 h 166"/>
              <a:gd name="T62" fmla="*/ 58 w 165"/>
              <a:gd name="T63" fmla="*/ 83 h 166"/>
              <a:gd name="T64" fmla="*/ 83 w 165"/>
              <a:gd name="T65" fmla="*/ 100 h 166"/>
              <a:gd name="T66" fmla="*/ 108 w 165"/>
              <a:gd name="T67" fmla="*/ 83 h 166"/>
              <a:gd name="T68" fmla="*/ 146 w 165"/>
              <a:gd name="T69" fmla="*/ 58 h 166"/>
              <a:gd name="T70" fmla="*/ 90 w 165"/>
              <a:gd name="T71" fmla="*/ 21 h 166"/>
              <a:gd name="T72" fmla="*/ 90 w 165"/>
              <a:gd name="T73" fmla="*/ 54 h 166"/>
              <a:gd name="T74" fmla="*/ 121 w 165"/>
              <a:gd name="T75" fmla="*/ 75 h 166"/>
              <a:gd name="T76" fmla="*/ 146 w 165"/>
              <a:gd name="T77" fmla="*/ 58 h 166"/>
              <a:gd name="T78" fmla="*/ 146 w 165"/>
              <a:gd name="T79" fmla="*/ 108 h 166"/>
              <a:gd name="T80" fmla="*/ 121 w 165"/>
              <a:gd name="T81" fmla="*/ 92 h 166"/>
              <a:gd name="T82" fmla="*/ 90 w 165"/>
              <a:gd name="T83" fmla="*/ 112 h 166"/>
              <a:gd name="T84" fmla="*/ 90 w 165"/>
              <a:gd name="T85" fmla="*/ 146 h 166"/>
              <a:gd name="T86" fmla="*/ 146 w 165"/>
              <a:gd name="T87" fmla="*/ 108 h 166"/>
              <a:gd name="T88" fmla="*/ 151 w 165"/>
              <a:gd name="T89" fmla="*/ 95 h 166"/>
              <a:gd name="T90" fmla="*/ 151 w 165"/>
              <a:gd name="T91" fmla="*/ 71 h 166"/>
              <a:gd name="T92" fmla="*/ 133 w 165"/>
              <a:gd name="T93" fmla="*/ 83 h 166"/>
              <a:gd name="T94" fmla="*/ 151 w 165"/>
              <a:gd name="T95" fmla="*/ 9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66">
                <a:moveTo>
                  <a:pt x="165" y="108"/>
                </a:moveTo>
                <a:cubicBezTo>
                  <a:pt x="165" y="111"/>
                  <a:pt x="164" y="113"/>
                  <a:pt x="162" y="114"/>
                </a:cubicBezTo>
                <a:cubicBezTo>
                  <a:pt x="87" y="165"/>
                  <a:pt x="87" y="165"/>
                  <a:pt x="87" y="165"/>
                </a:cubicBezTo>
                <a:cubicBezTo>
                  <a:pt x="85" y="165"/>
                  <a:pt x="84" y="166"/>
                  <a:pt x="83" y="166"/>
                </a:cubicBezTo>
                <a:cubicBezTo>
                  <a:pt x="81" y="166"/>
                  <a:pt x="80" y="165"/>
                  <a:pt x="79" y="165"/>
                </a:cubicBezTo>
                <a:cubicBezTo>
                  <a:pt x="3" y="114"/>
                  <a:pt x="3" y="114"/>
                  <a:pt x="3" y="114"/>
                </a:cubicBezTo>
                <a:cubicBezTo>
                  <a:pt x="1" y="113"/>
                  <a:pt x="0" y="111"/>
                  <a:pt x="0" y="10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1" y="53"/>
                  <a:pt x="3" y="52"/>
                </a:cubicBezTo>
                <a:cubicBezTo>
                  <a:pt x="79" y="2"/>
                  <a:pt x="79" y="2"/>
                  <a:pt x="79" y="2"/>
                </a:cubicBezTo>
                <a:cubicBezTo>
                  <a:pt x="80" y="1"/>
                  <a:pt x="81" y="0"/>
                  <a:pt x="83" y="0"/>
                </a:cubicBezTo>
                <a:cubicBezTo>
                  <a:pt x="84" y="0"/>
                  <a:pt x="85" y="1"/>
                  <a:pt x="87" y="2"/>
                </a:cubicBezTo>
                <a:cubicBezTo>
                  <a:pt x="162" y="52"/>
                  <a:pt x="162" y="52"/>
                  <a:pt x="162" y="52"/>
                </a:cubicBezTo>
                <a:cubicBezTo>
                  <a:pt x="164" y="53"/>
                  <a:pt x="165" y="56"/>
                  <a:pt x="165" y="58"/>
                </a:cubicBezTo>
                <a:lnTo>
                  <a:pt x="165" y="108"/>
                </a:lnTo>
                <a:close/>
                <a:moveTo>
                  <a:pt x="32" y="83"/>
                </a:moveTo>
                <a:cubicBezTo>
                  <a:pt x="14" y="71"/>
                  <a:pt x="14" y="71"/>
                  <a:pt x="14" y="71"/>
                </a:cubicBezTo>
                <a:cubicBezTo>
                  <a:pt x="14" y="95"/>
                  <a:pt x="14" y="95"/>
                  <a:pt x="14" y="95"/>
                </a:cubicBezTo>
                <a:lnTo>
                  <a:pt x="32" y="83"/>
                </a:lnTo>
                <a:close/>
                <a:moveTo>
                  <a:pt x="76" y="54"/>
                </a:moveTo>
                <a:cubicBezTo>
                  <a:pt x="76" y="21"/>
                  <a:pt x="76" y="21"/>
                  <a:pt x="76" y="21"/>
                </a:cubicBezTo>
                <a:cubicBezTo>
                  <a:pt x="20" y="58"/>
                  <a:pt x="20" y="58"/>
                  <a:pt x="20" y="58"/>
                </a:cubicBezTo>
                <a:cubicBezTo>
                  <a:pt x="45" y="75"/>
                  <a:pt x="45" y="75"/>
                  <a:pt x="45" y="75"/>
                </a:cubicBezTo>
                <a:lnTo>
                  <a:pt x="76" y="54"/>
                </a:lnTo>
                <a:close/>
                <a:moveTo>
                  <a:pt x="76" y="146"/>
                </a:moveTo>
                <a:cubicBezTo>
                  <a:pt x="76" y="112"/>
                  <a:pt x="76" y="112"/>
                  <a:pt x="76" y="112"/>
                </a:cubicBezTo>
                <a:cubicBezTo>
                  <a:pt x="45" y="92"/>
                  <a:pt x="45" y="92"/>
                  <a:pt x="45" y="92"/>
                </a:cubicBezTo>
                <a:cubicBezTo>
                  <a:pt x="20" y="108"/>
                  <a:pt x="20" y="108"/>
                  <a:pt x="20" y="108"/>
                </a:cubicBezTo>
                <a:lnTo>
                  <a:pt x="76" y="146"/>
                </a:lnTo>
                <a:close/>
                <a:moveTo>
                  <a:pt x="108" y="83"/>
                </a:moveTo>
                <a:cubicBezTo>
                  <a:pt x="83" y="66"/>
                  <a:pt x="83" y="66"/>
                  <a:pt x="83" y="66"/>
                </a:cubicBezTo>
                <a:cubicBezTo>
                  <a:pt x="58" y="83"/>
                  <a:pt x="58" y="83"/>
                  <a:pt x="58" y="83"/>
                </a:cubicBezTo>
                <a:cubicBezTo>
                  <a:pt x="83" y="100"/>
                  <a:pt x="83" y="100"/>
                  <a:pt x="83" y="100"/>
                </a:cubicBezTo>
                <a:lnTo>
                  <a:pt x="108" y="83"/>
                </a:lnTo>
                <a:close/>
                <a:moveTo>
                  <a:pt x="146" y="58"/>
                </a:moveTo>
                <a:cubicBezTo>
                  <a:pt x="90" y="21"/>
                  <a:pt x="90" y="21"/>
                  <a:pt x="90" y="21"/>
                </a:cubicBezTo>
                <a:cubicBezTo>
                  <a:pt x="90" y="54"/>
                  <a:pt x="90" y="54"/>
                  <a:pt x="90" y="54"/>
                </a:cubicBezTo>
                <a:cubicBezTo>
                  <a:pt x="121" y="75"/>
                  <a:pt x="121" y="75"/>
                  <a:pt x="121" y="75"/>
                </a:cubicBezTo>
                <a:lnTo>
                  <a:pt x="146" y="58"/>
                </a:lnTo>
                <a:close/>
                <a:moveTo>
                  <a:pt x="146" y="108"/>
                </a:moveTo>
                <a:cubicBezTo>
                  <a:pt x="121" y="92"/>
                  <a:pt x="121" y="92"/>
                  <a:pt x="121" y="92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0" y="146"/>
                  <a:pt x="90" y="146"/>
                  <a:pt x="90" y="146"/>
                </a:cubicBezTo>
                <a:lnTo>
                  <a:pt x="146" y="108"/>
                </a:lnTo>
                <a:close/>
                <a:moveTo>
                  <a:pt x="151" y="95"/>
                </a:moveTo>
                <a:cubicBezTo>
                  <a:pt x="151" y="71"/>
                  <a:pt x="151" y="71"/>
                  <a:pt x="151" y="71"/>
                </a:cubicBezTo>
                <a:cubicBezTo>
                  <a:pt x="133" y="83"/>
                  <a:pt x="133" y="83"/>
                  <a:pt x="133" y="83"/>
                </a:cubicBezTo>
                <a:lnTo>
                  <a:pt x="151" y="9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5" name="Freeform 146"/>
          <p:cNvSpPr>
            <a:spLocks noEditPoints="1"/>
          </p:cNvSpPr>
          <p:nvPr/>
        </p:nvSpPr>
        <p:spPr bwMode="auto">
          <a:xfrm>
            <a:off x="1179606" y="2499143"/>
            <a:ext cx="210686" cy="149980"/>
          </a:xfrm>
          <a:custGeom>
            <a:avLst/>
            <a:gdLst>
              <a:gd name="T0" fmla="*/ 164 w 182"/>
              <a:gd name="T1" fmla="*/ 53 h 129"/>
              <a:gd name="T2" fmla="*/ 91 w 182"/>
              <a:gd name="T3" fmla="*/ 24 h 129"/>
              <a:gd name="T4" fmla="*/ 18 w 182"/>
              <a:gd name="T5" fmla="*/ 53 h 129"/>
              <a:gd name="T6" fmla="*/ 16 w 182"/>
              <a:gd name="T7" fmla="*/ 54 h 129"/>
              <a:gd name="T8" fmla="*/ 0 w 182"/>
              <a:gd name="T9" fmla="*/ 38 h 129"/>
              <a:gd name="T10" fmla="*/ 1 w 182"/>
              <a:gd name="T11" fmla="*/ 36 h 129"/>
              <a:gd name="T12" fmla="*/ 91 w 182"/>
              <a:gd name="T13" fmla="*/ 0 h 129"/>
              <a:gd name="T14" fmla="*/ 181 w 182"/>
              <a:gd name="T15" fmla="*/ 36 h 129"/>
              <a:gd name="T16" fmla="*/ 182 w 182"/>
              <a:gd name="T17" fmla="*/ 38 h 129"/>
              <a:gd name="T18" fmla="*/ 166 w 182"/>
              <a:gd name="T19" fmla="*/ 54 h 129"/>
              <a:gd name="T20" fmla="*/ 164 w 182"/>
              <a:gd name="T21" fmla="*/ 53 h 129"/>
              <a:gd name="T22" fmla="*/ 139 w 182"/>
              <a:gd name="T23" fmla="*/ 78 h 129"/>
              <a:gd name="T24" fmla="*/ 91 w 182"/>
              <a:gd name="T25" fmla="*/ 59 h 129"/>
              <a:gd name="T26" fmla="*/ 41 w 182"/>
              <a:gd name="T27" fmla="*/ 79 h 129"/>
              <a:gd name="T28" fmla="*/ 25 w 182"/>
              <a:gd name="T29" fmla="*/ 63 h 129"/>
              <a:gd name="T30" fmla="*/ 26 w 182"/>
              <a:gd name="T31" fmla="*/ 61 h 129"/>
              <a:gd name="T32" fmla="*/ 91 w 182"/>
              <a:gd name="T33" fmla="*/ 36 h 129"/>
              <a:gd name="T34" fmla="*/ 155 w 182"/>
              <a:gd name="T35" fmla="*/ 61 h 129"/>
              <a:gd name="T36" fmla="*/ 156 w 182"/>
              <a:gd name="T37" fmla="*/ 63 h 129"/>
              <a:gd name="T38" fmla="*/ 141 w 182"/>
              <a:gd name="T39" fmla="*/ 79 h 129"/>
              <a:gd name="T40" fmla="*/ 139 w 182"/>
              <a:gd name="T41" fmla="*/ 78 h 129"/>
              <a:gd name="T42" fmla="*/ 91 w 182"/>
              <a:gd name="T43" fmla="*/ 95 h 129"/>
              <a:gd name="T44" fmla="*/ 66 w 182"/>
              <a:gd name="T45" fmla="*/ 104 h 129"/>
              <a:gd name="T46" fmla="*/ 50 w 182"/>
              <a:gd name="T47" fmla="*/ 89 h 129"/>
              <a:gd name="T48" fmla="*/ 51 w 182"/>
              <a:gd name="T49" fmla="*/ 86 h 129"/>
              <a:gd name="T50" fmla="*/ 91 w 182"/>
              <a:gd name="T51" fmla="*/ 71 h 129"/>
              <a:gd name="T52" fmla="*/ 130 w 182"/>
              <a:gd name="T53" fmla="*/ 86 h 129"/>
              <a:gd name="T54" fmla="*/ 131 w 182"/>
              <a:gd name="T55" fmla="*/ 89 h 129"/>
              <a:gd name="T56" fmla="*/ 116 w 182"/>
              <a:gd name="T57" fmla="*/ 104 h 129"/>
              <a:gd name="T58" fmla="*/ 91 w 182"/>
              <a:gd name="T59" fmla="*/ 95 h 129"/>
              <a:gd name="T60" fmla="*/ 75 w 182"/>
              <a:gd name="T61" fmla="*/ 114 h 129"/>
              <a:gd name="T62" fmla="*/ 91 w 182"/>
              <a:gd name="T63" fmla="*/ 107 h 129"/>
              <a:gd name="T64" fmla="*/ 106 w 182"/>
              <a:gd name="T65" fmla="*/ 114 h 129"/>
              <a:gd name="T66" fmla="*/ 91 w 182"/>
              <a:gd name="T67" fmla="*/ 129 h 129"/>
              <a:gd name="T68" fmla="*/ 75 w 182"/>
              <a:gd name="T69" fmla="*/ 11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2" h="129">
                <a:moveTo>
                  <a:pt x="164" y="53"/>
                </a:moveTo>
                <a:cubicBezTo>
                  <a:pt x="143" y="34"/>
                  <a:pt x="120" y="24"/>
                  <a:pt x="91" y="24"/>
                </a:cubicBezTo>
                <a:cubicBezTo>
                  <a:pt x="62" y="24"/>
                  <a:pt x="39" y="34"/>
                  <a:pt x="18" y="53"/>
                </a:cubicBezTo>
                <a:cubicBezTo>
                  <a:pt x="17" y="53"/>
                  <a:pt x="16" y="54"/>
                  <a:pt x="16" y="54"/>
                </a:cubicBezTo>
                <a:cubicBezTo>
                  <a:pt x="13" y="54"/>
                  <a:pt x="0" y="41"/>
                  <a:pt x="0" y="38"/>
                </a:cubicBezTo>
                <a:cubicBezTo>
                  <a:pt x="0" y="38"/>
                  <a:pt x="0" y="37"/>
                  <a:pt x="1" y="36"/>
                </a:cubicBezTo>
                <a:cubicBezTo>
                  <a:pt x="24" y="13"/>
                  <a:pt x="58" y="0"/>
                  <a:pt x="91" y="0"/>
                </a:cubicBezTo>
                <a:cubicBezTo>
                  <a:pt x="124" y="0"/>
                  <a:pt x="157" y="13"/>
                  <a:pt x="181" y="36"/>
                </a:cubicBezTo>
                <a:cubicBezTo>
                  <a:pt x="181" y="37"/>
                  <a:pt x="182" y="38"/>
                  <a:pt x="182" y="38"/>
                </a:cubicBezTo>
                <a:cubicBezTo>
                  <a:pt x="182" y="41"/>
                  <a:pt x="168" y="54"/>
                  <a:pt x="166" y="54"/>
                </a:cubicBezTo>
                <a:cubicBezTo>
                  <a:pt x="165" y="54"/>
                  <a:pt x="165" y="53"/>
                  <a:pt x="164" y="53"/>
                </a:cubicBezTo>
                <a:close/>
                <a:moveTo>
                  <a:pt x="139" y="78"/>
                </a:moveTo>
                <a:cubicBezTo>
                  <a:pt x="124" y="66"/>
                  <a:pt x="111" y="59"/>
                  <a:pt x="91" y="59"/>
                </a:cubicBezTo>
                <a:cubicBezTo>
                  <a:pt x="63" y="59"/>
                  <a:pt x="42" y="79"/>
                  <a:pt x="41" y="79"/>
                </a:cubicBezTo>
                <a:cubicBezTo>
                  <a:pt x="38" y="79"/>
                  <a:pt x="25" y="66"/>
                  <a:pt x="25" y="63"/>
                </a:cubicBezTo>
                <a:cubicBezTo>
                  <a:pt x="25" y="63"/>
                  <a:pt x="26" y="62"/>
                  <a:pt x="26" y="61"/>
                </a:cubicBezTo>
                <a:cubicBezTo>
                  <a:pt x="43" y="45"/>
                  <a:pt x="68" y="36"/>
                  <a:pt x="91" y="36"/>
                </a:cubicBezTo>
                <a:cubicBezTo>
                  <a:pt x="114" y="36"/>
                  <a:pt x="139" y="45"/>
                  <a:pt x="155" y="61"/>
                </a:cubicBezTo>
                <a:cubicBezTo>
                  <a:pt x="156" y="62"/>
                  <a:pt x="156" y="63"/>
                  <a:pt x="156" y="63"/>
                </a:cubicBezTo>
                <a:cubicBezTo>
                  <a:pt x="156" y="66"/>
                  <a:pt x="143" y="79"/>
                  <a:pt x="141" y="79"/>
                </a:cubicBezTo>
                <a:cubicBezTo>
                  <a:pt x="140" y="79"/>
                  <a:pt x="139" y="79"/>
                  <a:pt x="139" y="78"/>
                </a:cubicBezTo>
                <a:close/>
                <a:moveTo>
                  <a:pt x="91" y="95"/>
                </a:moveTo>
                <a:cubicBezTo>
                  <a:pt x="77" y="95"/>
                  <a:pt x="67" y="104"/>
                  <a:pt x="66" y="104"/>
                </a:cubicBezTo>
                <a:cubicBezTo>
                  <a:pt x="64" y="104"/>
                  <a:pt x="50" y="91"/>
                  <a:pt x="50" y="89"/>
                </a:cubicBezTo>
                <a:cubicBezTo>
                  <a:pt x="50" y="88"/>
                  <a:pt x="51" y="87"/>
                  <a:pt x="51" y="86"/>
                </a:cubicBezTo>
                <a:cubicBezTo>
                  <a:pt x="61" y="77"/>
                  <a:pt x="77" y="71"/>
                  <a:pt x="91" y="71"/>
                </a:cubicBezTo>
                <a:cubicBezTo>
                  <a:pt x="104" y="71"/>
                  <a:pt x="121" y="77"/>
                  <a:pt x="130" y="86"/>
                </a:cubicBezTo>
                <a:cubicBezTo>
                  <a:pt x="131" y="87"/>
                  <a:pt x="131" y="88"/>
                  <a:pt x="131" y="89"/>
                </a:cubicBezTo>
                <a:cubicBezTo>
                  <a:pt x="131" y="91"/>
                  <a:pt x="118" y="104"/>
                  <a:pt x="116" y="104"/>
                </a:cubicBezTo>
                <a:cubicBezTo>
                  <a:pt x="114" y="104"/>
                  <a:pt x="104" y="95"/>
                  <a:pt x="91" y="95"/>
                </a:cubicBezTo>
                <a:close/>
                <a:moveTo>
                  <a:pt x="75" y="114"/>
                </a:moveTo>
                <a:cubicBezTo>
                  <a:pt x="75" y="109"/>
                  <a:pt x="87" y="107"/>
                  <a:pt x="91" y="107"/>
                </a:cubicBezTo>
                <a:cubicBezTo>
                  <a:pt x="94" y="107"/>
                  <a:pt x="106" y="109"/>
                  <a:pt x="106" y="114"/>
                </a:cubicBezTo>
                <a:cubicBezTo>
                  <a:pt x="106" y="116"/>
                  <a:pt x="93" y="129"/>
                  <a:pt x="91" y="129"/>
                </a:cubicBezTo>
                <a:cubicBezTo>
                  <a:pt x="88" y="129"/>
                  <a:pt x="75" y="116"/>
                  <a:pt x="75" y="11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6" name="Freeform 147"/>
          <p:cNvSpPr>
            <a:spLocks noEditPoints="1"/>
          </p:cNvSpPr>
          <p:nvPr/>
        </p:nvSpPr>
        <p:spPr bwMode="auto">
          <a:xfrm>
            <a:off x="1441475" y="2499142"/>
            <a:ext cx="178547" cy="178547"/>
          </a:xfrm>
          <a:custGeom>
            <a:avLst/>
            <a:gdLst>
              <a:gd name="T0" fmla="*/ 62 w 150"/>
              <a:gd name="T1" fmla="*/ 72 h 150"/>
              <a:gd name="T2" fmla="*/ 0 w 150"/>
              <a:gd name="T3" fmla="*/ 72 h 150"/>
              <a:gd name="T4" fmla="*/ 0 w 150"/>
              <a:gd name="T5" fmla="*/ 21 h 150"/>
              <a:gd name="T6" fmla="*/ 62 w 150"/>
              <a:gd name="T7" fmla="*/ 13 h 150"/>
              <a:gd name="T8" fmla="*/ 62 w 150"/>
              <a:gd name="T9" fmla="*/ 72 h 150"/>
              <a:gd name="T10" fmla="*/ 62 w 150"/>
              <a:gd name="T11" fmla="*/ 138 h 150"/>
              <a:gd name="T12" fmla="*/ 0 w 150"/>
              <a:gd name="T13" fmla="*/ 130 h 150"/>
              <a:gd name="T14" fmla="*/ 0 w 150"/>
              <a:gd name="T15" fmla="*/ 79 h 150"/>
              <a:gd name="T16" fmla="*/ 62 w 150"/>
              <a:gd name="T17" fmla="*/ 79 h 150"/>
              <a:gd name="T18" fmla="*/ 62 w 150"/>
              <a:gd name="T19" fmla="*/ 138 h 150"/>
              <a:gd name="T20" fmla="*/ 150 w 150"/>
              <a:gd name="T21" fmla="*/ 72 h 150"/>
              <a:gd name="T22" fmla="*/ 68 w 150"/>
              <a:gd name="T23" fmla="*/ 72 h 150"/>
              <a:gd name="T24" fmla="*/ 68 w 150"/>
              <a:gd name="T25" fmla="*/ 12 h 150"/>
              <a:gd name="T26" fmla="*/ 150 w 150"/>
              <a:gd name="T27" fmla="*/ 0 h 150"/>
              <a:gd name="T28" fmla="*/ 150 w 150"/>
              <a:gd name="T29" fmla="*/ 72 h 150"/>
              <a:gd name="T30" fmla="*/ 150 w 150"/>
              <a:gd name="T31" fmla="*/ 150 h 150"/>
              <a:gd name="T32" fmla="*/ 68 w 150"/>
              <a:gd name="T33" fmla="*/ 139 h 150"/>
              <a:gd name="T34" fmla="*/ 68 w 150"/>
              <a:gd name="T35" fmla="*/ 79 h 150"/>
              <a:gd name="T36" fmla="*/ 150 w 150"/>
              <a:gd name="T37" fmla="*/ 79 h 150"/>
              <a:gd name="T38" fmla="*/ 150 w 150"/>
              <a:gd name="T39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0" h="150">
                <a:moveTo>
                  <a:pt x="62" y="72"/>
                </a:moveTo>
                <a:lnTo>
                  <a:pt x="0" y="72"/>
                </a:lnTo>
                <a:lnTo>
                  <a:pt x="0" y="21"/>
                </a:lnTo>
                <a:lnTo>
                  <a:pt x="62" y="13"/>
                </a:lnTo>
                <a:lnTo>
                  <a:pt x="62" y="72"/>
                </a:lnTo>
                <a:close/>
                <a:moveTo>
                  <a:pt x="62" y="138"/>
                </a:moveTo>
                <a:lnTo>
                  <a:pt x="0" y="130"/>
                </a:lnTo>
                <a:lnTo>
                  <a:pt x="0" y="79"/>
                </a:lnTo>
                <a:lnTo>
                  <a:pt x="62" y="79"/>
                </a:lnTo>
                <a:lnTo>
                  <a:pt x="62" y="138"/>
                </a:lnTo>
                <a:close/>
                <a:moveTo>
                  <a:pt x="150" y="72"/>
                </a:moveTo>
                <a:lnTo>
                  <a:pt x="68" y="72"/>
                </a:lnTo>
                <a:lnTo>
                  <a:pt x="68" y="12"/>
                </a:lnTo>
                <a:lnTo>
                  <a:pt x="150" y="0"/>
                </a:lnTo>
                <a:lnTo>
                  <a:pt x="150" y="72"/>
                </a:lnTo>
                <a:close/>
                <a:moveTo>
                  <a:pt x="150" y="150"/>
                </a:moveTo>
                <a:lnTo>
                  <a:pt x="68" y="139"/>
                </a:lnTo>
                <a:lnTo>
                  <a:pt x="68" y="79"/>
                </a:lnTo>
                <a:lnTo>
                  <a:pt x="150" y="79"/>
                </a:lnTo>
                <a:lnTo>
                  <a:pt x="150" y="15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7" name="Freeform 148"/>
          <p:cNvSpPr>
            <a:spLocks noEditPoints="1"/>
          </p:cNvSpPr>
          <p:nvPr/>
        </p:nvSpPr>
        <p:spPr bwMode="auto">
          <a:xfrm>
            <a:off x="1711678" y="2484859"/>
            <a:ext cx="192831" cy="192831"/>
          </a:xfrm>
          <a:custGeom>
            <a:avLst/>
            <a:gdLst>
              <a:gd name="T0" fmla="*/ 166 w 166"/>
              <a:gd name="T1" fmla="*/ 83 h 166"/>
              <a:gd name="T2" fmla="*/ 83 w 166"/>
              <a:gd name="T3" fmla="*/ 166 h 166"/>
              <a:gd name="T4" fmla="*/ 0 w 166"/>
              <a:gd name="T5" fmla="*/ 83 h 166"/>
              <a:gd name="T6" fmla="*/ 83 w 166"/>
              <a:gd name="T7" fmla="*/ 0 h 166"/>
              <a:gd name="T8" fmla="*/ 166 w 166"/>
              <a:gd name="T9" fmla="*/ 83 h 166"/>
              <a:gd name="T10" fmla="*/ 162 w 166"/>
              <a:gd name="T11" fmla="*/ 83 h 166"/>
              <a:gd name="T12" fmla="*/ 83 w 166"/>
              <a:gd name="T13" fmla="*/ 4 h 166"/>
              <a:gd name="T14" fmla="*/ 4 w 166"/>
              <a:gd name="T15" fmla="*/ 83 h 166"/>
              <a:gd name="T16" fmla="*/ 83 w 166"/>
              <a:gd name="T17" fmla="*/ 162 h 166"/>
              <a:gd name="T18" fmla="*/ 162 w 166"/>
              <a:gd name="T19" fmla="*/ 83 h 166"/>
              <a:gd name="T20" fmla="*/ 18 w 166"/>
              <a:gd name="T21" fmla="*/ 54 h 166"/>
              <a:gd name="T22" fmla="*/ 52 w 166"/>
              <a:gd name="T23" fmla="*/ 147 h 166"/>
              <a:gd name="T24" fmla="*/ 12 w 166"/>
              <a:gd name="T25" fmla="*/ 83 h 166"/>
              <a:gd name="T26" fmla="*/ 18 w 166"/>
              <a:gd name="T27" fmla="*/ 54 h 166"/>
              <a:gd name="T28" fmla="*/ 126 w 166"/>
              <a:gd name="T29" fmla="*/ 103 h 166"/>
              <a:gd name="T30" fmla="*/ 119 w 166"/>
              <a:gd name="T31" fmla="*/ 126 h 166"/>
              <a:gd name="T32" fmla="*/ 93 w 166"/>
              <a:gd name="T33" fmla="*/ 50 h 166"/>
              <a:gd name="T34" fmla="*/ 101 w 166"/>
              <a:gd name="T35" fmla="*/ 49 h 166"/>
              <a:gd name="T36" fmla="*/ 100 w 166"/>
              <a:gd name="T37" fmla="*/ 43 h 166"/>
              <a:gd name="T38" fmla="*/ 82 w 166"/>
              <a:gd name="T39" fmla="*/ 44 h 166"/>
              <a:gd name="T40" fmla="*/ 63 w 166"/>
              <a:gd name="T41" fmla="*/ 43 h 166"/>
              <a:gd name="T42" fmla="*/ 62 w 166"/>
              <a:gd name="T43" fmla="*/ 49 h 166"/>
              <a:gd name="T44" fmla="*/ 70 w 166"/>
              <a:gd name="T45" fmla="*/ 50 h 166"/>
              <a:gd name="T46" fmla="*/ 81 w 166"/>
              <a:gd name="T47" fmla="*/ 80 h 166"/>
              <a:gd name="T48" fmla="*/ 65 w 166"/>
              <a:gd name="T49" fmla="*/ 127 h 166"/>
              <a:gd name="T50" fmla="*/ 39 w 166"/>
              <a:gd name="T51" fmla="*/ 50 h 166"/>
              <a:gd name="T52" fmla="*/ 48 w 166"/>
              <a:gd name="T53" fmla="*/ 49 h 166"/>
              <a:gd name="T54" fmla="*/ 47 w 166"/>
              <a:gd name="T55" fmla="*/ 43 h 166"/>
              <a:gd name="T56" fmla="*/ 28 w 166"/>
              <a:gd name="T57" fmla="*/ 44 h 166"/>
              <a:gd name="T58" fmla="*/ 24 w 166"/>
              <a:gd name="T59" fmla="*/ 44 h 166"/>
              <a:gd name="T60" fmla="*/ 83 w 166"/>
              <a:gd name="T61" fmla="*/ 12 h 166"/>
              <a:gd name="T62" fmla="*/ 131 w 166"/>
              <a:gd name="T63" fmla="*/ 31 h 166"/>
              <a:gd name="T64" fmla="*/ 130 w 166"/>
              <a:gd name="T65" fmla="*/ 31 h 166"/>
              <a:gd name="T66" fmla="*/ 118 w 166"/>
              <a:gd name="T67" fmla="*/ 43 h 166"/>
              <a:gd name="T68" fmla="*/ 125 w 166"/>
              <a:gd name="T69" fmla="*/ 60 h 166"/>
              <a:gd name="T70" fmla="*/ 131 w 166"/>
              <a:gd name="T71" fmla="*/ 80 h 166"/>
              <a:gd name="T72" fmla="*/ 126 w 166"/>
              <a:gd name="T73" fmla="*/ 103 h 166"/>
              <a:gd name="T74" fmla="*/ 106 w 166"/>
              <a:gd name="T75" fmla="*/ 149 h 166"/>
              <a:gd name="T76" fmla="*/ 107 w 166"/>
              <a:gd name="T77" fmla="*/ 150 h 166"/>
              <a:gd name="T78" fmla="*/ 83 w 166"/>
              <a:gd name="T79" fmla="*/ 154 h 166"/>
              <a:gd name="T80" fmla="*/ 63 w 166"/>
              <a:gd name="T81" fmla="*/ 151 h 166"/>
              <a:gd name="T82" fmla="*/ 84 w 166"/>
              <a:gd name="T83" fmla="*/ 89 h 166"/>
              <a:gd name="T84" fmla="*/ 106 w 166"/>
              <a:gd name="T85" fmla="*/ 149 h 166"/>
              <a:gd name="T86" fmla="*/ 154 w 166"/>
              <a:gd name="T87" fmla="*/ 83 h 166"/>
              <a:gd name="T88" fmla="*/ 119 w 166"/>
              <a:gd name="T89" fmla="*/ 145 h 166"/>
              <a:gd name="T90" fmla="*/ 140 w 166"/>
              <a:gd name="T91" fmla="*/ 82 h 166"/>
              <a:gd name="T92" fmla="*/ 146 w 166"/>
              <a:gd name="T93" fmla="*/ 56 h 166"/>
              <a:gd name="T94" fmla="*/ 145 w 166"/>
              <a:gd name="T95" fmla="*/ 49 h 166"/>
              <a:gd name="T96" fmla="*/ 154 w 166"/>
              <a:gd name="T97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6" h="166">
                <a:moveTo>
                  <a:pt x="166" y="83"/>
                </a:moveTo>
                <a:cubicBezTo>
                  <a:pt x="166" y="129"/>
                  <a:pt x="129" y="166"/>
                  <a:pt x="83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8"/>
                  <a:pt x="37" y="0"/>
                  <a:pt x="83" y="0"/>
                </a:cubicBezTo>
                <a:cubicBezTo>
                  <a:pt x="129" y="0"/>
                  <a:pt x="166" y="38"/>
                  <a:pt x="166" y="83"/>
                </a:cubicBezTo>
                <a:close/>
                <a:moveTo>
                  <a:pt x="162" y="83"/>
                </a:moveTo>
                <a:cubicBezTo>
                  <a:pt x="162" y="40"/>
                  <a:pt x="127" y="4"/>
                  <a:pt x="83" y="4"/>
                </a:cubicBezTo>
                <a:cubicBezTo>
                  <a:pt x="39" y="4"/>
                  <a:pt x="4" y="40"/>
                  <a:pt x="4" y="83"/>
                </a:cubicBezTo>
                <a:cubicBezTo>
                  <a:pt x="4" y="127"/>
                  <a:pt x="39" y="162"/>
                  <a:pt x="83" y="162"/>
                </a:cubicBezTo>
                <a:cubicBezTo>
                  <a:pt x="127" y="162"/>
                  <a:pt x="162" y="127"/>
                  <a:pt x="162" y="83"/>
                </a:cubicBezTo>
                <a:close/>
                <a:moveTo>
                  <a:pt x="18" y="54"/>
                </a:moveTo>
                <a:cubicBezTo>
                  <a:pt x="52" y="147"/>
                  <a:pt x="52" y="147"/>
                  <a:pt x="52" y="147"/>
                </a:cubicBezTo>
                <a:cubicBezTo>
                  <a:pt x="28" y="136"/>
                  <a:pt x="12" y="111"/>
                  <a:pt x="12" y="83"/>
                </a:cubicBezTo>
                <a:cubicBezTo>
                  <a:pt x="12" y="73"/>
                  <a:pt x="14" y="63"/>
                  <a:pt x="18" y="54"/>
                </a:cubicBezTo>
                <a:close/>
                <a:moveTo>
                  <a:pt x="126" y="103"/>
                </a:moveTo>
                <a:cubicBezTo>
                  <a:pt x="119" y="126"/>
                  <a:pt x="119" y="126"/>
                  <a:pt x="119" y="126"/>
                </a:cubicBezTo>
                <a:cubicBezTo>
                  <a:pt x="93" y="50"/>
                  <a:pt x="93" y="50"/>
                  <a:pt x="93" y="50"/>
                </a:cubicBezTo>
                <a:cubicBezTo>
                  <a:pt x="93" y="50"/>
                  <a:pt x="97" y="50"/>
                  <a:pt x="101" y="49"/>
                </a:cubicBezTo>
                <a:cubicBezTo>
                  <a:pt x="105" y="49"/>
                  <a:pt x="104" y="43"/>
                  <a:pt x="100" y="43"/>
                </a:cubicBezTo>
                <a:cubicBezTo>
                  <a:pt x="89" y="44"/>
                  <a:pt x="82" y="44"/>
                  <a:pt x="82" y="44"/>
                </a:cubicBezTo>
                <a:cubicBezTo>
                  <a:pt x="82" y="44"/>
                  <a:pt x="75" y="44"/>
                  <a:pt x="63" y="43"/>
                </a:cubicBezTo>
                <a:cubicBezTo>
                  <a:pt x="59" y="43"/>
                  <a:pt x="59" y="49"/>
                  <a:pt x="62" y="49"/>
                </a:cubicBezTo>
                <a:cubicBezTo>
                  <a:pt x="66" y="50"/>
                  <a:pt x="70" y="50"/>
                  <a:pt x="70" y="50"/>
                </a:cubicBezTo>
                <a:cubicBezTo>
                  <a:pt x="81" y="80"/>
                  <a:pt x="81" y="80"/>
                  <a:pt x="81" y="80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44" y="50"/>
                  <a:pt x="48" y="49"/>
                </a:cubicBezTo>
                <a:cubicBezTo>
                  <a:pt x="51" y="49"/>
                  <a:pt x="51" y="43"/>
                  <a:pt x="47" y="43"/>
                </a:cubicBezTo>
                <a:cubicBezTo>
                  <a:pt x="36" y="44"/>
                  <a:pt x="28" y="44"/>
                  <a:pt x="28" y="44"/>
                </a:cubicBezTo>
                <a:cubicBezTo>
                  <a:pt x="27" y="44"/>
                  <a:pt x="25" y="44"/>
                  <a:pt x="24" y="44"/>
                </a:cubicBezTo>
                <a:cubicBezTo>
                  <a:pt x="36" y="25"/>
                  <a:pt x="58" y="12"/>
                  <a:pt x="83" y="12"/>
                </a:cubicBezTo>
                <a:cubicBezTo>
                  <a:pt x="101" y="12"/>
                  <a:pt x="118" y="19"/>
                  <a:pt x="131" y="31"/>
                </a:cubicBezTo>
                <a:cubicBezTo>
                  <a:pt x="131" y="31"/>
                  <a:pt x="130" y="31"/>
                  <a:pt x="130" y="31"/>
                </a:cubicBezTo>
                <a:cubicBezTo>
                  <a:pt x="123" y="31"/>
                  <a:pt x="118" y="37"/>
                  <a:pt x="118" y="43"/>
                </a:cubicBezTo>
                <a:cubicBezTo>
                  <a:pt x="118" y="49"/>
                  <a:pt x="122" y="54"/>
                  <a:pt x="125" y="60"/>
                </a:cubicBezTo>
                <a:cubicBezTo>
                  <a:pt x="128" y="65"/>
                  <a:pt x="131" y="71"/>
                  <a:pt x="131" y="80"/>
                </a:cubicBezTo>
                <a:cubicBezTo>
                  <a:pt x="131" y="86"/>
                  <a:pt x="128" y="93"/>
                  <a:pt x="126" y="103"/>
                </a:cubicBezTo>
                <a:close/>
                <a:moveTo>
                  <a:pt x="106" y="149"/>
                </a:moveTo>
                <a:cubicBezTo>
                  <a:pt x="106" y="149"/>
                  <a:pt x="106" y="150"/>
                  <a:pt x="107" y="150"/>
                </a:cubicBezTo>
                <a:cubicBezTo>
                  <a:pt x="99" y="153"/>
                  <a:pt x="91" y="154"/>
                  <a:pt x="83" y="154"/>
                </a:cubicBezTo>
                <a:cubicBezTo>
                  <a:pt x="76" y="154"/>
                  <a:pt x="69" y="153"/>
                  <a:pt x="63" y="151"/>
                </a:cubicBezTo>
                <a:cubicBezTo>
                  <a:pt x="84" y="89"/>
                  <a:pt x="84" y="89"/>
                  <a:pt x="84" y="89"/>
                </a:cubicBezTo>
                <a:lnTo>
                  <a:pt x="106" y="149"/>
                </a:lnTo>
                <a:close/>
                <a:moveTo>
                  <a:pt x="154" y="83"/>
                </a:moveTo>
                <a:cubicBezTo>
                  <a:pt x="154" y="109"/>
                  <a:pt x="140" y="132"/>
                  <a:pt x="119" y="145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44" y="72"/>
                  <a:pt x="146" y="64"/>
                  <a:pt x="146" y="56"/>
                </a:cubicBezTo>
                <a:cubicBezTo>
                  <a:pt x="146" y="54"/>
                  <a:pt x="146" y="51"/>
                  <a:pt x="145" y="49"/>
                </a:cubicBezTo>
                <a:cubicBezTo>
                  <a:pt x="151" y="59"/>
                  <a:pt x="154" y="71"/>
                  <a:pt x="154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8" name="Freeform 149"/>
          <p:cNvSpPr>
            <a:spLocks noEditPoints="1"/>
          </p:cNvSpPr>
          <p:nvPr/>
        </p:nvSpPr>
        <p:spPr bwMode="auto">
          <a:xfrm>
            <a:off x="1958071" y="2499142"/>
            <a:ext cx="199973" cy="165454"/>
          </a:xfrm>
          <a:custGeom>
            <a:avLst/>
            <a:gdLst>
              <a:gd name="T0" fmla="*/ 172 w 172"/>
              <a:gd name="T1" fmla="*/ 113 h 142"/>
              <a:gd name="T2" fmla="*/ 166 w 172"/>
              <a:gd name="T3" fmla="*/ 118 h 142"/>
              <a:gd name="T4" fmla="*/ 148 w 172"/>
              <a:gd name="T5" fmla="*/ 118 h 142"/>
              <a:gd name="T6" fmla="*/ 125 w 172"/>
              <a:gd name="T7" fmla="*/ 142 h 142"/>
              <a:gd name="T8" fmla="*/ 101 w 172"/>
              <a:gd name="T9" fmla="*/ 118 h 142"/>
              <a:gd name="T10" fmla="*/ 66 w 172"/>
              <a:gd name="T11" fmla="*/ 118 h 142"/>
              <a:gd name="T12" fmla="*/ 42 w 172"/>
              <a:gd name="T13" fmla="*/ 142 h 142"/>
              <a:gd name="T14" fmla="*/ 18 w 172"/>
              <a:gd name="T15" fmla="*/ 118 h 142"/>
              <a:gd name="T16" fmla="*/ 6 w 172"/>
              <a:gd name="T17" fmla="*/ 118 h 142"/>
              <a:gd name="T18" fmla="*/ 0 w 172"/>
              <a:gd name="T19" fmla="*/ 113 h 142"/>
              <a:gd name="T20" fmla="*/ 6 w 172"/>
              <a:gd name="T21" fmla="*/ 107 h 142"/>
              <a:gd name="T22" fmla="*/ 6 w 172"/>
              <a:gd name="T23" fmla="*/ 68 h 142"/>
              <a:gd name="T24" fmla="*/ 11 w 172"/>
              <a:gd name="T25" fmla="*/ 58 h 142"/>
              <a:gd name="T26" fmla="*/ 29 w 172"/>
              <a:gd name="T27" fmla="*/ 40 h 142"/>
              <a:gd name="T28" fmla="*/ 39 w 172"/>
              <a:gd name="T29" fmla="*/ 36 h 142"/>
              <a:gd name="T30" fmla="*/ 54 w 172"/>
              <a:gd name="T31" fmla="*/ 36 h 142"/>
              <a:gd name="T32" fmla="*/ 54 w 172"/>
              <a:gd name="T33" fmla="*/ 6 h 142"/>
              <a:gd name="T34" fmla="*/ 60 w 172"/>
              <a:gd name="T35" fmla="*/ 0 h 142"/>
              <a:gd name="T36" fmla="*/ 166 w 172"/>
              <a:gd name="T37" fmla="*/ 0 h 142"/>
              <a:gd name="T38" fmla="*/ 172 w 172"/>
              <a:gd name="T39" fmla="*/ 6 h 142"/>
              <a:gd name="T40" fmla="*/ 172 w 172"/>
              <a:gd name="T41" fmla="*/ 113 h 142"/>
              <a:gd name="T42" fmla="*/ 54 w 172"/>
              <a:gd name="T43" fmla="*/ 71 h 142"/>
              <a:gd name="T44" fmla="*/ 54 w 172"/>
              <a:gd name="T45" fmla="*/ 47 h 142"/>
              <a:gd name="T46" fmla="*/ 39 w 172"/>
              <a:gd name="T47" fmla="*/ 47 h 142"/>
              <a:gd name="T48" fmla="*/ 37 w 172"/>
              <a:gd name="T49" fmla="*/ 48 h 142"/>
              <a:gd name="T50" fmla="*/ 19 w 172"/>
              <a:gd name="T51" fmla="*/ 66 h 142"/>
              <a:gd name="T52" fmla="*/ 18 w 172"/>
              <a:gd name="T53" fmla="*/ 68 h 142"/>
              <a:gd name="T54" fmla="*/ 18 w 172"/>
              <a:gd name="T55" fmla="*/ 71 h 142"/>
              <a:gd name="T56" fmla="*/ 54 w 172"/>
              <a:gd name="T57" fmla="*/ 71 h 142"/>
              <a:gd name="T58" fmla="*/ 42 w 172"/>
              <a:gd name="T59" fmla="*/ 107 h 142"/>
              <a:gd name="T60" fmla="*/ 30 w 172"/>
              <a:gd name="T61" fmla="*/ 118 h 142"/>
              <a:gd name="T62" fmla="*/ 42 w 172"/>
              <a:gd name="T63" fmla="*/ 130 h 142"/>
              <a:gd name="T64" fmla="*/ 54 w 172"/>
              <a:gd name="T65" fmla="*/ 118 h 142"/>
              <a:gd name="T66" fmla="*/ 42 w 172"/>
              <a:gd name="T67" fmla="*/ 107 h 142"/>
              <a:gd name="T68" fmla="*/ 148 w 172"/>
              <a:gd name="T69" fmla="*/ 39 h 142"/>
              <a:gd name="T70" fmla="*/ 145 w 172"/>
              <a:gd name="T71" fmla="*/ 36 h 142"/>
              <a:gd name="T72" fmla="*/ 125 w 172"/>
              <a:gd name="T73" fmla="*/ 36 h 142"/>
              <a:gd name="T74" fmla="*/ 125 w 172"/>
              <a:gd name="T75" fmla="*/ 15 h 142"/>
              <a:gd name="T76" fmla="*/ 122 w 172"/>
              <a:gd name="T77" fmla="*/ 12 h 142"/>
              <a:gd name="T78" fmla="*/ 104 w 172"/>
              <a:gd name="T79" fmla="*/ 12 h 142"/>
              <a:gd name="T80" fmla="*/ 101 w 172"/>
              <a:gd name="T81" fmla="*/ 15 h 142"/>
              <a:gd name="T82" fmla="*/ 101 w 172"/>
              <a:gd name="T83" fmla="*/ 36 h 142"/>
              <a:gd name="T84" fmla="*/ 80 w 172"/>
              <a:gd name="T85" fmla="*/ 36 h 142"/>
              <a:gd name="T86" fmla="*/ 77 w 172"/>
              <a:gd name="T87" fmla="*/ 39 h 142"/>
              <a:gd name="T88" fmla="*/ 77 w 172"/>
              <a:gd name="T89" fmla="*/ 56 h 142"/>
              <a:gd name="T90" fmla="*/ 80 w 172"/>
              <a:gd name="T91" fmla="*/ 59 h 142"/>
              <a:gd name="T92" fmla="*/ 101 w 172"/>
              <a:gd name="T93" fmla="*/ 59 h 142"/>
              <a:gd name="T94" fmla="*/ 101 w 172"/>
              <a:gd name="T95" fmla="*/ 80 h 142"/>
              <a:gd name="T96" fmla="*/ 104 w 172"/>
              <a:gd name="T97" fmla="*/ 83 h 142"/>
              <a:gd name="T98" fmla="*/ 122 w 172"/>
              <a:gd name="T99" fmla="*/ 83 h 142"/>
              <a:gd name="T100" fmla="*/ 125 w 172"/>
              <a:gd name="T101" fmla="*/ 80 h 142"/>
              <a:gd name="T102" fmla="*/ 125 w 172"/>
              <a:gd name="T103" fmla="*/ 59 h 142"/>
              <a:gd name="T104" fmla="*/ 145 w 172"/>
              <a:gd name="T105" fmla="*/ 59 h 142"/>
              <a:gd name="T106" fmla="*/ 148 w 172"/>
              <a:gd name="T107" fmla="*/ 56 h 142"/>
              <a:gd name="T108" fmla="*/ 148 w 172"/>
              <a:gd name="T109" fmla="*/ 39 h 142"/>
              <a:gd name="T110" fmla="*/ 125 w 172"/>
              <a:gd name="T111" fmla="*/ 107 h 142"/>
              <a:gd name="T112" fmla="*/ 113 w 172"/>
              <a:gd name="T113" fmla="*/ 118 h 142"/>
              <a:gd name="T114" fmla="*/ 125 w 172"/>
              <a:gd name="T115" fmla="*/ 130 h 142"/>
              <a:gd name="T116" fmla="*/ 136 w 172"/>
              <a:gd name="T117" fmla="*/ 118 h 142"/>
              <a:gd name="T118" fmla="*/ 125 w 172"/>
              <a:gd name="T119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2" h="142">
                <a:moveTo>
                  <a:pt x="172" y="113"/>
                </a:moveTo>
                <a:cubicBezTo>
                  <a:pt x="172" y="116"/>
                  <a:pt x="169" y="118"/>
                  <a:pt x="166" y="11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48" y="131"/>
                  <a:pt x="138" y="142"/>
                  <a:pt x="125" y="142"/>
                </a:cubicBezTo>
                <a:cubicBezTo>
                  <a:pt x="112" y="142"/>
                  <a:pt x="101" y="131"/>
                  <a:pt x="101" y="118"/>
                </a:cubicBezTo>
                <a:cubicBezTo>
                  <a:pt x="66" y="118"/>
                  <a:pt x="66" y="118"/>
                  <a:pt x="66" y="118"/>
                </a:cubicBezTo>
                <a:cubicBezTo>
                  <a:pt x="66" y="131"/>
                  <a:pt x="55" y="142"/>
                  <a:pt x="42" y="142"/>
                </a:cubicBezTo>
                <a:cubicBezTo>
                  <a:pt x="29" y="142"/>
                  <a:pt x="18" y="131"/>
                  <a:pt x="18" y="118"/>
                </a:cubicBezTo>
                <a:cubicBezTo>
                  <a:pt x="6" y="118"/>
                  <a:pt x="6" y="118"/>
                  <a:pt x="6" y="118"/>
                </a:cubicBezTo>
                <a:cubicBezTo>
                  <a:pt x="3" y="118"/>
                  <a:pt x="0" y="116"/>
                  <a:pt x="0" y="113"/>
                </a:cubicBezTo>
                <a:cubicBezTo>
                  <a:pt x="0" y="109"/>
                  <a:pt x="3" y="107"/>
                  <a:pt x="6" y="107"/>
                </a:cubicBezTo>
                <a:cubicBezTo>
                  <a:pt x="6" y="68"/>
                  <a:pt x="6" y="68"/>
                  <a:pt x="6" y="68"/>
                </a:cubicBezTo>
                <a:cubicBezTo>
                  <a:pt x="6" y="65"/>
                  <a:pt x="8" y="60"/>
                  <a:pt x="11" y="58"/>
                </a:cubicBezTo>
                <a:cubicBezTo>
                  <a:pt x="29" y="40"/>
                  <a:pt x="29" y="40"/>
                  <a:pt x="29" y="40"/>
                </a:cubicBezTo>
                <a:cubicBezTo>
                  <a:pt x="31" y="38"/>
                  <a:pt x="36" y="36"/>
                  <a:pt x="39" y="36"/>
                </a:cubicBezTo>
                <a:cubicBezTo>
                  <a:pt x="54" y="36"/>
                  <a:pt x="54" y="36"/>
                  <a:pt x="54" y="3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3"/>
                  <a:pt x="56" y="0"/>
                  <a:pt x="60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9" y="0"/>
                  <a:pt x="172" y="3"/>
                  <a:pt x="172" y="6"/>
                </a:cubicBezTo>
                <a:lnTo>
                  <a:pt x="172" y="113"/>
                </a:lnTo>
                <a:close/>
                <a:moveTo>
                  <a:pt x="54" y="71"/>
                </a:moveTo>
                <a:cubicBezTo>
                  <a:pt x="54" y="47"/>
                  <a:pt x="54" y="47"/>
                  <a:pt x="54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8"/>
                  <a:pt x="38" y="48"/>
                  <a:pt x="37" y="48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7"/>
                  <a:pt x="18" y="68"/>
                  <a:pt x="18" y="68"/>
                </a:cubicBezTo>
                <a:cubicBezTo>
                  <a:pt x="18" y="71"/>
                  <a:pt x="18" y="71"/>
                  <a:pt x="18" y="71"/>
                </a:cubicBezTo>
                <a:lnTo>
                  <a:pt x="54" y="71"/>
                </a:lnTo>
                <a:close/>
                <a:moveTo>
                  <a:pt x="42" y="107"/>
                </a:moveTo>
                <a:cubicBezTo>
                  <a:pt x="35" y="107"/>
                  <a:pt x="30" y="112"/>
                  <a:pt x="30" y="118"/>
                </a:cubicBezTo>
                <a:cubicBezTo>
                  <a:pt x="30" y="125"/>
                  <a:pt x="35" y="130"/>
                  <a:pt x="42" y="130"/>
                </a:cubicBezTo>
                <a:cubicBezTo>
                  <a:pt x="48" y="130"/>
                  <a:pt x="54" y="125"/>
                  <a:pt x="54" y="118"/>
                </a:cubicBezTo>
                <a:cubicBezTo>
                  <a:pt x="54" y="112"/>
                  <a:pt x="48" y="107"/>
                  <a:pt x="42" y="107"/>
                </a:cubicBezTo>
                <a:close/>
                <a:moveTo>
                  <a:pt x="148" y="39"/>
                </a:moveTo>
                <a:cubicBezTo>
                  <a:pt x="148" y="37"/>
                  <a:pt x="147" y="36"/>
                  <a:pt x="145" y="36"/>
                </a:cubicBezTo>
                <a:cubicBezTo>
                  <a:pt x="125" y="36"/>
                  <a:pt x="125" y="36"/>
                  <a:pt x="125" y="36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3"/>
                  <a:pt x="123" y="12"/>
                  <a:pt x="122" y="12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2" y="12"/>
                  <a:pt x="101" y="13"/>
                  <a:pt x="101" y="15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79" y="36"/>
                  <a:pt x="77" y="37"/>
                  <a:pt x="77" y="39"/>
                </a:cubicBezTo>
                <a:cubicBezTo>
                  <a:pt x="77" y="56"/>
                  <a:pt x="77" y="56"/>
                  <a:pt x="77" y="56"/>
                </a:cubicBezTo>
                <a:cubicBezTo>
                  <a:pt x="77" y="58"/>
                  <a:pt x="79" y="59"/>
                  <a:pt x="80" y="59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1" y="82"/>
                  <a:pt x="102" y="83"/>
                  <a:pt x="104" y="83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23" y="83"/>
                  <a:pt x="125" y="82"/>
                  <a:pt x="125" y="80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7" y="59"/>
                  <a:pt x="148" y="58"/>
                  <a:pt x="148" y="56"/>
                </a:cubicBezTo>
                <a:lnTo>
                  <a:pt x="148" y="39"/>
                </a:lnTo>
                <a:close/>
                <a:moveTo>
                  <a:pt x="125" y="107"/>
                </a:moveTo>
                <a:cubicBezTo>
                  <a:pt x="118" y="107"/>
                  <a:pt x="113" y="112"/>
                  <a:pt x="113" y="118"/>
                </a:cubicBezTo>
                <a:cubicBezTo>
                  <a:pt x="113" y="125"/>
                  <a:pt x="118" y="130"/>
                  <a:pt x="125" y="130"/>
                </a:cubicBezTo>
                <a:cubicBezTo>
                  <a:pt x="131" y="130"/>
                  <a:pt x="136" y="125"/>
                  <a:pt x="136" y="118"/>
                </a:cubicBezTo>
                <a:cubicBezTo>
                  <a:pt x="136" y="112"/>
                  <a:pt x="131" y="107"/>
                  <a:pt x="125" y="10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9" name="Freeform 150"/>
          <p:cNvSpPr>
            <a:spLocks noEditPoints="1"/>
          </p:cNvSpPr>
          <p:nvPr/>
        </p:nvSpPr>
        <p:spPr bwMode="auto">
          <a:xfrm>
            <a:off x="2211610" y="2513426"/>
            <a:ext cx="184499" cy="151170"/>
          </a:xfrm>
          <a:custGeom>
            <a:avLst/>
            <a:gdLst>
              <a:gd name="T0" fmla="*/ 159 w 159"/>
              <a:gd name="T1" fmla="*/ 101 h 130"/>
              <a:gd name="T2" fmla="*/ 147 w 159"/>
              <a:gd name="T3" fmla="*/ 106 h 130"/>
              <a:gd name="T4" fmla="*/ 124 w 159"/>
              <a:gd name="T5" fmla="*/ 130 h 130"/>
              <a:gd name="T6" fmla="*/ 100 w 159"/>
              <a:gd name="T7" fmla="*/ 106 h 130"/>
              <a:gd name="T8" fmla="*/ 65 w 159"/>
              <a:gd name="T9" fmla="*/ 106 h 130"/>
              <a:gd name="T10" fmla="*/ 41 w 159"/>
              <a:gd name="T11" fmla="*/ 130 h 130"/>
              <a:gd name="T12" fmla="*/ 17 w 159"/>
              <a:gd name="T13" fmla="*/ 106 h 130"/>
              <a:gd name="T14" fmla="*/ 11 w 159"/>
              <a:gd name="T15" fmla="*/ 106 h 130"/>
              <a:gd name="T16" fmla="*/ 0 w 159"/>
              <a:gd name="T17" fmla="*/ 101 h 130"/>
              <a:gd name="T18" fmla="*/ 6 w 159"/>
              <a:gd name="T19" fmla="*/ 95 h 130"/>
              <a:gd name="T20" fmla="*/ 6 w 159"/>
              <a:gd name="T21" fmla="*/ 65 h 130"/>
              <a:gd name="T22" fmla="*/ 10 w 159"/>
              <a:gd name="T23" fmla="*/ 46 h 130"/>
              <a:gd name="T24" fmla="*/ 28 w 159"/>
              <a:gd name="T25" fmla="*/ 28 h 130"/>
              <a:gd name="T26" fmla="*/ 38 w 159"/>
              <a:gd name="T27" fmla="*/ 24 h 130"/>
              <a:gd name="T28" fmla="*/ 53 w 159"/>
              <a:gd name="T29" fmla="*/ 24 h 130"/>
              <a:gd name="T30" fmla="*/ 53 w 159"/>
              <a:gd name="T31" fmla="*/ 6 h 130"/>
              <a:gd name="T32" fmla="*/ 59 w 159"/>
              <a:gd name="T33" fmla="*/ 0 h 130"/>
              <a:gd name="T34" fmla="*/ 153 w 159"/>
              <a:gd name="T35" fmla="*/ 0 h 130"/>
              <a:gd name="T36" fmla="*/ 159 w 159"/>
              <a:gd name="T37" fmla="*/ 6 h 130"/>
              <a:gd name="T38" fmla="*/ 159 w 159"/>
              <a:gd name="T39" fmla="*/ 101 h 130"/>
              <a:gd name="T40" fmla="*/ 53 w 159"/>
              <a:gd name="T41" fmla="*/ 59 h 130"/>
              <a:gd name="T42" fmla="*/ 53 w 159"/>
              <a:gd name="T43" fmla="*/ 35 h 130"/>
              <a:gd name="T44" fmla="*/ 38 w 159"/>
              <a:gd name="T45" fmla="*/ 35 h 130"/>
              <a:gd name="T46" fmla="*/ 36 w 159"/>
              <a:gd name="T47" fmla="*/ 36 h 130"/>
              <a:gd name="T48" fmla="*/ 18 w 159"/>
              <a:gd name="T49" fmla="*/ 54 h 130"/>
              <a:gd name="T50" fmla="*/ 17 w 159"/>
              <a:gd name="T51" fmla="*/ 56 h 130"/>
              <a:gd name="T52" fmla="*/ 17 w 159"/>
              <a:gd name="T53" fmla="*/ 59 h 130"/>
              <a:gd name="T54" fmla="*/ 53 w 159"/>
              <a:gd name="T55" fmla="*/ 59 h 130"/>
              <a:gd name="T56" fmla="*/ 41 w 159"/>
              <a:gd name="T57" fmla="*/ 95 h 130"/>
              <a:gd name="T58" fmla="*/ 29 w 159"/>
              <a:gd name="T59" fmla="*/ 106 h 130"/>
              <a:gd name="T60" fmla="*/ 41 w 159"/>
              <a:gd name="T61" fmla="*/ 118 h 130"/>
              <a:gd name="T62" fmla="*/ 53 w 159"/>
              <a:gd name="T63" fmla="*/ 106 h 130"/>
              <a:gd name="T64" fmla="*/ 41 w 159"/>
              <a:gd name="T65" fmla="*/ 95 h 130"/>
              <a:gd name="T66" fmla="*/ 124 w 159"/>
              <a:gd name="T67" fmla="*/ 95 h 130"/>
              <a:gd name="T68" fmla="*/ 112 w 159"/>
              <a:gd name="T69" fmla="*/ 106 h 130"/>
              <a:gd name="T70" fmla="*/ 124 w 159"/>
              <a:gd name="T71" fmla="*/ 118 h 130"/>
              <a:gd name="T72" fmla="*/ 136 w 159"/>
              <a:gd name="T73" fmla="*/ 106 h 130"/>
              <a:gd name="T74" fmla="*/ 124 w 159"/>
              <a:gd name="T75" fmla="*/ 9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30">
                <a:moveTo>
                  <a:pt x="159" y="101"/>
                </a:moveTo>
                <a:cubicBezTo>
                  <a:pt x="159" y="107"/>
                  <a:pt x="152" y="106"/>
                  <a:pt x="147" y="106"/>
                </a:cubicBezTo>
                <a:cubicBezTo>
                  <a:pt x="147" y="119"/>
                  <a:pt x="137" y="130"/>
                  <a:pt x="124" y="130"/>
                </a:cubicBezTo>
                <a:cubicBezTo>
                  <a:pt x="111" y="130"/>
                  <a:pt x="100" y="119"/>
                  <a:pt x="100" y="106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5" y="119"/>
                  <a:pt x="54" y="130"/>
                  <a:pt x="41" y="130"/>
                </a:cubicBezTo>
                <a:cubicBezTo>
                  <a:pt x="28" y="130"/>
                  <a:pt x="17" y="119"/>
                  <a:pt x="17" y="106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7" y="106"/>
                  <a:pt x="0" y="107"/>
                  <a:pt x="0" y="101"/>
                </a:cubicBezTo>
                <a:cubicBezTo>
                  <a:pt x="0" y="97"/>
                  <a:pt x="2" y="95"/>
                  <a:pt x="6" y="9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9"/>
                  <a:pt x="5" y="51"/>
                  <a:pt x="10" y="46"/>
                </a:cubicBezTo>
                <a:cubicBezTo>
                  <a:pt x="28" y="28"/>
                  <a:pt x="28" y="28"/>
                  <a:pt x="28" y="28"/>
                </a:cubicBezTo>
                <a:cubicBezTo>
                  <a:pt x="30" y="26"/>
                  <a:pt x="35" y="24"/>
                  <a:pt x="38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6" y="0"/>
                  <a:pt x="59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7" y="0"/>
                  <a:pt x="159" y="3"/>
                  <a:pt x="159" y="6"/>
                </a:cubicBezTo>
                <a:lnTo>
                  <a:pt x="159" y="101"/>
                </a:lnTo>
                <a:close/>
                <a:moveTo>
                  <a:pt x="53" y="59"/>
                </a:moveTo>
                <a:cubicBezTo>
                  <a:pt x="53" y="35"/>
                  <a:pt x="53" y="35"/>
                  <a:pt x="53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7" y="36"/>
                  <a:pt x="36" y="36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5"/>
                  <a:pt x="17" y="56"/>
                  <a:pt x="17" y="56"/>
                </a:cubicBezTo>
                <a:cubicBezTo>
                  <a:pt x="17" y="59"/>
                  <a:pt x="17" y="59"/>
                  <a:pt x="17" y="59"/>
                </a:cubicBezTo>
                <a:lnTo>
                  <a:pt x="53" y="59"/>
                </a:lnTo>
                <a:close/>
                <a:moveTo>
                  <a:pt x="41" y="95"/>
                </a:moveTo>
                <a:cubicBezTo>
                  <a:pt x="35" y="95"/>
                  <a:pt x="29" y="100"/>
                  <a:pt x="29" y="106"/>
                </a:cubicBezTo>
                <a:cubicBezTo>
                  <a:pt x="29" y="113"/>
                  <a:pt x="35" y="118"/>
                  <a:pt x="41" y="118"/>
                </a:cubicBezTo>
                <a:cubicBezTo>
                  <a:pt x="48" y="118"/>
                  <a:pt x="53" y="113"/>
                  <a:pt x="53" y="106"/>
                </a:cubicBezTo>
                <a:cubicBezTo>
                  <a:pt x="53" y="100"/>
                  <a:pt x="48" y="95"/>
                  <a:pt x="41" y="95"/>
                </a:cubicBezTo>
                <a:close/>
                <a:moveTo>
                  <a:pt x="124" y="95"/>
                </a:moveTo>
                <a:cubicBezTo>
                  <a:pt x="117" y="95"/>
                  <a:pt x="112" y="100"/>
                  <a:pt x="112" y="106"/>
                </a:cubicBezTo>
                <a:cubicBezTo>
                  <a:pt x="112" y="113"/>
                  <a:pt x="117" y="118"/>
                  <a:pt x="124" y="118"/>
                </a:cubicBezTo>
                <a:cubicBezTo>
                  <a:pt x="130" y="118"/>
                  <a:pt x="136" y="113"/>
                  <a:pt x="136" y="106"/>
                </a:cubicBezTo>
                <a:cubicBezTo>
                  <a:pt x="136" y="100"/>
                  <a:pt x="130" y="95"/>
                  <a:pt x="124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0" name="Freeform 151"/>
          <p:cNvSpPr>
            <a:spLocks noEditPoints="1"/>
          </p:cNvSpPr>
          <p:nvPr/>
        </p:nvSpPr>
        <p:spPr bwMode="auto">
          <a:xfrm>
            <a:off x="2438958" y="2513426"/>
            <a:ext cx="247586" cy="136887"/>
          </a:xfrm>
          <a:custGeom>
            <a:avLst/>
            <a:gdLst>
              <a:gd name="T0" fmla="*/ 172 w 213"/>
              <a:gd name="T1" fmla="*/ 118 h 118"/>
              <a:gd name="T2" fmla="*/ 130 w 213"/>
              <a:gd name="T3" fmla="*/ 77 h 118"/>
              <a:gd name="T4" fmla="*/ 144 w 213"/>
              <a:gd name="T5" fmla="*/ 46 h 118"/>
              <a:gd name="T6" fmla="*/ 138 w 213"/>
              <a:gd name="T7" fmla="*/ 37 h 118"/>
              <a:gd name="T8" fmla="*/ 105 w 213"/>
              <a:gd name="T9" fmla="*/ 80 h 118"/>
              <a:gd name="T10" fmla="*/ 101 w 213"/>
              <a:gd name="T11" fmla="*/ 83 h 118"/>
              <a:gd name="T12" fmla="*/ 82 w 213"/>
              <a:gd name="T13" fmla="*/ 83 h 118"/>
              <a:gd name="T14" fmla="*/ 41 w 213"/>
              <a:gd name="T15" fmla="*/ 118 h 118"/>
              <a:gd name="T16" fmla="*/ 0 w 213"/>
              <a:gd name="T17" fmla="*/ 77 h 118"/>
              <a:gd name="T18" fmla="*/ 41 w 213"/>
              <a:gd name="T19" fmla="*/ 35 h 118"/>
              <a:gd name="T20" fmla="*/ 61 w 213"/>
              <a:gd name="T21" fmla="*/ 41 h 118"/>
              <a:gd name="T22" fmla="*/ 74 w 213"/>
              <a:gd name="T23" fmla="*/ 24 h 118"/>
              <a:gd name="T24" fmla="*/ 53 w 213"/>
              <a:gd name="T25" fmla="*/ 24 h 118"/>
              <a:gd name="T26" fmla="*/ 47 w 213"/>
              <a:gd name="T27" fmla="*/ 18 h 118"/>
              <a:gd name="T28" fmla="*/ 53 w 213"/>
              <a:gd name="T29" fmla="*/ 12 h 118"/>
              <a:gd name="T30" fmla="*/ 89 w 213"/>
              <a:gd name="T31" fmla="*/ 12 h 118"/>
              <a:gd name="T32" fmla="*/ 89 w 213"/>
              <a:gd name="T33" fmla="*/ 24 h 118"/>
              <a:gd name="T34" fmla="*/ 129 w 213"/>
              <a:gd name="T35" fmla="*/ 24 h 118"/>
              <a:gd name="T36" fmla="*/ 121 w 213"/>
              <a:gd name="T37" fmla="*/ 12 h 118"/>
              <a:gd name="T38" fmla="*/ 101 w 213"/>
              <a:gd name="T39" fmla="*/ 12 h 118"/>
              <a:gd name="T40" fmla="*/ 95 w 213"/>
              <a:gd name="T41" fmla="*/ 6 h 118"/>
              <a:gd name="T42" fmla="*/ 101 w 213"/>
              <a:gd name="T43" fmla="*/ 0 h 118"/>
              <a:gd name="T44" fmla="*/ 124 w 213"/>
              <a:gd name="T45" fmla="*/ 0 h 118"/>
              <a:gd name="T46" fmla="*/ 129 w 213"/>
              <a:gd name="T47" fmla="*/ 3 h 118"/>
              <a:gd name="T48" fmla="*/ 154 w 213"/>
              <a:gd name="T49" fmla="*/ 40 h 118"/>
              <a:gd name="T50" fmla="*/ 172 w 213"/>
              <a:gd name="T51" fmla="*/ 35 h 118"/>
              <a:gd name="T52" fmla="*/ 213 w 213"/>
              <a:gd name="T53" fmla="*/ 77 h 118"/>
              <a:gd name="T54" fmla="*/ 172 w 213"/>
              <a:gd name="T55" fmla="*/ 118 h 118"/>
              <a:gd name="T56" fmla="*/ 41 w 213"/>
              <a:gd name="T57" fmla="*/ 83 h 118"/>
              <a:gd name="T58" fmla="*/ 37 w 213"/>
              <a:gd name="T59" fmla="*/ 73 h 118"/>
              <a:gd name="T60" fmla="*/ 54 w 213"/>
              <a:gd name="T61" fmla="*/ 50 h 118"/>
              <a:gd name="T62" fmla="*/ 41 w 213"/>
              <a:gd name="T63" fmla="*/ 47 h 118"/>
              <a:gd name="T64" fmla="*/ 12 w 213"/>
              <a:gd name="T65" fmla="*/ 77 h 118"/>
              <a:gd name="T66" fmla="*/ 41 w 213"/>
              <a:gd name="T67" fmla="*/ 106 h 118"/>
              <a:gd name="T68" fmla="*/ 70 w 213"/>
              <a:gd name="T69" fmla="*/ 83 h 118"/>
              <a:gd name="T70" fmla="*/ 41 w 213"/>
              <a:gd name="T71" fmla="*/ 83 h 118"/>
              <a:gd name="T72" fmla="*/ 70 w 213"/>
              <a:gd name="T73" fmla="*/ 71 h 118"/>
              <a:gd name="T74" fmla="*/ 63 w 213"/>
              <a:gd name="T75" fmla="*/ 57 h 118"/>
              <a:gd name="T76" fmla="*/ 53 w 213"/>
              <a:gd name="T77" fmla="*/ 71 h 118"/>
              <a:gd name="T78" fmla="*/ 70 w 213"/>
              <a:gd name="T79" fmla="*/ 71 h 118"/>
              <a:gd name="T80" fmla="*/ 124 w 213"/>
              <a:gd name="T81" fmla="*/ 35 h 118"/>
              <a:gd name="T82" fmla="*/ 80 w 213"/>
              <a:gd name="T83" fmla="*/ 35 h 118"/>
              <a:gd name="T84" fmla="*/ 71 w 213"/>
              <a:gd name="T85" fmla="*/ 48 h 118"/>
              <a:gd name="T86" fmla="*/ 82 w 213"/>
              <a:gd name="T87" fmla="*/ 71 h 118"/>
              <a:gd name="T88" fmla="*/ 98 w 213"/>
              <a:gd name="T89" fmla="*/ 71 h 118"/>
              <a:gd name="T90" fmla="*/ 124 w 213"/>
              <a:gd name="T91" fmla="*/ 35 h 118"/>
              <a:gd name="T92" fmla="*/ 172 w 213"/>
              <a:gd name="T93" fmla="*/ 47 h 118"/>
              <a:gd name="T94" fmla="*/ 160 w 213"/>
              <a:gd name="T95" fmla="*/ 50 h 118"/>
              <a:gd name="T96" fmla="*/ 176 w 213"/>
              <a:gd name="T97" fmla="*/ 74 h 118"/>
              <a:gd name="T98" fmla="*/ 175 w 213"/>
              <a:gd name="T99" fmla="*/ 82 h 118"/>
              <a:gd name="T100" fmla="*/ 172 w 213"/>
              <a:gd name="T101" fmla="*/ 83 h 118"/>
              <a:gd name="T102" fmla="*/ 167 w 213"/>
              <a:gd name="T103" fmla="*/ 80 h 118"/>
              <a:gd name="T104" fmla="*/ 151 w 213"/>
              <a:gd name="T105" fmla="*/ 56 h 118"/>
              <a:gd name="T106" fmla="*/ 142 w 213"/>
              <a:gd name="T107" fmla="*/ 77 h 118"/>
              <a:gd name="T108" fmla="*/ 172 w 213"/>
              <a:gd name="T109" fmla="*/ 106 h 118"/>
              <a:gd name="T110" fmla="*/ 201 w 213"/>
              <a:gd name="T111" fmla="*/ 77 h 118"/>
              <a:gd name="T112" fmla="*/ 172 w 213"/>
              <a:gd name="T113" fmla="*/ 4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3" h="118">
                <a:moveTo>
                  <a:pt x="172" y="118"/>
                </a:moveTo>
                <a:cubicBezTo>
                  <a:pt x="149" y="118"/>
                  <a:pt x="130" y="100"/>
                  <a:pt x="130" y="77"/>
                </a:cubicBezTo>
                <a:cubicBezTo>
                  <a:pt x="130" y="65"/>
                  <a:pt x="135" y="54"/>
                  <a:pt x="144" y="46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05" y="80"/>
                  <a:pt x="105" y="80"/>
                  <a:pt x="105" y="80"/>
                </a:cubicBezTo>
                <a:cubicBezTo>
                  <a:pt x="104" y="82"/>
                  <a:pt x="102" y="83"/>
                  <a:pt x="101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79" y="103"/>
                  <a:pt x="62" y="118"/>
                  <a:pt x="41" y="118"/>
                </a:cubicBezTo>
                <a:cubicBezTo>
                  <a:pt x="19" y="118"/>
                  <a:pt x="0" y="100"/>
                  <a:pt x="0" y="77"/>
                </a:cubicBezTo>
                <a:cubicBezTo>
                  <a:pt x="0" y="54"/>
                  <a:pt x="19" y="35"/>
                  <a:pt x="41" y="35"/>
                </a:cubicBezTo>
                <a:cubicBezTo>
                  <a:pt x="49" y="35"/>
                  <a:pt x="55" y="37"/>
                  <a:pt x="61" y="41"/>
                </a:cubicBezTo>
                <a:cubicBezTo>
                  <a:pt x="74" y="24"/>
                  <a:pt x="74" y="24"/>
                  <a:pt x="74" y="24"/>
                </a:cubicBezTo>
                <a:cubicBezTo>
                  <a:pt x="53" y="24"/>
                  <a:pt x="53" y="24"/>
                  <a:pt x="53" y="24"/>
                </a:cubicBezTo>
                <a:cubicBezTo>
                  <a:pt x="50" y="24"/>
                  <a:pt x="47" y="21"/>
                  <a:pt x="47" y="18"/>
                </a:cubicBezTo>
                <a:cubicBezTo>
                  <a:pt x="47" y="15"/>
                  <a:pt x="50" y="12"/>
                  <a:pt x="53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89" y="24"/>
                  <a:pt x="89" y="24"/>
                  <a:pt x="89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21" y="12"/>
                  <a:pt x="121" y="12"/>
                  <a:pt x="121" y="1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97" y="12"/>
                  <a:pt x="95" y="9"/>
                  <a:pt x="95" y="6"/>
                </a:cubicBezTo>
                <a:cubicBezTo>
                  <a:pt x="95" y="3"/>
                  <a:pt x="97" y="0"/>
                  <a:pt x="101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6" y="0"/>
                  <a:pt x="128" y="1"/>
                  <a:pt x="129" y="3"/>
                </a:cubicBezTo>
                <a:cubicBezTo>
                  <a:pt x="154" y="40"/>
                  <a:pt x="154" y="40"/>
                  <a:pt x="154" y="40"/>
                </a:cubicBezTo>
                <a:cubicBezTo>
                  <a:pt x="159" y="37"/>
                  <a:pt x="165" y="35"/>
                  <a:pt x="172" y="35"/>
                </a:cubicBezTo>
                <a:cubicBezTo>
                  <a:pt x="194" y="35"/>
                  <a:pt x="213" y="54"/>
                  <a:pt x="213" y="77"/>
                </a:cubicBezTo>
                <a:cubicBezTo>
                  <a:pt x="213" y="100"/>
                  <a:pt x="194" y="118"/>
                  <a:pt x="172" y="118"/>
                </a:cubicBezTo>
                <a:close/>
                <a:moveTo>
                  <a:pt x="41" y="83"/>
                </a:moveTo>
                <a:cubicBezTo>
                  <a:pt x="37" y="83"/>
                  <a:pt x="34" y="77"/>
                  <a:pt x="37" y="73"/>
                </a:cubicBezTo>
                <a:cubicBezTo>
                  <a:pt x="54" y="50"/>
                  <a:pt x="54" y="50"/>
                  <a:pt x="54" y="50"/>
                </a:cubicBezTo>
                <a:cubicBezTo>
                  <a:pt x="50" y="48"/>
                  <a:pt x="46" y="47"/>
                  <a:pt x="41" y="47"/>
                </a:cubicBezTo>
                <a:cubicBezTo>
                  <a:pt x="25" y="47"/>
                  <a:pt x="12" y="61"/>
                  <a:pt x="12" y="77"/>
                </a:cubicBezTo>
                <a:cubicBezTo>
                  <a:pt x="12" y="93"/>
                  <a:pt x="25" y="106"/>
                  <a:pt x="41" y="106"/>
                </a:cubicBezTo>
                <a:cubicBezTo>
                  <a:pt x="56" y="106"/>
                  <a:pt x="68" y="96"/>
                  <a:pt x="70" y="83"/>
                </a:cubicBezTo>
                <a:lnTo>
                  <a:pt x="41" y="83"/>
                </a:lnTo>
                <a:close/>
                <a:moveTo>
                  <a:pt x="70" y="71"/>
                </a:moveTo>
                <a:cubicBezTo>
                  <a:pt x="69" y="66"/>
                  <a:pt x="67" y="61"/>
                  <a:pt x="63" y="57"/>
                </a:cubicBezTo>
                <a:cubicBezTo>
                  <a:pt x="53" y="71"/>
                  <a:pt x="53" y="71"/>
                  <a:pt x="53" y="71"/>
                </a:cubicBezTo>
                <a:lnTo>
                  <a:pt x="70" y="71"/>
                </a:lnTo>
                <a:close/>
                <a:moveTo>
                  <a:pt x="124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71" y="48"/>
                  <a:pt x="71" y="48"/>
                  <a:pt x="71" y="48"/>
                </a:cubicBezTo>
                <a:cubicBezTo>
                  <a:pt x="77" y="54"/>
                  <a:pt x="81" y="62"/>
                  <a:pt x="82" y="71"/>
                </a:cubicBezTo>
                <a:cubicBezTo>
                  <a:pt x="98" y="71"/>
                  <a:pt x="98" y="71"/>
                  <a:pt x="98" y="71"/>
                </a:cubicBezTo>
                <a:lnTo>
                  <a:pt x="124" y="35"/>
                </a:lnTo>
                <a:close/>
                <a:moveTo>
                  <a:pt x="172" y="47"/>
                </a:moveTo>
                <a:cubicBezTo>
                  <a:pt x="168" y="47"/>
                  <a:pt x="164" y="48"/>
                  <a:pt x="160" y="50"/>
                </a:cubicBezTo>
                <a:cubicBezTo>
                  <a:pt x="176" y="74"/>
                  <a:pt x="176" y="74"/>
                  <a:pt x="176" y="74"/>
                </a:cubicBezTo>
                <a:cubicBezTo>
                  <a:pt x="178" y="76"/>
                  <a:pt x="178" y="80"/>
                  <a:pt x="175" y="82"/>
                </a:cubicBezTo>
                <a:cubicBezTo>
                  <a:pt x="174" y="83"/>
                  <a:pt x="173" y="83"/>
                  <a:pt x="172" y="83"/>
                </a:cubicBezTo>
                <a:cubicBezTo>
                  <a:pt x="170" y="83"/>
                  <a:pt x="168" y="82"/>
                  <a:pt x="167" y="80"/>
                </a:cubicBezTo>
                <a:cubicBezTo>
                  <a:pt x="151" y="56"/>
                  <a:pt x="151" y="56"/>
                  <a:pt x="151" y="56"/>
                </a:cubicBezTo>
                <a:cubicBezTo>
                  <a:pt x="145" y="61"/>
                  <a:pt x="142" y="69"/>
                  <a:pt x="142" y="77"/>
                </a:cubicBezTo>
                <a:cubicBezTo>
                  <a:pt x="142" y="93"/>
                  <a:pt x="155" y="106"/>
                  <a:pt x="172" y="106"/>
                </a:cubicBezTo>
                <a:cubicBezTo>
                  <a:pt x="188" y="106"/>
                  <a:pt x="201" y="93"/>
                  <a:pt x="201" y="77"/>
                </a:cubicBezTo>
                <a:cubicBezTo>
                  <a:pt x="201" y="61"/>
                  <a:pt x="188" y="47"/>
                  <a:pt x="172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1" name="Freeform 152"/>
          <p:cNvSpPr>
            <a:spLocks noEditPoints="1"/>
          </p:cNvSpPr>
          <p:nvPr/>
        </p:nvSpPr>
        <p:spPr bwMode="auto">
          <a:xfrm>
            <a:off x="2734158" y="2484859"/>
            <a:ext cx="165454" cy="192831"/>
          </a:xfrm>
          <a:custGeom>
            <a:avLst/>
            <a:gdLst>
              <a:gd name="T0" fmla="*/ 142 w 142"/>
              <a:gd name="T1" fmla="*/ 142 h 166"/>
              <a:gd name="T2" fmla="*/ 130 w 142"/>
              <a:gd name="T3" fmla="*/ 142 h 166"/>
              <a:gd name="T4" fmla="*/ 130 w 142"/>
              <a:gd name="T5" fmla="*/ 154 h 166"/>
              <a:gd name="T6" fmla="*/ 118 w 142"/>
              <a:gd name="T7" fmla="*/ 166 h 166"/>
              <a:gd name="T8" fmla="*/ 106 w 142"/>
              <a:gd name="T9" fmla="*/ 154 h 166"/>
              <a:gd name="T10" fmla="*/ 106 w 142"/>
              <a:gd name="T11" fmla="*/ 142 h 166"/>
              <a:gd name="T12" fmla="*/ 35 w 142"/>
              <a:gd name="T13" fmla="*/ 142 h 166"/>
              <a:gd name="T14" fmla="*/ 35 w 142"/>
              <a:gd name="T15" fmla="*/ 154 h 166"/>
              <a:gd name="T16" fmla="*/ 24 w 142"/>
              <a:gd name="T17" fmla="*/ 166 h 166"/>
              <a:gd name="T18" fmla="*/ 12 w 142"/>
              <a:gd name="T19" fmla="*/ 154 h 166"/>
              <a:gd name="T20" fmla="*/ 12 w 142"/>
              <a:gd name="T21" fmla="*/ 142 h 166"/>
              <a:gd name="T22" fmla="*/ 0 w 142"/>
              <a:gd name="T23" fmla="*/ 142 h 166"/>
              <a:gd name="T24" fmla="*/ 0 w 142"/>
              <a:gd name="T25" fmla="*/ 87 h 166"/>
              <a:gd name="T26" fmla="*/ 2 w 142"/>
              <a:gd name="T27" fmla="*/ 66 h 166"/>
              <a:gd name="T28" fmla="*/ 12 w 142"/>
              <a:gd name="T29" fmla="*/ 24 h 166"/>
              <a:gd name="T30" fmla="*/ 71 w 142"/>
              <a:gd name="T31" fmla="*/ 0 h 166"/>
              <a:gd name="T32" fmla="*/ 130 w 142"/>
              <a:gd name="T33" fmla="*/ 24 h 166"/>
              <a:gd name="T34" fmla="*/ 140 w 142"/>
              <a:gd name="T35" fmla="*/ 66 h 166"/>
              <a:gd name="T36" fmla="*/ 142 w 142"/>
              <a:gd name="T37" fmla="*/ 87 h 166"/>
              <a:gd name="T38" fmla="*/ 142 w 142"/>
              <a:gd name="T39" fmla="*/ 142 h 166"/>
              <a:gd name="T40" fmla="*/ 24 w 142"/>
              <a:gd name="T41" fmla="*/ 101 h 166"/>
              <a:gd name="T42" fmla="*/ 12 w 142"/>
              <a:gd name="T43" fmla="*/ 113 h 166"/>
              <a:gd name="T44" fmla="*/ 24 w 142"/>
              <a:gd name="T45" fmla="*/ 125 h 166"/>
              <a:gd name="T46" fmla="*/ 35 w 142"/>
              <a:gd name="T47" fmla="*/ 113 h 166"/>
              <a:gd name="T48" fmla="*/ 24 w 142"/>
              <a:gd name="T49" fmla="*/ 101 h 166"/>
              <a:gd name="T50" fmla="*/ 119 w 142"/>
              <a:gd name="T51" fmla="*/ 41 h 166"/>
              <a:gd name="T52" fmla="*/ 113 w 142"/>
              <a:gd name="T53" fmla="*/ 36 h 166"/>
              <a:gd name="T54" fmla="*/ 28 w 142"/>
              <a:gd name="T55" fmla="*/ 36 h 166"/>
              <a:gd name="T56" fmla="*/ 23 w 142"/>
              <a:gd name="T57" fmla="*/ 41 h 166"/>
              <a:gd name="T58" fmla="*/ 16 w 142"/>
              <a:gd name="T59" fmla="*/ 76 h 166"/>
              <a:gd name="T60" fmla="*/ 22 w 142"/>
              <a:gd name="T61" fmla="*/ 83 h 166"/>
              <a:gd name="T62" fmla="*/ 120 w 142"/>
              <a:gd name="T63" fmla="*/ 83 h 166"/>
              <a:gd name="T64" fmla="*/ 126 w 142"/>
              <a:gd name="T65" fmla="*/ 76 h 166"/>
              <a:gd name="T66" fmla="*/ 119 w 142"/>
              <a:gd name="T67" fmla="*/ 41 h 166"/>
              <a:gd name="T68" fmla="*/ 100 w 142"/>
              <a:gd name="T69" fmla="*/ 15 h 166"/>
              <a:gd name="T70" fmla="*/ 41 w 142"/>
              <a:gd name="T71" fmla="*/ 15 h 166"/>
              <a:gd name="T72" fmla="*/ 37 w 142"/>
              <a:gd name="T73" fmla="*/ 20 h 166"/>
              <a:gd name="T74" fmla="*/ 41 w 142"/>
              <a:gd name="T75" fmla="*/ 24 h 166"/>
              <a:gd name="T76" fmla="*/ 100 w 142"/>
              <a:gd name="T77" fmla="*/ 24 h 166"/>
              <a:gd name="T78" fmla="*/ 105 w 142"/>
              <a:gd name="T79" fmla="*/ 20 h 166"/>
              <a:gd name="T80" fmla="*/ 100 w 142"/>
              <a:gd name="T81" fmla="*/ 15 h 166"/>
              <a:gd name="T82" fmla="*/ 118 w 142"/>
              <a:gd name="T83" fmla="*/ 101 h 166"/>
              <a:gd name="T84" fmla="*/ 106 w 142"/>
              <a:gd name="T85" fmla="*/ 113 h 166"/>
              <a:gd name="T86" fmla="*/ 118 w 142"/>
              <a:gd name="T87" fmla="*/ 125 h 166"/>
              <a:gd name="T88" fmla="*/ 130 w 142"/>
              <a:gd name="T89" fmla="*/ 113 h 166"/>
              <a:gd name="T90" fmla="*/ 118 w 142"/>
              <a:gd name="T91" fmla="*/ 10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2" h="166">
                <a:moveTo>
                  <a:pt x="142" y="142"/>
                </a:moveTo>
                <a:cubicBezTo>
                  <a:pt x="130" y="142"/>
                  <a:pt x="130" y="142"/>
                  <a:pt x="130" y="142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61"/>
                  <a:pt x="125" y="166"/>
                  <a:pt x="118" y="166"/>
                </a:cubicBezTo>
                <a:cubicBezTo>
                  <a:pt x="112" y="166"/>
                  <a:pt x="106" y="161"/>
                  <a:pt x="106" y="154"/>
                </a:cubicBezTo>
                <a:cubicBezTo>
                  <a:pt x="106" y="142"/>
                  <a:pt x="106" y="142"/>
                  <a:pt x="106" y="142"/>
                </a:cubicBezTo>
                <a:cubicBezTo>
                  <a:pt x="35" y="142"/>
                  <a:pt x="35" y="142"/>
                  <a:pt x="35" y="142"/>
                </a:cubicBezTo>
                <a:cubicBezTo>
                  <a:pt x="35" y="154"/>
                  <a:pt x="35" y="154"/>
                  <a:pt x="35" y="154"/>
                </a:cubicBezTo>
                <a:cubicBezTo>
                  <a:pt x="35" y="161"/>
                  <a:pt x="30" y="166"/>
                  <a:pt x="24" y="166"/>
                </a:cubicBezTo>
                <a:cubicBezTo>
                  <a:pt x="17" y="166"/>
                  <a:pt x="12" y="161"/>
                  <a:pt x="12" y="154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1" y="73"/>
                  <a:pt x="2" y="66"/>
                </a:cubicBezTo>
                <a:cubicBezTo>
                  <a:pt x="12" y="24"/>
                  <a:pt x="12" y="24"/>
                  <a:pt x="12" y="24"/>
                </a:cubicBezTo>
                <a:cubicBezTo>
                  <a:pt x="13" y="9"/>
                  <a:pt x="39" y="0"/>
                  <a:pt x="71" y="0"/>
                </a:cubicBezTo>
                <a:cubicBezTo>
                  <a:pt x="102" y="0"/>
                  <a:pt x="128" y="9"/>
                  <a:pt x="130" y="24"/>
                </a:cubicBezTo>
                <a:cubicBezTo>
                  <a:pt x="140" y="66"/>
                  <a:pt x="140" y="66"/>
                  <a:pt x="140" y="66"/>
                </a:cubicBezTo>
                <a:cubicBezTo>
                  <a:pt x="141" y="73"/>
                  <a:pt x="142" y="79"/>
                  <a:pt x="142" y="87"/>
                </a:cubicBezTo>
                <a:lnTo>
                  <a:pt x="142" y="142"/>
                </a:lnTo>
                <a:close/>
                <a:moveTo>
                  <a:pt x="24" y="101"/>
                </a:moveTo>
                <a:cubicBezTo>
                  <a:pt x="17" y="101"/>
                  <a:pt x="12" y="106"/>
                  <a:pt x="12" y="113"/>
                </a:cubicBezTo>
                <a:cubicBezTo>
                  <a:pt x="12" y="119"/>
                  <a:pt x="17" y="125"/>
                  <a:pt x="24" y="125"/>
                </a:cubicBezTo>
                <a:cubicBezTo>
                  <a:pt x="30" y="125"/>
                  <a:pt x="35" y="119"/>
                  <a:pt x="35" y="113"/>
                </a:cubicBezTo>
                <a:cubicBezTo>
                  <a:pt x="35" y="106"/>
                  <a:pt x="30" y="101"/>
                  <a:pt x="24" y="101"/>
                </a:cubicBezTo>
                <a:close/>
                <a:moveTo>
                  <a:pt x="119" y="41"/>
                </a:moveTo>
                <a:cubicBezTo>
                  <a:pt x="119" y="38"/>
                  <a:pt x="116" y="36"/>
                  <a:pt x="113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6" y="36"/>
                  <a:pt x="23" y="38"/>
                  <a:pt x="23" y="41"/>
                </a:cubicBezTo>
                <a:cubicBezTo>
                  <a:pt x="16" y="76"/>
                  <a:pt x="16" y="76"/>
                  <a:pt x="16" y="76"/>
                </a:cubicBezTo>
                <a:cubicBezTo>
                  <a:pt x="15" y="80"/>
                  <a:pt x="18" y="83"/>
                  <a:pt x="22" y="83"/>
                </a:cubicBezTo>
                <a:cubicBezTo>
                  <a:pt x="120" y="83"/>
                  <a:pt x="120" y="83"/>
                  <a:pt x="120" y="83"/>
                </a:cubicBezTo>
                <a:cubicBezTo>
                  <a:pt x="124" y="83"/>
                  <a:pt x="126" y="80"/>
                  <a:pt x="126" y="76"/>
                </a:cubicBezTo>
                <a:lnTo>
                  <a:pt x="119" y="41"/>
                </a:lnTo>
                <a:close/>
                <a:moveTo>
                  <a:pt x="100" y="15"/>
                </a:moveTo>
                <a:cubicBezTo>
                  <a:pt x="41" y="15"/>
                  <a:pt x="41" y="15"/>
                  <a:pt x="41" y="15"/>
                </a:cubicBezTo>
                <a:cubicBezTo>
                  <a:pt x="39" y="15"/>
                  <a:pt x="37" y="17"/>
                  <a:pt x="37" y="20"/>
                </a:cubicBezTo>
                <a:cubicBezTo>
                  <a:pt x="37" y="22"/>
                  <a:pt x="39" y="24"/>
                  <a:pt x="41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3" y="24"/>
                  <a:pt x="105" y="22"/>
                  <a:pt x="105" y="20"/>
                </a:cubicBezTo>
                <a:cubicBezTo>
                  <a:pt x="105" y="17"/>
                  <a:pt x="103" y="15"/>
                  <a:pt x="100" y="15"/>
                </a:cubicBezTo>
                <a:close/>
                <a:moveTo>
                  <a:pt x="118" y="101"/>
                </a:moveTo>
                <a:cubicBezTo>
                  <a:pt x="112" y="101"/>
                  <a:pt x="106" y="106"/>
                  <a:pt x="106" y="113"/>
                </a:cubicBezTo>
                <a:cubicBezTo>
                  <a:pt x="106" y="119"/>
                  <a:pt x="112" y="125"/>
                  <a:pt x="118" y="125"/>
                </a:cubicBezTo>
                <a:cubicBezTo>
                  <a:pt x="125" y="125"/>
                  <a:pt x="130" y="119"/>
                  <a:pt x="130" y="113"/>
                </a:cubicBezTo>
                <a:cubicBezTo>
                  <a:pt x="130" y="106"/>
                  <a:pt x="125" y="101"/>
                  <a:pt x="118" y="10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2" name="Freeform 153"/>
          <p:cNvSpPr>
            <a:spLocks noEditPoints="1"/>
          </p:cNvSpPr>
          <p:nvPr/>
        </p:nvSpPr>
        <p:spPr bwMode="auto">
          <a:xfrm>
            <a:off x="2941272" y="2484859"/>
            <a:ext cx="220209" cy="192831"/>
          </a:xfrm>
          <a:custGeom>
            <a:avLst/>
            <a:gdLst>
              <a:gd name="T0" fmla="*/ 190 w 190"/>
              <a:gd name="T1" fmla="*/ 104 h 166"/>
              <a:gd name="T2" fmla="*/ 190 w 190"/>
              <a:gd name="T3" fmla="*/ 139 h 166"/>
              <a:gd name="T4" fmla="*/ 187 w 190"/>
              <a:gd name="T5" fmla="*/ 142 h 166"/>
              <a:gd name="T6" fmla="*/ 178 w 190"/>
              <a:gd name="T7" fmla="*/ 142 h 166"/>
              <a:gd name="T8" fmla="*/ 178 w 190"/>
              <a:gd name="T9" fmla="*/ 148 h 166"/>
              <a:gd name="T10" fmla="*/ 160 w 190"/>
              <a:gd name="T11" fmla="*/ 166 h 166"/>
              <a:gd name="T12" fmla="*/ 142 w 190"/>
              <a:gd name="T13" fmla="*/ 148 h 166"/>
              <a:gd name="T14" fmla="*/ 142 w 190"/>
              <a:gd name="T15" fmla="*/ 142 h 166"/>
              <a:gd name="T16" fmla="*/ 48 w 190"/>
              <a:gd name="T17" fmla="*/ 142 h 166"/>
              <a:gd name="T18" fmla="*/ 48 w 190"/>
              <a:gd name="T19" fmla="*/ 148 h 166"/>
              <a:gd name="T20" fmla="*/ 30 w 190"/>
              <a:gd name="T21" fmla="*/ 166 h 166"/>
              <a:gd name="T22" fmla="*/ 12 w 190"/>
              <a:gd name="T23" fmla="*/ 148 h 166"/>
              <a:gd name="T24" fmla="*/ 12 w 190"/>
              <a:gd name="T25" fmla="*/ 142 h 166"/>
              <a:gd name="T26" fmla="*/ 3 w 190"/>
              <a:gd name="T27" fmla="*/ 142 h 166"/>
              <a:gd name="T28" fmla="*/ 0 w 190"/>
              <a:gd name="T29" fmla="*/ 139 h 166"/>
              <a:gd name="T30" fmla="*/ 0 w 190"/>
              <a:gd name="T31" fmla="*/ 104 h 166"/>
              <a:gd name="T32" fmla="*/ 21 w 190"/>
              <a:gd name="T33" fmla="*/ 83 h 166"/>
              <a:gd name="T34" fmla="*/ 24 w 190"/>
              <a:gd name="T35" fmla="*/ 83 h 166"/>
              <a:gd name="T36" fmla="*/ 33 w 190"/>
              <a:gd name="T37" fmla="*/ 44 h 166"/>
              <a:gd name="T38" fmla="*/ 60 w 190"/>
              <a:gd name="T39" fmla="*/ 24 h 166"/>
              <a:gd name="T40" fmla="*/ 71 w 190"/>
              <a:gd name="T41" fmla="*/ 24 h 166"/>
              <a:gd name="T42" fmla="*/ 71 w 190"/>
              <a:gd name="T43" fmla="*/ 3 h 166"/>
              <a:gd name="T44" fmla="*/ 74 w 190"/>
              <a:gd name="T45" fmla="*/ 0 h 166"/>
              <a:gd name="T46" fmla="*/ 116 w 190"/>
              <a:gd name="T47" fmla="*/ 0 h 166"/>
              <a:gd name="T48" fmla="*/ 119 w 190"/>
              <a:gd name="T49" fmla="*/ 3 h 166"/>
              <a:gd name="T50" fmla="*/ 119 w 190"/>
              <a:gd name="T51" fmla="*/ 24 h 166"/>
              <a:gd name="T52" fmla="*/ 131 w 190"/>
              <a:gd name="T53" fmla="*/ 24 h 166"/>
              <a:gd name="T54" fmla="*/ 157 w 190"/>
              <a:gd name="T55" fmla="*/ 44 h 166"/>
              <a:gd name="T56" fmla="*/ 166 w 190"/>
              <a:gd name="T57" fmla="*/ 83 h 166"/>
              <a:gd name="T58" fmla="*/ 169 w 190"/>
              <a:gd name="T59" fmla="*/ 83 h 166"/>
              <a:gd name="T60" fmla="*/ 190 w 190"/>
              <a:gd name="T61" fmla="*/ 104 h 166"/>
              <a:gd name="T62" fmla="*/ 45 w 190"/>
              <a:gd name="T63" fmla="*/ 113 h 166"/>
              <a:gd name="T64" fmla="*/ 30 w 190"/>
              <a:gd name="T65" fmla="*/ 98 h 166"/>
              <a:gd name="T66" fmla="*/ 15 w 190"/>
              <a:gd name="T67" fmla="*/ 113 h 166"/>
              <a:gd name="T68" fmla="*/ 30 w 190"/>
              <a:gd name="T69" fmla="*/ 128 h 166"/>
              <a:gd name="T70" fmla="*/ 45 w 190"/>
              <a:gd name="T71" fmla="*/ 113 h 166"/>
              <a:gd name="T72" fmla="*/ 142 w 190"/>
              <a:gd name="T73" fmla="*/ 83 h 166"/>
              <a:gd name="T74" fmla="*/ 134 w 190"/>
              <a:gd name="T75" fmla="*/ 50 h 166"/>
              <a:gd name="T76" fmla="*/ 131 w 190"/>
              <a:gd name="T77" fmla="*/ 48 h 166"/>
              <a:gd name="T78" fmla="*/ 60 w 190"/>
              <a:gd name="T79" fmla="*/ 48 h 166"/>
              <a:gd name="T80" fmla="*/ 56 w 190"/>
              <a:gd name="T81" fmla="*/ 50 h 166"/>
              <a:gd name="T82" fmla="*/ 48 w 190"/>
              <a:gd name="T83" fmla="*/ 83 h 166"/>
              <a:gd name="T84" fmla="*/ 142 w 190"/>
              <a:gd name="T85" fmla="*/ 83 h 166"/>
              <a:gd name="T86" fmla="*/ 175 w 190"/>
              <a:gd name="T87" fmla="*/ 113 h 166"/>
              <a:gd name="T88" fmla="*/ 160 w 190"/>
              <a:gd name="T89" fmla="*/ 98 h 166"/>
              <a:gd name="T90" fmla="*/ 145 w 190"/>
              <a:gd name="T91" fmla="*/ 113 h 166"/>
              <a:gd name="T92" fmla="*/ 160 w 190"/>
              <a:gd name="T93" fmla="*/ 128 h 166"/>
              <a:gd name="T94" fmla="*/ 175 w 190"/>
              <a:gd name="T95" fmla="*/ 11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0" h="166">
                <a:moveTo>
                  <a:pt x="190" y="104"/>
                </a:moveTo>
                <a:cubicBezTo>
                  <a:pt x="190" y="139"/>
                  <a:pt x="190" y="139"/>
                  <a:pt x="190" y="139"/>
                </a:cubicBezTo>
                <a:cubicBezTo>
                  <a:pt x="190" y="141"/>
                  <a:pt x="188" y="142"/>
                  <a:pt x="187" y="142"/>
                </a:cubicBezTo>
                <a:cubicBezTo>
                  <a:pt x="178" y="142"/>
                  <a:pt x="178" y="142"/>
                  <a:pt x="178" y="142"/>
                </a:cubicBezTo>
                <a:cubicBezTo>
                  <a:pt x="178" y="148"/>
                  <a:pt x="178" y="148"/>
                  <a:pt x="178" y="148"/>
                </a:cubicBezTo>
                <a:cubicBezTo>
                  <a:pt x="178" y="158"/>
                  <a:pt x="170" y="166"/>
                  <a:pt x="160" y="166"/>
                </a:cubicBezTo>
                <a:cubicBezTo>
                  <a:pt x="150" y="166"/>
                  <a:pt x="142" y="158"/>
                  <a:pt x="142" y="148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8"/>
                  <a:pt x="40" y="166"/>
                  <a:pt x="30" y="166"/>
                </a:cubicBezTo>
                <a:cubicBezTo>
                  <a:pt x="20" y="166"/>
                  <a:pt x="12" y="158"/>
                  <a:pt x="12" y="148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3" y="142"/>
                  <a:pt x="3" y="142"/>
                  <a:pt x="3" y="142"/>
                </a:cubicBezTo>
                <a:cubicBezTo>
                  <a:pt x="2" y="142"/>
                  <a:pt x="0" y="141"/>
                  <a:pt x="0" y="139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2"/>
                  <a:pt x="10" y="83"/>
                  <a:pt x="21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33" y="44"/>
                  <a:pt x="33" y="44"/>
                  <a:pt x="33" y="44"/>
                </a:cubicBezTo>
                <a:cubicBezTo>
                  <a:pt x="36" y="33"/>
                  <a:pt x="48" y="24"/>
                  <a:pt x="60" y="24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2"/>
                  <a:pt x="73" y="0"/>
                  <a:pt x="74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7" y="0"/>
                  <a:pt x="119" y="2"/>
                  <a:pt x="119" y="3"/>
                </a:cubicBezTo>
                <a:cubicBezTo>
                  <a:pt x="119" y="24"/>
                  <a:pt x="119" y="24"/>
                  <a:pt x="119" y="24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43" y="24"/>
                  <a:pt x="154" y="33"/>
                  <a:pt x="157" y="44"/>
                </a:cubicBezTo>
                <a:cubicBezTo>
                  <a:pt x="166" y="83"/>
                  <a:pt x="166" y="83"/>
                  <a:pt x="166" y="83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80" y="83"/>
                  <a:pt x="190" y="92"/>
                  <a:pt x="190" y="104"/>
                </a:cubicBezTo>
                <a:close/>
                <a:moveTo>
                  <a:pt x="45" y="113"/>
                </a:moveTo>
                <a:cubicBezTo>
                  <a:pt x="45" y="105"/>
                  <a:pt x="38" y="98"/>
                  <a:pt x="30" y="98"/>
                </a:cubicBezTo>
                <a:cubicBezTo>
                  <a:pt x="22" y="98"/>
                  <a:pt x="15" y="105"/>
                  <a:pt x="15" y="113"/>
                </a:cubicBezTo>
                <a:cubicBezTo>
                  <a:pt x="15" y="121"/>
                  <a:pt x="22" y="128"/>
                  <a:pt x="30" y="128"/>
                </a:cubicBezTo>
                <a:cubicBezTo>
                  <a:pt x="38" y="128"/>
                  <a:pt x="45" y="121"/>
                  <a:pt x="45" y="113"/>
                </a:cubicBezTo>
                <a:close/>
                <a:moveTo>
                  <a:pt x="142" y="83"/>
                </a:moveTo>
                <a:cubicBezTo>
                  <a:pt x="134" y="50"/>
                  <a:pt x="134" y="50"/>
                  <a:pt x="134" y="50"/>
                </a:cubicBezTo>
                <a:cubicBezTo>
                  <a:pt x="133" y="49"/>
                  <a:pt x="132" y="48"/>
                  <a:pt x="13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7" y="49"/>
                  <a:pt x="56" y="50"/>
                </a:cubicBezTo>
                <a:cubicBezTo>
                  <a:pt x="48" y="83"/>
                  <a:pt x="48" y="83"/>
                  <a:pt x="48" y="83"/>
                </a:cubicBezTo>
                <a:lnTo>
                  <a:pt x="142" y="83"/>
                </a:lnTo>
                <a:close/>
                <a:moveTo>
                  <a:pt x="175" y="113"/>
                </a:moveTo>
                <a:cubicBezTo>
                  <a:pt x="175" y="105"/>
                  <a:pt x="168" y="98"/>
                  <a:pt x="160" y="98"/>
                </a:cubicBezTo>
                <a:cubicBezTo>
                  <a:pt x="152" y="98"/>
                  <a:pt x="145" y="105"/>
                  <a:pt x="145" y="113"/>
                </a:cubicBezTo>
                <a:cubicBezTo>
                  <a:pt x="145" y="121"/>
                  <a:pt x="152" y="128"/>
                  <a:pt x="160" y="128"/>
                </a:cubicBezTo>
                <a:cubicBezTo>
                  <a:pt x="168" y="128"/>
                  <a:pt x="175" y="121"/>
                  <a:pt x="175" y="11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" name="Freeform 154"/>
          <p:cNvSpPr>
            <a:spLocks noEditPoints="1"/>
          </p:cNvSpPr>
          <p:nvPr/>
        </p:nvSpPr>
        <p:spPr bwMode="auto">
          <a:xfrm>
            <a:off x="3209093" y="2499142"/>
            <a:ext cx="220209" cy="171405"/>
          </a:xfrm>
          <a:custGeom>
            <a:avLst/>
            <a:gdLst>
              <a:gd name="T0" fmla="*/ 190 w 190"/>
              <a:gd name="T1" fmla="*/ 116 h 148"/>
              <a:gd name="T2" fmla="*/ 187 w 190"/>
              <a:gd name="T3" fmla="*/ 118 h 148"/>
              <a:gd name="T4" fmla="*/ 178 w 190"/>
              <a:gd name="T5" fmla="*/ 118 h 148"/>
              <a:gd name="T6" fmla="*/ 178 w 190"/>
              <a:gd name="T7" fmla="*/ 130 h 148"/>
              <a:gd name="T8" fmla="*/ 160 w 190"/>
              <a:gd name="T9" fmla="*/ 148 h 148"/>
              <a:gd name="T10" fmla="*/ 142 w 190"/>
              <a:gd name="T11" fmla="*/ 130 h 148"/>
              <a:gd name="T12" fmla="*/ 142 w 190"/>
              <a:gd name="T13" fmla="*/ 118 h 148"/>
              <a:gd name="T14" fmla="*/ 48 w 190"/>
              <a:gd name="T15" fmla="*/ 118 h 148"/>
              <a:gd name="T16" fmla="*/ 48 w 190"/>
              <a:gd name="T17" fmla="*/ 130 h 148"/>
              <a:gd name="T18" fmla="*/ 30 w 190"/>
              <a:gd name="T19" fmla="*/ 148 h 148"/>
              <a:gd name="T20" fmla="*/ 12 w 190"/>
              <a:gd name="T21" fmla="*/ 130 h 148"/>
              <a:gd name="T22" fmla="*/ 12 w 190"/>
              <a:gd name="T23" fmla="*/ 118 h 148"/>
              <a:gd name="T24" fmla="*/ 3 w 190"/>
              <a:gd name="T25" fmla="*/ 118 h 148"/>
              <a:gd name="T26" fmla="*/ 0 w 190"/>
              <a:gd name="T27" fmla="*/ 116 h 148"/>
              <a:gd name="T28" fmla="*/ 0 w 190"/>
              <a:gd name="T29" fmla="*/ 80 h 148"/>
              <a:gd name="T30" fmla="*/ 21 w 190"/>
              <a:gd name="T31" fmla="*/ 59 h 148"/>
              <a:gd name="T32" fmla="*/ 24 w 190"/>
              <a:gd name="T33" fmla="*/ 59 h 148"/>
              <a:gd name="T34" fmla="*/ 33 w 190"/>
              <a:gd name="T35" fmla="*/ 21 h 148"/>
              <a:gd name="T36" fmla="*/ 60 w 190"/>
              <a:gd name="T37" fmla="*/ 0 h 148"/>
              <a:gd name="T38" fmla="*/ 131 w 190"/>
              <a:gd name="T39" fmla="*/ 0 h 148"/>
              <a:gd name="T40" fmla="*/ 157 w 190"/>
              <a:gd name="T41" fmla="*/ 21 h 148"/>
              <a:gd name="T42" fmla="*/ 166 w 190"/>
              <a:gd name="T43" fmla="*/ 59 h 148"/>
              <a:gd name="T44" fmla="*/ 169 w 190"/>
              <a:gd name="T45" fmla="*/ 59 h 148"/>
              <a:gd name="T46" fmla="*/ 190 w 190"/>
              <a:gd name="T47" fmla="*/ 80 h 148"/>
              <a:gd name="T48" fmla="*/ 190 w 190"/>
              <a:gd name="T49" fmla="*/ 116 h 148"/>
              <a:gd name="T50" fmla="*/ 30 w 190"/>
              <a:gd name="T51" fmla="*/ 74 h 148"/>
              <a:gd name="T52" fmla="*/ 15 w 190"/>
              <a:gd name="T53" fmla="*/ 89 h 148"/>
              <a:gd name="T54" fmla="*/ 30 w 190"/>
              <a:gd name="T55" fmla="*/ 104 h 148"/>
              <a:gd name="T56" fmla="*/ 45 w 190"/>
              <a:gd name="T57" fmla="*/ 89 h 148"/>
              <a:gd name="T58" fmla="*/ 30 w 190"/>
              <a:gd name="T59" fmla="*/ 74 h 148"/>
              <a:gd name="T60" fmla="*/ 142 w 190"/>
              <a:gd name="T61" fmla="*/ 59 h 148"/>
              <a:gd name="T62" fmla="*/ 134 w 190"/>
              <a:gd name="T63" fmla="*/ 26 h 148"/>
              <a:gd name="T64" fmla="*/ 131 w 190"/>
              <a:gd name="T65" fmla="*/ 24 h 148"/>
              <a:gd name="T66" fmla="*/ 60 w 190"/>
              <a:gd name="T67" fmla="*/ 24 h 148"/>
              <a:gd name="T68" fmla="*/ 56 w 190"/>
              <a:gd name="T69" fmla="*/ 26 h 148"/>
              <a:gd name="T70" fmla="*/ 48 w 190"/>
              <a:gd name="T71" fmla="*/ 59 h 148"/>
              <a:gd name="T72" fmla="*/ 142 w 190"/>
              <a:gd name="T73" fmla="*/ 59 h 148"/>
              <a:gd name="T74" fmla="*/ 160 w 190"/>
              <a:gd name="T75" fmla="*/ 74 h 148"/>
              <a:gd name="T76" fmla="*/ 145 w 190"/>
              <a:gd name="T77" fmla="*/ 89 h 148"/>
              <a:gd name="T78" fmla="*/ 160 w 190"/>
              <a:gd name="T79" fmla="*/ 104 h 148"/>
              <a:gd name="T80" fmla="*/ 175 w 190"/>
              <a:gd name="T81" fmla="*/ 89 h 148"/>
              <a:gd name="T82" fmla="*/ 160 w 190"/>
              <a:gd name="T8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0" h="148">
                <a:moveTo>
                  <a:pt x="190" y="116"/>
                </a:moveTo>
                <a:cubicBezTo>
                  <a:pt x="190" y="117"/>
                  <a:pt x="188" y="118"/>
                  <a:pt x="187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30"/>
                  <a:pt x="178" y="130"/>
                  <a:pt x="178" y="130"/>
                </a:cubicBezTo>
                <a:cubicBezTo>
                  <a:pt x="178" y="140"/>
                  <a:pt x="170" y="148"/>
                  <a:pt x="160" y="148"/>
                </a:cubicBezTo>
                <a:cubicBezTo>
                  <a:pt x="150" y="148"/>
                  <a:pt x="142" y="140"/>
                  <a:pt x="142" y="130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30"/>
                  <a:pt x="48" y="130"/>
                  <a:pt x="48" y="130"/>
                </a:cubicBezTo>
                <a:cubicBezTo>
                  <a:pt x="48" y="140"/>
                  <a:pt x="40" y="148"/>
                  <a:pt x="30" y="148"/>
                </a:cubicBezTo>
                <a:cubicBezTo>
                  <a:pt x="20" y="148"/>
                  <a:pt x="12" y="140"/>
                  <a:pt x="12" y="130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2" y="118"/>
                  <a:pt x="0" y="117"/>
                  <a:pt x="0" y="1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69"/>
                  <a:pt x="10" y="59"/>
                  <a:pt x="21" y="59"/>
                </a:cubicBezTo>
                <a:cubicBezTo>
                  <a:pt x="24" y="59"/>
                  <a:pt x="24" y="59"/>
                  <a:pt x="24" y="59"/>
                </a:cubicBezTo>
                <a:cubicBezTo>
                  <a:pt x="33" y="21"/>
                  <a:pt x="33" y="21"/>
                  <a:pt x="33" y="21"/>
                </a:cubicBezTo>
                <a:cubicBezTo>
                  <a:pt x="36" y="9"/>
                  <a:pt x="48" y="0"/>
                  <a:pt x="60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3" y="0"/>
                  <a:pt x="154" y="9"/>
                  <a:pt x="157" y="21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80" y="59"/>
                  <a:pt x="190" y="69"/>
                  <a:pt x="190" y="80"/>
                </a:cubicBezTo>
                <a:lnTo>
                  <a:pt x="190" y="116"/>
                </a:lnTo>
                <a:close/>
                <a:moveTo>
                  <a:pt x="30" y="74"/>
                </a:moveTo>
                <a:cubicBezTo>
                  <a:pt x="22" y="74"/>
                  <a:pt x="15" y="81"/>
                  <a:pt x="15" y="89"/>
                </a:cubicBezTo>
                <a:cubicBezTo>
                  <a:pt x="15" y="97"/>
                  <a:pt x="22" y="104"/>
                  <a:pt x="30" y="104"/>
                </a:cubicBezTo>
                <a:cubicBezTo>
                  <a:pt x="38" y="104"/>
                  <a:pt x="45" y="97"/>
                  <a:pt x="45" y="89"/>
                </a:cubicBezTo>
                <a:cubicBezTo>
                  <a:pt x="45" y="81"/>
                  <a:pt x="38" y="74"/>
                  <a:pt x="30" y="74"/>
                </a:cubicBezTo>
                <a:close/>
                <a:moveTo>
                  <a:pt x="142" y="59"/>
                </a:moveTo>
                <a:cubicBezTo>
                  <a:pt x="134" y="26"/>
                  <a:pt x="134" y="26"/>
                  <a:pt x="134" y="26"/>
                </a:cubicBezTo>
                <a:cubicBezTo>
                  <a:pt x="134" y="25"/>
                  <a:pt x="132" y="24"/>
                  <a:pt x="131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4"/>
                  <a:pt x="57" y="25"/>
                  <a:pt x="56" y="26"/>
                </a:cubicBezTo>
                <a:cubicBezTo>
                  <a:pt x="48" y="59"/>
                  <a:pt x="48" y="59"/>
                  <a:pt x="48" y="59"/>
                </a:cubicBezTo>
                <a:lnTo>
                  <a:pt x="142" y="59"/>
                </a:lnTo>
                <a:close/>
                <a:moveTo>
                  <a:pt x="160" y="74"/>
                </a:moveTo>
                <a:cubicBezTo>
                  <a:pt x="152" y="74"/>
                  <a:pt x="145" y="81"/>
                  <a:pt x="145" y="89"/>
                </a:cubicBezTo>
                <a:cubicBezTo>
                  <a:pt x="145" y="97"/>
                  <a:pt x="152" y="104"/>
                  <a:pt x="160" y="104"/>
                </a:cubicBezTo>
                <a:cubicBezTo>
                  <a:pt x="168" y="104"/>
                  <a:pt x="175" y="97"/>
                  <a:pt x="175" y="89"/>
                </a:cubicBezTo>
                <a:cubicBezTo>
                  <a:pt x="175" y="81"/>
                  <a:pt x="168" y="74"/>
                  <a:pt x="160" y="7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" name="Freeform 155"/>
          <p:cNvSpPr/>
          <p:nvPr/>
        </p:nvSpPr>
        <p:spPr bwMode="auto">
          <a:xfrm>
            <a:off x="3475724" y="2495572"/>
            <a:ext cx="155932" cy="154741"/>
          </a:xfrm>
          <a:custGeom>
            <a:avLst/>
            <a:gdLst>
              <a:gd name="T0" fmla="*/ 119 w 134"/>
              <a:gd name="T1" fmla="*/ 36 h 133"/>
              <a:gd name="T2" fmla="*/ 104 w 134"/>
              <a:gd name="T3" fmla="*/ 51 h 133"/>
              <a:gd name="T4" fmla="*/ 119 w 134"/>
              <a:gd name="T5" fmla="*/ 115 h 133"/>
              <a:gd name="T6" fmla="*/ 118 w 134"/>
              <a:gd name="T7" fmla="*/ 118 h 133"/>
              <a:gd name="T8" fmla="*/ 106 w 134"/>
              <a:gd name="T9" fmla="*/ 127 h 133"/>
              <a:gd name="T10" fmla="*/ 104 w 134"/>
              <a:gd name="T11" fmla="*/ 127 h 133"/>
              <a:gd name="T12" fmla="*/ 103 w 134"/>
              <a:gd name="T13" fmla="*/ 127 h 133"/>
              <a:gd name="T14" fmla="*/ 101 w 134"/>
              <a:gd name="T15" fmla="*/ 126 h 133"/>
              <a:gd name="T16" fmla="*/ 76 w 134"/>
              <a:gd name="T17" fmla="*/ 79 h 133"/>
              <a:gd name="T18" fmla="*/ 52 w 134"/>
              <a:gd name="T19" fmla="*/ 103 h 133"/>
              <a:gd name="T20" fmla="*/ 57 w 134"/>
              <a:gd name="T21" fmla="*/ 121 h 133"/>
              <a:gd name="T22" fmla="*/ 56 w 134"/>
              <a:gd name="T23" fmla="*/ 124 h 133"/>
              <a:gd name="T24" fmla="*/ 47 w 134"/>
              <a:gd name="T25" fmla="*/ 132 h 133"/>
              <a:gd name="T26" fmla="*/ 45 w 134"/>
              <a:gd name="T27" fmla="*/ 133 h 133"/>
              <a:gd name="T28" fmla="*/ 45 w 134"/>
              <a:gd name="T29" fmla="*/ 133 h 133"/>
              <a:gd name="T30" fmla="*/ 42 w 134"/>
              <a:gd name="T31" fmla="*/ 132 h 133"/>
              <a:gd name="T32" fmla="*/ 25 w 134"/>
              <a:gd name="T33" fmla="*/ 109 h 133"/>
              <a:gd name="T34" fmla="*/ 2 w 134"/>
              <a:gd name="T35" fmla="*/ 91 h 133"/>
              <a:gd name="T36" fmla="*/ 1 w 134"/>
              <a:gd name="T37" fmla="*/ 89 h 133"/>
              <a:gd name="T38" fmla="*/ 1 w 134"/>
              <a:gd name="T39" fmla="*/ 87 h 133"/>
              <a:gd name="T40" fmla="*/ 10 w 134"/>
              <a:gd name="T41" fmla="*/ 78 h 133"/>
              <a:gd name="T42" fmla="*/ 12 w 134"/>
              <a:gd name="T43" fmla="*/ 77 h 133"/>
              <a:gd name="T44" fmla="*/ 13 w 134"/>
              <a:gd name="T45" fmla="*/ 77 h 133"/>
              <a:gd name="T46" fmla="*/ 31 w 134"/>
              <a:gd name="T47" fmla="*/ 82 h 133"/>
              <a:gd name="T48" fmla="*/ 55 w 134"/>
              <a:gd name="T49" fmla="*/ 58 h 133"/>
              <a:gd name="T50" fmla="*/ 8 w 134"/>
              <a:gd name="T51" fmla="*/ 32 h 133"/>
              <a:gd name="T52" fmla="*/ 6 w 134"/>
              <a:gd name="T53" fmla="*/ 30 h 133"/>
              <a:gd name="T54" fmla="*/ 7 w 134"/>
              <a:gd name="T55" fmla="*/ 28 h 133"/>
              <a:gd name="T56" fmla="*/ 19 w 134"/>
              <a:gd name="T57" fmla="*/ 16 h 133"/>
              <a:gd name="T58" fmla="*/ 22 w 134"/>
              <a:gd name="T59" fmla="*/ 15 h 133"/>
              <a:gd name="T60" fmla="*/ 83 w 134"/>
              <a:gd name="T61" fmla="*/ 30 h 133"/>
              <a:gd name="T62" fmla="*/ 98 w 134"/>
              <a:gd name="T63" fmla="*/ 15 h 133"/>
              <a:gd name="T64" fmla="*/ 128 w 134"/>
              <a:gd name="T65" fmla="*/ 6 h 133"/>
              <a:gd name="T66" fmla="*/ 119 w 134"/>
              <a:gd name="T67" fmla="*/ 3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4" h="133">
                <a:moveTo>
                  <a:pt x="119" y="36"/>
                </a:moveTo>
                <a:cubicBezTo>
                  <a:pt x="104" y="51"/>
                  <a:pt x="104" y="51"/>
                  <a:pt x="104" y="51"/>
                </a:cubicBezTo>
                <a:cubicBezTo>
                  <a:pt x="119" y="115"/>
                  <a:pt x="119" y="115"/>
                  <a:pt x="119" y="115"/>
                </a:cubicBezTo>
                <a:cubicBezTo>
                  <a:pt x="119" y="116"/>
                  <a:pt x="119" y="117"/>
                  <a:pt x="118" y="118"/>
                </a:cubicBezTo>
                <a:cubicBezTo>
                  <a:pt x="106" y="127"/>
                  <a:pt x="106" y="127"/>
                  <a:pt x="106" y="127"/>
                </a:cubicBezTo>
                <a:cubicBezTo>
                  <a:pt x="105" y="127"/>
                  <a:pt x="105" y="127"/>
                  <a:pt x="104" y="127"/>
                </a:cubicBezTo>
                <a:cubicBezTo>
                  <a:pt x="104" y="127"/>
                  <a:pt x="104" y="127"/>
                  <a:pt x="103" y="127"/>
                </a:cubicBezTo>
                <a:cubicBezTo>
                  <a:pt x="103" y="127"/>
                  <a:pt x="102" y="127"/>
                  <a:pt x="101" y="126"/>
                </a:cubicBezTo>
                <a:cubicBezTo>
                  <a:pt x="76" y="79"/>
                  <a:pt x="76" y="79"/>
                  <a:pt x="76" y="79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7" y="122"/>
                  <a:pt x="57" y="123"/>
                  <a:pt x="56" y="124"/>
                </a:cubicBezTo>
                <a:cubicBezTo>
                  <a:pt x="47" y="132"/>
                  <a:pt x="47" y="132"/>
                  <a:pt x="47" y="132"/>
                </a:cubicBezTo>
                <a:cubicBezTo>
                  <a:pt x="46" y="133"/>
                  <a:pt x="46" y="133"/>
                  <a:pt x="45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4" y="133"/>
                  <a:pt x="43" y="133"/>
                  <a:pt x="42" y="132"/>
                </a:cubicBezTo>
                <a:cubicBezTo>
                  <a:pt x="25" y="109"/>
                  <a:pt x="25" y="109"/>
                  <a:pt x="25" y="109"/>
                </a:cubicBezTo>
                <a:cubicBezTo>
                  <a:pt x="2" y="91"/>
                  <a:pt x="2" y="91"/>
                  <a:pt x="2" y="91"/>
                </a:cubicBezTo>
                <a:cubicBezTo>
                  <a:pt x="1" y="91"/>
                  <a:pt x="1" y="90"/>
                  <a:pt x="1" y="89"/>
                </a:cubicBezTo>
                <a:cubicBezTo>
                  <a:pt x="0" y="88"/>
                  <a:pt x="1" y="88"/>
                  <a:pt x="1" y="87"/>
                </a:cubicBezTo>
                <a:cubicBezTo>
                  <a:pt x="10" y="78"/>
                  <a:pt x="10" y="78"/>
                  <a:pt x="10" y="78"/>
                </a:cubicBezTo>
                <a:cubicBezTo>
                  <a:pt x="11" y="77"/>
                  <a:pt x="12" y="77"/>
                  <a:pt x="12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31" y="82"/>
                  <a:pt x="31" y="82"/>
                  <a:pt x="31" y="82"/>
                </a:cubicBezTo>
                <a:cubicBezTo>
                  <a:pt x="55" y="58"/>
                  <a:pt x="55" y="58"/>
                  <a:pt x="55" y="58"/>
                </a:cubicBezTo>
                <a:cubicBezTo>
                  <a:pt x="8" y="32"/>
                  <a:pt x="8" y="32"/>
                  <a:pt x="8" y="32"/>
                </a:cubicBezTo>
                <a:cubicBezTo>
                  <a:pt x="7" y="32"/>
                  <a:pt x="7" y="31"/>
                  <a:pt x="6" y="30"/>
                </a:cubicBezTo>
                <a:cubicBezTo>
                  <a:pt x="6" y="29"/>
                  <a:pt x="7" y="28"/>
                  <a:pt x="7" y="28"/>
                </a:cubicBezTo>
                <a:cubicBezTo>
                  <a:pt x="19" y="16"/>
                  <a:pt x="19" y="16"/>
                  <a:pt x="19" y="16"/>
                </a:cubicBezTo>
                <a:cubicBezTo>
                  <a:pt x="20" y="15"/>
                  <a:pt x="21" y="15"/>
                  <a:pt x="22" y="15"/>
                </a:cubicBezTo>
                <a:cubicBezTo>
                  <a:pt x="83" y="30"/>
                  <a:pt x="83" y="30"/>
                  <a:pt x="83" y="30"/>
                </a:cubicBezTo>
                <a:cubicBezTo>
                  <a:pt x="98" y="15"/>
                  <a:pt x="98" y="15"/>
                  <a:pt x="98" y="15"/>
                </a:cubicBezTo>
                <a:cubicBezTo>
                  <a:pt x="107" y="6"/>
                  <a:pt x="122" y="0"/>
                  <a:pt x="128" y="6"/>
                </a:cubicBezTo>
                <a:cubicBezTo>
                  <a:pt x="134" y="12"/>
                  <a:pt x="128" y="27"/>
                  <a:pt x="119" y="3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5" name="Freeform 156"/>
          <p:cNvSpPr/>
          <p:nvPr/>
        </p:nvSpPr>
        <p:spPr bwMode="auto">
          <a:xfrm>
            <a:off x="3675697" y="2484859"/>
            <a:ext cx="191641" cy="192831"/>
          </a:xfrm>
          <a:custGeom>
            <a:avLst/>
            <a:gdLst>
              <a:gd name="T0" fmla="*/ 166 w 166"/>
              <a:gd name="T1" fmla="*/ 7 h 166"/>
              <a:gd name="T2" fmla="*/ 142 w 166"/>
              <a:gd name="T3" fmla="*/ 149 h 166"/>
              <a:gd name="T4" fmla="*/ 139 w 166"/>
              <a:gd name="T5" fmla="*/ 153 h 166"/>
              <a:gd name="T6" fmla="*/ 136 w 166"/>
              <a:gd name="T7" fmla="*/ 154 h 166"/>
              <a:gd name="T8" fmla="*/ 134 w 166"/>
              <a:gd name="T9" fmla="*/ 154 h 166"/>
              <a:gd name="T10" fmla="*/ 92 w 166"/>
              <a:gd name="T11" fmla="*/ 137 h 166"/>
              <a:gd name="T12" fmla="*/ 70 w 166"/>
              <a:gd name="T13" fmla="*/ 164 h 166"/>
              <a:gd name="T14" fmla="*/ 65 w 166"/>
              <a:gd name="T15" fmla="*/ 166 h 166"/>
              <a:gd name="T16" fmla="*/ 63 w 166"/>
              <a:gd name="T17" fmla="*/ 166 h 166"/>
              <a:gd name="T18" fmla="*/ 59 w 166"/>
              <a:gd name="T19" fmla="*/ 160 h 166"/>
              <a:gd name="T20" fmla="*/ 59 w 166"/>
              <a:gd name="T21" fmla="*/ 128 h 166"/>
              <a:gd name="T22" fmla="*/ 139 w 166"/>
              <a:gd name="T23" fmla="*/ 30 h 166"/>
              <a:gd name="T24" fmla="*/ 40 w 166"/>
              <a:gd name="T25" fmla="*/ 115 h 166"/>
              <a:gd name="T26" fmla="*/ 4 w 166"/>
              <a:gd name="T27" fmla="*/ 100 h 166"/>
              <a:gd name="T28" fmla="*/ 0 w 166"/>
              <a:gd name="T29" fmla="*/ 95 h 166"/>
              <a:gd name="T30" fmla="*/ 3 w 166"/>
              <a:gd name="T31" fmla="*/ 90 h 166"/>
              <a:gd name="T32" fmla="*/ 157 w 166"/>
              <a:gd name="T33" fmla="*/ 1 h 166"/>
              <a:gd name="T34" fmla="*/ 160 w 166"/>
              <a:gd name="T35" fmla="*/ 0 h 166"/>
              <a:gd name="T36" fmla="*/ 163 w 166"/>
              <a:gd name="T37" fmla="*/ 1 h 166"/>
              <a:gd name="T38" fmla="*/ 166 w 166"/>
              <a:gd name="T39" fmla="*/ 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6" h="166">
                <a:moveTo>
                  <a:pt x="166" y="7"/>
                </a:moveTo>
                <a:cubicBezTo>
                  <a:pt x="142" y="149"/>
                  <a:pt x="142" y="149"/>
                  <a:pt x="142" y="149"/>
                </a:cubicBezTo>
                <a:cubicBezTo>
                  <a:pt x="142" y="151"/>
                  <a:pt x="141" y="152"/>
                  <a:pt x="139" y="153"/>
                </a:cubicBezTo>
                <a:cubicBezTo>
                  <a:pt x="138" y="154"/>
                  <a:pt x="137" y="154"/>
                  <a:pt x="136" y="154"/>
                </a:cubicBezTo>
                <a:cubicBezTo>
                  <a:pt x="135" y="154"/>
                  <a:pt x="135" y="154"/>
                  <a:pt x="134" y="154"/>
                </a:cubicBezTo>
                <a:cubicBezTo>
                  <a:pt x="92" y="137"/>
                  <a:pt x="92" y="137"/>
                  <a:pt x="92" y="137"/>
                </a:cubicBezTo>
                <a:cubicBezTo>
                  <a:pt x="70" y="164"/>
                  <a:pt x="70" y="164"/>
                  <a:pt x="70" y="164"/>
                </a:cubicBezTo>
                <a:cubicBezTo>
                  <a:pt x="69" y="165"/>
                  <a:pt x="67" y="166"/>
                  <a:pt x="65" y="166"/>
                </a:cubicBezTo>
                <a:cubicBezTo>
                  <a:pt x="65" y="166"/>
                  <a:pt x="64" y="166"/>
                  <a:pt x="63" y="166"/>
                </a:cubicBezTo>
                <a:cubicBezTo>
                  <a:pt x="61" y="165"/>
                  <a:pt x="59" y="163"/>
                  <a:pt x="59" y="160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40" y="115"/>
                  <a:pt x="40" y="115"/>
                  <a:pt x="40" y="115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100"/>
                  <a:pt x="0" y="98"/>
                  <a:pt x="0" y="95"/>
                </a:cubicBezTo>
                <a:cubicBezTo>
                  <a:pt x="0" y="93"/>
                  <a:pt x="1" y="91"/>
                  <a:pt x="3" y="90"/>
                </a:cubicBezTo>
                <a:cubicBezTo>
                  <a:pt x="157" y="1"/>
                  <a:pt x="157" y="1"/>
                  <a:pt x="157" y="1"/>
                </a:cubicBezTo>
                <a:cubicBezTo>
                  <a:pt x="158" y="1"/>
                  <a:pt x="159" y="0"/>
                  <a:pt x="160" y="0"/>
                </a:cubicBezTo>
                <a:cubicBezTo>
                  <a:pt x="161" y="0"/>
                  <a:pt x="162" y="1"/>
                  <a:pt x="163" y="1"/>
                </a:cubicBezTo>
                <a:cubicBezTo>
                  <a:pt x="165" y="3"/>
                  <a:pt x="166" y="5"/>
                  <a:pt x="166" y="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6" name="Freeform 157"/>
          <p:cNvSpPr>
            <a:spLocks noEditPoints="1"/>
          </p:cNvSpPr>
          <p:nvPr/>
        </p:nvSpPr>
        <p:spPr bwMode="auto">
          <a:xfrm>
            <a:off x="3910188" y="2484859"/>
            <a:ext cx="191641" cy="192831"/>
          </a:xfrm>
          <a:custGeom>
            <a:avLst/>
            <a:gdLst>
              <a:gd name="T0" fmla="*/ 166 w 166"/>
              <a:gd name="T1" fmla="*/ 7 h 166"/>
              <a:gd name="T2" fmla="*/ 142 w 166"/>
              <a:gd name="T3" fmla="*/ 149 h 166"/>
              <a:gd name="T4" fmla="*/ 139 w 166"/>
              <a:gd name="T5" fmla="*/ 153 h 166"/>
              <a:gd name="T6" fmla="*/ 136 w 166"/>
              <a:gd name="T7" fmla="*/ 154 h 166"/>
              <a:gd name="T8" fmla="*/ 134 w 166"/>
              <a:gd name="T9" fmla="*/ 154 h 166"/>
              <a:gd name="T10" fmla="*/ 85 w 166"/>
              <a:gd name="T11" fmla="*/ 134 h 166"/>
              <a:gd name="T12" fmla="*/ 58 w 166"/>
              <a:gd name="T13" fmla="*/ 164 h 166"/>
              <a:gd name="T14" fmla="*/ 54 w 166"/>
              <a:gd name="T15" fmla="*/ 166 h 166"/>
              <a:gd name="T16" fmla="*/ 51 w 166"/>
              <a:gd name="T17" fmla="*/ 166 h 166"/>
              <a:gd name="T18" fmla="*/ 48 w 166"/>
              <a:gd name="T19" fmla="*/ 160 h 166"/>
              <a:gd name="T20" fmla="*/ 48 w 166"/>
              <a:gd name="T21" fmla="*/ 118 h 166"/>
              <a:gd name="T22" fmla="*/ 4 w 166"/>
              <a:gd name="T23" fmla="*/ 100 h 166"/>
              <a:gd name="T24" fmla="*/ 0 w 166"/>
              <a:gd name="T25" fmla="*/ 95 h 166"/>
              <a:gd name="T26" fmla="*/ 3 w 166"/>
              <a:gd name="T27" fmla="*/ 90 h 166"/>
              <a:gd name="T28" fmla="*/ 157 w 166"/>
              <a:gd name="T29" fmla="*/ 1 h 166"/>
              <a:gd name="T30" fmla="*/ 163 w 166"/>
              <a:gd name="T31" fmla="*/ 1 h 166"/>
              <a:gd name="T32" fmla="*/ 166 w 166"/>
              <a:gd name="T33" fmla="*/ 7 h 166"/>
              <a:gd name="T34" fmla="*/ 152 w 166"/>
              <a:gd name="T35" fmla="*/ 18 h 166"/>
              <a:gd name="T36" fmla="*/ 20 w 166"/>
              <a:gd name="T37" fmla="*/ 94 h 166"/>
              <a:gd name="T38" fmla="*/ 51 w 166"/>
              <a:gd name="T39" fmla="*/ 107 h 166"/>
              <a:gd name="T40" fmla="*/ 130 w 166"/>
              <a:gd name="T41" fmla="*/ 48 h 166"/>
              <a:gd name="T42" fmla="*/ 86 w 166"/>
              <a:gd name="T43" fmla="*/ 121 h 166"/>
              <a:gd name="T44" fmla="*/ 132 w 166"/>
              <a:gd name="T45" fmla="*/ 140 h 166"/>
              <a:gd name="T46" fmla="*/ 152 w 166"/>
              <a:gd name="T47" fmla="*/ 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6" h="166">
                <a:moveTo>
                  <a:pt x="166" y="7"/>
                </a:moveTo>
                <a:cubicBezTo>
                  <a:pt x="142" y="149"/>
                  <a:pt x="142" y="149"/>
                  <a:pt x="142" y="149"/>
                </a:cubicBezTo>
                <a:cubicBezTo>
                  <a:pt x="142" y="151"/>
                  <a:pt x="141" y="152"/>
                  <a:pt x="139" y="153"/>
                </a:cubicBezTo>
                <a:cubicBezTo>
                  <a:pt x="138" y="154"/>
                  <a:pt x="137" y="154"/>
                  <a:pt x="136" y="154"/>
                </a:cubicBezTo>
                <a:cubicBezTo>
                  <a:pt x="136" y="154"/>
                  <a:pt x="135" y="154"/>
                  <a:pt x="134" y="154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7" y="165"/>
                  <a:pt x="55" y="166"/>
                  <a:pt x="54" y="166"/>
                </a:cubicBezTo>
                <a:cubicBezTo>
                  <a:pt x="53" y="166"/>
                  <a:pt x="52" y="166"/>
                  <a:pt x="51" y="166"/>
                </a:cubicBezTo>
                <a:cubicBezTo>
                  <a:pt x="49" y="165"/>
                  <a:pt x="48" y="162"/>
                  <a:pt x="48" y="160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" y="100"/>
                  <a:pt x="4" y="100"/>
                  <a:pt x="4" y="100"/>
                </a:cubicBezTo>
                <a:cubicBezTo>
                  <a:pt x="2" y="100"/>
                  <a:pt x="1" y="98"/>
                  <a:pt x="0" y="95"/>
                </a:cubicBezTo>
                <a:cubicBezTo>
                  <a:pt x="0" y="93"/>
                  <a:pt x="1" y="91"/>
                  <a:pt x="3" y="90"/>
                </a:cubicBezTo>
                <a:cubicBezTo>
                  <a:pt x="157" y="1"/>
                  <a:pt x="157" y="1"/>
                  <a:pt x="157" y="1"/>
                </a:cubicBezTo>
                <a:cubicBezTo>
                  <a:pt x="159" y="0"/>
                  <a:pt x="162" y="0"/>
                  <a:pt x="163" y="1"/>
                </a:cubicBezTo>
                <a:cubicBezTo>
                  <a:pt x="165" y="3"/>
                  <a:pt x="166" y="5"/>
                  <a:pt x="166" y="7"/>
                </a:cubicBezTo>
                <a:close/>
                <a:moveTo>
                  <a:pt x="152" y="18"/>
                </a:moveTo>
                <a:cubicBezTo>
                  <a:pt x="20" y="94"/>
                  <a:pt x="20" y="94"/>
                  <a:pt x="20" y="94"/>
                </a:cubicBezTo>
                <a:cubicBezTo>
                  <a:pt x="51" y="107"/>
                  <a:pt x="51" y="107"/>
                  <a:pt x="51" y="107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86" y="121"/>
                  <a:pt x="86" y="121"/>
                  <a:pt x="86" y="121"/>
                </a:cubicBezTo>
                <a:cubicBezTo>
                  <a:pt x="132" y="140"/>
                  <a:pt x="132" y="140"/>
                  <a:pt x="132" y="140"/>
                </a:cubicBezTo>
                <a:lnTo>
                  <a:pt x="152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7" name="Freeform 158"/>
          <p:cNvSpPr/>
          <p:nvPr/>
        </p:nvSpPr>
        <p:spPr bwMode="auto">
          <a:xfrm>
            <a:off x="4149441" y="2526519"/>
            <a:ext cx="205926" cy="123793"/>
          </a:xfrm>
          <a:custGeom>
            <a:avLst/>
            <a:gdLst>
              <a:gd name="T0" fmla="*/ 150 w 177"/>
              <a:gd name="T1" fmla="*/ 62 h 106"/>
              <a:gd name="T2" fmla="*/ 118 w 177"/>
              <a:gd name="T3" fmla="*/ 65 h 106"/>
              <a:gd name="T4" fmla="*/ 97 w 177"/>
              <a:gd name="T5" fmla="*/ 71 h 106"/>
              <a:gd name="T6" fmla="*/ 91 w 177"/>
              <a:gd name="T7" fmla="*/ 71 h 106"/>
              <a:gd name="T8" fmla="*/ 64 w 177"/>
              <a:gd name="T9" fmla="*/ 103 h 106"/>
              <a:gd name="T10" fmla="*/ 71 w 177"/>
              <a:gd name="T11" fmla="*/ 103 h 106"/>
              <a:gd name="T12" fmla="*/ 77 w 177"/>
              <a:gd name="T13" fmla="*/ 105 h 106"/>
              <a:gd name="T14" fmla="*/ 71 w 177"/>
              <a:gd name="T15" fmla="*/ 106 h 106"/>
              <a:gd name="T16" fmla="*/ 62 w 177"/>
              <a:gd name="T17" fmla="*/ 106 h 106"/>
              <a:gd name="T18" fmla="*/ 47 w 177"/>
              <a:gd name="T19" fmla="*/ 106 h 106"/>
              <a:gd name="T20" fmla="*/ 41 w 177"/>
              <a:gd name="T21" fmla="*/ 106 h 106"/>
              <a:gd name="T22" fmla="*/ 41 w 177"/>
              <a:gd name="T23" fmla="*/ 103 h 106"/>
              <a:gd name="T24" fmla="*/ 47 w 177"/>
              <a:gd name="T25" fmla="*/ 103 h 106"/>
              <a:gd name="T26" fmla="*/ 47 w 177"/>
              <a:gd name="T27" fmla="*/ 65 h 106"/>
              <a:gd name="T28" fmla="*/ 32 w 177"/>
              <a:gd name="T29" fmla="*/ 65 h 106"/>
              <a:gd name="T30" fmla="*/ 14 w 177"/>
              <a:gd name="T31" fmla="*/ 86 h 106"/>
              <a:gd name="T32" fmla="*/ 6 w 177"/>
              <a:gd name="T33" fmla="*/ 86 h 106"/>
              <a:gd name="T34" fmla="*/ 3 w 177"/>
              <a:gd name="T35" fmla="*/ 83 h 106"/>
              <a:gd name="T36" fmla="*/ 3 w 177"/>
              <a:gd name="T37" fmla="*/ 65 h 106"/>
              <a:gd name="T38" fmla="*/ 6 w 177"/>
              <a:gd name="T39" fmla="*/ 65 h 106"/>
              <a:gd name="T40" fmla="*/ 6 w 177"/>
              <a:gd name="T41" fmla="*/ 62 h 106"/>
              <a:gd name="T42" fmla="*/ 17 w 177"/>
              <a:gd name="T43" fmla="*/ 62 h 106"/>
              <a:gd name="T44" fmla="*/ 17 w 177"/>
              <a:gd name="T45" fmla="*/ 61 h 106"/>
              <a:gd name="T46" fmla="*/ 0 w 177"/>
              <a:gd name="T47" fmla="*/ 59 h 106"/>
              <a:gd name="T48" fmla="*/ 0 w 177"/>
              <a:gd name="T49" fmla="*/ 47 h 106"/>
              <a:gd name="T50" fmla="*/ 17 w 177"/>
              <a:gd name="T51" fmla="*/ 45 h 106"/>
              <a:gd name="T52" fmla="*/ 17 w 177"/>
              <a:gd name="T53" fmla="*/ 44 h 106"/>
              <a:gd name="T54" fmla="*/ 6 w 177"/>
              <a:gd name="T55" fmla="*/ 44 h 106"/>
              <a:gd name="T56" fmla="*/ 6 w 177"/>
              <a:gd name="T57" fmla="*/ 41 h 106"/>
              <a:gd name="T58" fmla="*/ 3 w 177"/>
              <a:gd name="T59" fmla="*/ 41 h 106"/>
              <a:gd name="T60" fmla="*/ 3 w 177"/>
              <a:gd name="T61" fmla="*/ 23 h 106"/>
              <a:gd name="T62" fmla="*/ 6 w 177"/>
              <a:gd name="T63" fmla="*/ 21 h 106"/>
              <a:gd name="T64" fmla="*/ 14 w 177"/>
              <a:gd name="T65" fmla="*/ 21 h 106"/>
              <a:gd name="T66" fmla="*/ 32 w 177"/>
              <a:gd name="T67" fmla="*/ 41 h 106"/>
              <a:gd name="T68" fmla="*/ 47 w 177"/>
              <a:gd name="T69" fmla="*/ 41 h 106"/>
              <a:gd name="T70" fmla="*/ 47 w 177"/>
              <a:gd name="T71" fmla="*/ 3 h 106"/>
              <a:gd name="T72" fmla="*/ 41 w 177"/>
              <a:gd name="T73" fmla="*/ 3 h 106"/>
              <a:gd name="T74" fmla="*/ 41 w 177"/>
              <a:gd name="T75" fmla="*/ 0 h 106"/>
              <a:gd name="T76" fmla="*/ 47 w 177"/>
              <a:gd name="T77" fmla="*/ 0 h 106"/>
              <a:gd name="T78" fmla="*/ 62 w 177"/>
              <a:gd name="T79" fmla="*/ 0 h 106"/>
              <a:gd name="T80" fmla="*/ 71 w 177"/>
              <a:gd name="T81" fmla="*/ 0 h 106"/>
              <a:gd name="T82" fmla="*/ 77 w 177"/>
              <a:gd name="T83" fmla="*/ 1 h 106"/>
              <a:gd name="T84" fmla="*/ 71 w 177"/>
              <a:gd name="T85" fmla="*/ 3 h 106"/>
              <a:gd name="T86" fmla="*/ 64 w 177"/>
              <a:gd name="T87" fmla="*/ 3 h 106"/>
              <a:gd name="T88" fmla="*/ 91 w 177"/>
              <a:gd name="T89" fmla="*/ 35 h 106"/>
              <a:gd name="T90" fmla="*/ 97 w 177"/>
              <a:gd name="T91" fmla="*/ 35 h 106"/>
              <a:gd name="T92" fmla="*/ 118 w 177"/>
              <a:gd name="T93" fmla="*/ 41 h 106"/>
              <a:gd name="T94" fmla="*/ 150 w 177"/>
              <a:gd name="T95" fmla="*/ 44 h 106"/>
              <a:gd name="T96" fmla="*/ 177 w 177"/>
              <a:gd name="T97" fmla="*/ 53 h 106"/>
              <a:gd name="T98" fmla="*/ 150 w 177"/>
              <a:gd name="T99" fmla="*/ 6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7" h="106">
                <a:moveTo>
                  <a:pt x="150" y="62"/>
                </a:moveTo>
                <a:cubicBezTo>
                  <a:pt x="118" y="65"/>
                  <a:pt x="118" y="65"/>
                  <a:pt x="118" y="65"/>
                </a:cubicBezTo>
                <a:cubicBezTo>
                  <a:pt x="97" y="71"/>
                  <a:pt x="97" y="71"/>
                  <a:pt x="97" y="71"/>
                </a:cubicBezTo>
                <a:cubicBezTo>
                  <a:pt x="91" y="71"/>
                  <a:pt x="91" y="71"/>
                  <a:pt x="91" y="71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4" y="103"/>
                  <a:pt x="77" y="104"/>
                  <a:pt x="77" y="105"/>
                </a:cubicBezTo>
                <a:cubicBezTo>
                  <a:pt x="77" y="106"/>
                  <a:pt x="74" y="106"/>
                  <a:pt x="71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47" y="106"/>
                  <a:pt x="47" y="106"/>
                  <a:pt x="47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03"/>
                  <a:pt x="41" y="103"/>
                  <a:pt x="41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65"/>
                  <a:pt x="47" y="65"/>
                  <a:pt x="47" y="65"/>
                </a:cubicBezTo>
                <a:cubicBezTo>
                  <a:pt x="32" y="65"/>
                  <a:pt x="32" y="65"/>
                  <a:pt x="32" y="65"/>
                </a:cubicBezTo>
                <a:cubicBezTo>
                  <a:pt x="14" y="86"/>
                  <a:pt x="14" y="86"/>
                  <a:pt x="14" y="86"/>
                </a:cubicBezTo>
                <a:cubicBezTo>
                  <a:pt x="6" y="86"/>
                  <a:pt x="6" y="86"/>
                  <a:pt x="6" y="86"/>
                </a:cubicBezTo>
                <a:cubicBezTo>
                  <a:pt x="3" y="83"/>
                  <a:pt x="3" y="83"/>
                  <a:pt x="3" y="83"/>
                </a:cubicBezTo>
                <a:cubicBezTo>
                  <a:pt x="3" y="65"/>
                  <a:pt x="3" y="65"/>
                  <a:pt x="3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62"/>
                  <a:pt x="6" y="62"/>
                  <a:pt x="6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1"/>
                  <a:pt x="17" y="61"/>
                  <a:pt x="17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7"/>
                  <a:pt x="0" y="47"/>
                  <a:pt x="0" y="47"/>
                </a:cubicBezTo>
                <a:cubicBezTo>
                  <a:pt x="17" y="45"/>
                  <a:pt x="17" y="45"/>
                  <a:pt x="17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23"/>
                  <a:pt x="3" y="23"/>
                  <a:pt x="3" y="23"/>
                </a:cubicBezTo>
                <a:cubicBezTo>
                  <a:pt x="6" y="21"/>
                  <a:pt x="6" y="21"/>
                  <a:pt x="6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32" y="41"/>
                  <a:pt x="32" y="41"/>
                  <a:pt x="32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"/>
                  <a:pt x="47" y="3"/>
                  <a:pt x="47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0"/>
                  <a:pt x="41" y="0"/>
                  <a:pt x="4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4" y="0"/>
                  <a:pt x="77" y="0"/>
                  <a:pt x="77" y="1"/>
                </a:cubicBezTo>
                <a:cubicBezTo>
                  <a:pt x="77" y="2"/>
                  <a:pt x="74" y="3"/>
                  <a:pt x="71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91" y="35"/>
                  <a:pt x="91" y="35"/>
                  <a:pt x="91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77" y="50"/>
                  <a:pt x="177" y="53"/>
                  <a:pt x="177" y="53"/>
                </a:cubicBezTo>
                <a:cubicBezTo>
                  <a:pt x="177" y="53"/>
                  <a:pt x="177" y="56"/>
                  <a:pt x="150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8" name="Freeform 159"/>
          <p:cNvSpPr>
            <a:spLocks noEditPoints="1"/>
          </p:cNvSpPr>
          <p:nvPr/>
        </p:nvSpPr>
        <p:spPr bwMode="auto">
          <a:xfrm>
            <a:off x="4402979" y="2513426"/>
            <a:ext cx="233303" cy="151170"/>
          </a:xfrm>
          <a:custGeom>
            <a:avLst/>
            <a:gdLst>
              <a:gd name="T0" fmla="*/ 32 w 201"/>
              <a:gd name="T1" fmla="*/ 86 h 130"/>
              <a:gd name="T2" fmla="*/ 21 w 201"/>
              <a:gd name="T3" fmla="*/ 86 h 130"/>
              <a:gd name="T4" fmla="*/ 21 w 201"/>
              <a:gd name="T5" fmla="*/ 80 h 130"/>
              <a:gd name="T6" fmla="*/ 15 w 201"/>
              <a:gd name="T7" fmla="*/ 80 h 130"/>
              <a:gd name="T8" fmla="*/ 12 w 201"/>
              <a:gd name="T9" fmla="*/ 72 h 130"/>
              <a:gd name="T10" fmla="*/ 12 w 201"/>
              <a:gd name="T11" fmla="*/ 68 h 130"/>
              <a:gd name="T12" fmla="*/ 0 w 201"/>
              <a:gd name="T13" fmla="*/ 65 h 130"/>
              <a:gd name="T14" fmla="*/ 12 w 201"/>
              <a:gd name="T15" fmla="*/ 62 h 130"/>
              <a:gd name="T16" fmla="*/ 12 w 201"/>
              <a:gd name="T17" fmla="*/ 58 h 130"/>
              <a:gd name="T18" fmla="*/ 15 w 201"/>
              <a:gd name="T19" fmla="*/ 50 h 130"/>
              <a:gd name="T20" fmla="*/ 21 w 201"/>
              <a:gd name="T21" fmla="*/ 50 h 130"/>
              <a:gd name="T22" fmla="*/ 21 w 201"/>
              <a:gd name="T23" fmla="*/ 44 h 130"/>
              <a:gd name="T24" fmla="*/ 32 w 201"/>
              <a:gd name="T25" fmla="*/ 44 h 130"/>
              <a:gd name="T26" fmla="*/ 57 w 201"/>
              <a:gd name="T27" fmla="*/ 50 h 130"/>
              <a:gd name="T28" fmla="*/ 160 w 201"/>
              <a:gd name="T29" fmla="*/ 50 h 130"/>
              <a:gd name="T30" fmla="*/ 177 w 201"/>
              <a:gd name="T31" fmla="*/ 53 h 130"/>
              <a:gd name="T32" fmla="*/ 201 w 201"/>
              <a:gd name="T33" fmla="*/ 65 h 130"/>
              <a:gd name="T34" fmla="*/ 177 w 201"/>
              <a:gd name="T35" fmla="*/ 77 h 130"/>
              <a:gd name="T36" fmla="*/ 160 w 201"/>
              <a:gd name="T37" fmla="*/ 80 h 130"/>
              <a:gd name="T38" fmla="*/ 57 w 201"/>
              <a:gd name="T39" fmla="*/ 80 h 130"/>
              <a:gd name="T40" fmla="*/ 32 w 201"/>
              <a:gd name="T41" fmla="*/ 86 h 130"/>
              <a:gd name="T42" fmla="*/ 30 w 201"/>
              <a:gd name="T43" fmla="*/ 43 h 130"/>
              <a:gd name="T44" fmla="*/ 38 w 201"/>
              <a:gd name="T45" fmla="*/ 0 h 130"/>
              <a:gd name="T46" fmla="*/ 47 w 201"/>
              <a:gd name="T47" fmla="*/ 0 h 130"/>
              <a:gd name="T48" fmla="*/ 62 w 201"/>
              <a:gd name="T49" fmla="*/ 6 h 130"/>
              <a:gd name="T50" fmla="*/ 89 w 201"/>
              <a:gd name="T51" fmla="*/ 33 h 130"/>
              <a:gd name="T52" fmla="*/ 109 w 201"/>
              <a:gd name="T53" fmla="*/ 41 h 130"/>
              <a:gd name="T54" fmla="*/ 151 w 201"/>
              <a:gd name="T55" fmla="*/ 49 h 130"/>
              <a:gd name="T56" fmla="*/ 58 w 201"/>
              <a:gd name="T57" fmla="*/ 49 h 130"/>
              <a:gd name="T58" fmla="*/ 32 w 201"/>
              <a:gd name="T59" fmla="*/ 43 h 130"/>
              <a:gd name="T60" fmla="*/ 30 w 201"/>
              <a:gd name="T61" fmla="*/ 43 h 130"/>
              <a:gd name="T62" fmla="*/ 151 w 201"/>
              <a:gd name="T63" fmla="*/ 81 h 130"/>
              <a:gd name="T64" fmla="*/ 109 w 201"/>
              <a:gd name="T65" fmla="*/ 89 h 130"/>
              <a:gd name="T66" fmla="*/ 89 w 201"/>
              <a:gd name="T67" fmla="*/ 98 h 130"/>
              <a:gd name="T68" fmla="*/ 62 w 201"/>
              <a:gd name="T69" fmla="*/ 124 h 130"/>
              <a:gd name="T70" fmla="*/ 47 w 201"/>
              <a:gd name="T71" fmla="*/ 130 h 130"/>
              <a:gd name="T72" fmla="*/ 38 w 201"/>
              <a:gd name="T73" fmla="*/ 130 h 130"/>
              <a:gd name="T74" fmla="*/ 30 w 201"/>
              <a:gd name="T75" fmla="*/ 87 h 130"/>
              <a:gd name="T76" fmla="*/ 32 w 201"/>
              <a:gd name="T77" fmla="*/ 87 h 130"/>
              <a:gd name="T78" fmla="*/ 58 w 201"/>
              <a:gd name="T79" fmla="*/ 81 h 130"/>
              <a:gd name="T80" fmla="*/ 151 w 201"/>
              <a:gd name="T81" fmla="*/ 81 h 130"/>
              <a:gd name="T82" fmla="*/ 165 w 201"/>
              <a:gd name="T83" fmla="*/ 65 h 130"/>
              <a:gd name="T84" fmla="*/ 161 w 201"/>
              <a:gd name="T85" fmla="*/ 74 h 130"/>
              <a:gd name="T86" fmla="*/ 168 w 201"/>
              <a:gd name="T87" fmla="*/ 76 h 130"/>
              <a:gd name="T88" fmla="*/ 174 w 201"/>
              <a:gd name="T89" fmla="*/ 65 h 130"/>
              <a:gd name="T90" fmla="*/ 168 w 201"/>
              <a:gd name="T91" fmla="*/ 54 h 130"/>
              <a:gd name="T92" fmla="*/ 161 w 201"/>
              <a:gd name="T93" fmla="*/ 57 h 130"/>
              <a:gd name="T94" fmla="*/ 165 w 201"/>
              <a:gd name="T95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1" h="130">
                <a:moveTo>
                  <a:pt x="32" y="86"/>
                </a:moveTo>
                <a:cubicBezTo>
                  <a:pt x="21" y="86"/>
                  <a:pt x="21" y="86"/>
                  <a:pt x="21" y="86"/>
                </a:cubicBezTo>
                <a:cubicBezTo>
                  <a:pt x="21" y="80"/>
                  <a:pt x="21" y="80"/>
                  <a:pt x="21" y="80"/>
                </a:cubicBezTo>
                <a:cubicBezTo>
                  <a:pt x="15" y="80"/>
                  <a:pt x="15" y="80"/>
                  <a:pt x="15" y="80"/>
                </a:cubicBezTo>
                <a:cubicBezTo>
                  <a:pt x="13" y="80"/>
                  <a:pt x="12" y="77"/>
                  <a:pt x="12" y="72"/>
                </a:cubicBezTo>
                <a:cubicBezTo>
                  <a:pt x="12" y="71"/>
                  <a:pt x="12" y="69"/>
                  <a:pt x="12" y="68"/>
                </a:cubicBezTo>
                <a:cubicBezTo>
                  <a:pt x="5" y="68"/>
                  <a:pt x="0" y="67"/>
                  <a:pt x="0" y="65"/>
                </a:cubicBezTo>
                <a:cubicBezTo>
                  <a:pt x="0" y="64"/>
                  <a:pt x="5" y="62"/>
                  <a:pt x="12" y="62"/>
                </a:cubicBezTo>
                <a:cubicBezTo>
                  <a:pt x="12" y="61"/>
                  <a:pt x="12" y="59"/>
                  <a:pt x="12" y="58"/>
                </a:cubicBezTo>
                <a:cubicBezTo>
                  <a:pt x="12" y="54"/>
                  <a:pt x="13" y="50"/>
                  <a:pt x="15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21" y="44"/>
                  <a:pt x="21" y="44"/>
                  <a:pt x="2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42" y="44"/>
                  <a:pt x="51" y="47"/>
                  <a:pt x="57" y="50"/>
                </a:cubicBezTo>
                <a:cubicBezTo>
                  <a:pt x="160" y="50"/>
                  <a:pt x="160" y="50"/>
                  <a:pt x="160" y="50"/>
                </a:cubicBezTo>
                <a:cubicBezTo>
                  <a:pt x="167" y="51"/>
                  <a:pt x="173" y="52"/>
                  <a:pt x="177" y="53"/>
                </a:cubicBezTo>
                <a:cubicBezTo>
                  <a:pt x="195" y="56"/>
                  <a:pt x="201" y="62"/>
                  <a:pt x="201" y="65"/>
                </a:cubicBezTo>
                <a:cubicBezTo>
                  <a:pt x="201" y="68"/>
                  <a:pt x="195" y="74"/>
                  <a:pt x="177" y="77"/>
                </a:cubicBezTo>
                <a:cubicBezTo>
                  <a:pt x="173" y="78"/>
                  <a:pt x="167" y="79"/>
                  <a:pt x="160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1" y="84"/>
                  <a:pt x="42" y="86"/>
                  <a:pt x="32" y="86"/>
                </a:cubicBezTo>
                <a:close/>
                <a:moveTo>
                  <a:pt x="30" y="43"/>
                </a:moveTo>
                <a:cubicBezTo>
                  <a:pt x="38" y="0"/>
                  <a:pt x="38" y="0"/>
                  <a:pt x="38" y="0"/>
                </a:cubicBezTo>
                <a:cubicBezTo>
                  <a:pt x="41" y="0"/>
                  <a:pt x="47" y="0"/>
                  <a:pt x="47" y="0"/>
                </a:cubicBezTo>
                <a:cubicBezTo>
                  <a:pt x="53" y="0"/>
                  <a:pt x="59" y="3"/>
                  <a:pt x="62" y="6"/>
                </a:cubicBezTo>
                <a:cubicBezTo>
                  <a:pt x="65" y="9"/>
                  <a:pt x="80" y="24"/>
                  <a:pt x="89" y="33"/>
                </a:cubicBezTo>
                <a:cubicBezTo>
                  <a:pt x="89" y="33"/>
                  <a:pt x="97" y="41"/>
                  <a:pt x="109" y="41"/>
                </a:cubicBezTo>
                <a:cubicBezTo>
                  <a:pt x="131" y="45"/>
                  <a:pt x="151" y="49"/>
                  <a:pt x="151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1" y="45"/>
                  <a:pt x="42" y="43"/>
                  <a:pt x="32" y="43"/>
                </a:cubicBezTo>
                <a:lnTo>
                  <a:pt x="30" y="43"/>
                </a:lnTo>
                <a:close/>
                <a:moveTo>
                  <a:pt x="151" y="81"/>
                </a:moveTo>
                <a:cubicBezTo>
                  <a:pt x="151" y="81"/>
                  <a:pt x="131" y="85"/>
                  <a:pt x="109" y="89"/>
                </a:cubicBezTo>
                <a:cubicBezTo>
                  <a:pt x="97" y="89"/>
                  <a:pt x="89" y="98"/>
                  <a:pt x="89" y="98"/>
                </a:cubicBezTo>
                <a:cubicBezTo>
                  <a:pt x="80" y="106"/>
                  <a:pt x="65" y="121"/>
                  <a:pt x="62" y="124"/>
                </a:cubicBezTo>
                <a:cubicBezTo>
                  <a:pt x="59" y="127"/>
                  <a:pt x="53" y="130"/>
                  <a:pt x="47" y="130"/>
                </a:cubicBezTo>
                <a:cubicBezTo>
                  <a:pt x="47" y="130"/>
                  <a:pt x="41" y="130"/>
                  <a:pt x="38" y="130"/>
                </a:cubicBezTo>
                <a:cubicBezTo>
                  <a:pt x="30" y="87"/>
                  <a:pt x="30" y="87"/>
                  <a:pt x="30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42" y="87"/>
                  <a:pt x="51" y="85"/>
                  <a:pt x="58" y="81"/>
                </a:cubicBezTo>
                <a:lnTo>
                  <a:pt x="151" y="81"/>
                </a:lnTo>
                <a:close/>
                <a:moveTo>
                  <a:pt x="165" y="65"/>
                </a:moveTo>
                <a:cubicBezTo>
                  <a:pt x="165" y="68"/>
                  <a:pt x="164" y="72"/>
                  <a:pt x="161" y="74"/>
                </a:cubicBezTo>
                <a:cubicBezTo>
                  <a:pt x="168" y="76"/>
                  <a:pt x="168" y="76"/>
                  <a:pt x="168" y="76"/>
                </a:cubicBezTo>
                <a:cubicBezTo>
                  <a:pt x="172" y="74"/>
                  <a:pt x="174" y="70"/>
                  <a:pt x="174" y="65"/>
                </a:cubicBezTo>
                <a:cubicBezTo>
                  <a:pt x="174" y="61"/>
                  <a:pt x="172" y="56"/>
                  <a:pt x="168" y="54"/>
                </a:cubicBezTo>
                <a:cubicBezTo>
                  <a:pt x="161" y="57"/>
                  <a:pt x="161" y="57"/>
                  <a:pt x="161" y="57"/>
                </a:cubicBezTo>
                <a:cubicBezTo>
                  <a:pt x="164" y="59"/>
                  <a:pt x="165" y="62"/>
                  <a:pt x="165" y="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9" name="Freeform 160"/>
          <p:cNvSpPr>
            <a:spLocks noEditPoints="1"/>
          </p:cNvSpPr>
          <p:nvPr/>
        </p:nvSpPr>
        <p:spPr bwMode="auto">
          <a:xfrm>
            <a:off x="486842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66 h 142"/>
              <a:gd name="T12" fmla="*/ 117 w 142"/>
              <a:gd name="T13" fmla="*/ 58 h 142"/>
              <a:gd name="T14" fmla="*/ 108 w 142"/>
              <a:gd name="T15" fmla="*/ 48 h 142"/>
              <a:gd name="T16" fmla="*/ 99 w 142"/>
              <a:gd name="T17" fmla="*/ 48 h 142"/>
              <a:gd name="T18" fmla="*/ 71 w 142"/>
              <a:gd name="T19" fmla="*/ 77 h 142"/>
              <a:gd name="T20" fmla="*/ 43 w 142"/>
              <a:gd name="T21" fmla="*/ 48 h 142"/>
              <a:gd name="T22" fmla="*/ 34 w 142"/>
              <a:gd name="T23" fmla="*/ 48 h 142"/>
              <a:gd name="T24" fmla="*/ 25 w 142"/>
              <a:gd name="T25" fmla="*/ 58 h 142"/>
              <a:gd name="T26" fmla="*/ 25 w 142"/>
              <a:gd name="T27" fmla="*/ 66 h 142"/>
              <a:gd name="T28" fmla="*/ 67 w 142"/>
              <a:gd name="T29" fmla="*/ 108 h 142"/>
              <a:gd name="T30" fmla="*/ 75 w 142"/>
              <a:gd name="T31" fmla="*/ 108 h 142"/>
              <a:gd name="T32" fmla="*/ 117 w 142"/>
              <a:gd name="T33" fmla="*/ 6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66"/>
                </a:moveTo>
                <a:cubicBezTo>
                  <a:pt x="120" y="64"/>
                  <a:pt x="120" y="60"/>
                  <a:pt x="117" y="5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05" y="46"/>
                  <a:pt x="102" y="46"/>
                  <a:pt x="99" y="48"/>
                </a:cubicBezTo>
                <a:cubicBezTo>
                  <a:pt x="71" y="77"/>
                  <a:pt x="71" y="77"/>
                  <a:pt x="71" y="77"/>
                </a:cubicBezTo>
                <a:cubicBezTo>
                  <a:pt x="43" y="48"/>
                  <a:pt x="43" y="48"/>
                  <a:pt x="43" y="48"/>
                </a:cubicBezTo>
                <a:cubicBezTo>
                  <a:pt x="40" y="46"/>
                  <a:pt x="37" y="46"/>
                  <a:pt x="34" y="48"/>
                </a:cubicBezTo>
                <a:cubicBezTo>
                  <a:pt x="25" y="58"/>
                  <a:pt x="25" y="58"/>
                  <a:pt x="25" y="58"/>
                </a:cubicBezTo>
                <a:cubicBezTo>
                  <a:pt x="23" y="60"/>
                  <a:pt x="23" y="64"/>
                  <a:pt x="25" y="66"/>
                </a:cubicBezTo>
                <a:cubicBezTo>
                  <a:pt x="67" y="108"/>
                  <a:pt x="67" y="108"/>
                  <a:pt x="67" y="108"/>
                </a:cubicBezTo>
                <a:cubicBezTo>
                  <a:pt x="69" y="110"/>
                  <a:pt x="73" y="110"/>
                  <a:pt x="75" y="108"/>
                </a:cubicBezTo>
                <a:lnTo>
                  <a:pt x="117" y="6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Freeform 161"/>
          <p:cNvSpPr>
            <a:spLocks noEditPoints="1"/>
          </p:cNvSpPr>
          <p:nvPr/>
        </p:nvSpPr>
        <p:spPr bwMode="auto">
          <a:xfrm>
            <a:off x="693958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93 w 142"/>
              <a:gd name="T11" fmla="*/ 108 h 142"/>
              <a:gd name="T12" fmla="*/ 93 w 142"/>
              <a:gd name="T13" fmla="*/ 99 h 142"/>
              <a:gd name="T14" fmla="*/ 65 w 142"/>
              <a:gd name="T15" fmla="*/ 71 h 142"/>
              <a:gd name="T16" fmla="*/ 93 w 142"/>
              <a:gd name="T17" fmla="*/ 43 h 142"/>
              <a:gd name="T18" fmla="*/ 93 w 142"/>
              <a:gd name="T19" fmla="*/ 34 h 142"/>
              <a:gd name="T20" fmla="*/ 84 w 142"/>
              <a:gd name="T21" fmla="*/ 25 h 142"/>
              <a:gd name="T22" fmla="*/ 75 w 142"/>
              <a:gd name="T23" fmla="*/ 25 h 142"/>
              <a:gd name="T24" fmla="*/ 33 w 142"/>
              <a:gd name="T25" fmla="*/ 67 h 142"/>
              <a:gd name="T26" fmla="*/ 33 w 142"/>
              <a:gd name="T27" fmla="*/ 75 h 142"/>
              <a:gd name="T28" fmla="*/ 75 w 142"/>
              <a:gd name="T29" fmla="*/ 117 h 142"/>
              <a:gd name="T30" fmla="*/ 84 w 142"/>
              <a:gd name="T31" fmla="*/ 117 h 142"/>
              <a:gd name="T32" fmla="*/ 93 w 142"/>
              <a:gd name="T33" fmla="*/ 10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93" y="108"/>
                </a:moveTo>
                <a:cubicBezTo>
                  <a:pt x="95" y="105"/>
                  <a:pt x="95" y="102"/>
                  <a:pt x="93" y="99"/>
                </a:cubicBezTo>
                <a:cubicBezTo>
                  <a:pt x="65" y="71"/>
                  <a:pt x="65" y="71"/>
                  <a:pt x="65" y="71"/>
                </a:cubicBezTo>
                <a:cubicBezTo>
                  <a:pt x="93" y="43"/>
                  <a:pt x="93" y="43"/>
                  <a:pt x="93" y="43"/>
                </a:cubicBezTo>
                <a:cubicBezTo>
                  <a:pt x="95" y="40"/>
                  <a:pt x="95" y="37"/>
                  <a:pt x="93" y="34"/>
                </a:cubicBezTo>
                <a:cubicBezTo>
                  <a:pt x="84" y="25"/>
                  <a:pt x="84" y="25"/>
                  <a:pt x="84" y="25"/>
                </a:cubicBezTo>
                <a:cubicBezTo>
                  <a:pt x="81" y="22"/>
                  <a:pt x="78" y="22"/>
                  <a:pt x="75" y="25"/>
                </a:cubicBezTo>
                <a:cubicBezTo>
                  <a:pt x="33" y="67"/>
                  <a:pt x="33" y="67"/>
                  <a:pt x="33" y="67"/>
                </a:cubicBezTo>
                <a:cubicBezTo>
                  <a:pt x="31" y="69"/>
                  <a:pt x="31" y="73"/>
                  <a:pt x="33" y="75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78" y="119"/>
                  <a:pt x="81" y="119"/>
                  <a:pt x="84" y="117"/>
                </a:cubicBezTo>
                <a:lnTo>
                  <a:pt x="93" y="10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Freeform 162"/>
          <p:cNvSpPr>
            <a:spLocks noEditPoints="1"/>
          </p:cNvSpPr>
          <p:nvPr/>
        </p:nvSpPr>
        <p:spPr bwMode="auto">
          <a:xfrm>
            <a:off x="901072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08 w 142"/>
              <a:gd name="T11" fmla="*/ 75 h 142"/>
              <a:gd name="T12" fmla="*/ 108 w 142"/>
              <a:gd name="T13" fmla="*/ 67 h 142"/>
              <a:gd name="T14" fmla="*/ 66 w 142"/>
              <a:gd name="T15" fmla="*/ 25 h 142"/>
              <a:gd name="T16" fmla="*/ 58 w 142"/>
              <a:gd name="T17" fmla="*/ 25 h 142"/>
              <a:gd name="T18" fmla="*/ 49 w 142"/>
              <a:gd name="T19" fmla="*/ 34 h 142"/>
              <a:gd name="T20" fmla="*/ 49 w 142"/>
              <a:gd name="T21" fmla="*/ 43 h 142"/>
              <a:gd name="T22" fmla="*/ 77 w 142"/>
              <a:gd name="T23" fmla="*/ 71 h 142"/>
              <a:gd name="T24" fmla="*/ 49 w 142"/>
              <a:gd name="T25" fmla="*/ 99 h 142"/>
              <a:gd name="T26" fmla="*/ 49 w 142"/>
              <a:gd name="T27" fmla="*/ 108 h 142"/>
              <a:gd name="T28" fmla="*/ 58 w 142"/>
              <a:gd name="T29" fmla="*/ 117 h 142"/>
              <a:gd name="T30" fmla="*/ 66 w 142"/>
              <a:gd name="T31" fmla="*/ 117 h 142"/>
              <a:gd name="T32" fmla="*/ 108 w 142"/>
              <a:gd name="T33" fmla="*/ 7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08" y="75"/>
                </a:moveTo>
                <a:cubicBezTo>
                  <a:pt x="111" y="73"/>
                  <a:pt x="111" y="69"/>
                  <a:pt x="108" y="67"/>
                </a:cubicBezTo>
                <a:cubicBezTo>
                  <a:pt x="66" y="25"/>
                  <a:pt x="66" y="25"/>
                  <a:pt x="66" y="25"/>
                </a:cubicBezTo>
                <a:cubicBezTo>
                  <a:pt x="64" y="22"/>
                  <a:pt x="60" y="22"/>
                  <a:pt x="58" y="25"/>
                </a:cubicBezTo>
                <a:cubicBezTo>
                  <a:pt x="49" y="34"/>
                  <a:pt x="49" y="34"/>
                  <a:pt x="49" y="34"/>
                </a:cubicBezTo>
                <a:cubicBezTo>
                  <a:pt x="46" y="37"/>
                  <a:pt x="46" y="40"/>
                  <a:pt x="49" y="43"/>
                </a:cubicBezTo>
                <a:cubicBezTo>
                  <a:pt x="77" y="71"/>
                  <a:pt x="77" y="71"/>
                  <a:pt x="77" y="71"/>
                </a:cubicBezTo>
                <a:cubicBezTo>
                  <a:pt x="49" y="99"/>
                  <a:pt x="49" y="99"/>
                  <a:pt x="49" y="99"/>
                </a:cubicBezTo>
                <a:cubicBezTo>
                  <a:pt x="46" y="102"/>
                  <a:pt x="46" y="105"/>
                  <a:pt x="49" y="108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0" y="119"/>
                  <a:pt x="64" y="119"/>
                  <a:pt x="66" y="117"/>
                </a:cubicBezTo>
                <a:lnTo>
                  <a:pt x="108" y="7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Freeform 163"/>
          <p:cNvSpPr>
            <a:spLocks noEditPoints="1"/>
          </p:cNvSpPr>
          <p:nvPr/>
        </p:nvSpPr>
        <p:spPr bwMode="auto">
          <a:xfrm>
            <a:off x="110937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84 h 142"/>
              <a:gd name="T12" fmla="*/ 117 w 142"/>
              <a:gd name="T13" fmla="*/ 76 h 142"/>
              <a:gd name="T14" fmla="*/ 75 w 142"/>
              <a:gd name="T15" fmla="*/ 34 h 142"/>
              <a:gd name="T16" fmla="*/ 66 w 142"/>
              <a:gd name="T17" fmla="*/ 34 h 142"/>
              <a:gd name="T18" fmla="*/ 24 w 142"/>
              <a:gd name="T19" fmla="*/ 76 h 142"/>
              <a:gd name="T20" fmla="*/ 24 w 142"/>
              <a:gd name="T21" fmla="*/ 84 h 142"/>
              <a:gd name="T22" fmla="*/ 34 w 142"/>
              <a:gd name="T23" fmla="*/ 93 h 142"/>
              <a:gd name="T24" fmla="*/ 42 w 142"/>
              <a:gd name="T25" fmla="*/ 93 h 142"/>
              <a:gd name="T26" fmla="*/ 71 w 142"/>
              <a:gd name="T27" fmla="*/ 65 h 142"/>
              <a:gd name="T28" fmla="*/ 99 w 142"/>
              <a:gd name="T29" fmla="*/ 93 h 142"/>
              <a:gd name="T30" fmla="*/ 107 w 142"/>
              <a:gd name="T31" fmla="*/ 93 h 142"/>
              <a:gd name="T32" fmla="*/ 117 w 142"/>
              <a:gd name="T33" fmla="*/ 8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84"/>
                </a:moveTo>
                <a:cubicBezTo>
                  <a:pt x="119" y="82"/>
                  <a:pt x="119" y="78"/>
                  <a:pt x="117" y="76"/>
                </a:cubicBezTo>
                <a:cubicBezTo>
                  <a:pt x="75" y="34"/>
                  <a:pt x="75" y="34"/>
                  <a:pt x="75" y="34"/>
                </a:cubicBezTo>
                <a:cubicBezTo>
                  <a:pt x="72" y="31"/>
                  <a:pt x="69" y="31"/>
                  <a:pt x="66" y="34"/>
                </a:cubicBezTo>
                <a:cubicBezTo>
                  <a:pt x="24" y="76"/>
                  <a:pt x="24" y="76"/>
                  <a:pt x="24" y="76"/>
                </a:cubicBezTo>
                <a:cubicBezTo>
                  <a:pt x="22" y="78"/>
                  <a:pt x="22" y="82"/>
                  <a:pt x="24" y="84"/>
                </a:cubicBezTo>
                <a:cubicBezTo>
                  <a:pt x="34" y="93"/>
                  <a:pt x="34" y="93"/>
                  <a:pt x="34" y="93"/>
                </a:cubicBezTo>
                <a:cubicBezTo>
                  <a:pt x="36" y="96"/>
                  <a:pt x="40" y="96"/>
                  <a:pt x="42" y="93"/>
                </a:cubicBezTo>
                <a:cubicBezTo>
                  <a:pt x="71" y="65"/>
                  <a:pt x="71" y="65"/>
                  <a:pt x="71" y="6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1" y="96"/>
                  <a:pt x="105" y="96"/>
                  <a:pt x="107" y="93"/>
                </a:cubicBezTo>
                <a:lnTo>
                  <a:pt x="117" y="8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Oval 164"/>
          <p:cNvSpPr>
            <a:spLocks noChangeArrowheads="1"/>
          </p:cNvSpPr>
          <p:nvPr/>
        </p:nvSpPr>
        <p:spPr bwMode="auto">
          <a:xfrm>
            <a:off x="1360534" y="2959795"/>
            <a:ext cx="164264" cy="165454"/>
          </a:xfrm>
          <a:prstGeom prst="ellipse">
            <a:avLst/>
          </a:pr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Freeform 165"/>
          <p:cNvSpPr>
            <a:spLocks noEditPoints="1"/>
          </p:cNvSpPr>
          <p:nvPr/>
        </p:nvSpPr>
        <p:spPr bwMode="auto">
          <a:xfrm>
            <a:off x="1566460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2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ubicBezTo>
                  <a:pt x="44" y="21"/>
                  <a:pt x="21" y="43"/>
                  <a:pt x="21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5" name="Freeform 166"/>
          <p:cNvSpPr/>
          <p:nvPr/>
        </p:nvSpPr>
        <p:spPr bwMode="auto">
          <a:xfrm>
            <a:off x="1774764" y="2946700"/>
            <a:ext cx="191641" cy="191641"/>
          </a:xfrm>
          <a:custGeom>
            <a:avLst/>
            <a:gdLst>
              <a:gd name="T0" fmla="*/ 83 w 165"/>
              <a:gd name="T1" fmla="*/ 165 h 165"/>
              <a:gd name="T2" fmla="*/ 0 w 165"/>
              <a:gd name="T3" fmla="*/ 82 h 165"/>
              <a:gd name="T4" fmla="*/ 71 w 165"/>
              <a:gd name="T5" fmla="*/ 0 h 165"/>
              <a:gd name="T6" fmla="*/ 71 w 165"/>
              <a:gd name="T7" fmla="*/ 24 h 165"/>
              <a:gd name="T8" fmla="*/ 24 w 165"/>
              <a:gd name="T9" fmla="*/ 82 h 165"/>
              <a:gd name="T10" fmla="*/ 83 w 165"/>
              <a:gd name="T11" fmla="*/ 141 h 165"/>
              <a:gd name="T12" fmla="*/ 142 w 165"/>
              <a:gd name="T13" fmla="*/ 82 h 165"/>
              <a:gd name="T14" fmla="*/ 94 w 165"/>
              <a:gd name="T15" fmla="*/ 24 h 165"/>
              <a:gd name="T16" fmla="*/ 94 w 165"/>
              <a:gd name="T17" fmla="*/ 0 h 165"/>
              <a:gd name="T18" fmla="*/ 165 w 165"/>
              <a:gd name="T19" fmla="*/ 82 h 165"/>
              <a:gd name="T20" fmla="*/ 83 w 165"/>
              <a:gd name="T21" fmla="*/ 1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" h="165">
                <a:moveTo>
                  <a:pt x="83" y="165"/>
                </a:moveTo>
                <a:cubicBezTo>
                  <a:pt x="37" y="165"/>
                  <a:pt x="0" y="128"/>
                  <a:pt x="0" y="82"/>
                </a:cubicBezTo>
                <a:cubicBezTo>
                  <a:pt x="0" y="40"/>
                  <a:pt x="31" y="6"/>
                  <a:pt x="71" y="0"/>
                </a:cubicBezTo>
                <a:cubicBezTo>
                  <a:pt x="71" y="24"/>
                  <a:pt x="71" y="24"/>
                  <a:pt x="71" y="24"/>
                </a:cubicBezTo>
                <a:cubicBezTo>
                  <a:pt x="44" y="29"/>
                  <a:pt x="24" y="53"/>
                  <a:pt x="24" y="82"/>
                </a:cubicBezTo>
                <a:cubicBezTo>
                  <a:pt x="24" y="115"/>
                  <a:pt x="50" y="141"/>
                  <a:pt x="83" y="141"/>
                </a:cubicBezTo>
                <a:cubicBezTo>
                  <a:pt x="115" y="141"/>
                  <a:pt x="142" y="115"/>
                  <a:pt x="142" y="82"/>
                </a:cubicBezTo>
                <a:cubicBezTo>
                  <a:pt x="142" y="53"/>
                  <a:pt x="121" y="29"/>
                  <a:pt x="94" y="24"/>
                </a:cubicBezTo>
                <a:cubicBezTo>
                  <a:pt x="94" y="0"/>
                  <a:pt x="94" y="0"/>
                  <a:pt x="94" y="0"/>
                </a:cubicBezTo>
                <a:cubicBezTo>
                  <a:pt x="135" y="6"/>
                  <a:pt x="165" y="40"/>
                  <a:pt x="165" y="82"/>
                </a:cubicBezTo>
                <a:cubicBezTo>
                  <a:pt x="165" y="128"/>
                  <a:pt x="128" y="165"/>
                  <a:pt x="83" y="16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6" name="Freeform 167"/>
          <p:cNvSpPr>
            <a:spLocks noEditPoints="1"/>
          </p:cNvSpPr>
          <p:nvPr/>
        </p:nvSpPr>
        <p:spPr bwMode="auto">
          <a:xfrm>
            <a:off x="2009256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2 w 142"/>
              <a:gd name="T11" fmla="*/ 71 h 142"/>
              <a:gd name="T12" fmla="*/ 71 w 142"/>
              <a:gd name="T13" fmla="*/ 130 h 142"/>
              <a:gd name="T14" fmla="*/ 130 w 142"/>
              <a:gd name="T15" fmla="*/ 71 h 142"/>
              <a:gd name="T16" fmla="*/ 71 w 142"/>
              <a:gd name="T17" fmla="*/ 12 h 142"/>
              <a:gd name="T18" fmla="*/ 12 w 142"/>
              <a:gd name="T19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2" y="71"/>
                </a:moveTo>
                <a:cubicBezTo>
                  <a:pt x="12" y="104"/>
                  <a:pt x="39" y="130"/>
                  <a:pt x="71" y="130"/>
                </a:cubicBezTo>
                <a:cubicBezTo>
                  <a:pt x="104" y="130"/>
                  <a:pt x="130" y="104"/>
                  <a:pt x="130" y="71"/>
                </a:cubicBezTo>
                <a:cubicBezTo>
                  <a:pt x="130" y="38"/>
                  <a:pt x="104" y="12"/>
                  <a:pt x="71" y="12"/>
                </a:cubicBezTo>
                <a:cubicBezTo>
                  <a:pt x="39" y="12"/>
                  <a:pt x="12" y="38"/>
                  <a:pt x="12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7" name="Freeform 168"/>
          <p:cNvSpPr>
            <a:spLocks noEditPoints="1"/>
          </p:cNvSpPr>
          <p:nvPr/>
        </p:nvSpPr>
        <p:spPr bwMode="auto">
          <a:xfrm>
            <a:off x="2229463" y="2989551"/>
            <a:ext cx="107129" cy="102367"/>
          </a:xfrm>
          <a:custGeom>
            <a:avLst/>
            <a:gdLst>
              <a:gd name="T0" fmla="*/ 91 w 92"/>
              <a:gd name="T1" fmla="*/ 10 h 89"/>
              <a:gd name="T2" fmla="*/ 48 w 92"/>
              <a:gd name="T3" fmla="*/ 53 h 89"/>
              <a:gd name="T4" fmla="*/ 46 w 92"/>
              <a:gd name="T5" fmla="*/ 54 h 89"/>
              <a:gd name="T6" fmla="*/ 44 w 92"/>
              <a:gd name="T7" fmla="*/ 53 h 89"/>
              <a:gd name="T8" fmla="*/ 1 w 92"/>
              <a:gd name="T9" fmla="*/ 10 h 89"/>
              <a:gd name="T10" fmla="*/ 0 w 92"/>
              <a:gd name="T11" fmla="*/ 7 h 89"/>
              <a:gd name="T12" fmla="*/ 1 w 92"/>
              <a:gd name="T13" fmla="*/ 5 h 89"/>
              <a:gd name="T14" fmla="*/ 5 w 92"/>
              <a:gd name="T15" fmla="*/ 1 h 89"/>
              <a:gd name="T16" fmla="*/ 7 w 92"/>
              <a:gd name="T17" fmla="*/ 0 h 89"/>
              <a:gd name="T18" fmla="*/ 10 w 92"/>
              <a:gd name="T19" fmla="*/ 1 h 89"/>
              <a:gd name="T20" fmla="*/ 46 w 92"/>
              <a:gd name="T21" fmla="*/ 37 h 89"/>
              <a:gd name="T22" fmla="*/ 82 w 92"/>
              <a:gd name="T23" fmla="*/ 1 h 89"/>
              <a:gd name="T24" fmla="*/ 84 w 92"/>
              <a:gd name="T25" fmla="*/ 0 h 89"/>
              <a:gd name="T26" fmla="*/ 86 w 92"/>
              <a:gd name="T27" fmla="*/ 1 h 89"/>
              <a:gd name="T28" fmla="*/ 91 w 92"/>
              <a:gd name="T29" fmla="*/ 5 h 89"/>
              <a:gd name="T30" fmla="*/ 92 w 92"/>
              <a:gd name="T31" fmla="*/ 7 h 89"/>
              <a:gd name="T32" fmla="*/ 91 w 92"/>
              <a:gd name="T33" fmla="*/ 10 h 89"/>
              <a:gd name="T34" fmla="*/ 91 w 92"/>
              <a:gd name="T35" fmla="*/ 45 h 89"/>
              <a:gd name="T36" fmla="*/ 48 w 92"/>
              <a:gd name="T37" fmla="*/ 88 h 89"/>
              <a:gd name="T38" fmla="*/ 46 w 92"/>
              <a:gd name="T39" fmla="*/ 89 h 89"/>
              <a:gd name="T40" fmla="*/ 44 w 92"/>
              <a:gd name="T41" fmla="*/ 88 h 89"/>
              <a:gd name="T42" fmla="*/ 1 w 92"/>
              <a:gd name="T43" fmla="*/ 45 h 89"/>
              <a:gd name="T44" fmla="*/ 0 w 92"/>
              <a:gd name="T45" fmla="*/ 43 h 89"/>
              <a:gd name="T46" fmla="*/ 1 w 92"/>
              <a:gd name="T47" fmla="*/ 41 h 89"/>
              <a:gd name="T48" fmla="*/ 5 w 92"/>
              <a:gd name="T49" fmla="*/ 36 h 89"/>
              <a:gd name="T50" fmla="*/ 7 w 92"/>
              <a:gd name="T51" fmla="*/ 35 h 89"/>
              <a:gd name="T52" fmla="*/ 10 w 92"/>
              <a:gd name="T53" fmla="*/ 36 h 89"/>
              <a:gd name="T54" fmla="*/ 46 w 92"/>
              <a:gd name="T55" fmla="*/ 73 h 89"/>
              <a:gd name="T56" fmla="*/ 82 w 92"/>
              <a:gd name="T57" fmla="*/ 36 h 89"/>
              <a:gd name="T58" fmla="*/ 84 w 92"/>
              <a:gd name="T59" fmla="*/ 35 h 89"/>
              <a:gd name="T60" fmla="*/ 86 w 92"/>
              <a:gd name="T61" fmla="*/ 36 h 89"/>
              <a:gd name="T62" fmla="*/ 91 w 92"/>
              <a:gd name="T63" fmla="*/ 41 h 89"/>
              <a:gd name="T64" fmla="*/ 92 w 92"/>
              <a:gd name="T65" fmla="*/ 43 h 89"/>
              <a:gd name="T66" fmla="*/ 91 w 92"/>
              <a:gd name="T67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2" h="89">
                <a:moveTo>
                  <a:pt x="91" y="10"/>
                </a:moveTo>
                <a:cubicBezTo>
                  <a:pt x="48" y="53"/>
                  <a:pt x="48" y="53"/>
                  <a:pt x="48" y="53"/>
                </a:cubicBezTo>
                <a:cubicBezTo>
                  <a:pt x="47" y="53"/>
                  <a:pt x="47" y="54"/>
                  <a:pt x="46" y="54"/>
                </a:cubicBezTo>
                <a:cubicBezTo>
                  <a:pt x="45" y="54"/>
                  <a:pt x="44" y="53"/>
                  <a:pt x="44" y="53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0" y="7"/>
                </a:cubicBezTo>
                <a:cubicBezTo>
                  <a:pt x="0" y="7"/>
                  <a:pt x="0" y="6"/>
                  <a:pt x="1" y="5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9" y="0"/>
                  <a:pt x="10" y="1"/>
                </a:cubicBezTo>
                <a:cubicBezTo>
                  <a:pt x="46" y="37"/>
                  <a:pt x="46" y="37"/>
                  <a:pt x="46" y="37"/>
                </a:cubicBezTo>
                <a:cubicBezTo>
                  <a:pt x="82" y="1"/>
                  <a:pt x="82" y="1"/>
                  <a:pt x="82" y="1"/>
                </a:cubicBezTo>
                <a:cubicBezTo>
                  <a:pt x="83" y="0"/>
                  <a:pt x="84" y="0"/>
                  <a:pt x="84" y="0"/>
                </a:cubicBezTo>
                <a:cubicBezTo>
                  <a:pt x="85" y="0"/>
                  <a:pt x="86" y="0"/>
                  <a:pt x="86" y="1"/>
                </a:cubicBezTo>
                <a:cubicBezTo>
                  <a:pt x="91" y="5"/>
                  <a:pt x="91" y="5"/>
                  <a:pt x="91" y="5"/>
                </a:cubicBezTo>
                <a:cubicBezTo>
                  <a:pt x="92" y="6"/>
                  <a:pt x="92" y="7"/>
                  <a:pt x="92" y="7"/>
                </a:cubicBezTo>
                <a:cubicBezTo>
                  <a:pt x="92" y="8"/>
                  <a:pt x="92" y="9"/>
                  <a:pt x="91" y="10"/>
                </a:cubicBezTo>
                <a:close/>
                <a:moveTo>
                  <a:pt x="91" y="45"/>
                </a:moveTo>
                <a:cubicBezTo>
                  <a:pt x="48" y="88"/>
                  <a:pt x="48" y="88"/>
                  <a:pt x="48" y="88"/>
                </a:cubicBezTo>
                <a:cubicBezTo>
                  <a:pt x="47" y="89"/>
                  <a:pt x="47" y="89"/>
                  <a:pt x="46" y="89"/>
                </a:cubicBezTo>
                <a:cubicBezTo>
                  <a:pt x="45" y="89"/>
                  <a:pt x="44" y="89"/>
                  <a:pt x="44" y="88"/>
                </a:cubicBezTo>
                <a:cubicBezTo>
                  <a:pt x="1" y="45"/>
                  <a:pt x="1" y="45"/>
                  <a:pt x="1" y="45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42"/>
                  <a:pt x="0" y="41"/>
                  <a:pt x="1" y="41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7" y="35"/>
                  <a:pt x="7" y="35"/>
                </a:cubicBezTo>
                <a:cubicBezTo>
                  <a:pt x="8" y="35"/>
                  <a:pt x="9" y="36"/>
                  <a:pt x="10" y="36"/>
                </a:cubicBezTo>
                <a:cubicBezTo>
                  <a:pt x="46" y="73"/>
                  <a:pt x="46" y="73"/>
                  <a:pt x="46" y="73"/>
                </a:cubicBezTo>
                <a:cubicBezTo>
                  <a:pt x="82" y="36"/>
                  <a:pt x="82" y="36"/>
                  <a:pt x="82" y="36"/>
                </a:cubicBezTo>
                <a:cubicBezTo>
                  <a:pt x="83" y="36"/>
                  <a:pt x="84" y="35"/>
                  <a:pt x="84" y="35"/>
                </a:cubicBezTo>
                <a:cubicBezTo>
                  <a:pt x="85" y="35"/>
                  <a:pt x="86" y="36"/>
                  <a:pt x="86" y="36"/>
                </a:cubicBezTo>
                <a:cubicBezTo>
                  <a:pt x="91" y="41"/>
                  <a:pt x="91" y="41"/>
                  <a:pt x="91" y="41"/>
                </a:cubicBezTo>
                <a:cubicBezTo>
                  <a:pt x="92" y="41"/>
                  <a:pt x="92" y="42"/>
                  <a:pt x="92" y="43"/>
                </a:cubicBezTo>
                <a:cubicBezTo>
                  <a:pt x="92" y="44"/>
                  <a:pt x="92" y="45"/>
                  <a:pt x="91" y="4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8" name="Freeform 169"/>
          <p:cNvSpPr>
            <a:spLocks noEditPoints="1"/>
          </p:cNvSpPr>
          <p:nvPr/>
        </p:nvSpPr>
        <p:spPr bwMode="auto">
          <a:xfrm>
            <a:off x="2393727" y="2995502"/>
            <a:ext cx="102367" cy="107129"/>
          </a:xfrm>
          <a:custGeom>
            <a:avLst/>
            <a:gdLst>
              <a:gd name="T0" fmla="*/ 52 w 89"/>
              <a:gd name="T1" fmla="*/ 86 h 92"/>
              <a:gd name="T2" fmla="*/ 48 w 89"/>
              <a:gd name="T3" fmla="*/ 91 h 92"/>
              <a:gd name="T4" fmla="*/ 46 w 89"/>
              <a:gd name="T5" fmla="*/ 92 h 92"/>
              <a:gd name="T6" fmla="*/ 44 w 89"/>
              <a:gd name="T7" fmla="*/ 91 h 92"/>
              <a:gd name="T8" fmla="*/ 0 w 89"/>
              <a:gd name="T9" fmla="*/ 48 h 92"/>
              <a:gd name="T10" fmla="*/ 0 w 89"/>
              <a:gd name="T11" fmla="*/ 46 h 92"/>
              <a:gd name="T12" fmla="*/ 0 w 89"/>
              <a:gd name="T13" fmla="*/ 44 h 92"/>
              <a:gd name="T14" fmla="*/ 44 w 89"/>
              <a:gd name="T15" fmla="*/ 1 h 92"/>
              <a:gd name="T16" fmla="*/ 46 w 89"/>
              <a:gd name="T17" fmla="*/ 0 h 92"/>
              <a:gd name="T18" fmla="*/ 48 w 89"/>
              <a:gd name="T19" fmla="*/ 1 h 92"/>
              <a:gd name="T20" fmla="*/ 52 w 89"/>
              <a:gd name="T21" fmla="*/ 5 h 92"/>
              <a:gd name="T22" fmla="*/ 53 w 89"/>
              <a:gd name="T23" fmla="*/ 7 h 92"/>
              <a:gd name="T24" fmla="*/ 52 w 89"/>
              <a:gd name="T25" fmla="*/ 9 h 92"/>
              <a:gd name="T26" fmla="*/ 16 w 89"/>
              <a:gd name="T27" fmla="*/ 46 h 92"/>
              <a:gd name="T28" fmla="*/ 52 w 89"/>
              <a:gd name="T29" fmla="*/ 82 h 92"/>
              <a:gd name="T30" fmla="*/ 53 w 89"/>
              <a:gd name="T31" fmla="*/ 84 h 92"/>
              <a:gd name="T32" fmla="*/ 52 w 89"/>
              <a:gd name="T33" fmla="*/ 86 h 92"/>
              <a:gd name="T34" fmla="*/ 88 w 89"/>
              <a:gd name="T35" fmla="*/ 86 h 92"/>
              <a:gd name="T36" fmla="*/ 83 w 89"/>
              <a:gd name="T37" fmla="*/ 91 h 92"/>
              <a:gd name="T38" fmla="*/ 81 w 89"/>
              <a:gd name="T39" fmla="*/ 92 h 92"/>
              <a:gd name="T40" fmla="*/ 79 w 89"/>
              <a:gd name="T41" fmla="*/ 91 h 92"/>
              <a:gd name="T42" fmla="*/ 36 w 89"/>
              <a:gd name="T43" fmla="*/ 48 h 92"/>
              <a:gd name="T44" fmla="*/ 35 w 89"/>
              <a:gd name="T45" fmla="*/ 46 h 92"/>
              <a:gd name="T46" fmla="*/ 36 w 89"/>
              <a:gd name="T47" fmla="*/ 44 h 92"/>
              <a:gd name="T48" fmla="*/ 79 w 89"/>
              <a:gd name="T49" fmla="*/ 1 h 92"/>
              <a:gd name="T50" fmla="*/ 81 w 89"/>
              <a:gd name="T51" fmla="*/ 0 h 92"/>
              <a:gd name="T52" fmla="*/ 83 w 89"/>
              <a:gd name="T53" fmla="*/ 1 h 92"/>
              <a:gd name="T54" fmla="*/ 88 w 89"/>
              <a:gd name="T55" fmla="*/ 5 h 92"/>
              <a:gd name="T56" fmla="*/ 89 w 89"/>
              <a:gd name="T57" fmla="*/ 7 h 92"/>
              <a:gd name="T58" fmla="*/ 88 w 89"/>
              <a:gd name="T59" fmla="*/ 9 h 92"/>
              <a:gd name="T60" fmla="*/ 52 w 89"/>
              <a:gd name="T61" fmla="*/ 46 h 92"/>
              <a:gd name="T62" fmla="*/ 88 w 89"/>
              <a:gd name="T63" fmla="*/ 82 h 92"/>
              <a:gd name="T64" fmla="*/ 89 w 89"/>
              <a:gd name="T65" fmla="*/ 84 h 92"/>
              <a:gd name="T66" fmla="*/ 88 w 89"/>
              <a:gd name="T67" fmla="*/ 8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9" h="92">
                <a:moveTo>
                  <a:pt x="52" y="86"/>
                </a:moveTo>
                <a:cubicBezTo>
                  <a:pt x="48" y="91"/>
                  <a:pt x="48" y="91"/>
                  <a:pt x="48" y="91"/>
                </a:cubicBezTo>
                <a:cubicBezTo>
                  <a:pt x="47" y="92"/>
                  <a:pt x="46" y="92"/>
                  <a:pt x="46" y="92"/>
                </a:cubicBezTo>
                <a:cubicBezTo>
                  <a:pt x="45" y="92"/>
                  <a:pt x="44" y="92"/>
                  <a:pt x="44" y="9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0" y="45"/>
                  <a:pt x="0" y="44"/>
                  <a:pt x="0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4" y="0"/>
                  <a:pt x="45" y="0"/>
                  <a:pt x="46" y="0"/>
                </a:cubicBezTo>
                <a:cubicBezTo>
                  <a:pt x="46" y="0"/>
                  <a:pt x="47" y="0"/>
                  <a:pt x="48" y="1"/>
                </a:cubicBezTo>
                <a:cubicBezTo>
                  <a:pt x="52" y="5"/>
                  <a:pt x="52" y="5"/>
                  <a:pt x="52" y="5"/>
                </a:cubicBezTo>
                <a:cubicBezTo>
                  <a:pt x="53" y="6"/>
                  <a:pt x="53" y="7"/>
                  <a:pt x="53" y="7"/>
                </a:cubicBezTo>
                <a:cubicBezTo>
                  <a:pt x="53" y="8"/>
                  <a:pt x="53" y="9"/>
                  <a:pt x="52" y="9"/>
                </a:cubicBezTo>
                <a:cubicBezTo>
                  <a:pt x="16" y="46"/>
                  <a:pt x="16" y="46"/>
                  <a:pt x="16" y="46"/>
                </a:cubicBezTo>
                <a:cubicBezTo>
                  <a:pt x="52" y="82"/>
                  <a:pt x="52" y="82"/>
                  <a:pt x="52" y="82"/>
                </a:cubicBezTo>
                <a:cubicBezTo>
                  <a:pt x="53" y="83"/>
                  <a:pt x="53" y="84"/>
                  <a:pt x="53" y="84"/>
                </a:cubicBezTo>
                <a:cubicBezTo>
                  <a:pt x="53" y="85"/>
                  <a:pt x="53" y="86"/>
                  <a:pt x="52" y="86"/>
                </a:cubicBezTo>
                <a:close/>
                <a:moveTo>
                  <a:pt x="88" y="86"/>
                </a:moveTo>
                <a:cubicBezTo>
                  <a:pt x="83" y="91"/>
                  <a:pt x="83" y="91"/>
                  <a:pt x="83" y="91"/>
                </a:cubicBezTo>
                <a:cubicBezTo>
                  <a:pt x="83" y="92"/>
                  <a:pt x="82" y="92"/>
                  <a:pt x="81" y="92"/>
                </a:cubicBezTo>
                <a:cubicBezTo>
                  <a:pt x="80" y="92"/>
                  <a:pt x="80" y="92"/>
                  <a:pt x="79" y="91"/>
                </a:cubicBezTo>
                <a:cubicBezTo>
                  <a:pt x="36" y="48"/>
                  <a:pt x="36" y="48"/>
                  <a:pt x="36" y="48"/>
                </a:cubicBezTo>
                <a:cubicBezTo>
                  <a:pt x="35" y="47"/>
                  <a:pt x="35" y="47"/>
                  <a:pt x="35" y="46"/>
                </a:cubicBezTo>
                <a:cubicBezTo>
                  <a:pt x="35" y="45"/>
                  <a:pt x="35" y="44"/>
                  <a:pt x="36" y="44"/>
                </a:cubicBezTo>
                <a:cubicBezTo>
                  <a:pt x="79" y="1"/>
                  <a:pt x="79" y="1"/>
                  <a:pt x="79" y="1"/>
                </a:cubicBezTo>
                <a:cubicBezTo>
                  <a:pt x="80" y="0"/>
                  <a:pt x="80" y="0"/>
                  <a:pt x="81" y="0"/>
                </a:cubicBezTo>
                <a:cubicBezTo>
                  <a:pt x="82" y="0"/>
                  <a:pt x="83" y="0"/>
                  <a:pt x="83" y="1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6"/>
                  <a:pt x="89" y="7"/>
                  <a:pt x="89" y="7"/>
                </a:cubicBezTo>
                <a:cubicBezTo>
                  <a:pt x="89" y="8"/>
                  <a:pt x="88" y="9"/>
                  <a:pt x="88" y="9"/>
                </a:cubicBezTo>
                <a:cubicBezTo>
                  <a:pt x="52" y="46"/>
                  <a:pt x="52" y="46"/>
                  <a:pt x="52" y="46"/>
                </a:cubicBezTo>
                <a:cubicBezTo>
                  <a:pt x="88" y="82"/>
                  <a:pt x="88" y="82"/>
                  <a:pt x="88" y="82"/>
                </a:cubicBezTo>
                <a:cubicBezTo>
                  <a:pt x="88" y="83"/>
                  <a:pt x="89" y="84"/>
                  <a:pt x="89" y="84"/>
                </a:cubicBezTo>
                <a:cubicBezTo>
                  <a:pt x="89" y="85"/>
                  <a:pt x="88" y="86"/>
                  <a:pt x="88" y="8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9" name="Freeform 170"/>
          <p:cNvSpPr>
            <a:spLocks noEditPoints="1"/>
          </p:cNvSpPr>
          <p:nvPr/>
        </p:nvSpPr>
        <p:spPr bwMode="auto">
          <a:xfrm>
            <a:off x="2540135" y="2995502"/>
            <a:ext cx="104748" cy="107129"/>
          </a:xfrm>
          <a:custGeom>
            <a:avLst/>
            <a:gdLst>
              <a:gd name="T0" fmla="*/ 53 w 90"/>
              <a:gd name="T1" fmla="*/ 48 h 92"/>
              <a:gd name="T2" fmla="*/ 10 w 90"/>
              <a:gd name="T3" fmla="*/ 91 h 92"/>
              <a:gd name="T4" fmla="*/ 8 w 90"/>
              <a:gd name="T5" fmla="*/ 92 h 92"/>
              <a:gd name="T6" fmla="*/ 6 w 90"/>
              <a:gd name="T7" fmla="*/ 91 h 92"/>
              <a:gd name="T8" fmla="*/ 1 w 90"/>
              <a:gd name="T9" fmla="*/ 86 h 92"/>
              <a:gd name="T10" fmla="*/ 0 w 90"/>
              <a:gd name="T11" fmla="*/ 84 h 92"/>
              <a:gd name="T12" fmla="*/ 1 w 90"/>
              <a:gd name="T13" fmla="*/ 82 h 92"/>
              <a:gd name="T14" fmla="*/ 38 w 90"/>
              <a:gd name="T15" fmla="*/ 46 h 92"/>
              <a:gd name="T16" fmla="*/ 1 w 90"/>
              <a:gd name="T17" fmla="*/ 9 h 92"/>
              <a:gd name="T18" fmla="*/ 0 w 90"/>
              <a:gd name="T19" fmla="*/ 7 h 92"/>
              <a:gd name="T20" fmla="*/ 1 w 90"/>
              <a:gd name="T21" fmla="*/ 5 h 92"/>
              <a:gd name="T22" fmla="*/ 6 w 90"/>
              <a:gd name="T23" fmla="*/ 1 h 92"/>
              <a:gd name="T24" fmla="*/ 8 w 90"/>
              <a:gd name="T25" fmla="*/ 0 h 92"/>
              <a:gd name="T26" fmla="*/ 10 w 90"/>
              <a:gd name="T27" fmla="*/ 1 h 92"/>
              <a:gd name="T28" fmla="*/ 53 w 90"/>
              <a:gd name="T29" fmla="*/ 44 h 92"/>
              <a:gd name="T30" fmla="*/ 54 w 90"/>
              <a:gd name="T31" fmla="*/ 46 h 92"/>
              <a:gd name="T32" fmla="*/ 53 w 90"/>
              <a:gd name="T33" fmla="*/ 48 h 92"/>
              <a:gd name="T34" fmla="*/ 89 w 90"/>
              <a:gd name="T35" fmla="*/ 48 h 92"/>
              <a:gd name="T36" fmla="*/ 46 w 90"/>
              <a:gd name="T37" fmla="*/ 91 h 92"/>
              <a:gd name="T38" fmla="*/ 44 w 90"/>
              <a:gd name="T39" fmla="*/ 92 h 92"/>
              <a:gd name="T40" fmla="*/ 42 w 90"/>
              <a:gd name="T41" fmla="*/ 91 h 92"/>
              <a:gd name="T42" fmla="*/ 37 w 90"/>
              <a:gd name="T43" fmla="*/ 86 h 92"/>
              <a:gd name="T44" fmla="*/ 36 w 90"/>
              <a:gd name="T45" fmla="*/ 84 h 92"/>
              <a:gd name="T46" fmla="*/ 37 w 90"/>
              <a:gd name="T47" fmla="*/ 82 h 92"/>
              <a:gd name="T48" fmla="*/ 73 w 90"/>
              <a:gd name="T49" fmla="*/ 46 h 92"/>
              <a:gd name="T50" fmla="*/ 37 w 90"/>
              <a:gd name="T51" fmla="*/ 9 h 92"/>
              <a:gd name="T52" fmla="*/ 36 w 90"/>
              <a:gd name="T53" fmla="*/ 7 h 92"/>
              <a:gd name="T54" fmla="*/ 37 w 90"/>
              <a:gd name="T55" fmla="*/ 5 h 92"/>
              <a:gd name="T56" fmla="*/ 42 w 90"/>
              <a:gd name="T57" fmla="*/ 1 h 92"/>
              <a:gd name="T58" fmla="*/ 44 w 90"/>
              <a:gd name="T59" fmla="*/ 0 h 92"/>
              <a:gd name="T60" fmla="*/ 46 w 90"/>
              <a:gd name="T61" fmla="*/ 1 h 92"/>
              <a:gd name="T62" fmla="*/ 89 w 90"/>
              <a:gd name="T63" fmla="*/ 44 h 92"/>
              <a:gd name="T64" fmla="*/ 90 w 90"/>
              <a:gd name="T65" fmla="*/ 46 h 92"/>
              <a:gd name="T66" fmla="*/ 89 w 90"/>
              <a:gd name="T67" fmla="*/ 4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2">
                <a:moveTo>
                  <a:pt x="53" y="48"/>
                </a:moveTo>
                <a:cubicBezTo>
                  <a:pt x="10" y="91"/>
                  <a:pt x="10" y="91"/>
                  <a:pt x="10" y="91"/>
                </a:cubicBezTo>
                <a:cubicBezTo>
                  <a:pt x="10" y="92"/>
                  <a:pt x="9" y="92"/>
                  <a:pt x="8" y="92"/>
                </a:cubicBezTo>
                <a:cubicBezTo>
                  <a:pt x="7" y="92"/>
                  <a:pt x="7" y="92"/>
                  <a:pt x="6" y="91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6"/>
                  <a:pt x="0" y="85"/>
                  <a:pt x="0" y="84"/>
                </a:cubicBezTo>
                <a:cubicBezTo>
                  <a:pt x="0" y="84"/>
                  <a:pt x="1" y="83"/>
                  <a:pt x="1" y="82"/>
                </a:cubicBezTo>
                <a:cubicBezTo>
                  <a:pt x="38" y="46"/>
                  <a:pt x="38" y="46"/>
                  <a:pt x="38" y="46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7"/>
                  <a:pt x="1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7" y="0"/>
                  <a:pt x="7" y="0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5"/>
                  <a:pt x="54" y="46"/>
                </a:cubicBezTo>
                <a:cubicBezTo>
                  <a:pt x="54" y="47"/>
                  <a:pt x="54" y="47"/>
                  <a:pt x="53" y="48"/>
                </a:cubicBezTo>
                <a:close/>
                <a:moveTo>
                  <a:pt x="89" y="48"/>
                </a:moveTo>
                <a:cubicBezTo>
                  <a:pt x="46" y="91"/>
                  <a:pt x="46" y="91"/>
                  <a:pt x="46" y="91"/>
                </a:cubicBezTo>
                <a:cubicBezTo>
                  <a:pt x="45" y="92"/>
                  <a:pt x="44" y="92"/>
                  <a:pt x="44" y="92"/>
                </a:cubicBezTo>
                <a:cubicBezTo>
                  <a:pt x="43" y="92"/>
                  <a:pt x="42" y="92"/>
                  <a:pt x="42" y="91"/>
                </a:cubicBezTo>
                <a:cubicBezTo>
                  <a:pt x="37" y="86"/>
                  <a:pt x="37" y="86"/>
                  <a:pt x="37" y="86"/>
                </a:cubicBezTo>
                <a:cubicBezTo>
                  <a:pt x="36" y="86"/>
                  <a:pt x="36" y="85"/>
                  <a:pt x="36" y="84"/>
                </a:cubicBezTo>
                <a:cubicBezTo>
                  <a:pt x="36" y="84"/>
                  <a:pt x="36" y="83"/>
                  <a:pt x="37" y="82"/>
                </a:cubicBezTo>
                <a:cubicBezTo>
                  <a:pt x="73" y="46"/>
                  <a:pt x="73" y="46"/>
                  <a:pt x="73" y="46"/>
                </a:cubicBezTo>
                <a:cubicBezTo>
                  <a:pt x="37" y="9"/>
                  <a:pt x="37" y="9"/>
                  <a:pt x="37" y="9"/>
                </a:cubicBezTo>
                <a:cubicBezTo>
                  <a:pt x="36" y="9"/>
                  <a:pt x="36" y="8"/>
                  <a:pt x="36" y="7"/>
                </a:cubicBezTo>
                <a:cubicBezTo>
                  <a:pt x="36" y="7"/>
                  <a:pt x="36" y="6"/>
                  <a:pt x="37" y="5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4" y="0"/>
                  <a:pt x="45" y="0"/>
                  <a:pt x="46" y="1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90" y="45"/>
                  <a:pt x="90" y="46"/>
                </a:cubicBezTo>
                <a:cubicBezTo>
                  <a:pt x="90" y="47"/>
                  <a:pt x="89" y="47"/>
                  <a:pt x="89" y="4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0" name="Freeform 171"/>
          <p:cNvSpPr>
            <a:spLocks noEditPoints="1"/>
          </p:cNvSpPr>
          <p:nvPr/>
        </p:nvSpPr>
        <p:spPr bwMode="auto">
          <a:xfrm>
            <a:off x="2700828" y="2991933"/>
            <a:ext cx="107129" cy="103558"/>
          </a:xfrm>
          <a:custGeom>
            <a:avLst/>
            <a:gdLst>
              <a:gd name="T0" fmla="*/ 92 w 93"/>
              <a:gd name="T1" fmla="*/ 48 h 89"/>
              <a:gd name="T2" fmla="*/ 87 w 93"/>
              <a:gd name="T3" fmla="*/ 53 h 89"/>
              <a:gd name="T4" fmla="*/ 85 w 93"/>
              <a:gd name="T5" fmla="*/ 54 h 89"/>
              <a:gd name="T6" fmla="*/ 83 w 93"/>
              <a:gd name="T7" fmla="*/ 53 h 89"/>
              <a:gd name="T8" fmla="*/ 46 w 93"/>
              <a:gd name="T9" fmla="*/ 16 h 89"/>
              <a:gd name="T10" fmla="*/ 10 w 93"/>
              <a:gd name="T11" fmla="*/ 53 h 89"/>
              <a:gd name="T12" fmla="*/ 8 w 93"/>
              <a:gd name="T13" fmla="*/ 54 h 89"/>
              <a:gd name="T14" fmla="*/ 6 w 93"/>
              <a:gd name="T15" fmla="*/ 53 h 89"/>
              <a:gd name="T16" fmla="*/ 1 w 93"/>
              <a:gd name="T17" fmla="*/ 48 h 89"/>
              <a:gd name="T18" fmla="*/ 0 w 93"/>
              <a:gd name="T19" fmla="*/ 46 h 89"/>
              <a:gd name="T20" fmla="*/ 1 w 93"/>
              <a:gd name="T21" fmla="*/ 44 h 89"/>
              <a:gd name="T22" fmla="*/ 44 w 93"/>
              <a:gd name="T23" fmla="*/ 1 h 89"/>
              <a:gd name="T24" fmla="*/ 46 w 93"/>
              <a:gd name="T25" fmla="*/ 0 h 89"/>
              <a:gd name="T26" fmla="*/ 49 w 93"/>
              <a:gd name="T27" fmla="*/ 1 h 89"/>
              <a:gd name="T28" fmla="*/ 92 w 93"/>
              <a:gd name="T29" fmla="*/ 44 h 89"/>
              <a:gd name="T30" fmla="*/ 93 w 93"/>
              <a:gd name="T31" fmla="*/ 46 h 89"/>
              <a:gd name="T32" fmla="*/ 92 w 93"/>
              <a:gd name="T33" fmla="*/ 48 h 89"/>
              <a:gd name="T34" fmla="*/ 92 w 93"/>
              <a:gd name="T35" fmla="*/ 83 h 89"/>
              <a:gd name="T36" fmla="*/ 87 w 93"/>
              <a:gd name="T37" fmla="*/ 88 h 89"/>
              <a:gd name="T38" fmla="*/ 85 w 93"/>
              <a:gd name="T39" fmla="*/ 89 h 89"/>
              <a:gd name="T40" fmla="*/ 83 w 93"/>
              <a:gd name="T41" fmla="*/ 88 h 89"/>
              <a:gd name="T42" fmla="*/ 46 w 93"/>
              <a:gd name="T43" fmla="*/ 52 h 89"/>
              <a:gd name="T44" fmla="*/ 10 w 93"/>
              <a:gd name="T45" fmla="*/ 88 h 89"/>
              <a:gd name="T46" fmla="*/ 8 w 93"/>
              <a:gd name="T47" fmla="*/ 89 h 89"/>
              <a:gd name="T48" fmla="*/ 6 w 93"/>
              <a:gd name="T49" fmla="*/ 88 h 89"/>
              <a:gd name="T50" fmla="*/ 1 w 93"/>
              <a:gd name="T51" fmla="*/ 83 h 89"/>
              <a:gd name="T52" fmla="*/ 0 w 93"/>
              <a:gd name="T53" fmla="*/ 81 h 89"/>
              <a:gd name="T54" fmla="*/ 1 w 93"/>
              <a:gd name="T55" fmla="*/ 79 h 89"/>
              <a:gd name="T56" fmla="*/ 44 w 93"/>
              <a:gd name="T57" fmla="*/ 36 h 89"/>
              <a:gd name="T58" fmla="*/ 46 w 93"/>
              <a:gd name="T59" fmla="*/ 35 h 89"/>
              <a:gd name="T60" fmla="*/ 49 w 93"/>
              <a:gd name="T61" fmla="*/ 36 h 89"/>
              <a:gd name="T62" fmla="*/ 92 w 93"/>
              <a:gd name="T63" fmla="*/ 79 h 89"/>
              <a:gd name="T64" fmla="*/ 93 w 93"/>
              <a:gd name="T65" fmla="*/ 81 h 89"/>
              <a:gd name="T66" fmla="*/ 92 w 93"/>
              <a:gd name="T67" fmla="*/ 8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" h="89">
                <a:moveTo>
                  <a:pt x="92" y="48"/>
                </a:moveTo>
                <a:cubicBezTo>
                  <a:pt x="87" y="53"/>
                  <a:pt x="87" y="53"/>
                  <a:pt x="87" y="53"/>
                </a:cubicBezTo>
                <a:cubicBezTo>
                  <a:pt x="86" y="53"/>
                  <a:pt x="86" y="54"/>
                  <a:pt x="85" y="54"/>
                </a:cubicBezTo>
                <a:cubicBezTo>
                  <a:pt x="84" y="54"/>
                  <a:pt x="83" y="53"/>
                  <a:pt x="83" y="53"/>
                </a:cubicBezTo>
                <a:cubicBezTo>
                  <a:pt x="46" y="16"/>
                  <a:pt x="46" y="16"/>
                  <a:pt x="46" y="16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4"/>
                  <a:pt x="8" y="54"/>
                </a:cubicBezTo>
                <a:cubicBezTo>
                  <a:pt x="7" y="54"/>
                  <a:pt x="6" y="53"/>
                  <a:pt x="6" y="53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7"/>
                  <a:pt x="0" y="47"/>
                  <a:pt x="0" y="46"/>
                </a:cubicBezTo>
                <a:cubicBezTo>
                  <a:pt x="0" y="45"/>
                  <a:pt x="1" y="44"/>
                  <a:pt x="1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0"/>
                  <a:pt x="46" y="0"/>
                  <a:pt x="46" y="0"/>
                </a:cubicBezTo>
                <a:cubicBezTo>
                  <a:pt x="47" y="0"/>
                  <a:pt x="48" y="0"/>
                  <a:pt x="49" y="1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4"/>
                  <a:pt x="93" y="45"/>
                  <a:pt x="93" y="46"/>
                </a:cubicBezTo>
                <a:cubicBezTo>
                  <a:pt x="93" y="47"/>
                  <a:pt x="92" y="47"/>
                  <a:pt x="92" y="48"/>
                </a:cubicBezTo>
                <a:close/>
                <a:moveTo>
                  <a:pt x="92" y="83"/>
                </a:moveTo>
                <a:cubicBezTo>
                  <a:pt x="87" y="88"/>
                  <a:pt x="87" y="88"/>
                  <a:pt x="87" y="88"/>
                </a:cubicBezTo>
                <a:cubicBezTo>
                  <a:pt x="86" y="89"/>
                  <a:pt x="86" y="89"/>
                  <a:pt x="85" y="89"/>
                </a:cubicBezTo>
                <a:cubicBezTo>
                  <a:pt x="84" y="89"/>
                  <a:pt x="83" y="89"/>
                  <a:pt x="83" y="88"/>
                </a:cubicBezTo>
                <a:cubicBezTo>
                  <a:pt x="46" y="52"/>
                  <a:pt x="46" y="52"/>
                  <a:pt x="46" y="52"/>
                </a:cubicBezTo>
                <a:cubicBezTo>
                  <a:pt x="10" y="88"/>
                  <a:pt x="10" y="88"/>
                  <a:pt x="10" y="88"/>
                </a:cubicBezTo>
                <a:cubicBezTo>
                  <a:pt x="10" y="89"/>
                  <a:pt x="9" y="89"/>
                  <a:pt x="8" y="89"/>
                </a:cubicBezTo>
                <a:cubicBezTo>
                  <a:pt x="7" y="89"/>
                  <a:pt x="6" y="89"/>
                  <a:pt x="6" y="88"/>
                </a:cubicBezTo>
                <a:cubicBezTo>
                  <a:pt x="1" y="83"/>
                  <a:pt x="1" y="83"/>
                  <a:pt x="1" y="83"/>
                </a:cubicBezTo>
                <a:cubicBezTo>
                  <a:pt x="1" y="83"/>
                  <a:pt x="0" y="82"/>
                  <a:pt x="0" y="81"/>
                </a:cubicBezTo>
                <a:cubicBezTo>
                  <a:pt x="0" y="81"/>
                  <a:pt x="1" y="80"/>
                  <a:pt x="1" y="79"/>
                </a:cubicBezTo>
                <a:cubicBezTo>
                  <a:pt x="44" y="36"/>
                  <a:pt x="44" y="36"/>
                  <a:pt x="44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7" y="35"/>
                  <a:pt x="48" y="36"/>
                  <a:pt x="49" y="36"/>
                </a:cubicBezTo>
                <a:cubicBezTo>
                  <a:pt x="92" y="79"/>
                  <a:pt x="92" y="79"/>
                  <a:pt x="92" y="79"/>
                </a:cubicBezTo>
                <a:cubicBezTo>
                  <a:pt x="92" y="80"/>
                  <a:pt x="93" y="81"/>
                  <a:pt x="93" y="81"/>
                </a:cubicBezTo>
                <a:cubicBezTo>
                  <a:pt x="93" y="82"/>
                  <a:pt x="92" y="83"/>
                  <a:pt x="92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1" name="Freeform 172"/>
          <p:cNvSpPr/>
          <p:nvPr/>
        </p:nvSpPr>
        <p:spPr bwMode="auto">
          <a:xfrm>
            <a:off x="2866282" y="3015738"/>
            <a:ext cx="107129" cy="63088"/>
          </a:xfrm>
          <a:custGeom>
            <a:avLst/>
            <a:gdLst>
              <a:gd name="T0" fmla="*/ 91 w 92"/>
              <a:gd name="T1" fmla="*/ 10 h 54"/>
              <a:gd name="T2" fmla="*/ 48 w 92"/>
              <a:gd name="T3" fmla="*/ 53 h 54"/>
              <a:gd name="T4" fmla="*/ 46 w 92"/>
              <a:gd name="T5" fmla="*/ 54 h 54"/>
              <a:gd name="T6" fmla="*/ 44 w 92"/>
              <a:gd name="T7" fmla="*/ 53 h 54"/>
              <a:gd name="T8" fmla="*/ 1 w 92"/>
              <a:gd name="T9" fmla="*/ 10 h 54"/>
              <a:gd name="T10" fmla="*/ 0 w 92"/>
              <a:gd name="T11" fmla="*/ 8 h 54"/>
              <a:gd name="T12" fmla="*/ 1 w 92"/>
              <a:gd name="T13" fmla="*/ 6 h 54"/>
              <a:gd name="T14" fmla="*/ 6 w 92"/>
              <a:gd name="T15" fmla="*/ 1 h 54"/>
              <a:gd name="T16" fmla="*/ 8 w 92"/>
              <a:gd name="T17" fmla="*/ 0 h 54"/>
              <a:gd name="T18" fmla="*/ 10 w 92"/>
              <a:gd name="T19" fmla="*/ 1 h 54"/>
              <a:gd name="T20" fmla="*/ 46 w 92"/>
              <a:gd name="T21" fmla="*/ 38 h 54"/>
              <a:gd name="T22" fmla="*/ 83 w 92"/>
              <a:gd name="T23" fmla="*/ 1 h 54"/>
              <a:gd name="T24" fmla="*/ 85 w 92"/>
              <a:gd name="T25" fmla="*/ 0 h 54"/>
              <a:gd name="T26" fmla="*/ 87 w 92"/>
              <a:gd name="T27" fmla="*/ 1 h 54"/>
              <a:gd name="T28" fmla="*/ 91 w 92"/>
              <a:gd name="T29" fmla="*/ 6 h 54"/>
              <a:gd name="T30" fmla="*/ 92 w 92"/>
              <a:gd name="T31" fmla="*/ 8 h 54"/>
              <a:gd name="T32" fmla="*/ 91 w 92"/>
              <a:gd name="T33" fmla="*/ 1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54">
                <a:moveTo>
                  <a:pt x="91" y="10"/>
                </a:moveTo>
                <a:cubicBezTo>
                  <a:pt x="48" y="53"/>
                  <a:pt x="48" y="53"/>
                  <a:pt x="48" y="53"/>
                </a:cubicBezTo>
                <a:cubicBezTo>
                  <a:pt x="48" y="54"/>
                  <a:pt x="47" y="54"/>
                  <a:pt x="46" y="54"/>
                </a:cubicBezTo>
                <a:cubicBezTo>
                  <a:pt x="45" y="54"/>
                  <a:pt x="45" y="54"/>
                  <a:pt x="44" y="53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9"/>
                  <a:pt x="0" y="8"/>
                </a:cubicBezTo>
                <a:cubicBezTo>
                  <a:pt x="0" y="7"/>
                  <a:pt x="0" y="7"/>
                  <a:pt x="1" y="6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7" y="0"/>
                  <a:pt x="8" y="0"/>
                </a:cubicBezTo>
                <a:cubicBezTo>
                  <a:pt x="8" y="0"/>
                  <a:pt x="9" y="1"/>
                  <a:pt x="10" y="1"/>
                </a:cubicBezTo>
                <a:cubicBezTo>
                  <a:pt x="46" y="38"/>
                  <a:pt x="46" y="38"/>
                  <a:pt x="46" y="38"/>
                </a:cubicBezTo>
                <a:cubicBezTo>
                  <a:pt x="83" y="1"/>
                  <a:pt x="83" y="1"/>
                  <a:pt x="83" y="1"/>
                </a:cubicBezTo>
                <a:cubicBezTo>
                  <a:pt x="83" y="1"/>
                  <a:pt x="84" y="0"/>
                  <a:pt x="85" y="0"/>
                </a:cubicBezTo>
                <a:cubicBezTo>
                  <a:pt x="85" y="0"/>
                  <a:pt x="86" y="1"/>
                  <a:pt x="87" y="1"/>
                </a:cubicBezTo>
                <a:cubicBezTo>
                  <a:pt x="91" y="6"/>
                  <a:pt x="91" y="6"/>
                  <a:pt x="91" y="6"/>
                </a:cubicBezTo>
                <a:cubicBezTo>
                  <a:pt x="92" y="7"/>
                  <a:pt x="92" y="7"/>
                  <a:pt x="92" y="8"/>
                </a:cubicBezTo>
                <a:cubicBezTo>
                  <a:pt x="92" y="9"/>
                  <a:pt x="92" y="10"/>
                  <a:pt x="91" y="1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2" name="Freeform 173"/>
          <p:cNvSpPr/>
          <p:nvPr/>
        </p:nvSpPr>
        <p:spPr bwMode="auto">
          <a:xfrm>
            <a:off x="3030546" y="2995502"/>
            <a:ext cx="61897" cy="107129"/>
          </a:xfrm>
          <a:custGeom>
            <a:avLst/>
            <a:gdLst>
              <a:gd name="T0" fmla="*/ 53 w 54"/>
              <a:gd name="T1" fmla="*/ 9 h 92"/>
              <a:gd name="T2" fmla="*/ 17 w 54"/>
              <a:gd name="T3" fmla="*/ 46 h 92"/>
              <a:gd name="T4" fmla="*/ 53 w 54"/>
              <a:gd name="T5" fmla="*/ 82 h 92"/>
              <a:gd name="T6" fmla="*/ 54 w 54"/>
              <a:gd name="T7" fmla="*/ 84 h 92"/>
              <a:gd name="T8" fmla="*/ 53 w 54"/>
              <a:gd name="T9" fmla="*/ 86 h 92"/>
              <a:gd name="T10" fmla="*/ 48 w 54"/>
              <a:gd name="T11" fmla="*/ 91 h 92"/>
              <a:gd name="T12" fmla="*/ 46 w 54"/>
              <a:gd name="T13" fmla="*/ 92 h 92"/>
              <a:gd name="T14" fmla="*/ 44 w 54"/>
              <a:gd name="T15" fmla="*/ 91 h 92"/>
              <a:gd name="T16" fmla="*/ 1 w 54"/>
              <a:gd name="T17" fmla="*/ 48 h 92"/>
              <a:gd name="T18" fmla="*/ 0 w 54"/>
              <a:gd name="T19" fmla="*/ 46 h 92"/>
              <a:gd name="T20" fmla="*/ 1 w 54"/>
              <a:gd name="T21" fmla="*/ 44 h 92"/>
              <a:gd name="T22" fmla="*/ 44 w 54"/>
              <a:gd name="T23" fmla="*/ 1 h 92"/>
              <a:gd name="T24" fmla="*/ 46 w 54"/>
              <a:gd name="T25" fmla="*/ 0 h 92"/>
              <a:gd name="T26" fmla="*/ 48 w 54"/>
              <a:gd name="T27" fmla="*/ 1 h 92"/>
              <a:gd name="T28" fmla="*/ 53 w 54"/>
              <a:gd name="T29" fmla="*/ 5 h 92"/>
              <a:gd name="T30" fmla="*/ 54 w 54"/>
              <a:gd name="T31" fmla="*/ 7 h 92"/>
              <a:gd name="T32" fmla="*/ 53 w 54"/>
              <a:gd name="T3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92">
                <a:moveTo>
                  <a:pt x="53" y="9"/>
                </a:moveTo>
                <a:cubicBezTo>
                  <a:pt x="17" y="46"/>
                  <a:pt x="17" y="46"/>
                  <a:pt x="17" y="46"/>
                </a:cubicBezTo>
                <a:cubicBezTo>
                  <a:pt x="53" y="82"/>
                  <a:pt x="53" y="82"/>
                  <a:pt x="53" y="82"/>
                </a:cubicBezTo>
                <a:cubicBezTo>
                  <a:pt x="53" y="83"/>
                  <a:pt x="54" y="84"/>
                  <a:pt x="54" y="84"/>
                </a:cubicBezTo>
                <a:cubicBezTo>
                  <a:pt x="54" y="85"/>
                  <a:pt x="53" y="86"/>
                  <a:pt x="53" y="86"/>
                </a:cubicBezTo>
                <a:cubicBezTo>
                  <a:pt x="48" y="91"/>
                  <a:pt x="48" y="91"/>
                  <a:pt x="48" y="91"/>
                </a:cubicBezTo>
                <a:cubicBezTo>
                  <a:pt x="48" y="92"/>
                  <a:pt x="47" y="92"/>
                  <a:pt x="46" y="92"/>
                </a:cubicBezTo>
                <a:cubicBezTo>
                  <a:pt x="45" y="92"/>
                  <a:pt x="45" y="92"/>
                  <a:pt x="44" y="91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0" y="45"/>
                  <a:pt x="0" y="44"/>
                  <a:pt x="1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0"/>
                  <a:pt x="45" y="0"/>
                  <a:pt x="46" y="0"/>
                </a:cubicBezTo>
                <a:cubicBezTo>
                  <a:pt x="47" y="0"/>
                  <a:pt x="48" y="0"/>
                  <a:pt x="48" y="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6"/>
                  <a:pt x="54" y="7"/>
                  <a:pt x="54" y="7"/>
                </a:cubicBezTo>
                <a:cubicBezTo>
                  <a:pt x="54" y="8"/>
                  <a:pt x="53" y="9"/>
                  <a:pt x="53" y="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3" name="Freeform 174"/>
          <p:cNvSpPr/>
          <p:nvPr/>
        </p:nvSpPr>
        <p:spPr bwMode="auto">
          <a:xfrm>
            <a:off x="3137674" y="2995502"/>
            <a:ext cx="63088" cy="107129"/>
          </a:xfrm>
          <a:custGeom>
            <a:avLst/>
            <a:gdLst>
              <a:gd name="T0" fmla="*/ 53 w 54"/>
              <a:gd name="T1" fmla="*/ 48 h 92"/>
              <a:gd name="T2" fmla="*/ 10 w 54"/>
              <a:gd name="T3" fmla="*/ 91 h 92"/>
              <a:gd name="T4" fmla="*/ 8 w 54"/>
              <a:gd name="T5" fmla="*/ 92 h 92"/>
              <a:gd name="T6" fmla="*/ 6 w 54"/>
              <a:gd name="T7" fmla="*/ 91 h 92"/>
              <a:gd name="T8" fmla="*/ 1 w 54"/>
              <a:gd name="T9" fmla="*/ 86 h 92"/>
              <a:gd name="T10" fmla="*/ 0 w 54"/>
              <a:gd name="T11" fmla="*/ 84 h 92"/>
              <a:gd name="T12" fmla="*/ 1 w 54"/>
              <a:gd name="T13" fmla="*/ 82 h 92"/>
              <a:gd name="T14" fmla="*/ 37 w 54"/>
              <a:gd name="T15" fmla="*/ 46 h 92"/>
              <a:gd name="T16" fmla="*/ 1 w 54"/>
              <a:gd name="T17" fmla="*/ 9 h 92"/>
              <a:gd name="T18" fmla="*/ 0 w 54"/>
              <a:gd name="T19" fmla="*/ 7 h 92"/>
              <a:gd name="T20" fmla="*/ 1 w 54"/>
              <a:gd name="T21" fmla="*/ 5 h 92"/>
              <a:gd name="T22" fmla="*/ 6 w 54"/>
              <a:gd name="T23" fmla="*/ 1 h 92"/>
              <a:gd name="T24" fmla="*/ 8 w 54"/>
              <a:gd name="T25" fmla="*/ 0 h 92"/>
              <a:gd name="T26" fmla="*/ 10 w 54"/>
              <a:gd name="T27" fmla="*/ 1 h 92"/>
              <a:gd name="T28" fmla="*/ 53 w 54"/>
              <a:gd name="T29" fmla="*/ 44 h 92"/>
              <a:gd name="T30" fmla="*/ 54 w 54"/>
              <a:gd name="T31" fmla="*/ 46 h 92"/>
              <a:gd name="T32" fmla="*/ 53 w 54"/>
              <a:gd name="T33" fmla="*/ 4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" h="92">
                <a:moveTo>
                  <a:pt x="53" y="48"/>
                </a:moveTo>
                <a:cubicBezTo>
                  <a:pt x="10" y="91"/>
                  <a:pt x="10" y="91"/>
                  <a:pt x="10" y="91"/>
                </a:cubicBezTo>
                <a:cubicBezTo>
                  <a:pt x="9" y="92"/>
                  <a:pt x="9" y="92"/>
                  <a:pt x="8" y="92"/>
                </a:cubicBezTo>
                <a:cubicBezTo>
                  <a:pt x="7" y="92"/>
                  <a:pt x="6" y="92"/>
                  <a:pt x="6" y="91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6"/>
                  <a:pt x="0" y="85"/>
                  <a:pt x="0" y="84"/>
                </a:cubicBezTo>
                <a:cubicBezTo>
                  <a:pt x="0" y="84"/>
                  <a:pt x="1" y="83"/>
                  <a:pt x="1" y="82"/>
                </a:cubicBezTo>
                <a:cubicBezTo>
                  <a:pt x="37" y="46"/>
                  <a:pt x="37" y="46"/>
                  <a:pt x="37" y="46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8"/>
                  <a:pt x="0" y="7"/>
                </a:cubicBezTo>
                <a:cubicBezTo>
                  <a:pt x="0" y="7"/>
                  <a:pt x="1" y="6"/>
                  <a:pt x="1" y="5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7" y="0"/>
                  <a:pt x="8" y="0"/>
                </a:cubicBezTo>
                <a:cubicBezTo>
                  <a:pt x="9" y="0"/>
                  <a:pt x="9" y="0"/>
                  <a:pt x="10" y="1"/>
                </a:cubicBez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5"/>
                  <a:pt x="54" y="46"/>
                </a:cubicBezTo>
                <a:cubicBezTo>
                  <a:pt x="54" y="47"/>
                  <a:pt x="54" y="47"/>
                  <a:pt x="53" y="4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" name="Freeform 175"/>
          <p:cNvSpPr/>
          <p:nvPr/>
        </p:nvSpPr>
        <p:spPr bwMode="auto">
          <a:xfrm>
            <a:off x="3256706" y="3019309"/>
            <a:ext cx="107129" cy="63088"/>
          </a:xfrm>
          <a:custGeom>
            <a:avLst/>
            <a:gdLst>
              <a:gd name="T0" fmla="*/ 92 w 93"/>
              <a:gd name="T1" fmla="*/ 49 h 54"/>
              <a:gd name="T2" fmla="*/ 87 w 93"/>
              <a:gd name="T3" fmla="*/ 53 h 54"/>
              <a:gd name="T4" fmla="*/ 85 w 93"/>
              <a:gd name="T5" fmla="*/ 54 h 54"/>
              <a:gd name="T6" fmla="*/ 83 w 93"/>
              <a:gd name="T7" fmla="*/ 53 h 54"/>
              <a:gd name="T8" fmla="*/ 46 w 93"/>
              <a:gd name="T9" fmla="*/ 17 h 54"/>
              <a:gd name="T10" fmla="*/ 10 w 93"/>
              <a:gd name="T11" fmla="*/ 53 h 54"/>
              <a:gd name="T12" fmla="*/ 8 w 93"/>
              <a:gd name="T13" fmla="*/ 54 h 54"/>
              <a:gd name="T14" fmla="*/ 6 w 93"/>
              <a:gd name="T15" fmla="*/ 53 h 54"/>
              <a:gd name="T16" fmla="*/ 1 w 93"/>
              <a:gd name="T17" fmla="*/ 49 h 54"/>
              <a:gd name="T18" fmla="*/ 0 w 93"/>
              <a:gd name="T19" fmla="*/ 47 h 54"/>
              <a:gd name="T20" fmla="*/ 1 w 93"/>
              <a:gd name="T21" fmla="*/ 44 h 54"/>
              <a:gd name="T22" fmla="*/ 44 w 93"/>
              <a:gd name="T23" fmla="*/ 1 h 54"/>
              <a:gd name="T24" fmla="*/ 46 w 93"/>
              <a:gd name="T25" fmla="*/ 0 h 54"/>
              <a:gd name="T26" fmla="*/ 49 w 93"/>
              <a:gd name="T27" fmla="*/ 1 h 54"/>
              <a:gd name="T28" fmla="*/ 92 w 93"/>
              <a:gd name="T29" fmla="*/ 44 h 54"/>
              <a:gd name="T30" fmla="*/ 93 w 93"/>
              <a:gd name="T31" fmla="*/ 47 h 54"/>
              <a:gd name="T32" fmla="*/ 92 w 93"/>
              <a:gd name="T33" fmla="*/ 4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3" h="54">
                <a:moveTo>
                  <a:pt x="92" y="49"/>
                </a:moveTo>
                <a:cubicBezTo>
                  <a:pt x="87" y="53"/>
                  <a:pt x="87" y="53"/>
                  <a:pt x="87" y="53"/>
                </a:cubicBezTo>
                <a:cubicBezTo>
                  <a:pt x="86" y="54"/>
                  <a:pt x="86" y="54"/>
                  <a:pt x="85" y="54"/>
                </a:cubicBezTo>
                <a:cubicBezTo>
                  <a:pt x="84" y="54"/>
                  <a:pt x="83" y="54"/>
                  <a:pt x="83" y="53"/>
                </a:cubicBezTo>
                <a:cubicBezTo>
                  <a:pt x="46" y="17"/>
                  <a:pt x="46" y="17"/>
                  <a:pt x="46" y="1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4"/>
                  <a:pt x="9" y="54"/>
                  <a:pt x="8" y="54"/>
                </a:cubicBezTo>
                <a:cubicBezTo>
                  <a:pt x="7" y="54"/>
                  <a:pt x="6" y="54"/>
                  <a:pt x="6" y="53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8"/>
                  <a:pt x="0" y="47"/>
                  <a:pt x="0" y="47"/>
                </a:cubicBezTo>
                <a:cubicBezTo>
                  <a:pt x="0" y="46"/>
                  <a:pt x="1" y="45"/>
                  <a:pt x="1" y="44"/>
                </a:cubicBezTo>
                <a:cubicBezTo>
                  <a:pt x="44" y="1"/>
                  <a:pt x="44" y="1"/>
                  <a:pt x="44" y="1"/>
                </a:cubicBezTo>
                <a:cubicBezTo>
                  <a:pt x="45" y="1"/>
                  <a:pt x="46" y="0"/>
                  <a:pt x="46" y="0"/>
                </a:cubicBezTo>
                <a:cubicBezTo>
                  <a:pt x="47" y="0"/>
                  <a:pt x="48" y="1"/>
                  <a:pt x="49" y="1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5"/>
                  <a:pt x="93" y="46"/>
                  <a:pt x="93" y="47"/>
                </a:cubicBezTo>
                <a:cubicBezTo>
                  <a:pt x="93" y="47"/>
                  <a:pt x="92" y="48"/>
                  <a:pt x="92" y="4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5" name="Freeform 176"/>
          <p:cNvSpPr>
            <a:spLocks noEditPoints="1"/>
          </p:cNvSpPr>
          <p:nvPr/>
        </p:nvSpPr>
        <p:spPr bwMode="auto">
          <a:xfrm>
            <a:off x="341977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67 h 142"/>
              <a:gd name="T12" fmla="*/ 109 w 142"/>
              <a:gd name="T13" fmla="*/ 58 h 142"/>
              <a:gd name="T14" fmla="*/ 104 w 142"/>
              <a:gd name="T15" fmla="*/ 57 h 142"/>
              <a:gd name="T16" fmla="*/ 100 w 142"/>
              <a:gd name="T17" fmla="*/ 58 h 142"/>
              <a:gd name="T18" fmla="*/ 83 w 142"/>
              <a:gd name="T19" fmla="*/ 76 h 142"/>
              <a:gd name="T20" fmla="*/ 83 w 142"/>
              <a:gd name="T21" fmla="*/ 29 h 142"/>
              <a:gd name="T22" fmla="*/ 77 w 142"/>
              <a:gd name="T23" fmla="*/ 24 h 142"/>
              <a:gd name="T24" fmla="*/ 65 w 142"/>
              <a:gd name="T25" fmla="*/ 24 h 142"/>
              <a:gd name="T26" fmla="*/ 59 w 142"/>
              <a:gd name="T27" fmla="*/ 29 h 142"/>
              <a:gd name="T28" fmla="*/ 59 w 142"/>
              <a:gd name="T29" fmla="*/ 76 h 142"/>
              <a:gd name="T30" fmla="*/ 42 w 142"/>
              <a:gd name="T31" fmla="*/ 58 h 142"/>
              <a:gd name="T32" fmla="*/ 37 w 142"/>
              <a:gd name="T33" fmla="*/ 57 h 142"/>
              <a:gd name="T34" fmla="*/ 33 w 142"/>
              <a:gd name="T35" fmla="*/ 58 h 142"/>
              <a:gd name="T36" fmla="*/ 25 w 142"/>
              <a:gd name="T37" fmla="*/ 67 h 142"/>
              <a:gd name="T38" fmla="*/ 23 w 142"/>
              <a:gd name="T39" fmla="*/ 71 h 142"/>
              <a:gd name="T40" fmla="*/ 25 w 142"/>
              <a:gd name="T41" fmla="*/ 75 h 142"/>
              <a:gd name="T42" fmla="*/ 58 w 142"/>
              <a:gd name="T43" fmla="*/ 109 h 142"/>
              <a:gd name="T44" fmla="*/ 67 w 142"/>
              <a:gd name="T45" fmla="*/ 117 h 142"/>
              <a:gd name="T46" fmla="*/ 71 w 142"/>
              <a:gd name="T47" fmla="*/ 119 h 142"/>
              <a:gd name="T48" fmla="*/ 75 w 142"/>
              <a:gd name="T49" fmla="*/ 117 h 142"/>
              <a:gd name="T50" fmla="*/ 83 w 142"/>
              <a:gd name="T51" fmla="*/ 109 h 142"/>
              <a:gd name="T52" fmla="*/ 117 w 142"/>
              <a:gd name="T53" fmla="*/ 75 h 142"/>
              <a:gd name="T54" fmla="*/ 119 w 142"/>
              <a:gd name="T55" fmla="*/ 71 h 142"/>
              <a:gd name="T56" fmla="*/ 117 w 142"/>
              <a:gd name="T57" fmla="*/ 6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67"/>
                </a:moveTo>
                <a:cubicBezTo>
                  <a:pt x="109" y="58"/>
                  <a:pt x="109" y="58"/>
                  <a:pt x="109" y="58"/>
                </a:cubicBezTo>
                <a:cubicBezTo>
                  <a:pt x="107" y="57"/>
                  <a:pt x="106" y="57"/>
                  <a:pt x="104" y="57"/>
                </a:cubicBezTo>
                <a:cubicBezTo>
                  <a:pt x="103" y="57"/>
                  <a:pt x="101" y="57"/>
                  <a:pt x="100" y="58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29"/>
                  <a:pt x="83" y="29"/>
                  <a:pt x="83" y="29"/>
                </a:cubicBezTo>
                <a:cubicBezTo>
                  <a:pt x="83" y="26"/>
                  <a:pt x="80" y="24"/>
                  <a:pt x="77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2" y="24"/>
                  <a:pt x="59" y="26"/>
                  <a:pt x="59" y="29"/>
                </a:cubicBezTo>
                <a:cubicBezTo>
                  <a:pt x="59" y="76"/>
                  <a:pt x="59" y="76"/>
                  <a:pt x="59" y="76"/>
                </a:cubicBezTo>
                <a:cubicBezTo>
                  <a:pt x="42" y="58"/>
                  <a:pt x="42" y="58"/>
                  <a:pt x="42" y="58"/>
                </a:cubicBezTo>
                <a:cubicBezTo>
                  <a:pt x="41" y="57"/>
                  <a:pt x="39" y="57"/>
                  <a:pt x="37" y="57"/>
                </a:cubicBezTo>
                <a:cubicBezTo>
                  <a:pt x="36" y="57"/>
                  <a:pt x="34" y="57"/>
                  <a:pt x="33" y="58"/>
                </a:cubicBezTo>
                <a:cubicBezTo>
                  <a:pt x="25" y="67"/>
                  <a:pt x="25" y="67"/>
                  <a:pt x="25" y="67"/>
                </a:cubicBezTo>
                <a:cubicBezTo>
                  <a:pt x="24" y="68"/>
                  <a:pt x="23" y="69"/>
                  <a:pt x="23" y="71"/>
                </a:cubicBezTo>
                <a:cubicBezTo>
                  <a:pt x="23" y="73"/>
                  <a:pt x="24" y="74"/>
                  <a:pt x="25" y="75"/>
                </a:cubicBezTo>
                <a:cubicBezTo>
                  <a:pt x="58" y="109"/>
                  <a:pt x="58" y="109"/>
                  <a:pt x="58" y="109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8"/>
                  <a:pt x="69" y="119"/>
                  <a:pt x="71" y="119"/>
                </a:cubicBezTo>
                <a:cubicBezTo>
                  <a:pt x="72" y="119"/>
                  <a:pt x="74" y="118"/>
                  <a:pt x="75" y="117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4"/>
                  <a:pt x="119" y="73"/>
                  <a:pt x="119" y="71"/>
                </a:cubicBezTo>
                <a:cubicBezTo>
                  <a:pt x="119" y="69"/>
                  <a:pt x="118" y="68"/>
                  <a:pt x="117" y="6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6" name="Freeform 177"/>
          <p:cNvSpPr>
            <a:spLocks noEditPoints="1"/>
          </p:cNvSpPr>
          <p:nvPr/>
        </p:nvSpPr>
        <p:spPr bwMode="auto">
          <a:xfrm>
            <a:off x="3626893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9 w 142"/>
              <a:gd name="T11" fmla="*/ 65 h 142"/>
              <a:gd name="T12" fmla="*/ 113 w 142"/>
              <a:gd name="T13" fmla="*/ 59 h 142"/>
              <a:gd name="T14" fmla="*/ 66 w 142"/>
              <a:gd name="T15" fmla="*/ 59 h 142"/>
              <a:gd name="T16" fmla="*/ 84 w 142"/>
              <a:gd name="T17" fmla="*/ 42 h 142"/>
              <a:gd name="T18" fmla="*/ 86 w 142"/>
              <a:gd name="T19" fmla="*/ 37 h 142"/>
              <a:gd name="T20" fmla="*/ 84 w 142"/>
              <a:gd name="T21" fmla="*/ 33 h 142"/>
              <a:gd name="T22" fmla="*/ 76 w 142"/>
              <a:gd name="T23" fmla="*/ 25 h 142"/>
              <a:gd name="T24" fmla="*/ 71 w 142"/>
              <a:gd name="T25" fmla="*/ 23 h 142"/>
              <a:gd name="T26" fmla="*/ 67 w 142"/>
              <a:gd name="T27" fmla="*/ 25 h 142"/>
              <a:gd name="T28" fmla="*/ 34 w 142"/>
              <a:gd name="T29" fmla="*/ 58 h 142"/>
              <a:gd name="T30" fmla="*/ 25 w 142"/>
              <a:gd name="T31" fmla="*/ 67 h 142"/>
              <a:gd name="T32" fmla="*/ 24 w 142"/>
              <a:gd name="T33" fmla="*/ 71 h 142"/>
              <a:gd name="T34" fmla="*/ 25 w 142"/>
              <a:gd name="T35" fmla="*/ 75 h 142"/>
              <a:gd name="T36" fmla="*/ 34 w 142"/>
              <a:gd name="T37" fmla="*/ 83 h 142"/>
              <a:gd name="T38" fmla="*/ 67 w 142"/>
              <a:gd name="T39" fmla="*/ 117 h 142"/>
              <a:gd name="T40" fmla="*/ 71 w 142"/>
              <a:gd name="T41" fmla="*/ 119 h 142"/>
              <a:gd name="T42" fmla="*/ 76 w 142"/>
              <a:gd name="T43" fmla="*/ 117 h 142"/>
              <a:gd name="T44" fmla="*/ 84 w 142"/>
              <a:gd name="T45" fmla="*/ 109 h 142"/>
              <a:gd name="T46" fmla="*/ 86 w 142"/>
              <a:gd name="T47" fmla="*/ 104 h 142"/>
              <a:gd name="T48" fmla="*/ 84 w 142"/>
              <a:gd name="T49" fmla="*/ 100 h 142"/>
              <a:gd name="T50" fmla="*/ 66 w 142"/>
              <a:gd name="T51" fmla="*/ 83 h 142"/>
              <a:gd name="T52" fmla="*/ 113 w 142"/>
              <a:gd name="T53" fmla="*/ 83 h 142"/>
              <a:gd name="T54" fmla="*/ 119 w 142"/>
              <a:gd name="T55" fmla="*/ 77 h 142"/>
              <a:gd name="T56" fmla="*/ 119 w 142"/>
              <a:gd name="T57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119" y="65"/>
                </a:moveTo>
                <a:cubicBezTo>
                  <a:pt x="119" y="62"/>
                  <a:pt x="116" y="59"/>
                  <a:pt x="113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84" y="42"/>
                  <a:pt x="84" y="42"/>
                  <a:pt x="84" y="42"/>
                </a:cubicBezTo>
                <a:cubicBezTo>
                  <a:pt x="85" y="40"/>
                  <a:pt x="86" y="39"/>
                  <a:pt x="86" y="37"/>
                </a:cubicBezTo>
                <a:cubicBezTo>
                  <a:pt x="86" y="36"/>
                  <a:pt x="85" y="34"/>
                  <a:pt x="84" y="33"/>
                </a:cubicBezTo>
                <a:cubicBezTo>
                  <a:pt x="76" y="25"/>
                  <a:pt x="76" y="25"/>
                  <a:pt x="76" y="25"/>
                </a:cubicBezTo>
                <a:cubicBezTo>
                  <a:pt x="74" y="24"/>
                  <a:pt x="73" y="23"/>
                  <a:pt x="71" y="23"/>
                </a:cubicBezTo>
                <a:cubicBezTo>
                  <a:pt x="70" y="23"/>
                  <a:pt x="68" y="24"/>
                  <a:pt x="67" y="25"/>
                </a:cubicBezTo>
                <a:cubicBezTo>
                  <a:pt x="34" y="58"/>
                  <a:pt x="34" y="58"/>
                  <a:pt x="34" y="58"/>
                </a:cubicBezTo>
                <a:cubicBezTo>
                  <a:pt x="25" y="67"/>
                  <a:pt x="25" y="67"/>
                  <a:pt x="25" y="67"/>
                </a:cubicBezTo>
                <a:cubicBezTo>
                  <a:pt x="24" y="68"/>
                  <a:pt x="24" y="69"/>
                  <a:pt x="24" y="71"/>
                </a:cubicBezTo>
                <a:cubicBezTo>
                  <a:pt x="24" y="72"/>
                  <a:pt x="24" y="74"/>
                  <a:pt x="25" y="75"/>
                </a:cubicBezTo>
                <a:cubicBezTo>
                  <a:pt x="34" y="83"/>
                  <a:pt x="34" y="83"/>
                  <a:pt x="34" y="83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8"/>
                  <a:pt x="70" y="119"/>
                  <a:pt x="71" y="119"/>
                </a:cubicBezTo>
                <a:cubicBezTo>
                  <a:pt x="73" y="119"/>
                  <a:pt x="74" y="118"/>
                  <a:pt x="76" y="117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5" y="107"/>
                  <a:pt x="86" y="106"/>
                  <a:pt x="86" y="104"/>
                </a:cubicBezTo>
                <a:cubicBezTo>
                  <a:pt x="86" y="103"/>
                  <a:pt x="85" y="101"/>
                  <a:pt x="84" y="100"/>
                </a:cubicBezTo>
                <a:cubicBezTo>
                  <a:pt x="66" y="83"/>
                  <a:pt x="66" y="83"/>
                  <a:pt x="66" y="83"/>
                </a:cubicBezTo>
                <a:cubicBezTo>
                  <a:pt x="113" y="83"/>
                  <a:pt x="113" y="83"/>
                  <a:pt x="113" y="83"/>
                </a:cubicBezTo>
                <a:cubicBezTo>
                  <a:pt x="116" y="83"/>
                  <a:pt x="119" y="80"/>
                  <a:pt x="119" y="77"/>
                </a:cubicBezTo>
                <a:lnTo>
                  <a:pt x="119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7" name="Freeform 178"/>
          <p:cNvSpPr>
            <a:spLocks noEditPoints="1"/>
          </p:cNvSpPr>
          <p:nvPr/>
        </p:nvSpPr>
        <p:spPr bwMode="auto">
          <a:xfrm>
            <a:off x="383400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1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  <a:gd name="T20" fmla="*/ 103 w 142"/>
              <a:gd name="T21" fmla="*/ 76 h 142"/>
              <a:gd name="T22" fmla="*/ 73 w 142"/>
              <a:gd name="T23" fmla="*/ 106 h 142"/>
              <a:gd name="T24" fmla="*/ 71 w 142"/>
              <a:gd name="T25" fmla="*/ 106 h 142"/>
              <a:gd name="T26" fmla="*/ 69 w 142"/>
              <a:gd name="T27" fmla="*/ 106 h 142"/>
              <a:gd name="T28" fmla="*/ 39 w 142"/>
              <a:gd name="T29" fmla="*/ 76 h 142"/>
              <a:gd name="T30" fmla="*/ 39 w 142"/>
              <a:gd name="T31" fmla="*/ 73 h 142"/>
              <a:gd name="T32" fmla="*/ 41 w 142"/>
              <a:gd name="T33" fmla="*/ 71 h 142"/>
              <a:gd name="T34" fmla="*/ 59 w 142"/>
              <a:gd name="T35" fmla="*/ 71 h 142"/>
              <a:gd name="T36" fmla="*/ 59 w 142"/>
              <a:gd name="T37" fmla="*/ 38 h 142"/>
              <a:gd name="T38" fmla="*/ 62 w 142"/>
              <a:gd name="T39" fmla="*/ 35 h 142"/>
              <a:gd name="T40" fmla="*/ 80 w 142"/>
              <a:gd name="T41" fmla="*/ 35 h 142"/>
              <a:gd name="T42" fmla="*/ 83 w 142"/>
              <a:gd name="T43" fmla="*/ 38 h 142"/>
              <a:gd name="T44" fmla="*/ 83 w 142"/>
              <a:gd name="T45" fmla="*/ 71 h 142"/>
              <a:gd name="T46" fmla="*/ 100 w 142"/>
              <a:gd name="T47" fmla="*/ 71 h 142"/>
              <a:gd name="T48" fmla="*/ 103 w 142"/>
              <a:gd name="T49" fmla="*/ 74 h 142"/>
              <a:gd name="T50" fmla="*/ 103 w 142"/>
              <a:gd name="T51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3" y="121"/>
                  <a:pt x="71" y="121"/>
                </a:cubicBezTo>
                <a:cubicBezTo>
                  <a:pt x="99" y="121"/>
                  <a:pt x="121" y="99"/>
                  <a:pt x="121" y="71"/>
                </a:cubicBezTo>
                <a:cubicBezTo>
                  <a:pt x="121" y="43"/>
                  <a:pt x="99" y="21"/>
                  <a:pt x="71" y="21"/>
                </a:cubicBezTo>
                <a:cubicBezTo>
                  <a:pt x="43" y="21"/>
                  <a:pt x="21" y="43"/>
                  <a:pt x="21" y="71"/>
                </a:cubicBezTo>
                <a:close/>
                <a:moveTo>
                  <a:pt x="103" y="76"/>
                </a:moveTo>
                <a:cubicBezTo>
                  <a:pt x="73" y="106"/>
                  <a:pt x="73" y="106"/>
                  <a:pt x="73" y="106"/>
                </a:cubicBezTo>
                <a:cubicBezTo>
                  <a:pt x="72" y="106"/>
                  <a:pt x="72" y="106"/>
                  <a:pt x="71" y="106"/>
                </a:cubicBezTo>
                <a:cubicBezTo>
                  <a:pt x="70" y="106"/>
                  <a:pt x="69" y="106"/>
                  <a:pt x="69" y="106"/>
                </a:cubicBezTo>
                <a:cubicBezTo>
                  <a:pt x="39" y="76"/>
                  <a:pt x="39" y="76"/>
                  <a:pt x="39" y="76"/>
                </a:cubicBezTo>
                <a:cubicBezTo>
                  <a:pt x="38" y="75"/>
                  <a:pt x="38" y="74"/>
                  <a:pt x="39" y="73"/>
                </a:cubicBezTo>
                <a:cubicBezTo>
                  <a:pt x="39" y="72"/>
                  <a:pt x="40" y="71"/>
                  <a:pt x="41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7"/>
                  <a:pt x="60" y="35"/>
                  <a:pt x="62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1" y="35"/>
                  <a:pt x="83" y="37"/>
                  <a:pt x="83" y="38"/>
                </a:cubicBezTo>
                <a:cubicBezTo>
                  <a:pt x="83" y="71"/>
                  <a:pt x="83" y="71"/>
                  <a:pt x="83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2" y="71"/>
                  <a:pt x="103" y="72"/>
                  <a:pt x="103" y="74"/>
                </a:cubicBezTo>
                <a:cubicBezTo>
                  <a:pt x="103" y="75"/>
                  <a:pt x="103" y="75"/>
                  <a:pt x="103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8" name="Freeform 179"/>
          <p:cNvSpPr>
            <a:spLocks noEditPoints="1"/>
          </p:cNvSpPr>
          <p:nvPr/>
        </p:nvSpPr>
        <p:spPr bwMode="auto">
          <a:xfrm>
            <a:off x="4042313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2 w 142"/>
              <a:gd name="T17" fmla="*/ 71 h 142"/>
              <a:gd name="T18" fmla="*/ 71 w 142"/>
              <a:gd name="T19" fmla="*/ 21 h 142"/>
              <a:gd name="T20" fmla="*/ 107 w 142"/>
              <a:gd name="T21" fmla="*/ 80 h 142"/>
              <a:gd name="T22" fmla="*/ 104 w 142"/>
              <a:gd name="T23" fmla="*/ 83 h 142"/>
              <a:gd name="T24" fmla="*/ 71 w 142"/>
              <a:gd name="T25" fmla="*/ 83 h 142"/>
              <a:gd name="T26" fmla="*/ 71 w 142"/>
              <a:gd name="T27" fmla="*/ 100 h 142"/>
              <a:gd name="T28" fmla="*/ 69 w 142"/>
              <a:gd name="T29" fmla="*/ 103 h 142"/>
              <a:gd name="T30" fmla="*/ 66 w 142"/>
              <a:gd name="T31" fmla="*/ 103 h 142"/>
              <a:gd name="T32" fmla="*/ 37 w 142"/>
              <a:gd name="T33" fmla="*/ 73 h 142"/>
              <a:gd name="T34" fmla="*/ 36 w 142"/>
              <a:gd name="T35" fmla="*/ 71 h 142"/>
              <a:gd name="T36" fmla="*/ 37 w 142"/>
              <a:gd name="T37" fmla="*/ 69 h 142"/>
              <a:gd name="T38" fmla="*/ 66 w 142"/>
              <a:gd name="T39" fmla="*/ 39 h 142"/>
              <a:gd name="T40" fmla="*/ 69 w 142"/>
              <a:gd name="T41" fmla="*/ 38 h 142"/>
              <a:gd name="T42" fmla="*/ 71 w 142"/>
              <a:gd name="T43" fmla="*/ 41 h 142"/>
              <a:gd name="T44" fmla="*/ 71 w 142"/>
              <a:gd name="T45" fmla="*/ 59 h 142"/>
              <a:gd name="T46" fmla="*/ 104 w 142"/>
              <a:gd name="T47" fmla="*/ 59 h 142"/>
              <a:gd name="T48" fmla="*/ 107 w 142"/>
              <a:gd name="T49" fmla="*/ 62 h 142"/>
              <a:gd name="T50" fmla="*/ 107 w 142"/>
              <a:gd name="T5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71" y="21"/>
                </a:moveTo>
                <a:cubicBezTo>
                  <a:pt x="44" y="21"/>
                  <a:pt x="21" y="43"/>
                  <a:pt x="21" y="71"/>
                </a:cubicBez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lose/>
                <a:moveTo>
                  <a:pt x="107" y="80"/>
                </a:moveTo>
                <a:cubicBezTo>
                  <a:pt x="107" y="81"/>
                  <a:pt x="106" y="83"/>
                  <a:pt x="104" y="83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100"/>
                  <a:pt x="71" y="100"/>
                  <a:pt x="71" y="100"/>
                </a:cubicBezTo>
                <a:cubicBezTo>
                  <a:pt x="71" y="102"/>
                  <a:pt x="70" y="103"/>
                  <a:pt x="69" y="103"/>
                </a:cubicBezTo>
                <a:cubicBezTo>
                  <a:pt x="68" y="103"/>
                  <a:pt x="67" y="103"/>
                  <a:pt x="66" y="103"/>
                </a:cubicBezTo>
                <a:cubicBezTo>
                  <a:pt x="37" y="73"/>
                  <a:pt x="37" y="73"/>
                  <a:pt x="37" y="73"/>
                </a:cubicBezTo>
                <a:cubicBezTo>
                  <a:pt x="36" y="72"/>
                  <a:pt x="36" y="72"/>
                  <a:pt x="36" y="71"/>
                </a:cubicBezTo>
                <a:cubicBezTo>
                  <a:pt x="36" y="70"/>
                  <a:pt x="36" y="69"/>
                  <a:pt x="37" y="69"/>
                </a:cubicBezTo>
                <a:cubicBezTo>
                  <a:pt x="66" y="39"/>
                  <a:pt x="66" y="39"/>
                  <a:pt x="66" y="39"/>
                </a:cubicBezTo>
                <a:cubicBezTo>
                  <a:pt x="67" y="39"/>
                  <a:pt x="68" y="38"/>
                  <a:pt x="69" y="38"/>
                </a:cubicBezTo>
                <a:cubicBezTo>
                  <a:pt x="70" y="38"/>
                  <a:pt x="71" y="40"/>
                  <a:pt x="71" y="41"/>
                </a:cubicBezTo>
                <a:cubicBezTo>
                  <a:pt x="71" y="59"/>
                  <a:pt x="71" y="59"/>
                  <a:pt x="7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6" y="59"/>
                  <a:pt x="107" y="60"/>
                  <a:pt x="107" y="62"/>
                </a:cubicBezTo>
                <a:lnTo>
                  <a:pt x="107" y="8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9" name="Freeform 180"/>
          <p:cNvSpPr>
            <a:spLocks noEditPoints="1"/>
          </p:cNvSpPr>
          <p:nvPr/>
        </p:nvSpPr>
        <p:spPr bwMode="auto">
          <a:xfrm>
            <a:off x="424942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1 w 142"/>
              <a:gd name="T17" fmla="*/ 71 h 142"/>
              <a:gd name="T18" fmla="*/ 71 w 142"/>
              <a:gd name="T19" fmla="*/ 21 h 142"/>
              <a:gd name="T20" fmla="*/ 106 w 142"/>
              <a:gd name="T21" fmla="*/ 73 h 142"/>
              <a:gd name="T22" fmla="*/ 76 w 142"/>
              <a:gd name="T23" fmla="*/ 103 h 142"/>
              <a:gd name="T24" fmla="*/ 74 w 142"/>
              <a:gd name="T25" fmla="*/ 103 h 142"/>
              <a:gd name="T26" fmla="*/ 71 w 142"/>
              <a:gd name="T27" fmla="*/ 100 h 142"/>
              <a:gd name="T28" fmla="*/ 71 w 142"/>
              <a:gd name="T29" fmla="*/ 83 h 142"/>
              <a:gd name="T30" fmla="*/ 38 w 142"/>
              <a:gd name="T31" fmla="*/ 83 h 142"/>
              <a:gd name="T32" fmla="*/ 35 w 142"/>
              <a:gd name="T33" fmla="*/ 80 h 142"/>
              <a:gd name="T34" fmla="*/ 35 w 142"/>
              <a:gd name="T35" fmla="*/ 62 h 142"/>
              <a:gd name="T36" fmla="*/ 38 w 142"/>
              <a:gd name="T37" fmla="*/ 59 h 142"/>
              <a:gd name="T38" fmla="*/ 71 w 142"/>
              <a:gd name="T39" fmla="*/ 59 h 142"/>
              <a:gd name="T40" fmla="*/ 71 w 142"/>
              <a:gd name="T41" fmla="*/ 41 h 142"/>
              <a:gd name="T42" fmla="*/ 74 w 142"/>
              <a:gd name="T43" fmla="*/ 38 h 142"/>
              <a:gd name="T44" fmla="*/ 76 w 142"/>
              <a:gd name="T45" fmla="*/ 39 h 142"/>
              <a:gd name="T46" fmla="*/ 106 w 142"/>
              <a:gd name="T47" fmla="*/ 69 h 142"/>
              <a:gd name="T48" fmla="*/ 106 w 142"/>
              <a:gd name="T49" fmla="*/ 71 h 142"/>
              <a:gd name="T50" fmla="*/ 106 w 142"/>
              <a:gd name="T51" fmla="*/ 7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21"/>
                </a:moveTo>
                <a:cubicBezTo>
                  <a:pt x="43" y="21"/>
                  <a:pt x="21" y="43"/>
                  <a:pt x="21" y="71"/>
                </a:cubicBezTo>
                <a:cubicBezTo>
                  <a:pt x="21" y="99"/>
                  <a:pt x="43" y="121"/>
                  <a:pt x="71" y="121"/>
                </a:cubicBezTo>
                <a:cubicBezTo>
                  <a:pt x="99" y="121"/>
                  <a:pt x="121" y="99"/>
                  <a:pt x="121" y="71"/>
                </a:cubicBezTo>
                <a:cubicBezTo>
                  <a:pt x="121" y="43"/>
                  <a:pt x="99" y="21"/>
                  <a:pt x="71" y="21"/>
                </a:cubicBezTo>
                <a:close/>
                <a:moveTo>
                  <a:pt x="106" y="73"/>
                </a:moveTo>
                <a:cubicBezTo>
                  <a:pt x="76" y="103"/>
                  <a:pt x="76" y="103"/>
                  <a:pt x="76" y="103"/>
                </a:cubicBezTo>
                <a:cubicBezTo>
                  <a:pt x="75" y="103"/>
                  <a:pt x="75" y="103"/>
                  <a:pt x="74" y="103"/>
                </a:cubicBezTo>
                <a:cubicBezTo>
                  <a:pt x="72" y="103"/>
                  <a:pt x="71" y="102"/>
                  <a:pt x="71" y="100"/>
                </a:cubicBezTo>
                <a:cubicBezTo>
                  <a:pt x="71" y="83"/>
                  <a:pt x="71" y="83"/>
                  <a:pt x="71" y="83"/>
                </a:cubicBezTo>
                <a:cubicBezTo>
                  <a:pt x="38" y="83"/>
                  <a:pt x="38" y="83"/>
                  <a:pt x="38" y="83"/>
                </a:cubicBezTo>
                <a:cubicBezTo>
                  <a:pt x="37" y="83"/>
                  <a:pt x="35" y="81"/>
                  <a:pt x="35" y="80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0"/>
                  <a:pt x="37" y="59"/>
                  <a:pt x="38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40"/>
                  <a:pt x="72" y="38"/>
                  <a:pt x="74" y="38"/>
                </a:cubicBezTo>
                <a:cubicBezTo>
                  <a:pt x="75" y="38"/>
                  <a:pt x="75" y="39"/>
                  <a:pt x="76" y="3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9"/>
                  <a:pt x="106" y="70"/>
                  <a:pt x="106" y="71"/>
                </a:cubicBezTo>
                <a:cubicBezTo>
                  <a:pt x="106" y="72"/>
                  <a:pt x="106" y="72"/>
                  <a:pt x="106" y="7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0" name="Freeform 181"/>
          <p:cNvSpPr>
            <a:spLocks noEditPoints="1"/>
          </p:cNvSpPr>
          <p:nvPr/>
        </p:nvSpPr>
        <p:spPr bwMode="auto">
          <a:xfrm>
            <a:off x="4456543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2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  <a:gd name="T20" fmla="*/ 101 w 142"/>
              <a:gd name="T21" fmla="*/ 71 h 142"/>
              <a:gd name="T22" fmla="*/ 83 w 142"/>
              <a:gd name="T23" fmla="*/ 71 h 142"/>
              <a:gd name="T24" fmla="*/ 83 w 142"/>
              <a:gd name="T25" fmla="*/ 103 h 142"/>
              <a:gd name="T26" fmla="*/ 80 w 142"/>
              <a:gd name="T27" fmla="*/ 106 h 142"/>
              <a:gd name="T28" fmla="*/ 63 w 142"/>
              <a:gd name="T29" fmla="*/ 106 h 142"/>
              <a:gd name="T30" fmla="*/ 60 w 142"/>
              <a:gd name="T31" fmla="*/ 103 h 142"/>
              <a:gd name="T32" fmla="*/ 60 w 142"/>
              <a:gd name="T33" fmla="*/ 71 h 142"/>
              <a:gd name="T34" fmla="*/ 42 w 142"/>
              <a:gd name="T35" fmla="*/ 71 h 142"/>
              <a:gd name="T36" fmla="*/ 39 w 142"/>
              <a:gd name="T37" fmla="*/ 68 h 142"/>
              <a:gd name="T38" fmla="*/ 40 w 142"/>
              <a:gd name="T39" fmla="*/ 66 h 142"/>
              <a:gd name="T40" fmla="*/ 69 w 142"/>
              <a:gd name="T41" fmla="*/ 36 h 142"/>
              <a:gd name="T42" fmla="*/ 71 w 142"/>
              <a:gd name="T43" fmla="*/ 35 h 142"/>
              <a:gd name="T44" fmla="*/ 74 w 142"/>
              <a:gd name="T45" fmla="*/ 36 h 142"/>
              <a:gd name="T46" fmla="*/ 103 w 142"/>
              <a:gd name="T47" fmla="*/ 66 h 142"/>
              <a:gd name="T48" fmla="*/ 104 w 142"/>
              <a:gd name="T49" fmla="*/ 69 h 142"/>
              <a:gd name="T50" fmla="*/ 101 w 142"/>
              <a:gd name="T51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ubicBezTo>
                  <a:pt x="44" y="21"/>
                  <a:pt x="21" y="43"/>
                  <a:pt x="21" y="71"/>
                </a:cubicBezTo>
                <a:close/>
                <a:moveTo>
                  <a:pt x="101" y="71"/>
                </a:moveTo>
                <a:cubicBezTo>
                  <a:pt x="83" y="71"/>
                  <a:pt x="83" y="71"/>
                  <a:pt x="83" y="7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83" y="105"/>
                  <a:pt x="82" y="106"/>
                  <a:pt x="80" y="106"/>
                </a:cubicBezTo>
                <a:cubicBezTo>
                  <a:pt x="63" y="106"/>
                  <a:pt x="63" y="106"/>
                  <a:pt x="63" y="106"/>
                </a:cubicBezTo>
                <a:cubicBezTo>
                  <a:pt x="61" y="106"/>
                  <a:pt x="60" y="105"/>
                  <a:pt x="60" y="103"/>
                </a:cubicBezTo>
                <a:cubicBezTo>
                  <a:pt x="60" y="71"/>
                  <a:pt x="60" y="71"/>
                  <a:pt x="60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0" y="71"/>
                  <a:pt x="39" y="70"/>
                  <a:pt x="39" y="68"/>
                </a:cubicBezTo>
                <a:cubicBezTo>
                  <a:pt x="39" y="67"/>
                  <a:pt x="39" y="66"/>
                  <a:pt x="40" y="66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1" y="35"/>
                  <a:pt x="71" y="35"/>
                </a:cubicBezTo>
                <a:cubicBezTo>
                  <a:pt x="72" y="35"/>
                  <a:pt x="73" y="36"/>
                  <a:pt x="74" y="36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04" y="67"/>
                  <a:pt x="104" y="68"/>
                  <a:pt x="104" y="69"/>
                </a:cubicBezTo>
                <a:cubicBezTo>
                  <a:pt x="103" y="70"/>
                  <a:pt x="102" y="71"/>
                  <a:pt x="101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1" name="Freeform 182"/>
          <p:cNvSpPr>
            <a:spLocks noEditPoints="1"/>
          </p:cNvSpPr>
          <p:nvPr/>
        </p:nvSpPr>
        <p:spPr bwMode="auto">
          <a:xfrm>
            <a:off x="4663659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67 h 142"/>
              <a:gd name="T12" fmla="*/ 109 w 142"/>
              <a:gd name="T13" fmla="*/ 58 h 142"/>
              <a:gd name="T14" fmla="*/ 75 w 142"/>
              <a:gd name="T15" fmla="*/ 25 h 142"/>
              <a:gd name="T16" fmla="*/ 71 w 142"/>
              <a:gd name="T17" fmla="*/ 23 h 142"/>
              <a:gd name="T18" fmla="*/ 67 w 142"/>
              <a:gd name="T19" fmla="*/ 25 h 142"/>
              <a:gd name="T20" fmla="*/ 58 w 142"/>
              <a:gd name="T21" fmla="*/ 33 h 142"/>
              <a:gd name="T22" fmla="*/ 57 w 142"/>
              <a:gd name="T23" fmla="*/ 37 h 142"/>
              <a:gd name="T24" fmla="*/ 58 w 142"/>
              <a:gd name="T25" fmla="*/ 42 h 142"/>
              <a:gd name="T26" fmla="*/ 76 w 142"/>
              <a:gd name="T27" fmla="*/ 59 h 142"/>
              <a:gd name="T28" fmla="*/ 30 w 142"/>
              <a:gd name="T29" fmla="*/ 59 h 142"/>
              <a:gd name="T30" fmla="*/ 24 w 142"/>
              <a:gd name="T31" fmla="*/ 65 h 142"/>
              <a:gd name="T32" fmla="*/ 24 w 142"/>
              <a:gd name="T33" fmla="*/ 77 h 142"/>
              <a:gd name="T34" fmla="*/ 30 w 142"/>
              <a:gd name="T35" fmla="*/ 83 h 142"/>
              <a:gd name="T36" fmla="*/ 76 w 142"/>
              <a:gd name="T37" fmla="*/ 83 h 142"/>
              <a:gd name="T38" fmla="*/ 58 w 142"/>
              <a:gd name="T39" fmla="*/ 100 h 142"/>
              <a:gd name="T40" fmla="*/ 57 w 142"/>
              <a:gd name="T41" fmla="*/ 104 h 142"/>
              <a:gd name="T42" fmla="*/ 58 w 142"/>
              <a:gd name="T43" fmla="*/ 109 h 142"/>
              <a:gd name="T44" fmla="*/ 67 w 142"/>
              <a:gd name="T45" fmla="*/ 117 h 142"/>
              <a:gd name="T46" fmla="*/ 71 w 142"/>
              <a:gd name="T47" fmla="*/ 119 h 142"/>
              <a:gd name="T48" fmla="*/ 75 w 142"/>
              <a:gd name="T49" fmla="*/ 117 h 142"/>
              <a:gd name="T50" fmla="*/ 109 w 142"/>
              <a:gd name="T51" fmla="*/ 83 h 142"/>
              <a:gd name="T52" fmla="*/ 117 w 142"/>
              <a:gd name="T53" fmla="*/ 75 h 142"/>
              <a:gd name="T54" fmla="*/ 119 w 142"/>
              <a:gd name="T55" fmla="*/ 71 h 142"/>
              <a:gd name="T56" fmla="*/ 117 w 142"/>
              <a:gd name="T57" fmla="*/ 6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67"/>
                </a:moveTo>
                <a:cubicBezTo>
                  <a:pt x="109" y="58"/>
                  <a:pt x="109" y="58"/>
                  <a:pt x="109" y="58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24"/>
                  <a:pt x="73" y="23"/>
                  <a:pt x="71" y="23"/>
                </a:cubicBezTo>
                <a:cubicBezTo>
                  <a:pt x="69" y="23"/>
                  <a:pt x="68" y="24"/>
                  <a:pt x="67" y="25"/>
                </a:cubicBezTo>
                <a:cubicBezTo>
                  <a:pt x="58" y="33"/>
                  <a:pt x="58" y="33"/>
                  <a:pt x="58" y="33"/>
                </a:cubicBezTo>
                <a:cubicBezTo>
                  <a:pt x="57" y="34"/>
                  <a:pt x="57" y="36"/>
                  <a:pt x="57" y="37"/>
                </a:cubicBezTo>
                <a:cubicBezTo>
                  <a:pt x="57" y="39"/>
                  <a:pt x="57" y="40"/>
                  <a:pt x="58" y="42"/>
                </a:cubicBezTo>
                <a:cubicBezTo>
                  <a:pt x="76" y="59"/>
                  <a:pt x="76" y="59"/>
                  <a:pt x="76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6" y="59"/>
                  <a:pt x="24" y="62"/>
                  <a:pt x="24" y="65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80"/>
                  <a:pt x="26" y="83"/>
                  <a:pt x="30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7" y="101"/>
                  <a:pt x="57" y="103"/>
                  <a:pt x="57" y="104"/>
                </a:cubicBezTo>
                <a:cubicBezTo>
                  <a:pt x="57" y="106"/>
                  <a:pt x="57" y="107"/>
                  <a:pt x="58" y="109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8"/>
                  <a:pt x="69" y="119"/>
                  <a:pt x="71" y="119"/>
                </a:cubicBezTo>
                <a:cubicBezTo>
                  <a:pt x="73" y="119"/>
                  <a:pt x="74" y="118"/>
                  <a:pt x="75" y="117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17" y="75"/>
                  <a:pt x="117" y="75"/>
                  <a:pt x="117" y="75"/>
                </a:cubicBezTo>
                <a:cubicBezTo>
                  <a:pt x="118" y="74"/>
                  <a:pt x="119" y="72"/>
                  <a:pt x="119" y="71"/>
                </a:cubicBezTo>
                <a:cubicBezTo>
                  <a:pt x="119" y="69"/>
                  <a:pt x="118" y="68"/>
                  <a:pt x="117" y="6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2" name="Freeform 183"/>
          <p:cNvSpPr>
            <a:spLocks noEditPoints="1"/>
          </p:cNvSpPr>
          <p:nvPr/>
        </p:nvSpPr>
        <p:spPr bwMode="auto">
          <a:xfrm>
            <a:off x="4871962" y="2959795"/>
            <a:ext cx="163074" cy="165454"/>
          </a:xfrm>
          <a:custGeom>
            <a:avLst/>
            <a:gdLst>
              <a:gd name="T0" fmla="*/ 70 w 141"/>
              <a:gd name="T1" fmla="*/ 142 h 142"/>
              <a:gd name="T2" fmla="*/ 0 w 141"/>
              <a:gd name="T3" fmla="*/ 71 h 142"/>
              <a:gd name="T4" fmla="*/ 70 w 141"/>
              <a:gd name="T5" fmla="*/ 0 h 142"/>
              <a:gd name="T6" fmla="*/ 141 w 141"/>
              <a:gd name="T7" fmla="*/ 71 h 142"/>
              <a:gd name="T8" fmla="*/ 70 w 141"/>
              <a:gd name="T9" fmla="*/ 142 h 142"/>
              <a:gd name="T10" fmla="*/ 116 w 141"/>
              <a:gd name="T11" fmla="*/ 67 h 142"/>
              <a:gd name="T12" fmla="*/ 83 w 141"/>
              <a:gd name="T13" fmla="*/ 33 h 142"/>
              <a:gd name="T14" fmla="*/ 75 w 141"/>
              <a:gd name="T15" fmla="*/ 25 h 142"/>
              <a:gd name="T16" fmla="*/ 70 w 141"/>
              <a:gd name="T17" fmla="*/ 23 h 142"/>
              <a:gd name="T18" fmla="*/ 66 w 141"/>
              <a:gd name="T19" fmla="*/ 25 h 142"/>
              <a:gd name="T20" fmla="*/ 58 w 141"/>
              <a:gd name="T21" fmla="*/ 33 h 142"/>
              <a:gd name="T22" fmla="*/ 24 w 141"/>
              <a:gd name="T23" fmla="*/ 67 h 142"/>
              <a:gd name="T24" fmla="*/ 23 w 141"/>
              <a:gd name="T25" fmla="*/ 71 h 142"/>
              <a:gd name="T26" fmla="*/ 24 w 141"/>
              <a:gd name="T27" fmla="*/ 75 h 142"/>
              <a:gd name="T28" fmla="*/ 33 w 141"/>
              <a:gd name="T29" fmla="*/ 83 h 142"/>
              <a:gd name="T30" fmla="*/ 37 w 141"/>
              <a:gd name="T31" fmla="*/ 85 h 142"/>
              <a:gd name="T32" fmla="*/ 41 w 141"/>
              <a:gd name="T33" fmla="*/ 83 h 142"/>
              <a:gd name="T34" fmla="*/ 59 w 141"/>
              <a:gd name="T35" fmla="*/ 66 h 142"/>
              <a:gd name="T36" fmla="*/ 59 w 141"/>
              <a:gd name="T37" fmla="*/ 112 h 142"/>
              <a:gd name="T38" fmla="*/ 65 w 141"/>
              <a:gd name="T39" fmla="*/ 118 h 142"/>
              <a:gd name="T40" fmla="*/ 76 w 141"/>
              <a:gd name="T41" fmla="*/ 118 h 142"/>
              <a:gd name="T42" fmla="*/ 82 w 141"/>
              <a:gd name="T43" fmla="*/ 112 h 142"/>
              <a:gd name="T44" fmla="*/ 82 w 141"/>
              <a:gd name="T45" fmla="*/ 66 h 142"/>
              <a:gd name="T46" fmla="*/ 100 w 141"/>
              <a:gd name="T47" fmla="*/ 83 h 142"/>
              <a:gd name="T48" fmla="*/ 104 w 141"/>
              <a:gd name="T49" fmla="*/ 85 h 142"/>
              <a:gd name="T50" fmla="*/ 108 w 141"/>
              <a:gd name="T51" fmla="*/ 83 h 142"/>
              <a:gd name="T52" fmla="*/ 116 w 141"/>
              <a:gd name="T53" fmla="*/ 75 h 142"/>
              <a:gd name="T54" fmla="*/ 118 w 141"/>
              <a:gd name="T55" fmla="*/ 71 h 142"/>
              <a:gd name="T56" fmla="*/ 116 w 141"/>
              <a:gd name="T57" fmla="*/ 6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1" h="142">
                <a:moveTo>
                  <a:pt x="70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0" y="0"/>
                </a:cubicBezTo>
                <a:cubicBezTo>
                  <a:pt x="110" y="0"/>
                  <a:pt x="141" y="32"/>
                  <a:pt x="141" y="71"/>
                </a:cubicBezTo>
                <a:cubicBezTo>
                  <a:pt x="141" y="110"/>
                  <a:pt x="110" y="142"/>
                  <a:pt x="70" y="142"/>
                </a:cubicBezTo>
                <a:close/>
                <a:moveTo>
                  <a:pt x="116" y="67"/>
                </a:moveTo>
                <a:cubicBezTo>
                  <a:pt x="83" y="33"/>
                  <a:pt x="83" y="33"/>
                  <a:pt x="83" y="33"/>
                </a:cubicBezTo>
                <a:cubicBezTo>
                  <a:pt x="75" y="25"/>
                  <a:pt x="75" y="25"/>
                  <a:pt x="75" y="25"/>
                </a:cubicBezTo>
                <a:cubicBezTo>
                  <a:pt x="74" y="24"/>
                  <a:pt x="72" y="23"/>
                  <a:pt x="70" y="23"/>
                </a:cubicBezTo>
                <a:cubicBezTo>
                  <a:pt x="69" y="23"/>
                  <a:pt x="67" y="24"/>
                  <a:pt x="66" y="25"/>
                </a:cubicBezTo>
                <a:cubicBezTo>
                  <a:pt x="58" y="33"/>
                  <a:pt x="58" y="33"/>
                  <a:pt x="58" y="33"/>
                </a:cubicBezTo>
                <a:cubicBezTo>
                  <a:pt x="24" y="67"/>
                  <a:pt x="24" y="67"/>
                  <a:pt x="24" y="67"/>
                </a:cubicBezTo>
                <a:cubicBezTo>
                  <a:pt x="23" y="68"/>
                  <a:pt x="23" y="69"/>
                  <a:pt x="23" y="71"/>
                </a:cubicBezTo>
                <a:cubicBezTo>
                  <a:pt x="23" y="72"/>
                  <a:pt x="23" y="74"/>
                  <a:pt x="24" y="75"/>
                </a:cubicBezTo>
                <a:cubicBezTo>
                  <a:pt x="33" y="83"/>
                  <a:pt x="33" y="83"/>
                  <a:pt x="33" y="83"/>
                </a:cubicBezTo>
                <a:cubicBezTo>
                  <a:pt x="34" y="84"/>
                  <a:pt x="35" y="85"/>
                  <a:pt x="37" y="85"/>
                </a:cubicBezTo>
                <a:cubicBezTo>
                  <a:pt x="39" y="85"/>
                  <a:pt x="40" y="84"/>
                  <a:pt x="41" y="83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116"/>
                  <a:pt x="61" y="118"/>
                  <a:pt x="65" y="118"/>
                </a:cubicBezTo>
                <a:cubicBezTo>
                  <a:pt x="76" y="118"/>
                  <a:pt x="76" y="118"/>
                  <a:pt x="76" y="118"/>
                </a:cubicBezTo>
                <a:cubicBezTo>
                  <a:pt x="80" y="118"/>
                  <a:pt x="82" y="116"/>
                  <a:pt x="82" y="112"/>
                </a:cubicBezTo>
                <a:cubicBezTo>
                  <a:pt x="82" y="66"/>
                  <a:pt x="82" y="66"/>
                  <a:pt x="82" y="66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1" y="84"/>
                  <a:pt x="102" y="85"/>
                  <a:pt x="104" y="85"/>
                </a:cubicBezTo>
                <a:cubicBezTo>
                  <a:pt x="105" y="85"/>
                  <a:pt x="107" y="84"/>
                  <a:pt x="108" y="83"/>
                </a:cubicBezTo>
                <a:cubicBezTo>
                  <a:pt x="116" y="75"/>
                  <a:pt x="116" y="75"/>
                  <a:pt x="116" y="75"/>
                </a:cubicBezTo>
                <a:cubicBezTo>
                  <a:pt x="118" y="74"/>
                  <a:pt x="118" y="72"/>
                  <a:pt x="118" y="71"/>
                </a:cubicBezTo>
                <a:cubicBezTo>
                  <a:pt x="118" y="69"/>
                  <a:pt x="118" y="68"/>
                  <a:pt x="116" y="6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3" name="Freeform 184"/>
          <p:cNvSpPr/>
          <p:nvPr/>
        </p:nvSpPr>
        <p:spPr bwMode="auto">
          <a:xfrm>
            <a:off x="5085028" y="2959793"/>
            <a:ext cx="166645" cy="159502"/>
          </a:xfrm>
          <a:custGeom>
            <a:avLst/>
            <a:gdLst>
              <a:gd name="T0" fmla="*/ 140 w 144"/>
              <a:gd name="T1" fmla="*/ 73 h 137"/>
              <a:gd name="T2" fmla="*/ 80 w 144"/>
              <a:gd name="T3" fmla="*/ 134 h 137"/>
              <a:gd name="T4" fmla="*/ 72 w 144"/>
              <a:gd name="T5" fmla="*/ 137 h 137"/>
              <a:gd name="T6" fmla="*/ 64 w 144"/>
              <a:gd name="T7" fmla="*/ 134 h 137"/>
              <a:gd name="T8" fmla="*/ 3 w 144"/>
              <a:gd name="T9" fmla="*/ 73 h 137"/>
              <a:gd name="T10" fmla="*/ 0 w 144"/>
              <a:gd name="T11" fmla="*/ 65 h 137"/>
              <a:gd name="T12" fmla="*/ 3 w 144"/>
              <a:gd name="T13" fmla="*/ 57 h 137"/>
              <a:gd name="T14" fmla="*/ 10 w 144"/>
              <a:gd name="T15" fmla="*/ 50 h 137"/>
              <a:gd name="T16" fmla="*/ 19 w 144"/>
              <a:gd name="T17" fmla="*/ 46 h 137"/>
              <a:gd name="T18" fmla="*/ 27 w 144"/>
              <a:gd name="T19" fmla="*/ 50 h 137"/>
              <a:gd name="T20" fmla="*/ 54 w 144"/>
              <a:gd name="T21" fmla="*/ 77 h 137"/>
              <a:gd name="T22" fmla="*/ 54 w 144"/>
              <a:gd name="T23" fmla="*/ 12 h 137"/>
              <a:gd name="T24" fmla="*/ 66 w 144"/>
              <a:gd name="T25" fmla="*/ 0 h 137"/>
              <a:gd name="T26" fmla="*/ 78 w 144"/>
              <a:gd name="T27" fmla="*/ 0 h 137"/>
              <a:gd name="T28" fmla="*/ 90 w 144"/>
              <a:gd name="T29" fmla="*/ 12 h 137"/>
              <a:gd name="T30" fmla="*/ 90 w 144"/>
              <a:gd name="T31" fmla="*/ 77 h 137"/>
              <a:gd name="T32" fmla="*/ 117 w 144"/>
              <a:gd name="T33" fmla="*/ 50 h 137"/>
              <a:gd name="T34" fmla="*/ 125 w 144"/>
              <a:gd name="T35" fmla="*/ 46 h 137"/>
              <a:gd name="T36" fmla="*/ 133 w 144"/>
              <a:gd name="T37" fmla="*/ 50 h 137"/>
              <a:gd name="T38" fmla="*/ 140 w 144"/>
              <a:gd name="T39" fmla="*/ 57 h 137"/>
              <a:gd name="T40" fmla="*/ 144 w 144"/>
              <a:gd name="T41" fmla="*/ 65 h 137"/>
              <a:gd name="T42" fmla="*/ 140 w 144"/>
              <a:gd name="T43" fmla="*/ 73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37">
                <a:moveTo>
                  <a:pt x="140" y="73"/>
                </a:moveTo>
                <a:cubicBezTo>
                  <a:pt x="80" y="134"/>
                  <a:pt x="80" y="134"/>
                  <a:pt x="80" y="134"/>
                </a:cubicBezTo>
                <a:cubicBezTo>
                  <a:pt x="78" y="136"/>
                  <a:pt x="75" y="137"/>
                  <a:pt x="72" y="137"/>
                </a:cubicBezTo>
                <a:cubicBezTo>
                  <a:pt x="69" y="137"/>
                  <a:pt x="66" y="136"/>
                  <a:pt x="64" y="134"/>
                </a:cubicBezTo>
                <a:cubicBezTo>
                  <a:pt x="3" y="73"/>
                  <a:pt x="3" y="73"/>
                  <a:pt x="3" y="73"/>
                </a:cubicBezTo>
                <a:cubicBezTo>
                  <a:pt x="1" y="71"/>
                  <a:pt x="0" y="68"/>
                  <a:pt x="0" y="65"/>
                </a:cubicBezTo>
                <a:cubicBezTo>
                  <a:pt x="0" y="62"/>
                  <a:pt x="1" y="59"/>
                  <a:pt x="3" y="57"/>
                </a:cubicBezTo>
                <a:cubicBezTo>
                  <a:pt x="10" y="50"/>
                  <a:pt x="10" y="50"/>
                  <a:pt x="10" y="50"/>
                </a:cubicBezTo>
                <a:cubicBezTo>
                  <a:pt x="12" y="48"/>
                  <a:pt x="15" y="46"/>
                  <a:pt x="19" y="46"/>
                </a:cubicBezTo>
                <a:cubicBezTo>
                  <a:pt x="22" y="46"/>
                  <a:pt x="25" y="48"/>
                  <a:pt x="27" y="50"/>
                </a:cubicBezTo>
                <a:cubicBezTo>
                  <a:pt x="54" y="77"/>
                  <a:pt x="54" y="77"/>
                  <a:pt x="54" y="77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5"/>
                  <a:pt x="59" y="0"/>
                  <a:pt x="66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84" y="0"/>
                  <a:pt x="90" y="5"/>
                  <a:pt x="90" y="12"/>
                </a:cubicBezTo>
                <a:cubicBezTo>
                  <a:pt x="90" y="77"/>
                  <a:pt x="90" y="77"/>
                  <a:pt x="90" y="77"/>
                </a:cubicBezTo>
                <a:cubicBezTo>
                  <a:pt x="117" y="50"/>
                  <a:pt x="117" y="50"/>
                  <a:pt x="117" y="50"/>
                </a:cubicBezTo>
                <a:cubicBezTo>
                  <a:pt x="119" y="48"/>
                  <a:pt x="122" y="46"/>
                  <a:pt x="125" y="46"/>
                </a:cubicBezTo>
                <a:cubicBezTo>
                  <a:pt x="128" y="46"/>
                  <a:pt x="131" y="48"/>
                  <a:pt x="133" y="50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3" y="59"/>
                  <a:pt x="144" y="62"/>
                  <a:pt x="144" y="65"/>
                </a:cubicBezTo>
                <a:cubicBezTo>
                  <a:pt x="144" y="68"/>
                  <a:pt x="143" y="71"/>
                  <a:pt x="140" y="7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" name="Freeform 185"/>
          <p:cNvSpPr/>
          <p:nvPr/>
        </p:nvSpPr>
        <p:spPr bwMode="auto">
          <a:xfrm>
            <a:off x="5306427" y="2965744"/>
            <a:ext cx="158313" cy="166645"/>
          </a:xfrm>
          <a:custGeom>
            <a:avLst/>
            <a:gdLst>
              <a:gd name="T0" fmla="*/ 136 w 136"/>
              <a:gd name="T1" fmla="*/ 78 h 144"/>
              <a:gd name="T2" fmla="*/ 125 w 136"/>
              <a:gd name="T3" fmla="*/ 90 h 144"/>
              <a:gd name="T4" fmla="*/ 60 w 136"/>
              <a:gd name="T5" fmla="*/ 90 h 144"/>
              <a:gd name="T6" fmla="*/ 87 w 136"/>
              <a:gd name="T7" fmla="*/ 117 h 144"/>
              <a:gd name="T8" fmla="*/ 91 w 136"/>
              <a:gd name="T9" fmla="*/ 125 h 144"/>
              <a:gd name="T10" fmla="*/ 87 w 136"/>
              <a:gd name="T11" fmla="*/ 133 h 144"/>
              <a:gd name="T12" fmla="*/ 81 w 136"/>
              <a:gd name="T13" fmla="*/ 140 h 144"/>
              <a:gd name="T14" fmla="*/ 72 w 136"/>
              <a:gd name="T15" fmla="*/ 144 h 144"/>
              <a:gd name="T16" fmla="*/ 64 w 136"/>
              <a:gd name="T17" fmla="*/ 140 h 144"/>
              <a:gd name="T18" fmla="*/ 4 w 136"/>
              <a:gd name="T19" fmla="*/ 80 h 144"/>
              <a:gd name="T20" fmla="*/ 0 w 136"/>
              <a:gd name="T21" fmla="*/ 72 h 144"/>
              <a:gd name="T22" fmla="*/ 4 w 136"/>
              <a:gd name="T23" fmla="*/ 63 h 144"/>
              <a:gd name="T24" fmla="*/ 64 w 136"/>
              <a:gd name="T25" fmla="*/ 3 h 144"/>
              <a:gd name="T26" fmla="*/ 72 w 136"/>
              <a:gd name="T27" fmla="*/ 0 h 144"/>
              <a:gd name="T28" fmla="*/ 81 w 136"/>
              <a:gd name="T29" fmla="*/ 3 h 144"/>
              <a:gd name="T30" fmla="*/ 87 w 136"/>
              <a:gd name="T31" fmla="*/ 10 h 144"/>
              <a:gd name="T32" fmla="*/ 91 w 136"/>
              <a:gd name="T33" fmla="*/ 19 h 144"/>
              <a:gd name="T34" fmla="*/ 87 w 136"/>
              <a:gd name="T35" fmla="*/ 27 h 144"/>
              <a:gd name="T36" fmla="*/ 60 w 136"/>
              <a:gd name="T37" fmla="*/ 54 h 144"/>
              <a:gd name="T38" fmla="*/ 125 w 136"/>
              <a:gd name="T39" fmla="*/ 54 h 144"/>
              <a:gd name="T40" fmla="*/ 136 w 136"/>
              <a:gd name="T41" fmla="*/ 66 h 144"/>
              <a:gd name="T42" fmla="*/ 136 w 136"/>
              <a:gd name="T43" fmla="*/ 7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6" h="144">
                <a:moveTo>
                  <a:pt x="136" y="78"/>
                </a:moveTo>
                <a:cubicBezTo>
                  <a:pt x="136" y="84"/>
                  <a:pt x="132" y="90"/>
                  <a:pt x="125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87" y="117"/>
                  <a:pt x="87" y="117"/>
                  <a:pt x="87" y="117"/>
                </a:cubicBezTo>
                <a:cubicBezTo>
                  <a:pt x="90" y="119"/>
                  <a:pt x="91" y="122"/>
                  <a:pt x="91" y="125"/>
                </a:cubicBezTo>
                <a:cubicBezTo>
                  <a:pt x="91" y="128"/>
                  <a:pt x="90" y="131"/>
                  <a:pt x="87" y="133"/>
                </a:cubicBezTo>
                <a:cubicBezTo>
                  <a:pt x="81" y="140"/>
                  <a:pt x="81" y="140"/>
                  <a:pt x="81" y="140"/>
                </a:cubicBezTo>
                <a:cubicBezTo>
                  <a:pt x="78" y="143"/>
                  <a:pt x="75" y="144"/>
                  <a:pt x="72" y="144"/>
                </a:cubicBezTo>
                <a:cubicBezTo>
                  <a:pt x="69" y="144"/>
                  <a:pt x="66" y="143"/>
                  <a:pt x="64" y="140"/>
                </a:cubicBezTo>
                <a:cubicBezTo>
                  <a:pt x="4" y="80"/>
                  <a:pt x="4" y="80"/>
                  <a:pt x="4" y="80"/>
                </a:cubicBezTo>
                <a:cubicBezTo>
                  <a:pt x="2" y="78"/>
                  <a:pt x="0" y="75"/>
                  <a:pt x="0" y="72"/>
                </a:cubicBezTo>
                <a:cubicBezTo>
                  <a:pt x="0" y="69"/>
                  <a:pt x="2" y="66"/>
                  <a:pt x="4" y="63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1"/>
                  <a:pt x="69" y="0"/>
                  <a:pt x="72" y="0"/>
                </a:cubicBezTo>
                <a:cubicBezTo>
                  <a:pt x="75" y="0"/>
                  <a:pt x="78" y="1"/>
                  <a:pt x="81" y="3"/>
                </a:cubicBezTo>
                <a:cubicBezTo>
                  <a:pt x="87" y="10"/>
                  <a:pt x="87" y="10"/>
                  <a:pt x="87" y="10"/>
                </a:cubicBezTo>
                <a:cubicBezTo>
                  <a:pt x="90" y="12"/>
                  <a:pt x="91" y="15"/>
                  <a:pt x="91" y="19"/>
                </a:cubicBezTo>
                <a:cubicBezTo>
                  <a:pt x="91" y="22"/>
                  <a:pt x="90" y="25"/>
                  <a:pt x="87" y="27"/>
                </a:cubicBezTo>
                <a:cubicBezTo>
                  <a:pt x="60" y="54"/>
                  <a:pt x="60" y="54"/>
                  <a:pt x="60" y="54"/>
                </a:cubicBezTo>
                <a:cubicBezTo>
                  <a:pt x="125" y="54"/>
                  <a:pt x="125" y="54"/>
                  <a:pt x="125" y="54"/>
                </a:cubicBezTo>
                <a:cubicBezTo>
                  <a:pt x="132" y="54"/>
                  <a:pt x="136" y="60"/>
                  <a:pt x="136" y="66"/>
                </a:cubicBezTo>
                <a:lnTo>
                  <a:pt x="136" y="7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5" name="Freeform 186"/>
          <p:cNvSpPr/>
          <p:nvPr/>
        </p:nvSpPr>
        <p:spPr bwMode="auto">
          <a:xfrm>
            <a:off x="5508782" y="2965744"/>
            <a:ext cx="157122" cy="166645"/>
          </a:xfrm>
          <a:custGeom>
            <a:avLst/>
            <a:gdLst>
              <a:gd name="T0" fmla="*/ 132 w 136"/>
              <a:gd name="T1" fmla="*/ 80 h 144"/>
              <a:gd name="T2" fmla="*/ 72 w 136"/>
              <a:gd name="T3" fmla="*/ 140 h 144"/>
              <a:gd name="T4" fmla="*/ 64 w 136"/>
              <a:gd name="T5" fmla="*/ 144 h 144"/>
              <a:gd name="T6" fmla="*/ 56 w 136"/>
              <a:gd name="T7" fmla="*/ 140 h 144"/>
              <a:gd name="T8" fmla="*/ 49 w 136"/>
              <a:gd name="T9" fmla="*/ 133 h 144"/>
              <a:gd name="T10" fmla="*/ 45 w 136"/>
              <a:gd name="T11" fmla="*/ 125 h 144"/>
              <a:gd name="T12" fmla="*/ 49 w 136"/>
              <a:gd name="T13" fmla="*/ 117 h 144"/>
              <a:gd name="T14" fmla="*/ 76 w 136"/>
              <a:gd name="T15" fmla="*/ 90 h 144"/>
              <a:gd name="T16" fmla="*/ 11 w 136"/>
              <a:gd name="T17" fmla="*/ 90 h 144"/>
              <a:gd name="T18" fmla="*/ 0 w 136"/>
              <a:gd name="T19" fmla="*/ 78 h 144"/>
              <a:gd name="T20" fmla="*/ 0 w 136"/>
              <a:gd name="T21" fmla="*/ 66 h 144"/>
              <a:gd name="T22" fmla="*/ 11 w 136"/>
              <a:gd name="T23" fmla="*/ 54 h 144"/>
              <a:gd name="T24" fmla="*/ 76 w 136"/>
              <a:gd name="T25" fmla="*/ 54 h 144"/>
              <a:gd name="T26" fmla="*/ 49 w 136"/>
              <a:gd name="T27" fmla="*/ 27 h 144"/>
              <a:gd name="T28" fmla="*/ 45 w 136"/>
              <a:gd name="T29" fmla="*/ 19 h 144"/>
              <a:gd name="T30" fmla="*/ 49 w 136"/>
              <a:gd name="T31" fmla="*/ 10 h 144"/>
              <a:gd name="T32" fmla="*/ 56 w 136"/>
              <a:gd name="T33" fmla="*/ 3 h 144"/>
              <a:gd name="T34" fmla="*/ 64 w 136"/>
              <a:gd name="T35" fmla="*/ 0 h 144"/>
              <a:gd name="T36" fmla="*/ 72 w 136"/>
              <a:gd name="T37" fmla="*/ 3 h 144"/>
              <a:gd name="T38" fmla="*/ 132 w 136"/>
              <a:gd name="T39" fmla="*/ 63 h 144"/>
              <a:gd name="T40" fmla="*/ 136 w 136"/>
              <a:gd name="T41" fmla="*/ 72 h 144"/>
              <a:gd name="T42" fmla="*/ 132 w 136"/>
              <a:gd name="T43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6" h="144">
                <a:moveTo>
                  <a:pt x="132" y="80"/>
                </a:moveTo>
                <a:cubicBezTo>
                  <a:pt x="72" y="140"/>
                  <a:pt x="72" y="140"/>
                  <a:pt x="72" y="140"/>
                </a:cubicBezTo>
                <a:cubicBezTo>
                  <a:pt x="70" y="143"/>
                  <a:pt x="67" y="144"/>
                  <a:pt x="64" y="144"/>
                </a:cubicBezTo>
                <a:cubicBezTo>
                  <a:pt x="61" y="144"/>
                  <a:pt x="58" y="143"/>
                  <a:pt x="56" y="140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46" y="131"/>
                  <a:pt x="45" y="128"/>
                  <a:pt x="45" y="125"/>
                </a:cubicBezTo>
                <a:cubicBezTo>
                  <a:pt x="45" y="122"/>
                  <a:pt x="46" y="119"/>
                  <a:pt x="49" y="117"/>
                </a:cubicBezTo>
                <a:cubicBezTo>
                  <a:pt x="76" y="90"/>
                  <a:pt x="76" y="90"/>
                  <a:pt x="76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4" y="90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0"/>
                  <a:pt x="4" y="54"/>
                  <a:pt x="11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49" y="27"/>
                  <a:pt x="49" y="27"/>
                  <a:pt x="49" y="27"/>
                </a:cubicBezTo>
                <a:cubicBezTo>
                  <a:pt x="46" y="25"/>
                  <a:pt x="45" y="22"/>
                  <a:pt x="45" y="19"/>
                </a:cubicBezTo>
                <a:cubicBezTo>
                  <a:pt x="45" y="15"/>
                  <a:pt x="46" y="12"/>
                  <a:pt x="49" y="10"/>
                </a:cubicBezTo>
                <a:cubicBezTo>
                  <a:pt x="56" y="3"/>
                  <a:pt x="56" y="3"/>
                  <a:pt x="56" y="3"/>
                </a:cubicBezTo>
                <a:cubicBezTo>
                  <a:pt x="58" y="1"/>
                  <a:pt x="61" y="0"/>
                  <a:pt x="64" y="0"/>
                </a:cubicBezTo>
                <a:cubicBezTo>
                  <a:pt x="67" y="0"/>
                  <a:pt x="70" y="1"/>
                  <a:pt x="72" y="3"/>
                </a:cubicBezTo>
                <a:cubicBezTo>
                  <a:pt x="132" y="63"/>
                  <a:pt x="132" y="63"/>
                  <a:pt x="132" y="63"/>
                </a:cubicBezTo>
                <a:cubicBezTo>
                  <a:pt x="135" y="66"/>
                  <a:pt x="136" y="69"/>
                  <a:pt x="136" y="72"/>
                </a:cubicBezTo>
                <a:cubicBezTo>
                  <a:pt x="136" y="75"/>
                  <a:pt x="135" y="78"/>
                  <a:pt x="132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6" name="Freeform 187"/>
          <p:cNvSpPr/>
          <p:nvPr/>
        </p:nvSpPr>
        <p:spPr bwMode="auto">
          <a:xfrm>
            <a:off x="5720657" y="2966935"/>
            <a:ext cx="166645" cy="158313"/>
          </a:xfrm>
          <a:custGeom>
            <a:avLst/>
            <a:gdLst>
              <a:gd name="T0" fmla="*/ 141 w 144"/>
              <a:gd name="T1" fmla="*/ 80 h 136"/>
              <a:gd name="T2" fmla="*/ 134 w 144"/>
              <a:gd name="T3" fmla="*/ 87 h 136"/>
              <a:gd name="T4" fmla="*/ 125 w 144"/>
              <a:gd name="T5" fmla="*/ 91 h 136"/>
              <a:gd name="T6" fmla="*/ 117 w 144"/>
              <a:gd name="T7" fmla="*/ 87 h 136"/>
              <a:gd name="T8" fmla="*/ 90 w 144"/>
              <a:gd name="T9" fmla="*/ 60 h 136"/>
              <a:gd name="T10" fmla="*/ 90 w 144"/>
              <a:gd name="T11" fmla="*/ 125 h 136"/>
              <a:gd name="T12" fmla="*/ 78 w 144"/>
              <a:gd name="T13" fmla="*/ 136 h 136"/>
              <a:gd name="T14" fmla="*/ 66 w 144"/>
              <a:gd name="T15" fmla="*/ 136 h 136"/>
              <a:gd name="T16" fmla="*/ 54 w 144"/>
              <a:gd name="T17" fmla="*/ 125 h 136"/>
              <a:gd name="T18" fmla="*/ 54 w 144"/>
              <a:gd name="T19" fmla="*/ 60 h 136"/>
              <a:gd name="T20" fmla="*/ 27 w 144"/>
              <a:gd name="T21" fmla="*/ 87 h 136"/>
              <a:gd name="T22" fmla="*/ 19 w 144"/>
              <a:gd name="T23" fmla="*/ 91 h 136"/>
              <a:gd name="T24" fmla="*/ 11 w 144"/>
              <a:gd name="T25" fmla="*/ 87 h 136"/>
              <a:gd name="T26" fmla="*/ 4 w 144"/>
              <a:gd name="T27" fmla="*/ 80 h 136"/>
              <a:gd name="T28" fmla="*/ 0 w 144"/>
              <a:gd name="T29" fmla="*/ 72 h 136"/>
              <a:gd name="T30" fmla="*/ 4 w 144"/>
              <a:gd name="T31" fmla="*/ 63 h 136"/>
              <a:gd name="T32" fmla="*/ 64 w 144"/>
              <a:gd name="T33" fmla="*/ 3 h 136"/>
              <a:gd name="T34" fmla="*/ 72 w 144"/>
              <a:gd name="T35" fmla="*/ 0 h 136"/>
              <a:gd name="T36" fmla="*/ 81 w 144"/>
              <a:gd name="T37" fmla="*/ 3 h 136"/>
              <a:gd name="T38" fmla="*/ 141 w 144"/>
              <a:gd name="T39" fmla="*/ 63 h 136"/>
              <a:gd name="T40" fmla="*/ 144 w 144"/>
              <a:gd name="T41" fmla="*/ 72 h 136"/>
              <a:gd name="T42" fmla="*/ 141 w 144"/>
              <a:gd name="T43" fmla="*/ 8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4" h="136">
                <a:moveTo>
                  <a:pt x="141" y="80"/>
                </a:moveTo>
                <a:cubicBezTo>
                  <a:pt x="134" y="87"/>
                  <a:pt x="134" y="87"/>
                  <a:pt x="134" y="87"/>
                </a:cubicBezTo>
                <a:cubicBezTo>
                  <a:pt x="132" y="89"/>
                  <a:pt x="129" y="91"/>
                  <a:pt x="125" y="91"/>
                </a:cubicBezTo>
                <a:cubicBezTo>
                  <a:pt x="122" y="91"/>
                  <a:pt x="119" y="89"/>
                  <a:pt x="117" y="87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125"/>
                  <a:pt x="90" y="125"/>
                  <a:pt x="90" y="125"/>
                </a:cubicBezTo>
                <a:cubicBezTo>
                  <a:pt x="90" y="132"/>
                  <a:pt x="84" y="136"/>
                  <a:pt x="78" y="136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0" y="136"/>
                  <a:pt x="54" y="132"/>
                  <a:pt x="54" y="125"/>
                </a:cubicBezTo>
                <a:cubicBezTo>
                  <a:pt x="54" y="60"/>
                  <a:pt x="54" y="60"/>
                  <a:pt x="54" y="60"/>
                </a:cubicBezTo>
                <a:cubicBezTo>
                  <a:pt x="27" y="87"/>
                  <a:pt x="27" y="87"/>
                  <a:pt x="27" y="87"/>
                </a:cubicBezTo>
                <a:cubicBezTo>
                  <a:pt x="25" y="89"/>
                  <a:pt x="22" y="91"/>
                  <a:pt x="19" y="91"/>
                </a:cubicBezTo>
                <a:cubicBezTo>
                  <a:pt x="16" y="91"/>
                  <a:pt x="13" y="89"/>
                  <a:pt x="11" y="87"/>
                </a:cubicBezTo>
                <a:cubicBezTo>
                  <a:pt x="4" y="80"/>
                  <a:pt x="4" y="80"/>
                  <a:pt x="4" y="80"/>
                </a:cubicBezTo>
                <a:cubicBezTo>
                  <a:pt x="2" y="78"/>
                  <a:pt x="0" y="75"/>
                  <a:pt x="0" y="72"/>
                </a:cubicBezTo>
                <a:cubicBezTo>
                  <a:pt x="0" y="69"/>
                  <a:pt x="2" y="66"/>
                  <a:pt x="4" y="63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1"/>
                  <a:pt x="69" y="0"/>
                  <a:pt x="72" y="0"/>
                </a:cubicBezTo>
                <a:cubicBezTo>
                  <a:pt x="75" y="0"/>
                  <a:pt x="78" y="1"/>
                  <a:pt x="81" y="3"/>
                </a:cubicBezTo>
                <a:cubicBezTo>
                  <a:pt x="141" y="63"/>
                  <a:pt x="141" y="63"/>
                  <a:pt x="141" y="63"/>
                </a:cubicBezTo>
                <a:cubicBezTo>
                  <a:pt x="143" y="66"/>
                  <a:pt x="144" y="69"/>
                  <a:pt x="144" y="72"/>
                </a:cubicBezTo>
                <a:cubicBezTo>
                  <a:pt x="144" y="75"/>
                  <a:pt x="143" y="78"/>
                  <a:pt x="141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7" name="Freeform 188"/>
          <p:cNvSpPr/>
          <p:nvPr/>
        </p:nvSpPr>
        <p:spPr bwMode="auto">
          <a:xfrm>
            <a:off x="5936104" y="2945510"/>
            <a:ext cx="191641" cy="192831"/>
          </a:xfrm>
          <a:custGeom>
            <a:avLst/>
            <a:gdLst>
              <a:gd name="T0" fmla="*/ 164 w 165"/>
              <a:gd name="T1" fmla="*/ 87 h 166"/>
              <a:gd name="T2" fmla="*/ 140 w 165"/>
              <a:gd name="T3" fmla="*/ 111 h 166"/>
              <a:gd name="T4" fmla="*/ 136 w 165"/>
              <a:gd name="T5" fmla="*/ 112 h 166"/>
              <a:gd name="T6" fmla="*/ 130 w 165"/>
              <a:gd name="T7" fmla="*/ 107 h 166"/>
              <a:gd name="T8" fmla="*/ 130 w 165"/>
              <a:gd name="T9" fmla="*/ 95 h 166"/>
              <a:gd name="T10" fmla="*/ 94 w 165"/>
              <a:gd name="T11" fmla="*/ 95 h 166"/>
              <a:gd name="T12" fmla="*/ 94 w 165"/>
              <a:gd name="T13" fmla="*/ 130 h 166"/>
              <a:gd name="T14" fmla="*/ 106 w 165"/>
              <a:gd name="T15" fmla="*/ 130 h 166"/>
              <a:gd name="T16" fmla="*/ 112 w 165"/>
              <a:gd name="T17" fmla="*/ 136 h 166"/>
              <a:gd name="T18" fmla="*/ 110 w 165"/>
              <a:gd name="T19" fmla="*/ 140 h 166"/>
              <a:gd name="T20" fmla="*/ 87 w 165"/>
              <a:gd name="T21" fmla="*/ 164 h 166"/>
              <a:gd name="T22" fmla="*/ 83 w 165"/>
              <a:gd name="T23" fmla="*/ 166 h 166"/>
              <a:gd name="T24" fmla="*/ 78 w 165"/>
              <a:gd name="T25" fmla="*/ 164 h 166"/>
              <a:gd name="T26" fmla="*/ 55 w 165"/>
              <a:gd name="T27" fmla="*/ 140 h 166"/>
              <a:gd name="T28" fmla="*/ 53 w 165"/>
              <a:gd name="T29" fmla="*/ 136 h 166"/>
              <a:gd name="T30" fmla="*/ 59 w 165"/>
              <a:gd name="T31" fmla="*/ 130 h 166"/>
              <a:gd name="T32" fmla="*/ 71 w 165"/>
              <a:gd name="T33" fmla="*/ 130 h 166"/>
              <a:gd name="T34" fmla="*/ 71 w 165"/>
              <a:gd name="T35" fmla="*/ 95 h 166"/>
              <a:gd name="T36" fmla="*/ 35 w 165"/>
              <a:gd name="T37" fmla="*/ 95 h 166"/>
              <a:gd name="T38" fmla="*/ 35 w 165"/>
              <a:gd name="T39" fmla="*/ 107 h 166"/>
              <a:gd name="T40" fmla="*/ 29 w 165"/>
              <a:gd name="T41" fmla="*/ 112 h 166"/>
              <a:gd name="T42" fmla="*/ 25 w 165"/>
              <a:gd name="T43" fmla="*/ 111 h 166"/>
              <a:gd name="T44" fmla="*/ 2 w 165"/>
              <a:gd name="T45" fmla="*/ 87 h 166"/>
              <a:gd name="T46" fmla="*/ 0 w 165"/>
              <a:gd name="T47" fmla="*/ 83 h 166"/>
              <a:gd name="T48" fmla="*/ 2 w 165"/>
              <a:gd name="T49" fmla="*/ 79 h 166"/>
              <a:gd name="T50" fmla="*/ 25 w 165"/>
              <a:gd name="T51" fmla="*/ 55 h 166"/>
              <a:gd name="T52" fmla="*/ 29 w 165"/>
              <a:gd name="T53" fmla="*/ 53 h 166"/>
              <a:gd name="T54" fmla="*/ 35 w 165"/>
              <a:gd name="T55" fmla="*/ 59 h 166"/>
              <a:gd name="T56" fmla="*/ 35 w 165"/>
              <a:gd name="T57" fmla="*/ 71 h 166"/>
              <a:gd name="T58" fmla="*/ 71 w 165"/>
              <a:gd name="T59" fmla="*/ 71 h 166"/>
              <a:gd name="T60" fmla="*/ 71 w 165"/>
              <a:gd name="T61" fmla="*/ 36 h 166"/>
              <a:gd name="T62" fmla="*/ 59 w 165"/>
              <a:gd name="T63" fmla="*/ 36 h 166"/>
              <a:gd name="T64" fmla="*/ 53 w 165"/>
              <a:gd name="T65" fmla="*/ 30 h 166"/>
              <a:gd name="T66" fmla="*/ 55 w 165"/>
              <a:gd name="T67" fmla="*/ 26 h 166"/>
              <a:gd name="T68" fmla="*/ 78 w 165"/>
              <a:gd name="T69" fmla="*/ 2 h 166"/>
              <a:gd name="T70" fmla="*/ 83 w 165"/>
              <a:gd name="T71" fmla="*/ 0 h 166"/>
              <a:gd name="T72" fmla="*/ 87 w 165"/>
              <a:gd name="T73" fmla="*/ 2 h 166"/>
              <a:gd name="T74" fmla="*/ 110 w 165"/>
              <a:gd name="T75" fmla="*/ 26 h 166"/>
              <a:gd name="T76" fmla="*/ 112 w 165"/>
              <a:gd name="T77" fmla="*/ 30 h 166"/>
              <a:gd name="T78" fmla="*/ 106 w 165"/>
              <a:gd name="T79" fmla="*/ 36 h 166"/>
              <a:gd name="T80" fmla="*/ 94 w 165"/>
              <a:gd name="T81" fmla="*/ 36 h 166"/>
              <a:gd name="T82" fmla="*/ 94 w 165"/>
              <a:gd name="T83" fmla="*/ 71 h 166"/>
              <a:gd name="T84" fmla="*/ 130 w 165"/>
              <a:gd name="T85" fmla="*/ 71 h 166"/>
              <a:gd name="T86" fmla="*/ 130 w 165"/>
              <a:gd name="T87" fmla="*/ 59 h 166"/>
              <a:gd name="T88" fmla="*/ 136 w 165"/>
              <a:gd name="T89" fmla="*/ 53 h 166"/>
              <a:gd name="T90" fmla="*/ 140 w 165"/>
              <a:gd name="T91" fmla="*/ 55 h 166"/>
              <a:gd name="T92" fmla="*/ 164 w 165"/>
              <a:gd name="T93" fmla="*/ 79 h 166"/>
              <a:gd name="T94" fmla="*/ 165 w 165"/>
              <a:gd name="T95" fmla="*/ 83 h 166"/>
              <a:gd name="T96" fmla="*/ 164 w 165"/>
              <a:gd name="T97" fmla="*/ 8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5" h="166">
                <a:moveTo>
                  <a:pt x="164" y="87"/>
                </a:moveTo>
                <a:cubicBezTo>
                  <a:pt x="140" y="111"/>
                  <a:pt x="140" y="111"/>
                  <a:pt x="140" y="111"/>
                </a:cubicBezTo>
                <a:cubicBezTo>
                  <a:pt x="139" y="112"/>
                  <a:pt x="137" y="112"/>
                  <a:pt x="136" y="112"/>
                </a:cubicBezTo>
                <a:cubicBezTo>
                  <a:pt x="133" y="112"/>
                  <a:pt x="130" y="110"/>
                  <a:pt x="130" y="107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94" y="95"/>
                  <a:pt x="94" y="95"/>
                  <a:pt x="94" y="95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106" y="130"/>
                  <a:pt x="106" y="130"/>
                  <a:pt x="106" y="130"/>
                </a:cubicBezTo>
                <a:cubicBezTo>
                  <a:pt x="109" y="130"/>
                  <a:pt x="112" y="133"/>
                  <a:pt x="112" y="136"/>
                </a:cubicBezTo>
                <a:cubicBezTo>
                  <a:pt x="112" y="138"/>
                  <a:pt x="112" y="139"/>
                  <a:pt x="110" y="140"/>
                </a:cubicBezTo>
                <a:cubicBezTo>
                  <a:pt x="87" y="164"/>
                  <a:pt x="87" y="164"/>
                  <a:pt x="87" y="164"/>
                </a:cubicBezTo>
                <a:cubicBezTo>
                  <a:pt x="86" y="165"/>
                  <a:pt x="84" y="166"/>
                  <a:pt x="83" y="166"/>
                </a:cubicBezTo>
                <a:cubicBezTo>
                  <a:pt x="81" y="166"/>
                  <a:pt x="80" y="165"/>
                  <a:pt x="78" y="164"/>
                </a:cubicBezTo>
                <a:cubicBezTo>
                  <a:pt x="55" y="140"/>
                  <a:pt x="55" y="140"/>
                  <a:pt x="55" y="140"/>
                </a:cubicBezTo>
                <a:cubicBezTo>
                  <a:pt x="54" y="139"/>
                  <a:pt x="53" y="138"/>
                  <a:pt x="53" y="136"/>
                </a:cubicBezTo>
                <a:cubicBezTo>
                  <a:pt x="53" y="133"/>
                  <a:pt x="56" y="130"/>
                  <a:pt x="59" y="130"/>
                </a:cubicBezTo>
                <a:cubicBezTo>
                  <a:pt x="71" y="130"/>
                  <a:pt x="71" y="130"/>
                  <a:pt x="71" y="130"/>
                </a:cubicBezTo>
                <a:cubicBezTo>
                  <a:pt x="71" y="95"/>
                  <a:pt x="71" y="95"/>
                  <a:pt x="71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10"/>
                  <a:pt x="33" y="112"/>
                  <a:pt x="29" y="112"/>
                </a:cubicBezTo>
                <a:cubicBezTo>
                  <a:pt x="28" y="112"/>
                  <a:pt x="26" y="112"/>
                  <a:pt x="25" y="111"/>
                </a:cubicBezTo>
                <a:cubicBezTo>
                  <a:pt x="2" y="87"/>
                  <a:pt x="2" y="87"/>
                  <a:pt x="2" y="87"/>
                </a:cubicBezTo>
                <a:cubicBezTo>
                  <a:pt x="0" y="86"/>
                  <a:pt x="0" y="84"/>
                  <a:pt x="0" y="83"/>
                </a:cubicBezTo>
                <a:cubicBezTo>
                  <a:pt x="0" y="81"/>
                  <a:pt x="0" y="80"/>
                  <a:pt x="2" y="79"/>
                </a:cubicBezTo>
                <a:cubicBezTo>
                  <a:pt x="25" y="55"/>
                  <a:pt x="25" y="55"/>
                  <a:pt x="25" y="55"/>
                </a:cubicBezTo>
                <a:cubicBezTo>
                  <a:pt x="26" y="54"/>
                  <a:pt x="28" y="53"/>
                  <a:pt x="29" y="53"/>
                </a:cubicBezTo>
                <a:cubicBezTo>
                  <a:pt x="33" y="53"/>
                  <a:pt x="35" y="56"/>
                  <a:pt x="35" y="59"/>
                </a:cubicBezTo>
                <a:cubicBezTo>
                  <a:pt x="35" y="71"/>
                  <a:pt x="35" y="71"/>
                  <a:pt x="35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36"/>
                  <a:pt x="71" y="36"/>
                  <a:pt x="71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6" y="36"/>
                  <a:pt x="53" y="33"/>
                  <a:pt x="53" y="30"/>
                </a:cubicBezTo>
                <a:cubicBezTo>
                  <a:pt x="53" y="28"/>
                  <a:pt x="54" y="27"/>
                  <a:pt x="55" y="26"/>
                </a:cubicBezTo>
                <a:cubicBezTo>
                  <a:pt x="78" y="2"/>
                  <a:pt x="78" y="2"/>
                  <a:pt x="78" y="2"/>
                </a:cubicBezTo>
                <a:cubicBezTo>
                  <a:pt x="80" y="1"/>
                  <a:pt x="81" y="0"/>
                  <a:pt x="83" y="0"/>
                </a:cubicBezTo>
                <a:cubicBezTo>
                  <a:pt x="84" y="0"/>
                  <a:pt x="86" y="1"/>
                  <a:pt x="87" y="2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2" y="27"/>
                  <a:pt x="112" y="28"/>
                  <a:pt x="112" y="30"/>
                </a:cubicBezTo>
                <a:cubicBezTo>
                  <a:pt x="112" y="33"/>
                  <a:pt x="109" y="36"/>
                  <a:pt x="106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4" y="71"/>
                  <a:pt x="94" y="71"/>
                  <a:pt x="94" y="71"/>
                </a:cubicBezTo>
                <a:cubicBezTo>
                  <a:pt x="130" y="71"/>
                  <a:pt x="130" y="71"/>
                  <a:pt x="130" y="71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56"/>
                  <a:pt x="133" y="53"/>
                  <a:pt x="136" y="53"/>
                </a:cubicBezTo>
                <a:cubicBezTo>
                  <a:pt x="137" y="53"/>
                  <a:pt x="139" y="54"/>
                  <a:pt x="140" y="55"/>
                </a:cubicBezTo>
                <a:cubicBezTo>
                  <a:pt x="164" y="79"/>
                  <a:pt x="164" y="79"/>
                  <a:pt x="164" y="79"/>
                </a:cubicBezTo>
                <a:cubicBezTo>
                  <a:pt x="165" y="80"/>
                  <a:pt x="165" y="81"/>
                  <a:pt x="165" y="83"/>
                </a:cubicBezTo>
                <a:cubicBezTo>
                  <a:pt x="165" y="84"/>
                  <a:pt x="165" y="86"/>
                  <a:pt x="164" y="8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8" name="Freeform 189"/>
          <p:cNvSpPr/>
          <p:nvPr/>
        </p:nvSpPr>
        <p:spPr bwMode="auto">
          <a:xfrm>
            <a:off x="6171787" y="2959795"/>
            <a:ext cx="165454" cy="165454"/>
          </a:xfrm>
          <a:custGeom>
            <a:avLst/>
            <a:gdLst>
              <a:gd name="T0" fmla="*/ 86 w 142"/>
              <a:gd name="T1" fmla="*/ 71 h 142"/>
              <a:gd name="T2" fmla="*/ 119 w 142"/>
              <a:gd name="T3" fmla="*/ 104 h 142"/>
              <a:gd name="T4" fmla="*/ 132 w 142"/>
              <a:gd name="T5" fmla="*/ 90 h 142"/>
              <a:gd name="T6" fmla="*/ 138 w 142"/>
              <a:gd name="T7" fmla="*/ 89 h 142"/>
              <a:gd name="T8" fmla="*/ 142 w 142"/>
              <a:gd name="T9" fmla="*/ 95 h 142"/>
              <a:gd name="T10" fmla="*/ 142 w 142"/>
              <a:gd name="T11" fmla="*/ 136 h 142"/>
              <a:gd name="T12" fmla="*/ 136 w 142"/>
              <a:gd name="T13" fmla="*/ 142 h 142"/>
              <a:gd name="T14" fmla="*/ 95 w 142"/>
              <a:gd name="T15" fmla="*/ 142 h 142"/>
              <a:gd name="T16" fmla="*/ 89 w 142"/>
              <a:gd name="T17" fmla="*/ 138 h 142"/>
              <a:gd name="T18" fmla="*/ 91 w 142"/>
              <a:gd name="T19" fmla="*/ 132 h 142"/>
              <a:gd name="T20" fmla="*/ 104 w 142"/>
              <a:gd name="T21" fmla="*/ 118 h 142"/>
              <a:gd name="T22" fmla="*/ 71 w 142"/>
              <a:gd name="T23" fmla="*/ 86 h 142"/>
              <a:gd name="T24" fmla="*/ 38 w 142"/>
              <a:gd name="T25" fmla="*/ 118 h 142"/>
              <a:gd name="T26" fmla="*/ 52 w 142"/>
              <a:gd name="T27" fmla="*/ 132 h 142"/>
              <a:gd name="T28" fmla="*/ 53 w 142"/>
              <a:gd name="T29" fmla="*/ 138 h 142"/>
              <a:gd name="T30" fmla="*/ 47 w 142"/>
              <a:gd name="T31" fmla="*/ 142 h 142"/>
              <a:gd name="T32" fmla="*/ 6 w 142"/>
              <a:gd name="T33" fmla="*/ 142 h 142"/>
              <a:gd name="T34" fmla="*/ 0 w 142"/>
              <a:gd name="T35" fmla="*/ 136 h 142"/>
              <a:gd name="T36" fmla="*/ 0 w 142"/>
              <a:gd name="T37" fmla="*/ 95 h 142"/>
              <a:gd name="T38" fmla="*/ 4 w 142"/>
              <a:gd name="T39" fmla="*/ 89 h 142"/>
              <a:gd name="T40" fmla="*/ 10 w 142"/>
              <a:gd name="T41" fmla="*/ 90 h 142"/>
              <a:gd name="T42" fmla="*/ 23 w 142"/>
              <a:gd name="T43" fmla="*/ 104 h 142"/>
              <a:gd name="T44" fmla="*/ 56 w 142"/>
              <a:gd name="T45" fmla="*/ 71 h 142"/>
              <a:gd name="T46" fmla="*/ 23 w 142"/>
              <a:gd name="T47" fmla="*/ 38 h 142"/>
              <a:gd name="T48" fmla="*/ 10 w 142"/>
              <a:gd name="T49" fmla="*/ 51 h 142"/>
              <a:gd name="T50" fmla="*/ 6 w 142"/>
              <a:gd name="T51" fmla="*/ 53 h 142"/>
              <a:gd name="T52" fmla="*/ 4 w 142"/>
              <a:gd name="T53" fmla="*/ 53 h 142"/>
              <a:gd name="T54" fmla="*/ 0 w 142"/>
              <a:gd name="T55" fmla="*/ 47 h 142"/>
              <a:gd name="T56" fmla="*/ 0 w 142"/>
              <a:gd name="T57" fmla="*/ 6 h 142"/>
              <a:gd name="T58" fmla="*/ 6 w 142"/>
              <a:gd name="T59" fmla="*/ 0 h 142"/>
              <a:gd name="T60" fmla="*/ 47 w 142"/>
              <a:gd name="T61" fmla="*/ 0 h 142"/>
              <a:gd name="T62" fmla="*/ 53 w 142"/>
              <a:gd name="T63" fmla="*/ 4 h 142"/>
              <a:gd name="T64" fmla="*/ 52 w 142"/>
              <a:gd name="T65" fmla="*/ 10 h 142"/>
              <a:gd name="T66" fmla="*/ 38 w 142"/>
              <a:gd name="T67" fmla="*/ 23 h 142"/>
              <a:gd name="T68" fmla="*/ 71 w 142"/>
              <a:gd name="T69" fmla="*/ 56 h 142"/>
              <a:gd name="T70" fmla="*/ 104 w 142"/>
              <a:gd name="T71" fmla="*/ 23 h 142"/>
              <a:gd name="T72" fmla="*/ 91 w 142"/>
              <a:gd name="T73" fmla="*/ 10 h 142"/>
              <a:gd name="T74" fmla="*/ 89 w 142"/>
              <a:gd name="T75" fmla="*/ 4 h 142"/>
              <a:gd name="T76" fmla="*/ 95 w 142"/>
              <a:gd name="T77" fmla="*/ 0 h 142"/>
              <a:gd name="T78" fmla="*/ 136 w 142"/>
              <a:gd name="T79" fmla="*/ 0 h 142"/>
              <a:gd name="T80" fmla="*/ 142 w 142"/>
              <a:gd name="T81" fmla="*/ 6 h 142"/>
              <a:gd name="T82" fmla="*/ 142 w 142"/>
              <a:gd name="T83" fmla="*/ 47 h 142"/>
              <a:gd name="T84" fmla="*/ 138 w 142"/>
              <a:gd name="T85" fmla="*/ 53 h 142"/>
              <a:gd name="T86" fmla="*/ 136 w 142"/>
              <a:gd name="T87" fmla="*/ 53 h 142"/>
              <a:gd name="T88" fmla="*/ 132 w 142"/>
              <a:gd name="T89" fmla="*/ 51 h 142"/>
              <a:gd name="T90" fmla="*/ 119 w 142"/>
              <a:gd name="T91" fmla="*/ 38 h 142"/>
              <a:gd name="T92" fmla="*/ 86 w 142"/>
              <a:gd name="T93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42">
                <a:moveTo>
                  <a:pt x="86" y="71"/>
                </a:moveTo>
                <a:cubicBezTo>
                  <a:pt x="119" y="104"/>
                  <a:pt x="119" y="104"/>
                  <a:pt x="119" y="104"/>
                </a:cubicBezTo>
                <a:cubicBezTo>
                  <a:pt x="132" y="90"/>
                  <a:pt x="132" y="90"/>
                  <a:pt x="132" y="90"/>
                </a:cubicBezTo>
                <a:cubicBezTo>
                  <a:pt x="134" y="89"/>
                  <a:pt x="136" y="88"/>
                  <a:pt x="138" y="89"/>
                </a:cubicBezTo>
                <a:cubicBezTo>
                  <a:pt x="141" y="90"/>
                  <a:pt x="142" y="92"/>
                  <a:pt x="142" y="95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142" y="139"/>
                  <a:pt x="139" y="142"/>
                  <a:pt x="136" y="142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92" y="142"/>
                  <a:pt x="90" y="140"/>
                  <a:pt x="89" y="138"/>
                </a:cubicBezTo>
                <a:cubicBezTo>
                  <a:pt x="88" y="136"/>
                  <a:pt x="89" y="133"/>
                  <a:pt x="91" y="132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71" y="86"/>
                  <a:pt x="71" y="86"/>
                  <a:pt x="71" y="86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3" y="133"/>
                  <a:pt x="54" y="136"/>
                  <a:pt x="53" y="138"/>
                </a:cubicBezTo>
                <a:cubicBezTo>
                  <a:pt x="52" y="140"/>
                  <a:pt x="50" y="142"/>
                  <a:pt x="47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3" y="142"/>
                  <a:pt x="0" y="139"/>
                  <a:pt x="0" y="136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2"/>
                  <a:pt x="2" y="90"/>
                  <a:pt x="4" y="89"/>
                </a:cubicBezTo>
                <a:cubicBezTo>
                  <a:pt x="6" y="88"/>
                  <a:pt x="9" y="89"/>
                  <a:pt x="10" y="90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56" y="71"/>
                  <a:pt x="56" y="71"/>
                  <a:pt x="56" y="71"/>
                </a:cubicBezTo>
                <a:cubicBezTo>
                  <a:pt x="23" y="38"/>
                  <a:pt x="23" y="38"/>
                  <a:pt x="23" y="38"/>
                </a:cubicBezTo>
                <a:cubicBezTo>
                  <a:pt x="10" y="51"/>
                  <a:pt x="10" y="51"/>
                  <a:pt x="10" y="51"/>
                </a:cubicBezTo>
                <a:cubicBezTo>
                  <a:pt x="9" y="53"/>
                  <a:pt x="8" y="53"/>
                  <a:pt x="6" y="53"/>
                </a:cubicBezTo>
                <a:cubicBezTo>
                  <a:pt x="5" y="53"/>
                  <a:pt x="4" y="53"/>
                  <a:pt x="4" y="53"/>
                </a:cubicBezTo>
                <a:cubicBezTo>
                  <a:pt x="2" y="52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1"/>
                  <a:pt x="53" y="4"/>
                </a:cubicBezTo>
                <a:cubicBezTo>
                  <a:pt x="54" y="6"/>
                  <a:pt x="53" y="8"/>
                  <a:pt x="52" y="10"/>
                </a:cubicBezTo>
                <a:cubicBezTo>
                  <a:pt x="38" y="23"/>
                  <a:pt x="38" y="23"/>
                  <a:pt x="38" y="23"/>
                </a:cubicBezTo>
                <a:cubicBezTo>
                  <a:pt x="71" y="56"/>
                  <a:pt x="71" y="56"/>
                  <a:pt x="71" y="56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91" y="10"/>
                  <a:pt x="91" y="10"/>
                  <a:pt x="91" y="10"/>
                </a:cubicBezTo>
                <a:cubicBezTo>
                  <a:pt x="89" y="8"/>
                  <a:pt x="88" y="6"/>
                  <a:pt x="89" y="4"/>
                </a:cubicBezTo>
                <a:cubicBezTo>
                  <a:pt x="90" y="1"/>
                  <a:pt x="92" y="0"/>
                  <a:pt x="9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cubicBezTo>
                  <a:pt x="142" y="47"/>
                  <a:pt x="142" y="47"/>
                  <a:pt x="142" y="47"/>
                </a:cubicBezTo>
                <a:cubicBezTo>
                  <a:pt x="142" y="50"/>
                  <a:pt x="141" y="52"/>
                  <a:pt x="138" y="53"/>
                </a:cubicBezTo>
                <a:cubicBezTo>
                  <a:pt x="138" y="53"/>
                  <a:pt x="137" y="53"/>
                  <a:pt x="136" y="53"/>
                </a:cubicBezTo>
                <a:cubicBezTo>
                  <a:pt x="135" y="53"/>
                  <a:pt x="133" y="53"/>
                  <a:pt x="132" y="51"/>
                </a:cubicBezTo>
                <a:cubicBezTo>
                  <a:pt x="119" y="38"/>
                  <a:pt x="119" y="38"/>
                  <a:pt x="119" y="38"/>
                </a:cubicBezTo>
                <a:lnTo>
                  <a:pt x="86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9" name="Freeform 190"/>
          <p:cNvSpPr/>
          <p:nvPr/>
        </p:nvSpPr>
        <p:spPr bwMode="auto">
          <a:xfrm>
            <a:off x="6380092" y="3007406"/>
            <a:ext cx="191641" cy="69038"/>
          </a:xfrm>
          <a:custGeom>
            <a:avLst/>
            <a:gdLst>
              <a:gd name="T0" fmla="*/ 163 w 165"/>
              <a:gd name="T1" fmla="*/ 34 h 59"/>
              <a:gd name="T2" fmla="*/ 140 w 165"/>
              <a:gd name="T3" fmla="*/ 58 h 59"/>
              <a:gd name="T4" fmla="*/ 136 w 165"/>
              <a:gd name="T5" fmla="*/ 59 h 59"/>
              <a:gd name="T6" fmla="*/ 130 w 165"/>
              <a:gd name="T7" fmla="*/ 54 h 59"/>
              <a:gd name="T8" fmla="*/ 130 w 165"/>
              <a:gd name="T9" fmla="*/ 42 h 59"/>
              <a:gd name="T10" fmla="*/ 35 w 165"/>
              <a:gd name="T11" fmla="*/ 42 h 59"/>
              <a:gd name="T12" fmla="*/ 35 w 165"/>
              <a:gd name="T13" fmla="*/ 54 h 59"/>
              <a:gd name="T14" fmla="*/ 29 w 165"/>
              <a:gd name="T15" fmla="*/ 59 h 59"/>
              <a:gd name="T16" fmla="*/ 25 w 165"/>
              <a:gd name="T17" fmla="*/ 58 h 59"/>
              <a:gd name="T18" fmla="*/ 1 w 165"/>
              <a:gd name="T19" fmla="*/ 34 h 59"/>
              <a:gd name="T20" fmla="*/ 0 w 165"/>
              <a:gd name="T21" fmla="*/ 30 h 59"/>
              <a:gd name="T22" fmla="*/ 1 w 165"/>
              <a:gd name="T23" fmla="*/ 26 h 59"/>
              <a:gd name="T24" fmla="*/ 25 w 165"/>
              <a:gd name="T25" fmla="*/ 2 h 59"/>
              <a:gd name="T26" fmla="*/ 29 w 165"/>
              <a:gd name="T27" fmla="*/ 0 h 59"/>
              <a:gd name="T28" fmla="*/ 35 w 165"/>
              <a:gd name="T29" fmla="*/ 6 h 59"/>
              <a:gd name="T30" fmla="*/ 35 w 165"/>
              <a:gd name="T31" fmla="*/ 18 h 59"/>
              <a:gd name="T32" fmla="*/ 130 w 165"/>
              <a:gd name="T33" fmla="*/ 18 h 59"/>
              <a:gd name="T34" fmla="*/ 130 w 165"/>
              <a:gd name="T35" fmla="*/ 6 h 59"/>
              <a:gd name="T36" fmla="*/ 136 w 165"/>
              <a:gd name="T37" fmla="*/ 0 h 59"/>
              <a:gd name="T38" fmla="*/ 140 w 165"/>
              <a:gd name="T39" fmla="*/ 2 h 59"/>
              <a:gd name="T40" fmla="*/ 163 w 165"/>
              <a:gd name="T41" fmla="*/ 26 h 59"/>
              <a:gd name="T42" fmla="*/ 165 w 165"/>
              <a:gd name="T43" fmla="*/ 30 h 59"/>
              <a:gd name="T44" fmla="*/ 163 w 165"/>
              <a:gd name="T45" fmla="*/ 3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5" h="59">
                <a:moveTo>
                  <a:pt x="163" y="34"/>
                </a:moveTo>
                <a:cubicBezTo>
                  <a:pt x="140" y="58"/>
                  <a:pt x="140" y="58"/>
                  <a:pt x="140" y="58"/>
                </a:cubicBezTo>
                <a:cubicBezTo>
                  <a:pt x="139" y="59"/>
                  <a:pt x="137" y="59"/>
                  <a:pt x="136" y="59"/>
                </a:cubicBezTo>
                <a:cubicBezTo>
                  <a:pt x="132" y="59"/>
                  <a:pt x="130" y="57"/>
                  <a:pt x="130" y="54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7"/>
                  <a:pt x="32" y="59"/>
                  <a:pt x="29" y="59"/>
                </a:cubicBezTo>
                <a:cubicBezTo>
                  <a:pt x="28" y="59"/>
                  <a:pt x="26" y="59"/>
                  <a:pt x="25" y="58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3"/>
                  <a:pt x="0" y="31"/>
                  <a:pt x="0" y="30"/>
                </a:cubicBezTo>
                <a:cubicBezTo>
                  <a:pt x="0" y="28"/>
                  <a:pt x="0" y="27"/>
                  <a:pt x="1" y="26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1"/>
                  <a:pt x="28" y="0"/>
                  <a:pt x="29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18"/>
                  <a:pt x="35" y="18"/>
                  <a:pt x="35" y="18"/>
                </a:cubicBezTo>
                <a:cubicBezTo>
                  <a:pt x="130" y="18"/>
                  <a:pt x="130" y="18"/>
                  <a:pt x="130" y="18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3"/>
                  <a:pt x="132" y="0"/>
                  <a:pt x="136" y="0"/>
                </a:cubicBezTo>
                <a:cubicBezTo>
                  <a:pt x="137" y="0"/>
                  <a:pt x="139" y="1"/>
                  <a:pt x="140" y="2"/>
                </a:cubicBezTo>
                <a:cubicBezTo>
                  <a:pt x="163" y="26"/>
                  <a:pt x="163" y="26"/>
                  <a:pt x="163" y="26"/>
                </a:cubicBezTo>
                <a:cubicBezTo>
                  <a:pt x="165" y="27"/>
                  <a:pt x="165" y="28"/>
                  <a:pt x="165" y="30"/>
                </a:cubicBezTo>
                <a:cubicBezTo>
                  <a:pt x="165" y="31"/>
                  <a:pt x="165" y="33"/>
                  <a:pt x="163" y="3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0" name="Freeform 191"/>
          <p:cNvSpPr/>
          <p:nvPr/>
        </p:nvSpPr>
        <p:spPr bwMode="auto">
          <a:xfrm>
            <a:off x="6621725" y="2945510"/>
            <a:ext cx="67848" cy="192831"/>
          </a:xfrm>
          <a:custGeom>
            <a:avLst/>
            <a:gdLst>
              <a:gd name="T0" fmla="*/ 53 w 59"/>
              <a:gd name="T1" fmla="*/ 36 h 166"/>
              <a:gd name="T2" fmla="*/ 41 w 59"/>
              <a:gd name="T3" fmla="*/ 36 h 166"/>
              <a:gd name="T4" fmla="*/ 41 w 59"/>
              <a:gd name="T5" fmla="*/ 130 h 166"/>
              <a:gd name="T6" fmla="*/ 53 w 59"/>
              <a:gd name="T7" fmla="*/ 130 h 166"/>
              <a:gd name="T8" fmla="*/ 59 w 59"/>
              <a:gd name="T9" fmla="*/ 136 h 166"/>
              <a:gd name="T10" fmla="*/ 57 w 59"/>
              <a:gd name="T11" fmla="*/ 140 h 166"/>
              <a:gd name="T12" fmla="*/ 34 w 59"/>
              <a:gd name="T13" fmla="*/ 164 h 166"/>
              <a:gd name="T14" fmla="*/ 29 w 59"/>
              <a:gd name="T15" fmla="*/ 166 h 166"/>
              <a:gd name="T16" fmla="*/ 25 w 59"/>
              <a:gd name="T17" fmla="*/ 164 h 166"/>
              <a:gd name="T18" fmla="*/ 2 w 59"/>
              <a:gd name="T19" fmla="*/ 140 h 166"/>
              <a:gd name="T20" fmla="*/ 0 w 59"/>
              <a:gd name="T21" fmla="*/ 136 h 166"/>
              <a:gd name="T22" fmla="*/ 6 w 59"/>
              <a:gd name="T23" fmla="*/ 130 h 166"/>
              <a:gd name="T24" fmla="*/ 18 w 59"/>
              <a:gd name="T25" fmla="*/ 130 h 166"/>
              <a:gd name="T26" fmla="*/ 18 w 59"/>
              <a:gd name="T27" fmla="*/ 36 h 166"/>
              <a:gd name="T28" fmla="*/ 6 w 59"/>
              <a:gd name="T29" fmla="*/ 36 h 166"/>
              <a:gd name="T30" fmla="*/ 0 w 59"/>
              <a:gd name="T31" fmla="*/ 30 h 166"/>
              <a:gd name="T32" fmla="*/ 2 w 59"/>
              <a:gd name="T33" fmla="*/ 26 h 166"/>
              <a:gd name="T34" fmla="*/ 25 w 59"/>
              <a:gd name="T35" fmla="*/ 2 h 166"/>
              <a:gd name="T36" fmla="*/ 29 w 59"/>
              <a:gd name="T37" fmla="*/ 0 h 166"/>
              <a:gd name="T38" fmla="*/ 34 w 59"/>
              <a:gd name="T39" fmla="*/ 2 h 166"/>
              <a:gd name="T40" fmla="*/ 57 w 59"/>
              <a:gd name="T41" fmla="*/ 26 h 166"/>
              <a:gd name="T42" fmla="*/ 59 w 59"/>
              <a:gd name="T43" fmla="*/ 30 h 166"/>
              <a:gd name="T44" fmla="*/ 53 w 59"/>
              <a:gd name="T45" fmla="*/ 3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9" h="166">
                <a:moveTo>
                  <a:pt x="53" y="36"/>
                </a:moveTo>
                <a:cubicBezTo>
                  <a:pt x="41" y="36"/>
                  <a:pt x="41" y="36"/>
                  <a:pt x="41" y="36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6" y="130"/>
                  <a:pt x="59" y="133"/>
                  <a:pt x="59" y="136"/>
                </a:cubicBezTo>
                <a:cubicBezTo>
                  <a:pt x="59" y="138"/>
                  <a:pt x="58" y="139"/>
                  <a:pt x="57" y="140"/>
                </a:cubicBezTo>
                <a:cubicBezTo>
                  <a:pt x="34" y="164"/>
                  <a:pt x="34" y="164"/>
                  <a:pt x="34" y="164"/>
                </a:cubicBezTo>
                <a:cubicBezTo>
                  <a:pt x="32" y="165"/>
                  <a:pt x="31" y="166"/>
                  <a:pt x="29" y="166"/>
                </a:cubicBezTo>
                <a:cubicBezTo>
                  <a:pt x="28" y="166"/>
                  <a:pt x="26" y="165"/>
                  <a:pt x="25" y="164"/>
                </a:cubicBezTo>
                <a:cubicBezTo>
                  <a:pt x="2" y="140"/>
                  <a:pt x="2" y="140"/>
                  <a:pt x="2" y="140"/>
                </a:cubicBezTo>
                <a:cubicBezTo>
                  <a:pt x="0" y="139"/>
                  <a:pt x="0" y="138"/>
                  <a:pt x="0" y="136"/>
                </a:cubicBezTo>
                <a:cubicBezTo>
                  <a:pt x="0" y="133"/>
                  <a:pt x="2" y="130"/>
                  <a:pt x="6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8" y="36"/>
                  <a:pt x="18" y="36"/>
                  <a:pt x="18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2" y="36"/>
                  <a:pt x="0" y="33"/>
                  <a:pt x="0" y="30"/>
                </a:cubicBezTo>
                <a:cubicBezTo>
                  <a:pt x="0" y="28"/>
                  <a:pt x="0" y="27"/>
                  <a:pt x="2" y="26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1"/>
                  <a:pt x="28" y="0"/>
                  <a:pt x="29" y="0"/>
                </a:cubicBezTo>
                <a:cubicBezTo>
                  <a:pt x="31" y="0"/>
                  <a:pt x="32" y="1"/>
                  <a:pt x="34" y="2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7"/>
                  <a:pt x="59" y="28"/>
                  <a:pt x="59" y="30"/>
                </a:cubicBezTo>
                <a:cubicBezTo>
                  <a:pt x="59" y="33"/>
                  <a:pt x="56" y="36"/>
                  <a:pt x="53" y="3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1" name="Freeform 192"/>
          <p:cNvSpPr>
            <a:spLocks noEditPoints="1"/>
          </p:cNvSpPr>
          <p:nvPr/>
        </p:nvSpPr>
        <p:spPr bwMode="auto">
          <a:xfrm>
            <a:off x="6745519" y="295979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04 w 142"/>
              <a:gd name="T11" fmla="*/ 88 h 142"/>
              <a:gd name="T12" fmla="*/ 88 w 142"/>
              <a:gd name="T13" fmla="*/ 71 h 142"/>
              <a:gd name="T14" fmla="*/ 104 w 142"/>
              <a:gd name="T15" fmla="*/ 54 h 142"/>
              <a:gd name="T16" fmla="*/ 106 w 142"/>
              <a:gd name="T17" fmla="*/ 50 h 142"/>
              <a:gd name="T18" fmla="*/ 104 w 142"/>
              <a:gd name="T19" fmla="*/ 46 h 142"/>
              <a:gd name="T20" fmla="*/ 96 w 142"/>
              <a:gd name="T21" fmla="*/ 37 h 142"/>
              <a:gd name="T22" fmla="*/ 92 w 142"/>
              <a:gd name="T23" fmla="*/ 36 h 142"/>
              <a:gd name="T24" fmla="*/ 88 w 142"/>
              <a:gd name="T25" fmla="*/ 37 h 142"/>
              <a:gd name="T26" fmla="*/ 71 w 142"/>
              <a:gd name="T27" fmla="*/ 54 h 142"/>
              <a:gd name="T28" fmla="*/ 54 w 142"/>
              <a:gd name="T29" fmla="*/ 37 h 142"/>
              <a:gd name="T30" fmla="*/ 50 w 142"/>
              <a:gd name="T31" fmla="*/ 36 h 142"/>
              <a:gd name="T32" fmla="*/ 46 w 142"/>
              <a:gd name="T33" fmla="*/ 37 h 142"/>
              <a:gd name="T34" fmla="*/ 37 w 142"/>
              <a:gd name="T35" fmla="*/ 46 h 142"/>
              <a:gd name="T36" fmla="*/ 36 w 142"/>
              <a:gd name="T37" fmla="*/ 50 h 142"/>
              <a:gd name="T38" fmla="*/ 37 w 142"/>
              <a:gd name="T39" fmla="*/ 54 h 142"/>
              <a:gd name="T40" fmla="*/ 54 w 142"/>
              <a:gd name="T41" fmla="*/ 71 h 142"/>
              <a:gd name="T42" fmla="*/ 37 w 142"/>
              <a:gd name="T43" fmla="*/ 88 h 142"/>
              <a:gd name="T44" fmla="*/ 36 w 142"/>
              <a:gd name="T45" fmla="*/ 92 h 142"/>
              <a:gd name="T46" fmla="*/ 37 w 142"/>
              <a:gd name="T47" fmla="*/ 96 h 142"/>
              <a:gd name="T48" fmla="*/ 46 w 142"/>
              <a:gd name="T49" fmla="*/ 104 h 142"/>
              <a:gd name="T50" fmla="*/ 50 w 142"/>
              <a:gd name="T51" fmla="*/ 106 h 142"/>
              <a:gd name="T52" fmla="*/ 54 w 142"/>
              <a:gd name="T53" fmla="*/ 104 h 142"/>
              <a:gd name="T54" fmla="*/ 71 w 142"/>
              <a:gd name="T55" fmla="*/ 88 h 142"/>
              <a:gd name="T56" fmla="*/ 88 w 142"/>
              <a:gd name="T57" fmla="*/ 104 h 142"/>
              <a:gd name="T58" fmla="*/ 92 w 142"/>
              <a:gd name="T59" fmla="*/ 106 h 142"/>
              <a:gd name="T60" fmla="*/ 96 w 142"/>
              <a:gd name="T61" fmla="*/ 104 h 142"/>
              <a:gd name="T62" fmla="*/ 104 w 142"/>
              <a:gd name="T63" fmla="*/ 96 h 142"/>
              <a:gd name="T64" fmla="*/ 106 w 142"/>
              <a:gd name="T65" fmla="*/ 92 h 142"/>
              <a:gd name="T66" fmla="*/ 104 w 142"/>
              <a:gd name="T67" fmla="*/ 8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04" y="88"/>
                </a:moveTo>
                <a:cubicBezTo>
                  <a:pt x="88" y="71"/>
                  <a:pt x="88" y="71"/>
                  <a:pt x="88" y="71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105" y="53"/>
                  <a:pt x="106" y="52"/>
                  <a:pt x="106" y="50"/>
                </a:cubicBezTo>
                <a:cubicBezTo>
                  <a:pt x="106" y="48"/>
                  <a:pt x="105" y="47"/>
                  <a:pt x="104" y="46"/>
                </a:cubicBezTo>
                <a:cubicBezTo>
                  <a:pt x="96" y="37"/>
                  <a:pt x="96" y="37"/>
                  <a:pt x="96" y="37"/>
                </a:cubicBezTo>
                <a:cubicBezTo>
                  <a:pt x="95" y="36"/>
                  <a:pt x="93" y="36"/>
                  <a:pt x="92" y="36"/>
                </a:cubicBezTo>
                <a:cubicBezTo>
                  <a:pt x="90" y="36"/>
                  <a:pt x="89" y="36"/>
                  <a:pt x="88" y="37"/>
                </a:cubicBezTo>
                <a:cubicBezTo>
                  <a:pt x="71" y="54"/>
                  <a:pt x="71" y="54"/>
                  <a:pt x="71" y="54"/>
                </a:cubicBezTo>
                <a:cubicBezTo>
                  <a:pt x="54" y="37"/>
                  <a:pt x="54" y="37"/>
                  <a:pt x="54" y="37"/>
                </a:cubicBezTo>
                <a:cubicBezTo>
                  <a:pt x="53" y="36"/>
                  <a:pt x="52" y="36"/>
                  <a:pt x="50" y="36"/>
                </a:cubicBezTo>
                <a:cubicBezTo>
                  <a:pt x="48" y="36"/>
                  <a:pt x="47" y="36"/>
                  <a:pt x="46" y="37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7"/>
                  <a:pt x="36" y="48"/>
                  <a:pt x="36" y="50"/>
                </a:cubicBezTo>
                <a:cubicBezTo>
                  <a:pt x="36" y="52"/>
                  <a:pt x="36" y="53"/>
                  <a:pt x="37" y="54"/>
                </a:cubicBezTo>
                <a:cubicBezTo>
                  <a:pt x="54" y="71"/>
                  <a:pt x="54" y="71"/>
                  <a:pt x="54" y="71"/>
                </a:cubicBezTo>
                <a:cubicBezTo>
                  <a:pt x="37" y="88"/>
                  <a:pt x="37" y="88"/>
                  <a:pt x="37" y="88"/>
                </a:cubicBezTo>
                <a:cubicBezTo>
                  <a:pt x="36" y="89"/>
                  <a:pt x="36" y="90"/>
                  <a:pt x="36" y="92"/>
                </a:cubicBezTo>
                <a:cubicBezTo>
                  <a:pt x="36" y="93"/>
                  <a:pt x="36" y="95"/>
                  <a:pt x="37" y="96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7" y="105"/>
                  <a:pt x="48" y="106"/>
                  <a:pt x="50" y="106"/>
                </a:cubicBezTo>
                <a:cubicBezTo>
                  <a:pt x="52" y="106"/>
                  <a:pt x="53" y="105"/>
                  <a:pt x="54" y="104"/>
                </a:cubicBezTo>
                <a:cubicBezTo>
                  <a:pt x="71" y="88"/>
                  <a:pt x="71" y="88"/>
                  <a:pt x="71" y="88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9" y="105"/>
                  <a:pt x="90" y="106"/>
                  <a:pt x="92" y="106"/>
                </a:cubicBezTo>
                <a:cubicBezTo>
                  <a:pt x="93" y="106"/>
                  <a:pt x="95" y="105"/>
                  <a:pt x="96" y="104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5" y="95"/>
                  <a:pt x="106" y="93"/>
                  <a:pt x="106" y="92"/>
                </a:cubicBezTo>
                <a:cubicBezTo>
                  <a:pt x="106" y="90"/>
                  <a:pt x="105" y="89"/>
                  <a:pt x="104" y="8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2" name="Freeform 193"/>
          <p:cNvSpPr>
            <a:spLocks noEditPoints="1"/>
          </p:cNvSpPr>
          <p:nvPr/>
        </p:nvSpPr>
        <p:spPr bwMode="auto">
          <a:xfrm>
            <a:off x="6951444" y="295979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2 w 142"/>
              <a:gd name="T17" fmla="*/ 71 h 142"/>
              <a:gd name="T18" fmla="*/ 71 w 142"/>
              <a:gd name="T19" fmla="*/ 21 h 142"/>
              <a:gd name="T20" fmla="*/ 88 w 142"/>
              <a:gd name="T21" fmla="*/ 101 h 142"/>
              <a:gd name="T22" fmla="*/ 84 w 142"/>
              <a:gd name="T23" fmla="*/ 101 h 142"/>
              <a:gd name="T24" fmla="*/ 71 w 142"/>
              <a:gd name="T25" fmla="*/ 89 h 142"/>
              <a:gd name="T26" fmla="*/ 59 w 142"/>
              <a:gd name="T27" fmla="*/ 101 h 142"/>
              <a:gd name="T28" fmla="*/ 55 w 142"/>
              <a:gd name="T29" fmla="*/ 101 h 142"/>
              <a:gd name="T30" fmla="*/ 41 w 142"/>
              <a:gd name="T31" fmla="*/ 88 h 142"/>
              <a:gd name="T32" fmla="*/ 41 w 142"/>
              <a:gd name="T33" fmla="*/ 84 h 142"/>
              <a:gd name="T34" fmla="*/ 54 w 142"/>
              <a:gd name="T35" fmla="*/ 71 h 142"/>
              <a:gd name="T36" fmla="*/ 41 w 142"/>
              <a:gd name="T37" fmla="*/ 58 h 142"/>
              <a:gd name="T38" fmla="*/ 41 w 142"/>
              <a:gd name="T39" fmla="*/ 54 h 142"/>
              <a:gd name="T40" fmla="*/ 55 w 142"/>
              <a:gd name="T41" fmla="*/ 40 h 142"/>
              <a:gd name="T42" fmla="*/ 59 w 142"/>
              <a:gd name="T43" fmla="*/ 40 h 142"/>
              <a:gd name="T44" fmla="*/ 71 w 142"/>
              <a:gd name="T45" fmla="*/ 53 h 142"/>
              <a:gd name="T46" fmla="*/ 84 w 142"/>
              <a:gd name="T47" fmla="*/ 40 h 142"/>
              <a:gd name="T48" fmla="*/ 88 w 142"/>
              <a:gd name="T49" fmla="*/ 40 h 142"/>
              <a:gd name="T50" fmla="*/ 102 w 142"/>
              <a:gd name="T51" fmla="*/ 54 h 142"/>
              <a:gd name="T52" fmla="*/ 102 w 142"/>
              <a:gd name="T53" fmla="*/ 58 h 142"/>
              <a:gd name="T54" fmla="*/ 89 w 142"/>
              <a:gd name="T55" fmla="*/ 71 h 142"/>
              <a:gd name="T56" fmla="*/ 102 w 142"/>
              <a:gd name="T57" fmla="*/ 84 h 142"/>
              <a:gd name="T58" fmla="*/ 102 w 142"/>
              <a:gd name="T59" fmla="*/ 88 h 142"/>
              <a:gd name="T60" fmla="*/ 88 w 142"/>
              <a:gd name="T61" fmla="*/ 10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71" y="21"/>
                </a:moveTo>
                <a:cubicBezTo>
                  <a:pt x="44" y="21"/>
                  <a:pt x="21" y="43"/>
                  <a:pt x="21" y="71"/>
                </a:cubicBez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lose/>
                <a:moveTo>
                  <a:pt x="88" y="101"/>
                </a:moveTo>
                <a:cubicBezTo>
                  <a:pt x="87" y="103"/>
                  <a:pt x="85" y="103"/>
                  <a:pt x="84" y="101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8" y="103"/>
                  <a:pt x="56" y="103"/>
                  <a:pt x="55" y="101"/>
                </a:cubicBezTo>
                <a:cubicBezTo>
                  <a:pt x="41" y="88"/>
                  <a:pt x="41" y="88"/>
                  <a:pt x="41" y="88"/>
                </a:cubicBezTo>
                <a:cubicBezTo>
                  <a:pt x="40" y="87"/>
                  <a:pt x="40" y="85"/>
                  <a:pt x="41" y="84"/>
                </a:cubicBezTo>
                <a:cubicBezTo>
                  <a:pt x="54" y="71"/>
                  <a:pt x="54" y="71"/>
                  <a:pt x="54" y="71"/>
                </a:cubicBezTo>
                <a:cubicBezTo>
                  <a:pt x="41" y="58"/>
                  <a:pt x="41" y="58"/>
                  <a:pt x="41" y="58"/>
                </a:cubicBezTo>
                <a:cubicBezTo>
                  <a:pt x="40" y="57"/>
                  <a:pt x="40" y="55"/>
                  <a:pt x="41" y="54"/>
                </a:cubicBezTo>
                <a:cubicBezTo>
                  <a:pt x="55" y="40"/>
                  <a:pt x="55" y="40"/>
                  <a:pt x="55" y="40"/>
                </a:cubicBezTo>
                <a:cubicBezTo>
                  <a:pt x="56" y="39"/>
                  <a:pt x="58" y="39"/>
                  <a:pt x="59" y="40"/>
                </a:cubicBezTo>
                <a:cubicBezTo>
                  <a:pt x="71" y="53"/>
                  <a:pt x="71" y="53"/>
                  <a:pt x="71" y="53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39"/>
                  <a:pt x="87" y="39"/>
                  <a:pt x="88" y="40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3" y="55"/>
                  <a:pt x="103" y="57"/>
                  <a:pt x="102" y="58"/>
                </a:cubicBezTo>
                <a:cubicBezTo>
                  <a:pt x="89" y="71"/>
                  <a:pt x="89" y="71"/>
                  <a:pt x="89" y="71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3" y="85"/>
                  <a:pt x="103" y="87"/>
                  <a:pt x="102" y="88"/>
                </a:cubicBezTo>
                <a:lnTo>
                  <a:pt x="88" y="10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3" name="Freeform 194"/>
          <p:cNvSpPr>
            <a:spLocks noEditPoints="1"/>
          </p:cNvSpPr>
          <p:nvPr/>
        </p:nvSpPr>
        <p:spPr bwMode="auto">
          <a:xfrm>
            <a:off x="7159747" y="2952651"/>
            <a:ext cx="109510" cy="158313"/>
          </a:xfrm>
          <a:custGeom>
            <a:avLst/>
            <a:gdLst>
              <a:gd name="T0" fmla="*/ 47 w 95"/>
              <a:gd name="T1" fmla="*/ 136 h 136"/>
              <a:gd name="T2" fmla="*/ 0 w 95"/>
              <a:gd name="T3" fmla="*/ 89 h 136"/>
              <a:gd name="T4" fmla="*/ 7 w 95"/>
              <a:gd name="T5" fmla="*/ 63 h 136"/>
              <a:gd name="T6" fmla="*/ 39 w 95"/>
              <a:gd name="T7" fmla="*/ 6 h 136"/>
              <a:gd name="T8" fmla="*/ 47 w 95"/>
              <a:gd name="T9" fmla="*/ 0 h 136"/>
              <a:gd name="T10" fmla="*/ 55 w 95"/>
              <a:gd name="T11" fmla="*/ 6 h 136"/>
              <a:gd name="T12" fmla="*/ 87 w 95"/>
              <a:gd name="T13" fmla="*/ 63 h 136"/>
              <a:gd name="T14" fmla="*/ 95 w 95"/>
              <a:gd name="T15" fmla="*/ 89 h 136"/>
              <a:gd name="T16" fmla="*/ 47 w 95"/>
              <a:gd name="T17" fmla="*/ 136 h 136"/>
              <a:gd name="T18" fmla="*/ 45 w 95"/>
              <a:gd name="T19" fmla="*/ 94 h 136"/>
              <a:gd name="T20" fmla="*/ 37 w 95"/>
              <a:gd name="T21" fmla="*/ 80 h 136"/>
              <a:gd name="T22" fmla="*/ 35 w 95"/>
              <a:gd name="T23" fmla="*/ 78 h 136"/>
              <a:gd name="T24" fmla="*/ 33 w 95"/>
              <a:gd name="T25" fmla="*/ 80 h 136"/>
              <a:gd name="T26" fmla="*/ 25 w 95"/>
              <a:gd name="T27" fmla="*/ 94 h 136"/>
              <a:gd name="T28" fmla="*/ 24 w 95"/>
              <a:gd name="T29" fmla="*/ 101 h 136"/>
              <a:gd name="T30" fmla="*/ 35 w 95"/>
              <a:gd name="T31" fmla="*/ 112 h 136"/>
              <a:gd name="T32" fmla="*/ 47 w 95"/>
              <a:gd name="T33" fmla="*/ 101 h 136"/>
              <a:gd name="T34" fmla="*/ 45 w 95"/>
              <a:gd name="T35" fmla="*/ 9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5" h="136">
                <a:moveTo>
                  <a:pt x="47" y="136"/>
                </a:moveTo>
                <a:cubicBezTo>
                  <a:pt x="21" y="136"/>
                  <a:pt x="0" y="115"/>
                  <a:pt x="0" y="89"/>
                </a:cubicBezTo>
                <a:cubicBezTo>
                  <a:pt x="0" y="79"/>
                  <a:pt x="3" y="71"/>
                  <a:pt x="7" y="63"/>
                </a:cubicBezTo>
                <a:cubicBezTo>
                  <a:pt x="12" y="56"/>
                  <a:pt x="32" y="31"/>
                  <a:pt x="39" y="6"/>
                </a:cubicBezTo>
                <a:cubicBezTo>
                  <a:pt x="41" y="2"/>
                  <a:pt x="44" y="0"/>
                  <a:pt x="47" y="0"/>
                </a:cubicBezTo>
                <a:cubicBezTo>
                  <a:pt x="50" y="0"/>
                  <a:pt x="54" y="2"/>
                  <a:pt x="55" y="6"/>
                </a:cubicBezTo>
                <a:cubicBezTo>
                  <a:pt x="63" y="31"/>
                  <a:pt x="82" y="56"/>
                  <a:pt x="87" y="63"/>
                </a:cubicBezTo>
                <a:cubicBezTo>
                  <a:pt x="92" y="71"/>
                  <a:pt x="95" y="79"/>
                  <a:pt x="95" y="89"/>
                </a:cubicBezTo>
                <a:cubicBezTo>
                  <a:pt x="95" y="115"/>
                  <a:pt x="73" y="136"/>
                  <a:pt x="47" y="136"/>
                </a:cubicBezTo>
                <a:close/>
                <a:moveTo>
                  <a:pt x="45" y="94"/>
                </a:moveTo>
                <a:cubicBezTo>
                  <a:pt x="44" y="92"/>
                  <a:pt x="39" y="86"/>
                  <a:pt x="37" y="80"/>
                </a:cubicBezTo>
                <a:cubicBezTo>
                  <a:pt x="37" y="79"/>
                  <a:pt x="36" y="78"/>
                  <a:pt x="35" y="78"/>
                </a:cubicBezTo>
                <a:cubicBezTo>
                  <a:pt x="35" y="78"/>
                  <a:pt x="34" y="79"/>
                  <a:pt x="33" y="80"/>
                </a:cubicBezTo>
                <a:cubicBezTo>
                  <a:pt x="32" y="86"/>
                  <a:pt x="27" y="92"/>
                  <a:pt x="25" y="94"/>
                </a:cubicBezTo>
                <a:cubicBezTo>
                  <a:pt x="24" y="96"/>
                  <a:pt x="24" y="98"/>
                  <a:pt x="24" y="101"/>
                </a:cubicBezTo>
                <a:cubicBezTo>
                  <a:pt x="24" y="107"/>
                  <a:pt x="29" y="112"/>
                  <a:pt x="35" y="112"/>
                </a:cubicBezTo>
                <a:cubicBezTo>
                  <a:pt x="42" y="112"/>
                  <a:pt x="47" y="107"/>
                  <a:pt x="47" y="101"/>
                </a:cubicBezTo>
                <a:cubicBezTo>
                  <a:pt x="47" y="98"/>
                  <a:pt x="47" y="96"/>
                  <a:pt x="45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" name="Freeform 195"/>
          <p:cNvSpPr>
            <a:spLocks noEditPoints="1"/>
          </p:cNvSpPr>
          <p:nvPr/>
        </p:nvSpPr>
        <p:spPr bwMode="auto">
          <a:xfrm>
            <a:off x="7312108" y="295979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6 w 142"/>
              <a:gd name="T23" fmla="*/ 24 h 142"/>
              <a:gd name="T24" fmla="*/ 23 w 142"/>
              <a:gd name="T25" fmla="*/ 27 h 142"/>
              <a:gd name="T26" fmla="*/ 23 w 142"/>
              <a:gd name="T27" fmla="*/ 115 h 142"/>
              <a:gd name="T28" fmla="*/ 26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105 w 142"/>
              <a:gd name="T37" fmla="*/ 57 h 142"/>
              <a:gd name="T38" fmla="*/ 76 w 142"/>
              <a:gd name="T39" fmla="*/ 98 h 142"/>
              <a:gd name="T40" fmla="*/ 71 w 142"/>
              <a:gd name="T41" fmla="*/ 100 h 142"/>
              <a:gd name="T42" fmla="*/ 66 w 142"/>
              <a:gd name="T43" fmla="*/ 98 h 142"/>
              <a:gd name="T44" fmla="*/ 36 w 142"/>
              <a:gd name="T45" fmla="*/ 57 h 142"/>
              <a:gd name="T46" fmla="*/ 36 w 142"/>
              <a:gd name="T47" fmla="*/ 50 h 142"/>
              <a:gd name="T48" fmla="*/ 41 w 142"/>
              <a:gd name="T49" fmla="*/ 47 h 142"/>
              <a:gd name="T50" fmla="*/ 100 w 142"/>
              <a:gd name="T51" fmla="*/ 47 h 142"/>
              <a:gd name="T52" fmla="*/ 106 w 142"/>
              <a:gd name="T53" fmla="*/ 50 h 142"/>
              <a:gd name="T54" fmla="*/ 105 w 142"/>
              <a:gd name="T55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3" y="25"/>
                  <a:pt x="23" y="27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7"/>
                  <a:pt x="25" y="118"/>
                  <a:pt x="26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105" y="57"/>
                </a:moveTo>
                <a:cubicBezTo>
                  <a:pt x="76" y="98"/>
                  <a:pt x="76" y="98"/>
                  <a:pt x="76" y="98"/>
                </a:cubicBezTo>
                <a:cubicBezTo>
                  <a:pt x="75" y="100"/>
                  <a:pt x="73" y="100"/>
                  <a:pt x="71" y="100"/>
                </a:cubicBezTo>
                <a:cubicBezTo>
                  <a:pt x="69" y="100"/>
                  <a:pt x="67" y="100"/>
                  <a:pt x="66" y="98"/>
                </a:cubicBezTo>
                <a:cubicBezTo>
                  <a:pt x="36" y="57"/>
                  <a:pt x="36" y="57"/>
                  <a:pt x="36" y="57"/>
                </a:cubicBezTo>
                <a:cubicBezTo>
                  <a:pt x="35" y="55"/>
                  <a:pt x="35" y="52"/>
                  <a:pt x="36" y="50"/>
                </a:cubicBezTo>
                <a:cubicBezTo>
                  <a:pt x="37" y="48"/>
                  <a:pt x="39" y="47"/>
                  <a:pt x="41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3" y="47"/>
                  <a:pt x="105" y="48"/>
                  <a:pt x="106" y="50"/>
                </a:cubicBezTo>
                <a:cubicBezTo>
                  <a:pt x="107" y="52"/>
                  <a:pt x="106" y="55"/>
                  <a:pt x="105" y="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5" name="Freeform 196"/>
          <p:cNvSpPr>
            <a:spLocks noEditPoints="1"/>
          </p:cNvSpPr>
          <p:nvPr/>
        </p:nvSpPr>
        <p:spPr bwMode="auto">
          <a:xfrm>
            <a:off x="7518033" y="295979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9 w 142"/>
              <a:gd name="T19" fmla="*/ 27 h 142"/>
              <a:gd name="T20" fmla="*/ 116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6 w 142"/>
              <a:gd name="T31" fmla="*/ 118 h 142"/>
              <a:gd name="T32" fmla="*/ 119 w 142"/>
              <a:gd name="T33" fmla="*/ 115 h 142"/>
              <a:gd name="T34" fmla="*/ 119 w 142"/>
              <a:gd name="T35" fmla="*/ 27 h 142"/>
              <a:gd name="T36" fmla="*/ 95 w 142"/>
              <a:gd name="T37" fmla="*/ 100 h 142"/>
              <a:gd name="T38" fmla="*/ 89 w 142"/>
              <a:gd name="T39" fmla="*/ 106 h 142"/>
              <a:gd name="T40" fmla="*/ 86 w 142"/>
              <a:gd name="T41" fmla="*/ 105 h 142"/>
              <a:gd name="T42" fmla="*/ 44 w 142"/>
              <a:gd name="T43" fmla="*/ 76 h 142"/>
              <a:gd name="T44" fmla="*/ 42 w 142"/>
              <a:gd name="T45" fmla="*/ 71 h 142"/>
              <a:gd name="T46" fmla="*/ 44 w 142"/>
              <a:gd name="T47" fmla="*/ 66 h 142"/>
              <a:gd name="T48" fmla="*/ 86 w 142"/>
              <a:gd name="T49" fmla="*/ 37 h 142"/>
              <a:gd name="T50" fmla="*/ 89 w 142"/>
              <a:gd name="T51" fmla="*/ 35 h 142"/>
              <a:gd name="T52" fmla="*/ 95 w 142"/>
              <a:gd name="T53" fmla="*/ 41 h 142"/>
              <a:gd name="T54" fmla="*/ 95 w 142"/>
              <a:gd name="T55" fmla="*/ 10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9" y="27"/>
                </a:moveTo>
                <a:cubicBezTo>
                  <a:pt x="119" y="25"/>
                  <a:pt x="117" y="24"/>
                  <a:pt x="116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7" y="118"/>
                  <a:pt x="119" y="117"/>
                  <a:pt x="119" y="115"/>
                </a:cubicBezTo>
                <a:lnTo>
                  <a:pt x="119" y="27"/>
                </a:lnTo>
                <a:close/>
                <a:moveTo>
                  <a:pt x="95" y="100"/>
                </a:moveTo>
                <a:cubicBezTo>
                  <a:pt x="95" y="104"/>
                  <a:pt x="92" y="106"/>
                  <a:pt x="89" y="106"/>
                </a:cubicBezTo>
                <a:cubicBezTo>
                  <a:pt x="88" y="106"/>
                  <a:pt x="87" y="106"/>
                  <a:pt x="86" y="105"/>
                </a:cubicBezTo>
                <a:cubicBezTo>
                  <a:pt x="44" y="76"/>
                  <a:pt x="44" y="76"/>
                  <a:pt x="44" y="76"/>
                </a:cubicBezTo>
                <a:cubicBezTo>
                  <a:pt x="43" y="75"/>
                  <a:pt x="42" y="73"/>
                  <a:pt x="42" y="71"/>
                </a:cubicBezTo>
                <a:cubicBezTo>
                  <a:pt x="42" y="69"/>
                  <a:pt x="43" y="67"/>
                  <a:pt x="44" y="66"/>
                </a:cubicBezTo>
                <a:cubicBezTo>
                  <a:pt x="86" y="37"/>
                  <a:pt x="86" y="37"/>
                  <a:pt x="86" y="37"/>
                </a:cubicBezTo>
                <a:cubicBezTo>
                  <a:pt x="87" y="36"/>
                  <a:pt x="88" y="35"/>
                  <a:pt x="89" y="35"/>
                </a:cubicBezTo>
                <a:cubicBezTo>
                  <a:pt x="92" y="35"/>
                  <a:pt x="95" y="38"/>
                  <a:pt x="95" y="41"/>
                </a:cubicBezTo>
                <a:lnTo>
                  <a:pt x="95" y="10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6" name="Freeform 197"/>
          <p:cNvSpPr>
            <a:spLocks noEditPoints="1"/>
          </p:cNvSpPr>
          <p:nvPr/>
        </p:nvSpPr>
        <p:spPr bwMode="auto">
          <a:xfrm>
            <a:off x="7726337" y="2974077"/>
            <a:ext cx="220209" cy="136887"/>
          </a:xfrm>
          <a:custGeom>
            <a:avLst/>
            <a:gdLst>
              <a:gd name="T0" fmla="*/ 130 w 189"/>
              <a:gd name="T1" fmla="*/ 118 h 118"/>
              <a:gd name="T2" fmla="*/ 59 w 189"/>
              <a:gd name="T3" fmla="*/ 118 h 118"/>
              <a:gd name="T4" fmla="*/ 0 w 189"/>
              <a:gd name="T5" fmla="*/ 59 h 118"/>
              <a:gd name="T6" fmla="*/ 59 w 189"/>
              <a:gd name="T7" fmla="*/ 0 h 118"/>
              <a:gd name="T8" fmla="*/ 130 w 189"/>
              <a:gd name="T9" fmla="*/ 0 h 118"/>
              <a:gd name="T10" fmla="*/ 189 w 189"/>
              <a:gd name="T11" fmla="*/ 59 h 118"/>
              <a:gd name="T12" fmla="*/ 130 w 189"/>
              <a:gd name="T13" fmla="*/ 118 h 118"/>
              <a:gd name="T14" fmla="*/ 59 w 189"/>
              <a:gd name="T15" fmla="*/ 12 h 118"/>
              <a:gd name="T16" fmla="*/ 12 w 189"/>
              <a:gd name="T17" fmla="*/ 59 h 118"/>
              <a:gd name="T18" fmla="*/ 59 w 189"/>
              <a:gd name="T19" fmla="*/ 106 h 118"/>
              <a:gd name="T20" fmla="*/ 106 w 189"/>
              <a:gd name="T21" fmla="*/ 59 h 118"/>
              <a:gd name="T22" fmla="*/ 59 w 189"/>
              <a:gd name="T23" fmla="*/ 12 h 118"/>
              <a:gd name="T24" fmla="*/ 130 w 189"/>
              <a:gd name="T25" fmla="*/ 12 h 118"/>
              <a:gd name="T26" fmla="*/ 94 w 189"/>
              <a:gd name="T27" fmla="*/ 12 h 118"/>
              <a:gd name="T28" fmla="*/ 118 w 189"/>
              <a:gd name="T29" fmla="*/ 59 h 118"/>
              <a:gd name="T30" fmla="*/ 94 w 189"/>
              <a:gd name="T31" fmla="*/ 106 h 118"/>
              <a:gd name="T32" fmla="*/ 130 w 189"/>
              <a:gd name="T33" fmla="*/ 106 h 118"/>
              <a:gd name="T34" fmla="*/ 177 w 189"/>
              <a:gd name="T35" fmla="*/ 59 h 118"/>
              <a:gd name="T36" fmla="*/ 130 w 189"/>
              <a:gd name="T37" fmla="*/ 12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9" h="118">
                <a:moveTo>
                  <a:pt x="130" y="118"/>
                </a:moveTo>
                <a:cubicBezTo>
                  <a:pt x="59" y="118"/>
                  <a:pt x="59" y="118"/>
                  <a:pt x="59" y="118"/>
                </a:cubicBezTo>
                <a:cubicBezTo>
                  <a:pt x="26" y="118"/>
                  <a:pt x="0" y="92"/>
                  <a:pt x="0" y="59"/>
                </a:cubicBezTo>
                <a:cubicBezTo>
                  <a:pt x="0" y="26"/>
                  <a:pt x="26" y="0"/>
                  <a:pt x="59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63" y="0"/>
                  <a:pt x="189" y="26"/>
                  <a:pt x="189" y="59"/>
                </a:cubicBezTo>
                <a:cubicBezTo>
                  <a:pt x="189" y="92"/>
                  <a:pt x="163" y="118"/>
                  <a:pt x="130" y="118"/>
                </a:cubicBezTo>
                <a:close/>
                <a:moveTo>
                  <a:pt x="59" y="12"/>
                </a:moveTo>
                <a:cubicBezTo>
                  <a:pt x="33" y="12"/>
                  <a:pt x="12" y="33"/>
                  <a:pt x="12" y="59"/>
                </a:cubicBezTo>
                <a:cubicBezTo>
                  <a:pt x="12" y="85"/>
                  <a:pt x="33" y="106"/>
                  <a:pt x="59" y="106"/>
                </a:cubicBezTo>
                <a:cubicBezTo>
                  <a:pt x="85" y="106"/>
                  <a:pt x="106" y="85"/>
                  <a:pt x="106" y="59"/>
                </a:cubicBezTo>
                <a:cubicBezTo>
                  <a:pt x="106" y="33"/>
                  <a:pt x="85" y="12"/>
                  <a:pt x="59" y="12"/>
                </a:cubicBezTo>
                <a:close/>
                <a:moveTo>
                  <a:pt x="130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109" y="22"/>
                  <a:pt x="118" y="40"/>
                  <a:pt x="118" y="59"/>
                </a:cubicBezTo>
                <a:cubicBezTo>
                  <a:pt x="118" y="78"/>
                  <a:pt x="109" y="95"/>
                  <a:pt x="94" y="106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56" y="106"/>
                  <a:pt x="177" y="85"/>
                  <a:pt x="177" y="59"/>
                </a:cubicBezTo>
                <a:cubicBezTo>
                  <a:pt x="177" y="33"/>
                  <a:pt x="156" y="12"/>
                  <a:pt x="130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7" name="Freeform 198"/>
          <p:cNvSpPr>
            <a:spLocks noEditPoints="1"/>
          </p:cNvSpPr>
          <p:nvPr/>
        </p:nvSpPr>
        <p:spPr bwMode="auto">
          <a:xfrm>
            <a:off x="7989398" y="2974077"/>
            <a:ext cx="219018" cy="136887"/>
          </a:xfrm>
          <a:custGeom>
            <a:avLst/>
            <a:gdLst>
              <a:gd name="T0" fmla="*/ 59 w 189"/>
              <a:gd name="T1" fmla="*/ 0 h 118"/>
              <a:gd name="T2" fmla="*/ 130 w 189"/>
              <a:gd name="T3" fmla="*/ 0 h 118"/>
              <a:gd name="T4" fmla="*/ 189 w 189"/>
              <a:gd name="T5" fmla="*/ 59 h 118"/>
              <a:gd name="T6" fmla="*/ 130 w 189"/>
              <a:gd name="T7" fmla="*/ 118 h 118"/>
              <a:gd name="T8" fmla="*/ 59 w 189"/>
              <a:gd name="T9" fmla="*/ 118 h 118"/>
              <a:gd name="T10" fmla="*/ 0 w 189"/>
              <a:gd name="T11" fmla="*/ 59 h 118"/>
              <a:gd name="T12" fmla="*/ 59 w 189"/>
              <a:gd name="T13" fmla="*/ 0 h 118"/>
              <a:gd name="T14" fmla="*/ 177 w 189"/>
              <a:gd name="T15" fmla="*/ 59 h 118"/>
              <a:gd name="T16" fmla="*/ 130 w 189"/>
              <a:gd name="T17" fmla="*/ 12 h 118"/>
              <a:gd name="T18" fmla="*/ 83 w 189"/>
              <a:gd name="T19" fmla="*/ 59 h 118"/>
              <a:gd name="T20" fmla="*/ 130 w 189"/>
              <a:gd name="T21" fmla="*/ 106 h 118"/>
              <a:gd name="T22" fmla="*/ 177 w 189"/>
              <a:gd name="T23" fmla="*/ 5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9" h="118">
                <a:moveTo>
                  <a:pt x="59" y="0"/>
                </a:moveTo>
                <a:cubicBezTo>
                  <a:pt x="130" y="0"/>
                  <a:pt x="130" y="0"/>
                  <a:pt x="130" y="0"/>
                </a:cubicBezTo>
                <a:cubicBezTo>
                  <a:pt x="163" y="0"/>
                  <a:pt x="189" y="26"/>
                  <a:pt x="189" y="59"/>
                </a:cubicBezTo>
                <a:cubicBezTo>
                  <a:pt x="189" y="92"/>
                  <a:pt x="163" y="118"/>
                  <a:pt x="130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26" y="118"/>
                  <a:pt x="0" y="92"/>
                  <a:pt x="0" y="59"/>
                </a:cubicBezTo>
                <a:cubicBezTo>
                  <a:pt x="0" y="26"/>
                  <a:pt x="26" y="0"/>
                  <a:pt x="59" y="0"/>
                </a:cubicBezTo>
                <a:close/>
                <a:moveTo>
                  <a:pt x="177" y="59"/>
                </a:moveTo>
                <a:cubicBezTo>
                  <a:pt x="177" y="33"/>
                  <a:pt x="156" y="12"/>
                  <a:pt x="130" y="12"/>
                </a:cubicBezTo>
                <a:cubicBezTo>
                  <a:pt x="104" y="12"/>
                  <a:pt x="83" y="33"/>
                  <a:pt x="83" y="59"/>
                </a:cubicBezTo>
                <a:cubicBezTo>
                  <a:pt x="83" y="85"/>
                  <a:pt x="104" y="106"/>
                  <a:pt x="130" y="106"/>
                </a:cubicBezTo>
                <a:cubicBezTo>
                  <a:pt x="156" y="106"/>
                  <a:pt x="177" y="85"/>
                  <a:pt x="177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8" name="Freeform 199"/>
          <p:cNvSpPr>
            <a:spLocks noEditPoints="1"/>
          </p:cNvSpPr>
          <p:nvPr/>
        </p:nvSpPr>
        <p:spPr bwMode="auto">
          <a:xfrm>
            <a:off x="8251267" y="295979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98 w 142"/>
              <a:gd name="T37" fmla="*/ 76 h 142"/>
              <a:gd name="T38" fmla="*/ 57 w 142"/>
              <a:gd name="T39" fmla="*/ 105 h 142"/>
              <a:gd name="T40" fmla="*/ 51 w 142"/>
              <a:gd name="T41" fmla="*/ 106 h 142"/>
              <a:gd name="T42" fmla="*/ 47 w 142"/>
              <a:gd name="T43" fmla="*/ 100 h 142"/>
              <a:gd name="T44" fmla="*/ 47 w 142"/>
              <a:gd name="T45" fmla="*/ 41 h 142"/>
              <a:gd name="T46" fmla="*/ 51 w 142"/>
              <a:gd name="T47" fmla="*/ 36 h 142"/>
              <a:gd name="T48" fmla="*/ 57 w 142"/>
              <a:gd name="T49" fmla="*/ 37 h 142"/>
              <a:gd name="T50" fmla="*/ 98 w 142"/>
              <a:gd name="T51" fmla="*/ 66 h 142"/>
              <a:gd name="T52" fmla="*/ 101 w 142"/>
              <a:gd name="T53" fmla="*/ 71 h 142"/>
              <a:gd name="T54" fmla="*/ 98 w 142"/>
              <a:gd name="T55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98" y="76"/>
                </a:moveTo>
                <a:cubicBezTo>
                  <a:pt x="57" y="105"/>
                  <a:pt x="57" y="105"/>
                  <a:pt x="57" y="105"/>
                </a:cubicBezTo>
                <a:cubicBezTo>
                  <a:pt x="55" y="107"/>
                  <a:pt x="53" y="107"/>
                  <a:pt x="51" y="106"/>
                </a:cubicBezTo>
                <a:cubicBezTo>
                  <a:pt x="49" y="105"/>
                  <a:pt x="47" y="103"/>
                  <a:pt x="47" y="100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9"/>
                  <a:pt x="49" y="37"/>
                  <a:pt x="51" y="36"/>
                </a:cubicBezTo>
                <a:cubicBezTo>
                  <a:pt x="53" y="35"/>
                  <a:pt x="55" y="35"/>
                  <a:pt x="57" y="37"/>
                </a:cubicBezTo>
                <a:cubicBezTo>
                  <a:pt x="98" y="66"/>
                  <a:pt x="98" y="66"/>
                  <a:pt x="98" y="66"/>
                </a:cubicBezTo>
                <a:cubicBezTo>
                  <a:pt x="100" y="67"/>
                  <a:pt x="101" y="69"/>
                  <a:pt x="101" y="71"/>
                </a:cubicBezTo>
                <a:cubicBezTo>
                  <a:pt x="101" y="73"/>
                  <a:pt x="100" y="75"/>
                  <a:pt x="98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9" name="Freeform 200"/>
          <p:cNvSpPr>
            <a:spLocks noEditPoints="1"/>
          </p:cNvSpPr>
          <p:nvPr/>
        </p:nvSpPr>
        <p:spPr bwMode="auto">
          <a:xfrm>
            <a:off x="8459571" y="2959795"/>
            <a:ext cx="163074" cy="165454"/>
          </a:xfrm>
          <a:custGeom>
            <a:avLst/>
            <a:gdLst>
              <a:gd name="T0" fmla="*/ 141 w 141"/>
              <a:gd name="T1" fmla="*/ 115 h 142"/>
              <a:gd name="T2" fmla="*/ 115 w 141"/>
              <a:gd name="T3" fmla="*/ 142 h 142"/>
              <a:gd name="T4" fmla="*/ 26 w 141"/>
              <a:gd name="T5" fmla="*/ 142 h 142"/>
              <a:gd name="T6" fmla="*/ 0 w 141"/>
              <a:gd name="T7" fmla="*/ 115 h 142"/>
              <a:gd name="T8" fmla="*/ 0 w 141"/>
              <a:gd name="T9" fmla="*/ 27 h 142"/>
              <a:gd name="T10" fmla="*/ 26 w 141"/>
              <a:gd name="T11" fmla="*/ 0 h 142"/>
              <a:gd name="T12" fmla="*/ 115 w 141"/>
              <a:gd name="T13" fmla="*/ 0 h 142"/>
              <a:gd name="T14" fmla="*/ 141 w 141"/>
              <a:gd name="T15" fmla="*/ 27 h 142"/>
              <a:gd name="T16" fmla="*/ 141 w 141"/>
              <a:gd name="T17" fmla="*/ 115 h 142"/>
              <a:gd name="T18" fmla="*/ 118 w 141"/>
              <a:gd name="T19" fmla="*/ 27 h 142"/>
              <a:gd name="T20" fmla="*/ 115 w 141"/>
              <a:gd name="T21" fmla="*/ 24 h 142"/>
              <a:gd name="T22" fmla="*/ 26 w 141"/>
              <a:gd name="T23" fmla="*/ 24 h 142"/>
              <a:gd name="T24" fmla="*/ 23 w 141"/>
              <a:gd name="T25" fmla="*/ 27 h 142"/>
              <a:gd name="T26" fmla="*/ 23 w 141"/>
              <a:gd name="T27" fmla="*/ 115 h 142"/>
              <a:gd name="T28" fmla="*/ 26 w 141"/>
              <a:gd name="T29" fmla="*/ 118 h 142"/>
              <a:gd name="T30" fmla="*/ 115 w 141"/>
              <a:gd name="T31" fmla="*/ 118 h 142"/>
              <a:gd name="T32" fmla="*/ 118 w 141"/>
              <a:gd name="T33" fmla="*/ 115 h 142"/>
              <a:gd name="T34" fmla="*/ 118 w 141"/>
              <a:gd name="T35" fmla="*/ 27 h 142"/>
              <a:gd name="T36" fmla="*/ 100 w 141"/>
              <a:gd name="T37" fmla="*/ 95 h 142"/>
              <a:gd name="T38" fmla="*/ 41 w 141"/>
              <a:gd name="T39" fmla="*/ 95 h 142"/>
              <a:gd name="T40" fmla="*/ 36 w 141"/>
              <a:gd name="T41" fmla="*/ 91 h 142"/>
              <a:gd name="T42" fmla="*/ 36 w 141"/>
              <a:gd name="T43" fmla="*/ 85 h 142"/>
              <a:gd name="T44" fmla="*/ 66 w 141"/>
              <a:gd name="T45" fmla="*/ 44 h 142"/>
              <a:gd name="T46" fmla="*/ 71 w 141"/>
              <a:gd name="T47" fmla="*/ 41 h 142"/>
              <a:gd name="T48" fmla="*/ 75 w 141"/>
              <a:gd name="T49" fmla="*/ 44 h 142"/>
              <a:gd name="T50" fmla="*/ 105 w 141"/>
              <a:gd name="T51" fmla="*/ 85 h 142"/>
              <a:gd name="T52" fmla="*/ 105 w 141"/>
              <a:gd name="T53" fmla="*/ 91 h 142"/>
              <a:gd name="T54" fmla="*/ 100 w 141"/>
              <a:gd name="T55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1" h="142">
                <a:moveTo>
                  <a:pt x="141" y="115"/>
                </a:moveTo>
                <a:cubicBezTo>
                  <a:pt x="141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1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1" y="12"/>
                  <a:pt x="141" y="27"/>
                </a:cubicBezTo>
                <a:lnTo>
                  <a:pt x="141" y="115"/>
                </a:lnTo>
                <a:close/>
                <a:moveTo>
                  <a:pt x="118" y="27"/>
                </a:moveTo>
                <a:cubicBezTo>
                  <a:pt x="118" y="25"/>
                  <a:pt x="116" y="24"/>
                  <a:pt x="11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3" y="25"/>
                  <a:pt x="23" y="27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7"/>
                  <a:pt x="25" y="118"/>
                  <a:pt x="26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6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100" y="95"/>
                </a:moveTo>
                <a:cubicBezTo>
                  <a:pt x="41" y="95"/>
                  <a:pt x="41" y="95"/>
                  <a:pt x="41" y="95"/>
                </a:cubicBezTo>
                <a:cubicBezTo>
                  <a:pt x="39" y="95"/>
                  <a:pt x="37" y="93"/>
                  <a:pt x="36" y="91"/>
                </a:cubicBezTo>
                <a:cubicBezTo>
                  <a:pt x="35" y="89"/>
                  <a:pt x="35" y="87"/>
                  <a:pt x="36" y="85"/>
                </a:cubicBezTo>
                <a:cubicBezTo>
                  <a:pt x="66" y="44"/>
                  <a:pt x="66" y="44"/>
                  <a:pt x="66" y="44"/>
                </a:cubicBezTo>
                <a:cubicBezTo>
                  <a:pt x="67" y="42"/>
                  <a:pt x="69" y="41"/>
                  <a:pt x="71" y="41"/>
                </a:cubicBezTo>
                <a:cubicBezTo>
                  <a:pt x="72" y="41"/>
                  <a:pt x="74" y="42"/>
                  <a:pt x="75" y="44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6" y="87"/>
                  <a:pt x="106" y="89"/>
                  <a:pt x="105" y="91"/>
                </a:cubicBezTo>
                <a:cubicBezTo>
                  <a:pt x="104" y="93"/>
                  <a:pt x="102" y="95"/>
                  <a:pt x="100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0" name="Freeform 201"/>
          <p:cNvSpPr>
            <a:spLocks noEditPoints="1"/>
          </p:cNvSpPr>
          <p:nvPr/>
        </p:nvSpPr>
        <p:spPr bwMode="auto">
          <a:xfrm>
            <a:off x="486842" y="3189526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95 w 142"/>
              <a:gd name="T37" fmla="*/ 101 h 142"/>
              <a:gd name="T38" fmla="*/ 89 w 142"/>
              <a:gd name="T39" fmla="*/ 107 h 142"/>
              <a:gd name="T40" fmla="*/ 85 w 142"/>
              <a:gd name="T41" fmla="*/ 105 h 142"/>
              <a:gd name="T42" fmla="*/ 44 w 142"/>
              <a:gd name="T43" fmla="*/ 76 h 142"/>
              <a:gd name="T44" fmla="*/ 42 w 142"/>
              <a:gd name="T45" fmla="*/ 71 h 142"/>
              <a:gd name="T46" fmla="*/ 44 w 142"/>
              <a:gd name="T47" fmla="*/ 66 h 142"/>
              <a:gd name="T48" fmla="*/ 85 w 142"/>
              <a:gd name="T49" fmla="*/ 37 h 142"/>
              <a:gd name="T50" fmla="*/ 89 w 142"/>
              <a:gd name="T51" fmla="*/ 36 h 142"/>
              <a:gd name="T52" fmla="*/ 95 w 142"/>
              <a:gd name="T53" fmla="*/ 42 h 142"/>
              <a:gd name="T54" fmla="*/ 95 w 142"/>
              <a:gd name="T55" fmla="*/ 10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95" y="101"/>
                </a:moveTo>
                <a:cubicBezTo>
                  <a:pt x="95" y="104"/>
                  <a:pt x="92" y="107"/>
                  <a:pt x="89" y="107"/>
                </a:cubicBezTo>
                <a:cubicBezTo>
                  <a:pt x="88" y="107"/>
                  <a:pt x="86" y="106"/>
                  <a:pt x="85" y="105"/>
                </a:cubicBezTo>
                <a:cubicBezTo>
                  <a:pt x="44" y="76"/>
                  <a:pt x="44" y="76"/>
                  <a:pt x="44" y="76"/>
                </a:cubicBezTo>
                <a:cubicBezTo>
                  <a:pt x="42" y="75"/>
                  <a:pt x="42" y="73"/>
                  <a:pt x="42" y="71"/>
                </a:cubicBezTo>
                <a:cubicBezTo>
                  <a:pt x="42" y="69"/>
                  <a:pt x="42" y="67"/>
                  <a:pt x="44" y="66"/>
                </a:cubicBezTo>
                <a:cubicBezTo>
                  <a:pt x="85" y="37"/>
                  <a:pt x="85" y="37"/>
                  <a:pt x="85" y="37"/>
                </a:cubicBezTo>
                <a:cubicBezTo>
                  <a:pt x="86" y="36"/>
                  <a:pt x="88" y="36"/>
                  <a:pt x="89" y="36"/>
                </a:cubicBezTo>
                <a:cubicBezTo>
                  <a:pt x="92" y="36"/>
                  <a:pt x="95" y="38"/>
                  <a:pt x="95" y="42"/>
                </a:cubicBezTo>
                <a:lnTo>
                  <a:pt x="95" y="10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1" name="Freeform 202"/>
          <p:cNvSpPr>
            <a:spLocks noEditPoints="1"/>
          </p:cNvSpPr>
          <p:nvPr/>
        </p:nvSpPr>
        <p:spPr bwMode="auto">
          <a:xfrm>
            <a:off x="693958" y="3189526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6 w 142"/>
              <a:gd name="T23" fmla="*/ 24 h 142"/>
              <a:gd name="T24" fmla="*/ 23 w 142"/>
              <a:gd name="T25" fmla="*/ 27 h 142"/>
              <a:gd name="T26" fmla="*/ 23 w 142"/>
              <a:gd name="T27" fmla="*/ 115 h 142"/>
              <a:gd name="T28" fmla="*/ 26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98 w 142"/>
              <a:gd name="T37" fmla="*/ 76 h 142"/>
              <a:gd name="T38" fmla="*/ 56 w 142"/>
              <a:gd name="T39" fmla="*/ 105 h 142"/>
              <a:gd name="T40" fmla="*/ 50 w 142"/>
              <a:gd name="T41" fmla="*/ 106 h 142"/>
              <a:gd name="T42" fmla="*/ 47 w 142"/>
              <a:gd name="T43" fmla="*/ 101 h 142"/>
              <a:gd name="T44" fmla="*/ 47 w 142"/>
              <a:gd name="T45" fmla="*/ 42 h 142"/>
              <a:gd name="T46" fmla="*/ 50 w 142"/>
              <a:gd name="T47" fmla="*/ 36 h 142"/>
              <a:gd name="T48" fmla="*/ 56 w 142"/>
              <a:gd name="T49" fmla="*/ 37 h 142"/>
              <a:gd name="T50" fmla="*/ 98 w 142"/>
              <a:gd name="T51" fmla="*/ 66 h 142"/>
              <a:gd name="T52" fmla="*/ 100 w 142"/>
              <a:gd name="T53" fmla="*/ 71 h 142"/>
              <a:gd name="T54" fmla="*/ 98 w 142"/>
              <a:gd name="T55" fmla="*/ 7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3" y="25"/>
                  <a:pt x="23" y="27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7"/>
                  <a:pt x="25" y="118"/>
                  <a:pt x="26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98" y="76"/>
                </a:moveTo>
                <a:cubicBezTo>
                  <a:pt x="56" y="105"/>
                  <a:pt x="56" y="105"/>
                  <a:pt x="56" y="105"/>
                </a:cubicBezTo>
                <a:cubicBezTo>
                  <a:pt x="54" y="107"/>
                  <a:pt x="52" y="107"/>
                  <a:pt x="50" y="106"/>
                </a:cubicBezTo>
                <a:cubicBezTo>
                  <a:pt x="48" y="105"/>
                  <a:pt x="47" y="103"/>
                  <a:pt x="47" y="101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39"/>
                  <a:pt x="48" y="37"/>
                  <a:pt x="50" y="36"/>
                </a:cubicBezTo>
                <a:cubicBezTo>
                  <a:pt x="52" y="35"/>
                  <a:pt x="54" y="35"/>
                  <a:pt x="56" y="37"/>
                </a:cubicBezTo>
                <a:cubicBezTo>
                  <a:pt x="98" y="66"/>
                  <a:pt x="98" y="66"/>
                  <a:pt x="98" y="66"/>
                </a:cubicBezTo>
                <a:cubicBezTo>
                  <a:pt x="99" y="67"/>
                  <a:pt x="100" y="69"/>
                  <a:pt x="100" y="71"/>
                </a:cubicBezTo>
                <a:cubicBezTo>
                  <a:pt x="100" y="73"/>
                  <a:pt x="99" y="75"/>
                  <a:pt x="98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2" name="Freeform 203"/>
          <p:cNvSpPr>
            <a:spLocks noEditPoints="1"/>
          </p:cNvSpPr>
          <p:nvPr/>
        </p:nvSpPr>
        <p:spPr bwMode="auto">
          <a:xfrm>
            <a:off x="901072" y="3189526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18 w 142"/>
              <a:gd name="T19" fmla="*/ 27 h 142"/>
              <a:gd name="T20" fmla="*/ 115 w 142"/>
              <a:gd name="T21" fmla="*/ 24 h 142"/>
              <a:gd name="T22" fmla="*/ 27 w 142"/>
              <a:gd name="T23" fmla="*/ 24 h 142"/>
              <a:gd name="T24" fmla="*/ 24 w 142"/>
              <a:gd name="T25" fmla="*/ 27 h 142"/>
              <a:gd name="T26" fmla="*/ 24 w 142"/>
              <a:gd name="T27" fmla="*/ 115 h 142"/>
              <a:gd name="T28" fmla="*/ 27 w 142"/>
              <a:gd name="T29" fmla="*/ 118 h 142"/>
              <a:gd name="T30" fmla="*/ 115 w 142"/>
              <a:gd name="T31" fmla="*/ 118 h 142"/>
              <a:gd name="T32" fmla="*/ 118 w 142"/>
              <a:gd name="T33" fmla="*/ 115 h 142"/>
              <a:gd name="T34" fmla="*/ 118 w 142"/>
              <a:gd name="T35" fmla="*/ 27 h 142"/>
              <a:gd name="T36" fmla="*/ 101 w 142"/>
              <a:gd name="T37" fmla="*/ 95 h 142"/>
              <a:gd name="T38" fmla="*/ 42 w 142"/>
              <a:gd name="T39" fmla="*/ 95 h 142"/>
              <a:gd name="T40" fmla="*/ 36 w 142"/>
              <a:gd name="T41" fmla="*/ 92 h 142"/>
              <a:gd name="T42" fmla="*/ 37 w 142"/>
              <a:gd name="T43" fmla="*/ 85 h 142"/>
              <a:gd name="T44" fmla="*/ 66 w 142"/>
              <a:gd name="T45" fmla="*/ 44 h 142"/>
              <a:gd name="T46" fmla="*/ 71 w 142"/>
              <a:gd name="T47" fmla="*/ 42 h 142"/>
              <a:gd name="T48" fmla="*/ 76 w 142"/>
              <a:gd name="T49" fmla="*/ 44 h 142"/>
              <a:gd name="T50" fmla="*/ 105 w 142"/>
              <a:gd name="T51" fmla="*/ 85 h 142"/>
              <a:gd name="T52" fmla="*/ 106 w 142"/>
              <a:gd name="T53" fmla="*/ 92 h 142"/>
              <a:gd name="T54" fmla="*/ 101 w 142"/>
              <a:gd name="T55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18" y="27"/>
                </a:moveTo>
                <a:cubicBezTo>
                  <a:pt x="118" y="25"/>
                  <a:pt x="117" y="24"/>
                  <a:pt x="115" y="24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4"/>
                  <a:pt x="24" y="25"/>
                  <a:pt x="24" y="27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17"/>
                  <a:pt x="25" y="118"/>
                  <a:pt x="27" y="118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7" y="118"/>
                  <a:pt x="118" y="117"/>
                  <a:pt x="118" y="115"/>
                </a:cubicBezTo>
                <a:lnTo>
                  <a:pt x="118" y="27"/>
                </a:lnTo>
                <a:close/>
                <a:moveTo>
                  <a:pt x="101" y="95"/>
                </a:moveTo>
                <a:cubicBezTo>
                  <a:pt x="42" y="95"/>
                  <a:pt x="42" y="95"/>
                  <a:pt x="42" y="95"/>
                </a:cubicBezTo>
                <a:cubicBezTo>
                  <a:pt x="39" y="95"/>
                  <a:pt x="37" y="94"/>
                  <a:pt x="36" y="92"/>
                </a:cubicBezTo>
                <a:cubicBezTo>
                  <a:pt x="35" y="90"/>
                  <a:pt x="35" y="87"/>
                  <a:pt x="37" y="85"/>
                </a:cubicBezTo>
                <a:cubicBezTo>
                  <a:pt x="66" y="44"/>
                  <a:pt x="66" y="44"/>
                  <a:pt x="66" y="44"/>
                </a:cubicBezTo>
                <a:cubicBezTo>
                  <a:pt x="67" y="42"/>
                  <a:pt x="69" y="42"/>
                  <a:pt x="71" y="42"/>
                </a:cubicBezTo>
                <a:cubicBezTo>
                  <a:pt x="73" y="42"/>
                  <a:pt x="75" y="42"/>
                  <a:pt x="76" y="44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7" y="87"/>
                  <a:pt x="107" y="90"/>
                  <a:pt x="106" y="92"/>
                </a:cubicBezTo>
                <a:cubicBezTo>
                  <a:pt x="105" y="94"/>
                  <a:pt x="103" y="95"/>
                  <a:pt x="101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3" name="Freeform 204"/>
          <p:cNvSpPr/>
          <p:nvPr/>
        </p:nvSpPr>
        <p:spPr bwMode="auto">
          <a:xfrm>
            <a:off x="1109377" y="3251420"/>
            <a:ext cx="109510" cy="63088"/>
          </a:xfrm>
          <a:custGeom>
            <a:avLst/>
            <a:gdLst>
              <a:gd name="T0" fmla="*/ 88 w 94"/>
              <a:gd name="T1" fmla="*/ 54 h 54"/>
              <a:gd name="T2" fmla="*/ 6 w 94"/>
              <a:gd name="T3" fmla="*/ 54 h 54"/>
              <a:gd name="T4" fmla="*/ 0 w 94"/>
              <a:gd name="T5" fmla="*/ 48 h 54"/>
              <a:gd name="T6" fmla="*/ 1 w 94"/>
              <a:gd name="T7" fmla="*/ 44 h 54"/>
              <a:gd name="T8" fmla="*/ 43 w 94"/>
              <a:gd name="T9" fmla="*/ 2 h 54"/>
              <a:gd name="T10" fmla="*/ 47 w 94"/>
              <a:gd name="T11" fmla="*/ 0 h 54"/>
              <a:gd name="T12" fmla="*/ 51 w 94"/>
              <a:gd name="T13" fmla="*/ 2 h 54"/>
              <a:gd name="T14" fmla="*/ 92 w 94"/>
              <a:gd name="T15" fmla="*/ 44 h 54"/>
              <a:gd name="T16" fmla="*/ 94 w 94"/>
              <a:gd name="T17" fmla="*/ 48 h 54"/>
              <a:gd name="T18" fmla="*/ 88 w 94"/>
              <a:gd name="T19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54">
                <a:moveTo>
                  <a:pt x="88" y="54"/>
                </a:moveTo>
                <a:cubicBezTo>
                  <a:pt x="6" y="54"/>
                  <a:pt x="6" y="54"/>
                  <a:pt x="6" y="54"/>
                </a:cubicBezTo>
                <a:cubicBezTo>
                  <a:pt x="2" y="54"/>
                  <a:pt x="0" y="51"/>
                  <a:pt x="0" y="48"/>
                </a:cubicBezTo>
                <a:cubicBezTo>
                  <a:pt x="0" y="46"/>
                  <a:pt x="0" y="45"/>
                  <a:pt x="1" y="44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1"/>
                  <a:pt x="45" y="0"/>
                  <a:pt x="47" y="0"/>
                </a:cubicBezTo>
                <a:cubicBezTo>
                  <a:pt x="48" y="0"/>
                  <a:pt x="50" y="1"/>
                  <a:pt x="51" y="2"/>
                </a:cubicBezTo>
                <a:cubicBezTo>
                  <a:pt x="92" y="44"/>
                  <a:pt x="92" y="44"/>
                  <a:pt x="92" y="44"/>
                </a:cubicBezTo>
                <a:cubicBezTo>
                  <a:pt x="94" y="45"/>
                  <a:pt x="94" y="46"/>
                  <a:pt x="94" y="48"/>
                </a:cubicBezTo>
                <a:cubicBezTo>
                  <a:pt x="94" y="51"/>
                  <a:pt x="92" y="54"/>
                  <a:pt x="88" y="5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" name="Freeform 206"/>
          <p:cNvSpPr>
            <a:spLocks noEditPoints="1"/>
          </p:cNvSpPr>
          <p:nvPr/>
        </p:nvSpPr>
        <p:spPr bwMode="auto">
          <a:xfrm>
            <a:off x="1266499" y="3176431"/>
            <a:ext cx="163074" cy="191641"/>
          </a:xfrm>
          <a:custGeom>
            <a:avLst/>
            <a:gdLst>
              <a:gd name="T0" fmla="*/ 114 w 141"/>
              <a:gd name="T1" fmla="*/ 118 h 166"/>
              <a:gd name="T2" fmla="*/ 114 w 141"/>
              <a:gd name="T3" fmla="*/ 118 h 166"/>
              <a:gd name="T4" fmla="*/ 97 w 141"/>
              <a:gd name="T5" fmla="*/ 123 h 166"/>
              <a:gd name="T6" fmla="*/ 93 w 141"/>
              <a:gd name="T7" fmla="*/ 123 h 166"/>
              <a:gd name="T8" fmla="*/ 82 w 141"/>
              <a:gd name="T9" fmla="*/ 127 h 166"/>
              <a:gd name="T10" fmla="*/ 82 w 141"/>
              <a:gd name="T11" fmla="*/ 142 h 166"/>
              <a:gd name="T12" fmla="*/ 59 w 141"/>
              <a:gd name="T13" fmla="*/ 166 h 166"/>
              <a:gd name="T14" fmla="*/ 35 w 141"/>
              <a:gd name="T15" fmla="*/ 142 h 166"/>
              <a:gd name="T16" fmla="*/ 35 w 141"/>
              <a:gd name="T17" fmla="*/ 108 h 166"/>
              <a:gd name="T18" fmla="*/ 23 w 141"/>
              <a:gd name="T19" fmla="*/ 110 h 166"/>
              <a:gd name="T20" fmla="*/ 0 w 141"/>
              <a:gd name="T21" fmla="*/ 83 h 166"/>
              <a:gd name="T22" fmla="*/ 24 w 141"/>
              <a:gd name="T23" fmla="*/ 61 h 166"/>
              <a:gd name="T24" fmla="*/ 36 w 141"/>
              <a:gd name="T25" fmla="*/ 52 h 166"/>
              <a:gd name="T26" fmla="*/ 47 w 141"/>
              <a:gd name="T27" fmla="*/ 39 h 166"/>
              <a:gd name="T28" fmla="*/ 47 w 141"/>
              <a:gd name="T29" fmla="*/ 12 h 166"/>
              <a:gd name="T30" fmla="*/ 59 w 141"/>
              <a:gd name="T31" fmla="*/ 0 h 166"/>
              <a:gd name="T32" fmla="*/ 118 w 141"/>
              <a:gd name="T33" fmla="*/ 0 h 166"/>
              <a:gd name="T34" fmla="*/ 130 w 141"/>
              <a:gd name="T35" fmla="*/ 12 h 166"/>
              <a:gd name="T36" fmla="*/ 130 w 141"/>
              <a:gd name="T37" fmla="*/ 39 h 166"/>
              <a:gd name="T38" fmla="*/ 135 w 141"/>
              <a:gd name="T39" fmla="*/ 59 h 166"/>
              <a:gd name="T40" fmla="*/ 141 w 141"/>
              <a:gd name="T41" fmla="*/ 89 h 166"/>
              <a:gd name="T42" fmla="*/ 114 w 141"/>
              <a:gd name="T43" fmla="*/ 118 h 166"/>
              <a:gd name="T44" fmla="*/ 118 w 141"/>
              <a:gd name="T45" fmla="*/ 39 h 166"/>
              <a:gd name="T46" fmla="*/ 118 w 141"/>
              <a:gd name="T47" fmla="*/ 36 h 166"/>
              <a:gd name="T48" fmla="*/ 59 w 141"/>
              <a:gd name="T49" fmla="*/ 36 h 166"/>
              <a:gd name="T50" fmla="*/ 59 w 141"/>
              <a:gd name="T51" fmla="*/ 39 h 166"/>
              <a:gd name="T52" fmla="*/ 44 w 141"/>
              <a:gd name="T53" fmla="*/ 61 h 166"/>
              <a:gd name="T54" fmla="*/ 30 w 141"/>
              <a:gd name="T55" fmla="*/ 71 h 166"/>
              <a:gd name="T56" fmla="*/ 24 w 141"/>
              <a:gd name="T57" fmla="*/ 75 h 166"/>
              <a:gd name="T58" fmla="*/ 11 w 141"/>
              <a:gd name="T59" fmla="*/ 83 h 166"/>
              <a:gd name="T60" fmla="*/ 23 w 141"/>
              <a:gd name="T61" fmla="*/ 98 h 166"/>
              <a:gd name="T62" fmla="*/ 47 w 141"/>
              <a:gd name="T63" fmla="*/ 89 h 166"/>
              <a:gd name="T64" fmla="*/ 47 w 141"/>
              <a:gd name="T65" fmla="*/ 142 h 166"/>
              <a:gd name="T66" fmla="*/ 59 w 141"/>
              <a:gd name="T67" fmla="*/ 154 h 166"/>
              <a:gd name="T68" fmla="*/ 71 w 141"/>
              <a:gd name="T69" fmla="*/ 142 h 166"/>
              <a:gd name="T70" fmla="*/ 71 w 141"/>
              <a:gd name="T71" fmla="*/ 112 h 166"/>
              <a:gd name="T72" fmla="*/ 80 w 141"/>
              <a:gd name="T73" fmla="*/ 115 h 166"/>
              <a:gd name="T74" fmla="*/ 91 w 141"/>
              <a:gd name="T75" fmla="*/ 110 h 166"/>
              <a:gd name="T76" fmla="*/ 97 w 141"/>
              <a:gd name="T77" fmla="*/ 112 h 166"/>
              <a:gd name="T78" fmla="*/ 109 w 141"/>
              <a:gd name="T79" fmla="*/ 106 h 166"/>
              <a:gd name="T80" fmla="*/ 114 w 141"/>
              <a:gd name="T81" fmla="*/ 106 h 166"/>
              <a:gd name="T82" fmla="*/ 130 w 141"/>
              <a:gd name="T83" fmla="*/ 89 h 166"/>
              <a:gd name="T84" fmla="*/ 118 w 141"/>
              <a:gd name="T85" fmla="*/ 39 h 166"/>
              <a:gd name="T86" fmla="*/ 112 w 141"/>
              <a:gd name="T87" fmla="*/ 12 h 166"/>
              <a:gd name="T88" fmla="*/ 106 w 141"/>
              <a:gd name="T89" fmla="*/ 18 h 166"/>
              <a:gd name="T90" fmla="*/ 112 w 141"/>
              <a:gd name="T91" fmla="*/ 24 h 166"/>
              <a:gd name="T92" fmla="*/ 118 w 141"/>
              <a:gd name="T93" fmla="*/ 18 h 166"/>
              <a:gd name="T94" fmla="*/ 112 w 141"/>
              <a:gd name="T95" fmla="*/ 1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1" h="166">
                <a:moveTo>
                  <a:pt x="114" y="118"/>
                </a:moveTo>
                <a:cubicBezTo>
                  <a:pt x="114" y="118"/>
                  <a:pt x="114" y="118"/>
                  <a:pt x="114" y="118"/>
                </a:cubicBezTo>
                <a:cubicBezTo>
                  <a:pt x="109" y="122"/>
                  <a:pt x="103" y="123"/>
                  <a:pt x="97" y="123"/>
                </a:cubicBezTo>
                <a:cubicBezTo>
                  <a:pt x="96" y="123"/>
                  <a:pt x="95" y="123"/>
                  <a:pt x="93" y="123"/>
                </a:cubicBezTo>
                <a:cubicBezTo>
                  <a:pt x="90" y="125"/>
                  <a:pt x="86" y="126"/>
                  <a:pt x="82" y="127"/>
                </a:cubicBezTo>
                <a:cubicBezTo>
                  <a:pt x="82" y="142"/>
                  <a:pt x="82" y="142"/>
                  <a:pt x="82" y="142"/>
                </a:cubicBezTo>
                <a:cubicBezTo>
                  <a:pt x="82" y="155"/>
                  <a:pt x="72" y="166"/>
                  <a:pt x="59" y="166"/>
                </a:cubicBezTo>
                <a:cubicBezTo>
                  <a:pt x="46" y="166"/>
                  <a:pt x="35" y="155"/>
                  <a:pt x="35" y="142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1" y="109"/>
                  <a:pt x="27" y="110"/>
                  <a:pt x="23" y="110"/>
                </a:cubicBezTo>
                <a:cubicBezTo>
                  <a:pt x="8" y="110"/>
                  <a:pt x="0" y="98"/>
                  <a:pt x="0" y="83"/>
                </a:cubicBezTo>
                <a:cubicBezTo>
                  <a:pt x="0" y="71"/>
                  <a:pt x="15" y="67"/>
                  <a:pt x="24" y="61"/>
                </a:cubicBezTo>
                <a:cubicBezTo>
                  <a:pt x="28" y="59"/>
                  <a:pt x="32" y="55"/>
                  <a:pt x="36" y="52"/>
                </a:cubicBezTo>
                <a:cubicBezTo>
                  <a:pt x="39" y="49"/>
                  <a:pt x="47" y="43"/>
                  <a:pt x="47" y="39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6"/>
                  <a:pt x="52" y="0"/>
                  <a:pt x="59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4" y="0"/>
                  <a:pt x="130" y="6"/>
                  <a:pt x="130" y="12"/>
                </a:cubicBezTo>
                <a:cubicBezTo>
                  <a:pt x="130" y="39"/>
                  <a:pt x="130" y="39"/>
                  <a:pt x="130" y="39"/>
                </a:cubicBezTo>
                <a:cubicBezTo>
                  <a:pt x="130" y="45"/>
                  <a:pt x="133" y="54"/>
                  <a:pt x="135" y="59"/>
                </a:cubicBezTo>
                <a:cubicBezTo>
                  <a:pt x="139" y="69"/>
                  <a:pt x="141" y="78"/>
                  <a:pt x="141" y="89"/>
                </a:cubicBezTo>
                <a:cubicBezTo>
                  <a:pt x="141" y="106"/>
                  <a:pt x="132" y="118"/>
                  <a:pt x="114" y="118"/>
                </a:cubicBezTo>
                <a:close/>
                <a:moveTo>
                  <a:pt x="118" y="39"/>
                </a:moveTo>
                <a:cubicBezTo>
                  <a:pt x="118" y="36"/>
                  <a:pt x="118" y="36"/>
                  <a:pt x="118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49"/>
                  <a:pt x="50" y="55"/>
                  <a:pt x="44" y="61"/>
                </a:cubicBezTo>
                <a:cubicBezTo>
                  <a:pt x="39" y="65"/>
                  <a:pt x="35" y="68"/>
                  <a:pt x="30" y="71"/>
                </a:cubicBezTo>
                <a:cubicBezTo>
                  <a:pt x="28" y="73"/>
                  <a:pt x="26" y="74"/>
                  <a:pt x="24" y="75"/>
                </a:cubicBezTo>
                <a:cubicBezTo>
                  <a:pt x="22" y="76"/>
                  <a:pt x="11" y="81"/>
                  <a:pt x="11" y="83"/>
                </a:cubicBezTo>
                <a:cubicBezTo>
                  <a:pt x="11" y="91"/>
                  <a:pt x="14" y="98"/>
                  <a:pt x="23" y="98"/>
                </a:cubicBezTo>
                <a:cubicBezTo>
                  <a:pt x="35" y="98"/>
                  <a:pt x="41" y="89"/>
                  <a:pt x="47" y="89"/>
                </a:cubicBezTo>
                <a:cubicBezTo>
                  <a:pt x="47" y="142"/>
                  <a:pt x="47" y="142"/>
                  <a:pt x="47" y="142"/>
                </a:cubicBezTo>
                <a:cubicBezTo>
                  <a:pt x="47" y="148"/>
                  <a:pt x="52" y="154"/>
                  <a:pt x="59" y="154"/>
                </a:cubicBezTo>
                <a:cubicBezTo>
                  <a:pt x="65" y="154"/>
                  <a:pt x="71" y="149"/>
                  <a:pt x="71" y="142"/>
                </a:cubicBezTo>
                <a:cubicBezTo>
                  <a:pt x="71" y="112"/>
                  <a:pt x="71" y="112"/>
                  <a:pt x="71" y="112"/>
                </a:cubicBezTo>
                <a:cubicBezTo>
                  <a:pt x="73" y="114"/>
                  <a:pt x="77" y="115"/>
                  <a:pt x="80" y="115"/>
                </a:cubicBezTo>
                <a:cubicBezTo>
                  <a:pt x="84" y="115"/>
                  <a:pt x="88" y="113"/>
                  <a:pt x="91" y="110"/>
                </a:cubicBezTo>
                <a:cubicBezTo>
                  <a:pt x="93" y="111"/>
                  <a:pt x="95" y="112"/>
                  <a:pt x="97" y="112"/>
                </a:cubicBezTo>
                <a:cubicBezTo>
                  <a:pt x="102" y="112"/>
                  <a:pt x="107" y="110"/>
                  <a:pt x="109" y="106"/>
                </a:cubicBezTo>
                <a:cubicBezTo>
                  <a:pt x="111" y="106"/>
                  <a:pt x="112" y="106"/>
                  <a:pt x="114" y="106"/>
                </a:cubicBezTo>
                <a:cubicBezTo>
                  <a:pt x="125" y="106"/>
                  <a:pt x="130" y="99"/>
                  <a:pt x="130" y="89"/>
                </a:cubicBezTo>
                <a:cubicBezTo>
                  <a:pt x="130" y="71"/>
                  <a:pt x="118" y="55"/>
                  <a:pt x="118" y="39"/>
                </a:cubicBezTo>
                <a:close/>
                <a:moveTo>
                  <a:pt x="112" y="12"/>
                </a:moveTo>
                <a:cubicBezTo>
                  <a:pt x="109" y="12"/>
                  <a:pt x="106" y="15"/>
                  <a:pt x="106" y="18"/>
                </a:cubicBezTo>
                <a:cubicBezTo>
                  <a:pt x="106" y="21"/>
                  <a:pt x="109" y="24"/>
                  <a:pt x="112" y="24"/>
                </a:cubicBezTo>
                <a:cubicBezTo>
                  <a:pt x="115" y="24"/>
                  <a:pt x="118" y="21"/>
                  <a:pt x="118" y="18"/>
                </a:cubicBezTo>
                <a:cubicBezTo>
                  <a:pt x="118" y="15"/>
                  <a:pt x="115" y="12"/>
                  <a:pt x="112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" name="Freeform 207"/>
          <p:cNvSpPr>
            <a:spLocks noEditPoints="1"/>
          </p:cNvSpPr>
          <p:nvPr/>
        </p:nvSpPr>
        <p:spPr bwMode="auto">
          <a:xfrm>
            <a:off x="1477185" y="3189525"/>
            <a:ext cx="192831" cy="165454"/>
          </a:xfrm>
          <a:custGeom>
            <a:avLst/>
            <a:gdLst>
              <a:gd name="T0" fmla="*/ 166 w 166"/>
              <a:gd name="T1" fmla="*/ 118 h 142"/>
              <a:gd name="T2" fmla="*/ 154 w 166"/>
              <a:gd name="T3" fmla="*/ 130 h 142"/>
              <a:gd name="T4" fmla="*/ 127 w 166"/>
              <a:gd name="T5" fmla="*/ 130 h 142"/>
              <a:gd name="T6" fmla="*/ 107 w 166"/>
              <a:gd name="T7" fmla="*/ 136 h 142"/>
              <a:gd name="T8" fmla="*/ 77 w 166"/>
              <a:gd name="T9" fmla="*/ 142 h 142"/>
              <a:gd name="T10" fmla="*/ 48 w 166"/>
              <a:gd name="T11" fmla="*/ 115 h 142"/>
              <a:gd name="T12" fmla="*/ 48 w 166"/>
              <a:gd name="T13" fmla="*/ 114 h 142"/>
              <a:gd name="T14" fmla="*/ 42 w 166"/>
              <a:gd name="T15" fmla="*/ 98 h 142"/>
              <a:gd name="T16" fmla="*/ 43 w 166"/>
              <a:gd name="T17" fmla="*/ 94 h 142"/>
              <a:gd name="T18" fmla="*/ 39 w 166"/>
              <a:gd name="T19" fmla="*/ 83 h 142"/>
              <a:gd name="T20" fmla="*/ 24 w 166"/>
              <a:gd name="T21" fmla="*/ 83 h 142"/>
              <a:gd name="T22" fmla="*/ 0 w 166"/>
              <a:gd name="T23" fmla="*/ 59 h 142"/>
              <a:gd name="T24" fmla="*/ 24 w 166"/>
              <a:gd name="T25" fmla="*/ 36 h 142"/>
              <a:gd name="T26" fmla="*/ 58 w 166"/>
              <a:gd name="T27" fmla="*/ 36 h 142"/>
              <a:gd name="T28" fmla="*/ 56 w 166"/>
              <a:gd name="T29" fmla="*/ 24 h 142"/>
              <a:gd name="T30" fmla="*/ 83 w 166"/>
              <a:gd name="T31" fmla="*/ 0 h 142"/>
              <a:gd name="T32" fmla="*/ 105 w 166"/>
              <a:gd name="T33" fmla="*/ 25 h 142"/>
              <a:gd name="T34" fmla="*/ 114 w 166"/>
              <a:gd name="T35" fmla="*/ 36 h 142"/>
              <a:gd name="T36" fmla="*/ 127 w 166"/>
              <a:gd name="T37" fmla="*/ 47 h 142"/>
              <a:gd name="T38" fmla="*/ 154 w 166"/>
              <a:gd name="T39" fmla="*/ 47 h 142"/>
              <a:gd name="T40" fmla="*/ 166 w 166"/>
              <a:gd name="T41" fmla="*/ 59 h 142"/>
              <a:gd name="T42" fmla="*/ 166 w 166"/>
              <a:gd name="T43" fmla="*/ 118 h 142"/>
              <a:gd name="T44" fmla="*/ 130 w 166"/>
              <a:gd name="T45" fmla="*/ 118 h 142"/>
              <a:gd name="T46" fmla="*/ 130 w 166"/>
              <a:gd name="T47" fmla="*/ 59 h 142"/>
              <a:gd name="T48" fmla="*/ 127 w 166"/>
              <a:gd name="T49" fmla="*/ 59 h 142"/>
              <a:gd name="T50" fmla="*/ 105 w 166"/>
              <a:gd name="T51" fmla="*/ 44 h 142"/>
              <a:gd name="T52" fmla="*/ 95 w 166"/>
              <a:gd name="T53" fmla="*/ 31 h 142"/>
              <a:gd name="T54" fmla="*/ 91 w 166"/>
              <a:gd name="T55" fmla="*/ 25 h 142"/>
              <a:gd name="T56" fmla="*/ 83 w 166"/>
              <a:gd name="T57" fmla="*/ 12 h 142"/>
              <a:gd name="T58" fmla="*/ 68 w 166"/>
              <a:gd name="T59" fmla="*/ 24 h 142"/>
              <a:gd name="T60" fmla="*/ 77 w 166"/>
              <a:gd name="T61" fmla="*/ 47 h 142"/>
              <a:gd name="T62" fmla="*/ 24 w 166"/>
              <a:gd name="T63" fmla="*/ 47 h 142"/>
              <a:gd name="T64" fmla="*/ 12 w 166"/>
              <a:gd name="T65" fmla="*/ 59 h 142"/>
              <a:gd name="T66" fmla="*/ 24 w 166"/>
              <a:gd name="T67" fmla="*/ 71 h 142"/>
              <a:gd name="T68" fmla="*/ 54 w 166"/>
              <a:gd name="T69" fmla="*/ 71 h 142"/>
              <a:gd name="T70" fmla="*/ 51 w 166"/>
              <a:gd name="T71" fmla="*/ 81 h 142"/>
              <a:gd name="T72" fmla="*/ 56 w 166"/>
              <a:gd name="T73" fmla="*/ 92 h 142"/>
              <a:gd name="T74" fmla="*/ 54 w 166"/>
              <a:gd name="T75" fmla="*/ 98 h 142"/>
              <a:gd name="T76" fmla="*/ 60 w 166"/>
              <a:gd name="T77" fmla="*/ 110 h 142"/>
              <a:gd name="T78" fmla="*/ 60 w 166"/>
              <a:gd name="T79" fmla="*/ 115 h 142"/>
              <a:gd name="T80" fmla="*/ 77 w 166"/>
              <a:gd name="T81" fmla="*/ 130 h 142"/>
              <a:gd name="T82" fmla="*/ 127 w 166"/>
              <a:gd name="T83" fmla="*/ 118 h 142"/>
              <a:gd name="T84" fmla="*/ 130 w 166"/>
              <a:gd name="T85" fmla="*/ 118 h 142"/>
              <a:gd name="T86" fmla="*/ 148 w 166"/>
              <a:gd name="T87" fmla="*/ 107 h 142"/>
              <a:gd name="T88" fmla="*/ 142 w 166"/>
              <a:gd name="T89" fmla="*/ 112 h 142"/>
              <a:gd name="T90" fmla="*/ 148 w 166"/>
              <a:gd name="T91" fmla="*/ 118 h 142"/>
              <a:gd name="T92" fmla="*/ 154 w 166"/>
              <a:gd name="T93" fmla="*/ 112 h 142"/>
              <a:gd name="T94" fmla="*/ 148 w 166"/>
              <a:gd name="T95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142">
                <a:moveTo>
                  <a:pt x="166" y="118"/>
                </a:moveTo>
                <a:cubicBezTo>
                  <a:pt x="166" y="125"/>
                  <a:pt x="160" y="130"/>
                  <a:pt x="154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1" y="130"/>
                  <a:pt x="112" y="134"/>
                  <a:pt x="107" y="136"/>
                </a:cubicBezTo>
                <a:cubicBezTo>
                  <a:pt x="97" y="139"/>
                  <a:pt x="87" y="142"/>
                  <a:pt x="77" y="142"/>
                </a:cubicBezTo>
                <a:cubicBezTo>
                  <a:pt x="60" y="142"/>
                  <a:pt x="48" y="132"/>
                  <a:pt x="48" y="115"/>
                </a:cubicBezTo>
                <a:cubicBezTo>
                  <a:pt x="48" y="114"/>
                  <a:pt x="48" y="114"/>
                  <a:pt x="48" y="114"/>
                </a:cubicBezTo>
                <a:cubicBezTo>
                  <a:pt x="44" y="110"/>
                  <a:pt x="42" y="104"/>
                  <a:pt x="42" y="98"/>
                </a:cubicBezTo>
                <a:cubicBezTo>
                  <a:pt x="42" y="97"/>
                  <a:pt x="43" y="95"/>
                  <a:pt x="43" y="94"/>
                </a:cubicBezTo>
                <a:cubicBezTo>
                  <a:pt x="41" y="91"/>
                  <a:pt x="40" y="87"/>
                  <a:pt x="39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11" y="83"/>
                  <a:pt x="0" y="72"/>
                  <a:pt x="0" y="59"/>
                </a:cubicBezTo>
                <a:cubicBezTo>
                  <a:pt x="0" y="46"/>
                  <a:pt x="11" y="36"/>
                  <a:pt x="24" y="36"/>
                </a:cubicBezTo>
                <a:cubicBezTo>
                  <a:pt x="58" y="36"/>
                  <a:pt x="58" y="36"/>
                  <a:pt x="58" y="36"/>
                </a:cubicBezTo>
                <a:cubicBezTo>
                  <a:pt x="57" y="32"/>
                  <a:pt x="56" y="28"/>
                  <a:pt x="56" y="24"/>
                </a:cubicBezTo>
                <a:cubicBezTo>
                  <a:pt x="56" y="8"/>
                  <a:pt x="68" y="0"/>
                  <a:pt x="83" y="0"/>
                </a:cubicBezTo>
                <a:cubicBezTo>
                  <a:pt x="95" y="0"/>
                  <a:pt x="99" y="16"/>
                  <a:pt x="105" y="25"/>
                </a:cubicBezTo>
                <a:cubicBezTo>
                  <a:pt x="107" y="29"/>
                  <a:pt x="110" y="33"/>
                  <a:pt x="114" y="36"/>
                </a:cubicBezTo>
                <a:cubicBezTo>
                  <a:pt x="116" y="39"/>
                  <a:pt x="123" y="47"/>
                  <a:pt x="127" y="47"/>
                </a:cubicBezTo>
                <a:cubicBezTo>
                  <a:pt x="154" y="47"/>
                  <a:pt x="154" y="47"/>
                  <a:pt x="154" y="47"/>
                </a:cubicBezTo>
                <a:cubicBezTo>
                  <a:pt x="160" y="47"/>
                  <a:pt x="166" y="53"/>
                  <a:pt x="166" y="59"/>
                </a:cubicBezTo>
                <a:lnTo>
                  <a:pt x="166" y="118"/>
                </a:lnTo>
                <a:close/>
                <a:moveTo>
                  <a:pt x="130" y="118"/>
                </a:moveTo>
                <a:cubicBezTo>
                  <a:pt x="130" y="59"/>
                  <a:pt x="130" y="59"/>
                  <a:pt x="130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17" y="59"/>
                  <a:pt x="111" y="51"/>
                  <a:pt x="105" y="44"/>
                </a:cubicBezTo>
                <a:cubicBezTo>
                  <a:pt x="101" y="40"/>
                  <a:pt x="98" y="36"/>
                  <a:pt x="95" y="31"/>
                </a:cubicBezTo>
                <a:cubicBezTo>
                  <a:pt x="93" y="29"/>
                  <a:pt x="92" y="27"/>
                  <a:pt x="91" y="25"/>
                </a:cubicBezTo>
                <a:cubicBezTo>
                  <a:pt x="90" y="22"/>
                  <a:pt x="85" y="12"/>
                  <a:pt x="83" y="12"/>
                </a:cubicBezTo>
                <a:cubicBezTo>
                  <a:pt x="75" y="12"/>
                  <a:pt x="68" y="15"/>
                  <a:pt x="68" y="24"/>
                </a:cubicBezTo>
                <a:cubicBezTo>
                  <a:pt x="68" y="36"/>
                  <a:pt x="77" y="42"/>
                  <a:pt x="77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17" y="47"/>
                  <a:pt x="12" y="53"/>
                  <a:pt x="12" y="59"/>
                </a:cubicBezTo>
                <a:cubicBezTo>
                  <a:pt x="12" y="66"/>
                  <a:pt x="17" y="71"/>
                  <a:pt x="24" y="71"/>
                </a:cubicBezTo>
                <a:cubicBezTo>
                  <a:pt x="54" y="71"/>
                  <a:pt x="54" y="71"/>
                  <a:pt x="54" y="71"/>
                </a:cubicBezTo>
                <a:cubicBezTo>
                  <a:pt x="52" y="73"/>
                  <a:pt x="51" y="78"/>
                  <a:pt x="51" y="81"/>
                </a:cubicBezTo>
                <a:cubicBezTo>
                  <a:pt x="51" y="85"/>
                  <a:pt x="53" y="89"/>
                  <a:pt x="56" y="92"/>
                </a:cubicBezTo>
                <a:cubicBezTo>
                  <a:pt x="55" y="94"/>
                  <a:pt x="54" y="96"/>
                  <a:pt x="54" y="98"/>
                </a:cubicBezTo>
                <a:cubicBezTo>
                  <a:pt x="54" y="102"/>
                  <a:pt x="56" y="108"/>
                  <a:pt x="60" y="110"/>
                </a:cubicBezTo>
                <a:cubicBezTo>
                  <a:pt x="60" y="111"/>
                  <a:pt x="60" y="113"/>
                  <a:pt x="60" y="115"/>
                </a:cubicBezTo>
                <a:cubicBezTo>
                  <a:pt x="60" y="126"/>
                  <a:pt x="67" y="130"/>
                  <a:pt x="77" y="130"/>
                </a:cubicBezTo>
                <a:cubicBezTo>
                  <a:pt x="95" y="130"/>
                  <a:pt x="111" y="118"/>
                  <a:pt x="127" y="118"/>
                </a:cubicBezTo>
                <a:lnTo>
                  <a:pt x="130" y="118"/>
                </a:lnTo>
                <a:close/>
                <a:moveTo>
                  <a:pt x="148" y="107"/>
                </a:moveTo>
                <a:cubicBezTo>
                  <a:pt x="145" y="107"/>
                  <a:pt x="142" y="109"/>
                  <a:pt x="142" y="112"/>
                </a:cubicBezTo>
                <a:cubicBezTo>
                  <a:pt x="142" y="116"/>
                  <a:pt x="145" y="118"/>
                  <a:pt x="148" y="118"/>
                </a:cubicBezTo>
                <a:cubicBezTo>
                  <a:pt x="151" y="118"/>
                  <a:pt x="154" y="116"/>
                  <a:pt x="154" y="112"/>
                </a:cubicBezTo>
                <a:cubicBezTo>
                  <a:pt x="154" y="109"/>
                  <a:pt x="151" y="107"/>
                  <a:pt x="148" y="10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6" name="Freeform 208"/>
          <p:cNvSpPr>
            <a:spLocks noEditPoints="1"/>
          </p:cNvSpPr>
          <p:nvPr/>
        </p:nvSpPr>
        <p:spPr bwMode="auto">
          <a:xfrm>
            <a:off x="1712867" y="3189525"/>
            <a:ext cx="192831" cy="165454"/>
          </a:xfrm>
          <a:custGeom>
            <a:avLst/>
            <a:gdLst>
              <a:gd name="T0" fmla="*/ 142 w 166"/>
              <a:gd name="T1" fmla="*/ 83 h 142"/>
              <a:gd name="T2" fmla="*/ 127 w 166"/>
              <a:gd name="T3" fmla="*/ 83 h 142"/>
              <a:gd name="T4" fmla="*/ 123 w 166"/>
              <a:gd name="T5" fmla="*/ 94 h 142"/>
              <a:gd name="T6" fmla="*/ 123 w 166"/>
              <a:gd name="T7" fmla="*/ 98 h 142"/>
              <a:gd name="T8" fmla="*/ 118 w 166"/>
              <a:gd name="T9" fmla="*/ 114 h 142"/>
              <a:gd name="T10" fmla="*/ 89 w 166"/>
              <a:gd name="T11" fmla="*/ 142 h 142"/>
              <a:gd name="T12" fmla="*/ 59 w 166"/>
              <a:gd name="T13" fmla="*/ 136 h 142"/>
              <a:gd name="T14" fmla="*/ 39 w 166"/>
              <a:gd name="T15" fmla="*/ 130 h 142"/>
              <a:gd name="T16" fmla="*/ 12 w 166"/>
              <a:gd name="T17" fmla="*/ 130 h 142"/>
              <a:gd name="T18" fmla="*/ 0 w 166"/>
              <a:gd name="T19" fmla="*/ 118 h 142"/>
              <a:gd name="T20" fmla="*/ 0 w 166"/>
              <a:gd name="T21" fmla="*/ 59 h 142"/>
              <a:gd name="T22" fmla="*/ 12 w 166"/>
              <a:gd name="T23" fmla="*/ 47 h 142"/>
              <a:gd name="T24" fmla="*/ 39 w 166"/>
              <a:gd name="T25" fmla="*/ 47 h 142"/>
              <a:gd name="T26" fmla="*/ 52 w 166"/>
              <a:gd name="T27" fmla="*/ 36 h 142"/>
              <a:gd name="T28" fmla="*/ 61 w 166"/>
              <a:gd name="T29" fmla="*/ 25 h 142"/>
              <a:gd name="T30" fmla="*/ 83 w 166"/>
              <a:gd name="T31" fmla="*/ 0 h 142"/>
              <a:gd name="T32" fmla="*/ 110 w 166"/>
              <a:gd name="T33" fmla="*/ 24 h 142"/>
              <a:gd name="T34" fmla="*/ 108 w 166"/>
              <a:gd name="T35" fmla="*/ 36 h 142"/>
              <a:gd name="T36" fmla="*/ 142 w 166"/>
              <a:gd name="T37" fmla="*/ 36 h 142"/>
              <a:gd name="T38" fmla="*/ 166 w 166"/>
              <a:gd name="T39" fmla="*/ 59 h 142"/>
              <a:gd name="T40" fmla="*/ 142 w 166"/>
              <a:gd name="T41" fmla="*/ 83 h 142"/>
              <a:gd name="T42" fmla="*/ 18 w 166"/>
              <a:gd name="T43" fmla="*/ 107 h 142"/>
              <a:gd name="T44" fmla="*/ 12 w 166"/>
              <a:gd name="T45" fmla="*/ 112 h 142"/>
              <a:gd name="T46" fmla="*/ 18 w 166"/>
              <a:gd name="T47" fmla="*/ 118 h 142"/>
              <a:gd name="T48" fmla="*/ 24 w 166"/>
              <a:gd name="T49" fmla="*/ 112 h 142"/>
              <a:gd name="T50" fmla="*/ 18 w 166"/>
              <a:gd name="T51" fmla="*/ 107 h 142"/>
              <a:gd name="T52" fmla="*/ 142 w 166"/>
              <a:gd name="T53" fmla="*/ 47 h 142"/>
              <a:gd name="T54" fmla="*/ 89 w 166"/>
              <a:gd name="T55" fmla="*/ 47 h 142"/>
              <a:gd name="T56" fmla="*/ 98 w 166"/>
              <a:gd name="T57" fmla="*/ 24 h 142"/>
              <a:gd name="T58" fmla="*/ 83 w 166"/>
              <a:gd name="T59" fmla="*/ 12 h 142"/>
              <a:gd name="T60" fmla="*/ 75 w 166"/>
              <a:gd name="T61" fmla="*/ 25 h 142"/>
              <a:gd name="T62" fmla="*/ 71 w 166"/>
              <a:gd name="T63" fmla="*/ 31 h 142"/>
              <a:gd name="T64" fmla="*/ 61 w 166"/>
              <a:gd name="T65" fmla="*/ 44 h 142"/>
              <a:gd name="T66" fmla="*/ 39 w 166"/>
              <a:gd name="T67" fmla="*/ 59 h 142"/>
              <a:gd name="T68" fmla="*/ 36 w 166"/>
              <a:gd name="T69" fmla="*/ 59 h 142"/>
              <a:gd name="T70" fmla="*/ 36 w 166"/>
              <a:gd name="T71" fmla="*/ 118 h 142"/>
              <a:gd name="T72" fmla="*/ 39 w 166"/>
              <a:gd name="T73" fmla="*/ 118 h 142"/>
              <a:gd name="T74" fmla="*/ 89 w 166"/>
              <a:gd name="T75" fmla="*/ 130 h 142"/>
              <a:gd name="T76" fmla="*/ 106 w 166"/>
              <a:gd name="T77" fmla="*/ 115 h 142"/>
              <a:gd name="T78" fmla="*/ 106 w 166"/>
              <a:gd name="T79" fmla="*/ 110 h 142"/>
              <a:gd name="T80" fmla="*/ 112 w 166"/>
              <a:gd name="T81" fmla="*/ 98 h 142"/>
              <a:gd name="T82" fmla="*/ 110 w 166"/>
              <a:gd name="T83" fmla="*/ 92 h 142"/>
              <a:gd name="T84" fmla="*/ 115 w 166"/>
              <a:gd name="T85" fmla="*/ 81 h 142"/>
              <a:gd name="T86" fmla="*/ 112 w 166"/>
              <a:gd name="T87" fmla="*/ 71 h 142"/>
              <a:gd name="T88" fmla="*/ 142 w 166"/>
              <a:gd name="T89" fmla="*/ 71 h 142"/>
              <a:gd name="T90" fmla="*/ 154 w 166"/>
              <a:gd name="T91" fmla="*/ 59 h 142"/>
              <a:gd name="T92" fmla="*/ 142 w 166"/>
              <a:gd name="T93" fmla="*/ 4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6" h="142">
                <a:moveTo>
                  <a:pt x="142" y="83"/>
                </a:moveTo>
                <a:cubicBezTo>
                  <a:pt x="127" y="83"/>
                  <a:pt x="127" y="83"/>
                  <a:pt x="127" y="83"/>
                </a:cubicBezTo>
                <a:cubicBezTo>
                  <a:pt x="126" y="87"/>
                  <a:pt x="125" y="91"/>
                  <a:pt x="123" y="94"/>
                </a:cubicBezTo>
                <a:cubicBezTo>
                  <a:pt x="123" y="95"/>
                  <a:pt x="123" y="97"/>
                  <a:pt x="123" y="98"/>
                </a:cubicBezTo>
                <a:cubicBezTo>
                  <a:pt x="123" y="104"/>
                  <a:pt x="122" y="110"/>
                  <a:pt x="118" y="114"/>
                </a:cubicBezTo>
                <a:cubicBezTo>
                  <a:pt x="118" y="132"/>
                  <a:pt x="106" y="142"/>
                  <a:pt x="89" y="142"/>
                </a:cubicBezTo>
                <a:cubicBezTo>
                  <a:pt x="79" y="142"/>
                  <a:pt x="69" y="139"/>
                  <a:pt x="59" y="136"/>
                </a:cubicBezTo>
                <a:cubicBezTo>
                  <a:pt x="54" y="134"/>
                  <a:pt x="45" y="130"/>
                  <a:pt x="39" y="13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6" y="130"/>
                  <a:pt x="0" y="125"/>
                  <a:pt x="0" y="11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3"/>
                  <a:pt x="6" y="47"/>
                  <a:pt x="12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43" y="47"/>
                  <a:pt x="49" y="39"/>
                  <a:pt x="52" y="36"/>
                </a:cubicBezTo>
                <a:cubicBezTo>
                  <a:pt x="55" y="33"/>
                  <a:pt x="59" y="29"/>
                  <a:pt x="61" y="25"/>
                </a:cubicBezTo>
                <a:cubicBezTo>
                  <a:pt x="67" y="16"/>
                  <a:pt x="71" y="0"/>
                  <a:pt x="83" y="0"/>
                </a:cubicBezTo>
                <a:cubicBezTo>
                  <a:pt x="98" y="0"/>
                  <a:pt x="110" y="8"/>
                  <a:pt x="110" y="24"/>
                </a:cubicBezTo>
                <a:cubicBezTo>
                  <a:pt x="110" y="28"/>
                  <a:pt x="109" y="32"/>
                  <a:pt x="108" y="36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55" y="36"/>
                  <a:pt x="166" y="46"/>
                  <a:pt x="166" y="59"/>
                </a:cubicBezTo>
                <a:cubicBezTo>
                  <a:pt x="166" y="72"/>
                  <a:pt x="155" y="83"/>
                  <a:pt x="142" y="83"/>
                </a:cubicBezTo>
                <a:close/>
                <a:moveTo>
                  <a:pt x="18" y="107"/>
                </a:moveTo>
                <a:cubicBezTo>
                  <a:pt x="15" y="107"/>
                  <a:pt x="12" y="109"/>
                  <a:pt x="12" y="112"/>
                </a:cubicBezTo>
                <a:cubicBezTo>
                  <a:pt x="12" y="116"/>
                  <a:pt x="15" y="118"/>
                  <a:pt x="18" y="118"/>
                </a:cubicBezTo>
                <a:cubicBezTo>
                  <a:pt x="21" y="118"/>
                  <a:pt x="24" y="116"/>
                  <a:pt x="24" y="112"/>
                </a:cubicBezTo>
                <a:cubicBezTo>
                  <a:pt x="24" y="109"/>
                  <a:pt x="21" y="107"/>
                  <a:pt x="18" y="107"/>
                </a:cubicBezTo>
                <a:close/>
                <a:moveTo>
                  <a:pt x="142" y="47"/>
                </a:moveTo>
                <a:cubicBezTo>
                  <a:pt x="89" y="47"/>
                  <a:pt x="89" y="47"/>
                  <a:pt x="89" y="47"/>
                </a:cubicBezTo>
                <a:cubicBezTo>
                  <a:pt x="89" y="42"/>
                  <a:pt x="98" y="36"/>
                  <a:pt x="98" y="24"/>
                </a:cubicBezTo>
                <a:cubicBezTo>
                  <a:pt x="98" y="15"/>
                  <a:pt x="91" y="12"/>
                  <a:pt x="83" y="12"/>
                </a:cubicBezTo>
                <a:cubicBezTo>
                  <a:pt x="81" y="12"/>
                  <a:pt x="76" y="23"/>
                  <a:pt x="75" y="25"/>
                </a:cubicBezTo>
                <a:cubicBezTo>
                  <a:pt x="74" y="27"/>
                  <a:pt x="73" y="29"/>
                  <a:pt x="71" y="31"/>
                </a:cubicBezTo>
                <a:cubicBezTo>
                  <a:pt x="68" y="36"/>
                  <a:pt x="65" y="40"/>
                  <a:pt x="61" y="44"/>
                </a:cubicBezTo>
                <a:cubicBezTo>
                  <a:pt x="55" y="51"/>
                  <a:pt x="49" y="59"/>
                  <a:pt x="39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55" y="118"/>
                  <a:pt x="71" y="130"/>
                  <a:pt x="89" y="130"/>
                </a:cubicBezTo>
                <a:cubicBezTo>
                  <a:pt x="99" y="130"/>
                  <a:pt x="106" y="126"/>
                  <a:pt x="106" y="115"/>
                </a:cubicBezTo>
                <a:cubicBezTo>
                  <a:pt x="106" y="113"/>
                  <a:pt x="106" y="111"/>
                  <a:pt x="106" y="110"/>
                </a:cubicBezTo>
                <a:cubicBezTo>
                  <a:pt x="110" y="108"/>
                  <a:pt x="112" y="102"/>
                  <a:pt x="112" y="98"/>
                </a:cubicBezTo>
                <a:cubicBezTo>
                  <a:pt x="112" y="96"/>
                  <a:pt x="111" y="94"/>
                  <a:pt x="110" y="92"/>
                </a:cubicBezTo>
                <a:cubicBezTo>
                  <a:pt x="113" y="89"/>
                  <a:pt x="115" y="85"/>
                  <a:pt x="115" y="81"/>
                </a:cubicBezTo>
                <a:cubicBezTo>
                  <a:pt x="115" y="78"/>
                  <a:pt x="114" y="73"/>
                  <a:pt x="112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9" y="71"/>
                  <a:pt x="154" y="66"/>
                  <a:pt x="154" y="59"/>
                </a:cubicBezTo>
                <a:cubicBezTo>
                  <a:pt x="154" y="53"/>
                  <a:pt x="148" y="47"/>
                  <a:pt x="142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7" name="Freeform 209"/>
          <p:cNvSpPr>
            <a:spLocks noEditPoints="1"/>
          </p:cNvSpPr>
          <p:nvPr/>
        </p:nvSpPr>
        <p:spPr bwMode="auto">
          <a:xfrm>
            <a:off x="1954501" y="3176431"/>
            <a:ext cx="134506" cy="191641"/>
          </a:xfrm>
          <a:custGeom>
            <a:avLst/>
            <a:gdLst>
              <a:gd name="T0" fmla="*/ 14 w 116"/>
              <a:gd name="T1" fmla="*/ 85 h 166"/>
              <a:gd name="T2" fmla="*/ 37 w 116"/>
              <a:gd name="T3" fmla="*/ 69 h 166"/>
              <a:gd name="T4" fmla="*/ 37 w 116"/>
              <a:gd name="T5" fmla="*/ 0 h 166"/>
              <a:gd name="T6" fmla="*/ 99 w 116"/>
              <a:gd name="T7" fmla="*/ 3 h 166"/>
              <a:gd name="T8" fmla="*/ 98 w 116"/>
              <a:gd name="T9" fmla="*/ 70 h 166"/>
              <a:gd name="T10" fmla="*/ 54 w 116"/>
              <a:gd name="T11" fmla="*/ 166 h 166"/>
              <a:gd name="T12" fmla="*/ 0 w 116"/>
              <a:gd name="T13" fmla="*/ 118 h 166"/>
              <a:gd name="T14" fmla="*/ 12 w 116"/>
              <a:gd name="T15" fmla="*/ 127 h 166"/>
              <a:gd name="T16" fmla="*/ 91 w 116"/>
              <a:gd name="T17" fmla="*/ 139 h 166"/>
              <a:gd name="T18" fmla="*/ 101 w 116"/>
              <a:gd name="T19" fmla="*/ 83 h 166"/>
              <a:gd name="T20" fmla="*/ 52 w 116"/>
              <a:gd name="T21" fmla="*/ 75 h 166"/>
              <a:gd name="T22" fmla="*/ 89 w 116"/>
              <a:gd name="T23" fmla="*/ 91 h 166"/>
              <a:gd name="T24" fmla="*/ 95 w 116"/>
              <a:gd name="T25" fmla="*/ 97 h 166"/>
              <a:gd name="T26" fmla="*/ 77 w 116"/>
              <a:gd name="T27" fmla="*/ 107 h 166"/>
              <a:gd name="T28" fmla="*/ 67 w 116"/>
              <a:gd name="T29" fmla="*/ 146 h 166"/>
              <a:gd name="T30" fmla="*/ 53 w 116"/>
              <a:gd name="T31" fmla="*/ 129 h 166"/>
              <a:gd name="T32" fmla="*/ 49 w 116"/>
              <a:gd name="T33" fmla="*/ 131 h 166"/>
              <a:gd name="T34" fmla="*/ 13 w 116"/>
              <a:gd name="T35" fmla="*/ 120 h 166"/>
              <a:gd name="T36" fmla="*/ 22 w 116"/>
              <a:gd name="T37" fmla="*/ 121 h 166"/>
              <a:gd name="T38" fmla="*/ 38 w 116"/>
              <a:gd name="T39" fmla="*/ 128 h 166"/>
              <a:gd name="T40" fmla="*/ 10 w 116"/>
              <a:gd name="T41" fmla="*/ 117 h 166"/>
              <a:gd name="T42" fmla="*/ 50 w 116"/>
              <a:gd name="T43" fmla="*/ 118 h 166"/>
              <a:gd name="T44" fmla="*/ 50 w 116"/>
              <a:gd name="T45" fmla="*/ 105 h 166"/>
              <a:gd name="T46" fmla="*/ 25 w 116"/>
              <a:gd name="T47" fmla="*/ 86 h 166"/>
              <a:gd name="T48" fmla="*/ 47 w 116"/>
              <a:gd name="T49" fmla="*/ 64 h 166"/>
              <a:gd name="T50" fmla="*/ 58 w 116"/>
              <a:gd name="T51" fmla="*/ 64 h 166"/>
              <a:gd name="T52" fmla="*/ 36 w 116"/>
              <a:gd name="T53" fmla="*/ 11 h 166"/>
              <a:gd name="T54" fmla="*/ 47 w 116"/>
              <a:gd name="T55" fmla="*/ 64 h 166"/>
              <a:gd name="T56" fmla="*/ 69 w 116"/>
              <a:gd name="T57" fmla="*/ 101 h 166"/>
              <a:gd name="T58" fmla="*/ 62 w 116"/>
              <a:gd name="T59" fmla="*/ 107 h 166"/>
              <a:gd name="T60" fmla="*/ 87 w 116"/>
              <a:gd name="T61" fmla="*/ 67 h 166"/>
              <a:gd name="T62" fmla="*/ 99 w 116"/>
              <a:gd name="T63" fmla="*/ 14 h 166"/>
              <a:gd name="T64" fmla="*/ 76 w 116"/>
              <a:gd name="T65" fmla="*/ 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66">
                <a:moveTo>
                  <a:pt x="16" y="95"/>
                </a:moveTo>
                <a:cubicBezTo>
                  <a:pt x="15" y="92"/>
                  <a:pt x="14" y="88"/>
                  <a:pt x="14" y="85"/>
                </a:cubicBezTo>
                <a:cubicBezTo>
                  <a:pt x="14" y="77"/>
                  <a:pt x="23" y="68"/>
                  <a:pt x="30" y="68"/>
                </a:cubicBezTo>
                <a:cubicBezTo>
                  <a:pt x="33" y="68"/>
                  <a:pt x="35" y="69"/>
                  <a:pt x="37" y="69"/>
                </a:cubicBezTo>
                <a:cubicBezTo>
                  <a:pt x="33" y="58"/>
                  <a:pt x="22" y="27"/>
                  <a:pt x="22" y="17"/>
                </a:cubicBezTo>
                <a:cubicBezTo>
                  <a:pt x="22" y="8"/>
                  <a:pt x="27" y="0"/>
                  <a:pt x="37" y="0"/>
                </a:cubicBezTo>
                <a:cubicBezTo>
                  <a:pt x="50" y="0"/>
                  <a:pt x="64" y="47"/>
                  <a:pt x="67" y="56"/>
                </a:cubicBezTo>
                <a:cubicBezTo>
                  <a:pt x="71" y="46"/>
                  <a:pt x="84" y="3"/>
                  <a:pt x="99" y="3"/>
                </a:cubicBezTo>
                <a:cubicBezTo>
                  <a:pt x="108" y="3"/>
                  <a:pt x="113" y="11"/>
                  <a:pt x="113" y="19"/>
                </a:cubicBezTo>
                <a:cubicBezTo>
                  <a:pt x="113" y="29"/>
                  <a:pt x="102" y="59"/>
                  <a:pt x="98" y="70"/>
                </a:cubicBezTo>
                <a:cubicBezTo>
                  <a:pt x="114" y="74"/>
                  <a:pt x="116" y="86"/>
                  <a:pt x="116" y="100"/>
                </a:cubicBezTo>
                <a:cubicBezTo>
                  <a:pt x="116" y="137"/>
                  <a:pt x="92" y="166"/>
                  <a:pt x="54" y="166"/>
                </a:cubicBezTo>
                <a:cubicBezTo>
                  <a:pt x="47" y="166"/>
                  <a:pt x="40" y="165"/>
                  <a:pt x="33" y="162"/>
                </a:cubicBezTo>
                <a:cubicBezTo>
                  <a:pt x="16" y="155"/>
                  <a:pt x="0" y="137"/>
                  <a:pt x="0" y="118"/>
                </a:cubicBezTo>
                <a:cubicBezTo>
                  <a:pt x="0" y="106"/>
                  <a:pt x="4" y="98"/>
                  <a:pt x="16" y="95"/>
                </a:cubicBezTo>
                <a:close/>
                <a:moveTo>
                  <a:pt x="12" y="127"/>
                </a:moveTo>
                <a:cubicBezTo>
                  <a:pt x="20" y="145"/>
                  <a:pt x="36" y="155"/>
                  <a:pt x="55" y="155"/>
                </a:cubicBezTo>
                <a:cubicBezTo>
                  <a:pt x="69" y="155"/>
                  <a:pt x="81" y="150"/>
                  <a:pt x="91" y="139"/>
                </a:cubicBezTo>
                <a:cubicBezTo>
                  <a:pt x="101" y="128"/>
                  <a:pt x="105" y="115"/>
                  <a:pt x="105" y="100"/>
                </a:cubicBezTo>
                <a:cubicBezTo>
                  <a:pt x="105" y="95"/>
                  <a:pt x="105" y="87"/>
                  <a:pt x="101" y="83"/>
                </a:cubicBezTo>
                <a:cubicBezTo>
                  <a:pt x="93" y="76"/>
                  <a:pt x="67" y="73"/>
                  <a:pt x="56" y="73"/>
                </a:cubicBezTo>
                <a:cubicBezTo>
                  <a:pt x="55" y="73"/>
                  <a:pt x="53" y="74"/>
                  <a:pt x="52" y="75"/>
                </a:cubicBezTo>
                <a:cubicBezTo>
                  <a:pt x="51" y="75"/>
                  <a:pt x="51" y="77"/>
                  <a:pt x="51" y="78"/>
                </a:cubicBezTo>
                <a:cubicBezTo>
                  <a:pt x="51" y="92"/>
                  <a:pt x="80" y="91"/>
                  <a:pt x="89" y="91"/>
                </a:cubicBezTo>
                <a:cubicBezTo>
                  <a:pt x="91" y="91"/>
                  <a:pt x="92" y="91"/>
                  <a:pt x="93" y="92"/>
                </a:cubicBezTo>
                <a:cubicBezTo>
                  <a:pt x="94" y="94"/>
                  <a:pt x="95" y="96"/>
                  <a:pt x="95" y="97"/>
                </a:cubicBezTo>
                <a:cubicBezTo>
                  <a:pt x="92" y="100"/>
                  <a:pt x="89" y="101"/>
                  <a:pt x="86" y="102"/>
                </a:cubicBezTo>
                <a:cubicBezTo>
                  <a:pt x="83" y="104"/>
                  <a:pt x="80" y="105"/>
                  <a:pt x="77" y="107"/>
                </a:cubicBezTo>
                <a:cubicBezTo>
                  <a:pt x="70" y="112"/>
                  <a:pt x="63" y="121"/>
                  <a:pt x="63" y="130"/>
                </a:cubicBezTo>
                <a:cubicBezTo>
                  <a:pt x="63" y="136"/>
                  <a:pt x="67" y="140"/>
                  <a:pt x="67" y="146"/>
                </a:cubicBezTo>
                <a:cubicBezTo>
                  <a:pt x="67" y="146"/>
                  <a:pt x="66" y="148"/>
                  <a:pt x="66" y="149"/>
                </a:cubicBezTo>
                <a:cubicBezTo>
                  <a:pt x="55" y="148"/>
                  <a:pt x="53" y="137"/>
                  <a:pt x="53" y="129"/>
                </a:cubicBezTo>
                <a:cubicBezTo>
                  <a:pt x="51" y="129"/>
                  <a:pt x="50" y="129"/>
                  <a:pt x="49" y="129"/>
                </a:cubicBezTo>
                <a:cubicBezTo>
                  <a:pt x="49" y="129"/>
                  <a:pt x="49" y="130"/>
                  <a:pt x="49" y="131"/>
                </a:cubicBezTo>
                <a:cubicBezTo>
                  <a:pt x="49" y="137"/>
                  <a:pt x="43" y="142"/>
                  <a:pt x="36" y="142"/>
                </a:cubicBezTo>
                <a:cubicBezTo>
                  <a:pt x="26" y="142"/>
                  <a:pt x="13" y="131"/>
                  <a:pt x="13" y="120"/>
                </a:cubicBezTo>
                <a:cubicBezTo>
                  <a:pt x="13" y="118"/>
                  <a:pt x="14" y="116"/>
                  <a:pt x="16" y="114"/>
                </a:cubicBezTo>
                <a:cubicBezTo>
                  <a:pt x="18" y="117"/>
                  <a:pt x="20" y="119"/>
                  <a:pt x="22" y="121"/>
                </a:cubicBezTo>
                <a:cubicBezTo>
                  <a:pt x="25" y="125"/>
                  <a:pt x="29" y="131"/>
                  <a:pt x="34" y="131"/>
                </a:cubicBezTo>
                <a:cubicBezTo>
                  <a:pt x="35" y="131"/>
                  <a:pt x="38" y="130"/>
                  <a:pt x="38" y="128"/>
                </a:cubicBezTo>
                <a:cubicBezTo>
                  <a:pt x="38" y="124"/>
                  <a:pt x="23" y="105"/>
                  <a:pt x="19" y="105"/>
                </a:cubicBezTo>
                <a:cubicBezTo>
                  <a:pt x="13" y="105"/>
                  <a:pt x="10" y="112"/>
                  <a:pt x="10" y="117"/>
                </a:cubicBezTo>
                <a:cubicBezTo>
                  <a:pt x="10" y="120"/>
                  <a:pt x="11" y="124"/>
                  <a:pt x="12" y="127"/>
                </a:cubicBezTo>
                <a:close/>
                <a:moveTo>
                  <a:pt x="50" y="118"/>
                </a:moveTo>
                <a:cubicBezTo>
                  <a:pt x="51" y="118"/>
                  <a:pt x="53" y="116"/>
                  <a:pt x="53" y="114"/>
                </a:cubicBezTo>
                <a:cubicBezTo>
                  <a:pt x="53" y="112"/>
                  <a:pt x="51" y="107"/>
                  <a:pt x="50" y="105"/>
                </a:cubicBezTo>
                <a:cubicBezTo>
                  <a:pt x="48" y="98"/>
                  <a:pt x="39" y="79"/>
                  <a:pt x="31" y="79"/>
                </a:cubicBezTo>
                <a:cubicBezTo>
                  <a:pt x="29" y="79"/>
                  <a:pt x="25" y="84"/>
                  <a:pt x="25" y="86"/>
                </a:cubicBezTo>
                <a:cubicBezTo>
                  <a:pt x="25" y="93"/>
                  <a:pt x="43" y="118"/>
                  <a:pt x="50" y="118"/>
                </a:cubicBezTo>
                <a:close/>
                <a:moveTo>
                  <a:pt x="47" y="64"/>
                </a:moveTo>
                <a:cubicBezTo>
                  <a:pt x="48" y="63"/>
                  <a:pt x="50" y="63"/>
                  <a:pt x="51" y="63"/>
                </a:cubicBezTo>
                <a:cubicBezTo>
                  <a:pt x="53" y="63"/>
                  <a:pt x="56" y="63"/>
                  <a:pt x="58" y="64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28"/>
                  <a:pt x="40" y="11"/>
                  <a:pt x="36" y="11"/>
                </a:cubicBezTo>
                <a:cubicBezTo>
                  <a:pt x="33" y="11"/>
                  <a:pt x="32" y="14"/>
                  <a:pt x="32" y="16"/>
                </a:cubicBezTo>
                <a:cubicBezTo>
                  <a:pt x="32" y="25"/>
                  <a:pt x="43" y="55"/>
                  <a:pt x="47" y="64"/>
                </a:cubicBezTo>
                <a:close/>
                <a:moveTo>
                  <a:pt x="62" y="107"/>
                </a:moveTo>
                <a:cubicBezTo>
                  <a:pt x="64" y="105"/>
                  <a:pt x="66" y="102"/>
                  <a:pt x="69" y="101"/>
                </a:cubicBezTo>
                <a:cubicBezTo>
                  <a:pt x="65" y="100"/>
                  <a:pt x="62" y="100"/>
                  <a:pt x="59" y="99"/>
                </a:cubicBezTo>
                <a:cubicBezTo>
                  <a:pt x="60" y="101"/>
                  <a:pt x="61" y="104"/>
                  <a:pt x="62" y="107"/>
                </a:cubicBezTo>
                <a:close/>
                <a:moveTo>
                  <a:pt x="76" y="66"/>
                </a:moveTo>
                <a:cubicBezTo>
                  <a:pt x="87" y="67"/>
                  <a:pt x="87" y="67"/>
                  <a:pt x="87" y="67"/>
                </a:cubicBezTo>
                <a:cubicBezTo>
                  <a:pt x="90" y="60"/>
                  <a:pt x="102" y="26"/>
                  <a:pt x="102" y="20"/>
                </a:cubicBezTo>
                <a:cubicBezTo>
                  <a:pt x="102" y="17"/>
                  <a:pt x="101" y="14"/>
                  <a:pt x="99" y="14"/>
                </a:cubicBezTo>
                <a:cubicBezTo>
                  <a:pt x="93" y="14"/>
                  <a:pt x="88" y="31"/>
                  <a:pt x="87" y="35"/>
                </a:cubicBezTo>
                <a:lnTo>
                  <a:pt x="76" y="6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8" name="Freeform 210"/>
          <p:cNvSpPr>
            <a:spLocks noEditPoints="1"/>
          </p:cNvSpPr>
          <p:nvPr/>
        </p:nvSpPr>
        <p:spPr bwMode="auto">
          <a:xfrm>
            <a:off x="2180662" y="3176431"/>
            <a:ext cx="165454" cy="191641"/>
          </a:xfrm>
          <a:custGeom>
            <a:avLst/>
            <a:gdLst>
              <a:gd name="T0" fmla="*/ 135 w 142"/>
              <a:gd name="T1" fmla="*/ 107 h 166"/>
              <a:gd name="T2" fmla="*/ 130 w 142"/>
              <a:gd name="T3" fmla="*/ 127 h 166"/>
              <a:gd name="T4" fmla="*/ 130 w 142"/>
              <a:gd name="T5" fmla="*/ 154 h 166"/>
              <a:gd name="T6" fmla="*/ 118 w 142"/>
              <a:gd name="T7" fmla="*/ 166 h 166"/>
              <a:gd name="T8" fmla="*/ 59 w 142"/>
              <a:gd name="T9" fmla="*/ 166 h 166"/>
              <a:gd name="T10" fmla="*/ 47 w 142"/>
              <a:gd name="T11" fmla="*/ 154 h 166"/>
              <a:gd name="T12" fmla="*/ 47 w 142"/>
              <a:gd name="T13" fmla="*/ 127 h 166"/>
              <a:gd name="T14" fmla="*/ 36 w 142"/>
              <a:gd name="T15" fmla="*/ 114 h 166"/>
              <a:gd name="T16" fmla="*/ 24 w 142"/>
              <a:gd name="T17" fmla="*/ 105 h 166"/>
              <a:gd name="T18" fmla="*/ 0 w 142"/>
              <a:gd name="T19" fmla="*/ 83 h 166"/>
              <a:gd name="T20" fmla="*/ 24 w 142"/>
              <a:gd name="T21" fmla="*/ 56 h 166"/>
              <a:gd name="T22" fmla="*/ 35 w 142"/>
              <a:gd name="T23" fmla="*/ 59 h 166"/>
              <a:gd name="T24" fmla="*/ 35 w 142"/>
              <a:gd name="T25" fmla="*/ 24 h 166"/>
              <a:gd name="T26" fmla="*/ 59 w 142"/>
              <a:gd name="T27" fmla="*/ 0 h 166"/>
              <a:gd name="T28" fmla="*/ 83 w 142"/>
              <a:gd name="T29" fmla="*/ 24 h 166"/>
              <a:gd name="T30" fmla="*/ 83 w 142"/>
              <a:gd name="T31" fmla="*/ 40 h 166"/>
              <a:gd name="T32" fmla="*/ 94 w 142"/>
              <a:gd name="T33" fmla="*/ 43 h 166"/>
              <a:gd name="T34" fmla="*/ 98 w 142"/>
              <a:gd name="T35" fmla="*/ 43 h 166"/>
              <a:gd name="T36" fmla="*/ 114 w 142"/>
              <a:gd name="T37" fmla="*/ 48 h 166"/>
              <a:gd name="T38" fmla="*/ 142 w 142"/>
              <a:gd name="T39" fmla="*/ 77 h 166"/>
              <a:gd name="T40" fmla="*/ 135 w 142"/>
              <a:gd name="T41" fmla="*/ 107 h 166"/>
              <a:gd name="T42" fmla="*/ 115 w 142"/>
              <a:gd name="T43" fmla="*/ 60 h 166"/>
              <a:gd name="T44" fmla="*/ 109 w 142"/>
              <a:gd name="T45" fmla="*/ 61 h 166"/>
              <a:gd name="T46" fmla="*/ 98 w 142"/>
              <a:gd name="T47" fmla="*/ 55 h 166"/>
              <a:gd name="T48" fmla="*/ 91 w 142"/>
              <a:gd name="T49" fmla="*/ 56 h 166"/>
              <a:gd name="T50" fmla="*/ 80 w 142"/>
              <a:gd name="T51" fmla="*/ 51 h 166"/>
              <a:gd name="T52" fmla="*/ 71 w 142"/>
              <a:gd name="T53" fmla="*/ 55 h 166"/>
              <a:gd name="T54" fmla="*/ 71 w 142"/>
              <a:gd name="T55" fmla="*/ 24 h 166"/>
              <a:gd name="T56" fmla="*/ 59 w 142"/>
              <a:gd name="T57" fmla="*/ 12 h 166"/>
              <a:gd name="T58" fmla="*/ 47 w 142"/>
              <a:gd name="T59" fmla="*/ 24 h 166"/>
              <a:gd name="T60" fmla="*/ 47 w 142"/>
              <a:gd name="T61" fmla="*/ 77 h 166"/>
              <a:gd name="T62" fmla="*/ 24 w 142"/>
              <a:gd name="T63" fmla="*/ 68 h 166"/>
              <a:gd name="T64" fmla="*/ 12 w 142"/>
              <a:gd name="T65" fmla="*/ 83 h 166"/>
              <a:gd name="T66" fmla="*/ 25 w 142"/>
              <a:gd name="T67" fmla="*/ 91 h 166"/>
              <a:gd name="T68" fmla="*/ 31 w 142"/>
              <a:gd name="T69" fmla="*/ 95 h 166"/>
              <a:gd name="T70" fmla="*/ 44 w 142"/>
              <a:gd name="T71" fmla="*/ 105 h 166"/>
              <a:gd name="T72" fmla="*/ 59 w 142"/>
              <a:gd name="T73" fmla="*/ 127 h 166"/>
              <a:gd name="T74" fmla="*/ 59 w 142"/>
              <a:gd name="T75" fmla="*/ 130 h 166"/>
              <a:gd name="T76" fmla="*/ 118 w 142"/>
              <a:gd name="T77" fmla="*/ 130 h 166"/>
              <a:gd name="T78" fmla="*/ 118 w 142"/>
              <a:gd name="T79" fmla="*/ 127 h 166"/>
              <a:gd name="T80" fmla="*/ 130 w 142"/>
              <a:gd name="T81" fmla="*/ 78 h 166"/>
              <a:gd name="T82" fmla="*/ 115 w 142"/>
              <a:gd name="T83" fmla="*/ 60 h 166"/>
              <a:gd name="T84" fmla="*/ 112 w 142"/>
              <a:gd name="T85" fmla="*/ 142 h 166"/>
              <a:gd name="T86" fmla="*/ 106 w 142"/>
              <a:gd name="T87" fmla="*/ 148 h 166"/>
              <a:gd name="T88" fmla="*/ 112 w 142"/>
              <a:gd name="T89" fmla="*/ 154 h 166"/>
              <a:gd name="T90" fmla="*/ 118 w 142"/>
              <a:gd name="T91" fmla="*/ 148 h 166"/>
              <a:gd name="T92" fmla="*/ 112 w 142"/>
              <a:gd name="T93" fmla="*/ 14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66">
                <a:moveTo>
                  <a:pt x="135" y="107"/>
                </a:moveTo>
                <a:cubicBezTo>
                  <a:pt x="133" y="112"/>
                  <a:pt x="130" y="122"/>
                  <a:pt x="130" y="127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61"/>
                  <a:pt x="125" y="166"/>
                  <a:pt x="118" y="166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53" y="166"/>
                  <a:pt x="47" y="161"/>
                  <a:pt x="47" y="154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7" y="123"/>
                  <a:pt x="39" y="117"/>
                  <a:pt x="36" y="114"/>
                </a:cubicBezTo>
                <a:cubicBezTo>
                  <a:pt x="32" y="111"/>
                  <a:pt x="29" y="108"/>
                  <a:pt x="24" y="105"/>
                </a:cubicBezTo>
                <a:cubicBezTo>
                  <a:pt x="16" y="99"/>
                  <a:pt x="0" y="95"/>
                  <a:pt x="0" y="83"/>
                </a:cubicBezTo>
                <a:cubicBezTo>
                  <a:pt x="0" y="68"/>
                  <a:pt x="8" y="56"/>
                  <a:pt x="24" y="56"/>
                </a:cubicBezTo>
                <a:cubicBezTo>
                  <a:pt x="28" y="56"/>
                  <a:pt x="32" y="57"/>
                  <a:pt x="35" y="59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1"/>
                  <a:pt x="46" y="0"/>
                  <a:pt x="59" y="0"/>
                </a:cubicBezTo>
                <a:cubicBezTo>
                  <a:pt x="72" y="0"/>
                  <a:pt x="83" y="11"/>
                  <a:pt x="83" y="24"/>
                </a:cubicBezTo>
                <a:cubicBezTo>
                  <a:pt x="83" y="40"/>
                  <a:pt x="83" y="40"/>
                  <a:pt x="83" y="40"/>
                </a:cubicBezTo>
                <a:cubicBezTo>
                  <a:pt x="87" y="40"/>
                  <a:pt x="90" y="41"/>
                  <a:pt x="94" y="43"/>
                </a:cubicBezTo>
                <a:cubicBezTo>
                  <a:pt x="95" y="43"/>
                  <a:pt x="96" y="43"/>
                  <a:pt x="98" y="43"/>
                </a:cubicBezTo>
                <a:cubicBezTo>
                  <a:pt x="104" y="43"/>
                  <a:pt x="110" y="45"/>
                  <a:pt x="114" y="48"/>
                </a:cubicBezTo>
                <a:cubicBezTo>
                  <a:pt x="132" y="48"/>
                  <a:pt x="142" y="60"/>
                  <a:pt x="142" y="77"/>
                </a:cubicBezTo>
                <a:cubicBezTo>
                  <a:pt x="142" y="87"/>
                  <a:pt x="139" y="97"/>
                  <a:pt x="135" y="107"/>
                </a:cubicBezTo>
                <a:close/>
                <a:moveTo>
                  <a:pt x="115" y="60"/>
                </a:moveTo>
                <a:cubicBezTo>
                  <a:pt x="113" y="60"/>
                  <a:pt x="111" y="60"/>
                  <a:pt x="109" y="61"/>
                </a:cubicBezTo>
                <a:cubicBezTo>
                  <a:pt x="107" y="57"/>
                  <a:pt x="102" y="55"/>
                  <a:pt x="98" y="55"/>
                </a:cubicBezTo>
                <a:cubicBezTo>
                  <a:pt x="96" y="55"/>
                  <a:pt x="93" y="55"/>
                  <a:pt x="91" y="56"/>
                </a:cubicBezTo>
                <a:cubicBezTo>
                  <a:pt x="88" y="53"/>
                  <a:pt x="85" y="51"/>
                  <a:pt x="80" y="51"/>
                </a:cubicBezTo>
                <a:cubicBezTo>
                  <a:pt x="77" y="51"/>
                  <a:pt x="73" y="53"/>
                  <a:pt x="71" y="55"/>
                </a:cubicBezTo>
                <a:cubicBezTo>
                  <a:pt x="71" y="24"/>
                  <a:pt x="71" y="24"/>
                  <a:pt x="71" y="24"/>
                </a:cubicBezTo>
                <a:cubicBezTo>
                  <a:pt x="71" y="18"/>
                  <a:pt x="65" y="12"/>
                  <a:pt x="59" y="12"/>
                </a:cubicBezTo>
                <a:cubicBezTo>
                  <a:pt x="53" y="12"/>
                  <a:pt x="47" y="18"/>
                  <a:pt x="47" y="24"/>
                </a:cubicBezTo>
                <a:cubicBezTo>
                  <a:pt x="47" y="77"/>
                  <a:pt x="47" y="77"/>
                  <a:pt x="47" y="77"/>
                </a:cubicBezTo>
                <a:cubicBezTo>
                  <a:pt x="41" y="77"/>
                  <a:pt x="35" y="68"/>
                  <a:pt x="24" y="68"/>
                </a:cubicBezTo>
                <a:cubicBezTo>
                  <a:pt x="15" y="68"/>
                  <a:pt x="12" y="75"/>
                  <a:pt x="12" y="83"/>
                </a:cubicBezTo>
                <a:cubicBezTo>
                  <a:pt x="12" y="86"/>
                  <a:pt x="22" y="90"/>
                  <a:pt x="25" y="91"/>
                </a:cubicBezTo>
                <a:cubicBezTo>
                  <a:pt x="27" y="93"/>
                  <a:pt x="29" y="94"/>
                  <a:pt x="31" y="95"/>
                </a:cubicBezTo>
                <a:cubicBezTo>
                  <a:pt x="36" y="98"/>
                  <a:pt x="40" y="101"/>
                  <a:pt x="44" y="105"/>
                </a:cubicBezTo>
                <a:cubicBezTo>
                  <a:pt x="51" y="111"/>
                  <a:pt x="59" y="118"/>
                  <a:pt x="59" y="127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118" y="130"/>
                  <a:pt x="118" y="130"/>
                  <a:pt x="118" y="130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8" y="111"/>
                  <a:pt x="130" y="95"/>
                  <a:pt x="130" y="78"/>
                </a:cubicBezTo>
                <a:cubicBezTo>
                  <a:pt x="130" y="67"/>
                  <a:pt x="126" y="60"/>
                  <a:pt x="115" y="60"/>
                </a:cubicBezTo>
                <a:close/>
                <a:moveTo>
                  <a:pt x="112" y="142"/>
                </a:moveTo>
                <a:cubicBezTo>
                  <a:pt x="109" y="142"/>
                  <a:pt x="106" y="145"/>
                  <a:pt x="106" y="148"/>
                </a:cubicBezTo>
                <a:cubicBezTo>
                  <a:pt x="106" y="151"/>
                  <a:pt x="109" y="154"/>
                  <a:pt x="112" y="154"/>
                </a:cubicBezTo>
                <a:cubicBezTo>
                  <a:pt x="116" y="154"/>
                  <a:pt x="118" y="151"/>
                  <a:pt x="118" y="148"/>
                </a:cubicBezTo>
                <a:cubicBezTo>
                  <a:pt x="118" y="145"/>
                  <a:pt x="116" y="142"/>
                  <a:pt x="112" y="1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9" name="Freeform 211"/>
          <p:cNvSpPr>
            <a:spLocks noEditPoints="1"/>
          </p:cNvSpPr>
          <p:nvPr/>
        </p:nvSpPr>
        <p:spPr bwMode="auto">
          <a:xfrm>
            <a:off x="2393728" y="3176431"/>
            <a:ext cx="217828" cy="191641"/>
          </a:xfrm>
          <a:custGeom>
            <a:avLst/>
            <a:gdLst>
              <a:gd name="T0" fmla="*/ 186 w 188"/>
              <a:gd name="T1" fmla="*/ 15 h 166"/>
              <a:gd name="T2" fmla="*/ 13 w 188"/>
              <a:gd name="T3" fmla="*/ 165 h 166"/>
              <a:gd name="T4" fmla="*/ 9 w 188"/>
              <a:gd name="T5" fmla="*/ 164 h 166"/>
              <a:gd name="T6" fmla="*/ 1 w 188"/>
              <a:gd name="T7" fmla="*/ 156 h 166"/>
              <a:gd name="T8" fmla="*/ 2 w 188"/>
              <a:gd name="T9" fmla="*/ 151 h 166"/>
              <a:gd name="T10" fmla="*/ 19 w 188"/>
              <a:gd name="T11" fmla="*/ 137 h 166"/>
              <a:gd name="T12" fmla="*/ 17 w 188"/>
              <a:gd name="T13" fmla="*/ 130 h 166"/>
              <a:gd name="T14" fmla="*/ 47 w 188"/>
              <a:gd name="T15" fmla="*/ 54 h 166"/>
              <a:gd name="T16" fmla="*/ 86 w 188"/>
              <a:gd name="T17" fmla="*/ 13 h 166"/>
              <a:gd name="T18" fmla="*/ 85 w 188"/>
              <a:gd name="T19" fmla="*/ 9 h 166"/>
              <a:gd name="T20" fmla="*/ 94 w 188"/>
              <a:gd name="T21" fmla="*/ 0 h 166"/>
              <a:gd name="T22" fmla="*/ 103 w 188"/>
              <a:gd name="T23" fmla="*/ 9 h 166"/>
              <a:gd name="T24" fmla="*/ 102 w 188"/>
              <a:gd name="T25" fmla="*/ 13 h 166"/>
              <a:gd name="T26" fmla="*/ 136 w 188"/>
              <a:gd name="T27" fmla="*/ 35 h 166"/>
              <a:gd name="T28" fmla="*/ 175 w 188"/>
              <a:gd name="T29" fmla="*/ 1 h 166"/>
              <a:gd name="T30" fmla="*/ 179 w 188"/>
              <a:gd name="T31" fmla="*/ 2 h 166"/>
              <a:gd name="T32" fmla="*/ 187 w 188"/>
              <a:gd name="T33" fmla="*/ 11 h 166"/>
              <a:gd name="T34" fmla="*/ 186 w 188"/>
              <a:gd name="T35" fmla="*/ 15 h 166"/>
              <a:gd name="T36" fmla="*/ 171 w 188"/>
              <a:gd name="T37" fmla="*/ 130 h 166"/>
              <a:gd name="T38" fmla="*/ 159 w 188"/>
              <a:gd name="T39" fmla="*/ 142 h 166"/>
              <a:gd name="T40" fmla="*/ 118 w 188"/>
              <a:gd name="T41" fmla="*/ 142 h 166"/>
              <a:gd name="T42" fmla="*/ 94 w 188"/>
              <a:gd name="T43" fmla="*/ 166 h 166"/>
              <a:gd name="T44" fmla="*/ 70 w 188"/>
              <a:gd name="T45" fmla="*/ 142 h 166"/>
              <a:gd name="T46" fmla="*/ 143 w 188"/>
              <a:gd name="T47" fmla="*/ 79 h 166"/>
              <a:gd name="T48" fmla="*/ 171 w 188"/>
              <a:gd name="T49" fmla="*/ 130 h 166"/>
              <a:gd name="T50" fmla="*/ 95 w 188"/>
              <a:gd name="T51" fmla="*/ 157 h 166"/>
              <a:gd name="T52" fmla="*/ 94 w 188"/>
              <a:gd name="T53" fmla="*/ 156 h 166"/>
              <a:gd name="T54" fmla="*/ 81 w 188"/>
              <a:gd name="T55" fmla="*/ 142 h 166"/>
              <a:gd name="T56" fmla="*/ 79 w 188"/>
              <a:gd name="T57" fmla="*/ 141 h 166"/>
              <a:gd name="T58" fmla="*/ 78 w 188"/>
              <a:gd name="T59" fmla="*/ 142 h 166"/>
              <a:gd name="T60" fmla="*/ 94 w 188"/>
              <a:gd name="T61" fmla="*/ 159 h 166"/>
              <a:gd name="T62" fmla="*/ 95 w 188"/>
              <a:gd name="T6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8" h="166">
                <a:moveTo>
                  <a:pt x="186" y="15"/>
                </a:moveTo>
                <a:cubicBezTo>
                  <a:pt x="13" y="165"/>
                  <a:pt x="13" y="165"/>
                  <a:pt x="13" y="165"/>
                </a:cubicBezTo>
                <a:cubicBezTo>
                  <a:pt x="12" y="166"/>
                  <a:pt x="10" y="166"/>
                  <a:pt x="9" y="164"/>
                </a:cubicBezTo>
                <a:cubicBezTo>
                  <a:pt x="1" y="156"/>
                  <a:pt x="1" y="156"/>
                  <a:pt x="1" y="156"/>
                </a:cubicBezTo>
                <a:cubicBezTo>
                  <a:pt x="0" y="154"/>
                  <a:pt x="1" y="152"/>
                  <a:pt x="2" y="151"/>
                </a:cubicBezTo>
                <a:cubicBezTo>
                  <a:pt x="19" y="137"/>
                  <a:pt x="19" y="137"/>
                  <a:pt x="19" y="137"/>
                </a:cubicBezTo>
                <a:cubicBezTo>
                  <a:pt x="18" y="135"/>
                  <a:pt x="17" y="133"/>
                  <a:pt x="17" y="130"/>
                </a:cubicBezTo>
                <a:cubicBezTo>
                  <a:pt x="31" y="119"/>
                  <a:pt x="47" y="98"/>
                  <a:pt x="47" y="54"/>
                </a:cubicBezTo>
                <a:cubicBezTo>
                  <a:pt x="47" y="36"/>
                  <a:pt x="61" y="16"/>
                  <a:pt x="86" y="13"/>
                </a:cubicBezTo>
                <a:cubicBezTo>
                  <a:pt x="85" y="12"/>
                  <a:pt x="85" y="10"/>
                  <a:pt x="85" y="9"/>
                </a:cubicBezTo>
                <a:cubicBezTo>
                  <a:pt x="85" y="4"/>
                  <a:pt x="89" y="0"/>
                  <a:pt x="94" y="0"/>
                </a:cubicBezTo>
                <a:cubicBezTo>
                  <a:pt x="99" y="0"/>
                  <a:pt x="103" y="4"/>
                  <a:pt x="103" y="9"/>
                </a:cubicBezTo>
                <a:cubicBezTo>
                  <a:pt x="103" y="10"/>
                  <a:pt x="103" y="12"/>
                  <a:pt x="102" y="13"/>
                </a:cubicBezTo>
                <a:cubicBezTo>
                  <a:pt x="118" y="15"/>
                  <a:pt x="130" y="24"/>
                  <a:pt x="136" y="35"/>
                </a:cubicBezTo>
                <a:cubicBezTo>
                  <a:pt x="175" y="1"/>
                  <a:pt x="175" y="1"/>
                  <a:pt x="175" y="1"/>
                </a:cubicBezTo>
                <a:cubicBezTo>
                  <a:pt x="176" y="0"/>
                  <a:pt x="178" y="0"/>
                  <a:pt x="179" y="2"/>
                </a:cubicBezTo>
                <a:cubicBezTo>
                  <a:pt x="187" y="11"/>
                  <a:pt x="187" y="11"/>
                  <a:pt x="187" y="11"/>
                </a:cubicBezTo>
                <a:cubicBezTo>
                  <a:pt x="188" y="12"/>
                  <a:pt x="188" y="14"/>
                  <a:pt x="186" y="15"/>
                </a:cubicBezTo>
                <a:close/>
                <a:moveTo>
                  <a:pt x="171" y="130"/>
                </a:moveTo>
                <a:cubicBezTo>
                  <a:pt x="171" y="137"/>
                  <a:pt x="166" y="142"/>
                  <a:pt x="159" y="142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18" y="155"/>
                  <a:pt x="107" y="166"/>
                  <a:pt x="94" y="166"/>
                </a:cubicBezTo>
                <a:cubicBezTo>
                  <a:pt x="81" y="166"/>
                  <a:pt x="70" y="155"/>
                  <a:pt x="70" y="142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8" y="107"/>
                  <a:pt x="160" y="121"/>
                  <a:pt x="171" y="130"/>
                </a:cubicBezTo>
                <a:close/>
                <a:moveTo>
                  <a:pt x="95" y="157"/>
                </a:moveTo>
                <a:cubicBezTo>
                  <a:pt x="95" y="156"/>
                  <a:pt x="95" y="156"/>
                  <a:pt x="94" y="156"/>
                </a:cubicBezTo>
                <a:cubicBezTo>
                  <a:pt x="87" y="156"/>
                  <a:pt x="81" y="150"/>
                  <a:pt x="81" y="142"/>
                </a:cubicBezTo>
                <a:cubicBezTo>
                  <a:pt x="81" y="141"/>
                  <a:pt x="80" y="141"/>
                  <a:pt x="79" y="141"/>
                </a:cubicBezTo>
                <a:cubicBezTo>
                  <a:pt x="78" y="141"/>
                  <a:pt x="78" y="141"/>
                  <a:pt x="78" y="142"/>
                </a:cubicBezTo>
                <a:cubicBezTo>
                  <a:pt x="78" y="151"/>
                  <a:pt x="85" y="159"/>
                  <a:pt x="94" y="159"/>
                </a:cubicBezTo>
                <a:cubicBezTo>
                  <a:pt x="95" y="159"/>
                  <a:pt x="95" y="158"/>
                  <a:pt x="95" y="1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0" name="Freeform 212"/>
          <p:cNvSpPr>
            <a:spLocks noEditPoints="1"/>
          </p:cNvSpPr>
          <p:nvPr/>
        </p:nvSpPr>
        <p:spPr bwMode="auto">
          <a:xfrm>
            <a:off x="2612745" y="3203807"/>
            <a:ext cx="171405" cy="164264"/>
          </a:xfrm>
          <a:custGeom>
            <a:avLst/>
            <a:gdLst>
              <a:gd name="T0" fmla="*/ 38 w 148"/>
              <a:gd name="T1" fmla="*/ 77 h 142"/>
              <a:gd name="T2" fmla="*/ 32 w 148"/>
              <a:gd name="T3" fmla="*/ 83 h 142"/>
              <a:gd name="T4" fmla="*/ 6 w 148"/>
              <a:gd name="T5" fmla="*/ 83 h 142"/>
              <a:gd name="T6" fmla="*/ 0 w 148"/>
              <a:gd name="T7" fmla="*/ 77 h 142"/>
              <a:gd name="T8" fmla="*/ 0 w 148"/>
              <a:gd name="T9" fmla="*/ 18 h 142"/>
              <a:gd name="T10" fmla="*/ 6 w 148"/>
              <a:gd name="T11" fmla="*/ 12 h 142"/>
              <a:gd name="T12" fmla="*/ 32 w 148"/>
              <a:gd name="T13" fmla="*/ 12 h 142"/>
              <a:gd name="T14" fmla="*/ 38 w 148"/>
              <a:gd name="T15" fmla="*/ 18 h 142"/>
              <a:gd name="T16" fmla="*/ 38 w 148"/>
              <a:gd name="T17" fmla="*/ 77 h 142"/>
              <a:gd name="T18" fmla="*/ 23 w 148"/>
              <a:gd name="T19" fmla="*/ 30 h 142"/>
              <a:gd name="T20" fmla="*/ 17 w 148"/>
              <a:gd name="T21" fmla="*/ 24 h 142"/>
              <a:gd name="T22" fmla="*/ 11 w 148"/>
              <a:gd name="T23" fmla="*/ 30 h 142"/>
              <a:gd name="T24" fmla="*/ 17 w 148"/>
              <a:gd name="T25" fmla="*/ 35 h 142"/>
              <a:gd name="T26" fmla="*/ 23 w 148"/>
              <a:gd name="T27" fmla="*/ 30 h 142"/>
              <a:gd name="T28" fmla="*/ 142 w 148"/>
              <a:gd name="T29" fmla="*/ 63 h 142"/>
              <a:gd name="T30" fmla="*/ 144 w 148"/>
              <a:gd name="T31" fmla="*/ 56 h 142"/>
              <a:gd name="T32" fmla="*/ 140 w 148"/>
              <a:gd name="T33" fmla="*/ 43 h 142"/>
              <a:gd name="T34" fmla="*/ 140 w 148"/>
              <a:gd name="T35" fmla="*/ 33 h 142"/>
              <a:gd name="T36" fmla="*/ 135 w 148"/>
              <a:gd name="T37" fmla="*/ 24 h 142"/>
              <a:gd name="T38" fmla="*/ 130 w 148"/>
              <a:gd name="T39" fmla="*/ 7 h 142"/>
              <a:gd name="T40" fmla="*/ 112 w 148"/>
              <a:gd name="T41" fmla="*/ 0 h 142"/>
              <a:gd name="T42" fmla="*/ 109 w 148"/>
              <a:gd name="T43" fmla="*/ 0 h 142"/>
              <a:gd name="T44" fmla="*/ 102 w 148"/>
              <a:gd name="T45" fmla="*/ 0 h 142"/>
              <a:gd name="T46" fmla="*/ 100 w 148"/>
              <a:gd name="T47" fmla="*/ 0 h 142"/>
              <a:gd name="T48" fmla="*/ 65 w 148"/>
              <a:gd name="T49" fmla="*/ 8 h 142"/>
              <a:gd name="T50" fmla="*/ 50 w 148"/>
              <a:gd name="T51" fmla="*/ 12 h 142"/>
              <a:gd name="T52" fmla="*/ 44 w 148"/>
              <a:gd name="T53" fmla="*/ 18 h 142"/>
              <a:gd name="T54" fmla="*/ 44 w 148"/>
              <a:gd name="T55" fmla="*/ 77 h 142"/>
              <a:gd name="T56" fmla="*/ 50 w 148"/>
              <a:gd name="T57" fmla="*/ 83 h 142"/>
              <a:gd name="T58" fmla="*/ 66 w 148"/>
              <a:gd name="T59" fmla="*/ 99 h 142"/>
              <a:gd name="T60" fmla="*/ 75 w 148"/>
              <a:gd name="T61" fmla="*/ 111 h 142"/>
              <a:gd name="T62" fmla="*/ 81 w 148"/>
              <a:gd name="T63" fmla="*/ 125 h 142"/>
              <a:gd name="T64" fmla="*/ 87 w 148"/>
              <a:gd name="T65" fmla="*/ 140 h 142"/>
              <a:gd name="T66" fmla="*/ 91 w 148"/>
              <a:gd name="T67" fmla="*/ 142 h 142"/>
              <a:gd name="T68" fmla="*/ 112 w 148"/>
              <a:gd name="T69" fmla="*/ 118 h 142"/>
              <a:gd name="T70" fmla="*/ 107 w 148"/>
              <a:gd name="T71" fmla="*/ 100 h 142"/>
              <a:gd name="T72" fmla="*/ 104 w 148"/>
              <a:gd name="T73" fmla="*/ 95 h 142"/>
              <a:gd name="T74" fmla="*/ 130 w 148"/>
              <a:gd name="T75" fmla="*/ 95 h 142"/>
              <a:gd name="T76" fmla="*/ 148 w 148"/>
              <a:gd name="T77" fmla="*/ 77 h 142"/>
              <a:gd name="T78" fmla="*/ 142 w 148"/>
              <a:gd name="T79" fmla="*/ 6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8" h="142">
                <a:moveTo>
                  <a:pt x="38" y="77"/>
                </a:moveTo>
                <a:cubicBezTo>
                  <a:pt x="38" y="80"/>
                  <a:pt x="35" y="83"/>
                  <a:pt x="32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2" y="83"/>
                  <a:pt x="0" y="80"/>
                  <a:pt x="0" y="77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2" y="12"/>
                  <a:pt x="6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5" y="12"/>
                  <a:pt x="38" y="14"/>
                  <a:pt x="38" y="18"/>
                </a:cubicBezTo>
                <a:lnTo>
                  <a:pt x="38" y="77"/>
                </a:lnTo>
                <a:close/>
                <a:moveTo>
                  <a:pt x="23" y="30"/>
                </a:moveTo>
                <a:cubicBezTo>
                  <a:pt x="23" y="26"/>
                  <a:pt x="21" y="24"/>
                  <a:pt x="17" y="24"/>
                </a:cubicBezTo>
                <a:cubicBezTo>
                  <a:pt x="14" y="24"/>
                  <a:pt x="11" y="26"/>
                  <a:pt x="11" y="30"/>
                </a:cubicBezTo>
                <a:cubicBezTo>
                  <a:pt x="11" y="33"/>
                  <a:pt x="14" y="35"/>
                  <a:pt x="17" y="35"/>
                </a:cubicBezTo>
                <a:cubicBezTo>
                  <a:pt x="21" y="35"/>
                  <a:pt x="23" y="33"/>
                  <a:pt x="23" y="30"/>
                </a:cubicBezTo>
                <a:close/>
                <a:moveTo>
                  <a:pt x="142" y="63"/>
                </a:moveTo>
                <a:cubicBezTo>
                  <a:pt x="143" y="60"/>
                  <a:pt x="144" y="57"/>
                  <a:pt x="144" y="56"/>
                </a:cubicBezTo>
                <a:cubicBezTo>
                  <a:pt x="144" y="51"/>
                  <a:pt x="143" y="47"/>
                  <a:pt x="140" y="43"/>
                </a:cubicBezTo>
                <a:cubicBezTo>
                  <a:pt x="141" y="40"/>
                  <a:pt x="141" y="36"/>
                  <a:pt x="140" y="33"/>
                </a:cubicBezTo>
                <a:cubicBezTo>
                  <a:pt x="139" y="29"/>
                  <a:pt x="137" y="26"/>
                  <a:pt x="135" y="24"/>
                </a:cubicBezTo>
                <a:cubicBezTo>
                  <a:pt x="135" y="17"/>
                  <a:pt x="134" y="11"/>
                  <a:pt x="130" y="7"/>
                </a:cubicBezTo>
                <a:cubicBezTo>
                  <a:pt x="126" y="2"/>
                  <a:pt x="120" y="0"/>
                  <a:pt x="112" y="0"/>
                </a:cubicBezTo>
                <a:cubicBezTo>
                  <a:pt x="112" y="0"/>
                  <a:pt x="110" y="0"/>
                  <a:pt x="10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87" y="0"/>
                  <a:pt x="75" y="4"/>
                  <a:pt x="65" y="8"/>
                </a:cubicBezTo>
                <a:cubicBezTo>
                  <a:pt x="59" y="10"/>
                  <a:pt x="53" y="12"/>
                  <a:pt x="50" y="12"/>
                </a:cubicBezTo>
                <a:cubicBezTo>
                  <a:pt x="47" y="12"/>
                  <a:pt x="44" y="14"/>
                  <a:pt x="44" y="18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80"/>
                  <a:pt x="47" y="83"/>
                  <a:pt x="50" y="83"/>
                </a:cubicBezTo>
                <a:cubicBezTo>
                  <a:pt x="53" y="83"/>
                  <a:pt x="62" y="94"/>
                  <a:pt x="66" y="99"/>
                </a:cubicBezTo>
                <a:cubicBezTo>
                  <a:pt x="69" y="104"/>
                  <a:pt x="72" y="108"/>
                  <a:pt x="75" y="111"/>
                </a:cubicBezTo>
                <a:cubicBezTo>
                  <a:pt x="79" y="114"/>
                  <a:pt x="80" y="120"/>
                  <a:pt x="81" y="125"/>
                </a:cubicBezTo>
                <a:cubicBezTo>
                  <a:pt x="82" y="131"/>
                  <a:pt x="83" y="136"/>
                  <a:pt x="87" y="140"/>
                </a:cubicBezTo>
                <a:cubicBezTo>
                  <a:pt x="88" y="141"/>
                  <a:pt x="90" y="142"/>
                  <a:pt x="91" y="142"/>
                </a:cubicBezTo>
                <a:cubicBezTo>
                  <a:pt x="112" y="142"/>
                  <a:pt x="112" y="125"/>
                  <a:pt x="112" y="118"/>
                </a:cubicBezTo>
                <a:cubicBezTo>
                  <a:pt x="112" y="111"/>
                  <a:pt x="109" y="105"/>
                  <a:pt x="107" y="100"/>
                </a:cubicBezTo>
                <a:cubicBezTo>
                  <a:pt x="106" y="98"/>
                  <a:pt x="105" y="98"/>
                  <a:pt x="104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9" y="95"/>
                  <a:pt x="147" y="86"/>
                  <a:pt x="148" y="77"/>
                </a:cubicBezTo>
                <a:cubicBezTo>
                  <a:pt x="148" y="72"/>
                  <a:pt x="146" y="67"/>
                  <a:pt x="142" y="6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1" name="Freeform 213"/>
          <p:cNvSpPr>
            <a:spLocks noEditPoints="1"/>
          </p:cNvSpPr>
          <p:nvPr/>
        </p:nvSpPr>
        <p:spPr bwMode="auto">
          <a:xfrm>
            <a:off x="2834144" y="3189524"/>
            <a:ext cx="164264" cy="178547"/>
          </a:xfrm>
          <a:custGeom>
            <a:avLst/>
            <a:gdLst>
              <a:gd name="T0" fmla="*/ 118 w 142"/>
              <a:gd name="T1" fmla="*/ 107 h 154"/>
              <a:gd name="T2" fmla="*/ 102 w 142"/>
              <a:gd name="T3" fmla="*/ 107 h 154"/>
              <a:gd name="T4" fmla="*/ 107 w 142"/>
              <a:gd name="T5" fmla="*/ 124 h 154"/>
              <a:gd name="T6" fmla="*/ 103 w 142"/>
              <a:gd name="T7" fmla="*/ 142 h 154"/>
              <a:gd name="T8" fmla="*/ 80 w 142"/>
              <a:gd name="T9" fmla="*/ 154 h 154"/>
              <a:gd name="T10" fmla="*/ 72 w 142"/>
              <a:gd name="T11" fmla="*/ 150 h 154"/>
              <a:gd name="T12" fmla="*/ 60 w 142"/>
              <a:gd name="T13" fmla="*/ 121 h 154"/>
              <a:gd name="T14" fmla="*/ 50 w 142"/>
              <a:gd name="T15" fmla="*/ 109 h 154"/>
              <a:gd name="T16" fmla="*/ 37 w 142"/>
              <a:gd name="T17" fmla="*/ 95 h 154"/>
              <a:gd name="T18" fmla="*/ 12 w 142"/>
              <a:gd name="T19" fmla="*/ 95 h 154"/>
              <a:gd name="T20" fmla="*/ 0 w 142"/>
              <a:gd name="T21" fmla="*/ 83 h 154"/>
              <a:gd name="T22" fmla="*/ 0 w 142"/>
              <a:gd name="T23" fmla="*/ 24 h 154"/>
              <a:gd name="T24" fmla="*/ 12 w 142"/>
              <a:gd name="T25" fmla="*/ 12 h 154"/>
              <a:gd name="T26" fmla="*/ 39 w 142"/>
              <a:gd name="T27" fmla="*/ 12 h 154"/>
              <a:gd name="T28" fmla="*/ 51 w 142"/>
              <a:gd name="T29" fmla="*/ 8 h 154"/>
              <a:gd name="T30" fmla="*/ 90 w 142"/>
              <a:gd name="T31" fmla="*/ 0 h 154"/>
              <a:gd name="T32" fmla="*/ 101 w 142"/>
              <a:gd name="T33" fmla="*/ 0 h 154"/>
              <a:gd name="T34" fmla="*/ 130 w 142"/>
              <a:gd name="T35" fmla="*/ 27 h 154"/>
              <a:gd name="T36" fmla="*/ 130 w 142"/>
              <a:gd name="T37" fmla="*/ 28 h 154"/>
              <a:gd name="T38" fmla="*/ 135 w 142"/>
              <a:gd name="T39" fmla="*/ 44 h 154"/>
              <a:gd name="T40" fmla="*/ 135 w 142"/>
              <a:gd name="T41" fmla="*/ 48 h 154"/>
              <a:gd name="T42" fmla="*/ 138 w 142"/>
              <a:gd name="T43" fmla="*/ 62 h 154"/>
              <a:gd name="T44" fmla="*/ 138 w 142"/>
              <a:gd name="T45" fmla="*/ 68 h 154"/>
              <a:gd name="T46" fmla="*/ 142 w 142"/>
              <a:gd name="T47" fmla="*/ 83 h 154"/>
              <a:gd name="T48" fmla="*/ 118 w 142"/>
              <a:gd name="T49" fmla="*/ 107 h 154"/>
              <a:gd name="T50" fmla="*/ 18 w 142"/>
              <a:gd name="T51" fmla="*/ 24 h 154"/>
              <a:gd name="T52" fmla="*/ 12 w 142"/>
              <a:gd name="T53" fmla="*/ 30 h 154"/>
              <a:gd name="T54" fmla="*/ 18 w 142"/>
              <a:gd name="T55" fmla="*/ 36 h 154"/>
              <a:gd name="T56" fmla="*/ 24 w 142"/>
              <a:gd name="T57" fmla="*/ 30 h 154"/>
              <a:gd name="T58" fmla="*/ 18 w 142"/>
              <a:gd name="T59" fmla="*/ 24 h 154"/>
              <a:gd name="T60" fmla="*/ 123 w 142"/>
              <a:gd name="T61" fmla="*/ 71 h 154"/>
              <a:gd name="T62" fmla="*/ 127 w 142"/>
              <a:gd name="T63" fmla="*/ 62 h 154"/>
              <a:gd name="T64" fmla="*/ 122 w 142"/>
              <a:gd name="T65" fmla="*/ 51 h 154"/>
              <a:gd name="T66" fmla="*/ 123 w 142"/>
              <a:gd name="T67" fmla="*/ 44 h 154"/>
              <a:gd name="T68" fmla="*/ 117 w 142"/>
              <a:gd name="T69" fmla="*/ 33 h 154"/>
              <a:gd name="T70" fmla="*/ 118 w 142"/>
              <a:gd name="T71" fmla="*/ 27 h 154"/>
              <a:gd name="T72" fmla="*/ 101 w 142"/>
              <a:gd name="T73" fmla="*/ 12 h 154"/>
              <a:gd name="T74" fmla="*/ 89 w 142"/>
              <a:gd name="T75" fmla="*/ 12 h 154"/>
              <a:gd name="T76" fmla="*/ 57 w 142"/>
              <a:gd name="T77" fmla="*/ 19 h 154"/>
              <a:gd name="T78" fmla="*/ 39 w 142"/>
              <a:gd name="T79" fmla="*/ 24 h 154"/>
              <a:gd name="T80" fmla="*/ 36 w 142"/>
              <a:gd name="T81" fmla="*/ 24 h 154"/>
              <a:gd name="T82" fmla="*/ 36 w 142"/>
              <a:gd name="T83" fmla="*/ 83 h 154"/>
              <a:gd name="T84" fmla="*/ 39 w 142"/>
              <a:gd name="T85" fmla="*/ 83 h 154"/>
              <a:gd name="T86" fmla="*/ 61 w 142"/>
              <a:gd name="T87" fmla="*/ 104 h 154"/>
              <a:gd name="T88" fmla="*/ 68 w 142"/>
              <a:gd name="T89" fmla="*/ 112 h 154"/>
              <a:gd name="T90" fmla="*/ 80 w 142"/>
              <a:gd name="T91" fmla="*/ 142 h 154"/>
              <a:gd name="T92" fmla="*/ 95 w 142"/>
              <a:gd name="T93" fmla="*/ 124 h 154"/>
              <a:gd name="T94" fmla="*/ 86 w 142"/>
              <a:gd name="T95" fmla="*/ 95 h 154"/>
              <a:gd name="T96" fmla="*/ 118 w 142"/>
              <a:gd name="T97" fmla="*/ 95 h 154"/>
              <a:gd name="T98" fmla="*/ 130 w 142"/>
              <a:gd name="T99" fmla="*/ 83 h 154"/>
              <a:gd name="T100" fmla="*/ 123 w 142"/>
              <a:gd name="T101" fmla="*/ 7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2" h="154">
                <a:moveTo>
                  <a:pt x="118" y="107"/>
                </a:moveTo>
                <a:cubicBezTo>
                  <a:pt x="102" y="107"/>
                  <a:pt x="102" y="107"/>
                  <a:pt x="102" y="107"/>
                </a:cubicBezTo>
                <a:cubicBezTo>
                  <a:pt x="105" y="112"/>
                  <a:pt x="107" y="118"/>
                  <a:pt x="107" y="124"/>
                </a:cubicBezTo>
                <a:cubicBezTo>
                  <a:pt x="107" y="130"/>
                  <a:pt x="106" y="136"/>
                  <a:pt x="103" y="142"/>
                </a:cubicBezTo>
                <a:cubicBezTo>
                  <a:pt x="99" y="150"/>
                  <a:pt x="90" y="154"/>
                  <a:pt x="80" y="154"/>
                </a:cubicBezTo>
                <a:cubicBezTo>
                  <a:pt x="77" y="154"/>
                  <a:pt x="74" y="153"/>
                  <a:pt x="72" y="150"/>
                </a:cubicBezTo>
                <a:cubicBezTo>
                  <a:pt x="62" y="141"/>
                  <a:pt x="65" y="127"/>
                  <a:pt x="60" y="121"/>
                </a:cubicBezTo>
                <a:cubicBezTo>
                  <a:pt x="56" y="117"/>
                  <a:pt x="53" y="113"/>
                  <a:pt x="50" y="109"/>
                </a:cubicBezTo>
                <a:cubicBezTo>
                  <a:pt x="47" y="105"/>
                  <a:pt x="41" y="97"/>
                  <a:pt x="37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5" y="95"/>
                  <a:pt x="0" y="89"/>
                  <a:pt x="0" y="8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7"/>
                  <a:pt x="5" y="12"/>
                  <a:pt x="12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41" y="12"/>
                  <a:pt x="49" y="9"/>
                  <a:pt x="51" y="8"/>
                </a:cubicBezTo>
                <a:cubicBezTo>
                  <a:pt x="65" y="4"/>
                  <a:pt x="76" y="0"/>
                  <a:pt x="90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18" y="0"/>
                  <a:pt x="130" y="10"/>
                  <a:pt x="130" y="27"/>
                </a:cubicBezTo>
                <a:cubicBezTo>
                  <a:pt x="130" y="28"/>
                  <a:pt x="130" y="28"/>
                  <a:pt x="130" y="28"/>
                </a:cubicBezTo>
                <a:cubicBezTo>
                  <a:pt x="133" y="32"/>
                  <a:pt x="135" y="38"/>
                  <a:pt x="135" y="44"/>
                </a:cubicBezTo>
                <a:cubicBezTo>
                  <a:pt x="135" y="46"/>
                  <a:pt x="135" y="47"/>
                  <a:pt x="135" y="48"/>
                </a:cubicBezTo>
                <a:cubicBezTo>
                  <a:pt x="137" y="52"/>
                  <a:pt x="138" y="57"/>
                  <a:pt x="138" y="62"/>
                </a:cubicBezTo>
                <a:cubicBezTo>
                  <a:pt x="138" y="64"/>
                  <a:pt x="138" y="66"/>
                  <a:pt x="138" y="68"/>
                </a:cubicBezTo>
                <a:cubicBezTo>
                  <a:pt x="141" y="72"/>
                  <a:pt x="142" y="78"/>
                  <a:pt x="142" y="83"/>
                </a:cubicBezTo>
                <a:cubicBezTo>
                  <a:pt x="142" y="96"/>
                  <a:pt x="131" y="107"/>
                  <a:pt x="118" y="107"/>
                </a:cubicBezTo>
                <a:close/>
                <a:moveTo>
                  <a:pt x="18" y="24"/>
                </a:moveTo>
                <a:cubicBezTo>
                  <a:pt x="15" y="24"/>
                  <a:pt x="12" y="26"/>
                  <a:pt x="12" y="30"/>
                </a:cubicBezTo>
                <a:cubicBezTo>
                  <a:pt x="12" y="33"/>
                  <a:pt x="15" y="36"/>
                  <a:pt x="18" y="36"/>
                </a:cubicBezTo>
                <a:cubicBezTo>
                  <a:pt x="21" y="36"/>
                  <a:pt x="24" y="33"/>
                  <a:pt x="24" y="30"/>
                </a:cubicBezTo>
                <a:cubicBezTo>
                  <a:pt x="24" y="26"/>
                  <a:pt x="21" y="24"/>
                  <a:pt x="18" y="24"/>
                </a:cubicBezTo>
                <a:close/>
                <a:moveTo>
                  <a:pt x="123" y="71"/>
                </a:moveTo>
                <a:cubicBezTo>
                  <a:pt x="125" y="69"/>
                  <a:pt x="127" y="65"/>
                  <a:pt x="127" y="62"/>
                </a:cubicBezTo>
                <a:cubicBezTo>
                  <a:pt x="127" y="57"/>
                  <a:pt x="125" y="54"/>
                  <a:pt x="122" y="51"/>
                </a:cubicBezTo>
                <a:cubicBezTo>
                  <a:pt x="123" y="49"/>
                  <a:pt x="123" y="46"/>
                  <a:pt x="123" y="44"/>
                </a:cubicBezTo>
                <a:cubicBezTo>
                  <a:pt x="123" y="40"/>
                  <a:pt x="121" y="35"/>
                  <a:pt x="117" y="33"/>
                </a:cubicBezTo>
                <a:cubicBezTo>
                  <a:pt x="118" y="31"/>
                  <a:pt x="118" y="29"/>
                  <a:pt x="118" y="27"/>
                </a:cubicBezTo>
                <a:cubicBezTo>
                  <a:pt x="118" y="17"/>
                  <a:pt x="111" y="12"/>
                  <a:pt x="101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78" y="12"/>
                  <a:pt x="67" y="15"/>
                  <a:pt x="57" y="19"/>
                </a:cubicBezTo>
                <a:cubicBezTo>
                  <a:pt x="52" y="20"/>
                  <a:pt x="44" y="24"/>
                  <a:pt x="39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83"/>
                  <a:pt x="36" y="83"/>
                  <a:pt x="36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6" y="83"/>
                  <a:pt x="57" y="99"/>
                  <a:pt x="61" y="104"/>
                </a:cubicBezTo>
                <a:cubicBezTo>
                  <a:pt x="63" y="107"/>
                  <a:pt x="66" y="110"/>
                  <a:pt x="68" y="112"/>
                </a:cubicBezTo>
                <a:cubicBezTo>
                  <a:pt x="77" y="122"/>
                  <a:pt x="74" y="136"/>
                  <a:pt x="80" y="142"/>
                </a:cubicBezTo>
                <a:cubicBezTo>
                  <a:pt x="93" y="142"/>
                  <a:pt x="95" y="135"/>
                  <a:pt x="95" y="124"/>
                </a:cubicBezTo>
                <a:cubicBezTo>
                  <a:pt x="95" y="113"/>
                  <a:pt x="86" y="106"/>
                  <a:pt x="86" y="95"/>
                </a:cubicBezTo>
                <a:cubicBezTo>
                  <a:pt x="118" y="95"/>
                  <a:pt x="118" y="95"/>
                  <a:pt x="118" y="95"/>
                </a:cubicBezTo>
                <a:cubicBezTo>
                  <a:pt x="125" y="95"/>
                  <a:pt x="130" y="89"/>
                  <a:pt x="130" y="83"/>
                </a:cubicBezTo>
                <a:cubicBezTo>
                  <a:pt x="130" y="80"/>
                  <a:pt x="128" y="71"/>
                  <a:pt x="123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2" name="Freeform 214"/>
          <p:cNvSpPr>
            <a:spLocks noEditPoints="1"/>
          </p:cNvSpPr>
          <p:nvPr/>
        </p:nvSpPr>
        <p:spPr bwMode="auto">
          <a:xfrm>
            <a:off x="3041260" y="3176431"/>
            <a:ext cx="165454" cy="178547"/>
          </a:xfrm>
          <a:custGeom>
            <a:avLst/>
            <a:gdLst>
              <a:gd name="T0" fmla="*/ 137 w 142"/>
              <a:gd name="T1" fmla="*/ 86 h 154"/>
              <a:gd name="T2" fmla="*/ 138 w 142"/>
              <a:gd name="T3" fmla="*/ 93 h 154"/>
              <a:gd name="T4" fmla="*/ 134 w 142"/>
              <a:gd name="T5" fmla="*/ 106 h 154"/>
              <a:gd name="T6" fmla="*/ 135 w 142"/>
              <a:gd name="T7" fmla="*/ 110 h 154"/>
              <a:gd name="T8" fmla="*/ 129 w 142"/>
              <a:gd name="T9" fmla="*/ 126 h 154"/>
              <a:gd name="T10" fmla="*/ 100 w 142"/>
              <a:gd name="T11" fmla="*/ 154 h 154"/>
              <a:gd name="T12" fmla="*/ 97 w 142"/>
              <a:gd name="T13" fmla="*/ 154 h 154"/>
              <a:gd name="T14" fmla="*/ 88 w 142"/>
              <a:gd name="T15" fmla="*/ 154 h 154"/>
              <a:gd name="T16" fmla="*/ 51 w 142"/>
              <a:gd name="T17" fmla="*/ 146 h 154"/>
              <a:gd name="T18" fmla="*/ 38 w 142"/>
              <a:gd name="T19" fmla="*/ 142 h 154"/>
              <a:gd name="T20" fmla="*/ 11 w 142"/>
              <a:gd name="T21" fmla="*/ 142 h 154"/>
              <a:gd name="T22" fmla="*/ 0 w 142"/>
              <a:gd name="T23" fmla="*/ 130 h 154"/>
              <a:gd name="T24" fmla="*/ 0 w 142"/>
              <a:gd name="T25" fmla="*/ 71 h 154"/>
              <a:gd name="T26" fmla="*/ 11 w 142"/>
              <a:gd name="T27" fmla="*/ 59 h 154"/>
              <a:gd name="T28" fmla="*/ 37 w 142"/>
              <a:gd name="T29" fmla="*/ 59 h 154"/>
              <a:gd name="T30" fmla="*/ 49 w 142"/>
              <a:gd name="T31" fmla="*/ 45 h 154"/>
              <a:gd name="T32" fmla="*/ 59 w 142"/>
              <a:gd name="T33" fmla="*/ 33 h 154"/>
              <a:gd name="T34" fmla="*/ 71 w 142"/>
              <a:gd name="T35" fmla="*/ 4 h 154"/>
              <a:gd name="T36" fmla="*/ 80 w 142"/>
              <a:gd name="T37" fmla="*/ 0 h 154"/>
              <a:gd name="T38" fmla="*/ 103 w 142"/>
              <a:gd name="T39" fmla="*/ 13 h 154"/>
              <a:gd name="T40" fmla="*/ 106 w 142"/>
              <a:gd name="T41" fmla="*/ 30 h 154"/>
              <a:gd name="T42" fmla="*/ 102 w 142"/>
              <a:gd name="T43" fmla="*/ 48 h 154"/>
              <a:gd name="T44" fmla="*/ 118 w 142"/>
              <a:gd name="T45" fmla="*/ 48 h 154"/>
              <a:gd name="T46" fmla="*/ 142 w 142"/>
              <a:gd name="T47" fmla="*/ 71 h 154"/>
              <a:gd name="T48" fmla="*/ 137 w 142"/>
              <a:gd name="T49" fmla="*/ 86 h 154"/>
              <a:gd name="T50" fmla="*/ 17 w 142"/>
              <a:gd name="T51" fmla="*/ 119 h 154"/>
              <a:gd name="T52" fmla="*/ 11 w 142"/>
              <a:gd name="T53" fmla="*/ 124 h 154"/>
              <a:gd name="T54" fmla="*/ 17 w 142"/>
              <a:gd name="T55" fmla="*/ 130 h 154"/>
              <a:gd name="T56" fmla="*/ 23 w 142"/>
              <a:gd name="T57" fmla="*/ 124 h 154"/>
              <a:gd name="T58" fmla="*/ 17 w 142"/>
              <a:gd name="T59" fmla="*/ 119 h 154"/>
              <a:gd name="T60" fmla="*/ 118 w 142"/>
              <a:gd name="T61" fmla="*/ 59 h 154"/>
              <a:gd name="T62" fmla="*/ 85 w 142"/>
              <a:gd name="T63" fmla="*/ 59 h 154"/>
              <a:gd name="T64" fmla="*/ 94 w 142"/>
              <a:gd name="T65" fmla="*/ 30 h 154"/>
              <a:gd name="T66" fmla="*/ 80 w 142"/>
              <a:gd name="T67" fmla="*/ 12 h 154"/>
              <a:gd name="T68" fmla="*/ 68 w 142"/>
              <a:gd name="T69" fmla="*/ 42 h 154"/>
              <a:gd name="T70" fmla="*/ 61 w 142"/>
              <a:gd name="T71" fmla="*/ 50 h 154"/>
              <a:gd name="T72" fmla="*/ 38 w 142"/>
              <a:gd name="T73" fmla="*/ 71 h 154"/>
              <a:gd name="T74" fmla="*/ 35 w 142"/>
              <a:gd name="T75" fmla="*/ 71 h 154"/>
              <a:gd name="T76" fmla="*/ 35 w 142"/>
              <a:gd name="T77" fmla="*/ 130 h 154"/>
              <a:gd name="T78" fmla="*/ 38 w 142"/>
              <a:gd name="T79" fmla="*/ 130 h 154"/>
              <a:gd name="T80" fmla="*/ 57 w 142"/>
              <a:gd name="T81" fmla="*/ 135 h 154"/>
              <a:gd name="T82" fmla="*/ 88 w 142"/>
              <a:gd name="T83" fmla="*/ 142 h 154"/>
              <a:gd name="T84" fmla="*/ 100 w 142"/>
              <a:gd name="T85" fmla="*/ 142 h 154"/>
              <a:gd name="T86" fmla="*/ 117 w 142"/>
              <a:gd name="T87" fmla="*/ 127 h 154"/>
              <a:gd name="T88" fmla="*/ 117 w 142"/>
              <a:gd name="T89" fmla="*/ 122 h 154"/>
              <a:gd name="T90" fmla="*/ 123 w 142"/>
              <a:gd name="T91" fmla="*/ 110 h 154"/>
              <a:gd name="T92" fmla="*/ 121 w 142"/>
              <a:gd name="T93" fmla="*/ 104 h 154"/>
              <a:gd name="T94" fmla="*/ 126 w 142"/>
              <a:gd name="T95" fmla="*/ 93 h 154"/>
              <a:gd name="T96" fmla="*/ 123 w 142"/>
              <a:gd name="T97" fmla="*/ 83 h 154"/>
              <a:gd name="T98" fmla="*/ 130 w 142"/>
              <a:gd name="T99" fmla="*/ 71 h 154"/>
              <a:gd name="T100" fmla="*/ 118 w 142"/>
              <a:gd name="T101" fmla="*/ 5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2" h="154">
                <a:moveTo>
                  <a:pt x="137" y="86"/>
                </a:moveTo>
                <a:cubicBezTo>
                  <a:pt x="138" y="88"/>
                  <a:pt x="138" y="90"/>
                  <a:pt x="138" y="93"/>
                </a:cubicBezTo>
                <a:cubicBezTo>
                  <a:pt x="138" y="97"/>
                  <a:pt x="137" y="102"/>
                  <a:pt x="134" y="106"/>
                </a:cubicBezTo>
                <a:cubicBezTo>
                  <a:pt x="135" y="107"/>
                  <a:pt x="135" y="109"/>
                  <a:pt x="135" y="110"/>
                </a:cubicBezTo>
                <a:cubicBezTo>
                  <a:pt x="135" y="116"/>
                  <a:pt x="133" y="122"/>
                  <a:pt x="129" y="126"/>
                </a:cubicBezTo>
                <a:cubicBezTo>
                  <a:pt x="129" y="144"/>
                  <a:pt x="117" y="154"/>
                  <a:pt x="100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75" y="154"/>
                  <a:pt x="63" y="150"/>
                  <a:pt x="51" y="146"/>
                </a:cubicBezTo>
                <a:cubicBezTo>
                  <a:pt x="48" y="145"/>
                  <a:pt x="41" y="142"/>
                  <a:pt x="38" y="142"/>
                </a:cubicBezTo>
                <a:cubicBezTo>
                  <a:pt x="11" y="142"/>
                  <a:pt x="11" y="142"/>
                  <a:pt x="11" y="142"/>
                </a:cubicBezTo>
                <a:cubicBezTo>
                  <a:pt x="5" y="142"/>
                  <a:pt x="0" y="137"/>
                  <a:pt x="0" y="13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5"/>
                  <a:pt x="5" y="59"/>
                  <a:pt x="11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40" y="57"/>
                  <a:pt x="47" y="49"/>
                  <a:pt x="49" y="45"/>
                </a:cubicBezTo>
                <a:cubicBezTo>
                  <a:pt x="53" y="41"/>
                  <a:pt x="56" y="37"/>
                  <a:pt x="59" y="33"/>
                </a:cubicBezTo>
                <a:cubicBezTo>
                  <a:pt x="65" y="27"/>
                  <a:pt x="62" y="13"/>
                  <a:pt x="71" y="4"/>
                </a:cubicBezTo>
                <a:cubicBezTo>
                  <a:pt x="73" y="2"/>
                  <a:pt x="76" y="0"/>
                  <a:pt x="80" y="0"/>
                </a:cubicBezTo>
                <a:cubicBezTo>
                  <a:pt x="89" y="0"/>
                  <a:pt x="98" y="4"/>
                  <a:pt x="103" y="13"/>
                </a:cubicBezTo>
                <a:cubicBezTo>
                  <a:pt x="106" y="18"/>
                  <a:pt x="106" y="24"/>
                  <a:pt x="106" y="30"/>
                </a:cubicBezTo>
                <a:cubicBezTo>
                  <a:pt x="106" y="36"/>
                  <a:pt x="104" y="42"/>
                  <a:pt x="102" y="48"/>
                </a:cubicBezTo>
                <a:cubicBezTo>
                  <a:pt x="118" y="48"/>
                  <a:pt x="118" y="48"/>
                  <a:pt x="118" y="48"/>
                </a:cubicBezTo>
                <a:cubicBezTo>
                  <a:pt x="131" y="48"/>
                  <a:pt x="142" y="58"/>
                  <a:pt x="142" y="71"/>
                </a:cubicBezTo>
                <a:cubicBezTo>
                  <a:pt x="142" y="77"/>
                  <a:pt x="140" y="82"/>
                  <a:pt x="137" y="86"/>
                </a:cubicBezTo>
                <a:close/>
                <a:moveTo>
                  <a:pt x="17" y="119"/>
                </a:moveTo>
                <a:cubicBezTo>
                  <a:pt x="14" y="119"/>
                  <a:pt x="11" y="121"/>
                  <a:pt x="11" y="124"/>
                </a:cubicBezTo>
                <a:cubicBezTo>
                  <a:pt x="11" y="128"/>
                  <a:pt x="14" y="130"/>
                  <a:pt x="17" y="130"/>
                </a:cubicBezTo>
                <a:cubicBezTo>
                  <a:pt x="21" y="130"/>
                  <a:pt x="23" y="128"/>
                  <a:pt x="23" y="124"/>
                </a:cubicBezTo>
                <a:cubicBezTo>
                  <a:pt x="23" y="121"/>
                  <a:pt x="21" y="119"/>
                  <a:pt x="17" y="119"/>
                </a:cubicBezTo>
                <a:close/>
                <a:moveTo>
                  <a:pt x="118" y="59"/>
                </a:moveTo>
                <a:cubicBezTo>
                  <a:pt x="85" y="59"/>
                  <a:pt x="85" y="59"/>
                  <a:pt x="85" y="59"/>
                </a:cubicBezTo>
                <a:cubicBezTo>
                  <a:pt x="85" y="49"/>
                  <a:pt x="94" y="41"/>
                  <a:pt x="94" y="30"/>
                </a:cubicBezTo>
                <a:cubicBezTo>
                  <a:pt x="94" y="19"/>
                  <a:pt x="92" y="12"/>
                  <a:pt x="80" y="12"/>
                </a:cubicBezTo>
                <a:cubicBezTo>
                  <a:pt x="74" y="18"/>
                  <a:pt x="77" y="32"/>
                  <a:pt x="68" y="42"/>
                </a:cubicBezTo>
                <a:cubicBezTo>
                  <a:pt x="65" y="44"/>
                  <a:pt x="63" y="47"/>
                  <a:pt x="61" y="50"/>
                </a:cubicBezTo>
                <a:cubicBezTo>
                  <a:pt x="56" y="55"/>
                  <a:pt x="45" y="71"/>
                  <a:pt x="38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8" y="130"/>
                  <a:pt x="38" y="130"/>
                  <a:pt x="38" y="130"/>
                </a:cubicBezTo>
                <a:cubicBezTo>
                  <a:pt x="43" y="130"/>
                  <a:pt x="52" y="134"/>
                  <a:pt x="57" y="135"/>
                </a:cubicBezTo>
                <a:cubicBezTo>
                  <a:pt x="67" y="139"/>
                  <a:pt x="77" y="142"/>
                  <a:pt x="88" y="142"/>
                </a:cubicBezTo>
                <a:cubicBezTo>
                  <a:pt x="100" y="142"/>
                  <a:pt x="100" y="142"/>
                  <a:pt x="100" y="142"/>
                </a:cubicBezTo>
                <a:cubicBezTo>
                  <a:pt x="110" y="142"/>
                  <a:pt x="117" y="138"/>
                  <a:pt x="117" y="127"/>
                </a:cubicBezTo>
                <a:cubicBezTo>
                  <a:pt x="117" y="125"/>
                  <a:pt x="117" y="123"/>
                  <a:pt x="117" y="122"/>
                </a:cubicBezTo>
                <a:cubicBezTo>
                  <a:pt x="121" y="120"/>
                  <a:pt x="123" y="114"/>
                  <a:pt x="123" y="110"/>
                </a:cubicBezTo>
                <a:cubicBezTo>
                  <a:pt x="123" y="108"/>
                  <a:pt x="122" y="106"/>
                  <a:pt x="121" y="104"/>
                </a:cubicBezTo>
                <a:cubicBezTo>
                  <a:pt x="124" y="101"/>
                  <a:pt x="126" y="97"/>
                  <a:pt x="126" y="93"/>
                </a:cubicBezTo>
                <a:cubicBezTo>
                  <a:pt x="126" y="90"/>
                  <a:pt x="125" y="85"/>
                  <a:pt x="123" y="83"/>
                </a:cubicBezTo>
                <a:cubicBezTo>
                  <a:pt x="127" y="83"/>
                  <a:pt x="130" y="75"/>
                  <a:pt x="130" y="71"/>
                </a:cubicBezTo>
                <a:cubicBezTo>
                  <a:pt x="130" y="65"/>
                  <a:pt x="124" y="59"/>
                  <a:pt x="118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3" name="Freeform 215"/>
          <p:cNvSpPr>
            <a:spLocks noEditPoints="1"/>
          </p:cNvSpPr>
          <p:nvPr/>
        </p:nvSpPr>
        <p:spPr bwMode="auto">
          <a:xfrm>
            <a:off x="3248373" y="3189525"/>
            <a:ext cx="171405" cy="165454"/>
          </a:xfrm>
          <a:custGeom>
            <a:avLst/>
            <a:gdLst>
              <a:gd name="T0" fmla="*/ 39 w 148"/>
              <a:gd name="T1" fmla="*/ 124 h 142"/>
              <a:gd name="T2" fmla="*/ 33 w 148"/>
              <a:gd name="T3" fmla="*/ 130 h 142"/>
              <a:gd name="T4" fmla="*/ 6 w 148"/>
              <a:gd name="T5" fmla="*/ 130 h 142"/>
              <a:gd name="T6" fmla="*/ 0 w 148"/>
              <a:gd name="T7" fmla="*/ 124 h 142"/>
              <a:gd name="T8" fmla="*/ 0 w 148"/>
              <a:gd name="T9" fmla="*/ 65 h 142"/>
              <a:gd name="T10" fmla="*/ 6 w 148"/>
              <a:gd name="T11" fmla="*/ 59 h 142"/>
              <a:gd name="T12" fmla="*/ 33 w 148"/>
              <a:gd name="T13" fmla="*/ 59 h 142"/>
              <a:gd name="T14" fmla="*/ 39 w 148"/>
              <a:gd name="T15" fmla="*/ 65 h 142"/>
              <a:gd name="T16" fmla="*/ 39 w 148"/>
              <a:gd name="T17" fmla="*/ 124 h 142"/>
              <a:gd name="T18" fmla="*/ 18 w 148"/>
              <a:gd name="T19" fmla="*/ 107 h 142"/>
              <a:gd name="T20" fmla="*/ 12 w 148"/>
              <a:gd name="T21" fmla="*/ 112 h 142"/>
              <a:gd name="T22" fmla="*/ 18 w 148"/>
              <a:gd name="T23" fmla="*/ 118 h 142"/>
              <a:gd name="T24" fmla="*/ 24 w 148"/>
              <a:gd name="T25" fmla="*/ 112 h 142"/>
              <a:gd name="T26" fmla="*/ 18 w 148"/>
              <a:gd name="T27" fmla="*/ 107 h 142"/>
              <a:gd name="T28" fmla="*/ 143 w 148"/>
              <a:gd name="T29" fmla="*/ 79 h 142"/>
              <a:gd name="T30" fmla="*/ 144 w 148"/>
              <a:gd name="T31" fmla="*/ 86 h 142"/>
              <a:gd name="T32" fmla="*/ 140 w 148"/>
              <a:gd name="T33" fmla="*/ 99 h 142"/>
              <a:gd name="T34" fmla="*/ 140 w 148"/>
              <a:gd name="T35" fmla="*/ 109 h 142"/>
              <a:gd name="T36" fmla="*/ 135 w 148"/>
              <a:gd name="T37" fmla="*/ 118 h 142"/>
              <a:gd name="T38" fmla="*/ 131 w 148"/>
              <a:gd name="T39" fmla="*/ 135 h 142"/>
              <a:gd name="T40" fmla="*/ 113 w 148"/>
              <a:gd name="T41" fmla="*/ 142 h 142"/>
              <a:gd name="T42" fmla="*/ 109 w 148"/>
              <a:gd name="T43" fmla="*/ 142 h 142"/>
              <a:gd name="T44" fmla="*/ 102 w 148"/>
              <a:gd name="T45" fmla="*/ 142 h 142"/>
              <a:gd name="T46" fmla="*/ 101 w 148"/>
              <a:gd name="T47" fmla="*/ 142 h 142"/>
              <a:gd name="T48" fmla="*/ 65 w 148"/>
              <a:gd name="T49" fmla="*/ 134 h 142"/>
              <a:gd name="T50" fmla="*/ 50 w 148"/>
              <a:gd name="T51" fmla="*/ 130 h 142"/>
              <a:gd name="T52" fmla="*/ 45 w 148"/>
              <a:gd name="T53" fmla="*/ 124 h 142"/>
              <a:gd name="T54" fmla="*/ 45 w 148"/>
              <a:gd name="T55" fmla="*/ 65 h 142"/>
              <a:gd name="T56" fmla="*/ 50 w 148"/>
              <a:gd name="T57" fmla="*/ 59 h 142"/>
              <a:gd name="T58" fmla="*/ 67 w 148"/>
              <a:gd name="T59" fmla="*/ 43 h 142"/>
              <a:gd name="T60" fmla="*/ 76 w 148"/>
              <a:gd name="T61" fmla="*/ 31 h 142"/>
              <a:gd name="T62" fmla="*/ 82 w 148"/>
              <a:gd name="T63" fmla="*/ 17 h 142"/>
              <a:gd name="T64" fmla="*/ 88 w 148"/>
              <a:gd name="T65" fmla="*/ 2 h 142"/>
              <a:gd name="T66" fmla="*/ 92 w 148"/>
              <a:gd name="T67" fmla="*/ 0 h 142"/>
              <a:gd name="T68" fmla="*/ 113 w 148"/>
              <a:gd name="T69" fmla="*/ 24 h 142"/>
              <a:gd name="T70" fmla="*/ 107 w 148"/>
              <a:gd name="T71" fmla="*/ 42 h 142"/>
              <a:gd name="T72" fmla="*/ 105 w 148"/>
              <a:gd name="T73" fmla="*/ 47 h 142"/>
              <a:gd name="T74" fmla="*/ 130 w 148"/>
              <a:gd name="T75" fmla="*/ 47 h 142"/>
              <a:gd name="T76" fmla="*/ 148 w 148"/>
              <a:gd name="T77" fmla="*/ 65 h 142"/>
              <a:gd name="T78" fmla="*/ 143 w 148"/>
              <a:gd name="T79" fmla="*/ 7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8" h="142">
                <a:moveTo>
                  <a:pt x="39" y="124"/>
                </a:moveTo>
                <a:cubicBezTo>
                  <a:pt x="39" y="128"/>
                  <a:pt x="36" y="130"/>
                  <a:pt x="33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3" y="130"/>
                  <a:pt x="0" y="128"/>
                  <a:pt x="0" y="12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6" y="59"/>
                  <a:pt x="39" y="62"/>
                  <a:pt x="39" y="65"/>
                </a:cubicBezTo>
                <a:lnTo>
                  <a:pt x="39" y="124"/>
                </a:lnTo>
                <a:close/>
                <a:moveTo>
                  <a:pt x="18" y="107"/>
                </a:moveTo>
                <a:cubicBezTo>
                  <a:pt x="15" y="107"/>
                  <a:pt x="12" y="109"/>
                  <a:pt x="12" y="112"/>
                </a:cubicBezTo>
                <a:cubicBezTo>
                  <a:pt x="12" y="116"/>
                  <a:pt x="15" y="118"/>
                  <a:pt x="18" y="118"/>
                </a:cubicBezTo>
                <a:cubicBezTo>
                  <a:pt x="21" y="118"/>
                  <a:pt x="24" y="116"/>
                  <a:pt x="24" y="112"/>
                </a:cubicBezTo>
                <a:cubicBezTo>
                  <a:pt x="24" y="109"/>
                  <a:pt x="21" y="107"/>
                  <a:pt x="18" y="107"/>
                </a:cubicBezTo>
                <a:close/>
                <a:moveTo>
                  <a:pt x="143" y="79"/>
                </a:moveTo>
                <a:cubicBezTo>
                  <a:pt x="144" y="82"/>
                  <a:pt x="144" y="85"/>
                  <a:pt x="144" y="86"/>
                </a:cubicBezTo>
                <a:cubicBezTo>
                  <a:pt x="145" y="91"/>
                  <a:pt x="143" y="95"/>
                  <a:pt x="140" y="99"/>
                </a:cubicBezTo>
                <a:cubicBezTo>
                  <a:pt x="141" y="102"/>
                  <a:pt x="141" y="106"/>
                  <a:pt x="140" y="109"/>
                </a:cubicBezTo>
                <a:cubicBezTo>
                  <a:pt x="139" y="113"/>
                  <a:pt x="138" y="116"/>
                  <a:pt x="135" y="118"/>
                </a:cubicBezTo>
                <a:cubicBezTo>
                  <a:pt x="136" y="125"/>
                  <a:pt x="134" y="131"/>
                  <a:pt x="131" y="135"/>
                </a:cubicBezTo>
                <a:cubicBezTo>
                  <a:pt x="127" y="140"/>
                  <a:pt x="121" y="142"/>
                  <a:pt x="113" y="142"/>
                </a:cubicBezTo>
                <a:cubicBezTo>
                  <a:pt x="112" y="142"/>
                  <a:pt x="111" y="142"/>
                  <a:pt x="109" y="142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1" y="142"/>
                  <a:pt x="101" y="142"/>
                  <a:pt x="101" y="142"/>
                </a:cubicBezTo>
                <a:cubicBezTo>
                  <a:pt x="88" y="142"/>
                  <a:pt x="75" y="138"/>
                  <a:pt x="65" y="134"/>
                </a:cubicBezTo>
                <a:cubicBezTo>
                  <a:pt x="59" y="132"/>
                  <a:pt x="54" y="130"/>
                  <a:pt x="50" y="130"/>
                </a:cubicBezTo>
                <a:cubicBezTo>
                  <a:pt x="47" y="130"/>
                  <a:pt x="45" y="128"/>
                  <a:pt x="45" y="124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2"/>
                  <a:pt x="47" y="59"/>
                  <a:pt x="50" y="59"/>
                </a:cubicBezTo>
                <a:cubicBezTo>
                  <a:pt x="54" y="59"/>
                  <a:pt x="62" y="48"/>
                  <a:pt x="67" y="43"/>
                </a:cubicBezTo>
                <a:cubicBezTo>
                  <a:pt x="70" y="38"/>
                  <a:pt x="73" y="34"/>
                  <a:pt x="76" y="31"/>
                </a:cubicBezTo>
                <a:cubicBezTo>
                  <a:pt x="79" y="28"/>
                  <a:pt x="80" y="22"/>
                  <a:pt x="82" y="17"/>
                </a:cubicBezTo>
                <a:cubicBezTo>
                  <a:pt x="83" y="11"/>
                  <a:pt x="84" y="6"/>
                  <a:pt x="88" y="2"/>
                </a:cubicBezTo>
                <a:cubicBezTo>
                  <a:pt x="89" y="1"/>
                  <a:pt x="90" y="0"/>
                  <a:pt x="92" y="0"/>
                </a:cubicBezTo>
                <a:cubicBezTo>
                  <a:pt x="113" y="0"/>
                  <a:pt x="113" y="17"/>
                  <a:pt x="113" y="24"/>
                </a:cubicBezTo>
                <a:cubicBezTo>
                  <a:pt x="113" y="31"/>
                  <a:pt x="110" y="37"/>
                  <a:pt x="107" y="42"/>
                </a:cubicBezTo>
                <a:cubicBezTo>
                  <a:pt x="106" y="44"/>
                  <a:pt x="105" y="44"/>
                  <a:pt x="105" y="47"/>
                </a:cubicBezTo>
                <a:cubicBezTo>
                  <a:pt x="130" y="47"/>
                  <a:pt x="130" y="47"/>
                  <a:pt x="130" y="47"/>
                </a:cubicBezTo>
                <a:cubicBezTo>
                  <a:pt x="140" y="47"/>
                  <a:pt x="148" y="56"/>
                  <a:pt x="148" y="65"/>
                </a:cubicBezTo>
                <a:cubicBezTo>
                  <a:pt x="148" y="70"/>
                  <a:pt x="146" y="75"/>
                  <a:pt x="143" y="7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4" name="Freeform 216"/>
          <p:cNvSpPr>
            <a:spLocks noEditPoints="1"/>
          </p:cNvSpPr>
          <p:nvPr/>
        </p:nvSpPr>
        <p:spPr bwMode="auto">
          <a:xfrm>
            <a:off x="3475723" y="3189524"/>
            <a:ext cx="177358" cy="178547"/>
          </a:xfrm>
          <a:custGeom>
            <a:avLst/>
            <a:gdLst>
              <a:gd name="T0" fmla="*/ 141 w 153"/>
              <a:gd name="T1" fmla="*/ 154 h 154"/>
              <a:gd name="T2" fmla="*/ 133 w 153"/>
              <a:gd name="T3" fmla="*/ 150 h 154"/>
              <a:gd name="T4" fmla="*/ 101 w 153"/>
              <a:gd name="T5" fmla="*/ 119 h 154"/>
              <a:gd name="T6" fmla="*/ 65 w 153"/>
              <a:gd name="T7" fmla="*/ 130 h 154"/>
              <a:gd name="T8" fmla="*/ 0 w 153"/>
              <a:gd name="T9" fmla="*/ 65 h 154"/>
              <a:gd name="T10" fmla="*/ 65 w 153"/>
              <a:gd name="T11" fmla="*/ 0 h 154"/>
              <a:gd name="T12" fmla="*/ 130 w 153"/>
              <a:gd name="T13" fmla="*/ 65 h 154"/>
              <a:gd name="T14" fmla="*/ 118 w 153"/>
              <a:gd name="T15" fmla="*/ 102 h 154"/>
              <a:gd name="T16" fmla="*/ 150 w 153"/>
              <a:gd name="T17" fmla="*/ 134 h 154"/>
              <a:gd name="T18" fmla="*/ 153 w 153"/>
              <a:gd name="T19" fmla="*/ 142 h 154"/>
              <a:gd name="T20" fmla="*/ 141 w 153"/>
              <a:gd name="T21" fmla="*/ 154 h 154"/>
              <a:gd name="T22" fmla="*/ 65 w 153"/>
              <a:gd name="T23" fmla="*/ 24 h 154"/>
              <a:gd name="T24" fmla="*/ 23 w 153"/>
              <a:gd name="T25" fmla="*/ 65 h 154"/>
              <a:gd name="T26" fmla="*/ 65 w 153"/>
              <a:gd name="T27" fmla="*/ 107 h 154"/>
              <a:gd name="T28" fmla="*/ 106 w 153"/>
              <a:gd name="T29" fmla="*/ 65 h 154"/>
              <a:gd name="T30" fmla="*/ 65 w 153"/>
              <a:gd name="T31" fmla="*/ 2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3" h="154">
                <a:moveTo>
                  <a:pt x="141" y="154"/>
                </a:moveTo>
                <a:cubicBezTo>
                  <a:pt x="138" y="154"/>
                  <a:pt x="135" y="153"/>
                  <a:pt x="133" y="150"/>
                </a:cubicBezTo>
                <a:cubicBezTo>
                  <a:pt x="101" y="119"/>
                  <a:pt x="101" y="119"/>
                  <a:pt x="101" y="119"/>
                </a:cubicBezTo>
                <a:cubicBezTo>
                  <a:pt x="91" y="126"/>
                  <a:pt x="78" y="130"/>
                  <a:pt x="65" y="130"/>
                </a:cubicBezTo>
                <a:cubicBezTo>
                  <a:pt x="29" y="130"/>
                  <a:pt x="0" y="101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101" y="0"/>
                  <a:pt x="130" y="29"/>
                  <a:pt x="130" y="65"/>
                </a:cubicBezTo>
                <a:cubicBezTo>
                  <a:pt x="130" y="78"/>
                  <a:pt x="126" y="91"/>
                  <a:pt x="118" y="102"/>
                </a:cubicBezTo>
                <a:cubicBezTo>
                  <a:pt x="150" y="134"/>
                  <a:pt x="150" y="134"/>
                  <a:pt x="150" y="134"/>
                </a:cubicBezTo>
                <a:cubicBezTo>
                  <a:pt x="152" y="136"/>
                  <a:pt x="153" y="139"/>
                  <a:pt x="153" y="142"/>
                </a:cubicBezTo>
                <a:cubicBezTo>
                  <a:pt x="153" y="149"/>
                  <a:pt x="148" y="154"/>
                  <a:pt x="141" y="154"/>
                </a:cubicBezTo>
                <a:close/>
                <a:moveTo>
                  <a:pt x="65" y="24"/>
                </a:moveTo>
                <a:cubicBezTo>
                  <a:pt x="42" y="24"/>
                  <a:pt x="23" y="42"/>
                  <a:pt x="23" y="65"/>
                </a:cubicBezTo>
                <a:cubicBezTo>
                  <a:pt x="23" y="88"/>
                  <a:pt x="42" y="107"/>
                  <a:pt x="65" y="107"/>
                </a:cubicBezTo>
                <a:cubicBezTo>
                  <a:pt x="87" y="107"/>
                  <a:pt x="106" y="88"/>
                  <a:pt x="106" y="65"/>
                </a:cubicBezTo>
                <a:cubicBezTo>
                  <a:pt x="106" y="42"/>
                  <a:pt x="87" y="24"/>
                  <a:pt x="65" y="2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" name="Freeform 217"/>
          <p:cNvSpPr>
            <a:spLocks noEditPoints="1"/>
          </p:cNvSpPr>
          <p:nvPr/>
        </p:nvSpPr>
        <p:spPr bwMode="auto">
          <a:xfrm>
            <a:off x="3697123" y="3189524"/>
            <a:ext cx="178547" cy="178547"/>
          </a:xfrm>
          <a:custGeom>
            <a:avLst/>
            <a:gdLst>
              <a:gd name="T0" fmla="*/ 142 w 154"/>
              <a:gd name="T1" fmla="*/ 154 h 154"/>
              <a:gd name="T2" fmla="*/ 134 w 154"/>
              <a:gd name="T3" fmla="*/ 150 h 154"/>
              <a:gd name="T4" fmla="*/ 102 w 154"/>
              <a:gd name="T5" fmla="*/ 119 h 154"/>
              <a:gd name="T6" fmla="*/ 65 w 154"/>
              <a:gd name="T7" fmla="*/ 130 h 154"/>
              <a:gd name="T8" fmla="*/ 0 w 154"/>
              <a:gd name="T9" fmla="*/ 65 h 154"/>
              <a:gd name="T10" fmla="*/ 65 w 154"/>
              <a:gd name="T11" fmla="*/ 0 h 154"/>
              <a:gd name="T12" fmla="*/ 130 w 154"/>
              <a:gd name="T13" fmla="*/ 65 h 154"/>
              <a:gd name="T14" fmla="*/ 119 w 154"/>
              <a:gd name="T15" fmla="*/ 102 h 154"/>
              <a:gd name="T16" fmla="*/ 150 w 154"/>
              <a:gd name="T17" fmla="*/ 134 h 154"/>
              <a:gd name="T18" fmla="*/ 154 w 154"/>
              <a:gd name="T19" fmla="*/ 142 h 154"/>
              <a:gd name="T20" fmla="*/ 142 w 154"/>
              <a:gd name="T21" fmla="*/ 154 h 154"/>
              <a:gd name="T22" fmla="*/ 65 w 154"/>
              <a:gd name="T23" fmla="*/ 24 h 154"/>
              <a:gd name="T24" fmla="*/ 24 w 154"/>
              <a:gd name="T25" fmla="*/ 65 h 154"/>
              <a:gd name="T26" fmla="*/ 65 w 154"/>
              <a:gd name="T27" fmla="*/ 107 h 154"/>
              <a:gd name="T28" fmla="*/ 106 w 154"/>
              <a:gd name="T29" fmla="*/ 65 h 154"/>
              <a:gd name="T30" fmla="*/ 65 w 154"/>
              <a:gd name="T31" fmla="*/ 24 h 154"/>
              <a:gd name="T32" fmla="*/ 95 w 154"/>
              <a:gd name="T33" fmla="*/ 68 h 154"/>
              <a:gd name="T34" fmla="*/ 92 w 154"/>
              <a:gd name="T35" fmla="*/ 71 h 154"/>
              <a:gd name="T36" fmla="*/ 38 w 154"/>
              <a:gd name="T37" fmla="*/ 71 h 154"/>
              <a:gd name="T38" fmla="*/ 35 w 154"/>
              <a:gd name="T39" fmla="*/ 68 h 154"/>
              <a:gd name="T40" fmla="*/ 35 w 154"/>
              <a:gd name="T41" fmla="*/ 62 h 154"/>
              <a:gd name="T42" fmla="*/ 38 w 154"/>
              <a:gd name="T43" fmla="*/ 59 h 154"/>
              <a:gd name="T44" fmla="*/ 92 w 154"/>
              <a:gd name="T45" fmla="*/ 59 h 154"/>
              <a:gd name="T46" fmla="*/ 95 w 154"/>
              <a:gd name="T47" fmla="*/ 62 h 154"/>
              <a:gd name="T48" fmla="*/ 95 w 154"/>
              <a:gd name="T49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54">
                <a:moveTo>
                  <a:pt x="142" y="154"/>
                </a:moveTo>
                <a:cubicBezTo>
                  <a:pt x="139" y="154"/>
                  <a:pt x="136" y="153"/>
                  <a:pt x="134" y="150"/>
                </a:cubicBezTo>
                <a:cubicBezTo>
                  <a:pt x="102" y="119"/>
                  <a:pt x="102" y="119"/>
                  <a:pt x="102" y="119"/>
                </a:cubicBezTo>
                <a:cubicBezTo>
                  <a:pt x="91" y="126"/>
                  <a:pt x="78" y="130"/>
                  <a:pt x="65" y="130"/>
                </a:cubicBezTo>
                <a:cubicBezTo>
                  <a:pt x="29" y="130"/>
                  <a:pt x="0" y="101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101" y="0"/>
                  <a:pt x="130" y="29"/>
                  <a:pt x="130" y="65"/>
                </a:cubicBezTo>
                <a:cubicBezTo>
                  <a:pt x="130" y="78"/>
                  <a:pt x="126" y="91"/>
                  <a:pt x="119" y="102"/>
                </a:cubicBezTo>
                <a:cubicBezTo>
                  <a:pt x="150" y="134"/>
                  <a:pt x="150" y="134"/>
                  <a:pt x="150" y="134"/>
                </a:cubicBezTo>
                <a:cubicBezTo>
                  <a:pt x="152" y="136"/>
                  <a:pt x="154" y="139"/>
                  <a:pt x="154" y="142"/>
                </a:cubicBezTo>
                <a:cubicBezTo>
                  <a:pt x="154" y="149"/>
                  <a:pt x="148" y="154"/>
                  <a:pt x="142" y="154"/>
                </a:cubicBezTo>
                <a:close/>
                <a:moveTo>
                  <a:pt x="65" y="24"/>
                </a:moveTo>
                <a:cubicBezTo>
                  <a:pt x="42" y="24"/>
                  <a:pt x="24" y="42"/>
                  <a:pt x="24" y="65"/>
                </a:cubicBezTo>
                <a:cubicBezTo>
                  <a:pt x="24" y="88"/>
                  <a:pt x="42" y="107"/>
                  <a:pt x="65" y="107"/>
                </a:cubicBezTo>
                <a:cubicBezTo>
                  <a:pt x="88" y="107"/>
                  <a:pt x="106" y="88"/>
                  <a:pt x="106" y="65"/>
                </a:cubicBezTo>
                <a:cubicBezTo>
                  <a:pt x="106" y="42"/>
                  <a:pt x="88" y="24"/>
                  <a:pt x="65" y="24"/>
                </a:cubicBezTo>
                <a:close/>
                <a:moveTo>
                  <a:pt x="95" y="68"/>
                </a:moveTo>
                <a:cubicBezTo>
                  <a:pt x="95" y="70"/>
                  <a:pt x="93" y="71"/>
                  <a:pt x="92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7" y="71"/>
                  <a:pt x="35" y="70"/>
                  <a:pt x="35" y="68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1"/>
                  <a:pt x="37" y="59"/>
                  <a:pt x="38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3" y="59"/>
                  <a:pt x="95" y="61"/>
                  <a:pt x="95" y="62"/>
                </a:cubicBezTo>
                <a:lnTo>
                  <a:pt x="95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6" name="Freeform 218"/>
          <p:cNvSpPr>
            <a:spLocks noEditPoints="1"/>
          </p:cNvSpPr>
          <p:nvPr/>
        </p:nvSpPr>
        <p:spPr bwMode="auto">
          <a:xfrm>
            <a:off x="3917330" y="3189524"/>
            <a:ext cx="178547" cy="178547"/>
          </a:xfrm>
          <a:custGeom>
            <a:avLst/>
            <a:gdLst>
              <a:gd name="T0" fmla="*/ 142 w 154"/>
              <a:gd name="T1" fmla="*/ 154 h 154"/>
              <a:gd name="T2" fmla="*/ 134 w 154"/>
              <a:gd name="T3" fmla="*/ 150 h 154"/>
              <a:gd name="T4" fmla="*/ 102 w 154"/>
              <a:gd name="T5" fmla="*/ 119 h 154"/>
              <a:gd name="T6" fmla="*/ 65 w 154"/>
              <a:gd name="T7" fmla="*/ 130 h 154"/>
              <a:gd name="T8" fmla="*/ 0 w 154"/>
              <a:gd name="T9" fmla="*/ 65 h 154"/>
              <a:gd name="T10" fmla="*/ 65 w 154"/>
              <a:gd name="T11" fmla="*/ 0 h 154"/>
              <a:gd name="T12" fmla="*/ 130 w 154"/>
              <a:gd name="T13" fmla="*/ 65 h 154"/>
              <a:gd name="T14" fmla="*/ 119 w 154"/>
              <a:gd name="T15" fmla="*/ 102 h 154"/>
              <a:gd name="T16" fmla="*/ 151 w 154"/>
              <a:gd name="T17" fmla="*/ 134 h 154"/>
              <a:gd name="T18" fmla="*/ 154 w 154"/>
              <a:gd name="T19" fmla="*/ 142 h 154"/>
              <a:gd name="T20" fmla="*/ 142 w 154"/>
              <a:gd name="T21" fmla="*/ 154 h 154"/>
              <a:gd name="T22" fmla="*/ 65 w 154"/>
              <a:gd name="T23" fmla="*/ 24 h 154"/>
              <a:gd name="T24" fmla="*/ 24 w 154"/>
              <a:gd name="T25" fmla="*/ 65 h 154"/>
              <a:gd name="T26" fmla="*/ 65 w 154"/>
              <a:gd name="T27" fmla="*/ 107 h 154"/>
              <a:gd name="T28" fmla="*/ 107 w 154"/>
              <a:gd name="T29" fmla="*/ 65 h 154"/>
              <a:gd name="T30" fmla="*/ 65 w 154"/>
              <a:gd name="T31" fmla="*/ 24 h 154"/>
              <a:gd name="T32" fmla="*/ 95 w 154"/>
              <a:gd name="T33" fmla="*/ 68 h 154"/>
              <a:gd name="T34" fmla="*/ 92 w 154"/>
              <a:gd name="T35" fmla="*/ 71 h 154"/>
              <a:gd name="T36" fmla="*/ 71 w 154"/>
              <a:gd name="T37" fmla="*/ 71 h 154"/>
              <a:gd name="T38" fmla="*/ 71 w 154"/>
              <a:gd name="T39" fmla="*/ 92 h 154"/>
              <a:gd name="T40" fmla="*/ 68 w 154"/>
              <a:gd name="T41" fmla="*/ 95 h 154"/>
              <a:gd name="T42" fmla="*/ 62 w 154"/>
              <a:gd name="T43" fmla="*/ 95 h 154"/>
              <a:gd name="T44" fmla="*/ 59 w 154"/>
              <a:gd name="T45" fmla="*/ 92 h 154"/>
              <a:gd name="T46" fmla="*/ 59 w 154"/>
              <a:gd name="T47" fmla="*/ 71 h 154"/>
              <a:gd name="T48" fmla="*/ 39 w 154"/>
              <a:gd name="T49" fmla="*/ 71 h 154"/>
              <a:gd name="T50" fmla="*/ 36 w 154"/>
              <a:gd name="T51" fmla="*/ 68 h 154"/>
              <a:gd name="T52" fmla="*/ 36 w 154"/>
              <a:gd name="T53" fmla="*/ 62 h 154"/>
              <a:gd name="T54" fmla="*/ 39 w 154"/>
              <a:gd name="T55" fmla="*/ 59 h 154"/>
              <a:gd name="T56" fmla="*/ 59 w 154"/>
              <a:gd name="T57" fmla="*/ 59 h 154"/>
              <a:gd name="T58" fmla="*/ 59 w 154"/>
              <a:gd name="T59" fmla="*/ 39 h 154"/>
              <a:gd name="T60" fmla="*/ 62 w 154"/>
              <a:gd name="T61" fmla="*/ 36 h 154"/>
              <a:gd name="T62" fmla="*/ 68 w 154"/>
              <a:gd name="T63" fmla="*/ 36 h 154"/>
              <a:gd name="T64" fmla="*/ 71 w 154"/>
              <a:gd name="T65" fmla="*/ 39 h 154"/>
              <a:gd name="T66" fmla="*/ 71 w 154"/>
              <a:gd name="T67" fmla="*/ 59 h 154"/>
              <a:gd name="T68" fmla="*/ 92 w 154"/>
              <a:gd name="T69" fmla="*/ 59 h 154"/>
              <a:gd name="T70" fmla="*/ 95 w 154"/>
              <a:gd name="T71" fmla="*/ 62 h 154"/>
              <a:gd name="T72" fmla="*/ 95 w 154"/>
              <a:gd name="T73" fmla="*/ 6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54">
                <a:moveTo>
                  <a:pt x="142" y="154"/>
                </a:moveTo>
                <a:cubicBezTo>
                  <a:pt x="139" y="154"/>
                  <a:pt x="136" y="153"/>
                  <a:pt x="134" y="150"/>
                </a:cubicBezTo>
                <a:cubicBezTo>
                  <a:pt x="102" y="119"/>
                  <a:pt x="102" y="119"/>
                  <a:pt x="102" y="119"/>
                </a:cubicBezTo>
                <a:cubicBezTo>
                  <a:pt x="91" y="126"/>
                  <a:pt x="78" y="130"/>
                  <a:pt x="65" y="130"/>
                </a:cubicBezTo>
                <a:cubicBezTo>
                  <a:pt x="29" y="130"/>
                  <a:pt x="0" y="101"/>
                  <a:pt x="0" y="65"/>
                </a:cubicBezTo>
                <a:cubicBezTo>
                  <a:pt x="0" y="29"/>
                  <a:pt x="29" y="0"/>
                  <a:pt x="65" y="0"/>
                </a:cubicBezTo>
                <a:cubicBezTo>
                  <a:pt x="101" y="0"/>
                  <a:pt x="130" y="29"/>
                  <a:pt x="130" y="65"/>
                </a:cubicBezTo>
                <a:cubicBezTo>
                  <a:pt x="130" y="78"/>
                  <a:pt x="126" y="91"/>
                  <a:pt x="119" y="102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53" y="136"/>
                  <a:pt x="154" y="139"/>
                  <a:pt x="154" y="142"/>
                </a:cubicBezTo>
                <a:cubicBezTo>
                  <a:pt x="154" y="149"/>
                  <a:pt x="149" y="154"/>
                  <a:pt x="142" y="154"/>
                </a:cubicBezTo>
                <a:close/>
                <a:moveTo>
                  <a:pt x="65" y="24"/>
                </a:moveTo>
                <a:cubicBezTo>
                  <a:pt x="43" y="24"/>
                  <a:pt x="24" y="42"/>
                  <a:pt x="24" y="65"/>
                </a:cubicBezTo>
                <a:cubicBezTo>
                  <a:pt x="24" y="88"/>
                  <a:pt x="43" y="107"/>
                  <a:pt x="65" y="107"/>
                </a:cubicBezTo>
                <a:cubicBezTo>
                  <a:pt x="88" y="107"/>
                  <a:pt x="107" y="88"/>
                  <a:pt x="107" y="65"/>
                </a:cubicBezTo>
                <a:cubicBezTo>
                  <a:pt x="107" y="42"/>
                  <a:pt x="88" y="24"/>
                  <a:pt x="65" y="24"/>
                </a:cubicBezTo>
                <a:close/>
                <a:moveTo>
                  <a:pt x="95" y="68"/>
                </a:moveTo>
                <a:cubicBezTo>
                  <a:pt x="95" y="70"/>
                  <a:pt x="94" y="71"/>
                  <a:pt x="92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92"/>
                  <a:pt x="71" y="92"/>
                  <a:pt x="71" y="92"/>
                </a:cubicBezTo>
                <a:cubicBezTo>
                  <a:pt x="71" y="93"/>
                  <a:pt x="70" y="95"/>
                  <a:pt x="68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1" y="95"/>
                  <a:pt x="59" y="93"/>
                  <a:pt x="59" y="92"/>
                </a:cubicBezTo>
                <a:cubicBezTo>
                  <a:pt x="59" y="71"/>
                  <a:pt x="59" y="71"/>
                  <a:pt x="5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7" y="71"/>
                  <a:pt x="36" y="70"/>
                  <a:pt x="36" y="68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1"/>
                  <a:pt x="37" y="59"/>
                  <a:pt x="3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7"/>
                  <a:pt x="61" y="36"/>
                  <a:pt x="62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70" y="36"/>
                  <a:pt x="71" y="37"/>
                  <a:pt x="71" y="39"/>
                </a:cubicBezTo>
                <a:cubicBezTo>
                  <a:pt x="71" y="59"/>
                  <a:pt x="71" y="59"/>
                  <a:pt x="71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4" y="59"/>
                  <a:pt x="95" y="61"/>
                  <a:pt x="95" y="62"/>
                </a:cubicBezTo>
                <a:lnTo>
                  <a:pt x="95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7" name="Freeform 219"/>
          <p:cNvSpPr/>
          <p:nvPr/>
        </p:nvSpPr>
        <p:spPr bwMode="auto">
          <a:xfrm>
            <a:off x="4144681" y="3188335"/>
            <a:ext cx="191641" cy="167835"/>
          </a:xfrm>
          <a:custGeom>
            <a:avLst/>
            <a:gdLst>
              <a:gd name="T0" fmla="*/ 165 w 165"/>
              <a:gd name="T1" fmla="*/ 4 h 144"/>
              <a:gd name="T2" fmla="*/ 165 w 165"/>
              <a:gd name="T3" fmla="*/ 140 h 144"/>
              <a:gd name="T4" fmla="*/ 161 w 165"/>
              <a:gd name="T5" fmla="*/ 142 h 144"/>
              <a:gd name="T6" fmla="*/ 96 w 165"/>
              <a:gd name="T7" fmla="*/ 76 h 144"/>
              <a:gd name="T8" fmla="*/ 94 w 165"/>
              <a:gd name="T9" fmla="*/ 75 h 144"/>
              <a:gd name="T10" fmla="*/ 94 w 165"/>
              <a:gd name="T11" fmla="*/ 140 h 144"/>
              <a:gd name="T12" fmla="*/ 90 w 165"/>
              <a:gd name="T13" fmla="*/ 142 h 144"/>
              <a:gd name="T14" fmla="*/ 25 w 165"/>
              <a:gd name="T15" fmla="*/ 76 h 144"/>
              <a:gd name="T16" fmla="*/ 23 w 165"/>
              <a:gd name="T17" fmla="*/ 75 h 144"/>
              <a:gd name="T18" fmla="*/ 23 w 165"/>
              <a:gd name="T19" fmla="*/ 137 h 144"/>
              <a:gd name="T20" fmla="*/ 17 w 165"/>
              <a:gd name="T21" fmla="*/ 143 h 144"/>
              <a:gd name="T22" fmla="*/ 6 w 165"/>
              <a:gd name="T23" fmla="*/ 143 h 144"/>
              <a:gd name="T24" fmla="*/ 0 w 165"/>
              <a:gd name="T25" fmla="*/ 137 h 144"/>
              <a:gd name="T26" fmla="*/ 0 w 165"/>
              <a:gd name="T27" fmla="*/ 7 h 144"/>
              <a:gd name="T28" fmla="*/ 6 w 165"/>
              <a:gd name="T29" fmla="*/ 1 h 144"/>
              <a:gd name="T30" fmla="*/ 17 w 165"/>
              <a:gd name="T31" fmla="*/ 1 h 144"/>
              <a:gd name="T32" fmla="*/ 23 w 165"/>
              <a:gd name="T33" fmla="*/ 7 h 144"/>
              <a:gd name="T34" fmla="*/ 23 w 165"/>
              <a:gd name="T35" fmla="*/ 70 h 144"/>
              <a:gd name="T36" fmla="*/ 25 w 165"/>
              <a:gd name="T37" fmla="*/ 68 h 144"/>
              <a:gd name="T38" fmla="*/ 90 w 165"/>
              <a:gd name="T39" fmla="*/ 2 h 144"/>
              <a:gd name="T40" fmla="*/ 94 w 165"/>
              <a:gd name="T41" fmla="*/ 4 h 144"/>
              <a:gd name="T42" fmla="*/ 94 w 165"/>
              <a:gd name="T43" fmla="*/ 70 h 144"/>
              <a:gd name="T44" fmla="*/ 96 w 165"/>
              <a:gd name="T45" fmla="*/ 68 h 144"/>
              <a:gd name="T46" fmla="*/ 161 w 165"/>
              <a:gd name="T47" fmla="*/ 2 h 144"/>
              <a:gd name="T48" fmla="*/ 165 w 165"/>
              <a:gd name="T49" fmla="*/ 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5" h="144">
                <a:moveTo>
                  <a:pt x="165" y="4"/>
                </a:moveTo>
                <a:cubicBezTo>
                  <a:pt x="165" y="140"/>
                  <a:pt x="165" y="140"/>
                  <a:pt x="165" y="140"/>
                </a:cubicBezTo>
                <a:cubicBezTo>
                  <a:pt x="165" y="143"/>
                  <a:pt x="163" y="144"/>
                  <a:pt x="161" y="142"/>
                </a:cubicBezTo>
                <a:cubicBezTo>
                  <a:pt x="96" y="76"/>
                  <a:pt x="96" y="76"/>
                  <a:pt x="96" y="76"/>
                </a:cubicBezTo>
                <a:cubicBezTo>
                  <a:pt x="95" y="76"/>
                  <a:pt x="95" y="75"/>
                  <a:pt x="94" y="75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94" y="143"/>
                  <a:pt x="92" y="144"/>
                  <a:pt x="90" y="142"/>
                </a:cubicBezTo>
                <a:cubicBezTo>
                  <a:pt x="25" y="76"/>
                  <a:pt x="25" y="76"/>
                  <a:pt x="25" y="76"/>
                </a:cubicBezTo>
                <a:cubicBezTo>
                  <a:pt x="24" y="76"/>
                  <a:pt x="24" y="75"/>
                  <a:pt x="23" y="75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23" y="140"/>
                  <a:pt x="21" y="143"/>
                  <a:pt x="17" y="143"/>
                </a:cubicBezTo>
                <a:cubicBezTo>
                  <a:pt x="6" y="143"/>
                  <a:pt x="6" y="143"/>
                  <a:pt x="6" y="143"/>
                </a:cubicBezTo>
                <a:cubicBezTo>
                  <a:pt x="2" y="143"/>
                  <a:pt x="0" y="140"/>
                  <a:pt x="0" y="137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2" y="1"/>
                  <a:pt x="6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3" y="4"/>
                  <a:pt x="23" y="7"/>
                </a:cubicBezTo>
                <a:cubicBezTo>
                  <a:pt x="23" y="70"/>
                  <a:pt x="23" y="70"/>
                  <a:pt x="23" y="70"/>
                </a:cubicBezTo>
                <a:cubicBezTo>
                  <a:pt x="24" y="69"/>
                  <a:pt x="24" y="68"/>
                  <a:pt x="25" y="68"/>
                </a:cubicBezTo>
                <a:cubicBezTo>
                  <a:pt x="90" y="2"/>
                  <a:pt x="90" y="2"/>
                  <a:pt x="90" y="2"/>
                </a:cubicBezTo>
                <a:cubicBezTo>
                  <a:pt x="92" y="0"/>
                  <a:pt x="94" y="1"/>
                  <a:pt x="94" y="4"/>
                </a:cubicBezTo>
                <a:cubicBezTo>
                  <a:pt x="94" y="70"/>
                  <a:pt x="94" y="70"/>
                  <a:pt x="94" y="70"/>
                </a:cubicBezTo>
                <a:cubicBezTo>
                  <a:pt x="95" y="69"/>
                  <a:pt x="95" y="68"/>
                  <a:pt x="96" y="68"/>
                </a:cubicBezTo>
                <a:cubicBezTo>
                  <a:pt x="161" y="2"/>
                  <a:pt x="161" y="2"/>
                  <a:pt x="161" y="2"/>
                </a:cubicBezTo>
                <a:cubicBezTo>
                  <a:pt x="163" y="0"/>
                  <a:pt x="165" y="1"/>
                  <a:pt x="165" y="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8" name="Freeform 220"/>
          <p:cNvSpPr/>
          <p:nvPr/>
        </p:nvSpPr>
        <p:spPr bwMode="auto">
          <a:xfrm>
            <a:off x="4379173" y="3188335"/>
            <a:ext cx="192831" cy="167835"/>
          </a:xfrm>
          <a:custGeom>
            <a:avLst/>
            <a:gdLst>
              <a:gd name="T0" fmla="*/ 0 w 166"/>
              <a:gd name="T1" fmla="*/ 140 h 144"/>
              <a:gd name="T2" fmla="*/ 0 w 166"/>
              <a:gd name="T3" fmla="*/ 4 h 144"/>
              <a:gd name="T4" fmla="*/ 4 w 166"/>
              <a:gd name="T5" fmla="*/ 2 h 144"/>
              <a:gd name="T6" fmla="*/ 70 w 166"/>
              <a:gd name="T7" fmla="*/ 68 h 144"/>
              <a:gd name="T8" fmla="*/ 71 w 166"/>
              <a:gd name="T9" fmla="*/ 70 h 144"/>
              <a:gd name="T10" fmla="*/ 71 w 166"/>
              <a:gd name="T11" fmla="*/ 4 h 144"/>
              <a:gd name="T12" fmla="*/ 75 w 166"/>
              <a:gd name="T13" fmla="*/ 2 h 144"/>
              <a:gd name="T14" fmla="*/ 141 w 166"/>
              <a:gd name="T15" fmla="*/ 68 h 144"/>
              <a:gd name="T16" fmla="*/ 142 w 166"/>
              <a:gd name="T17" fmla="*/ 70 h 144"/>
              <a:gd name="T18" fmla="*/ 142 w 166"/>
              <a:gd name="T19" fmla="*/ 7 h 144"/>
              <a:gd name="T20" fmla="*/ 148 w 166"/>
              <a:gd name="T21" fmla="*/ 1 h 144"/>
              <a:gd name="T22" fmla="*/ 160 w 166"/>
              <a:gd name="T23" fmla="*/ 1 h 144"/>
              <a:gd name="T24" fmla="*/ 166 w 166"/>
              <a:gd name="T25" fmla="*/ 7 h 144"/>
              <a:gd name="T26" fmla="*/ 166 w 166"/>
              <a:gd name="T27" fmla="*/ 137 h 144"/>
              <a:gd name="T28" fmla="*/ 160 w 166"/>
              <a:gd name="T29" fmla="*/ 143 h 144"/>
              <a:gd name="T30" fmla="*/ 148 w 166"/>
              <a:gd name="T31" fmla="*/ 143 h 144"/>
              <a:gd name="T32" fmla="*/ 142 w 166"/>
              <a:gd name="T33" fmla="*/ 137 h 144"/>
              <a:gd name="T34" fmla="*/ 142 w 166"/>
              <a:gd name="T35" fmla="*/ 75 h 144"/>
              <a:gd name="T36" fmla="*/ 141 w 166"/>
              <a:gd name="T37" fmla="*/ 76 h 144"/>
              <a:gd name="T38" fmla="*/ 75 w 166"/>
              <a:gd name="T39" fmla="*/ 142 h 144"/>
              <a:gd name="T40" fmla="*/ 71 w 166"/>
              <a:gd name="T41" fmla="*/ 140 h 144"/>
              <a:gd name="T42" fmla="*/ 71 w 166"/>
              <a:gd name="T43" fmla="*/ 75 h 144"/>
              <a:gd name="T44" fmla="*/ 70 w 166"/>
              <a:gd name="T45" fmla="*/ 76 h 144"/>
              <a:gd name="T46" fmla="*/ 4 w 166"/>
              <a:gd name="T47" fmla="*/ 142 h 144"/>
              <a:gd name="T48" fmla="*/ 0 w 166"/>
              <a:gd name="T49" fmla="*/ 14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6" h="144">
                <a:moveTo>
                  <a:pt x="0" y="140"/>
                </a:move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2"/>
                </a:cubicBezTo>
                <a:cubicBezTo>
                  <a:pt x="70" y="68"/>
                  <a:pt x="70" y="68"/>
                  <a:pt x="70" y="68"/>
                </a:cubicBezTo>
                <a:cubicBezTo>
                  <a:pt x="70" y="68"/>
                  <a:pt x="71" y="69"/>
                  <a:pt x="71" y="70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1"/>
                  <a:pt x="73" y="0"/>
                  <a:pt x="75" y="2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68"/>
                  <a:pt x="142" y="69"/>
                  <a:pt x="142" y="70"/>
                </a:cubicBezTo>
                <a:cubicBezTo>
                  <a:pt x="142" y="7"/>
                  <a:pt x="142" y="7"/>
                  <a:pt x="142" y="7"/>
                </a:cubicBezTo>
                <a:cubicBezTo>
                  <a:pt x="142" y="4"/>
                  <a:pt x="145" y="1"/>
                  <a:pt x="148" y="1"/>
                </a:cubicBezTo>
                <a:cubicBezTo>
                  <a:pt x="160" y="1"/>
                  <a:pt x="160" y="1"/>
                  <a:pt x="160" y="1"/>
                </a:cubicBezTo>
                <a:cubicBezTo>
                  <a:pt x="163" y="1"/>
                  <a:pt x="166" y="4"/>
                  <a:pt x="166" y="7"/>
                </a:cubicBezTo>
                <a:cubicBezTo>
                  <a:pt x="166" y="137"/>
                  <a:pt x="166" y="137"/>
                  <a:pt x="166" y="137"/>
                </a:cubicBezTo>
                <a:cubicBezTo>
                  <a:pt x="166" y="140"/>
                  <a:pt x="163" y="143"/>
                  <a:pt x="160" y="143"/>
                </a:cubicBezTo>
                <a:cubicBezTo>
                  <a:pt x="148" y="143"/>
                  <a:pt x="148" y="143"/>
                  <a:pt x="148" y="143"/>
                </a:cubicBezTo>
                <a:cubicBezTo>
                  <a:pt x="145" y="143"/>
                  <a:pt x="142" y="140"/>
                  <a:pt x="142" y="137"/>
                </a:cubicBezTo>
                <a:cubicBezTo>
                  <a:pt x="142" y="75"/>
                  <a:pt x="142" y="75"/>
                  <a:pt x="142" y="75"/>
                </a:cubicBezTo>
                <a:cubicBezTo>
                  <a:pt x="142" y="75"/>
                  <a:pt x="141" y="76"/>
                  <a:pt x="141" y="76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1" y="143"/>
                  <a:pt x="71" y="140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0" y="76"/>
                  <a:pt x="70" y="76"/>
                </a:cubicBezTo>
                <a:cubicBezTo>
                  <a:pt x="4" y="142"/>
                  <a:pt x="4" y="142"/>
                  <a:pt x="4" y="142"/>
                </a:cubicBezTo>
                <a:cubicBezTo>
                  <a:pt x="2" y="144"/>
                  <a:pt x="0" y="143"/>
                  <a:pt x="0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9" name="Freeform 221"/>
          <p:cNvSpPr/>
          <p:nvPr/>
        </p:nvSpPr>
        <p:spPr bwMode="auto">
          <a:xfrm>
            <a:off x="4632709" y="3212141"/>
            <a:ext cx="166645" cy="127364"/>
          </a:xfrm>
          <a:custGeom>
            <a:avLst/>
            <a:gdLst>
              <a:gd name="T0" fmla="*/ 141 w 144"/>
              <a:gd name="T1" fmla="*/ 28 h 110"/>
              <a:gd name="T2" fmla="*/ 74 w 144"/>
              <a:gd name="T3" fmla="*/ 95 h 110"/>
              <a:gd name="T4" fmla="*/ 62 w 144"/>
              <a:gd name="T5" fmla="*/ 107 h 110"/>
              <a:gd name="T6" fmla="*/ 55 w 144"/>
              <a:gd name="T7" fmla="*/ 110 h 110"/>
              <a:gd name="T8" fmla="*/ 49 w 144"/>
              <a:gd name="T9" fmla="*/ 107 h 110"/>
              <a:gd name="T10" fmla="*/ 36 w 144"/>
              <a:gd name="T11" fmla="*/ 95 h 110"/>
              <a:gd name="T12" fmla="*/ 3 w 144"/>
              <a:gd name="T13" fmla="*/ 61 h 110"/>
              <a:gd name="T14" fmla="*/ 0 w 144"/>
              <a:gd name="T15" fmla="*/ 55 h 110"/>
              <a:gd name="T16" fmla="*/ 3 w 144"/>
              <a:gd name="T17" fmla="*/ 49 h 110"/>
              <a:gd name="T18" fmla="*/ 16 w 144"/>
              <a:gd name="T19" fmla="*/ 36 h 110"/>
              <a:gd name="T20" fmla="*/ 22 w 144"/>
              <a:gd name="T21" fmla="*/ 34 h 110"/>
              <a:gd name="T22" fmla="*/ 28 w 144"/>
              <a:gd name="T23" fmla="*/ 36 h 110"/>
              <a:gd name="T24" fmla="*/ 55 w 144"/>
              <a:gd name="T25" fmla="*/ 63 h 110"/>
              <a:gd name="T26" fmla="*/ 116 w 144"/>
              <a:gd name="T27" fmla="*/ 3 h 110"/>
              <a:gd name="T28" fmla="*/ 122 w 144"/>
              <a:gd name="T29" fmla="*/ 0 h 110"/>
              <a:gd name="T30" fmla="*/ 129 w 144"/>
              <a:gd name="T31" fmla="*/ 3 h 110"/>
              <a:gd name="T32" fmla="*/ 141 w 144"/>
              <a:gd name="T33" fmla="*/ 15 h 110"/>
              <a:gd name="T34" fmla="*/ 144 w 144"/>
              <a:gd name="T35" fmla="*/ 22 h 110"/>
              <a:gd name="T36" fmla="*/ 141 w 144"/>
              <a:gd name="T37" fmla="*/ 2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4" h="110">
                <a:moveTo>
                  <a:pt x="141" y="28"/>
                </a:moveTo>
                <a:cubicBezTo>
                  <a:pt x="74" y="95"/>
                  <a:pt x="74" y="95"/>
                  <a:pt x="74" y="95"/>
                </a:cubicBezTo>
                <a:cubicBezTo>
                  <a:pt x="62" y="107"/>
                  <a:pt x="62" y="107"/>
                  <a:pt x="62" y="107"/>
                </a:cubicBezTo>
                <a:cubicBezTo>
                  <a:pt x="60" y="109"/>
                  <a:pt x="58" y="110"/>
                  <a:pt x="55" y="110"/>
                </a:cubicBezTo>
                <a:cubicBezTo>
                  <a:pt x="53" y="110"/>
                  <a:pt x="51" y="109"/>
                  <a:pt x="49" y="107"/>
                </a:cubicBezTo>
                <a:cubicBezTo>
                  <a:pt x="36" y="95"/>
                  <a:pt x="36" y="95"/>
                  <a:pt x="36" y="95"/>
                </a:cubicBezTo>
                <a:cubicBezTo>
                  <a:pt x="3" y="61"/>
                  <a:pt x="3" y="61"/>
                  <a:pt x="3" y="61"/>
                </a:cubicBezTo>
                <a:cubicBezTo>
                  <a:pt x="1" y="60"/>
                  <a:pt x="0" y="57"/>
                  <a:pt x="0" y="55"/>
                </a:cubicBezTo>
                <a:cubicBezTo>
                  <a:pt x="0" y="53"/>
                  <a:pt x="1" y="50"/>
                  <a:pt x="3" y="49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5"/>
                  <a:pt x="20" y="34"/>
                  <a:pt x="22" y="34"/>
                </a:cubicBezTo>
                <a:cubicBezTo>
                  <a:pt x="24" y="34"/>
                  <a:pt x="27" y="35"/>
                  <a:pt x="28" y="36"/>
                </a:cubicBezTo>
                <a:cubicBezTo>
                  <a:pt x="55" y="63"/>
                  <a:pt x="55" y="63"/>
                  <a:pt x="55" y="63"/>
                </a:cubicBezTo>
                <a:cubicBezTo>
                  <a:pt x="116" y="3"/>
                  <a:pt x="116" y="3"/>
                  <a:pt x="116" y="3"/>
                </a:cubicBezTo>
                <a:cubicBezTo>
                  <a:pt x="118" y="1"/>
                  <a:pt x="120" y="0"/>
                  <a:pt x="122" y="0"/>
                </a:cubicBezTo>
                <a:cubicBezTo>
                  <a:pt x="125" y="0"/>
                  <a:pt x="127" y="1"/>
                  <a:pt x="129" y="3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3" y="17"/>
                  <a:pt x="144" y="19"/>
                  <a:pt x="144" y="22"/>
                </a:cubicBezTo>
                <a:cubicBezTo>
                  <a:pt x="144" y="24"/>
                  <a:pt x="143" y="26"/>
                  <a:pt x="141" y="2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0" name="Freeform 222"/>
          <p:cNvSpPr>
            <a:spLocks noEditPoints="1"/>
          </p:cNvSpPr>
          <p:nvPr/>
        </p:nvSpPr>
        <p:spPr bwMode="auto">
          <a:xfrm>
            <a:off x="4855298" y="318952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7 w 142"/>
              <a:gd name="T11" fmla="*/ 52 h 142"/>
              <a:gd name="T12" fmla="*/ 108 w 142"/>
              <a:gd name="T13" fmla="*/ 44 h 142"/>
              <a:gd name="T14" fmla="*/ 104 w 142"/>
              <a:gd name="T15" fmla="*/ 42 h 142"/>
              <a:gd name="T16" fmla="*/ 100 w 142"/>
              <a:gd name="T17" fmla="*/ 44 h 142"/>
              <a:gd name="T18" fmla="*/ 62 w 142"/>
              <a:gd name="T19" fmla="*/ 81 h 142"/>
              <a:gd name="T20" fmla="*/ 41 w 142"/>
              <a:gd name="T21" fmla="*/ 60 h 142"/>
              <a:gd name="T22" fmla="*/ 37 w 142"/>
              <a:gd name="T23" fmla="*/ 59 h 142"/>
              <a:gd name="T24" fmla="*/ 33 w 142"/>
              <a:gd name="T25" fmla="*/ 60 h 142"/>
              <a:gd name="T26" fmla="*/ 25 w 142"/>
              <a:gd name="T27" fmla="*/ 69 h 142"/>
              <a:gd name="T28" fmla="*/ 23 w 142"/>
              <a:gd name="T29" fmla="*/ 73 h 142"/>
              <a:gd name="T30" fmla="*/ 25 w 142"/>
              <a:gd name="T31" fmla="*/ 77 h 142"/>
              <a:gd name="T32" fmla="*/ 58 w 142"/>
              <a:gd name="T33" fmla="*/ 110 h 142"/>
              <a:gd name="T34" fmla="*/ 62 w 142"/>
              <a:gd name="T35" fmla="*/ 112 h 142"/>
              <a:gd name="T36" fmla="*/ 66 w 142"/>
              <a:gd name="T37" fmla="*/ 110 h 142"/>
              <a:gd name="T38" fmla="*/ 117 w 142"/>
              <a:gd name="T39" fmla="*/ 60 h 142"/>
              <a:gd name="T40" fmla="*/ 118 w 142"/>
              <a:gd name="T41" fmla="*/ 56 h 142"/>
              <a:gd name="T42" fmla="*/ 117 w 142"/>
              <a:gd name="T43" fmla="*/ 5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7" y="52"/>
                </a:moveTo>
                <a:cubicBezTo>
                  <a:pt x="108" y="44"/>
                  <a:pt x="108" y="44"/>
                  <a:pt x="108" y="44"/>
                </a:cubicBezTo>
                <a:cubicBezTo>
                  <a:pt x="107" y="42"/>
                  <a:pt x="106" y="42"/>
                  <a:pt x="104" y="42"/>
                </a:cubicBezTo>
                <a:cubicBezTo>
                  <a:pt x="102" y="42"/>
                  <a:pt x="101" y="42"/>
                  <a:pt x="100" y="44"/>
                </a:cubicBezTo>
                <a:cubicBezTo>
                  <a:pt x="62" y="81"/>
                  <a:pt x="62" y="81"/>
                  <a:pt x="62" y="81"/>
                </a:cubicBezTo>
                <a:cubicBezTo>
                  <a:pt x="41" y="60"/>
                  <a:pt x="41" y="60"/>
                  <a:pt x="41" y="60"/>
                </a:cubicBezTo>
                <a:cubicBezTo>
                  <a:pt x="40" y="59"/>
                  <a:pt x="39" y="59"/>
                  <a:pt x="37" y="59"/>
                </a:cubicBezTo>
                <a:cubicBezTo>
                  <a:pt x="36" y="59"/>
                  <a:pt x="34" y="59"/>
                  <a:pt x="33" y="60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70"/>
                  <a:pt x="23" y="71"/>
                  <a:pt x="23" y="73"/>
                </a:cubicBezTo>
                <a:cubicBezTo>
                  <a:pt x="23" y="74"/>
                  <a:pt x="23" y="76"/>
                  <a:pt x="25" y="77"/>
                </a:cubicBezTo>
                <a:cubicBezTo>
                  <a:pt x="58" y="110"/>
                  <a:pt x="58" y="110"/>
                  <a:pt x="58" y="110"/>
                </a:cubicBezTo>
                <a:cubicBezTo>
                  <a:pt x="59" y="112"/>
                  <a:pt x="61" y="112"/>
                  <a:pt x="62" y="112"/>
                </a:cubicBezTo>
                <a:cubicBezTo>
                  <a:pt x="64" y="112"/>
                  <a:pt x="65" y="112"/>
                  <a:pt x="66" y="110"/>
                </a:cubicBezTo>
                <a:cubicBezTo>
                  <a:pt x="117" y="60"/>
                  <a:pt x="117" y="60"/>
                  <a:pt x="117" y="60"/>
                </a:cubicBezTo>
                <a:cubicBezTo>
                  <a:pt x="118" y="59"/>
                  <a:pt x="118" y="58"/>
                  <a:pt x="118" y="56"/>
                </a:cubicBezTo>
                <a:cubicBezTo>
                  <a:pt x="118" y="55"/>
                  <a:pt x="118" y="53"/>
                  <a:pt x="117" y="5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1" name="Freeform 223"/>
          <p:cNvSpPr>
            <a:spLocks noEditPoints="1"/>
          </p:cNvSpPr>
          <p:nvPr/>
        </p:nvSpPr>
        <p:spPr bwMode="auto">
          <a:xfrm>
            <a:off x="5061225" y="3189525"/>
            <a:ext cx="16545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1 w 142"/>
              <a:gd name="T17" fmla="*/ 71 h 142"/>
              <a:gd name="T18" fmla="*/ 71 w 142"/>
              <a:gd name="T19" fmla="*/ 21 h 142"/>
              <a:gd name="T20" fmla="*/ 69 w 142"/>
              <a:gd name="T21" fmla="*/ 102 h 142"/>
              <a:gd name="T22" fmla="*/ 61 w 142"/>
              <a:gd name="T23" fmla="*/ 102 h 142"/>
              <a:gd name="T24" fmla="*/ 34 w 142"/>
              <a:gd name="T25" fmla="*/ 75 h 142"/>
              <a:gd name="T26" fmla="*/ 34 w 142"/>
              <a:gd name="T27" fmla="*/ 67 h 142"/>
              <a:gd name="T28" fmla="*/ 43 w 142"/>
              <a:gd name="T29" fmla="*/ 58 h 142"/>
              <a:gd name="T30" fmla="*/ 52 w 142"/>
              <a:gd name="T31" fmla="*/ 58 h 142"/>
              <a:gd name="T32" fmla="*/ 65 w 142"/>
              <a:gd name="T33" fmla="*/ 71 h 142"/>
              <a:gd name="T34" fmla="*/ 91 w 142"/>
              <a:gd name="T35" fmla="*/ 46 h 142"/>
              <a:gd name="T36" fmla="*/ 99 w 142"/>
              <a:gd name="T37" fmla="*/ 46 h 142"/>
              <a:gd name="T38" fmla="*/ 108 w 142"/>
              <a:gd name="T39" fmla="*/ 55 h 142"/>
              <a:gd name="T40" fmla="*/ 108 w 142"/>
              <a:gd name="T41" fmla="*/ 63 h 142"/>
              <a:gd name="T42" fmla="*/ 69 w 142"/>
              <a:gd name="T43" fmla="*/ 10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21"/>
                </a:moveTo>
                <a:cubicBezTo>
                  <a:pt x="43" y="21"/>
                  <a:pt x="21" y="43"/>
                  <a:pt x="21" y="71"/>
                </a:cubicBezTo>
                <a:cubicBezTo>
                  <a:pt x="21" y="99"/>
                  <a:pt x="43" y="121"/>
                  <a:pt x="71" y="121"/>
                </a:cubicBezTo>
                <a:cubicBezTo>
                  <a:pt x="99" y="121"/>
                  <a:pt x="121" y="99"/>
                  <a:pt x="121" y="71"/>
                </a:cubicBezTo>
                <a:cubicBezTo>
                  <a:pt x="121" y="43"/>
                  <a:pt x="99" y="21"/>
                  <a:pt x="71" y="21"/>
                </a:cubicBezTo>
                <a:close/>
                <a:moveTo>
                  <a:pt x="69" y="102"/>
                </a:moveTo>
                <a:cubicBezTo>
                  <a:pt x="67" y="105"/>
                  <a:pt x="63" y="105"/>
                  <a:pt x="61" y="102"/>
                </a:cubicBezTo>
                <a:cubicBezTo>
                  <a:pt x="34" y="75"/>
                  <a:pt x="34" y="75"/>
                  <a:pt x="34" y="75"/>
                </a:cubicBezTo>
                <a:cubicBezTo>
                  <a:pt x="32" y="73"/>
                  <a:pt x="32" y="69"/>
                  <a:pt x="34" y="67"/>
                </a:cubicBezTo>
                <a:cubicBezTo>
                  <a:pt x="43" y="58"/>
                  <a:pt x="43" y="58"/>
                  <a:pt x="43" y="58"/>
                </a:cubicBezTo>
                <a:cubicBezTo>
                  <a:pt x="46" y="55"/>
                  <a:pt x="49" y="55"/>
                  <a:pt x="52" y="58"/>
                </a:cubicBezTo>
                <a:cubicBezTo>
                  <a:pt x="65" y="71"/>
                  <a:pt x="65" y="71"/>
                  <a:pt x="65" y="71"/>
                </a:cubicBezTo>
                <a:cubicBezTo>
                  <a:pt x="91" y="46"/>
                  <a:pt x="91" y="46"/>
                  <a:pt x="91" y="46"/>
                </a:cubicBezTo>
                <a:cubicBezTo>
                  <a:pt x="93" y="43"/>
                  <a:pt x="97" y="43"/>
                  <a:pt x="99" y="46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11" y="57"/>
                  <a:pt x="111" y="61"/>
                  <a:pt x="108" y="63"/>
                </a:cubicBezTo>
                <a:lnTo>
                  <a:pt x="69" y="10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2" name="Freeform 224"/>
          <p:cNvSpPr>
            <a:spLocks noEditPoints="1"/>
          </p:cNvSpPr>
          <p:nvPr/>
        </p:nvSpPr>
        <p:spPr bwMode="auto">
          <a:xfrm>
            <a:off x="5269528" y="3189525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7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5 h 142"/>
              <a:gd name="T18" fmla="*/ 120 w 142"/>
              <a:gd name="T19" fmla="*/ 52 h 142"/>
              <a:gd name="T20" fmla="*/ 120 w 142"/>
              <a:gd name="T21" fmla="*/ 43 h 142"/>
              <a:gd name="T22" fmla="*/ 110 w 142"/>
              <a:gd name="T23" fmla="*/ 34 h 142"/>
              <a:gd name="T24" fmla="*/ 102 w 142"/>
              <a:gd name="T25" fmla="*/ 34 h 142"/>
              <a:gd name="T26" fmla="*/ 59 w 142"/>
              <a:gd name="T27" fmla="*/ 77 h 142"/>
              <a:gd name="T28" fmla="*/ 39 w 142"/>
              <a:gd name="T29" fmla="*/ 58 h 142"/>
              <a:gd name="T30" fmla="*/ 31 w 142"/>
              <a:gd name="T31" fmla="*/ 58 h 142"/>
              <a:gd name="T32" fmla="*/ 22 w 142"/>
              <a:gd name="T33" fmla="*/ 67 h 142"/>
              <a:gd name="T34" fmla="*/ 22 w 142"/>
              <a:gd name="T35" fmla="*/ 75 h 142"/>
              <a:gd name="T36" fmla="*/ 55 w 142"/>
              <a:gd name="T37" fmla="*/ 108 h 142"/>
              <a:gd name="T38" fmla="*/ 63 w 142"/>
              <a:gd name="T39" fmla="*/ 108 h 142"/>
              <a:gd name="T40" fmla="*/ 120 w 142"/>
              <a:gd name="T41" fmla="*/ 5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5"/>
                </a:lnTo>
                <a:close/>
                <a:moveTo>
                  <a:pt x="120" y="52"/>
                </a:moveTo>
                <a:cubicBezTo>
                  <a:pt x="122" y="49"/>
                  <a:pt x="122" y="46"/>
                  <a:pt x="120" y="43"/>
                </a:cubicBezTo>
                <a:cubicBezTo>
                  <a:pt x="110" y="34"/>
                  <a:pt x="110" y="34"/>
                  <a:pt x="110" y="34"/>
                </a:cubicBezTo>
                <a:cubicBezTo>
                  <a:pt x="108" y="32"/>
                  <a:pt x="104" y="32"/>
                  <a:pt x="102" y="34"/>
                </a:cubicBezTo>
                <a:cubicBezTo>
                  <a:pt x="59" y="77"/>
                  <a:pt x="59" y="77"/>
                  <a:pt x="59" y="77"/>
                </a:cubicBezTo>
                <a:cubicBezTo>
                  <a:pt x="39" y="58"/>
                  <a:pt x="39" y="58"/>
                  <a:pt x="39" y="58"/>
                </a:cubicBezTo>
                <a:cubicBezTo>
                  <a:pt x="37" y="55"/>
                  <a:pt x="33" y="55"/>
                  <a:pt x="31" y="58"/>
                </a:cubicBezTo>
                <a:cubicBezTo>
                  <a:pt x="22" y="67"/>
                  <a:pt x="22" y="67"/>
                  <a:pt x="22" y="67"/>
                </a:cubicBezTo>
                <a:cubicBezTo>
                  <a:pt x="19" y="69"/>
                  <a:pt x="19" y="73"/>
                  <a:pt x="22" y="75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7" y="111"/>
                  <a:pt x="61" y="111"/>
                  <a:pt x="63" y="108"/>
                </a:cubicBezTo>
                <a:lnTo>
                  <a:pt x="120" y="5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3" name="Freeform 225"/>
          <p:cNvSpPr>
            <a:spLocks noEditPoints="1"/>
          </p:cNvSpPr>
          <p:nvPr/>
        </p:nvSpPr>
        <p:spPr bwMode="auto">
          <a:xfrm>
            <a:off x="5475454" y="3189525"/>
            <a:ext cx="179738" cy="151170"/>
          </a:xfrm>
          <a:custGeom>
            <a:avLst/>
            <a:gdLst>
              <a:gd name="T0" fmla="*/ 130 w 154"/>
              <a:gd name="T1" fmla="*/ 104 h 130"/>
              <a:gd name="T2" fmla="*/ 104 w 154"/>
              <a:gd name="T3" fmla="*/ 130 h 130"/>
              <a:gd name="T4" fmla="*/ 27 w 154"/>
              <a:gd name="T5" fmla="*/ 130 h 130"/>
              <a:gd name="T6" fmla="*/ 0 w 154"/>
              <a:gd name="T7" fmla="*/ 104 h 130"/>
              <a:gd name="T8" fmla="*/ 0 w 154"/>
              <a:gd name="T9" fmla="*/ 27 h 130"/>
              <a:gd name="T10" fmla="*/ 27 w 154"/>
              <a:gd name="T11" fmla="*/ 0 h 130"/>
              <a:gd name="T12" fmla="*/ 104 w 154"/>
              <a:gd name="T13" fmla="*/ 0 h 130"/>
              <a:gd name="T14" fmla="*/ 114 w 154"/>
              <a:gd name="T15" fmla="*/ 2 h 130"/>
              <a:gd name="T16" fmla="*/ 116 w 154"/>
              <a:gd name="T17" fmla="*/ 5 h 130"/>
              <a:gd name="T18" fmla="*/ 115 w 154"/>
              <a:gd name="T19" fmla="*/ 7 h 130"/>
              <a:gd name="T20" fmla="*/ 111 w 154"/>
              <a:gd name="T21" fmla="*/ 12 h 130"/>
              <a:gd name="T22" fmla="*/ 109 w 154"/>
              <a:gd name="T23" fmla="*/ 13 h 130"/>
              <a:gd name="T24" fmla="*/ 108 w 154"/>
              <a:gd name="T25" fmla="*/ 13 h 130"/>
              <a:gd name="T26" fmla="*/ 104 w 154"/>
              <a:gd name="T27" fmla="*/ 12 h 130"/>
              <a:gd name="T28" fmla="*/ 27 w 154"/>
              <a:gd name="T29" fmla="*/ 12 h 130"/>
              <a:gd name="T30" fmla="*/ 12 w 154"/>
              <a:gd name="T31" fmla="*/ 27 h 130"/>
              <a:gd name="T32" fmla="*/ 12 w 154"/>
              <a:gd name="T33" fmla="*/ 104 h 130"/>
              <a:gd name="T34" fmla="*/ 27 w 154"/>
              <a:gd name="T35" fmla="*/ 118 h 130"/>
              <a:gd name="T36" fmla="*/ 104 w 154"/>
              <a:gd name="T37" fmla="*/ 118 h 130"/>
              <a:gd name="T38" fmla="*/ 118 w 154"/>
              <a:gd name="T39" fmla="*/ 104 h 130"/>
              <a:gd name="T40" fmla="*/ 118 w 154"/>
              <a:gd name="T41" fmla="*/ 80 h 130"/>
              <a:gd name="T42" fmla="*/ 119 w 154"/>
              <a:gd name="T43" fmla="*/ 78 h 130"/>
              <a:gd name="T44" fmla="*/ 125 w 154"/>
              <a:gd name="T45" fmla="*/ 72 h 130"/>
              <a:gd name="T46" fmla="*/ 127 w 154"/>
              <a:gd name="T47" fmla="*/ 71 h 130"/>
              <a:gd name="T48" fmla="*/ 128 w 154"/>
              <a:gd name="T49" fmla="*/ 72 h 130"/>
              <a:gd name="T50" fmla="*/ 130 w 154"/>
              <a:gd name="T51" fmla="*/ 74 h 130"/>
              <a:gd name="T52" fmla="*/ 130 w 154"/>
              <a:gd name="T53" fmla="*/ 104 h 130"/>
              <a:gd name="T54" fmla="*/ 76 w 154"/>
              <a:gd name="T55" fmla="*/ 104 h 130"/>
              <a:gd name="T56" fmla="*/ 66 w 154"/>
              <a:gd name="T57" fmla="*/ 104 h 130"/>
              <a:gd name="T58" fmla="*/ 26 w 154"/>
              <a:gd name="T59" fmla="*/ 65 h 130"/>
              <a:gd name="T60" fmla="*/ 26 w 154"/>
              <a:gd name="T61" fmla="*/ 54 h 130"/>
              <a:gd name="T62" fmla="*/ 36 w 154"/>
              <a:gd name="T63" fmla="*/ 44 h 130"/>
              <a:gd name="T64" fmla="*/ 47 w 154"/>
              <a:gd name="T65" fmla="*/ 44 h 130"/>
              <a:gd name="T66" fmla="*/ 71 w 154"/>
              <a:gd name="T67" fmla="*/ 68 h 130"/>
              <a:gd name="T68" fmla="*/ 131 w 154"/>
              <a:gd name="T69" fmla="*/ 8 h 130"/>
              <a:gd name="T70" fmla="*/ 141 w 154"/>
              <a:gd name="T71" fmla="*/ 8 h 130"/>
              <a:gd name="T72" fmla="*/ 152 w 154"/>
              <a:gd name="T73" fmla="*/ 19 h 130"/>
              <a:gd name="T74" fmla="*/ 152 w 154"/>
              <a:gd name="T75" fmla="*/ 29 h 130"/>
              <a:gd name="T76" fmla="*/ 76 w 154"/>
              <a:gd name="T77" fmla="*/ 10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4" h="130">
                <a:moveTo>
                  <a:pt x="130" y="104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11" y="1"/>
                  <a:pt x="114" y="2"/>
                </a:cubicBezTo>
                <a:cubicBezTo>
                  <a:pt x="115" y="3"/>
                  <a:pt x="116" y="4"/>
                  <a:pt x="116" y="5"/>
                </a:cubicBezTo>
                <a:cubicBezTo>
                  <a:pt x="116" y="6"/>
                  <a:pt x="116" y="7"/>
                  <a:pt x="115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2"/>
                  <a:pt x="109" y="13"/>
                  <a:pt x="109" y="1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6" y="12"/>
                  <a:pt x="105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9"/>
                  <a:pt x="12" y="27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12"/>
                  <a:pt x="19" y="118"/>
                  <a:pt x="27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2" y="118"/>
                  <a:pt x="118" y="112"/>
                  <a:pt x="118" y="104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79"/>
                  <a:pt x="119" y="79"/>
                  <a:pt x="119" y="78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6" y="72"/>
                  <a:pt x="126" y="71"/>
                  <a:pt x="127" y="71"/>
                </a:cubicBezTo>
                <a:cubicBezTo>
                  <a:pt x="128" y="71"/>
                  <a:pt x="128" y="71"/>
                  <a:pt x="128" y="72"/>
                </a:cubicBezTo>
                <a:cubicBezTo>
                  <a:pt x="129" y="72"/>
                  <a:pt x="130" y="73"/>
                  <a:pt x="130" y="74"/>
                </a:cubicBezTo>
                <a:lnTo>
                  <a:pt x="130" y="104"/>
                </a:lnTo>
                <a:close/>
                <a:moveTo>
                  <a:pt x="76" y="104"/>
                </a:moveTo>
                <a:cubicBezTo>
                  <a:pt x="73" y="107"/>
                  <a:pt x="69" y="107"/>
                  <a:pt x="66" y="104"/>
                </a:cubicBezTo>
                <a:cubicBezTo>
                  <a:pt x="26" y="65"/>
                  <a:pt x="26" y="65"/>
                  <a:pt x="26" y="65"/>
                </a:cubicBezTo>
                <a:cubicBezTo>
                  <a:pt x="23" y="62"/>
                  <a:pt x="23" y="57"/>
                  <a:pt x="26" y="54"/>
                </a:cubicBezTo>
                <a:cubicBezTo>
                  <a:pt x="36" y="44"/>
                  <a:pt x="36" y="44"/>
                  <a:pt x="36" y="44"/>
                </a:cubicBezTo>
                <a:cubicBezTo>
                  <a:pt x="39" y="41"/>
                  <a:pt x="44" y="41"/>
                  <a:pt x="47" y="44"/>
                </a:cubicBezTo>
                <a:cubicBezTo>
                  <a:pt x="71" y="68"/>
                  <a:pt x="71" y="68"/>
                  <a:pt x="71" y="68"/>
                </a:cubicBezTo>
                <a:cubicBezTo>
                  <a:pt x="131" y="8"/>
                  <a:pt x="131" y="8"/>
                  <a:pt x="131" y="8"/>
                </a:cubicBezTo>
                <a:cubicBezTo>
                  <a:pt x="134" y="5"/>
                  <a:pt x="138" y="5"/>
                  <a:pt x="141" y="8"/>
                </a:cubicBezTo>
                <a:cubicBezTo>
                  <a:pt x="152" y="19"/>
                  <a:pt x="152" y="19"/>
                  <a:pt x="152" y="19"/>
                </a:cubicBezTo>
                <a:cubicBezTo>
                  <a:pt x="154" y="21"/>
                  <a:pt x="154" y="26"/>
                  <a:pt x="152" y="29"/>
                </a:cubicBezTo>
                <a:lnTo>
                  <a:pt x="76" y="10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4" name="Freeform 226"/>
          <p:cNvSpPr>
            <a:spLocks noEditPoints="1"/>
          </p:cNvSpPr>
          <p:nvPr/>
        </p:nvSpPr>
        <p:spPr bwMode="auto">
          <a:xfrm>
            <a:off x="5702803" y="3189525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21 h 142"/>
              <a:gd name="T12" fmla="*/ 21 w 142"/>
              <a:gd name="T13" fmla="*/ 71 h 142"/>
              <a:gd name="T14" fmla="*/ 71 w 142"/>
              <a:gd name="T15" fmla="*/ 121 h 142"/>
              <a:gd name="T16" fmla="*/ 122 w 142"/>
              <a:gd name="T17" fmla="*/ 71 h 142"/>
              <a:gd name="T18" fmla="*/ 71 w 142"/>
              <a:gd name="T19" fmla="*/ 21 h 142"/>
              <a:gd name="T20" fmla="*/ 83 w 142"/>
              <a:gd name="T21" fmla="*/ 80 h 142"/>
              <a:gd name="T22" fmla="*/ 80 w 142"/>
              <a:gd name="T23" fmla="*/ 83 h 142"/>
              <a:gd name="T24" fmla="*/ 51 w 142"/>
              <a:gd name="T25" fmla="*/ 83 h 142"/>
              <a:gd name="T26" fmla="*/ 48 w 142"/>
              <a:gd name="T27" fmla="*/ 80 h 142"/>
              <a:gd name="T28" fmla="*/ 48 w 142"/>
              <a:gd name="T29" fmla="*/ 74 h 142"/>
              <a:gd name="T30" fmla="*/ 51 w 142"/>
              <a:gd name="T31" fmla="*/ 71 h 142"/>
              <a:gd name="T32" fmla="*/ 71 w 142"/>
              <a:gd name="T33" fmla="*/ 71 h 142"/>
              <a:gd name="T34" fmla="*/ 71 w 142"/>
              <a:gd name="T35" fmla="*/ 39 h 142"/>
              <a:gd name="T36" fmla="*/ 74 w 142"/>
              <a:gd name="T37" fmla="*/ 36 h 142"/>
              <a:gd name="T38" fmla="*/ 80 w 142"/>
              <a:gd name="T39" fmla="*/ 36 h 142"/>
              <a:gd name="T40" fmla="*/ 83 w 142"/>
              <a:gd name="T41" fmla="*/ 39 h 142"/>
              <a:gd name="T42" fmla="*/ 83 w 142"/>
              <a:gd name="T43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71" y="21"/>
                </a:moveTo>
                <a:cubicBezTo>
                  <a:pt x="44" y="21"/>
                  <a:pt x="21" y="43"/>
                  <a:pt x="21" y="71"/>
                </a:cubicBez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lose/>
                <a:moveTo>
                  <a:pt x="83" y="80"/>
                </a:moveTo>
                <a:cubicBezTo>
                  <a:pt x="83" y="82"/>
                  <a:pt x="82" y="83"/>
                  <a:pt x="80" y="83"/>
                </a:cubicBezTo>
                <a:cubicBezTo>
                  <a:pt x="51" y="83"/>
                  <a:pt x="51" y="83"/>
                  <a:pt x="51" y="83"/>
                </a:cubicBezTo>
                <a:cubicBezTo>
                  <a:pt x="49" y="83"/>
                  <a:pt x="48" y="82"/>
                  <a:pt x="48" y="80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2"/>
                  <a:pt x="49" y="71"/>
                  <a:pt x="51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39"/>
                  <a:pt x="71" y="39"/>
                  <a:pt x="71" y="39"/>
                </a:cubicBezTo>
                <a:cubicBezTo>
                  <a:pt x="71" y="37"/>
                  <a:pt x="73" y="36"/>
                  <a:pt x="74" y="36"/>
                </a:cubicBezTo>
                <a:cubicBezTo>
                  <a:pt x="80" y="36"/>
                  <a:pt x="80" y="36"/>
                  <a:pt x="80" y="36"/>
                </a:cubicBezTo>
                <a:cubicBezTo>
                  <a:pt x="82" y="36"/>
                  <a:pt x="83" y="37"/>
                  <a:pt x="83" y="39"/>
                </a:cubicBezTo>
                <a:lnTo>
                  <a:pt x="83" y="8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" name="Freeform 227"/>
          <p:cNvSpPr/>
          <p:nvPr/>
        </p:nvSpPr>
        <p:spPr bwMode="auto">
          <a:xfrm>
            <a:off x="5923012" y="3215712"/>
            <a:ext cx="127364" cy="127364"/>
          </a:xfrm>
          <a:custGeom>
            <a:avLst/>
            <a:gdLst>
              <a:gd name="T0" fmla="*/ 107 w 110"/>
              <a:gd name="T1" fmla="*/ 95 h 110"/>
              <a:gd name="T2" fmla="*/ 95 w 110"/>
              <a:gd name="T3" fmla="*/ 107 h 110"/>
              <a:gd name="T4" fmla="*/ 88 w 110"/>
              <a:gd name="T5" fmla="*/ 110 h 110"/>
              <a:gd name="T6" fmla="*/ 82 w 110"/>
              <a:gd name="T7" fmla="*/ 107 h 110"/>
              <a:gd name="T8" fmla="*/ 55 w 110"/>
              <a:gd name="T9" fmla="*/ 80 h 110"/>
              <a:gd name="T10" fmla="*/ 28 w 110"/>
              <a:gd name="T11" fmla="*/ 107 h 110"/>
              <a:gd name="T12" fmla="*/ 22 w 110"/>
              <a:gd name="T13" fmla="*/ 110 h 110"/>
              <a:gd name="T14" fmla="*/ 15 w 110"/>
              <a:gd name="T15" fmla="*/ 107 h 110"/>
              <a:gd name="T16" fmla="*/ 3 w 110"/>
              <a:gd name="T17" fmla="*/ 95 h 110"/>
              <a:gd name="T18" fmla="*/ 0 w 110"/>
              <a:gd name="T19" fmla="*/ 88 h 110"/>
              <a:gd name="T20" fmla="*/ 3 w 110"/>
              <a:gd name="T21" fmla="*/ 82 h 110"/>
              <a:gd name="T22" fmla="*/ 30 w 110"/>
              <a:gd name="T23" fmla="*/ 55 h 110"/>
              <a:gd name="T24" fmla="*/ 3 w 110"/>
              <a:gd name="T25" fmla="*/ 28 h 110"/>
              <a:gd name="T26" fmla="*/ 0 w 110"/>
              <a:gd name="T27" fmla="*/ 22 h 110"/>
              <a:gd name="T28" fmla="*/ 3 w 110"/>
              <a:gd name="T29" fmla="*/ 15 h 110"/>
              <a:gd name="T30" fmla="*/ 15 w 110"/>
              <a:gd name="T31" fmla="*/ 3 h 110"/>
              <a:gd name="T32" fmla="*/ 22 w 110"/>
              <a:gd name="T33" fmla="*/ 0 h 110"/>
              <a:gd name="T34" fmla="*/ 28 w 110"/>
              <a:gd name="T35" fmla="*/ 3 h 110"/>
              <a:gd name="T36" fmla="*/ 55 w 110"/>
              <a:gd name="T37" fmla="*/ 30 h 110"/>
              <a:gd name="T38" fmla="*/ 82 w 110"/>
              <a:gd name="T39" fmla="*/ 3 h 110"/>
              <a:gd name="T40" fmla="*/ 88 w 110"/>
              <a:gd name="T41" fmla="*/ 0 h 110"/>
              <a:gd name="T42" fmla="*/ 95 w 110"/>
              <a:gd name="T43" fmla="*/ 3 h 110"/>
              <a:gd name="T44" fmla="*/ 107 w 110"/>
              <a:gd name="T45" fmla="*/ 15 h 110"/>
              <a:gd name="T46" fmla="*/ 110 w 110"/>
              <a:gd name="T47" fmla="*/ 22 h 110"/>
              <a:gd name="T48" fmla="*/ 107 w 110"/>
              <a:gd name="T49" fmla="*/ 28 h 110"/>
              <a:gd name="T50" fmla="*/ 80 w 110"/>
              <a:gd name="T51" fmla="*/ 55 h 110"/>
              <a:gd name="T52" fmla="*/ 107 w 110"/>
              <a:gd name="T53" fmla="*/ 82 h 110"/>
              <a:gd name="T54" fmla="*/ 110 w 110"/>
              <a:gd name="T55" fmla="*/ 88 h 110"/>
              <a:gd name="T56" fmla="*/ 107 w 110"/>
              <a:gd name="T57" fmla="*/ 9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10">
                <a:moveTo>
                  <a:pt x="107" y="95"/>
                </a:moveTo>
                <a:cubicBezTo>
                  <a:pt x="95" y="107"/>
                  <a:pt x="95" y="107"/>
                  <a:pt x="95" y="107"/>
                </a:cubicBezTo>
                <a:cubicBezTo>
                  <a:pt x="93" y="109"/>
                  <a:pt x="91" y="110"/>
                  <a:pt x="88" y="110"/>
                </a:cubicBezTo>
                <a:cubicBezTo>
                  <a:pt x="86" y="110"/>
                  <a:pt x="84" y="109"/>
                  <a:pt x="82" y="107"/>
                </a:cubicBezTo>
                <a:cubicBezTo>
                  <a:pt x="55" y="80"/>
                  <a:pt x="55" y="80"/>
                  <a:pt x="55" y="80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6" y="109"/>
                  <a:pt x="24" y="110"/>
                  <a:pt x="22" y="110"/>
                </a:cubicBezTo>
                <a:cubicBezTo>
                  <a:pt x="19" y="110"/>
                  <a:pt x="17" y="109"/>
                  <a:pt x="15" y="107"/>
                </a:cubicBezTo>
                <a:cubicBezTo>
                  <a:pt x="3" y="95"/>
                  <a:pt x="3" y="95"/>
                  <a:pt x="3" y="95"/>
                </a:cubicBezTo>
                <a:cubicBezTo>
                  <a:pt x="1" y="93"/>
                  <a:pt x="0" y="91"/>
                  <a:pt x="0" y="88"/>
                </a:cubicBezTo>
                <a:cubicBezTo>
                  <a:pt x="0" y="86"/>
                  <a:pt x="1" y="84"/>
                  <a:pt x="3" y="82"/>
                </a:cubicBezTo>
                <a:cubicBezTo>
                  <a:pt x="30" y="55"/>
                  <a:pt x="30" y="55"/>
                  <a:pt x="30" y="55"/>
                </a:cubicBezTo>
                <a:cubicBezTo>
                  <a:pt x="3" y="28"/>
                  <a:pt x="3" y="28"/>
                  <a:pt x="3" y="28"/>
                </a:cubicBezTo>
                <a:cubicBezTo>
                  <a:pt x="1" y="26"/>
                  <a:pt x="0" y="24"/>
                  <a:pt x="0" y="22"/>
                </a:cubicBezTo>
                <a:cubicBezTo>
                  <a:pt x="0" y="19"/>
                  <a:pt x="1" y="17"/>
                  <a:pt x="3" y="15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1"/>
                  <a:pt x="19" y="0"/>
                  <a:pt x="22" y="0"/>
                </a:cubicBezTo>
                <a:cubicBezTo>
                  <a:pt x="24" y="0"/>
                  <a:pt x="26" y="1"/>
                  <a:pt x="28" y="3"/>
                </a:cubicBezTo>
                <a:cubicBezTo>
                  <a:pt x="55" y="30"/>
                  <a:pt x="55" y="30"/>
                  <a:pt x="55" y="30"/>
                </a:cubicBezTo>
                <a:cubicBezTo>
                  <a:pt x="82" y="3"/>
                  <a:pt x="82" y="3"/>
                  <a:pt x="82" y="3"/>
                </a:cubicBezTo>
                <a:cubicBezTo>
                  <a:pt x="84" y="1"/>
                  <a:pt x="86" y="0"/>
                  <a:pt x="88" y="0"/>
                </a:cubicBezTo>
                <a:cubicBezTo>
                  <a:pt x="91" y="0"/>
                  <a:pt x="93" y="1"/>
                  <a:pt x="95" y="3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9" y="17"/>
                  <a:pt x="110" y="19"/>
                  <a:pt x="110" y="22"/>
                </a:cubicBezTo>
                <a:cubicBezTo>
                  <a:pt x="110" y="24"/>
                  <a:pt x="109" y="26"/>
                  <a:pt x="107" y="28"/>
                </a:cubicBezTo>
                <a:cubicBezTo>
                  <a:pt x="80" y="55"/>
                  <a:pt x="80" y="55"/>
                  <a:pt x="80" y="55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9" y="84"/>
                  <a:pt x="110" y="86"/>
                  <a:pt x="110" y="88"/>
                </a:cubicBezTo>
                <a:cubicBezTo>
                  <a:pt x="110" y="91"/>
                  <a:pt x="109" y="93"/>
                  <a:pt x="107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6" name="Freeform 228"/>
          <p:cNvSpPr/>
          <p:nvPr/>
        </p:nvSpPr>
        <p:spPr bwMode="auto">
          <a:xfrm>
            <a:off x="6109890" y="3180001"/>
            <a:ext cx="177358" cy="170216"/>
          </a:xfrm>
          <a:custGeom>
            <a:avLst/>
            <a:gdLst>
              <a:gd name="T0" fmla="*/ 151 w 153"/>
              <a:gd name="T1" fmla="*/ 62 h 147"/>
              <a:gd name="T2" fmla="*/ 117 w 153"/>
              <a:gd name="T3" fmla="*/ 94 h 147"/>
              <a:gd name="T4" fmla="*/ 125 w 153"/>
              <a:gd name="T5" fmla="*/ 140 h 147"/>
              <a:gd name="T6" fmla="*/ 125 w 153"/>
              <a:gd name="T7" fmla="*/ 142 h 147"/>
              <a:gd name="T8" fmla="*/ 122 w 153"/>
              <a:gd name="T9" fmla="*/ 147 h 147"/>
              <a:gd name="T10" fmla="*/ 118 w 153"/>
              <a:gd name="T11" fmla="*/ 146 h 147"/>
              <a:gd name="T12" fmla="*/ 76 w 153"/>
              <a:gd name="T13" fmla="*/ 124 h 147"/>
              <a:gd name="T14" fmla="*/ 35 w 153"/>
              <a:gd name="T15" fmla="*/ 146 h 147"/>
              <a:gd name="T16" fmla="*/ 31 w 153"/>
              <a:gd name="T17" fmla="*/ 147 h 147"/>
              <a:gd name="T18" fmla="*/ 27 w 153"/>
              <a:gd name="T19" fmla="*/ 142 h 147"/>
              <a:gd name="T20" fmla="*/ 28 w 153"/>
              <a:gd name="T21" fmla="*/ 140 h 147"/>
              <a:gd name="T22" fmla="*/ 35 w 153"/>
              <a:gd name="T23" fmla="*/ 94 h 147"/>
              <a:gd name="T24" fmla="*/ 2 w 153"/>
              <a:gd name="T25" fmla="*/ 62 h 147"/>
              <a:gd name="T26" fmla="*/ 0 w 153"/>
              <a:gd name="T27" fmla="*/ 57 h 147"/>
              <a:gd name="T28" fmla="*/ 5 w 153"/>
              <a:gd name="T29" fmla="*/ 53 h 147"/>
              <a:gd name="T30" fmla="*/ 51 w 153"/>
              <a:gd name="T31" fmla="*/ 46 h 147"/>
              <a:gd name="T32" fmla="*/ 72 w 153"/>
              <a:gd name="T33" fmla="*/ 4 h 147"/>
              <a:gd name="T34" fmla="*/ 76 w 153"/>
              <a:gd name="T35" fmla="*/ 0 h 147"/>
              <a:gd name="T36" fmla="*/ 81 w 153"/>
              <a:gd name="T37" fmla="*/ 4 h 147"/>
              <a:gd name="T38" fmla="*/ 102 w 153"/>
              <a:gd name="T39" fmla="*/ 46 h 147"/>
              <a:gd name="T40" fmla="*/ 148 w 153"/>
              <a:gd name="T41" fmla="*/ 53 h 147"/>
              <a:gd name="T42" fmla="*/ 153 w 153"/>
              <a:gd name="T43" fmla="*/ 57 h 147"/>
              <a:gd name="T44" fmla="*/ 151 w 153"/>
              <a:gd name="T45" fmla="*/ 6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3" h="147">
                <a:moveTo>
                  <a:pt x="151" y="62"/>
                </a:moveTo>
                <a:cubicBezTo>
                  <a:pt x="117" y="94"/>
                  <a:pt x="117" y="94"/>
                  <a:pt x="117" y="94"/>
                </a:cubicBezTo>
                <a:cubicBezTo>
                  <a:pt x="125" y="140"/>
                  <a:pt x="125" y="140"/>
                  <a:pt x="125" y="140"/>
                </a:cubicBezTo>
                <a:cubicBezTo>
                  <a:pt x="125" y="141"/>
                  <a:pt x="125" y="142"/>
                  <a:pt x="125" y="142"/>
                </a:cubicBezTo>
                <a:cubicBezTo>
                  <a:pt x="125" y="145"/>
                  <a:pt x="124" y="147"/>
                  <a:pt x="122" y="147"/>
                </a:cubicBezTo>
                <a:cubicBezTo>
                  <a:pt x="120" y="147"/>
                  <a:pt x="119" y="146"/>
                  <a:pt x="118" y="146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4" y="146"/>
                  <a:pt x="33" y="147"/>
                  <a:pt x="31" y="147"/>
                </a:cubicBezTo>
                <a:cubicBezTo>
                  <a:pt x="29" y="147"/>
                  <a:pt x="27" y="145"/>
                  <a:pt x="27" y="142"/>
                </a:cubicBezTo>
                <a:cubicBezTo>
                  <a:pt x="27" y="142"/>
                  <a:pt x="27" y="141"/>
                  <a:pt x="28" y="140"/>
                </a:cubicBezTo>
                <a:cubicBezTo>
                  <a:pt x="35" y="94"/>
                  <a:pt x="35" y="94"/>
                  <a:pt x="35" y="9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4"/>
                  <a:pt x="2" y="53"/>
                  <a:pt x="5" y="53"/>
                </a:cubicBezTo>
                <a:cubicBezTo>
                  <a:pt x="51" y="46"/>
                  <a:pt x="51" y="46"/>
                  <a:pt x="51" y="4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4" y="0"/>
                  <a:pt x="76" y="0"/>
                </a:cubicBezTo>
                <a:cubicBezTo>
                  <a:pt x="79" y="0"/>
                  <a:pt x="80" y="2"/>
                  <a:pt x="81" y="4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50" y="53"/>
                  <a:pt x="153" y="54"/>
                  <a:pt x="153" y="57"/>
                </a:cubicBezTo>
                <a:cubicBezTo>
                  <a:pt x="153" y="59"/>
                  <a:pt x="152" y="60"/>
                  <a:pt x="151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7" name="Freeform 229"/>
          <p:cNvSpPr/>
          <p:nvPr/>
        </p:nvSpPr>
        <p:spPr bwMode="auto">
          <a:xfrm>
            <a:off x="6331289" y="3180001"/>
            <a:ext cx="89274" cy="170216"/>
          </a:xfrm>
          <a:custGeom>
            <a:avLst/>
            <a:gdLst>
              <a:gd name="T0" fmla="*/ 77 w 77"/>
              <a:gd name="T1" fmla="*/ 124 h 147"/>
              <a:gd name="T2" fmla="*/ 35 w 77"/>
              <a:gd name="T3" fmla="*/ 146 h 147"/>
              <a:gd name="T4" fmla="*/ 32 w 77"/>
              <a:gd name="T5" fmla="*/ 147 h 147"/>
              <a:gd name="T6" fmla="*/ 28 w 77"/>
              <a:gd name="T7" fmla="*/ 142 h 147"/>
              <a:gd name="T8" fmla="*/ 28 w 77"/>
              <a:gd name="T9" fmla="*/ 140 h 147"/>
              <a:gd name="T10" fmla="*/ 36 w 77"/>
              <a:gd name="T11" fmla="*/ 94 h 147"/>
              <a:gd name="T12" fmla="*/ 2 w 77"/>
              <a:gd name="T13" fmla="*/ 62 h 147"/>
              <a:gd name="T14" fmla="*/ 0 w 77"/>
              <a:gd name="T15" fmla="*/ 57 h 147"/>
              <a:gd name="T16" fmla="*/ 5 w 77"/>
              <a:gd name="T17" fmla="*/ 53 h 147"/>
              <a:gd name="T18" fmla="*/ 51 w 77"/>
              <a:gd name="T19" fmla="*/ 46 h 147"/>
              <a:gd name="T20" fmla="*/ 72 w 77"/>
              <a:gd name="T21" fmla="*/ 4 h 147"/>
              <a:gd name="T22" fmla="*/ 77 w 77"/>
              <a:gd name="T23" fmla="*/ 0 h 147"/>
              <a:gd name="T24" fmla="*/ 77 w 77"/>
              <a:gd name="T25" fmla="*/ 124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" h="147">
                <a:moveTo>
                  <a:pt x="77" y="124"/>
                </a:moveTo>
                <a:cubicBezTo>
                  <a:pt x="35" y="146"/>
                  <a:pt x="35" y="146"/>
                  <a:pt x="35" y="146"/>
                </a:cubicBezTo>
                <a:cubicBezTo>
                  <a:pt x="34" y="146"/>
                  <a:pt x="33" y="147"/>
                  <a:pt x="32" y="147"/>
                </a:cubicBezTo>
                <a:cubicBezTo>
                  <a:pt x="29" y="147"/>
                  <a:pt x="28" y="145"/>
                  <a:pt x="28" y="142"/>
                </a:cubicBezTo>
                <a:cubicBezTo>
                  <a:pt x="28" y="142"/>
                  <a:pt x="28" y="141"/>
                  <a:pt x="28" y="140"/>
                </a:cubicBezTo>
                <a:cubicBezTo>
                  <a:pt x="36" y="94"/>
                  <a:pt x="36" y="94"/>
                  <a:pt x="36" y="9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4"/>
                  <a:pt x="3" y="53"/>
                  <a:pt x="5" y="53"/>
                </a:cubicBezTo>
                <a:cubicBezTo>
                  <a:pt x="51" y="46"/>
                  <a:pt x="51" y="46"/>
                  <a:pt x="51" y="4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5" y="0"/>
                  <a:pt x="77" y="0"/>
                </a:cubicBezTo>
                <a:lnTo>
                  <a:pt x="77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8" name="Freeform 230"/>
          <p:cNvSpPr>
            <a:spLocks noEditPoints="1"/>
          </p:cNvSpPr>
          <p:nvPr/>
        </p:nvSpPr>
        <p:spPr bwMode="auto">
          <a:xfrm>
            <a:off x="6468175" y="3180001"/>
            <a:ext cx="182118" cy="170216"/>
          </a:xfrm>
          <a:custGeom>
            <a:avLst/>
            <a:gdLst>
              <a:gd name="T0" fmla="*/ 120 w 157"/>
              <a:gd name="T1" fmla="*/ 94 h 147"/>
              <a:gd name="T2" fmla="*/ 128 w 157"/>
              <a:gd name="T3" fmla="*/ 140 h 147"/>
              <a:gd name="T4" fmla="*/ 124 w 157"/>
              <a:gd name="T5" fmla="*/ 147 h 147"/>
              <a:gd name="T6" fmla="*/ 120 w 157"/>
              <a:gd name="T7" fmla="*/ 146 h 147"/>
              <a:gd name="T8" fmla="*/ 79 w 157"/>
              <a:gd name="T9" fmla="*/ 124 h 147"/>
              <a:gd name="T10" fmla="*/ 37 w 157"/>
              <a:gd name="T11" fmla="*/ 146 h 147"/>
              <a:gd name="T12" fmla="*/ 34 w 157"/>
              <a:gd name="T13" fmla="*/ 147 h 147"/>
              <a:gd name="T14" fmla="*/ 30 w 157"/>
              <a:gd name="T15" fmla="*/ 140 h 147"/>
              <a:gd name="T16" fmla="*/ 38 w 157"/>
              <a:gd name="T17" fmla="*/ 94 h 147"/>
              <a:gd name="T18" fmla="*/ 4 w 157"/>
              <a:gd name="T19" fmla="*/ 62 h 147"/>
              <a:gd name="T20" fmla="*/ 7 w 157"/>
              <a:gd name="T21" fmla="*/ 53 h 147"/>
              <a:gd name="T22" fmla="*/ 53 w 157"/>
              <a:gd name="T23" fmla="*/ 46 h 147"/>
              <a:gd name="T24" fmla="*/ 74 w 157"/>
              <a:gd name="T25" fmla="*/ 4 h 147"/>
              <a:gd name="T26" fmla="*/ 79 w 157"/>
              <a:gd name="T27" fmla="*/ 0 h 147"/>
              <a:gd name="T28" fmla="*/ 83 w 157"/>
              <a:gd name="T29" fmla="*/ 4 h 147"/>
              <a:gd name="T30" fmla="*/ 104 w 157"/>
              <a:gd name="T31" fmla="*/ 46 h 147"/>
              <a:gd name="T32" fmla="*/ 151 w 157"/>
              <a:gd name="T33" fmla="*/ 53 h 147"/>
              <a:gd name="T34" fmla="*/ 153 w 157"/>
              <a:gd name="T35" fmla="*/ 62 h 147"/>
              <a:gd name="T36" fmla="*/ 120 w 157"/>
              <a:gd name="T37" fmla="*/ 94 h 147"/>
              <a:gd name="T38" fmla="*/ 135 w 157"/>
              <a:gd name="T39" fmla="*/ 63 h 147"/>
              <a:gd name="T40" fmla="*/ 102 w 157"/>
              <a:gd name="T41" fmla="*/ 58 h 147"/>
              <a:gd name="T42" fmla="*/ 96 w 157"/>
              <a:gd name="T43" fmla="*/ 57 h 147"/>
              <a:gd name="T44" fmla="*/ 94 w 157"/>
              <a:gd name="T45" fmla="*/ 51 h 147"/>
              <a:gd name="T46" fmla="*/ 79 w 157"/>
              <a:gd name="T47" fmla="*/ 22 h 147"/>
              <a:gd name="T48" fmla="*/ 79 w 157"/>
              <a:gd name="T49" fmla="*/ 111 h 147"/>
              <a:gd name="T50" fmla="*/ 84 w 157"/>
              <a:gd name="T51" fmla="*/ 113 h 147"/>
              <a:gd name="T52" fmla="*/ 114 w 157"/>
              <a:gd name="T53" fmla="*/ 129 h 147"/>
              <a:gd name="T54" fmla="*/ 108 w 157"/>
              <a:gd name="T55" fmla="*/ 96 h 147"/>
              <a:gd name="T56" fmla="*/ 107 w 157"/>
              <a:gd name="T57" fmla="*/ 90 h 147"/>
              <a:gd name="T58" fmla="*/ 112 w 157"/>
              <a:gd name="T59" fmla="*/ 86 h 147"/>
              <a:gd name="T60" fmla="*/ 135 w 157"/>
              <a:gd name="T61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147">
                <a:moveTo>
                  <a:pt x="120" y="94"/>
                </a:moveTo>
                <a:cubicBezTo>
                  <a:pt x="128" y="140"/>
                  <a:pt x="128" y="140"/>
                  <a:pt x="128" y="140"/>
                </a:cubicBezTo>
                <a:cubicBezTo>
                  <a:pt x="128" y="145"/>
                  <a:pt x="127" y="147"/>
                  <a:pt x="124" y="147"/>
                </a:cubicBezTo>
                <a:cubicBezTo>
                  <a:pt x="123" y="147"/>
                  <a:pt x="122" y="147"/>
                  <a:pt x="120" y="146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6" y="147"/>
                  <a:pt x="35" y="147"/>
                  <a:pt x="34" y="147"/>
                </a:cubicBezTo>
                <a:cubicBezTo>
                  <a:pt x="31" y="147"/>
                  <a:pt x="29" y="145"/>
                  <a:pt x="30" y="140"/>
                </a:cubicBezTo>
                <a:cubicBezTo>
                  <a:pt x="38" y="94"/>
                  <a:pt x="38" y="94"/>
                  <a:pt x="38" y="94"/>
                </a:cubicBezTo>
                <a:cubicBezTo>
                  <a:pt x="4" y="62"/>
                  <a:pt x="4" y="62"/>
                  <a:pt x="4" y="62"/>
                </a:cubicBezTo>
                <a:cubicBezTo>
                  <a:pt x="0" y="58"/>
                  <a:pt x="2" y="54"/>
                  <a:pt x="7" y="53"/>
                </a:cubicBezTo>
                <a:cubicBezTo>
                  <a:pt x="53" y="46"/>
                  <a:pt x="53" y="46"/>
                  <a:pt x="53" y="46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0" y="0"/>
                  <a:pt x="82" y="2"/>
                  <a:pt x="83" y="4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6" y="54"/>
                  <a:pt x="157" y="58"/>
                  <a:pt x="153" y="62"/>
                </a:cubicBezTo>
                <a:lnTo>
                  <a:pt x="120" y="94"/>
                </a:lnTo>
                <a:close/>
                <a:moveTo>
                  <a:pt x="135" y="63"/>
                </a:moveTo>
                <a:cubicBezTo>
                  <a:pt x="102" y="58"/>
                  <a:pt x="102" y="58"/>
                  <a:pt x="102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4" y="51"/>
                  <a:pt x="94" y="51"/>
                  <a:pt x="94" y="51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114" y="129"/>
                  <a:pt x="114" y="129"/>
                  <a:pt x="114" y="129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12" y="86"/>
                  <a:pt x="112" y="86"/>
                  <a:pt x="112" y="86"/>
                </a:cubicBezTo>
                <a:lnTo>
                  <a:pt x="135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9" name="Freeform 231"/>
          <p:cNvSpPr>
            <a:spLocks noEditPoints="1"/>
          </p:cNvSpPr>
          <p:nvPr/>
        </p:nvSpPr>
        <p:spPr bwMode="auto">
          <a:xfrm>
            <a:off x="6690764" y="3180001"/>
            <a:ext cx="182118" cy="170216"/>
          </a:xfrm>
          <a:custGeom>
            <a:avLst/>
            <a:gdLst>
              <a:gd name="T0" fmla="*/ 119 w 157"/>
              <a:gd name="T1" fmla="*/ 94 h 147"/>
              <a:gd name="T2" fmla="*/ 127 w 157"/>
              <a:gd name="T3" fmla="*/ 140 h 147"/>
              <a:gd name="T4" fmla="*/ 123 w 157"/>
              <a:gd name="T5" fmla="*/ 147 h 147"/>
              <a:gd name="T6" fmla="*/ 120 w 157"/>
              <a:gd name="T7" fmla="*/ 146 h 147"/>
              <a:gd name="T8" fmla="*/ 78 w 157"/>
              <a:gd name="T9" fmla="*/ 124 h 147"/>
              <a:gd name="T10" fmla="*/ 37 w 157"/>
              <a:gd name="T11" fmla="*/ 146 h 147"/>
              <a:gd name="T12" fmla="*/ 33 w 157"/>
              <a:gd name="T13" fmla="*/ 147 h 147"/>
              <a:gd name="T14" fmla="*/ 29 w 157"/>
              <a:gd name="T15" fmla="*/ 140 h 147"/>
              <a:gd name="T16" fmla="*/ 37 w 157"/>
              <a:gd name="T17" fmla="*/ 94 h 147"/>
              <a:gd name="T18" fmla="*/ 4 w 157"/>
              <a:gd name="T19" fmla="*/ 62 h 147"/>
              <a:gd name="T20" fmla="*/ 6 w 157"/>
              <a:gd name="T21" fmla="*/ 53 h 147"/>
              <a:gd name="T22" fmla="*/ 53 w 157"/>
              <a:gd name="T23" fmla="*/ 46 h 147"/>
              <a:gd name="T24" fmla="*/ 74 w 157"/>
              <a:gd name="T25" fmla="*/ 4 h 147"/>
              <a:gd name="T26" fmla="*/ 78 w 157"/>
              <a:gd name="T27" fmla="*/ 0 h 147"/>
              <a:gd name="T28" fmla="*/ 83 w 157"/>
              <a:gd name="T29" fmla="*/ 4 h 147"/>
              <a:gd name="T30" fmla="*/ 104 w 157"/>
              <a:gd name="T31" fmla="*/ 46 h 147"/>
              <a:gd name="T32" fmla="*/ 150 w 157"/>
              <a:gd name="T33" fmla="*/ 53 h 147"/>
              <a:gd name="T34" fmla="*/ 153 w 157"/>
              <a:gd name="T35" fmla="*/ 62 h 147"/>
              <a:gd name="T36" fmla="*/ 119 w 157"/>
              <a:gd name="T37" fmla="*/ 94 h 147"/>
              <a:gd name="T38" fmla="*/ 135 w 157"/>
              <a:gd name="T39" fmla="*/ 63 h 147"/>
              <a:gd name="T40" fmla="*/ 102 w 157"/>
              <a:gd name="T41" fmla="*/ 58 h 147"/>
              <a:gd name="T42" fmla="*/ 96 w 157"/>
              <a:gd name="T43" fmla="*/ 57 h 147"/>
              <a:gd name="T44" fmla="*/ 93 w 157"/>
              <a:gd name="T45" fmla="*/ 51 h 147"/>
              <a:gd name="T46" fmla="*/ 78 w 157"/>
              <a:gd name="T47" fmla="*/ 22 h 147"/>
              <a:gd name="T48" fmla="*/ 78 w 157"/>
              <a:gd name="T49" fmla="*/ 111 h 147"/>
              <a:gd name="T50" fmla="*/ 84 w 157"/>
              <a:gd name="T51" fmla="*/ 113 h 147"/>
              <a:gd name="T52" fmla="*/ 113 w 157"/>
              <a:gd name="T53" fmla="*/ 129 h 147"/>
              <a:gd name="T54" fmla="*/ 107 w 157"/>
              <a:gd name="T55" fmla="*/ 96 h 147"/>
              <a:gd name="T56" fmla="*/ 106 w 157"/>
              <a:gd name="T57" fmla="*/ 90 h 147"/>
              <a:gd name="T58" fmla="*/ 111 w 157"/>
              <a:gd name="T59" fmla="*/ 86 h 147"/>
              <a:gd name="T60" fmla="*/ 135 w 157"/>
              <a:gd name="T61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147">
                <a:moveTo>
                  <a:pt x="119" y="94"/>
                </a:moveTo>
                <a:cubicBezTo>
                  <a:pt x="127" y="140"/>
                  <a:pt x="127" y="140"/>
                  <a:pt x="127" y="140"/>
                </a:cubicBezTo>
                <a:cubicBezTo>
                  <a:pt x="128" y="145"/>
                  <a:pt x="126" y="147"/>
                  <a:pt x="123" y="147"/>
                </a:cubicBezTo>
                <a:cubicBezTo>
                  <a:pt x="122" y="147"/>
                  <a:pt x="121" y="147"/>
                  <a:pt x="120" y="146"/>
                </a:cubicBezTo>
                <a:cubicBezTo>
                  <a:pt x="78" y="124"/>
                  <a:pt x="78" y="124"/>
                  <a:pt x="78" y="124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5" y="147"/>
                  <a:pt x="34" y="147"/>
                  <a:pt x="33" y="147"/>
                </a:cubicBezTo>
                <a:cubicBezTo>
                  <a:pt x="30" y="147"/>
                  <a:pt x="29" y="145"/>
                  <a:pt x="29" y="140"/>
                </a:cubicBezTo>
                <a:cubicBezTo>
                  <a:pt x="37" y="94"/>
                  <a:pt x="37" y="94"/>
                  <a:pt x="37" y="94"/>
                </a:cubicBezTo>
                <a:cubicBezTo>
                  <a:pt x="4" y="62"/>
                  <a:pt x="4" y="62"/>
                  <a:pt x="4" y="62"/>
                </a:cubicBezTo>
                <a:cubicBezTo>
                  <a:pt x="0" y="58"/>
                  <a:pt x="1" y="54"/>
                  <a:pt x="6" y="53"/>
                </a:cubicBezTo>
                <a:cubicBezTo>
                  <a:pt x="53" y="46"/>
                  <a:pt x="53" y="46"/>
                  <a:pt x="53" y="46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8" y="0"/>
                </a:cubicBezTo>
                <a:cubicBezTo>
                  <a:pt x="80" y="0"/>
                  <a:pt x="81" y="2"/>
                  <a:pt x="83" y="4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5" y="54"/>
                  <a:pt x="157" y="58"/>
                  <a:pt x="153" y="62"/>
                </a:cubicBezTo>
                <a:lnTo>
                  <a:pt x="119" y="94"/>
                </a:lnTo>
                <a:close/>
                <a:moveTo>
                  <a:pt x="135" y="63"/>
                </a:moveTo>
                <a:cubicBezTo>
                  <a:pt x="102" y="58"/>
                  <a:pt x="102" y="58"/>
                  <a:pt x="102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3" y="51"/>
                  <a:pt x="93" y="51"/>
                  <a:pt x="93" y="51"/>
                </a:cubicBezTo>
                <a:cubicBezTo>
                  <a:pt x="78" y="22"/>
                  <a:pt x="78" y="22"/>
                  <a:pt x="78" y="22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11" y="86"/>
                  <a:pt x="111" y="86"/>
                  <a:pt x="111" y="86"/>
                </a:cubicBezTo>
                <a:lnTo>
                  <a:pt x="135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0" name="Freeform 232"/>
          <p:cNvSpPr>
            <a:spLocks noEditPoints="1"/>
          </p:cNvSpPr>
          <p:nvPr/>
        </p:nvSpPr>
        <p:spPr bwMode="auto">
          <a:xfrm>
            <a:off x="6910972" y="3180001"/>
            <a:ext cx="182118" cy="170216"/>
          </a:xfrm>
          <a:custGeom>
            <a:avLst/>
            <a:gdLst>
              <a:gd name="T0" fmla="*/ 119 w 157"/>
              <a:gd name="T1" fmla="*/ 94 h 147"/>
              <a:gd name="T2" fmla="*/ 127 w 157"/>
              <a:gd name="T3" fmla="*/ 140 h 147"/>
              <a:gd name="T4" fmla="*/ 124 w 157"/>
              <a:gd name="T5" fmla="*/ 147 h 147"/>
              <a:gd name="T6" fmla="*/ 120 w 157"/>
              <a:gd name="T7" fmla="*/ 146 h 147"/>
              <a:gd name="T8" fmla="*/ 79 w 157"/>
              <a:gd name="T9" fmla="*/ 124 h 147"/>
              <a:gd name="T10" fmla="*/ 37 w 157"/>
              <a:gd name="T11" fmla="*/ 146 h 147"/>
              <a:gd name="T12" fmla="*/ 33 w 157"/>
              <a:gd name="T13" fmla="*/ 147 h 147"/>
              <a:gd name="T14" fmla="*/ 30 w 157"/>
              <a:gd name="T15" fmla="*/ 140 h 147"/>
              <a:gd name="T16" fmla="*/ 38 w 157"/>
              <a:gd name="T17" fmla="*/ 94 h 147"/>
              <a:gd name="T18" fmla="*/ 4 w 157"/>
              <a:gd name="T19" fmla="*/ 62 h 147"/>
              <a:gd name="T20" fmla="*/ 7 w 157"/>
              <a:gd name="T21" fmla="*/ 53 h 147"/>
              <a:gd name="T22" fmla="*/ 53 w 157"/>
              <a:gd name="T23" fmla="*/ 46 h 147"/>
              <a:gd name="T24" fmla="*/ 74 w 157"/>
              <a:gd name="T25" fmla="*/ 4 h 147"/>
              <a:gd name="T26" fmla="*/ 79 w 157"/>
              <a:gd name="T27" fmla="*/ 0 h 147"/>
              <a:gd name="T28" fmla="*/ 83 w 157"/>
              <a:gd name="T29" fmla="*/ 4 h 147"/>
              <a:gd name="T30" fmla="*/ 104 w 157"/>
              <a:gd name="T31" fmla="*/ 46 h 147"/>
              <a:gd name="T32" fmla="*/ 150 w 157"/>
              <a:gd name="T33" fmla="*/ 53 h 147"/>
              <a:gd name="T34" fmla="*/ 153 w 157"/>
              <a:gd name="T35" fmla="*/ 62 h 147"/>
              <a:gd name="T36" fmla="*/ 119 w 157"/>
              <a:gd name="T37" fmla="*/ 94 h 147"/>
              <a:gd name="T38" fmla="*/ 135 w 157"/>
              <a:gd name="T39" fmla="*/ 63 h 147"/>
              <a:gd name="T40" fmla="*/ 102 w 157"/>
              <a:gd name="T41" fmla="*/ 58 h 147"/>
              <a:gd name="T42" fmla="*/ 96 w 157"/>
              <a:gd name="T43" fmla="*/ 57 h 147"/>
              <a:gd name="T44" fmla="*/ 93 w 157"/>
              <a:gd name="T45" fmla="*/ 51 h 147"/>
              <a:gd name="T46" fmla="*/ 79 w 157"/>
              <a:gd name="T47" fmla="*/ 22 h 147"/>
              <a:gd name="T48" fmla="*/ 79 w 157"/>
              <a:gd name="T49" fmla="*/ 111 h 147"/>
              <a:gd name="T50" fmla="*/ 84 w 157"/>
              <a:gd name="T51" fmla="*/ 113 h 147"/>
              <a:gd name="T52" fmla="*/ 113 w 157"/>
              <a:gd name="T53" fmla="*/ 129 h 147"/>
              <a:gd name="T54" fmla="*/ 108 w 157"/>
              <a:gd name="T55" fmla="*/ 96 h 147"/>
              <a:gd name="T56" fmla="*/ 107 w 157"/>
              <a:gd name="T57" fmla="*/ 90 h 147"/>
              <a:gd name="T58" fmla="*/ 111 w 157"/>
              <a:gd name="T59" fmla="*/ 86 h 147"/>
              <a:gd name="T60" fmla="*/ 135 w 157"/>
              <a:gd name="T61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147">
                <a:moveTo>
                  <a:pt x="119" y="94"/>
                </a:moveTo>
                <a:cubicBezTo>
                  <a:pt x="127" y="140"/>
                  <a:pt x="127" y="140"/>
                  <a:pt x="127" y="140"/>
                </a:cubicBezTo>
                <a:cubicBezTo>
                  <a:pt x="128" y="145"/>
                  <a:pt x="127" y="147"/>
                  <a:pt x="124" y="147"/>
                </a:cubicBezTo>
                <a:cubicBezTo>
                  <a:pt x="123" y="147"/>
                  <a:pt x="121" y="147"/>
                  <a:pt x="120" y="146"/>
                </a:cubicBezTo>
                <a:cubicBezTo>
                  <a:pt x="79" y="124"/>
                  <a:pt x="79" y="124"/>
                  <a:pt x="79" y="124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6" y="147"/>
                  <a:pt x="34" y="147"/>
                  <a:pt x="33" y="147"/>
                </a:cubicBezTo>
                <a:cubicBezTo>
                  <a:pt x="31" y="147"/>
                  <a:pt x="29" y="145"/>
                  <a:pt x="30" y="140"/>
                </a:cubicBezTo>
                <a:cubicBezTo>
                  <a:pt x="38" y="94"/>
                  <a:pt x="38" y="94"/>
                  <a:pt x="38" y="94"/>
                </a:cubicBezTo>
                <a:cubicBezTo>
                  <a:pt x="4" y="62"/>
                  <a:pt x="4" y="62"/>
                  <a:pt x="4" y="62"/>
                </a:cubicBezTo>
                <a:cubicBezTo>
                  <a:pt x="0" y="58"/>
                  <a:pt x="1" y="54"/>
                  <a:pt x="7" y="53"/>
                </a:cubicBezTo>
                <a:cubicBezTo>
                  <a:pt x="53" y="46"/>
                  <a:pt x="53" y="46"/>
                  <a:pt x="53" y="46"/>
                </a:cubicBezTo>
                <a:cubicBezTo>
                  <a:pt x="74" y="4"/>
                  <a:pt x="74" y="4"/>
                  <a:pt x="74" y="4"/>
                </a:cubicBezTo>
                <a:cubicBezTo>
                  <a:pt x="75" y="2"/>
                  <a:pt x="77" y="0"/>
                  <a:pt x="79" y="0"/>
                </a:cubicBezTo>
                <a:cubicBezTo>
                  <a:pt x="80" y="0"/>
                  <a:pt x="82" y="2"/>
                  <a:pt x="83" y="4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50" y="53"/>
                  <a:pt x="150" y="53"/>
                  <a:pt x="150" y="53"/>
                </a:cubicBezTo>
                <a:cubicBezTo>
                  <a:pt x="156" y="54"/>
                  <a:pt x="157" y="58"/>
                  <a:pt x="153" y="62"/>
                </a:cubicBezTo>
                <a:lnTo>
                  <a:pt x="119" y="94"/>
                </a:lnTo>
                <a:close/>
                <a:moveTo>
                  <a:pt x="135" y="63"/>
                </a:moveTo>
                <a:cubicBezTo>
                  <a:pt x="102" y="58"/>
                  <a:pt x="102" y="58"/>
                  <a:pt x="102" y="58"/>
                </a:cubicBezTo>
                <a:cubicBezTo>
                  <a:pt x="96" y="57"/>
                  <a:pt x="96" y="57"/>
                  <a:pt x="96" y="57"/>
                </a:cubicBezTo>
                <a:cubicBezTo>
                  <a:pt x="93" y="51"/>
                  <a:pt x="93" y="51"/>
                  <a:pt x="93" y="51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113" y="129"/>
                  <a:pt x="113" y="129"/>
                  <a:pt x="113" y="129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11" y="86"/>
                  <a:pt x="111" y="86"/>
                  <a:pt x="111" y="86"/>
                </a:cubicBezTo>
                <a:lnTo>
                  <a:pt x="135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1" name="Freeform 233"/>
          <p:cNvSpPr>
            <a:spLocks noEditPoints="1"/>
          </p:cNvSpPr>
          <p:nvPr/>
        </p:nvSpPr>
        <p:spPr bwMode="auto">
          <a:xfrm>
            <a:off x="7134752" y="3180001"/>
            <a:ext cx="178547" cy="170216"/>
          </a:xfrm>
          <a:custGeom>
            <a:avLst/>
            <a:gdLst>
              <a:gd name="T0" fmla="*/ 152 w 154"/>
              <a:gd name="T1" fmla="*/ 62 h 147"/>
              <a:gd name="T2" fmla="*/ 118 w 154"/>
              <a:gd name="T3" fmla="*/ 94 h 147"/>
              <a:gd name="T4" fmla="*/ 126 w 154"/>
              <a:gd name="T5" fmla="*/ 140 h 147"/>
              <a:gd name="T6" fmla="*/ 126 w 154"/>
              <a:gd name="T7" fmla="*/ 142 h 147"/>
              <a:gd name="T8" fmla="*/ 122 w 154"/>
              <a:gd name="T9" fmla="*/ 147 h 147"/>
              <a:gd name="T10" fmla="*/ 119 w 154"/>
              <a:gd name="T11" fmla="*/ 146 h 147"/>
              <a:gd name="T12" fmla="*/ 77 w 154"/>
              <a:gd name="T13" fmla="*/ 124 h 147"/>
              <a:gd name="T14" fmla="*/ 36 w 154"/>
              <a:gd name="T15" fmla="*/ 146 h 147"/>
              <a:gd name="T16" fmla="*/ 32 w 154"/>
              <a:gd name="T17" fmla="*/ 147 h 147"/>
              <a:gd name="T18" fmla="*/ 28 w 154"/>
              <a:gd name="T19" fmla="*/ 142 h 147"/>
              <a:gd name="T20" fmla="*/ 28 w 154"/>
              <a:gd name="T21" fmla="*/ 140 h 147"/>
              <a:gd name="T22" fmla="*/ 36 w 154"/>
              <a:gd name="T23" fmla="*/ 94 h 147"/>
              <a:gd name="T24" fmla="*/ 2 w 154"/>
              <a:gd name="T25" fmla="*/ 62 h 147"/>
              <a:gd name="T26" fmla="*/ 0 w 154"/>
              <a:gd name="T27" fmla="*/ 57 h 147"/>
              <a:gd name="T28" fmla="*/ 5 w 154"/>
              <a:gd name="T29" fmla="*/ 53 h 147"/>
              <a:gd name="T30" fmla="*/ 52 w 154"/>
              <a:gd name="T31" fmla="*/ 46 h 147"/>
              <a:gd name="T32" fmla="*/ 72 w 154"/>
              <a:gd name="T33" fmla="*/ 4 h 147"/>
              <a:gd name="T34" fmla="*/ 77 w 154"/>
              <a:gd name="T35" fmla="*/ 0 h 147"/>
              <a:gd name="T36" fmla="*/ 82 w 154"/>
              <a:gd name="T37" fmla="*/ 4 h 147"/>
              <a:gd name="T38" fmla="*/ 102 w 154"/>
              <a:gd name="T39" fmla="*/ 46 h 147"/>
              <a:gd name="T40" fmla="*/ 149 w 154"/>
              <a:gd name="T41" fmla="*/ 53 h 147"/>
              <a:gd name="T42" fmla="*/ 154 w 154"/>
              <a:gd name="T43" fmla="*/ 57 h 147"/>
              <a:gd name="T44" fmla="*/ 152 w 154"/>
              <a:gd name="T45" fmla="*/ 62 h 147"/>
              <a:gd name="T46" fmla="*/ 133 w 154"/>
              <a:gd name="T47" fmla="*/ 63 h 147"/>
              <a:gd name="T48" fmla="*/ 94 w 154"/>
              <a:gd name="T49" fmla="*/ 57 h 147"/>
              <a:gd name="T50" fmla="*/ 77 w 154"/>
              <a:gd name="T51" fmla="*/ 22 h 147"/>
              <a:gd name="T52" fmla="*/ 60 w 154"/>
              <a:gd name="T53" fmla="*/ 57 h 147"/>
              <a:gd name="T54" fmla="*/ 21 w 154"/>
              <a:gd name="T55" fmla="*/ 63 h 147"/>
              <a:gd name="T56" fmla="*/ 49 w 154"/>
              <a:gd name="T57" fmla="*/ 90 h 147"/>
              <a:gd name="T58" fmla="*/ 42 w 154"/>
              <a:gd name="T59" fmla="*/ 129 h 147"/>
              <a:gd name="T60" fmla="*/ 77 w 154"/>
              <a:gd name="T61" fmla="*/ 111 h 147"/>
              <a:gd name="T62" fmla="*/ 112 w 154"/>
              <a:gd name="T63" fmla="*/ 129 h 147"/>
              <a:gd name="T64" fmla="*/ 105 w 154"/>
              <a:gd name="T65" fmla="*/ 90 h 147"/>
              <a:gd name="T66" fmla="*/ 133 w 154"/>
              <a:gd name="T67" fmla="*/ 6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4" h="147">
                <a:moveTo>
                  <a:pt x="152" y="62"/>
                </a:moveTo>
                <a:cubicBezTo>
                  <a:pt x="118" y="94"/>
                  <a:pt x="118" y="94"/>
                  <a:pt x="118" y="94"/>
                </a:cubicBezTo>
                <a:cubicBezTo>
                  <a:pt x="126" y="140"/>
                  <a:pt x="126" y="140"/>
                  <a:pt x="126" y="140"/>
                </a:cubicBezTo>
                <a:cubicBezTo>
                  <a:pt x="126" y="141"/>
                  <a:pt x="126" y="142"/>
                  <a:pt x="126" y="142"/>
                </a:cubicBezTo>
                <a:cubicBezTo>
                  <a:pt x="126" y="145"/>
                  <a:pt x="125" y="147"/>
                  <a:pt x="122" y="147"/>
                </a:cubicBezTo>
                <a:cubicBezTo>
                  <a:pt x="121" y="147"/>
                  <a:pt x="120" y="146"/>
                  <a:pt x="119" y="146"/>
                </a:cubicBezTo>
                <a:cubicBezTo>
                  <a:pt x="77" y="124"/>
                  <a:pt x="77" y="124"/>
                  <a:pt x="77" y="124"/>
                </a:cubicBezTo>
                <a:cubicBezTo>
                  <a:pt x="36" y="146"/>
                  <a:pt x="36" y="146"/>
                  <a:pt x="36" y="146"/>
                </a:cubicBezTo>
                <a:cubicBezTo>
                  <a:pt x="34" y="146"/>
                  <a:pt x="33" y="147"/>
                  <a:pt x="32" y="147"/>
                </a:cubicBezTo>
                <a:cubicBezTo>
                  <a:pt x="29" y="147"/>
                  <a:pt x="28" y="145"/>
                  <a:pt x="28" y="142"/>
                </a:cubicBezTo>
                <a:cubicBezTo>
                  <a:pt x="28" y="142"/>
                  <a:pt x="28" y="141"/>
                  <a:pt x="28" y="140"/>
                </a:cubicBezTo>
                <a:cubicBezTo>
                  <a:pt x="36" y="94"/>
                  <a:pt x="36" y="94"/>
                  <a:pt x="36" y="94"/>
                </a:cubicBezTo>
                <a:cubicBezTo>
                  <a:pt x="2" y="62"/>
                  <a:pt x="2" y="62"/>
                  <a:pt x="2" y="62"/>
                </a:cubicBezTo>
                <a:cubicBezTo>
                  <a:pt x="1" y="60"/>
                  <a:pt x="0" y="59"/>
                  <a:pt x="0" y="57"/>
                </a:cubicBezTo>
                <a:cubicBezTo>
                  <a:pt x="0" y="54"/>
                  <a:pt x="3" y="53"/>
                  <a:pt x="5" y="53"/>
                </a:cubicBezTo>
                <a:cubicBezTo>
                  <a:pt x="52" y="46"/>
                  <a:pt x="52" y="46"/>
                  <a:pt x="52" y="46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2"/>
                  <a:pt x="75" y="0"/>
                  <a:pt x="77" y="0"/>
                </a:cubicBezTo>
                <a:cubicBezTo>
                  <a:pt x="79" y="0"/>
                  <a:pt x="81" y="2"/>
                  <a:pt x="82" y="4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49" y="53"/>
                  <a:pt x="149" y="53"/>
                  <a:pt x="149" y="53"/>
                </a:cubicBezTo>
                <a:cubicBezTo>
                  <a:pt x="151" y="53"/>
                  <a:pt x="154" y="54"/>
                  <a:pt x="154" y="57"/>
                </a:cubicBezTo>
                <a:cubicBezTo>
                  <a:pt x="154" y="59"/>
                  <a:pt x="153" y="60"/>
                  <a:pt x="152" y="62"/>
                </a:cubicBezTo>
                <a:close/>
                <a:moveTo>
                  <a:pt x="133" y="63"/>
                </a:moveTo>
                <a:cubicBezTo>
                  <a:pt x="94" y="57"/>
                  <a:pt x="94" y="57"/>
                  <a:pt x="94" y="57"/>
                </a:cubicBezTo>
                <a:cubicBezTo>
                  <a:pt x="77" y="22"/>
                  <a:pt x="77" y="22"/>
                  <a:pt x="77" y="22"/>
                </a:cubicBezTo>
                <a:cubicBezTo>
                  <a:pt x="60" y="57"/>
                  <a:pt x="60" y="57"/>
                  <a:pt x="60" y="57"/>
                </a:cubicBezTo>
                <a:cubicBezTo>
                  <a:pt x="21" y="63"/>
                  <a:pt x="21" y="63"/>
                  <a:pt x="21" y="63"/>
                </a:cubicBezTo>
                <a:cubicBezTo>
                  <a:pt x="49" y="90"/>
                  <a:pt x="49" y="90"/>
                  <a:pt x="49" y="90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77" y="111"/>
                  <a:pt x="77" y="111"/>
                  <a:pt x="77" y="111"/>
                </a:cubicBezTo>
                <a:cubicBezTo>
                  <a:pt x="112" y="129"/>
                  <a:pt x="112" y="129"/>
                  <a:pt x="112" y="129"/>
                </a:cubicBezTo>
                <a:cubicBezTo>
                  <a:pt x="105" y="90"/>
                  <a:pt x="105" y="90"/>
                  <a:pt x="105" y="90"/>
                </a:cubicBezTo>
                <a:lnTo>
                  <a:pt x="133" y="6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2" name="Freeform 234"/>
          <p:cNvSpPr>
            <a:spLocks noEditPoints="1"/>
          </p:cNvSpPr>
          <p:nvPr/>
        </p:nvSpPr>
        <p:spPr bwMode="auto">
          <a:xfrm>
            <a:off x="7360911" y="3189523"/>
            <a:ext cx="163074" cy="163074"/>
          </a:xfrm>
          <a:custGeom>
            <a:avLst/>
            <a:gdLst>
              <a:gd name="T0" fmla="*/ 137 w 140"/>
              <a:gd name="T1" fmla="*/ 91 h 140"/>
              <a:gd name="T2" fmla="*/ 92 w 140"/>
              <a:gd name="T3" fmla="*/ 137 h 140"/>
              <a:gd name="T4" fmla="*/ 83 w 140"/>
              <a:gd name="T5" fmla="*/ 140 h 140"/>
              <a:gd name="T6" fmla="*/ 75 w 140"/>
              <a:gd name="T7" fmla="*/ 137 h 140"/>
              <a:gd name="T8" fmla="*/ 9 w 140"/>
              <a:gd name="T9" fmla="*/ 71 h 140"/>
              <a:gd name="T10" fmla="*/ 0 w 140"/>
              <a:gd name="T11" fmla="*/ 50 h 140"/>
              <a:gd name="T12" fmla="*/ 0 w 140"/>
              <a:gd name="T13" fmla="*/ 12 h 140"/>
              <a:gd name="T14" fmla="*/ 12 w 140"/>
              <a:gd name="T15" fmla="*/ 0 h 140"/>
              <a:gd name="T16" fmla="*/ 51 w 140"/>
              <a:gd name="T17" fmla="*/ 0 h 140"/>
              <a:gd name="T18" fmla="*/ 71 w 140"/>
              <a:gd name="T19" fmla="*/ 9 h 140"/>
              <a:gd name="T20" fmla="*/ 137 w 140"/>
              <a:gd name="T21" fmla="*/ 75 h 140"/>
              <a:gd name="T22" fmla="*/ 140 w 140"/>
              <a:gd name="T23" fmla="*/ 83 h 140"/>
              <a:gd name="T24" fmla="*/ 137 w 140"/>
              <a:gd name="T25" fmla="*/ 91 h 140"/>
              <a:gd name="T26" fmla="*/ 30 w 140"/>
              <a:gd name="T27" fmla="*/ 18 h 140"/>
              <a:gd name="T28" fmla="*/ 18 w 140"/>
              <a:gd name="T29" fmla="*/ 30 h 140"/>
              <a:gd name="T30" fmla="*/ 30 w 140"/>
              <a:gd name="T31" fmla="*/ 42 h 140"/>
              <a:gd name="T32" fmla="*/ 42 w 140"/>
              <a:gd name="T33" fmla="*/ 30 h 140"/>
              <a:gd name="T34" fmla="*/ 30 w 140"/>
              <a:gd name="T35" fmla="*/ 1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140">
                <a:moveTo>
                  <a:pt x="137" y="91"/>
                </a:moveTo>
                <a:cubicBezTo>
                  <a:pt x="92" y="137"/>
                  <a:pt x="92" y="137"/>
                  <a:pt x="92" y="137"/>
                </a:cubicBezTo>
                <a:cubicBezTo>
                  <a:pt x="89" y="139"/>
                  <a:pt x="86" y="140"/>
                  <a:pt x="83" y="140"/>
                </a:cubicBezTo>
                <a:cubicBezTo>
                  <a:pt x="80" y="140"/>
                  <a:pt x="77" y="139"/>
                  <a:pt x="75" y="137"/>
                </a:cubicBezTo>
                <a:cubicBezTo>
                  <a:pt x="9" y="71"/>
                  <a:pt x="9" y="71"/>
                  <a:pt x="9" y="71"/>
                </a:cubicBezTo>
                <a:cubicBezTo>
                  <a:pt x="4" y="66"/>
                  <a:pt x="0" y="57"/>
                  <a:pt x="0" y="5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6" y="4"/>
                  <a:pt x="71" y="9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9" y="77"/>
                  <a:pt x="140" y="80"/>
                  <a:pt x="140" y="83"/>
                </a:cubicBezTo>
                <a:cubicBezTo>
                  <a:pt x="140" y="86"/>
                  <a:pt x="139" y="89"/>
                  <a:pt x="137" y="91"/>
                </a:cubicBezTo>
                <a:close/>
                <a:moveTo>
                  <a:pt x="30" y="18"/>
                </a:moveTo>
                <a:cubicBezTo>
                  <a:pt x="23" y="18"/>
                  <a:pt x="18" y="23"/>
                  <a:pt x="18" y="30"/>
                </a:cubicBezTo>
                <a:cubicBezTo>
                  <a:pt x="18" y="36"/>
                  <a:pt x="23" y="42"/>
                  <a:pt x="30" y="42"/>
                </a:cubicBezTo>
                <a:cubicBezTo>
                  <a:pt x="37" y="42"/>
                  <a:pt x="42" y="36"/>
                  <a:pt x="42" y="30"/>
                </a:cubicBezTo>
                <a:cubicBezTo>
                  <a:pt x="42" y="23"/>
                  <a:pt x="37" y="18"/>
                  <a:pt x="30" y="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3" name="Freeform 235"/>
          <p:cNvSpPr>
            <a:spLocks noEditPoints="1"/>
          </p:cNvSpPr>
          <p:nvPr/>
        </p:nvSpPr>
        <p:spPr bwMode="auto">
          <a:xfrm>
            <a:off x="7569217" y="3189523"/>
            <a:ext cx="202353" cy="163074"/>
          </a:xfrm>
          <a:custGeom>
            <a:avLst/>
            <a:gdLst>
              <a:gd name="T0" fmla="*/ 137 w 175"/>
              <a:gd name="T1" fmla="*/ 91 h 140"/>
              <a:gd name="T2" fmla="*/ 91 w 175"/>
              <a:gd name="T3" fmla="*/ 137 h 140"/>
              <a:gd name="T4" fmla="*/ 83 w 175"/>
              <a:gd name="T5" fmla="*/ 140 h 140"/>
              <a:gd name="T6" fmla="*/ 74 w 175"/>
              <a:gd name="T7" fmla="*/ 137 h 140"/>
              <a:gd name="T8" fmla="*/ 8 w 175"/>
              <a:gd name="T9" fmla="*/ 71 h 140"/>
              <a:gd name="T10" fmla="*/ 0 w 175"/>
              <a:gd name="T11" fmla="*/ 50 h 140"/>
              <a:gd name="T12" fmla="*/ 0 w 175"/>
              <a:gd name="T13" fmla="*/ 12 h 140"/>
              <a:gd name="T14" fmla="*/ 12 w 175"/>
              <a:gd name="T15" fmla="*/ 0 h 140"/>
              <a:gd name="T16" fmla="*/ 50 w 175"/>
              <a:gd name="T17" fmla="*/ 0 h 140"/>
              <a:gd name="T18" fmla="*/ 70 w 175"/>
              <a:gd name="T19" fmla="*/ 9 h 140"/>
              <a:gd name="T20" fmla="*/ 137 w 175"/>
              <a:gd name="T21" fmla="*/ 75 h 140"/>
              <a:gd name="T22" fmla="*/ 140 w 175"/>
              <a:gd name="T23" fmla="*/ 83 h 140"/>
              <a:gd name="T24" fmla="*/ 137 w 175"/>
              <a:gd name="T25" fmla="*/ 91 h 140"/>
              <a:gd name="T26" fmla="*/ 30 w 175"/>
              <a:gd name="T27" fmla="*/ 18 h 140"/>
              <a:gd name="T28" fmla="*/ 18 w 175"/>
              <a:gd name="T29" fmla="*/ 30 h 140"/>
              <a:gd name="T30" fmla="*/ 30 w 175"/>
              <a:gd name="T31" fmla="*/ 42 h 140"/>
              <a:gd name="T32" fmla="*/ 41 w 175"/>
              <a:gd name="T33" fmla="*/ 30 h 140"/>
              <a:gd name="T34" fmla="*/ 30 w 175"/>
              <a:gd name="T35" fmla="*/ 18 h 140"/>
              <a:gd name="T36" fmla="*/ 172 w 175"/>
              <a:gd name="T37" fmla="*/ 91 h 140"/>
              <a:gd name="T38" fmla="*/ 127 w 175"/>
              <a:gd name="T39" fmla="*/ 137 h 140"/>
              <a:gd name="T40" fmla="*/ 118 w 175"/>
              <a:gd name="T41" fmla="*/ 140 h 140"/>
              <a:gd name="T42" fmla="*/ 108 w 175"/>
              <a:gd name="T43" fmla="*/ 135 h 140"/>
              <a:gd name="T44" fmla="*/ 151 w 175"/>
              <a:gd name="T45" fmla="*/ 91 h 140"/>
              <a:gd name="T46" fmla="*/ 155 w 175"/>
              <a:gd name="T47" fmla="*/ 83 h 140"/>
              <a:gd name="T48" fmla="*/ 151 w 175"/>
              <a:gd name="T49" fmla="*/ 75 h 140"/>
              <a:gd name="T50" fmla="*/ 85 w 175"/>
              <a:gd name="T51" fmla="*/ 9 h 140"/>
              <a:gd name="T52" fmla="*/ 65 w 175"/>
              <a:gd name="T53" fmla="*/ 0 h 140"/>
              <a:gd name="T54" fmla="*/ 86 w 175"/>
              <a:gd name="T55" fmla="*/ 0 h 140"/>
              <a:gd name="T56" fmla="*/ 106 w 175"/>
              <a:gd name="T57" fmla="*/ 9 h 140"/>
              <a:gd name="T58" fmla="*/ 172 w 175"/>
              <a:gd name="T59" fmla="*/ 75 h 140"/>
              <a:gd name="T60" fmla="*/ 175 w 175"/>
              <a:gd name="T61" fmla="*/ 83 h 140"/>
              <a:gd name="T62" fmla="*/ 172 w 175"/>
              <a:gd name="T63" fmla="*/ 9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5" h="140">
                <a:moveTo>
                  <a:pt x="137" y="91"/>
                </a:moveTo>
                <a:cubicBezTo>
                  <a:pt x="91" y="137"/>
                  <a:pt x="91" y="137"/>
                  <a:pt x="91" y="137"/>
                </a:cubicBezTo>
                <a:cubicBezTo>
                  <a:pt x="89" y="139"/>
                  <a:pt x="86" y="140"/>
                  <a:pt x="83" y="140"/>
                </a:cubicBezTo>
                <a:cubicBezTo>
                  <a:pt x="80" y="140"/>
                  <a:pt x="77" y="139"/>
                  <a:pt x="74" y="137"/>
                </a:cubicBezTo>
                <a:cubicBezTo>
                  <a:pt x="8" y="71"/>
                  <a:pt x="8" y="71"/>
                  <a:pt x="8" y="71"/>
                </a:cubicBezTo>
                <a:cubicBezTo>
                  <a:pt x="4" y="66"/>
                  <a:pt x="0" y="57"/>
                  <a:pt x="0" y="5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7" y="0"/>
                  <a:pt x="66" y="4"/>
                  <a:pt x="70" y="9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9" y="77"/>
                  <a:pt x="140" y="80"/>
                  <a:pt x="140" y="83"/>
                </a:cubicBezTo>
                <a:cubicBezTo>
                  <a:pt x="140" y="86"/>
                  <a:pt x="139" y="89"/>
                  <a:pt x="137" y="91"/>
                </a:cubicBezTo>
                <a:close/>
                <a:moveTo>
                  <a:pt x="30" y="18"/>
                </a:moveTo>
                <a:cubicBezTo>
                  <a:pt x="23" y="18"/>
                  <a:pt x="18" y="23"/>
                  <a:pt x="18" y="30"/>
                </a:cubicBezTo>
                <a:cubicBezTo>
                  <a:pt x="18" y="36"/>
                  <a:pt x="23" y="42"/>
                  <a:pt x="30" y="42"/>
                </a:cubicBezTo>
                <a:cubicBezTo>
                  <a:pt x="36" y="42"/>
                  <a:pt x="41" y="36"/>
                  <a:pt x="41" y="30"/>
                </a:cubicBezTo>
                <a:cubicBezTo>
                  <a:pt x="41" y="23"/>
                  <a:pt x="36" y="18"/>
                  <a:pt x="30" y="18"/>
                </a:cubicBezTo>
                <a:close/>
                <a:moveTo>
                  <a:pt x="172" y="91"/>
                </a:moveTo>
                <a:cubicBezTo>
                  <a:pt x="127" y="137"/>
                  <a:pt x="127" y="137"/>
                  <a:pt x="127" y="137"/>
                </a:cubicBezTo>
                <a:cubicBezTo>
                  <a:pt x="124" y="139"/>
                  <a:pt x="121" y="140"/>
                  <a:pt x="118" y="140"/>
                </a:cubicBezTo>
                <a:cubicBezTo>
                  <a:pt x="113" y="140"/>
                  <a:pt x="111" y="138"/>
                  <a:pt x="108" y="135"/>
                </a:cubicBezTo>
                <a:cubicBezTo>
                  <a:pt x="151" y="91"/>
                  <a:pt x="151" y="91"/>
                  <a:pt x="151" y="91"/>
                </a:cubicBezTo>
                <a:cubicBezTo>
                  <a:pt x="153" y="89"/>
                  <a:pt x="155" y="86"/>
                  <a:pt x="155" y="83"/>
                </a:cubicBezTo>
                <a:cubicBezTo>
                  <a:pt x="155" y="80"/>
                  <a:pt x="153" y="77"/>
                  <a:pt x="151" y="75"/>
                </a:cubicBezTo>
                <a:cubicBezTo>
                  <a:pt x="85" y="9"/>
                  <a:pt x="85" y="9"/>
                  <a:pt x="85" y="9"/>
                </a:cubicBezTo>
                <a:cubicBezTo>
                  <a:pt x="81" y="4"/>
                  <a:pt x="72" y="0"/>
                  <a:pt x="65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92" y="0"/>
                  <a:pt x="101" y="4"/>
                  <a:pt x="106" y="9"/>
                </a:cubicBezTo>
                <a:cubicBezTo>
                  <a:pt x="172" y="75"/>
                  <a:pt x="172" y="75"/>
                  <a:pt x="172" y="75"/>
                </a:cubicBezTo>
                <a:cubicBezTo>
                  <a:pt x="174" y="77"/>
                  <a:pt x="175" y="80"/>
                  <a:pt x="175" y="83"/>
                </a:cubicBezTo>
                <a:cubicBezTo>
                  <a:pt x="175" y="86"/>
                  <a:pt x="174" y="89"/>
                  <a:pt x="172" y="9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4" name="Freeform 236"/>
          <p:cNvSpPr/>
          <p:nvPr/>
        </p:nvSpPr>
        <p:spPr bwMode="auto">
          <a:xfrm>
            <a:off x="7821562" y="3189525"/>
            <a:ext cx="109510" cy="151170"/>
          </a:xfrm>
          <a:custGeom>
            <a:avLst/>
            <a:gdLst>
              <a:gd name="T0" fmla="*/ 94 w 94"/>
              <a:gd name="T1" fmla="*/ 124 h 130"/>
              <a:gd name="T2" fmla="*/ 92 w 94"/>
              <a:gd name="T3" fmla="*/ 127 h 130"/>
              <a:gd name="T4" fmla="*/ 72 w 94"/>
              <a:gd name="T5" fmla="*/ 130 h 130"/>
              <a:gd name="T6" fmla="*/ 12 w 94"/>
              <a:gd name="T7" fmla="*/ 86 h 130"/>
              <a:gd name="T8" fmla="*/ 3 w 94"/>
              <a:gd name="T9" fmla="*/ 86 h 130"/>
              <a:gd name="T10" fmla="*/ 0 w 94"/>
              <a:gd name="T11" fmla="*/ 83 h 130"/>
              <a:gd name="T12" fmla="*/ 0 w 94"/>
              <a:gd name="T13" fmla="*/ 72 h 130"/>
              <a:gd name="T14" fmla="*/ 3 w 94"/>
              <a:gd name="T15" fmla="*/ 69 h 130"/>
              <a:gd name="T16" fmla="*/ 9 w 94"/>
              <a:gd name="T17" fmla="*/ 69 h 130"/>
              <a:gd name="T18" fmla="*/ 9 w 94"/>
              <a:gd name="T19" fmla="*/ 60 h 130"/>
              <a:gd name="T20" fmla="*/ 3 w 94"/>
              <a:gd name="T21" fmla="*/ 60 h 130"/>
              <a:gd name="T22" fmla="*/ 0 w 94"/>
              <a:gd name="T23" fmla="*/ 57 h 130"/>
              <a:gd name="T24" fmla="*/ 0 w 94"/>
              <a:gd name="T25" fmla="*/ 46 h 130"/>
              <a:gd name="T26" fmla="*/ 3 w 94"/>
              <a:gd name="T27" fmla="*/ 43 h 130"/>
              <a:gd name="T28" fmla="*/ 12 w 94"/>
              <a:gd name="T29" fmla="*/ 43 h 130"/>
              <a:gd name="T30" fmla="*/ 72 w 94"/>
              <a:gd name="T31" fmla="*/ 0 h 130"/>
              <a:gd name="T32" fmla="*/ 90 w 94"/>
              <a:gd name="T33" fmla="*/ 2 h 130"/>
              <a:gd name="T34" fmla="*/ 91 w 94"/>
              <a:gd name="T35" fmla="*/ 4 h 130"/>
              <a:gd name="T36" fmla="*/ 92 w 94"/>
              <a:gd name="T37" fmla="*/ 6 h 130"/>
              <a:gd name="T38" fmla="*/ 88 w 94"/>
              <a:gd name="T39" fmla="*/ 21 h 130"/>
              <a:gd name="T40" fmla="*/ 84 w 94"/>
              <a:gd name="T41" fmla="*/ 23 h 130"/>
              <a:gd name="T42" fmla="*/ 71 w 94"/>
              <a:gd name="T43" fmla="*/ 21 h 130"/>
              <a:gd name="T44" fmla="*/ 37 w 94"/>
              <a:gd name="T45" fmla="*/ 43 h 130"/>
              <a:gd name="T46" fmla="*/ 80 w 94"/>
              <a:gd name="T47" fmla="*/ 43 h 130"/>
              <a:gd name="T48" fmla="*/ 82 w 94"/>
              <a:gd name="T49" fmla="*/ 44 h 130"/>
              <a:gd name="T50" fmla="*/ 83 w 94"/>
              <a:gd name="T51" fmla="*/ 47 h 130"/>
              <a:gd name="T52" fmla="*/ 81 w 94"/>
              <a:gd name="T53" fmla="*/ 57 h 130"/>
              <a:gd name="T54" fmla="*/ 78 w 94"/>
              <a:gd name="T55" fmla="*/ 60 h 130"/>
              <a:gd name="T56" fmla="*/ 32 w 94"/>
              <a:gd name="T57" fmla="*/ 60 h 130"/>
              <a:gd name="T58" fmla="*/ 32 w 94"/>
              <a:gd name="T59" fmla="*/ 69 h 130"/>
              <a:gd name="T60" fmla="*/ 75 w 94"/>
              <a:gd name="T61" fmla="*/ 69 h 130"/>
              <a:gd name="T62" fmla="*/ 77 w 94"/>
              <a:gd name="T63" fmla="*/ 70 h 130"/>
              <a:gd name="T64" fmla="*/ 78 w 94"/>
              <a:gd name="T65" fmla="*/ 73 h 130"/>
              <a:gd name="T66" fmla="*/ 76 w 94"/>
              <a:gd name="T67" fmla="*/ 83 h 130"/>
              <a:gd name="T68" fmla="*/ 73 w 94"/>
              <a:gd name="T69" fmla="*/ 86 h 130"/>
              <a:gd name="T70" fmla="*/ 37 w 94"/>
              <a:gd name="T71" fmla="*/ 86 h 130"/>
              <a:gd name="T72" fmla="*/ 72 w 94"/>
              <a:gd name="T73" fmla="*/ 109 h 130"/>
              <a:gd name="T74" fmla="*/ 87 w 94"/>
              <a:gd name="T75" fmla="*/ 107 h 130"/>
              <a:gd name="T76" fmla="*/ 89 w 94"/>
              <a:gd name="T77" fmla="*/ 107 h 130"/>
              <a:gd name="T78" fmla="*/ 90 w 94"/>
              <a:gd name="T79" fmla="*/ 109 h 130"/>
              <a:gd name="T80" fmla="*/ 94 w 94"/>
              <a:gd name="T81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4" h="130">
                <a:moveTo>
                  <a:pt x="94" y="124"/>
                </a:moveTo>
                <a:cubicBezTo>
                  <a:pt x="94" y="125"/>
                  <a:pt x="93" y="127"/>
                  <a:pt x="92" y="127"/>
                </a:cubicBezTo>
                <a:cubicBezTo>
                  <a:pt x="91" y="127"/>
                  <a:pt x="83" y="130"/>
                  <a:pt x="72" y="130"/>
                </a:cubicBezTo>
                <a:cubicBezTo>
                  <a:pt x="43" y="130"/>
                  <a:pt x="20" y="113"/>
                  <a:pt x="12" y="86"/>
                </a:cubicBezTo>
                <a:cubicBezTo>
                  <a:pt x="3" y="86"/>
                  <a:pt x="3" y="86"/>
                  <a:pt x="3" y="86"/>
                </a:cubicBezTo>
                <a:cubicBezTo>
                  <a:pt x="1" y="86"/>
                  <a:pt x="0" y="84"/>
                  <a:pt x="0" y="8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1"/>
                  <a:pt x="1" y="69"/>
                  <a:pt x="3" y="69"/>
                </a:cubicBezTo>
                <a:cubicBezTo>
                  <a:pt x="9" y="69"/>
                  <a:pt x="9" y="69"/>
                  <a:pt x="9" y="69"/>
                </a:cubicBezTo>
                <a:cubicBezTo>
                  <a:pt x="9" y="66"/>
                  <a:pt x="9" y="63"/>
                  <a:pt x="9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8"/>
                  <a:pt x="0" y="5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3"/>
                  <a:pt x="3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20" y="17"/>
                  <a:pt x="44" y="0"/>
                  <a:pt x="72" y="0"/>
                </a:cubicBezTo>
                <a:cubicBezTo>
                  <a:pt x="81" y="0"/>
                  <a:pt x="89" y="2"/>
                  <a:pt x="90" y="2"/>
                </a:cubicBezTo>
                <a:cubicBezTo>
                  <a:pt x="90" y="2"/>
                  <a:pt x="91" y="3"/>
                  <a:pt x="91" y="4"/>
                </a:cubicBezTo>
                <a:cubicBezTo>
                  <a:pt x="92" y="4"/>
                  <a:pt x="92" y="5"/>
                  <a:pt x="92" y="6"/>
                </a:cubicBezTo>
                <a:cubicBezTo>
                  <a:pt x="88" y="21"/>
                  <a:pt x="88" y="21"/>
                  <a:pt x="88" y="21"/>
                </a:cubicBezTo>
                <a:cubicBezTo>
                  <a:pt x="87" y="22"/>
                  <a:pt x="86" y="23"/>
                  <a:pt x="84" y="23"/>
                </a:cubicBezTo>
                <a:cubicBezTo>
                  <a:pt x="84" y="23"/>
                  <a:pt x="78" y="21"/>
                  <a:pt x="71" y="21"/>
                </a:cubicBezTo>
                <a:cubicBezTo>
                  <a:pt x="56" y="21"/>
                  <a:pt x="43" y="29"/>
                  <a:pt x="37" y="43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3"/>
                  <a:pt x="82" y="44"/>
                  <a:pt x="82" y="44"/>
                </a:cubicBezTo>
                <a:cubicBezTo>
                  <a:pt x="83" y="45"/>
                  <a:pt x="83" y="46"/>
                  <a:pt x="83" y="47"/>
                </a:cubicBezTo>
                <a:cubicBezTo>
                  <a:pt x="81" y="57"/>
                  <a:pt x="81" y="57"/>
                  <a:pt x="81" y="57"/>
                </a:cubicBezTo>
                <a:cubicBezTo>
                  <a:pt x="80" y="59"/>
                  <a:pt x="79" y="60"/>
                  <a:pt x="78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3"/>
                  <a:pt x="32" y="66"/>
                  <a:pt x="32" y="69"/>
                </a:cubicBezTo>
                <a:cubicBezTo>
                  <a:pt x="75" y="69"/>
                  <a:pt x="75" y="69"/>
                  <a:pt x="75" y="69"/>
                </a:cubicBezTo>
                <a:cubicBezTo>
                  <a:pt x="76" y="69"/>
                  <a:pt x="77" y="70"/>
                  <a:pt x="77" y="70"/>
                </a:cubicBezTo>
                <a:cubicBezTo>
                  <a:pt x="78" y="71"/>
                  <a:pt x="78" y="72"/>
                  <a:pt x="78" y="73"/>
                </a:cubicBezTo>
                <a:cubicBezTo>
                  <a:pt x="76" y="83"/>
                  <a:pt x="76" y="83"/>
                  <a:pt x="76" y="83"/>
                </a:cubicBezTo>
                <a:cubicBezTo>
                  <a:pt x="75" y="85"/>
                  <a:pt x="74" y="86"/>
                  <a:pt x="73" y="86"/>
                </a:cubicBezTo>
                <a:cubicBezTo>
                  <a:pt x="37" y="86"/>
                  <a:pt x="37" y="86"/>
                  <a:pt x="37" y="86"/>
                </a:cubicBezTo>
                <a:cubicBezTo>
                  <a:pt x="43" y="100"/>
                  <a:pt x="56" y="109"/>
                  <a:pt x="72" y="109"/>
                </a:cubicBezTo>
                <a:cubicBezTo>
                  <a:pt x="80" y="109"/>
                  <a:pt x="86" y="107"/>
                  <a:pt x="87" y="107"/>
                </a:cubicBezTo>
                <a:cubicBezTo>
                  <a:pt x="87" y="107"/>
                  <a:pt x="88" y="107"/>
                  <a:pt x="89" y="107"/>
                </a:cubicBezTo>
                <a:cubicBezTo>
                  <a:pt x="90" y="108"/>
                  <a:pt x="90" y="108"/>
                  <a:pt x="90" y="109"/>
                </a:cubicBezTo>
                <a:lnTo>
                  <a:pt x="94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" name="Freeform 237"/>
          <p:cNvSpPr/>
          <p:nvPr/>
        </p:nvSpPr>
        <p:spPr bwMode="auto">
          <a:xfrm>
            <a:off x="7978684" y="3189525"/>
            <a:ext cx="123793" cy="151170"/>
          </a:xfrm>
          <a:custGeom>
            <a:avLst/>
            <a:gdLst>
              <a:gd name="T0" fmla="*/ 41 w 107"/>
              <a:gd name="T1" fmla="*/ 130 h 130"/>
              <a:gd name="T2" fmla="*/ 27 w 107"/>
              <a:gd name="T3" fmla="*/ 130 h 130"/>
              <a:gd name="T4" fmla="*/ 24 w 107"/>
              <a:gd name="T5" fmla="*/ 127 h 130"/>
              <a:gd name="T6" fmla="*/ 24 w 107"/>
              <a:gd name="T7" fmla="*/ 71 h 130"/>
              <a:gd name="T8" fmla="*/ 4 w 107"/>
              <a:gd name="T9" fmla="*/ 77 h 130"/>
              <a:gd name="T10" fmla="*/ 3 w 107"/>
              <a:gd name="T11" fmla="*/ 77 h 130"/>
              <a:gd name="T12" fmla="*/ 1 w 107"/>
              <a:gd name="T13" fmla="*/ 76 h 130"/>
              <a:gd name="T14" fmla="*/ 0 w 107"/>
              <a:gd name="T15" fmla="*/ 74 h 130"/>
              <a:gd name="T16" fmla="*/ 0 w 107"/>
              <a:gd name="T17" fmla="*/ 62 h 130"/>
              <a:gd name="T18" fmla="*/ 2 w 107"/>
              <a:gd name="T19" fmla="*/ 59 h 130"/>
              <a:gd name="T20" fmla="*/ 24 w 107"/>
              <a:gd name="T21" fmla="*/ 53 h 130"/>
              <a:gd name="T22" fmla="*/ 24 w 107"/>
              <a:gd name="T23" fmla="*/ 44 h 130"/>
              <a:gd name="T24" fmla="*/ 4 w 107"/>
              <a:gd name="T25" fmla="*/ 50 h 130"/>
              <a:gd name="T26" fmla="*/ 3 w 107"/>
              <a:gd name="T27" fmla="*/ 50 h 130"/>
              <a:gd name="T28" fmla="*/ 1 w 107"/>
              <a:gd name="T29" fmla="*/ 50 h 130"/>
              <a:gd name="T30" fmla="*/ 0 w 107"/>
              <a:gd name="T31" fmla="*/ 47 h 130"/>
              <a:gd name="T32" fmla="*/ 0 w 107"/>
              <a:gd name="T33" fmla="*/ 36 h 130"/>
              <a:gd name="T34" fmla="*/ 2 w 107"/>
              <a:gd name="T35" fmla="*/ 33 h 130"/>
              <a:gd name="T36" fmla="*/ 24 w 107"/>
              <a:gd name="T37" fmla="*/ 26 h 130"/>
              <a:gd name="T38" fmla="*/ 24 w 107"/>
              <a:gd name="T39" fmla="*/ 3 h 130"/>
              <a:gd name="T40" fmla="*/ 27 w 107"/>
              <a:gd name="T41" fmla="*/ 0 h 130"/>
              <a:gd name="T42" fmla="*/ 41 w 107"/>
              <a:gd name="T43" fmla="*/ 0 h 130"/>
              <a:gd name="T44" fmla="*/ 44 w 107"/>
              <a:gd name="T45" fmla="*/ 3 h 130"/>
              <a:gd name="T46" fmla="*/ 44 w 107"/>
              <a:gd name="T47" fmla="*/ 20 h 130"/>
              <a:gd name="T48" fmla="*/ 79 w 107"/>
              <a:gd name="T49" fmla="*/ 9 h 130"/>
              <a:gd name="T50" fmla="*/ 82 w 107"/>
              <a:gd name="T51" fmla="*/ 10 h 130"/>
              <a:gd name="T52" fmla="*/ 83 w 107"/>
              <a:gd name="T53" fmla="*/ 12 h 130"/>
              <a:gd name="T54" fmla="*/ 83 w 107"/>
              <a:gd name="T55" fmla="*/ 24 h 130"/>
              <a:gd name="T56" fmla="*/ 81 w 107"/>
              <a:gd name="T57" fmla="*/ 27 h 130"/>
              <a:gd name="T58" fmla="*/ 44 w 107"/>
              <a:gd name="T59" fmla="*/ 38 h 130"/>
              <a:gd name="T60" fmla="*/ 44 w 107"/>
              <a:gd name="T61" fmla="*/ 46 h 130"/>
              <a:gd name="T62" fmla="*/ 79 w 107"/>
              <a:gd name="T63" fmla="*/ 36 h 130"/>
              <a:gd name="T64" fmla="*/ 82 w 107"/>
              <a:gd name="T65" fmla="*/ 36 h 130"/>
              <a:gd name="T66" fmla="*/ 83 w 107"/>
              <a:gd name="T67" fmla="*/ 39 h 130"/>
              <a:gd name="T68" fmla="*/ 83 w 107"/>
              <a:gd name="T69" fmla="*/ 50 h 130"/>
              <a:gd name="T70" fmla="*/ 81 w 107"/>
              <a:gd name="T71" fmla="*/ 53 h 130"/>
              <a:gd name="T72" fmla="*/ 44 w 107"/>
              <a:gd name="T73" fmla="*/ 64 h 130"/>
              <a:gd name="T74" fmla="*/ 44 w 107"/>
              <a:gd name="T75" fmla="*/ 109 h 130"/>
              <a:gd name="T76" fmla="*/ 86 w 107"/>
              <a:gd name="T77" fmla="*/ 65 h 130"/>
              <a:gd name="T78" fmla="*/ 89 w 107"/>
              <a:gd name="T79" fmla="*/ 62 h 130"/>
              <a:gd name="T80" fmla="*/ 104 w 107"/>
              <a:gd name="T81" fmla="*/ 62 h 130"/>
              <a:gd name="T82" fmla="*/ 107 w 107"/>
              <a:gd name="T83" fmla="*/ 65 h 130"/>
              <a:gd name="T84" fmla="*/ 41 w 107"/>
              <a:gd name="T85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7" h="130">
                <a:moveTo>
                  <a:pt x="41" y="130"/>
                </a:moveTo>
                <a:cubicBezTo>
                  <a:pt x="27" y="130"/>
                  <a:pt x="27" y="130"/>
                  <a:pt x="27" y="130"/>
                </a:cubicBezTo>
                <a:cubicBezTo>
                  <a:pt x="25" y="130"/>
                  <a:pt x="24" y="129"/>
                  <a:pt x="24" y="127"/>
                </a:cubicBezTo>
                <a:cubicBezTo>
                  <a:pt x="24" y="71"/>
                  <a:pt x="24" y="71"/>
                  <a:pt x="24" y="71"/>
                </a:cubicBezTo>
                <a:cubicBezTo>
                  <a:pt x="4" y="77"/>
                  <a:pt x="4" y="77"/>
                  <a:pt x="4" y="77"/>
                </a:cubicBezTo>
                <a:cubicBezTo>
                  <a:pt x="4" y="77"/>
                  <a:pt x="3" y="77"/>
                  <a:pt x="3" y="77"/>
                </a:cubicBezTo>
                <a:cubicBezTo>
                  <a:pt x="2" y="77"/>
                  <a:pt x="2" y="77"/>
                  <a:pt x="1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1"/>
                  <a:pt x="1" y="60"/>
                  <a:pt x="2" y="59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44"/>
                  <a:pt x="24" y="44"/>
                  <a:pt x="24" y="44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3" y="50"/>
                  <a:pt x="3" y="50"/>
                </a:cubicBezTo>
                <a:cubicBezTo>
                  <a:pt x="2" y="50"/>
                  <a:pt x="2" y="50"/>
                  <a:pt x="1" y="50"/>
                </a:cubicBezTo>
                <a:cubicBezTo>
                  <a:pt x="1" y="49"/>
                  <a:pt x="0" y="48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4"/>
                  <a:pt x="1" y="33"/>
                  <a:pt x="2" y="33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1"/>
                  <a:pt x="25" y="0"/>
                  <a:pt x="27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3" y="0"/>
                  <a:pt x="44" y="1"/>
                  <a:pt x="44" y="3"/>
                </a:cubicBezTo>
                <a:cubicBezTo>
                  <a:pt x="44" y="20"/>
                  <a:pt x="44" y="20"/>
                  <a:pt x="44" y="20"/>
                </a:cubicBezTo>
                <a:cubicBezTo>
                  <a:pt x="79" y="9"/>
                  <a:pt x="79" y="9"/>
                  <a:pt x="79" y="9"/>
                </a:cubicBezTo>
                <a:cubicBezTo>
                  <a:pt x="80" y="9"/>
                  <a:pt x="81" y="9"/>
                  <a:pt x="82" y="10"/>
                </a:cubicBezTo>
                <a:cubicBezTo>
                  <a:pt x="82" y="10"/>
                  <a:pt x="83" y="11"/>
                  <a:pt x="83" y="12"/>
                </a:cubicBezTo>
                <a:cubicBezTo>
                  <a:pt x="83" y="24"/>
                  <a:pt x="83" y="24"/>
                  <a:pt x="83" y="24"/>
                </a:cubicBezTo>
                <a:cubicBezTo>
                  <a:pt x="83" y="25"/>
                  <a:pt x="82" y="26"/>
                  <a:pt x="81" y="27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46"/>
                  <a:pt x="44" y="46"/>
                  <a:pt x="44" y="46"/>
                </a:cubicBezTo>
                <a:cubicBezTo>
                  <a:pt x="79" y="36"/>
                  <a:pt x="79" y="36"/>
                  <a:pt x="79" y="36"/>
                </a:cubicBezTo>
                <a:cubicBezTo>
                  <a:pt x="80" y="35"/>
                  <a:pt x="81" y="36"/>
                  <a:pt x="82" y="36"/>
                </a:cubicBezTo>
                <a:cubicBezTo>
                  <a:pt x="82" y="37"/>
                  <a:pt x="83" y="38"/>
                  <a:pt x="83" y="39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52"/>
                  <a:pt x="82" y="53"/>
                  <a:pt x="81" y="5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68" y="108"/>
                  <a:pt x="86" y="89"/>
                  <a:pt x="86" y="65"/>
                </a:cubicBezTo>
                <a:cubicBezTo>
                  <a:pt x="86" y="64"/>
                  <a:pt x="87" y="62"/>
                  <a:pt x="89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5" y="62"/>
                  <a:pt x="107" y="64"/>
                  <a:pt x="107" y="65"/>
                </a:cubicBezTo>
                <a:cubicBezTo>
                  <a:pt x="107" y="101"/>
                  <a:pt x="77" y="130"/>
                  <a:pt x="41" y="1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6" name="Freeform 238"/>
          <p:cNvSpPr/>
          <p:nvPr/>
        </p:nvSpPr>
        <p:spPr bwMode="auto">
          <a:xfrm>
            <a:off x="8154852" y="3176431"/>
            <a:ext cx="99987" cy="191641"/>
          </a:xfrm>
          <a:custGeom>
            <a:avLst/>
            <a:gdLst>
              <a:gd name="T0" fmla="*/ 53 w 86"/>
              <a:gd name="T1" fmla="*/ 147 h 166"/>
              <a:gd name="T2" fmla="*/ 53 w 86"/>
              <a:gd name="T3" fmla="*/ 163 h 166"/>
              <a:gd name="T4" fmla="*/ 50 w 86"/>
              <a:gd name="T5" fmla="*/ 166 h 166"/>
              <a:gd name="T6" fmla="*/ 38 w 86"/>
              <a:gd name="T7" fmla="*/ 166 h 166"/>
              <a:gd name="T8" fmla="*/ 35 w 86"/>
              <a:gd name="T9" fmla="*/ 163 h 166"/>
              <a:gd name="T10" fmla="*/ 35 w 86"/>
              <a:gd name="T11" fmla="*/ 147 h 166"/>
              <a:gd name="T12" fmla="*/ 1 w 86"/>
              <a:gd name="T13" fmla="*/ 130 h 166"/>
              <a:gd name="T14" fmla="*/ 1 w 86"/>
              <a:gd name="T15" fmla="*/ 126 h 166"/>
              <a:gd name="T16" fmla="*/ 10 w 86"/>
              <a:gd name="T17" fmla="*/ 114 h 166"/>
              <a:gd name="T18" fmla="*/ 12 w 86"/>
              <a:gd name="T19" fmla="*/ 113 h 166"/>
              <a:gd name="T20" fmla="*/ 14 w 86"/>
              <a:gd name="T21" fmla="*/ 114 h 166"/>
              <a:gd name="T22" fmla="*/ 44 w 86"/>
              <a:gd name="T23" fmla="*/ 126 h 166"/>
              <a:gd name="T24" fmla="*/ 63 w 86"/>
              <a:gd name="T25" fmla="*/ 111 h 166"/>
              <a:gd name="T26" fmla="*/ 39 w 86"/>
              <a:gd name="T27" fmla="*/ 93 h 166"/>
              <a:gd name="T28" fmla="*/ 2 w 86"/>
              <a:gd name="T29" fmla="*/ 55 h 166"/>
              <a:gd name="T30" fmla="*/ 35 w 86"/>
              <a:gd name="T31" fmla="*/ 20 h 166"/>
              <a:gd name="T32" fmla="*/ 35 w 86"/>
              <a:gd name="T33" fmla="*/ 3 h 166"/>
              <a:gd name="T34" fmla="*/ 38 w 86"/>
              <a:gd name="T35" fmla="*/ 0 h 166"/>
              <a:gd name="T36" fmla="*/ 50 w 86"/>
              <a:gd name="T37" fmla="*/ 0 h 166"/>
              <a:gd name="T38" fmla="*/ 53 w 86"/>
              <a:gd name="T39" fmla="*/ 3 h 166"/>
              <a:gd name="T40" fmla="*/ 53 w 86"/>
              <a:gd name="T41" fmla="*/ 20 h 166"/>
              <a:gd name="T42" fmla="*/ 82 w 86"/>
              <a:gd name="T43" fmla="*/ 32 h 166"/>
              <a:gd name="T44" fmla="*/ 83 w 86"/>
              <a:gd name="T45" fmla="*/ 36 h 166"/>
              <a:gd name="T46" fmla="*/ 75 w 86"/>
              <a:gd name="T47" fmla="*/ 49 h 166"/>
              <a:gd name="T48" fmla="*/ 73 w 86"/>
              <a:gd name="T49" fmla="*/ 51 h 166"/>
              <a:gd name="T50" fmla="*/ 71 w 86"/>
              <a:gd name="T51" fmla="*/ 50 h 166"/>
              <a:gd name="T52" fmla="*/ 45 w 86"/>
              <a:gd name="T53" fmla="*/ 40 h 166"/>
              <a:gd name="T54" fmla="*/ 26 w 86"/>
              <a:gd name="T55" fmla="*/ 54 h 166"/>
              <a:gd name="T56" fmla="*/ 50 w 86"/>
              <a:gd name="T57" fmla="*/ 73 h 166"/>
              <a:gd name="T58" fmla="*/ 86 w 86"/>
              <a:gd name="T59" fmla="*/ 110 h 166"/>
              <a:gd name="T60" fmla="*/ 53 w 86"/>
              <a:gd name="T61" fmla="*/ 14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6" h="166">
                <a:moveTo>
                  <a:pt x="53" y="147"/>
                </a:moveTo>
                <a:cubicBezTo>
                  <a:pt x="53" y="163"/>
                  <a:pt x="53" y="163"/>
                  <a:pt x="53" y="163"/>
                </a:cubicBezTo>
                <a:cubicBezTo>
                  <a:pt x="53" y="165"/>
                  <a:pt x="52" y="166"/>
                  <a:pt x="50" y="166"/>
                </a:cubicBezTo>
                <a:cubicBezTo>
                  <a:pt x="38" y="166"/>
                  <a:pt x="38" y="166"/>
                  <a:pt x="38" y="166"/>
                </a:cubicBezTo>
                <a:cubicBezTo>
                  <a:pt x="36" y="166"/>
                  <a:pt x="35" y="165"/>
                  <a:pt x="35" y="163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13" y="144"/>
                  <a:pt x="1" y="131"/>
                  <a:pt x="1" y="130"/>
                </a:cubicBezTo>
                <a:cubicBezTo>
                  <a:pt x="0" y="129"/>
                  <a:pt x="0" y="128"/>
                  <a:pt x="1" y="126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11" y="113"/>
                  <a:pt x="11" y="113"/>
                  <a:pt x="12" y="113"/>
                </a:cubicBezTo>
                <a:cubicBezTo>
                  <a:pt x="13" y="113"/>
                  <a:pt x="14" y="113"/>
                  <a:pt x="14" y="114"/>
                </a:cubicBezTo>
                <a:cubicBezTo>
                  <a:pt x="15" y="114"/>
                  <a:pt x="28" y="126"/>
                  <a:pt x="44" y="126"/>
                </a:cubicBezTo>
                <a:cubicBezTo>
                  <a:pt x="53" y="126"/>
                  <a:pt x="63" y="121"/>
                  <a:pt x="63" y="111"/>
                </a:cubicBezTo>
                <a:cubicBezTo>
                  <a:pt x="63" y="102"/>
                  <a:pt x="52" y="98"/>
                  <a:pt x="39" y="93"/>
                </a:cubicBezTo>
                <a:cubicBezTo>
                  <a:pt x="23" y="86"/>
                  <a:pt x="2" y="78"/>
                  <a:pt x="2" y="55"/>
                </a:cubicBezTo>
                <a:cubicBezTo>
                  <a:pt x="2" y="38"/>
                  <a:pt x="15" y="24"/>
                  <a:pt x="35" y="20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6" y="0"/>
                  <a:pt x="38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0"/>
                  <a:pt x="53" y="2"/>
                  <a:pt x="53" y="3"/>
                </a:cubicBezTo>
                <a:cubicBezTo>
                  <a:pt x="53" y="20"/>
                  <a:pt x="53" y="20"/>
                  <a:pt x="53" y="20"/>
                </a:cubicBezTo>
                <a:cubicBezTo>
                  <a:pt x="72" y="22"/>
                  <a:pt x="82" y="32"/>
                  <a:pt x="82" y="32"/>
                </a:cubicBezTo>
                <a:cubicBezTo>
                  <a:pt x="83" y="33"/>
                  <a:pt x="83" y="35"/>
                  <a:pt x="83" y="36"/>
                </a:cubicBezTo>
                <a:cubicBezTo>
                  <a:pt x="75" y="49"/>
                  <a:pt x="75" y="49"/>
                  <a:pt x="75" y="49"/>
                </a:cubicBezTo>
                <a:cubicBezTo>
                  <a:pt x="75" y="50"/>
                  <a:pt x="74" y="51"/>
                  <a:pt x="73" y="51"/>
                </a:cubicBezTo>
                <a:cubicBezTo>
                  <a:pt x="72" y="51"/>
                  <a:pt x="71" y="51"/>
                  <a:pt x="71" y="50"/>
                </a:cubicBezTo>
                <a:cubicBezTo>
                  <a:pt x="70" y="50"/>
                  <a:pt x="59" y="40"/>
                  <a:pt x="45" y="40"/>
                </a:cubicBezTo>
                <a:cubicBezTo>
                  <a:pt x="34" y="40"/>
                  <a:pt x="26" y="46"/>
                  <a:pt x="26" y="54"/>
                </a:cubicBezTo>
                <a:cubicBezTo>
                  <a:pt x="26" y="64"/>
                  <a:pt x="37" y="68"/>
                  <a:pt x="50" y="73"/>
                </a:cubicBezTo>
                <a:cubicBezTo>
                  <a:pt x="67" y="80"/>
                  <a:pt x="86" y="88"/>
                  <a:pt x="86" y="110"/>
                </a:cubicBezTo>
                <a:cubicBezTo>
                  <a:pt x="86" y="129"/>
                  <a:pt x="73" y="144"/>
                  <a:pt x="53" y="1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7" name="Freeform 239"/>
          <p:cNvSpPr>
            <a:spLocks noEditPoints="1"/>
          </p:cNvSpPr>
          <p:nvPr/>
        </p:nvSpPr>
        <p:spPr bwMode="auto">
          <a:xfrm>
            <a:off x="8308403" y="3189525"/>
            <a:ext cx="136887" cy="151170"/>
          </a:xfrm>
          <a:custGeom>
            <a:avLst/>
            <a:gdLst>
              <a:gd name="T0" fmla="*/ 76 w 118"/>
              <a:gd name="T1" fmla="*/ 81 h 130"/>
              <a:gd name="T2" fmla="*/ 45 w 118"/>
              <a:gd name="T3" fmla="*/ 81 h 130"/>
              <a:gd name="T4" fmla="*/ 45 w 118"/>
              <a:gd name="T5" fmla="*/ 92 h 130"/>
              <a:gd name="T6" fmla="*/ 91 w 118"/>
              <a:gd name="T7" fmla="*/ 92 h 130"/>
              <a:gd name="T8" fmla="*/ 94 w 118"/>
              <a:gd name="T9" fmla="*/ 95 h 130"/>
              <a:gd name="T10" fmla="*/ 94 w 118"/>
              <a:gd name="T11" fmla="*/ 107 h 130"/>
              <a:gd name="T12" fmla="*/ 91 w 118"/>
              <a:gd name="T13" fmla="*/ 110 h 130"/>
              <a:gd name="T14" fmla="*/ 45 w 118"/>
              <a:gd name="T15" fmla="*/ 110 h 130"/>
              <a:gd name="T16" fmla="*/ 45 w 118"/>
              <a:gd name="T17" fmla="*/ 127 h 130"/>
              <a:gd name="T18" fmla="*/ 42 w 118"/>
              <a:gd name="T19" fmla="*/ 130 h 130"/>
              <a:gd name="T20" fmla="*/ 26 w 118"/>
              <a:gd name="T21" fmla="*/ 130 h 130"/>
              <a:gd name="T22" fmla="*/ 23 w 118"/>
              <a:gd name="T23" fmla="*/ 127 h 130"/>
              <a:gd name="T24" fmla="*/ 23 w 118"/>
              <a:gd name="T25" fmla="*/ 110 h 130"/>
              <a:gd name="T26" fmla="*/ 3 w 118"/>
              <a:gd name="T27" fmla="*/ 110 h 130"/>
              <a:gd name="T28" fmla="*/ 0 w 118"/>
              <a:gd name="T29" fmla="*/ 107 h 130"/>
              <a:gd name="T30" fmla="*/ 0 w 118"/>
              <a:gd name="T31" fmla="*/ 95 h 130"/>
              <a:gd name="T32" fmla="*/ 3 w 118"/>
              <a:gd name="T33" fmla="*/ 92 h 130"/>
              <a:gd name="T34" fmla="*/ 23 w 118"/>
              <a:gd name="T35" fmla="*/ 92 h 130"/>
              <a:gd name="T36" fmla="*/ 23 w 118"/>
              <a:gd name="T37" fmla="*/ 81 h 130"/>
              <a:gd name="T38" fmla="*/ 3 w 118"/>
              <a:gd name="T39" fmla="*/ 81 h 130"/>
              <a:gd name="T40" fmla="*/ 0 w 118"/>
              <a:gd name="T41" fmla="*/ 78 h 130"/>
              <a:gd name="T42" fmla="*/ 0 w 118"/>
              <a:gd name="T43" fmla="*/ 64 h 130"/>
              <a:gd name="T44" fmla="*/ 3 w 118"/>
              <a:gd name="T45" fmla="*/ 61 h 130"/>
              <a:gd name="T46" fmla="*/ 23 w 118"/>
              <a:gd name="T47" fmla="*/ 61 h 130"/>
              <a:gd name="T48" fmla="*/ 23 w 118"/>
              <a:gd name="T49" fmla="*/ 3 h 130"/>
              <a:gd name="T50" fmla="*/ 26 w 118"/>
              <a:gd name="T51" fmla="*/ 0 h 130"/>
              <a:gd name="T52" fmla="*/ 76 w 118"/>
              <a:gd name="T53" fmla="*/ 0 h 130"/>
              <a:gd name="T54" fmla="*/ 118 w 118"/>
              <a:gd name="T55" fmla="*/ 41 h 130"/>
              <a:gd name="T56" fmla="*/ 76 w 118"/>
              <a:gd name="T57" fmla="*/ 81 h 130"/>
              <a:gd name="T58" fmla="*/ 74 w 118"/>
              <a:gd name="T59" fmla="*/ 20 h 130"/>
              <a:gd name="T60" fmla="*/ 45 w 118"/>
              <a:gd name="T61" fmla="*/ 20 h 130"/>
              <a:gd name="T62" fmla="*/ 45 w 118"/>
              <a:gd name="T63" fmla="*/ 61 h 130"/>
              <a:gd name="T64" fmla="*/ 74 w 118"/>
              <a:gd name="T65" fmla="*/ 61 h 130"/>
              <a:gd name="T66" fmla="*/ 96 w 118"/>
              <a:gd name="T67" fmla="*/ 41 h 130"/>
              <a:gd name="T68" fmla="*/ 74 w 118"/>
              <a:gd name="T69" fmla="*/ 2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8" h="130">
                <a:moveTo>
                  <a:pt x="76" y="81"/>
                </a:moveTo>
                <a:cubicBezTo>
                  <a:pt x="45" y="81"/>
                  <a:pt x="45" y="81"/>
                  <a:pt x="45" y="81"/>
                </a:cubicBezTo>
                <a:cubicBezTo>
                  <a:pt x="45" y="92"/>
                  <a:pt x="45" y="92"/>
                  <a:pt x="45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3" y="92"/>
                  <a:pt x="94" y="93"/>
                  <a:pt x="94" y="95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4" y="108"/>
                  <a:pt x="93" y="110"/>
                  <a:pt x="91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5" y="129"/>
                  <a:pt x="43" y="130"/>
                  <a:pt x="42" y="130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5" y="130"/>
                  <a:pt x="23" y="129"/>
                  <a:pt x="23" y="127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3" y="110"/>
                  <a:pt x="3" y="110"/>
                  <a:pt x="3" y="110"/>
                </a:cubicBezTo>
                <a:cubicBezTo>
                  <a:pt x="1" y="110"/>
                  <a:pt x="0" y="108"/>
                  <a:pt x="0" y="107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3"/>
                  <a:pt x="1" y="92"/>
                  <a:pt x="3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81"/>
                  <a:pt x="23" y="81"/>
                  <a:pt x="23" y="81"/>
                </a:cubicBezTo>
                <a:cubicBezTo>
                  <a:pt x="3" y="81"/>
                  <a:pt x="3" y="81"/>
                  <a:pt x="3" y="81"/>
                </a:cubicBezTo>
                <a:cubicBezTo>
                  <a:pt x="1" y="81"/>
                  <a:pt x="0" y="80"/>
                  <a:pt x="0" y="7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1" y="61"/>
                  <a:pt x="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5" y="0"/>
                  <a:pt x="2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101" y="0"/>
                  <a:pt x="118" y="17"/>
                  <a:pt x="118" y="41"/>
                </a:cubicBezTo>
                <a:cubicBezTo>
                  <a:pt x="118" y="64"/>
                  <a:pt x="101" y="81"/>
                  <a:pt x="76" y="81"/>
                </a:cubicBezTo>
                <a:close/>
                <a:moveTo>
                  <a:pt x="74" y="20"/>
                </a:moveTo>
                <a:cubicBezTo>
                  <a:pt x="45" y="20"/>
                  <a:pt x="45" y="20"/>
                  <a:pt x="45" y="20"/>
                </a:cubicBezTo>
                <a:cubicBezTo>
                  <a:pt x="45" y="61"/>
                  <a:pt x="45" y="61"/>
                  <a:pt x="45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87" y="61"/>
                  <a:pt x="96" y="53"/>
                  <a:pt x="96" y="41"/>
                </a:cubicBezTo>
                <a:cubicBezTo>
                  <a:pt x="96" y="28"/>
                  <a:pt x="87" y="20"/>
                  <a:pt x="74" y="2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8" name="Freeform 240"/>
          <p:cNvSpPr/>
          <p:nvPr/>
        </p:nvSpPr>
        <p:spPr bwMode="auto">
          <a:xfrm>
            <a:off x="8486950" y="3189525"/>
            <a:ext cx="96416" cy="151170"/>
          </a:xfrm>
          <a:custGeom>
            <a:avLst/>
            <a:gdLst>
              <a:gd name="T0" fmla="*/ 83 w 83"/>
              <a:gd name="T1" fmla="*/ 41 h 130"/>
              <a:gd name="T2" fmla="*/ 80 w 83"/>
              <a:gd name="T3" fmla="*/ 44 h 130"/>
              <a:gd name="T4" fmla="*/ 65 w 83"/>
              <a:gd name="T5" fmla="*/ 44 h 130"/>
              <a:gd name="T6" fmla="*/ 27 w 83"/>
              <a:gd name="T7" fmla="*/ 76 h 130"/>
              <a:gd name="T8" fmla="*/ 70 w 83"/>
              <a:gd name="T9" fmla="*/ 125 h 130"/>
              <a:gd name="T10" fmla="*/ 70 w 83"/>
              <a:gd name="T11" fmla="*/ 129 h 130"/>
              <a:gd name="T12" fmla="*/ 68 w 83"/>
              <a:gd name="T13" fmla="*/ 130 h 130"/>
              <a:gd name="T14" fmla="*/ 50 w 83"/>
              <a:gd name="T15" fmla="*/ 130 h 130"/>
              <a:gd name="T16" fmla="*/ 47 w 83"/>
              <a:gd name="T17" fmla="*/ 129 h 130"/>
              <a:gd name="T18" fmla="*/ 1 w 83"/>
              <a:gd name="T19" fmla="*/ 76 h 130"/>
              <a:gd name="T20" fmla="*/ 0 w 83"/>
              <a:gd name="T21" fmla="*/ 74 h 130"/>
              <a:gd name="T22" fmla="*/ 0 w 83"/>
              <a:gd name="T23" fmla="*/ 63 h 130"/>
              <a:gd name="T24" fmla="*/ 3 w 83"/>
              <a:gd name="T25" fmla="*/ 60 h 130"/>
              <a:gd name="T26" fmla="*/ 14 w 83"/>
              <a:gd name="T27" fmla="*/ 60 h 130"/>
              <a:gd name="T28" fmla="*/ 43 w 83"/>
              <a:gd name="T29" fmla="*/ 44 h 130"/>
              <a:gd name="T30" fmla="*/ 3 w 83"/>
              <a:gd name="T31" fmla="*/ 44 h 130"/>
              <a:gd name="T32" fmla="*/ 0 w 83"/>
              <a:gd name="T33" fmla="*/ 41 h 130"/>
              <a:gd name="T34" fmla="*/ 0 w 83"/>
              <a:gd name="T35" fmla="*/ 32 h 130"/>
              <a:gd name="T36" fmla="*/ 3 w 83"/>
              <a:gd name="T37" fmla="*/ 29 h 130"/>
              <a:gd name="T38" fmla="*/ 41 w 83"/>
              <a:gd name="T39" fmla="*/ 29 h 130"/>
              <a:gd name="T40" fmla="*/ 17 w 83"/>
              <a:gd name="T41" fmla="*/ 18 h 130"/>
              <a:gd name="T42" fmla="*/ 3 w 83"/>
              <a:gd name="T43" fmla="*/ 18 h 130"/>
              <a:gd name="T44" fmla="*/ 0 w 83"/>
              <a:gd name="T45" fmla="*/ 15 h 130"/>
              <a:gd name="T46" fmla="*/ 0 w 83"/>
              <a:gd name="T47" fmla="*/ 3 h 130"/>
              <a:gd name="T48" fmla="*/ 3 w 83"/>
              <a:gd name="T49" fmla="*/ 0 h 130"/>
              <a:gd name="T50" fmla="*/ 80 w 83"/>
              <a:gd name="T51" fmla="*/ 0 h 130"/>
              <a:gd name="T52" fmla="*/ 83 w 83"/>
              <a:gd name="T53" fmla="*/ 3 h 130"/>
              <a:gd name="T54" fmla="*/ 83 w 83"/>
              <a:gd name="T55" fmla="*/ 13 h 130"/>
              <a:gd name="T56" fmla="*/ 80 w 83"/>
              <a:gd name="T57" fmla="*/ 15 h 130"/>
              <a:gd name="T58" fmla="*/ 59 w 83"/>
              <a:gd name="T59" fmla="*/ 15 h 130"/>
              <a:gd name="T60" fmla="*/ 65 w 83"/>
              <a:gd name="T61" fmla="*/ 29 h 130"/>
              <a:gd name="T62" fmla="*/ 80 w 83"/>
              <a:gd name="T63" fmla="*/ 29 h 130"/>
              <a:gd name="T64" fmla="*/ 83 w 83"/>
              <a:gd name="T65" fmla="*/ 32 h 130"/>
              <a:gd name="T66" fmla="*/ 83 w 83"/>
              <a:gd name="T67" fmla="*/ 4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130">
                <a:moveTo>
                  <a:pt x="83" y="41"/>
                </a:moveTo>
                <a:cubicBezTo>
                  <a:pt x="83" y="43"/>
                  <a:pt x="82" y="44"/>
                  <a:pt x="80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2" y="62"/>
                  <a:pt x="48" y="73"/>
                  <a:pt x="27" y="76"/>
                </a:cubicBezTo>
                <a:cubicBezTo>
                  <a:pt x="41" y="91"/>
                  <a:pt x="56" y="108"/>
                  <a:pt x="70" y="125"/>
                </a:cubicBezTo>
                <a:cubicBezTo>
                  <a:pt x="71" y="126"/>
                  <a:pt x="71" y="128"/>
                  <a:pt x="70" y="129"/>
                </a:cubicBezTo>
                <a:cubicBezTo>
                  <a:pt x="70" y="130"/>
                  <a:pt x="69" y="130"/>
                  <a:pt x="68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49" y="130"/>
                  <a:pt x="48" y="130"/>
                  <a:pt x="47" y="129"/>
                </a:cubicBezTo>
                <a:cubicBezTo>
                  <a:pt x="32" y="111"/>
                  <a:pt x="19" y="95"/>
                  <a:pt x="1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1"/>
                  <a:pt x="2" y="60"/>
                  <a:pt x="3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30" y="60"/>
                  <a:pt x="40" y="54"/>
                  <a:pt x="4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2" y="44"/>
                  <a:pt x="0" y="43"/>
                  <a:pt x="0" y="41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2" y="29"/>
                  <a:pt x="3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38" y="22"/>
                  <a:pt x="30" y="18"/>
                  <a:pt x="17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0" y="17"/>
                  <a:pt x="0" y="1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0"/>
                  <a:pt x="83" y="1"/>
                  <a:pt x="83" y="3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4"/>
                  <a:pt x="82" y="15"/>
                  <a:pt x="80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62" y="19"/>
                  <a:pt x="64" y="24"/>
                  <a:pt x="65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2" y="29"/>
                  <a:pt x="83" y="30"/>
                  <a:pt x="83" y="32"/>
                </a:cubicBezTo>
                <a:lnTo>
                  <a:pt x="83" y="4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9" name="Freeform 241"/>
          <p:cNvSpPr/>
          <p:nvPr/>
        </p:nvSpPr>
        <p:spPr bwMode="auto">
          <a:xfrm>
            <a:off x="486843" y="3419254"/>
            <a:ext cx="110700" cy="152360"/>
          </a:xfrm>
          <a:custGeom>
            <a:avLst/>
            <a:gdLst>
              <a:gd name="T0" fmla="*/ 40 w 95"/>
              <a:gd name="T1" fmla="*/ 131 h 131"/>
              <a:gd name="T2" fmla="*/ 37 w 95"/>
              <a:gd name="T3" fmla="*/ 128 h 131"/>
              <a:gd name="T4" fmla="*/ 37 w 95"/>
              <a:gd name="T5" fmla="*/ 97 h 131"/>
              <a:gd name="T6" fmla="*/ 10 w 95"/>
              <a:gd name="T7" fmla="*/ 97 h 131"/>
              <a:gd name="T8" fmla="*/ 7 w 95"/>
              <a:gd name="T9" fmla="*/ 94 h 131"/>
              <a:gd name="T10" fmla="*/ 7 w 95"/>
              <a:gd name="T11" fmla="*/ 85 h 131"/>
              <a:gd name="T12" fmla="*/ 10 w 95"/>
              <a:gd name="T13" fmla="*/ 82 h 131"/>
              <a:gd name="T14" fmla="*/ 37 w 95"/>
              <a:gd name="T15" fmla="*/ 82 h 131"/>
              <a:gd name="T16" fmla="*/ 37 w 95"/>
              <a:gd name="T17" fmla="*/ 74 h 131"/>
              <a:gd name="T18" fmla="*/ 10 w 95"/>
              <a:gd name="T19" fmla="*/ 74 h 131"/>
              <a:gd name="T20" fmla="*/ 7 w 95"/>
              <a:gd name="T21" fmla="*/ 71 h 131"/>
              <a:gd name="T22" fmla="*/ 7 w 95"/>
              <a:gd name="T23" fmla="*/ 61 h 131"/>
              <a:gd name="T24" fmla="*/ 10 w 95"/>
              <a:gd name="T25" fmla="*/ 58 h 131"/>
              <a:gd name="T26" fmla="*/ 30 w 95"/>
              <a:gd name="T27" fmla="*/ 58 h 131"/>
              <a:gd name="T28" fmla="*/ 1 w 95"/>
              <a:gd name="T29" fmla="*/ 5 h 131"/>
              <a:gd name="T30" fmla="*/ 1 w 95"/>
              <a:gd name="T31" fmla="*/ 2 h 131"/>
              <a:gd name="T32" fmla="*/ 3 w 95"/>
              <a:gd name="T33" fmla="*/ 0 h 131"/>
              <a:gd name="T34" fmla="*/ 21 w 95"/>
              <a:gd name="T35" fmla="*/ 0 h 131"/>
              <a:gd name="T36" fmla="*/ 24 w 95"/>
              <a:gd name="T37" fmla="*/ 2 h 131"/>
              <a:gd name="T38" fmla="*/ 44 w 95"/>
              <a:gd name="T39" fmla="*/ 41 h 131"/>
              <a:gd name="T40" fmla="*/ 49 w 95"/>
              <a:gd name="T41" fmla="*/ 53 h 131"/>
              <a:gd name="T42" fmla="*/ 54 w 95"/>
              <a:gd name="T43" fmla="*/ 41 h 131"/>
              <a:gd name="T44" fmla="*/ 72 w 95"/>
              <a:gd name="T45" fmla="*/ 2 h 131"/>
              <a:gd name="T46" fmla="*/ 74 w 95"/>
              <a:gd name="T47" fmla="*/ 0 h 131"/>
              <a:gd name="T48" fmla="*/ 92 w 95"/>
              <a:gd name="T49" fmla="*/ 0 h 131"/>
              <a:gd name="T50" fmla="*/ 95 w 95"/>
              <a:gd name="T51" fmla="*/ 2 h 131"/>
              <a:gd name="T52" fmla="*/ 95 w 95"/>
              <a:gd name="T53" fmla="*/ 5 h 131"/>
              <a:gd name="T54" fmla="*/ 66 w 95"/>
              <a:gd name="T55" fmla="*/ 58 h 131"/>
              <a:gd name="T56" fmla="*/ 86 w 95"/>
              <a:gd name="T57" fmla="*/ 58 h 131"/>
              <a:gd name="T58" fmla="*/ 89 w 95"/>
              <a:gd name="T59" fmla="*/ 61 h 131"/>
              <a:gd name="T60" fmla="*/ 89 w 95"/>
              <a:gd name="T61" fmla="*/ 71 h 131"/>
              <a:gd name="T62" fmla="*/ 86 w 95"/>
              <a:gd name="T63" fmla="*/ 74 h 131"/>
              <a:gd name="T64" fmla="*/ 59 w 95"/>
              <a:gd name="T65" fmla="*/ 74 h 131"/>
              <a:gd name="T66" fmla="*/ 59 w 95"/>
              <a:gd name="T67" fmla="*/ 82 h 131"/>
              <a:gd name="T68" fmla="*/ 86 w 95"/>
              <a:gd name="T69" fmla="*/ 82 h 131"/>
              <a:gd name="T70" fmla="*/ 89 w 95"/>
              <a:gd name="T71" fmla="*/ 85 h 131"/>
              <a:gd name="T72" fmla="*/ 89 w 95"/>
              <a:gd name="T73" fmla="*/ 94 h 131"/>
              <a:gd name="T74" fmla="*/ 86 w 95"/>
              <a:gd name="T75" fmla="*/ 97 h 131"/>
              <a:gd name="T76" fmla="*/ 59 w 95"/>
              <a:gd name="T77" fmla="*/ 97 h 131"/>
              <a:gd name="T78" fmla="*/ 59 w 95"/>
              <a:gd name="T79" fmla="*/ 128 h 131"/>
              <a:gd name="T80" fmla="*/ 56 w 95"/>
              <a:gd name="T81" fmla="*/ 131 h 131"/>
              <a:gd name="T82" fmla="*/ 40 w 95"/>
              <a:gd name="T83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5" h="131">
                <a:moveTo>
                  <a:pt x="40" y="131"/>
                </a:moveTo>
                <a:cubicBezTo>
                  <a:pt x="38" y="131"/>
                  <a:pt x="37" y="129"/>
                  <a:pt x="37" y="128"/>
                </a:cubicBezTo>
                <a:cubicBezTo>
                  <a:pt x="37" y="97"/>
                  <a:pt x="37" y="97"/>
                  <a:pt x="37" y="97"/>
                </a:cubicBezTo>
                <a:cubicBezTo>
                  <a:pt x="10" y="97"/>
                  <a:pt x="10" y="97"/>
                  <a:pt x="10" y="97"/>
                </a:cubicBezTo>
                <a:cubicBezTo>
                  <a:pt x="9" y="97"/>
                  <a:pt x="7" y="96"/>
                  <a:pt x="7" y="94"/>
                </a:cubicBezTo>
                <a:cubicBezTo>
                  <a:pt x="7" y="85"/>
                  <a:pt x="7" y="85"/>
                  <a:pt x="7" y="85"/>
                </a:cubicBezTo>
                <a:cubicBezTo>
                  <a:pt x="7" y="83"/>
                  <a:pt x="9" y="82"/>
                  <a:pt x="10" y="82"/>
                </a:cubicBezTo>
                <a:cubicBezTo>
                  <a:pt x="37" y="82"/>
                  <a:pt x="37" y="82"/>
                  <a:pt x="37" y="82"/>
                </a:cubicBezTo>
                <a:cubicBezTo>
                  <a:pt x="37" y="74"/>
                  <a:pt x="37" y="74"/>
                  <a:pt x="37" y="74"/>
                </a:cubicBezTo>
                <a:cubicBezTo>
                  <a:pt x="10" y="74"/>
                  <a:pt x="10" y="74"/>
                  <a:pt x="10" y="74"/>
                </a:cubicBezTo>
                <a:cubicBezTo>
                  <a:pt x="9" y="74"/>
                  <a:pt x="7" y="73"/>
                  <a:pt x="7" y="71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0"/>
                  <a:pt x="9" y="58"/>
                  <a:pt x="1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3"/>
                  <a:pt x="1" y="2"/>
                </a:cubicBezTo>
                <a:cubicBezTo>
                  <a:pt x="1" y="1"/>
                  <a:pt x="2" y="0"/>
                  <a:pt x="3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4" y="2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46"/>
                  <a:pt x="47" y="49"/>
                  <a:pt x="49" y="53"/>
                </a:cubicBezTo>
                <a:cubicBezTo>
                  <a:pt x="50" y="49"/>
                  <a:pt x="52" y="45"/>
                  <a:pt x="54" y="41"/>
                </a:cubicBezTo>
                <a:cubicBezTo>
                  <a:pt x="72" y="2"/>
                  <a:pt x="72" y="2"/>
                  <a:pt x="72" y="2"/>
                </a:cubicBezTo>
                <a:cubicBezTo>
                  <a:pt x="72" y="1"/>
                  <a:pt x="73" y="0"/>
                  <a:pt x="74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3" y="0"/>
                  <a:pt x="94" y="1"/>
                  <a:pt x="95" y="2"/>
                </a:cubicBezTo>
                <a:cubicBezTo>
                  <a:pt x="95" y="3"/>
                  <a:pt x="95" y="4"/>
                  <a:pt x="95" y="5"/>
                </a:cubicBezTo>
                <a:cubicBezTo>
                  <a:pt x="66" y="58"/>
                  <a:pt x="66" y="58"/>
                  <a:pt x="66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87" y="58"/>
                  <a:pt x="89" y="60"/>
                  <a:pt x="89" y="61"/>
                </a:cubicBezTo>
                <a:cubicBezTo>
                  <a:pt x="89" y="71"/>
                  <a:pt x="89" y="71"/>
                  <a:pt x="89" y="71"/>
                </a:cubicBezTo>
                <a:cubicBezTo>
                  <a:pt x="89" y="73"/>
                  <a:pt x="87" y="74"/>
                  <a:pt x="86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82"/>
                  <a:pt x="59" y="82"/>
                  <a:pt x="59" y="82"/>
                </a:cubicBezTo>
                <a:cubicBezTo>
                  <a:pt x="86" y="82"/>
                  <a:pt x="86" y="82"/>
                  <a:pt x="86" y="82"/>
                </a:cubicBezTo>
                <a:cubicBezTo>
                  <a:pt x="87" y="82"/>
                  <a:pt x="89" y="83"/>
                  <a:pt x="89" y="85"/>
                </a:cubicBezTo>
                <a:cubicBezTo>
                  <a:pt x="89" y="94"/>
                  <a:pt x="89" y="94"/>
                  <a:pt x="89" y="94"/>
                </a:cubicBezTo>
                <a:cubicBezTo>
                  <a:pt x="89" y="96"/>
                  <a:pt x="87" y="97"/>
                  <a:pt x="86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9"/>
                  <a:pt x="57" y="131"/>
                  <a:pt x="56" y="131"/>
                </a:cubicBezTo>
                <a:lnTo>
                  <a:pt x="40" y="13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0" name="Freeform 242"/>
          <p:cNvSpPr/>
          <p:nvPr/>
        </p:nvSpPr>
        <p:spPr bwMode="auto">
          <a:xfrm>
            <a:off x="645156" y="3419254"/>
            <a:ext cx="108319" cy="152360"/>
          </a:xfrm>
          <a:custGeom>
            <a:avLst/>
            <a:gdLst>
              <a:gd name="T0" fmla="*/ 94 w 94"/>
              <a:gd name="T1" fmla="*/ 128 h 131"/>
              <a:gd name="T2" fmla="*/ 91 w 94"/>
              <a:gd name="T3" fmla="*/ 131 h 131"/>
              <a:gd name="T4" fmla="*/ 3 w 94"/>
              <a:gd name="T5" fmla="*/ 131 h 131"/>
              <a:gd name="T6" fmla="*/ 0 w 94"/>
              <a:gd name="T7" fmla="*/ 128 h 131"/>
              <a:gd name="T8" fmla="*/ 0 w 94"/>
              <a:gd name="T9" fmla="*/ 114 h 131"/>
              <a:gd name="T10" fmla="*/ 3 w 94"/>
              <a:gd name="T11" fmla="*/ 111 h 131"/>
              <a:gd name="T12" fmla="*/ 12 w 94"/>
              <a:gd name="T13" fmla="*/ 111 h 131"/>
              <a:gd name="T14" fmla="*/ 12 w 94"/>
              <a:gd name="T15" fmla="*/ 75 h 131"/>
              <a:gd name="T16" fmla="*/ 3 w 94"/>
              <a:gd name="T17" fmla="*/ 75 h 131"/>
              <a:gd name="T18" fmla="*/ 0 w 94"/>
              <a:gd name="T19" fmla="*/ 72 h 131"/>
              <a:gd name="T20" fmla="*/ 0 w 94"/>
              <a:gd name="T21" fmla="*/ 60 h 131"/>
              <a:gd name="T22" fmla="*/ 3 w 94"/>
              <a:gd name="T23" fmla="*/ 57 h 131"/>
              <a:gd name="T24" fmla="*/ 12 w 94"/>
              <a:gd name="T25" fmla="*/ 57 h 131"/>
              <a:gd name="T26" fmla="*/ 12 w 94"/>
              <a:gd name="T27" fmla="*/ 37 h 131"/>
              <a:gd name="T28" fmla="*/ 52 w 94"/>
              <a:gd name="T29" fmla="*/ 0 h 131"/>
              <a:gd name="T30" fmla="*/ 83 w 94"/>
              <a:gd name="T31" fmla="*/ 12 h 131"/>
              <a:gd name="T32" fmla="*/ 84 w 94"/>
              <a:gd name="T33" fmla="*/ 16 h 131"/>
              <a:gd name="T34" fmla="*/ 74 w 94"/>
              <a:gd name="T35" fmla="*/ 28 h 131"/>
              <a:gd name="T36" fmla="*/ 72 w 94"/>
              <a:gd name="T37" fmla="*/ 29 h 131"/>
              <a:gd name="T38" fmla="*/ 70 w 94"/>
              <a:gd name="T39" fmla="*/ 28 h 131"/>
              <a:gd name="T40" fmla="*/ 53 w 94"/>
              <a:gd name="T41" fmla="*/ 22 h 131"/>
              <a:gd name="T42" fmla="*/ 35 w 94"/>
              <a:gd name="T43" fmla="*/ 38 h 131"/>
              <a:gd name="T44" fmla="*/ 35 w 94"/>
              <a:gd name="T45" fmla="*/ 57 h 131"/>
              <a:gd name="T46" fmla="*/ 63 w 94"/>
              <a:gd name="T47" fmla="*/ 57 h 131"/>
              <a:gd name="T48" fmla="*/ 66 w 94"/>
              <a:gd name="T49" fmla="*/ 60 h 131"/>
              <a:gd name="T50" fmla="*/ 66 w 94"/>
              <a:gd name="T51" fmla="*/ 72 h 131"/>
              <a:gd name="T52" fmla="*/ 63 w 94"/>
              <a:gd name="T53" fmla="*/ 75 h 131"/>
              <a:gd name="T54" fmla="*/ 35 w 94"/>
              <a:gd name="T55" fmla="*/ 75 h 131"/>
              <a:gd name="T56" fmla="*/ 35 w 94"/>
              <a:gd name="T57" fmla="*/ 110 h 131"/>
              <a:gd name="T58" fmla="*/ 73 w 94"/>
              <a:gd name="T59" fmla="*/ 110 h 131"/>
              <a:gd name="T60" fmla="*/ 73 w 94"/>
              <a:gd name="T61" fmla="*/ 94 h 131"/>
              <a:gd name="T62" fmla="*/ 76 w 94"/>
              <a:gd name="T63" fmla="*/ 91 h 131"/>
              <a:gd name="T64" fmla="*/ 91 w 94"/>
              <a:gd name="T65" fmla="*/ 91 h 131"/>
              <a:gd name="T66" fmla="*/ 94 w 94"/>
              <a:gd name="T67" fmla="*/ 94 h 131"/>
              <a:gd name="T68" fmla="*/ 94 w 94"/>
              <a:gd name="T69" fmla="*/ 12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31">
                <a:moveTo>
                  <a:pt x="94" y="128"/>
                </a:moveTo>
                <a:cubicBezTo>
                  <a:pt x="94" y="129"/>
                  <a:pt x="93" y="131"/>
                  <a:pt x="91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1" y="131"/>
                  <a:pt x="0" y="129"/>
                  <a:pt x="0" y="128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2"/>
                  <a:pt x="1" y="111"/>
                  <a:pt x="3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12" y="75"/>
                  <a:pt x="12" y="75"/>
                  <a:pt x="12" y="75"/>
                </a:cubicBezTo>
                <a:cubicBezTo>
                  <a:pt x="3" y="75"/>
                  <a:pt x="3" y="75"/>
                  <a:pt x="3" y="75"/>
                </a:cubicBezTo>
                <a:cubicBezTo>
                  <a:pt x="1" y="75"/>
                  <a:pt x="0" y="74"/>
                  <a:pt x="0" y="7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3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16"/>
                  <a:pt x="29" y="0"/>
                  <a:pt x="52" y="0"/>
                </a:cubicBezTo>
                <a:cubicBezTo>
                  <a:pt x="71" y="0"/>
                  <a:pt x="83" y="12"/>
                  <a:pt x="83" y="12"/>
                </a:cubicBezTo>
                <a:cubicBezTo>
                  <a:pt x="84" y="13"/>
                  <a:pt x="85" y="15"/>
                  <a:pt x="84" y="16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3" y="29"/>
                  <a:pt x="72" y="29"/>
                </a:cubicBezTo>
                <a:cubicBezTo>
                  <a:pt x="71" y="29"/>
                  <a:pt x="70" y="29"/>
                  <a:pt x="70" y="28"/>
                </a:cubicBezTo>
                <a:cubicBezTo>
                  <a:pt x="70" y="28"/>
                  <a:pt x="62" y="22"/>
                  <a:pt x="53" y="22"/>
                </a:cubicBezTo>
                <a:cubicBezTo>
                  <a:pt x="42" y="22"/>
                  <a:pt x="35" y="28"/>
                  <a:pt x="35" y="38"/>
                </a:cubicBezTo>
                <a:cubicBezTo>
                  <a:pt x="35" y="57"/>
                  <a:pt x="35" y="57"/>
                  <a:pt x="35" y="57"/>
                </a:cubicBezTo>
                <a:cubicBezTo>
                  <a:pt x="63" y="57"/>
                  <a:pt x="63" y="57"/>
                  <a:pt x="63" y="57"/>
                </a:cubicBezTo>
                <a:cubicBezTo>
                  <a:pt x="65" y="57"/>
                  <a:pt x="66" y="59"/>
                  <a:pt x="66" y="60"/>
                </a:cubicBezTo>
                <a:cubicBezTo>
                  <a:pt x="66" y="72"/>
                  <a:pt x="66" y="72"/>
                  <a:pt x="66" y="72"/>
                </a:cubicBezTo>
                <a:cubicBezTo>
                  <a:pt x="66" y="74"/>
                  <a:pt x="65" y="75"/>
                  <a:pt x="63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2"/>
                  <a:pt x="75" y="91"/>
                  <a:pt x="7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3" y="91"/>
                  <a:pt x="94" y="92"/>
                  <a:pt x="94" y="94"/>
                </a:cubicBezTo>
                <a:lnTo>
                  <a:pt x="94" y="12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1" name="Freeform 243"/>
          <p:cNvSpPr>
            <a:spLocks noEditPoints="1"/>
          </p:cNvSpPr>
          <p:nvPr/>
        </p:nvSpPr>
        <p:spPr bwMode="auto">
          <a:xfrm>
            <a:off x="802277" y="3419256"/>
            <a:ext cx="192831" cy="165454"/>
          </a:xfrm>
          <a:custGeom>
            <a:avLst/>
            <a:gdLst>
              <a:gd name="T0" fmla="*/ 166 w 166"/>
              <a:gd name="T1" fmla="*/ 74 h 142"/>
              <a:gd name="T2" fmla="*/ 166 w 166"/>
              <a:gd name="T3" fmla="*/ 80 h 142"/>
              <a:gd name="T4" fmla="*/ 163 w 166"/>
              <a:gd name="T5" fmla="*/ 83 h 142"/>
              <a:gd name="T6" fmla="*/ 3 w 166"/>
              <a:gd name="T7" fmla="*/ 83 h 142"/>
              <a:gd name="T8" fmla="*/ 0 w 166"/>
              <a:gd name="T9" fmla="*/ 80 h 142"/>
              <a:gd name="T10" fmla="*/ 0 w 166"/>
              <a:gd name="T11" fmla="*/ 74 h 142"/>
              <a:gd name="T12" fmla="*/ 3 w 166"/>
              <a:gd name="T13" fmla="*/ 71 h 142"/>
              <a:gd name="T14" fmla="*/ 163 w 166"/>
              <a:gd name="T15" fmla="*/ 71 h 142"/>
              <a:gd name="T16" fmla="*/ 166 w 166"/>
              <a:gd name="T17" fmla="*/ 74 h 142"/>
              <a:gd name="T18" fmla="*/ 40 w 166"/>
              <a:gd name="T19" fmla="*/ 58 h 142"/>
              <a:gd name="T20" fmla="*/ 35 w 166"/>
              <a:gd name="T21" fmla="*/ 41 h 142"/>
              <a:gd name="T22" fmla="*/ 48 w 166"/>
              <a:gd name="T23" fmla="*/ 12 h 142"/>
              <a:gd name="T24" fmla="*/ 84 w 166"/>
              <a:gd name="T25" fmla="*/ 0 h 142"/>
              <a:gd name="T26" fmla="*/ 100 w 166"/>
              <a:gd name="T27" fmla="*/ 2 h 142"/>
              <a:gd name="T28" fmla="*/ 116 w 166"/>
              <a:gd name="T29" fmla="*/ 7 h 142"/>
              <a:gd name="T30" fmla="*/ 118 w 166"/>
              <a:gd name="T31" fmla="*/ 18 h 142"/>
              <a:gd name="T32" fmla="*/ 119 w 166"/>
              <a:gd name="T33" fmla="*/ 34 h 142"/>
              <a:gd name="T34" fmla="*/ 119 w 166"/>
              <a:gd name="T35" fmla="*/ 39 h 142"/>
              <a:gd name="T36" fmla="*/ 118 w 166"/>
              <a:gd name="T37" fmla="*/ 39 h 142"/>
              <a:gd name="T38" fmla="*/ 110 w 166"/>
              <a:gd name="T39" fmla="*/ 38 h 142"/>
              <a:gd name="T40" fmla="*/ 108 w 166"/>
              <a:gd name="T41" fmla="*/ 38 h 142"/>
              <a:gd name="T42" fmla="*/ 99 w 166"/>
              <a:gd name="T43" fmla="*/ 19 h 142"/>
              <a:gd name="T44" fmla="*/ 80 w 166"/>
              <a:gd name="T45" fmla="*/ 11 h 142"/>
              <a:gd name="T46" fmla="*/ 63 w 166"/>
              <a:gd name="T47" fmla="*/ 16 h 142"/>
              <a:gd name="T48" fmla="*/ 57 w 166"/>
              <a:gd name="T49" fmla="*/ 30 h 142"/>
              <a:gd name="T50" fmla="*/ 63 w 166"/>
              <a:gd name="T51" fmla="*/ 43 h 142"/>
              <a:gd name="T52" fmla="*/ 88 w 166"/>
              <a:gd name="T53" fmla="*/ 55 h 142"/>
              <a:gd name="T54" fmla="*/ 104 w 166"/>
              <a:gd name="T55" fmla="*/ 61 h 142"/>
              <a:gd name="T56" fmla="*/ 113 w 166"/>
              <a:gd name="T57" fmla="*/ 66 h 142"/>
              <a:gd name="T58" fmla="*/ 45 w 166"/>
              <a:gd name="T59" fmla="*/ 66 h 142"/>
              <a:gd name="T60" fmla="*/ 40 w 166"/>
              <a:gd name="T61" fmla="*/ 58 h 142"/>
              <a:gd name="T62" fmla="*/ 129 w 166"/>
              <a:gd name="T63" fmla="*/ 89 h 142"/>
              <a:gd name="T64" fmla="*/ 130 w 166"/>
              <a:gd name="T65" fmla="*/ 98 h 142"/>
              <a:gd name="T66" fmla="*/ 126 w 166"/>
              <a:gd name="T67" fmla="*/ 117 h 142"/>
              <a:gd name="T68" fmla="*/ 120 w 166"/>
              <a:gd name="T69" fmla="*/ 127 h 142"/>
              <a:gd name="T70" fmla="*/ 110 w 166"/>
              <a:gd name="T71" fmla="*/ 134 h 142"/>
              <a:gd name="T72" fmla="*/ 95 w 166"/>
              <a:gd name="T73" fmla="*/ 140 h 142"/>
              <a:gd name="T74" fmla="*/ 77 w 166"/>
              <a:gd name="T75" fmla="*/ 142 h 142"/>
              <a:gd name="T76" fmla="*/ 59 w 166"/>
              <a:gd name="T77" fmla="*/ 140 h 142"/>
              <a:gd name="T78" fmla="*/ 46 w 166"/>
              <a:gd name="T79" fmla="*/ 137 h 142"/>
              <a:gd name="T80" fmla="*/ 39 w 166"/>
              <a:gd name="T81" fmla="*/ 134 h 142"/>
              <a:gd name="T82" fmla="*/ 38 w 166"/>
              <a:gd name="T83" fmla="*/ 132 h 142"/>
              <a:gd name="T84" fmla="*/ 38 w 166"/>
              <a:gd name="T85" fmla="*/ 131 h 142"/>
              <a:gd name="T86" fmla="*/ 38 w 166"/>
              <a:gd name="T87" fmla="*/ 116 h 142"/>
              <a:gd name="T88" fmla="*/ 38 w 166"/>
              <a:gd name="T89" fmla="*/ 107 h 142"/>
              <a:gd name="T90" fmla="*/ 38 w 166"/>
              <a:gd name="T91" fmla="*/ 103 h 142"/>
              <a:gd name="T92" fmla="*/ 48 w 166"/>
              <a:gd name="T93" fmla="*/ 102 h 142"/>
              <a:gd name="T94" fmla="*/ 54 w 166"/>
              <a:gd name="T95" fmla="*/ 117 h 142"/>
              <a:gd name="T96" fmla="*/ 61 w 166"/>
              <a:gd name="T97" fmla="*/ 125 h 142"/>
              <a:gd name="T98" fmla="*/ 71 w 166"/>
              <a:gd name="T99" fmla="*/ 131 h 142"/>
              <a:gd name="T100" fmla="*/ 83 w 166"/>
              <a:gd name="T101" fmla="*/ 133 h 142"/>
              <a:gd name="T102" fmla="*/ 96 w 166"/>
              <a:gd name="T103" fmla="*/ 130 h 142"/>
              <a:gd name="T104" fmla="*/ 107 w 166"/>
              <a:gd name="T105" fmla="*/ 122 h 142"/>
              <a:gd name="T106" fmla="*/ 112 w 166"/>
              <a:gd name="T107" fmla="*/ 110 h 142"/>
              <a:gd name="T108" fmla="*/ 104 w 166"/>
              <a:gd name="T109" fmla="*/ 96 h 142"/>
              <a:gd name="T110" fmla="*/ 91 w 166"/>
              <a:gd name="T111" fmla="*/ 89 h 142"/>
              <a:gd name="T112" fmla="*/ 129 w 166"/>
              <a:gd name="T113" fmla="*/ 8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6" h="142">
                <a:moveTo>
                  <a:pt x="166" y="74"/>
                </a:moveTo>
                <a:cubicBezTo>
                  <a:pt x="166" y="80"/>
                  <a:pt x="166" y="80"/>
                  <a:pt x="166" y="80"/>
                </a:cubicBezTo>
                <a:cubicBezTo>
                  <a:pt x="166" y="82"/>
                  <a:pt x="164" y="83"/>
                  <a:pt x="163" y="83"/>
                </a:cubicBezTo>
                <a:cubicBezTo>
                  <a:pt x="3" y="83"/>
                  <a:pt x="3" y="83"/>
                  <a:pt x="3" y="83"/>
                </a:cubicBezTo>
                <a:cubicBezTo>
                  <a:pt x="1" y="83"/>
                  <a:pt x="0" y="82"/>
                  <a:pt x="0" y="8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1" y="71"/>
                  <a:pt x="3" y="71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4" y="71"/>
                  <a:pt x="166" y="73"/>
                  <a:pt x="166" y="74"/>
                </a:cubicBezTo>
                <a:close/>
                <a:moveTo>
                  <a:pt x="40" y="58"/>
                </a:moveTo>
                <a:cubicBezTo>
                  <a:pt x="37" y="52"/>
                  <a:pt x="35" y="46"/>
                  <a:pt x="35" y="41"/>
                </a:cubicBezTo>
                <a:cubicBezTo>
                  <a:pt x="35" y="29"/>
                  <a:pt x="40" y="20"/>
                  <a:pt x="48" y="12"/>
                </a:cubicBezTo>
                <a:cubicBezTo>
                  <a:pt x="56" y="4"/>
                  <a:pt x="68" y="0"/>
                  <a:pt x="84" y="0"/>
                </a:cubicBezTo>
                <a:cubicBezTo>
                  <a:pt x="88" y="0"/>
                  <a:pt x="93" y="1"/>
                  <a:pt x="100" y="2"/>
                </a:cubicBezTo>
                <a:cubicBezTo>
                  <a:pt x="104" y="3"/>
                  <a:pt x="109" y="4"/>
                  <a:pt x="116" y="7"/>
                </a:cubicBezTo>
                <a:cubicBezTo>
                  <a:pt x="117" y="9"/>
                  <a:pt x="117" y="13"/>
                  <a:pt x="118" y="18"/>
                </a:cubicBezTo>
                <a:cubicBezTo>
                  <a:pt x="119" y="25"/>
                  <a:pt x="119" y="30"/>
                  <a:pt x="119" y="34"/>
                </a:cubicBezTo>
                <a:cubicBezTo>
                  <a:pt x="119" y="36"/>
                  <a:pt x="119" y="37"/>
                  <a:pt x="119" y="39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5" y="29"/>
                  <a:pt x="102" y="23"/>
                  <a:pt x="99" y="19"/>
                </a:cubicBezTo>
                <a:cubicBezTo>
                  <a:pt x="94" y="14"/>
                  <a:pt x="87" y="11"/>
                  <a:pt x="80" y="11"/>
                </a:cubicBezTo>
                <a:cubicBezTo>
                  <a:pt x="73" y="11"/>
                  <a:pt x="67" y="13"/>
                  <a:pt x="63" y="16"/>
                </a:cubicBezTo>
                <a:cubicBezTo>
                  <a:pt x="59" y="20"/>
                  <a:pt x="57" y="24"/>
                  <a:pt x="57" y="30"/>
                </a:cubicBezTo>
                <a:cubicBezTo>
                  <a:pt x="57" y="34"/>
                  <a:pt x="59" y="39"/>
                  <a:pt x="63" y="43"/>
                </a:cubicBezTo>
                <a:cubicBezTo>
                  <a:pt x="67" y="47"/>
                  <a:pt x="75" y="51"/>
                  <a:pt x="88" y="55"/>
                </a:cubicBezTo>
                <a:cubicBezTo>
                  <a:pt x="93" y="56"/>
                  <a:pt x="98" y="58"/>
                  <a:pt x="104" y="61"/>
                </a:cubicBezTo>
                <a:cubicBezTo>
                  <a:pt x="108" y="62"/>
                  <a:pt x="111" y="64"/>
                  <a:pt x="113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43" y="63"/>
                  <a:pt x="41" y="61"/>
                  <a:pt x="40" y="58"/>
                </a:cubicBezTo>
                <a:close/>
                <a:moveTo>
                  <a:pt x="129" y="89"/>
                </a:moveTo>
                <a:cubicBezTo>
                  <a:pt x="130" y="92"/>
                  <a:pt x="130" y="95"/>
                  <a:pt x="130" y="98"/>
                </a:cubicBezTo>
                <a:cubicBezTo>
                  <a:pt x="130" y="104"/>
                  <a:pt x="129" y="111"/>
                  <a:pt x="126" y="117"/>
                </a:cubicBezTo>
                <a:cubicBezTo>
                  <a:pt x="125" y="121"/>
                  <a:pt x="123" y="124"/>
                  <a:pt x="120" y="127"/>
                </a:cubicBezTo>
                <a:cubicBezTo>
                  <a:pt x="117" y="129"/>
                  <a:pt x="114" y="132"/>
                  <a:pt x="110" y="134"/>
                </a:cubicBezTo>
                <a:cubicBezTo>
                  <a:pt x="105" y="137"/>
                  <a:pt x="100" y="139"/>
                  <a:pt x="95" y="140"/>
                </a:cubicBezTo>
                <a:cubicBezTo>
                  <a:pt x="91" y="142"/>
                  <a:pt x="84" y="142"/>
                  <a:pt x="77" y="142"/>
                </a:cubicBezTo>
                <a:cubicBezTo>
                  <a:pt x="72" y="142"/>
                  <a:pt x="66" y="142"/>
                  <a:pt x="59" y="140"/>
                </a:cubicBezTo>
                <a:cubicBezTo>
                  <a:pt x="46" y="137"/>
                  <a:pt x="46" y="137"/>
                  <a:pt x="46" y="137"/>
                </a:cubicBezTo>
                <a:cubicBezTo>
                  <a:pt x="42" y="136"/>
                  <a:pt x="40" y="135"/>
                  <a:pt x="39" y="134"/>
                </a:cubicBezTo>
                <a:cubicBezTo>
                  <a:pt x="39" y="134"/>
                  <a:pt x="38" y="133"/>
                  <a:pt x="38" y="132"/>
                </a:cubicBezTo>
                <a:cubicBezTo>
                  <a:pt x="38" y="131"/>
                  <a:pt x="38" y="131"/>
                  <a:pt x="38" y="131"/>
                </a:cubicBezTo>
                <a:cubicBezTo>
                  <a:pt x="38" y="130"/>
                  <a:pt x="39" y="125"/>
                  <a:pt x="38" y="116"/>
                </a:cubicBezTo>
                <a:cubicBezTo>
                  <a:pt x="38" y="112"/>
                  <a:pt x="38" y="108"/>
                  <a:pt x="38" y="107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51" y="110"/>
                  <a:pt x="53" y="115"/>
                  <a:pt x="54" y="117"/>
                </a:cubicBezTo>
                <a:cubicBezTo>
                  <a:pt x="56" y="120"/>
                  <a:pt x="58" y="123"/>
                  <a:pt x="61" y="125"/>
                </a:cubicBezTo>
                <a:cubicBezTo>
                  <a:pt x="64" y="128"/>
                  <a:pt x="67" y="129"/>
                  <a:pt x="71" y="131"/>
                </a:cubicBezTo>
                <a:cubicBezTo>
                  <a:pt x="75" y="132"/>
                  <a:pt x="79" y="133"/>
                  <a:pt x="83" y="133"/>
                </a:cubicBezTo>
                <a:cubicBezTo>
                  <a:pt x="87" y="133"/>
                  <a:pt x="91" y="132"/>
                  <a:pt x="96" y="130"/>
                </a:cubicBezTo>
                <a:cubicBezTo>
                  <a:pt x="101" y="129"/>
                  <a:pt x="104" y="126"/>
                  <a:pt x="107" y="122"/>
                </a:cubicBezTo>
                <a:cubicBezTo>
                  <a:pt x="110" y="118"/>
                  <a:pt x="112" y="114"/>
                  <a:pt x="112" y="110"/>
                </a:cubicBezTo>
                <a:cubicBezTo>
                  <a:pt x="112" y="105"/>
                  <a:pt x="109" y="100"/>
                  <a:pt x="104" y="96"/>
                </a:cubicBezTo>
                <a:cubicBezTo>
                  <a:pt x="102" y="94"/>
                  <a:pt x="98" y="92"/>
                  <a:pt x="91" y="89"/>
                </a:cubicBezTo>
                <a:lnTo>
                  <a:pt x="129" y="8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2" name="Freeform 244"/>
          <p:cNvSpPr>
            <a:spLocks noEditPoints="1"/>
          </p:cNvSpPr>
          <p:nvPr/>
        </p:nvSpPr>
        <p:spPr bwMode="auto">
          <a:xfrm>
            <a:off x="1041530" y="3433539"/>
            <a:ext cx="205926" cy="138077"/>
          </a:xfrm>
          <a:custGeom>
            <a:avLst/>
            <a:gdLst>
              <a:gd name="T0" fmla="*/ 178 w 178"/>
              <a:gd name="T1" fmla="*/ 113 h 119"/>
              <a:gd name="T2" fmla="*/ 172 w 178"/>
              <a:gd name="T3" fmla="*/ 119 h 119"/>
              <a:gd name="T4" fmla="*/ 6 w 178"/>
              <a:gd name="T5" fmla="*/ 119 h 119"/>
              <a:gd name="T6" fmla="*/ 0 w 178"/>
              <a:gd name="T7" fmla="*/ 113 h 119"/>
              <a:gd name="T8" fmla="*/ 0 w 178"/>
              <a:gd name="T9" fmla="*/ 6 h 119"/>
              <a:gd name="T10" fmla="*/ 6 w 178"/>
              <a:gd name="T11" fmla="*/ 0 h 119"/>
              <a:gd name="T12" fmla="*/ 172 w 178"/>
              <a:gd name="T13" fmla="*/ 0 h 119"/>
              <a:gd name="T14" fmla="*/ 178 w 178"/>
              <a:gd name="T15" fmla="*/ 6 h 119"/>
              <a:gd name="T16" fmla="*/ 178 w 178"/>
              <a:gd name="T17" fmla="*/ 113 h 119"/>
              <a:gd name="T18" fmla="*/ 166 w 178"/>
              <a:gd name="T19" fmla="*/ 36 h 119"/>
              <a:gd name="T20" fmla="*/ 142 w 178"/>
              <a:gd name="T21" fmla="*/ 12 h 119"/>
              <a:gd name="T22" fmla="*/ 36 w 178"/>
              <a:gd name="T23" fmla="*/ 12 h 119"/>
              <a:gd name="T24" fmla="*/ 12 w 178"/>
              <a:gd name="T25" fmla="*/ 36 h 119"/>
              <a:gd name="T26" fmla="*/ 12 w 178"/>
              <a:gd name="T27" fmla="*/ 83 h 119"/>
              <a:gd name="T28" fmla="*/ 36 w 178"/>
              <a:gd name="T29" fmla="*/ 107 h 119"/>
              <a:gd name="T30" fmla="*/ 142 w 178"/>
              <a:gd name="T31" fmla="*/ 107 h 119"/>
              <a:gd name="T32" fmla="*/ 166 w 178"/>
              <a:gd name="T33" fmla="*/ 83 h 119"/>
              <a:gd name="T34" fmla="*/ 166 w 178"/>
              <a:gd name="T35" fmla="*/ 36 h 119"/>
              <a:gd name="T36" fmla="*/ 89 w 178"/>
              <a:gd name="T37" fmla="*/ 98 h 119"/>
              <a:gd name="T38" fmla="*/ 59 w 178"/>
              <a:gd name="T39" fmla="*/ 59 h 119"/>
              <a:gd name="T40" fmla="*/ 89 w 178"/>
              <a:gd name="T41" fmla="*/ 21 h 119"/>
              <a:gd name="T42" fmla="*/ 118 w 178"/>
              <a:gd name="T43" fmla="*/ 59 h 119"/>
              <a:gd name="T44" fmla="*/ 89 w 178"/>
              <a:gd name="T45" fmla="*/ 98 h 119"/>
              <a:gd name="T46" fmla="*/ 107 w 178"/>
              <a:gd name="T47" fmla="*/ 83 h 119"/>
              <a:gd name="T48" fmla="*/ 107 w 178"/>
              <a:gd name="T49" fmla="*/ 74 h 119"/>
              <a:gd name="T50" fmla="*/ 95 w 178"/>
              <a:gd name="T51" fmla="*/ 74 h 119"/>
              <a:gd name="T52" fmla="*/ 95 w 178"/>
              <a:gd name="T53" fmla="*/ 33 h 119"/>
              <a:gd name="T54" fmla="*/ 84 w 178"/>
              <a:gd name="T55" fmla="*/ 33 h 119"/>
              <a:gd name="T56" fmla="*/ 71 w 178"/>
              <a:gd name="T57" fmla="*/ 45 h 119"/>
              <a:gd name="T58" fmla="*/ 78 w 178"/>
              <a:gd name="T59" fmla="*/ 53 h 119"/>
              <a:gd name="T60" fmla="*/ 83 w 178"/>
              <a:gd name="T61" fmla="*/ 48 h 119"/>
              <a:gd name="T62" fmla="*/ 83 w 178"/>
              <a:gd name="T63" fmla="*/ 48 h 119"/>
              <a:gd name="T64" fmla="*/ 83 w 178"/>
              <a:gd name="T65" fmla="*/ 74 h 119"/>
              <a:gd name="T66" fmla="*/ 71 w 178"/>
              <a:gd name="T67" fmla="*/ 74 h 119"/>
              <a:gd name="T68" fmla="*/ 71 w 178"/>
              <a:gd name="T69" fmla="*/ 83 h 119"/>
              <a:gd name="T70" fmla="*/ 107 w 178"/>
              <a:gd name="T71" fmla="*/ 8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8" h="119">
                <a:moveTo>
                  <a:pt x="178" y="113"/>
                </a:moveTo>
                <a:cubicBezTo>
                  <a:pt x="178" y="116"/>
                  <a:pt x="175" y="119"/>
                  <a:pt x="172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6"/>
                  <a:pt x="0" y="113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72" y="0"/>
                  <a:pt x="172" y="0"/>
                  <a:pt x="172" y="0"/>
                </a:cubicBezTo>
                <a:cubicBezTo>
                  <a:pt x="175" y="0"/>
                  <a:pt x="178" y="3"/>
                  <a:pt x="178" y="6"/>
                </a:cubicBezTo>
                <a:lnTo>
                  <a:pt x="178" y="113"/>
                </a:lnTo>
                <a:close/>
                <a:moveTo>
                  <a:pt x="166" y="36"/>
                </a:moveTo>
                <a:cubicBezTo>
                  <a:pt x="153" y="36"/>
                  <a:pt x="142" y="25"/>
                  <a:pt x="142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25"/>
                  <a:pt x="25" y="36"/>
                  <a:pt x="12" y="36"/>
                </a:cubicBezTo>
                <a:cubicBezTo>
                  <a:pt x="12" y="83"/>
                  <a:pt x="12" y="83"/>
                  <a:pt x="12" y="83"/>
                </a:cubicBezTo>
                <a:cubicBezTo>
                  <a:pt x="25" y="83"/>
                  <a:pt x="36" y="94"/>
                  <a:pt x="36" y="107"/>
                </a:cubicBezTo>
                <a:cubicBezTo>
                  <a:pt x="142" y="107"/>
                  <a:pt x="142" y="107"/>
                  <a:pt x="142" y="107"/>
                </a:cubicBezTo>
                <a:cubicBezTo>
                  <a:pt x="142" y="94"/>
                  <a:pt x="153" y="83"/>
                  <a:pt x="166" y="83"/>
                </a:cubicBezTo>
                <a:lnTo>
                  <a:pt x="166" y="36"/>
                </a:lnTo>
                <a:close/>
                <a:moveTo>
                  <a:pt x="89" y="98"/>
                </a:moveTo>
                <a:cubicBezTo>
                  <a:pt x="69" y="98"/>
                  <a:pt x="59" y="76"/>
                  <a:pt x="59" y="59"/>
                </a:cubicBezTo>
                <a:cubicBezTo>
                  <a:pt x="59" y="43"/>
                  <a:pt x="69" y="21"/>
                  <a:pt x="89" y="21"/>
                </a:cubicBezTo>
                <a:cubicBezTo>
                  <a:pt x="108" y="21"/>
                  <a:pt x="118" y="43"/>
                  <a:pt x="118" y="59"/>
                </a:cubicBezTo>
                <a:cubicBezTo>
                  <a:pt x="118" y="76"/>
                  <a:pt x="108" y="98"/>
                  <a:pt x="89" y="98"/>
                </a:cubicBezTo>
                <a:close/>
                <a:moveTo>
                  <a:pt x="107" y="83"/>
                </a:moveTo>
                <a:cubicBezTo>
                  <a:pt x="107" y="74"/>
                  <a:pt x="107" y="74"/>
                  <a:pt x="107" y="74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33"/>
                  <a:pt x="95" y="33"/>
                  <a:pt x="95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71" y="45"/>
                  <a:pt x="71" y="45"/>
                  <a:pt x="71" y="45"/>
                </a:cubicBezTo>
                <a:cubicBezTo>
                  <a:pt x="78" y="53"/>
                  <a:pt x="78" y="53"/>
                  <a:pt x="78" y="53"/>
                </a:cubicBezTo>
                <a:cubicBezTo>
                  <a:pt x="80" y="51"/>
                  <a:pt x="81" y="50"/>
                  <a:pt x="83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83" y="74"/>
                  <a:pt x="83" y="74"/>
                  <a:pt x="83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83"/>
                  <a:pt x="71" y="83"/>
                  <a:pt x="71" y="83"/>
                </a:cubicBezTo>
                <a:lnTo>
                  <a:pt x="107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3" name="Freeform 245"/>
          <p:cNvSpPr>
            <a:spLocks noEditPoints="1"/>
          </p:cNvSpPr>
          <p:nvPr/>
        </p:nvSpPr>
        <p:spPr bwMode="auto">
          <a:xfrm>
            <a:off x="1293876" y="3419256"/>
            <a:ext cx="221399" cy="165454"/>
          </a:xfrm>
          <a:custGeom>
            <a:avLst/>
            <a:gdLst>
              <a:gd name="T0" fmla="*/ 190 w 190"/>
              <a:gd name="T1" fmla="*/ 142 h 142"/>
              <a:gd name="T2" fmla="*/ 0 w 190"/>
              <a:gd name="T3" fmla="*/ 142 h 142"/>
              <a:gd name="T4" fmla="*/ 0 w 190"/>
              <a:gd name="T5" fmla="*/ 0 h 142"/>
              <a:gd name="T6" fmla="*/ 190 w 190"/>
              <a:gd name="T7" fmla="*/ 0 h 142"/>
              <a:gd name="T8" fmla="*/ 190 w 190"/>
              <a:gd name="T9" fmla="*/ 142 h 142"/>
              <a:gd name="T10" fmla="*/ 165 w 190"/>
              <a:gd name="T11" fmla="*/ 28 h 142"/>
              <a:gd name="T12" fmla="*/ 160 w 190"/>
              <a:gd name="T13" fmla="*/ 24 h 142"/>
              <a:gd name="T14" fmla="*/ 96 w 190"/>
              <a:gd name="T15" fmla="*/ 18 h 142"/>
              <a:gd name="T16" fmla="*/ 30 w 190"/>
              <a:gd name="T17" fmla="*/ 24 h 142"/>
              <a:gd name="T18" fmla="*/ 25 w 190"/>
              <a:gd name="T19" fmla="*/ 28 h 142"/>
              <a:gd name="T20" fmla="*/ 18 w 190"/>
              <a:gd name="T21" fmla="*/ 71 h 142"/>
              <a:gd name="T22" fmla="*/ 25 w 190"/>
              <a:gd name="T23" fmla="*/ 114 h 142"/>
              <a:gd name="T24" fmla="*/ 30 w 190"/>
              <a:gd name="T25" fmla="*/ 118 h 142"/>
              <a:gd name="T26" fmla="*/ 96 w 190"/>
              <a:gd name="T27" fmla="*/ 124 h 142"/>
              <a:gd name="T28" fmla="*/ 160 w 190"/>
              <a:gd name="T29" fmla="*/ 118 h 142"/>
              <a:gd name="T30" fmla="*/ 165 w 190"/>
              <a:gd name="T31" fmla="*/ 114 h 142"/>
              <a:gd name="T32" fmla="*/ 172 w 190"/>
              <a:gd name="T33" fmla="*/ 71 h 142"/>
              <a:gd name="T34" fmla="*/ 165 w 190"/>
              <a:gd name="T35" fmla="*/ 28 h 142"/>
              <a:gd name="T36" fmla="*/ 92 w 190"/>
              <a:gd name="T37" fmla="*/ 82 h 142"/>
              <a:gd name="T38" fmla="*/ 63 w 190"/>
              <a:gd name="T39" fmla="*/ 113 h 142"/>
              <a:gd name="T40" fmla="*/ 31 w 190"/>
              <a:gd name="T41" fmla="*/ 73 h 142"/>
              <a:gd name="T42" fmla="*/ 61 w 190"/>
              <a:gd name="T43" fmla="*/ 34 h 142"/>
              <a:gd name="T44" fmla="*/ 92 w 190"/>
              <a:gd name="T45" fmla="*/ 64 h 142"/>
              <a:gd name="T46" fmla="*/ 73 w 190"/>
              <a:gd name="T47" fmla="*/ 64 h 142"/>
              <a:gd name="T48" fmla="*/ 62 w 190"/>
              <a:gd name="T49" fmla="*/ 52 h 142"/>
              <a:gd name="T50" fmla="*/ 51 w 190"/>
              <a:gd name="T51" fmla="*/ 74 h 142"/>
              <a:gd name="T52" fmla="*/ 63 w 190"/>
              <a:gd name="T53" fmla="*/ 95 h 142"/>
              <a:gd name="T54" fmla="*/ 73 w 190"/>
              <a:gd name="T55" fmla="*/ 82 h 142"/>
              <a:gd name="T56" fmla="*/ 92 w 190"/>
              <a:gd name="T57" fmla="*/ 82 h 142"/>
              <a:gd name="T58" fmla="*/ 158 w 190"/>
              <a:gd name="T59" fmla="*/ 82 h 142"/>
              <a:gd name="T60" fmla="*/ 129 w 190"/>
              <a:gd name="T61" fmla="*/ 113 h 142"/>
              <a:gd name="T62" fmla="*/ 97 w 190"/>
              <a:gd name="T63" fmla="*/ 73 h 142"/>
              <a:gd name="T64" fmla="*/ 127 w 190"/>
              <a:gd name="T65" fmla="*/ 34 h 142"/>
              <a:gd name="T66" fmla="*/ 157 w 190"/>
              <a:gd name="T67" fmla="*/ 64 h 142"/>
              <a:gd name="T68" fmla="*/ 138 w 190"/>
              <a:gd name="T69" fmla="*/ 64 h 142"/>
              <a:gd name="T70" fmla="*/ 128 w 190"/>
              <a:gd name="T71" fmla="*/ 52 h 142"/>
              <a:gd name="T72" fmla="*/ 117 w 190"/>
              <a:gd name="T73" fmla="*/ 74 h 142"/>
              <a:gd name="T74" fmla="*/ 128 w 190"/>
              <a:gd name="T75" fmla="*/ 95 h 142"/>
              <a:gd name="T76" fmla="*/ 139 w 190"/>
              <a:gd name="T77" fmla="*/ 82 h 142"/>
              <a:gd name="T78" fmla="*/ 158 w 190"/>
              <a:gd name="T79" fmla="*/ 8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0" h="142">
                <a:moveTo>
                  <a:pt x="19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0"/>
                  <a:pt x="0" y="0"/>
                  <a:pt x="0" y="0"/>
                </a:cubicBezTo>
                <a:cubicBezTo>
                  <a:pt x="190" y="0"/>
                  <a:pt x="190" y="0"/>
                  <a:pt x="190" y="0"/>
                </a:cubicBezTo>
                <a:lnTo>
                  <a:pt x="190" y="142"/>
                </a:lnTo>
                <a:close/>
                <a:moveTo>
                  <a:pt x="165" y="28"/>
                </a:moveTo>
                <a:cubicBezTo>
                  <a:pt x="164" y="26"/>
                  <a:pt x="162" y="25"/>
                  <a:pt x="160" y="24"/>
                </a:cubicBezTo>
                <a:cubicBezTo>
                  <a:pt x="154" y="20"/>
                  <a:pt x="127" y="18"/>
                  <a:pt x="96" y="18"/>
                </a:cubicBezTo>
                <a:cubicBezTo>
                  <a:pt x="64" y="18"/>
                  <a:pt x="36" y="20"/>
                  <a:pt x="30" y="24"/>
                </a:cubicBezTo>
                <a:cubicBezTo>
                  <a:pt x="28" y="25"/>
                  <a:pt x="26" y="26"/>
                  <a:pt x="25" y="28"/>
                </a:cubicBezTo>
                <a:cubicBezTo>
                  <a:pt x="19" y="35"/>
                  <a:pt x="18" y="46"/>
                  <a:pt x="18" y="71"/>
                </a:cubicBezTo>
                <a:cubicBezTo>
                  <a:pt x="18" y="96"/>
                  <a:pt x="20" y="106"/>
                  <a:pt x="25" y="114"/>
                </a:cubicBezTo>
                <a:cubicBezTo>
                  <a:pt x="26" y="116"/>
                  <a:pt x="28" y="117"/>
                  <a:pt x="30" y="118"/>
                </a:cubicBezTo>
                <a:cubicBezTo>
                  <a:pt x="36" y="122"/>
                  <a:pt x="64" y="124"/>
                  <a:pt x="96" y="124"/>
                </a:cubicBezTo>
                <a:cubicBezTo>
                  <a:pt x="127" y="124"/>
                  <a:pt x="154" y="122"/>
                  <a:pt x="160" y="118"/>
                </a:cubicBezTo>
                <a:cubicBezTo>
                  <a:pt x="162" y="117"/>
                  <a:pt x="164" y="116"/>
                  <a:pt x="165" y="114"/>
                </a:cubicBezTo>
                <a:cubicBezTo>
                  <a:pt x="171" y="106"/>
                  <a:pt x="172" y="96"/>
                  <a:pt x="172" y="71"/>
                </a:cubicBezTo>
                <a:cubicBezTo>
                  <a:pt x="172" y="46"/>
                  <a:pt x="171" y="35"/>
                  <a:pt x="165" y="28"/>
                </a:cubicBezTo>
                <a:close/>
                <a:moveTo>
                  <a:pt x="92" y="82"/>
                </a:moveTo>
                <a:cubicBezTo>
                  <a:pt x="90" y="101"/>
                  <a:pt x="79" y="113"/>
                  <a:pt x="63" y="113"/>
                </a:cubicBezTo>
                <a:cubicBezTo>
                  <a:pt x="43" y="113"/>
                  <a:pt x="31" y="98"/>
                  <a:pt x="31" y="73"/>
                </a:cubicBezTo>
                <a:cubicBezTo>
                  <a:pt x="31" y="49"/>
                  <a:pt x="44" y="34"/>
                  <a:pt x="61" y="34"/>
                </a:cubicBezTo>
                <a:cubicBezTo>
                  <a:pt x="80" y="34"/>
                  <a:pt x="90" y="45"/>
                  <a:pt x="92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2" y="57"/>
                  <a:pt x="68" y="52"/>
                  <a:pt x="62" y="52"/>
                </a:cubicBezTo>
                <a:cubicBezTo>
                  <a:pt x="55" y="52"/>
                  <a:pt x="51" y="59"/>
                  <a:pt x="51" y="74"/>
                </a:cubicBezTo>
                <a:cubicBezTo>
                  <a:pt x="51" y="85"/>
                  <a:pt x="53" y="95"/>
                  <a:pt x="63" y="95"/>
                </a:cubicBezTo>
                <a:cubicBezTo>
                  <a:pt x="69" y="95"/>
                  <a:pt x="72" y="89"/>
                  <a:pt x="73" y="82"/>
                </a:cubicBezTo>
                <a:lnTo>
                  <a:pt x="92" y="82"/>
                </a:lnTo>
                <a:close/>
                <a:moveTo>
                  <a:pt x="158" y="82"/>
                </a:moveTo>
                <a:cubicBezTo>
                  <a:pt x="156" y="101"/>
                  <a:pt x="145" y="113"/>
                  <a:pt x="129" y="113"/>
                </a:cubicBezTo>
                <a:cubicBezTo>
                  <a:pt x="109" y="113"/>
                  <a:pt x="97" y="98"/>
                  <a:pt x="97" y="73"/>
                </a:cubicBezTo>
                <a:cubicBezTo>
                  <a:pt x="97" y="49"/>
                  <a:pt x="110" y="34"/>
                  <a:pt x="127" y="34"/>
                </a:cubicBezTo>
                <a:cubicBezTo>
                  <a:pt x="145" y="34"/>
                  <a:pt x="156" y="45"/>
                  <a:pt x="157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8" y="57"/>
                  <a:pt x="134" y="52"/>
                  <a:pt x="128" y="52"/>
                </a:cubicBezTo>
                <a:cubicBezTo>
                  <a:pt x="121" y="52"/>
                  <a:pt x="117" y="59"/>
                  <a:pt x="117" y="74"/>
                </a:cubicBezTo>
                <a:cubicBezTo>
                  <a:pt x="117" y="85"/>
                  <a:pt x="118" y="95"/>
                  <a:pt x="128" y="95"/>
                </a:cubicBezTo>
                <a:cubicBezTo>
                  <a:pt x="135" y="95"/>
                  <a:pt x="138" y="89"/>
                  <a:pt x="139" y="82"/>
                </a:cubicBezTo>
                <a:lnTo>
                  <a:pt x="158" y="8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4" name="Freeform 246"/>
          <p:cNvSpPr>
            <a:spLocks noEditPoints="1"/>
          </p:cNvSpPr>
          <p:nvPr/>
        </p:nvSpPr>
        <p:spPr bwMode="auto">
          <a:xfrm>
            <a:off x="1556936" y="3419256"/>
            <a:ext cx="246396" cy="165454"/>
          </a:xfrm>
          <a:custGeom>
            <a:avLst/>
            <a:gdLst>
              <a:gd name="T0" fmla="*/ 0 w 213"/>
              <a:gd name="T1" fmla="*/ 67 h 142"/>
              <a:gd name="T2" fmla="*/ 40 w 213"/>
              <a:gd name="T3" fmla="*/ 67 h 142"/>
              <a:gd name="T4" fmla="*/ 55 w 213"/>
              <a:gd name="T5" fmla="*/ 67 h 142"/>
              <a:gd name="T6" fmla="*/ 106 w 213"/>
              <a:gd name="T7" fmla="*/ 67 h 142"/>
              <a:gd name="T8" fmla="*/ 160 w 213"/>
              <a:gd name="T9" fmla="*/ 62 h 142"/>
              <a:gd name="T10" fmla="*/ 203 w 213"/>
              <a:gd name="T11" fmla="*/ 67 h 142"/>
              <a:gd name="T12" fmla="*/ 167 w 213"/>
              <a:gd name="T13" fmla="*/ 32 h 142"/>
              <a:gd name="T14" fmla="*/ 132 w 213"/>
              <a:gd name="T15" fmla="*/ 32 h 142"/>
              <a:gd name="T16" fmla="*/ 47 w 213"/>
              <a:gd name="T17" fmla="*/ 41 h 142"/>
              <a:gd name="T18" fmla="*/ 8 w 213"/>
              <a:gd name="T19" fmla="*/ 32 h 142"/>
              <a:gd name="T20" fmla="*/ 213 w 213"/>
              <a:gd name="T21" fmla="*/ 13 h 142"/>
              <a:gd name="T22" fmla="*/ 178 w 213"/>
              <a:gd name="T23" fmla="*/ 76 h 142"/>
              <a:gd name="T24" fmla="*/ 134 w 213"/>
              <a:gd name="T25" fmla="*/ 76 h 142"/>
              <a:gd name="T26" fmla="*/ 80 w 213"/>
              <a:gd name="T27" fmla="*/ 81 h 142"/>
              <a:gd name="T28" fmla="*/ 79 w 213"/>
              <a:gd name="T29" fmla="*/ 105 h 142"/>
              <a:gd name="T30" fmla="*/ 114 w 213"/>
              <a:gd name="T31" fmla="*/ 101 h 142"/>
              <a:gd name="T32" fmla="*/ 132 w 213"/>
              <a:gd name="T33" fmla="*/ 102 h 142"/>
              <a:gd name="T34" fmla="*/ 204 w 213"/>
              <a:gd name="T35" fmla="*/ 110 h 142"/>
              <a:gd name="T36" fmla="*/ 59 w 213"/>
              <a:gd name="T37" fmla="*/ 43 h 142"/>
              <a:gd name="T38" fmla="*/ 24 w 213"/>
              <a:gd name="T39" fmla="*/ 62 h 142"/>
              <a:gd name="T40" fmla="*/ 11 w 213"/>
              <a:gd name="T41" fmla="*/ 37 h 142"/>
              <a:gd name="T42" fmla="*/ 48 w 213"/>
              <a:gd name="T43" fmla="*/ 54 h 142"/>
              <a:gd name="T44" fmla="*/ 15 w 213"/>
              <a:gd name="T45" fmla="*/ 42 h 142"/>
              <a:gd name="T46" fmla="*/ 87 w 213"/>
              <a:gd name="T47" fmla="*/ 106 h 142"/>
              <a:gd name="T48" fmla="*/ 72 w 213"/>
              <a:gd name="T49" fmla="*/ 80 h 142"/>
              <a:gd name="T50" fmla="*/ 98 w 213"/>
              <a:gd name="T51" fmla="*/ 97 h 142"/>
              <a:gd name="T52" fmla="*/ 67 w 213"/>
              <a:gd name="T53" fmla="*/ 90 h 142"/>
              <a:gd name="T54" fmla="*/ 76 w 213"/>
              <a:gd name="T55" fmla="*/ 93 h 142"/>
              <a:gd name="T56" fmla="*/ 89 w 213"/>
              <a:gd name="T57" fmla="*/ 43 h 142"/>
              <a:gd name="T58" fmla="*/ 75 w 213"/>
              <a:gd name="T59" fmla="*/ 52 h 142"/>
              <a:gd name="T60" fmla="*/ 92 w 213"/>
              <a:gd name="T61" fmla="*/ 83 h 142"/>
              <a:gd name="T62" fmla="*/ 117 w 213"/>
              <a:gd name="T63" fmla="*/ 62 h 142"/>
              <a:gd name="T64" fmla="*/ 94 w 213"/>
              <a:gd name="T65" fmla="*/ 62 h 142"/>
              <a:gd name="T66" fmla="*/ 106 w 213"/>
              <a:gd name="T67" fmla="*/ 86 h 142"/>
              <a:gd name="T68" fmla="*/ 106 w 213"/>
              <a:gd name="T69" fmla="*/ 86 h 142"/>
              <a:gd name="T70" fmla="*/ 111 w 213"/>
              <a:gd name="T71" fmla="*/ 45 h 142"/>
              <a:gd name="T72" fmla="*/ 137 w 213"/>
              <a:gd name="T73" fmla="*/ 106 h 142"/>
              <a:gd name="T74" fmla="*/ 119 w 213"/>
              <a:gd name="T75" fmla="*/ 106 h 142"/>
              <a:gd name="T76" fmla="*/ 127 w 213"/>
              <a:gd name="T77" fmla="*/ 62 h 142"/>
              <a:gd name="T78" fmla="*/ 133 w 213"/>
              <a:gd name="T79" fmla="*/ 86 h 142"/>
              <a:gd name="T80" fmla="*/ 133 w 213"/>
              <a:gd name="T81" fmla="*/ 86 h 142"/>
              <a:gd name="T82" fmla="*/ 166 w 213"/>
              <a:gd name="T83" fmla="*/ 62 h 142"/>
              <a:gd name="T84" fmla="*/ 130 w 213"/>
              <a:gd name="T85" fmla="*/ 50 h 142"/>
              <a:gd name="T86" fmla="*/ 142 w 213"/>
              <a:gd name="T87" fmla="*/ 57 h 142"/>
              <a:gd name="T88" fmla="*/ 172 w 213"/>
              <a:gd name="T89" fmla="*/ 37 h 142"/>
              <a:gd name="T90" fmla="*/ 198 w 213"/>
              <a:gd name="T91" fmla="*/ 62 h 142"/>
              <a:gd name="T92" fmla="*/ 167 w 213"/>
              <a:gd name="T93" fmla="*/ 86 h 142"/>
              <a:gd name="T94" fmla="*/ 153 w 213"/>
              <a:gd name="T95" fmla="*/ 95 h 142"/>
              <a:gd name="T96" fmla="*/ 158 w 213"/>
              <a:gd name="T97" fmla="*/ 42 h 142"/>
              <a:gd name="T98" fmla="*/ 170 w 213"/>
              <a:gd name="T99" fmla="*/ 100 h 142"/>
              <a:gd name="T100" fmla="*/ 190 w 213"/>
              <a:gd name="T101" fmla="*/ 80 h 142"/>
              <a:gd name="T102" fmla="*/ 182 w 213"/>
              <a:gd name="T103" fmla="*/ 106 h 142"/>
              <a:gd name="T104" fmla="*/ 205 w 213"/>
              <a:gd name="T105" fmla="*/ 100 h 142"/>
              <a:gd name="T106" fmla="*/ 213 w 213"/>
              <a:gd name="T107" fmla="*/ 8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142">
                <a:moveTo>
                  <a:pt x="213" y="130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3" y="142"/>
                  <a:pt x="13" y="142"/>
                  <a:pt x="13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0" y="67"/>
                  <a:pt x="0" y="67"/>
                  <a:pt x="0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3" y="62"/>
                  <a:pt x="13" y="62"/>
                  <a:pt x="13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20" y="67"/>
                  <a:pt x="20" y="67"/>
                  <a:pt x="20" y="67"/>
                </a:cubicBezTo>
                <a:cubicBezTo>
                  <a:pt x="40" y="67"/>
                  <a:pt x="40" y="67"/>
                  <a:pt x="40" y="67"/>
                </a:cubicBezTo>
                <a:cubicBezTo>
                  <a:pt x="40" y="63"/>
                  <a:pt x="40" y="63"/>
                  <a:pt x="40" y="63"/>
                </a:cubicBezTo>
                <a:cubicBezTo>
                  <a:pt x="42" y="67"/>
                  <a:pt x="42" y="67"/>
                  <a:pt x="42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7"/>
                  <a:pt x="55" y="67"/>
                  <a:pt x="5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5" y="58"/>
                  <a:pt x="105" y="58"/>
                  <a:pt x="105" y="58"/>
                </a:cubicBezTo>
                <a:cubicBezTo>
                  <a:pt x="106" y="58"/>
                  <a:pt x="106" y="59"/>
                  <a:pt x="106" y="59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32" y="67"/>
                  <a:pt x="132" y="67"/>
                  <a:pt x="132" y="67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8" y="68"/>
                  <a:pt x="146" y="67"/>
                  <a:pt x="153" y="67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60" y="62"/>
                  <a:pt x="160" y="62"/>
                  <a:pt x="160" y="62"/>
                </a:cubicBezTo>
                <a:cubicBezTo>
                  <a:pt x="162" y="67"/>
                  <a:pt x="162" y="67"/>
                  <a:pt x="162" y="67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83" y="62"/>
                  <a:pt x="183" y="62"/>
                  <a:pt x="183" y="62"/>
                </a:cubicBezTo>
                <a:cubicBezTo>
                  <a:pt x="187" y="67"/>
                  <a:pt x="187" y="67"/>
                  <a:pt x="187" y="67"/>
                </a:cubicBezTo>
                <a:cubicBezTo>
                  <a:pt x="203" y="67"/>
                  <a:pt x="203" y="67"/>
                  <a:pt x="203" y="67"/>
                </a:cubicBezTo>
                <a:cubicBezTo>
                  <a:pt x="203" y="32"/>
                  <a:pt x="203" y="32"/>
                  <a:pt x="203" y="32"/>
                </a:cubicBezTo>
                <a:cubicBezTo>
                  <a:pt x="187" y="32"/>
                  <a:pt x="187" y="32"/>
                  <a:pt x="187" y="32"/>
                </a:cubicBezTo>
                <a:cubicBezTo>
                  <a:pt x="187" y="37"/>
                  <a:pt x="187" y="37"/>
                  <a:pt x="187" y="37"/>
                </a:cubicBezTo>
                <a:cubicBezTo>
                  <a:pt x="184" y="32"/>
                  <a:pt x="184" y="32"/>
                  <a:pt x="184" y="32"/>
                </a:cubicBezTo>
                <a:cubicBezTo>
                  <a:pt x="167" y="32"/>
                  <a:pt x="167" y="32"/>
                  <a:pt x="167" y="32"/>
                </a:cubicBezTo>
                <a:cubicBezTo>
                  <a:pt x="167" y="37"/>
                  <a:pt x="167" y="37"/>
                  <a:pt x="167" y="37"/>
                </a:cubicBezTo>
                <a:cubicBezTo>
                  <a:pt x="165" y="32"/>
                  <a:pt x="165" y="32"/>
                  <a:pt x="165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39" y="32"/>
                  <a:pt x="135" y="33"/>
                  <a:pt x="132" y="34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4" y="33"/>
                  <a:pt x="112" y="32"/>
                  <a:pt x="109" y="32"/>
                </a:cubicBezTo>
                <a:cubicBezTo>
                  <a:pt x="51" y="32"/>
                  <a:pt x="51" y="32"/>
                  <a:pt x="51" y="32"/>
                </a:cubicBezTo>
                <a:cubicBezTo>
                  <a:pt x="47" y="41"/>
                  <a:pt x="47" y="41"/>
                  <a:pt x="47" y="41"/>
                </a:cubicBezTo>
                <a:cubicBezTo>
                  <a:pt x="44" y="32"/>
                  <a:pt x="44" y="32"/>
                  <a:pt x="44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7"/>
                  <a:pt x="25" y="37"/>
                  <a:pt x="25" y="37"/>
                </a:cubicBezTo>
                <a:cubicBezTo>
                  <a:pt x="23" y="32"/>
                  <a:pt x="23" y="32"/>
                  <a:pt x="23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3"/>
                </a:cubicBezTo>
                <a:cubicBezTo>
                  <a:pt x="213" y="76"/>
                  <a:pt x="213" y="76"/>
                  <a:pt x="213" y="76"/>
                </a:cubicBezTo>
                <a:cubicBezTo>
                  <a:pt x="202" y="76"/>
                  <a:pt x="202" y="76"/>
                  <a:pt x="202" y="76"/>
                </a:cubicBezTo>
                <a:cubicBezTo>
                  <a:pt x="200" y="76"/>
                  <a:pt x="197" y="76"/>
                  <a:pt x="195" y="78"/>
                </a:cubicBezTo>
                <a:cubicBezTo>
                  <a:pt x="195" y="76"/>
                  <a:pt x="195" y="76"/>
                  <a:pt x="195" y="76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76" y="76"/>
                  <a:pt x="173" y="76"/>
                  <a:pt x="171" y="78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0" y="76"/>
                  <a:pt x="136" y="76"/>
                  <a:pt x="134" y="76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115" y="78"/>
                  <a:pt x="115" y="78"/>
                  <a:pt x="115" y="78"/>
                </a:cubicBezTo>
                <a:cubicBezTo>
                  <a:pt x="113" y="76"/>
                  <a:pt x="109" y="76"/>
                  <a:pt x="106" y="76"/>
                </a:cubicBezTo>
                <a:cubicBezTo>
                  <a:pt x="85" y="76"/>
                  <a:pt x="85" y="76"/>
                  <a:pt x="85" y="76"/>
                </a:cubicBezTo>
                <a:cubicBezTo>
                  <a:pt x="80" y="81"/>
                  <a:pt x="80" y="81"/>
                  <a:pt x="80" y="81"/>
                </a:cubicBezTo>
                <a:cubicBezTo>
                  <a:pt x="75" y="76"/>
                  <a:pt x="75" y="76"/>
                  <a:pt x="75" y="76"/>
                </a:cubicBezTo>
                <a:cubicBezTo>
                  <a:pt x="43" y="76"/>
                  <a:pt x="43" y="76"/>
                  <a:pt x="43" y="76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79" y="105"/>
                  <a:pt x="79" y="105"/>
                  <a:pt x="79" y="105"/>
                </a:cubicBezTo>
                <a:cubicBezTo>
                  <a:pt x="84" y="110"/>
                  <a:pt x="84" y="110"/>
                  <a:pt x="8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02"/>
                  <a:pt x="104" y="102"/>
                  <a:pt x="104" y="102"/>
                </a:cubicBezTo>
                <a:cubicBezTo>
                  <a:pt x="106" y="102"/>
                  <a:pt x="106" y="102"/>
                  <a:pt x="106" y="102"/>
                </a:cubicBezTo>
                <a:cubicBezTo>
                  <a:pt x="108" y="102"/>
                  <a:pt x="111" y="102"/>
                  <a:pt x="114" y="101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2" y="101"/>
                  <a:pt x="132" y="101"/>
                  <a:pt x="132" y="102"/>
                </a:cubicBezTo>
                <a:cubicBezTo>
                  <a:pt x="132" y="110"/>
                  <a:pt x="132" y="110"/>
                  <a:pt x="132" y="110"/>
                </a:cubicBezTo>
                <a:cubicBezTo>
                  <a:pt x="181" y="110"/>
                  <a:pt x="181" y="110"/>
                  <a:pt x="181" y="110"/>
                </a:cubicBezTo>
                <a:cubicBezTo>
                  <a:pt x="184" y="110"/>
                  <a:pt x="187" y="110"/>
                  <a:pt x="189" y="108"/>
                </a:cubicBezTo>
                <a:cubicBezTo>
                  <a:pt x="189" y="110"/>
                  <a:pt x="189" y="110"/>
                  <a:pt x="189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7" y="110"/>
                  <a:pt x="211" y="110"/>
                  <a:pt x="213" y="109"/>
                </a:cubicBezTo>
                <a:lnTo>
                  <a:pt x="213" y="130"/>
                </a:lnTo>
                <a:close/>
                <a:moveTo>
                  <a:pt x="65" y="62"/>
                </a:moveTo>
                <a:cubicBezTo>
                  <a:pt x="59" y="62"/>
                  <a:pt x="59" y="62"/>
                  <a:pt x="59" y="62"/>
                </a:cubicBezTo>
                <a:cubicBezTo>
                  <a:pt x="59" y="43"/>
                  <a:pt x="59" y="43"/>
                  <a:pt x="59" y="43"/>
                </a:cubicBezTo>
                <a:cubicBezTo>
                  <a:pt x="50" y="62"/>
                  <a:pt x="50" y="62"/>
                  <a:pt x="50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62"/>
                  <a:pt x="36" y="62"/>
                  <a:pt x="36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2" y="57"/>
                  <a:pt x="22" y="57"/>
                  <a:pt x="22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7" y="62"/>
                  <a:pt x="7" y="62"/>
                  <a:pt x="7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11" y="37"/>
                  <a:pt x="11" y="37"/>
                  <a:pt x="11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37"/>
                  <a:pt x="30" y="37"/>
                  <a:pt x="3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48" y="54"/>
                  <a:pt x="48" y="54"/>
                  <a:pt x="48" y="54"/>
                </a:cubicBezTo>
                <a:cubicBezTo>
                  <a:pt x="55" y="37"/>
                  <a:pt x="55" y="37"/>
                  <a:pt x="55" y="37"/>
                </a:cubicBezTo>
                <a:cubicBezTo>
                  <a:pt x="65" y="37"/>
                  <a:pt x="65" y="37"/>
                  <a:pt x="65" y="37"/>
                </a:cubicBezTo>
                <a:lnTo>
                  <a:pt x="65" y="62"/>
                </a:lnTo>
                <a:close/>
                <a:moveTo>
                  <a:pt x="20" y="52"/>
                </a:moveTo>
                <a:cubicBezTo>
                  <a:pt x="15" y="42"/>
                  <a:pt x="15" y="42"/>
                  <a:pt x="15" y="42"/>
                </a:cubicBezTo>
                <a:cubicBezTo>
                  <a:pt x="11" y="52"/>
                  <a:pt x="11" y="52"/>
                  <a:pt x="11" y="52"/>
                </a:cubicBezTo>
                <a:lnTo>
                  <a:pt x="20" y="52"/>
                </a:lnTo>
                <a:close/>
                <a:moveTo>
                  <a:pt x="98" y="97"/>
                </a:moveTo>
                <a:cubicBezTo>
                  <a:pt x="98" y="106"/>
                  <a:pt x="98" y="106"/>
                  <a:pt x="98" y="106"/>
                </a:cubicBezTo>
                <a:cubicBezTo>
                  <a:pt x="87" y="106"/>
                  <a:pt x="87" y="106"/>
                  <a:pt x="87" y="106"/>
                </a:cubicBezTo>
                <a:cubicBezTo>
                  <a:pt x="79" y="97"/>
                  <a:pt x="79" y="97"/>
                  <a:pt x="79" y="97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80"/>
                  <a:pt x="48" y="80"/>
                  <a:pt x="48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80" y="89"/>
                  <a:pt x="80" y="89"/>
                  <a:pt x="80" y="89"/>
                </a:cubicBezTo>
                <a:cubicBezTo>
                  <a:pt x="87" y="80"/>
                  <a:pt x="87" y="80"/>
                  <a:pt x="87" y="80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12" y="80"/>
                  <a:pt x="116" y="82"/>
                  <a:pt x="116" y="89"/>
                </a:cubicBezTo>
                <a:cubicBezTo>
                  <a:pt x="116" y="99"/>
                  <a:pt x="105" y="97"/>
                  <a:pt x="98" y="97"/>
                </a:cubicBezTo>
                <a:close/>
                <a:moveTo>
                  <a:pt x="76" y="93"/>
                </a:moveTo>
                <a:cubicBezTo>
                  <a:pt x="69" y="86"/>
                  <a:pt x="69" y="86"/>
                  <a:pt x="69" y="86"/>
                </a:cubicBezTo>
                <a:cubicBezTo>
                  <a:pt x="54" y="86"/>
                  <a:pt x="54" y="86"/>
                  <a:pt x="54" y="86"/>
                </a:cubicBezTo>
                <a:cubicBezTo>
                  <a:pt x="54" y="90"/>
                  <a:pt x="54" y="90"/>
                  <a:pt x="54" y="90"/>
                </a:cubicBezTo>
                <a:cubicBezTo>
                  <a:pt x="67" y="90"/>
                  <a:pt x="67" y="90"/>
                  <a:pt x="67" y="90"/>
                </a:cubicBezTo>
                <a:cubicBezTo>
                  <a:pt x="67" y="95"/>
                  <a:pt x="67" y="95"/>
                  <a:pt x="67" y="95"/>
                </a:cubicBezTo>
                <a:cubicBezTo>
                  <a:pt x="54" y="95"/>
                  <a:pt x="54" y="95"/>
                  <a:pt x="54" y="95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69" y="100"/>
                  <a:pt x="69" y="100"/>
                  <a:pt x="69" y="100"/>
                </a:cubicBezTo>
                <a:lnTo>
                  <a:pt x="76" y="93"/>
                </a:lnTo>
                <a:close/>
                <a:moveTo>
                  <a:pt x="89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37"/>
                  <a:pt x="69" y="37"/>
                  <a:pt x="69" y="37"/>
                </a:cubicBezTo>
                <a:cubicBezTo>
                  <a:pt x="89" y="37"/>
                  <a:pt x="89" y="37"/>
                  <a:pt x="89" y="37"/>
                </a:cubicBezTo>
                <a:cubicBezTo>
                  <a:pt x="89" y="43"/>
                  <a:pt x="89" y="43"/>
                  <a:pt x="89" y="43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7"/>
                  <a:pt x="75" y="47"/>
                  <a:pt x="75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52"/>
                  <a:pt x="89" y="52"/>
                  <a:pt x="89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7"/>
                  <a:pt x="75" y="57"/>
                  <a:pt x="75" y="57"/>
                </a:cubicBezTo>
                <a:cubicBezTo>
                  <a:pt x="89" y="57"/>
                  <a:pt x="89" y="57"/>
                  <a:pt x="89" y="57"/>
                </a:cubicBezTo>
                <a:lnTo>
                  <a:pt x="89" y="62"/>
                </a:lnTo>
                <a:close/>
                <a:moveTo>
                  <a:pt x="92" y="103"/>
                </a:moveTo>
                <a:cubicBezTo>
                  <a:pt x="92" y="83"/>
                  <a:pt x="92" y="83"/>
                  <a:pt x="92" y="83"/>
                </a:cubicBezTo>
                <a:cubicBezTo>
                  <a:pt x="83" y="93"/>
                  <a:pt x="83" y="93"/>
                  <a:pt x="83" y="93"/>
                </a:cubicBezTo>
                <a:lnTo>
                  <a:pt x="92" y="103"/>
                </a:lnTo>
                <a:close/>
                <a:moveTo>
                  <a:pt x="113" y="51"/>
                </a:moveTo>
                <a:cubicBezTo>
                  <a:pt x="117" y="52"/>
                  <a:pt x="117" y="54"/>
                  <a:pt x="117" y="57"/>
                </a:cubicBezTo>
                <a:cubicBezTo>
                  <a:pt x="117" y="62"/>
                  <a:pt x="117" y="62"/>
                  <a:pt x="117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57"/>
                  <a:pt x="113" y="53"/>
                  <a:pt x="106" y="53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94" y="62"/>
                  <a:pt x="94" y="62"/>
                  <a:pt x="94" y="62"/>
                </a:cubicBezTo>
                <a:cubicBezTo>
                  <a:pt x="94" y="37"/>
                  <a:pt x="94" y="37"/>
                  <a:pt x="94" y="37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13" y="37"/>
                  <a:pt x="118" y="38"/>
                  <a:pt x="118" y="44"/>
                </a:cubicBezTo>
                <a:cubicBezTo>
                  <a:pt x="118" y="47"/>
                  <a:pt x="116" y="50"/>
                  <a:pt x="113" y="51"/>
                </a:cubicBezTo>
                <a:close/>
                <a:moveTo>
                  <a:pt x="106" y="86"/>
                </a:moveTo>
                <a:cubicBezTo>
                  <a:pt x="98" y="86"/>
                  <a:pt x="98" y="86"/>
                  <a:pt x="98" y="86"/>
                </a:cubicBezTo>
                <a:cubicBezTo>
                  <a:pt x="98" y="92"/>
                  <a:pt x="98" y="92"/>
                  <a:pt x="98" y="92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8" y="92"/>
                  <a:pt x="110" y="91"/>
                  <a:pt x="110" y="89"/>
                </a:cubicBezTo>
                <a:cubicBezTo>
                  <a:pt x="110" y="86"/>
                  <a:pt x="108" y="86"/>
                  <a:pt x="106" y="86"/>
                </a:cubicBezTo>
                <a:close/>
                <a:moveTo>
                  <a:pt x="107" y="43"/>
                </a:moveTo>
                <a:cubicBezTo>
                  <a:pt x="100" y="43"/>
                  <a:pt x="100" y="43"/>
                  <a:pt x="100" y="43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09" y="48"/>
                  <a:pt x="111" y="48"/>
                  <a:pt x="111" y="45"/>
                </a:cubicBezTo>
                <a:cubicBezTo>
                  <a:pt x="111" y="43"/>
                  <a:pt x="109" y="43"/>
                  <a:pt x="107" y="43"/>
                </a:cubicBezTo>
                <a:close/>
                <a:moveTo>
                  <a:pt x="139" y="94"/>
                </a:moveTo>
                <a:cubicBezTo>
                  <a:pt x="142" y="95"/>
                  <a:pt x="143" y="97"/>
                  <a:pt x="143" y="101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37" y="106"/>
                  <a:pt x="137" y="106"/>
                  <a:pt x="137" y="106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7" y="97"/>
                  <a:pt x="136" y="96"/>
                  <a:pt x="132" y="96"/>
                </a:cubicBezTo>
                <a:cubicBezTo>
                  <a:pt x="125" y="96"/>
                  <a:pt x="125" y="96"/>
                  <a:pt x="125" y="96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19" y="106"/>
                  <a:pt x="119" y="106"/>
                  <a:pt x="119" y="106"/>
                </a:cubicBezTo>
                <a:cubicBezTo>
                  <a:pt x="119" y="80"/>
                  <a:pt x="119" y="80"/>
                  <a:pt x="119" y="80"/>
                </a:cubicBezTo>
                <a:cubicBezTo>
                  <a:pt x="133" y="80"/>
                  <a:pt x="133" y="80"/>
                  <a:pt x="133" y="80"/>
                </a:cubicBezTo>
                <a:cubicBezTo>
                  <a:pt x="138" y="80"/>
                  <a:pt x="143" y="81"/>
                  <a:pt x="143" y="87"/>
                </a:cubicBezTo>
                <a:cubicBezTo>
                  <a:pt x="143" y="90"/>
                  <a:pt x="142" y="93"/>
                  <a:pt x="139" y="94"/>
                </a:cubicBezTo>
                <a:close/>
                <a:moveTo>
                  <a:pt x="127" y="62"/>
                </a:moveTo>
                <a:cubicBezTo>
                  <a:pt x="121" y="62"/>
                  <a:pt x="121" y="62"/>
                  <a:pt x="121" y="62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7" y="37"/>
                  <a:pt x="127" y="37"/>
                  <a:pt x="127" y="37"/>
                </a:cubicBezTo>
                <a:lnTo>
                  <a:pt x="127" y="62"/>
                </a:lnTo>
                <a:close/>
                <a:moveTo>
                  <a:pt x="133" y="86"/>
                </a:moveTo>
                <a:cubicBezTo>
                  <a:pt x="125" y="86"/>
                  <a:pt x="125" y="86"/>
                  <a:pt x="125" y="86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5" y="91"/>
                  <a:pt x="137" y="91"/>
                  <a:pt x="137" y="88"/>
                </a:cubicBezTo>
                <a:cubicBezTo>
                  <a:pt x="137" y="86"/>
                  <a:pt x="135" y="86"/>
                  <a:pt x="133" y="86"/>
                </a:cubicBezTo>
                <a:close/>
                <a:moveTo>
                  <a:pt x="198" y="62"/>
                </a:moveTo>
                <a:cubicBezTo>
                  <a:pt x="190" y="62"/>
                  <a:pt x="190" y="62"/>
                  <a:pt x="190" y="62"/>
                </a:cubicBezTo>
                <a:cubicBezTo>
                  <a:pt x="178" y="44"/>
                  <a:pt x="178" y="44"/>
                  <a:pt x="178" y="44"/>
                </a:cubicBezTo>
                <a:cubicBezTo>
                  <a:pt x="178" y="62"/>
                  <a:pt x="178" y="62"/>
                  <a:pt x="178" y="62"/>
                </a:cubicBezTo>
                <a:cubicBezTo>
                  <a:pt x="166" y="62"/>
                  <a:pt x="166" y="62"/>
                  <a:pt x="166" y="62"/>
                </a:cubicBezTo>
                <a:cubicBezTo>
                  <a:pt x="164" y="57"/>
                  <a:pt x="164" y="57"/>
                  <a:pt x="164" y="57"/>
                </a:cubicBezTo>
                <a:cubicBezTo>
                  <a:pt x="151" y="57"/>
                  <a:pt x="151" y="57"/>
                  <a:pt x="151" y="57"/>
                </a:cubicBezTo>
                <a:cubicBezTo>
                  <a:pt x="149" y="62"/>
                  <a:pt x="149" y="62"/>
                  <a:pt x="149" y="62"/>
                </a:cubicBezTo>
                <a:cubicBezTo>
                  <a:pt x="142" y="62"/>
                  <a:pt x="142" y="62"/>
                  <a:pt x="142" y="62"/>
                </a:cubicBezTo>
                <a:cubicBezTo>
                  <a:pt x="134" y="62"/>
                  <a:pt x="130" y="58"/>
                  <a:pt x="130" y="50"/>
                </a:cubicBezTo>
                <a:cubicBezTo>
                  <a:pt x="130" y="42"/>
                  <a:pt x="134" y="37"/>
                  <a:pt x="142" y="37"/>
                </a:cubicBezTo>
                <a:cubicBezTo>
                  <a:pt x="148" y="37"/>
                  <a:pt x="148" y="37"/>
                  <a:pt x="148" y="37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2" y="43"/>
                  <a:pt x="136" y="41"/>
                  <a:pt x="136" y="50"/>
                </a:cubicBezTo>
                <a:cubicBezTo>
                  <a:pt x="136" y="54"/>
                  <a:pt x="137" y="57"/>
                  <a:pt x="142" y="57"/>
                </a:cubicBezTo>
                <a:cubicBezTo>
                  <a:pt x="145" y="57"/>
                  <a:pt x="145" y="57"/>
                  <a:pt x="145" y="57"/>
                </a:cubicBezTo>
                <a:cubicBezTo>
                  <a:pt x="153" y="37"/>
                  <a:pt x="153" y="37"/>
                  <a:pt x="153" y="37"/>
                </a:cubicBezTo>
                <a:cubicBezTo>
                  <a:pt x="162" y="37"/>
                  <a:pt x="162" y="37"/>
                  <a:pt x="162" y="37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172" y="37"/>
                  <a:pt x="172" y="37"/>
                  <a:pt x="172" y="37"/>
                </a:cubicBezTo>
                <a:cubicBezTo>
                  <a:pt x="181" y="37"/>
                  <a:pt x="181" y="37"/>
                  <a:pt x="181" y="37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8" y="37"/>
                  <a:pt x="198" y="37"/>
                  <a:pt x="198" y="37"/>
                </a:cubicBezTo>
                <a:lnTo>
                  <a:pt x="198" y="62"/>
                </a:lnTo>
                <a:close/>
                <a:moveTo>
                  <a:pt x="167" y="106"/>
                </a:moveTo>
                <a:cubicBezTo>
                  <a:pt x="147" y="106"/>
                  <a:pt x="147" y="106"/>
                  <a:pt x="147" y="106"/>
                </a:cubicBezTo>
                <a:cubicBezTo>
                  <a:pt x="147" y="80"/>
                  <a:pt x="147" y="80"/>
                  <a:pt x="14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53" y="90"/>
                  <a:pt x="153" y="90"/>
                  <a:pt x="153" y="90"/>
                </a:cubicBezTo>
                <a:cubicBezTo>
                  <a:pt x="166" y="90"/>
                  <a:pt x="166" y="90"/>
                  <a:pt x="166" y="90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3" y="100"/>
                  <a:pt x="153" y="100"/>
                  <a:pt x="153" y="100"/>
                </a:cubicBezTo>
                <a:cubicBezTo>
                  <a:pt x="167" y="100"/>
                  <a:pt x="167" y="100"/>
                  <a:pt x="167" y="100"/>
                </a:cubicBezTo>
                <a:lnTo>
                  <a:pt x="167" y="106"/>
                </a:lnTo>
                <a:close/>
                <a:moveTo>
                  <a:pt x="162" y="52"/>
                </a:moveTo>
                <a:cubicBezTo>
                  <a:pt x="158" y="42"/>
                  <a:pt x="158" y="42"/>
                  <a:pt x="158" y="42"/>
                </a:cubicBezTo>
                <a:cubicBezTo>
                  <a:pt x="153" y="52"/>
                  <a:pt x="153" y="52"/>
                  <a:pt x="153" y="52"/>
                </a:cubicBezTo>
                <a:lnTo>
                  <a:pt x="162" y="52"/>
                </a:lnTo>
                <a:close/>
                <a:moveTo>
                  <a:pt x="182" y="106"/>
                </a:moveTo>
                <a:cubicBezTo>
                  <a:pt x="170" y="106"/>
                  <a:pt x="170" y="106"/>
                  <a:pt x="170" y="106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82" y="100"/>
                  <a:pt x="182" y="100"/>
                  <a:pt x="182" y="100"/>
                </a:cubicBezTo>
                <a:cubicBezTo>
                  <a:pt x="183" y="100"/>
                  <a:pt x="185" y="100"/>
                  <a:pt x="185" y="98"/>
                </a:cubicBezTo>
                <a:cubicBezTo>
                  <a:pt x="185" y="93"/>
                  <a:pt x="169" y="100"/>
                  <a:pt x="169" y="88"/>
                </a:cubicBezTo>
                <a:cubicBezTo>
                  <a:pt x="169" y="83"/>
                  <a:pt x="173" y="80"/>
                  <a:pt x="178" y="80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90" y="86"/>
                  <a:pt x="190" y="86"/>
                  <a:pt x="190" y="86"/>
                </a:cubicBezTo>
                <a:cubicBezTo>
                  <a:pt x="179" y="86"/>
                  <a:pt x="179" y="86"/>
                  <a:pt x="179" y="86"/>
                </a:cubicBezTo>
                <a:cubicBezTo>
                  <a:pt x="177" y="86"/>
                  <a:pt x="176" y="86"/>
                  <a:pt x="176" y="88"/>
                </a:cubicBezTo>
                <a:cubicBezTo>
                  <a:pt x="176" y="94"/>
                  <a:pt x="191" y="86"/>
                  <a:pt x="191" y="98"/>
                </a:cubicBezTo>
                <a:cubicBezTo>
                  <a:pt x="191" y="104"/>
                  <a:pt x="187" y="106"/>
                  <a:pt x="182" y="106"/>
                </a:cubicBezTo>
                <a:close/>
                <a:moveTo>
                  <a:pt x="213" y="102"/>
                </a:moveTo>
                <a:cubicBezTo>
                  <a:pt x="212" y="105"/>
                  <a:pt x="208" y="106"/>
                  <a:pt x="205" y="106"/>
                </a:cubicBezTo>
                <a:cubicBezTo>
                  <a:pt x="194" y="106"/>
                  <a:pt x="194" y="106"/>
                  <a:pt x="194" y="106"/>
                </a:cubicBezTo>
                <a:cubicBezTo>
                  <a:pt x="194" y="100"/>
                  <a:pt x="194" y="100"/>
                  <a:pt x="194" y="100"/>
                </a:cubicBezTo>
                <a:cubicBezTo>
                  <a:pt x="205" y="100"/>
                  <a:pt x="205" y="100"/>
                  <a:pt x="205" y="100"/>
                </a:cubicBezTo>
                <a:cubicBezTo>
                  <a:pt x="207" y="100"/>
                  <a:pt x="208" y="100"/>
                  <a:pt x="208" y="98"/>
                </a:cubicBezTo>
                <a:cubicBezTo>
                  <a:pt x="208" y="93"/>
                  <a:pt x="193" y="100"/>
                  <a:pt x="193" y="88"/>
                </a:cubicBezTo>
                <a:cubicBezTo>
                  <a:pt x="193" y="83"/>
                  <a:pt x="197" y="80"/>
                  <a:pt x="201" y="80"/>
                </a:cubicBezTo>
                <a:cubicBezTo>
                  <a:pt x="213" y="80"/>
                  <a:pt x="213" y="80"/>
                  <a:pt x="213" y="80"/>
                </a:cubicBezTo>
                <a:cubicBezTo>
                  <a:pt x="213" y="86"/>
                  <a:pt x="213" y="86"/>
                  <a:pt x="213" y="86"/>
                </a:cubicBezTo>
                <a:cubicBezTo>
                  <a:pt x="202" y="86"/>
                  <a:pt x="202" y="86"/>
                  <a:pt x="202" y="86"/>
                </a:cubicBezTo>
                <a:cubicBezTo>
                  <a:pt x="201" y="86"/>
                  <a:pt x="199" y="86"/>
                  <a:pt x="199" y="88"/>
                </a:cubicBezTo>
                <a:cubicBezTo>
                  <a:pt x="199" y="93"/>
                  <a:pt x="209" y="88"/>
                  <a:pt x="213" y="93"/>
                </a:cubicBezTo>
                <a:lnTo>
                  <a:pt x="213" y="10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" name="Freeform 247"/>
          <p:cNvSpPr>
            <a:spLocks noEditPoints="1"/>
          </p:cNvSpPr>
          <p:nvPr/>
        </p:nvSpPr>
        <p:spPr bwMode="auto">
          <a:xfrm>
            <a:off x="1846182" y="3419256"/>
            <a:ext cx="247586" cy="165454"/>
          </a:xfrm>
          <a:custGeom>
            <a:avLst/>
            <a:gdLst>
              <a:gd name="T0" fmla="*/ 201 w 213"/>
              <a:gd name="T1" fmla="*/ 142 h 142"/>
              <a:gd name="T2" fmla="*/ 0 w 213"/>
              <a:gd name="T3" fmla="*/ 130 h 142"/>
              <a:gd name="T4" fmla="*/ 12 w 213"/>
              <a:gd name="T5" fmla="*/ 0 h 142"/>
              <a:gd name="T6" fmla="*/ 213 w 213"/>
              <a:gd name="T7" fmla="*/ 13 h 142"/>
              <a:gd name="T8" fmla="*/ 19 w 213"/>
              <a:gd name="T9" fmla="*/ 45 h 142"/>
              <a:gd name="T10" fmla="*/ 10 w 213"/>
              <a:gd name="T11" fmla="*/ 76 h 142"/>
              <a:gd name="T12" fmla="*/ 30 w 213"/>
              <a:gd name="T13" fmla="*/ 72 h 142"/>
              <a:gd name="T14" fmla="*/ 19 w 213"/>
              <a:gd name="T15" fmla="*/ 45 h 142"/>
              <a:gd name="T16" fmla="*/ 18 w 213"/>
              <a:gd name="T17" fmla="*/ 71 h 142"/>
              <a:gd name="T18" fmla="*/ 16 w 213"/>
              <a:gd name="T19" fmla="*/ 50 h 142"/>
              <a:gd name="T20" fmla="*/ 26 w 213"/>
              <a:gd name="T21" fmla="*/ 53 h 142"/>
              <a:gd name="T22" fmla="*/ 26 w 213"/>
              <a:gd name="T23" fmla="*/ 68 h 142"/>
              <a:gd name="T24" fmla="*/ 44 w 213"/>
              <a:gd name="T25" fmla="*/ 45 h 142"/>
              <a:gd name="T26" fmla="*/ 38 w 213"/>
              <a:gd name="T27" fmla="*/ 76 h 142"/>
              <a:gd name="T28" fmla="*/ 59 w 213"/>
              <a:gd name="T29" fmla="*/ 57 h 142"/>
              <a:gd name="T30" fmla="*/ 59 w 213"/>
              <a:gd name="T31" fmla="*/ 50 h 142"/>
              <a:gd name="T32" fmla="*/ 67 w 213"/>
              <a:gd name="T33" fmla="*/ 48 h 142"/>
              <a:gd name="T34" fmla="*/ 48 w 213"/>
              <a:gd name="T35" fmla="*/ 53 h 142"/>
              <a:gd name="T36" fmla="*/ 60 w 213"/>
              <a:gd name="T37" fmla="*/ 64 h 142"/>
              <a:gd name="T38" fmla="*/ 57 w 213"/>
              <a:gd name="T39" fmla="*/ 71 h 142"/>
              <a:gd name="T40" fmla="*/ 46 w 213"/>
              <a:gd name="T41" fmla="*/ 71 h 142"/>
              <a:gd name="T42" fmla="*/ 68 w 213"/>
              <a:gd name="T43" fmla="*/ 66 h 142"/>
              <a:gd name="T44" fmla="*/ 207 w 213"/>
              <a:gd name="T45" fmla="*/ 82 h 142"/>
              <a:gd name="T46" fmla="*/ 201 w 213"/>
              <a:gd name="T47" fmla="*/ 136 h 142"/>
              <a:gd name="T48" fmla="*/ 207 w 213"/>
              <a:gd name="T49" fmla="*/ 82 h 142"/>
              <a:gd name="T50" fmla="*/ 86 w 213"/>
              <a:gd name="T51" fmla="*/ 71 h 142"/>
              <a:gd name="T52" fmla="*/ 86 w 213"/>
              <a:gd name="T53" fmla="*/ 50 h 142"/>
              <a:gd name="T54" fmla="*/ 93 w 213"/>
              <a:gd name="T55" fmla="*/ 46 h 142"/>
              <a:gd name="T56" fmla="*/ 70 w 213"/>
              <a:gd name="T57" fmla="*/ 60 h 142"/>
              <a:gd name="T58" fmla="*/ 93 w 213"/>
              <a:gd name="T59" fmla="*/ 75 h 142"/>
              <a:gd name="T60" fmla="*/ 112 w 213"/>
              <a:gd name="T61" fmla="*/ 44 h 142"/>
              <a:gd name="T62" fmla="*/ 112 w 213"/>
              <a:gd name="T63" fmla="*/ 77 h 142"/>
              <a:gd name="T64" fmla="*/ 112 w 213"/>
              <a:gd name="T65" fmla="*/ 44 h 142"/>
              <a:gd name="T66" fmla="*/ 149 w 213"/>
              <a:gd name="T67" fmla="*/ 45 h 142"/>
              <a:gd name="T68" fmla="*/ 133 w 213"/>
              <a:gd name="T69" fmla="*/ 45 h 142"/>
              <a:gd name="T70" fmla="*/ 139 w 213"/>
              <a:gd name="T71" fmla="*/ 77 h 142"/>
              <a:gd name="T72" fmla="*/ 156 w 213"/>
              <a:gd name="T73" fmla="*/ 45 h 142"/>
              <a:gd name="T74" fmla="*/ 176 w 213"/>
              <a:gd name="T75" fmla="*/ 71 h 142"/>
              <a:gd name="T76" fmla="*/ 165 w 213"/>
              <a:gd name="T77" fmla="*/ 62 h 142"/>
              <a:gd name="T78" fmla="*/ 175 w 213"/>
              <a:gd name="T79" fmla="*/ 57 h 142"/>
              <a:gd name="T80" fmla="*/ 165 w 213"/>
              <a:gd name="T81" fmla="*/ 50 h 142"/>
              <a:gd name="T82" fmla="*/ 176 w 213"/>
              <a:gd name="T83" fmla="*/ 45 h 142"/>
              <a:gd name="T84" fmla="*/ 159 w 213"/>
              <a:gd name="T85" fmla="*/ 76 h 142"/>
              <a:gd name="T86" fmla="*/ 202 w 213"/>
              <a:gd name="T87" fmla="*/ 76 h 142"/>
              <a:gd name="T88" fmla="*/ 200 w 213"/>
              <a:gd name="T89" fmla="*/ 54 h 142"/>
              <a:gd name="T90" fmla="*/ 180 w 213"/>
              <a:gd name="T91" fmla="*/ 45 h 142"/>
              <a:gd name="T92" fmla="*/ 186 w 213"/>
              <a:gd name="T93" fmla="*/ 76 h 142"/>
              <a:gd name="T94" fmla="*/ 186 w 213"/>
              <a:gd name="T95" fmla="*/ 63 h 142"/>
              <a:gd name="T96" fmla="*/ 202 w 213"/>
              <a:gd name="T97" fmla="*/ 76 h 142"/>
              <a:gd name="T98" fmla="*/ 186 w 213"/>
              <a:gd name="T99" fmla="*/ 59 h 142"/>
              <a:gd name="T100" fmla="*/ 187 w 213"/>
              <a:gd name="T101" fmla="*/ 50 h 142"/>
              <a:gd name="T102" fmla="*/ 187 w 213"/>
              <a:gd name="T103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3" h="142">
                <a:moveTo>
                  <a:pt x="213" y="130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3"/>
                </a:cubicBezTo>
                <a:lnTo>
                  <a:pt x="213" y="130"/>
                </a:lnTo>
                <a:close/>
                <a:moveTo>
                  <a:pt x="19" y="45"/>
                </a:moveTo>
                <a:cubicBezTo>
                  <a:pt x="10" y="45"/>
                  <a:pt x="10" y="45"/>
                  <a:pt x="10" y="45"/>
                </a:cubicBezTo>
                <a:cubicBezTo>
                  <a:pt x="10" y="76"/>
                  <a:pt x="10" y="76"/>
                  <a:pt x="10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3" y="76"/>
                  <a:pt x="27" y="75"/>
                  <a:pt x="30" y="72"/>
                </a:cubicBezTo>
                <a:cubicBezTo>
                  <a:pt x="33" y="69"/>
                  <a:pt x="35" y="65"/>
                  <a:pt x="35" y="60"/>
                </a:cubicBezTo>
                <a:cubicBezTo>
                  <a:pt x="35" y="51"/>
                  <a:pt x="29" y="45"/>
                  <a:pt x="19" y="45"/>
                </a:cubicBezTo>
                <a:close/>
                <a:moveTo>
                  <a:pt x="26" y="68"/>
                </a:moveTo>
                <a:cubicBezTo>
                  <a:pt x="24" y="70"/>
                  <a:pt x="22" y="71"/>
                  <a:pt x="18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50"/>
                  <a:pt x="16" y="50"/>
                  <a:pt x="16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22" y="50"/>
                  <a:pt x="24" y="51"/>
                  <a:pt x="26" y="53"/>
                </a:cubicBezTo>
                <a:cubicBezTo>
                  <a:pt x="28" y="55"/>
                  <a:pt x="29" y="57"/>
                  <a:pt x="29" y="60"/>
                </a:cubicBezTo>
                <a:cubicBezTo>
                  <a:pt x="29" y="63"/>
                  <a:pt x="28" y="66"/>
                  <a:pt x="26" y="68"/>
                </a:cubicBezTo>
                <a:close/>
                <a:moveTo>
                  <a:pt x="44" y="76"/>
                </a:moveTo>
                <a:cubicBezTo>
                  <a:pt x="44" y="45"/>
                  <a:pt x="44" y="45"/>
                  <a:pt x="44" y="45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76"/>
                  <a:pt x="38" y="76"/>
                  <a:pt x="38" y="76"/>
                </a:cubicBezTo>
                <a:lnTo>
                  <a:pt x="44" y="76"/>
                </a:lnTo>
                <a:close/>
                <a:moveTo>
                  <a:pt x="59" y="57"/>
                </a:moveTo>
                <a:cubicBezTo>
                  <a:pt x="55" y="56"/>
                  <a:pt x="54" y="55"/>
                  <a:pt x="54" y="53"/>
                </a:cubicBezTo>
                <a:cubicBezTo>
                  <a:pt x="54" y="51"/>
                  <a:pt x="56" y="50"/>
                  <a:pt x="59" y="50"/>
                </a:cubicBezTo>
                <a:cubicBezTo>
                  <a:pt x="61" y="50"/>
                  <a:pt x="62" y="50"/>
                  <a:pt x="64" y="52"/>
                </a:cubicBezTo>
                <a:cubicBezTo>
                  <a:pt x="67" y="48"/>
                  <a:pt x="67" y="48"/>
                  <a:pt x="67" y="48"/>
                </a:cubicBezTo>
                <a:cubicBezTo>
                  <a:pt x="64" y="46"/>
                  <a:pt x="61" y="45"/>
                  <a:pt x="58" y="45"/>
                </a:cubicBezTo>
                <a:cubicBezTo>
                  <a:pt x="52" y="45"/>
                  <a:pt x="48" y="48"/>
                  <a:pt x="48" y="53"/>
                </a:cubicBezTo>
                <a:cubicBezTo>
                  <a:pt x="48" y="58"/>
                  <a:pt x="50" y="60"/>
                  <a:pt x="56" y="62"/>
                </a:cubicBezTo>
                <a:cubicBezTo>
                  <a:pt x="58" y="63"/>
                  <a:pt x="59" y="63"/>
                  <a:pt x="60" y="64"/>
                </a:cubicBezTo>
                <a:cubicBezTo>
                  <a:pt x="61" y="64"/>
                  <a:pt x="62" y="65"/>
                  <a:pt x="62" y="67"/>
                </a:cubicBezTo>
                <a:cubicBezTo>
                  <a:pt x="62" y="69"/>
                  <a:pt x="60" y="71"/>
                  <a:pt x="57" y="71"/>
                </a:cubicBezTo>
                <a:cubicBezTo>
                  <a:pt x="54" y="71"/>
                  <a:pt x="52" y="70"/>
                  <a:pt x="50" y="67"/>
                </a:cubicBezTo>
                <a:cubicBezTo>
                  <a:pt x="46" y="71"/>
                  <a:pt x="46" y="71"/>
                  <a:pt x="46" y="71"/>
                </a:cubicBezTo>
                <a:cubicBezTo>
                  <a:pt x="49" y="75"/>
                  <a:pt x="53" y="77"/>
                  <a:pt x="57" y="77"/>
                </a:cubicBezTo>
                <a:cubicBezTo>
                  <a:pt x="63" y="77"/>
                  <a:pt x="68" y="72"/>
                  <a:pt x="68" y="66"/>
                </a:cubicBezTo>
                <a:cubicBezTo>
                  <a:pt x="68" y="62"/>
                  <a:pt x="66" y="59"/>
                  <a:pt x="59" y="57"/>
                </a:cubicBezTo>
                <a:close/>
                <a:moveTo>
                  <a:pt x="207" y="82"/>
                </a:moveTo>
                <a:cubicBezTo>
                  <a:pt x="192" y="91"/>
                  <a:pt x="140" y="121"/>
                  <a:pt x="56" y="136"/>
                </a:cubicBezTo>
                <a:cubicBezTo>
                  <a:pt x="201" y="136"/>
                  <a:pt x="201" y="136"/>
                  <a:pt x="201" y="136"/>
                </a:cubicBezTo>
                <a:cubicBezTo>
                  <a:pt x="205" y="136"/>
                  <a:pt x="207" y="134"/>
                  <a:pt x="207" y="131"/>
                </a:cubicBezTo>
                <a:lnTo>
                  <a:pt x="207" y="82"/>
                </a:lnTo>
                <a:close/>
                <a:moveTo>
                  <a:pt x="93" y="68"/>
                </a:moveTo>
                <a:cubicBezTo>
                  <a:pt x="91" y="70"/>
                  <a:pt x="89" y="71"/>
                  <a:pt x="86" y="71"/>
                </a:cubicBezTo>
                <a:cubicBezTo>
                  <a:pt x="80" y="71"/>
                  <a:pt x="76" y="67"/>
                  <a:pt x="76" y="60"/>
                </a:cubicBezTo>
                <a:cubicBezTo>
                  <a:pt x="76" y="55"/>
                  <a:pt x="80" y="50"/>
                  <a:pt x="86" y="50"/>
                </a:cubicBezTo>
                <a:cubicBezTo>
                  <a:pt x="89" y="50"/>
                  <a:pt x="91" y="51"/>
                  <a:pt x="93" y="53"/>
                </a:cubicBezTo>
                <a:cubicBezTo>
                  <a:pt x="93" y="46"/>
                  <a:pt x="93" y="46"/>
                  <a:pt x="93" y="46"/>
                </a:cubicBezTo>
                <a:cubicBezTo>
                  <a:pt x="91" y="45"/>
                  <a:pt x="89" y="44"/>
                  <a:pt x="86" y="44"/>
                </a:cubicBezTo>
                <a:cubicBezTo>
                  <a:pt x="77" y="44"/>
                  <a:pt x="70" y="51"/>
                  <a:pt x="70" y="60"/>
                </a:cubicBezTo>
                <a:cubicBezTo>
                  <a:pt x="70" y="69"/>
                  <a:pt x="77" y="77"/>
                  <a:pt x="86" y="77"/>
                </a:cubicBezTo>
                <a:cubicBezTo>
                  <a:pt x="89" y="77"/>
                  <a:pt x="91" y="76"/>
                  <a:pt x="93" y="75"/>
                </a:cubicBezTo>
                <a:lnTo>
                  <a:pt x="93" y="68"/>
                </a:lnTo>
                <a:close/>
                <a:moveTo>
                  <a:pt x="112" y="44"/>
                </a:moveTo>
                <a:cubicBezTo>
                  <a:pt x="103" y="44"/>
                  <a:pt x="95" y="51"/>
                  <a:pt x="95" y="61"/>
                </a:cubicBezTo>
                <a:cubicBezTo>
                  <a:pt x="95" y="70"/>
                  <a:pt x="103" y="77"/>
                  <a:pt x="112" y="77"/>
                </a:cubicBezTo>
                <a:cubicBezTo>
                  <a:pt x="121" y="77"/>
                  <a:pt x="129" y="70"/>
                  <a:pt x="129" y="61"/>
                </a:cubicBezTo>
                <a:cubicBezTo>
                  <a:pt x="129" y="51"/>
                  <a:pt x="121" y="44"/>
                  <a:pt x="112" y="44"/>
                </a:cubicBezTo>
                <a:close/>
                <a:moveTo>
                  <a:pt x="156" y="45"/>
                </a:moveTo>
                <a:cubicBezTo>
                  <a:pt x="149" y="45"/>
                  <a:pt x="149" y="45"/>
                  <a:pt x="149" y="45"/>
                </a:cubicBezTo>
                <a:cubicBezTo>
                  <a:pt x="141" y="66"/>
                  <a:pt x="141" y="66"/>
                  <a:pt x="141" y="66"/>
                </a:cubicBezTo>
                <a:cubicBezTo>
                  <a:pt x="133" y="45"/>
                  <a:pt x="133" y="45"/>
                  <a:pt x="133" y="45"/>
                </a:cubicBezTo>
                <a:cubicBezTo>
                  <a:pt x="126" y="45"/>
                  <a:pt x="126" y="45"/>
                  <a:pt x="126" y="45"/>
                </a:cubicBezTo>
                <a:cubicBezTo>
                  <a:pt x="139" y="77"/>
                  <a:pt x="139" y="77"/>
                  <a:pt x="139" y="77"/>
                </a:cubicBezTo>
                <a:cubicBezTo>
                  <a:pt x="143" y="77"/>
                  <a:pt x="143" y="77"/>
                  <a:pt x="143" y="77"/>
                </a:cubicBezTo>
                <a:lnTo>
                  <a:pt x="156" y="45"/>
                </a:lnTo>
                <a:close/>
                <a:moveTo>
                  <a:pt x="176" y="76"/>
                </a:moveTo>
                <a:cubicBezTo>
                  <a:pt x="176" y="71"/>
                  <a:pt x="176" y="71"/>
                  <a:pt x="176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75" y="62"/>
                  <a:pt x="175" y="62"/>
                  <a:pt x="175" y="62"/>
                </a:cubicBezTo>
                <a:cubicBezTo>
                  <a:pt x="175" y="57"/>
                  <a:pt x="175" y="57"/>
                  <a:pt x="175" y="57"/>
                </a:cubicBezTo>
                <a:cubicBezTo>
                  <a:pt x="165" y="57"/>
                  <a:pt x="165" y="57"/>
                  <a:pt x="165" y="57"/>
                </a:cubicBezTo>
                <a:cubicBezTo>
                  <a:pt x="165" y="50"/>
                  <a:pt x="165" y="50"/>
                  <a:pt x="165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6" y="45"/>
                  <a:pt x="176" y="45"/>
                  <a:pt x="176" y="45"/>
                </a:cubicBezTo>
                <a:cubicBezTo>
                  <a:pt x="159" y="45"/>
                  <a:pt x="159" y="45"/>
                  <a:pt x="159" y="45"/>
                </a:cubicBezTo>
                <a:cubicBezTo>
                  <a:pt x="159" y="76"/>
                  <a:pt x="159" y="76"/>
                  <a:pt x="159" y="76"/>
                </a:cubicBezTo>
                <a:lnTo>
                  <a:pt x="176" y="76"/>
                </a:lnTo>
                <a:close/>
                <a:moveTo>
                  <a:pt x="202" y="76"/>
                </a:moveTo>
                <a:cubicBezTo>
                  <a:pt x="192" y="63"/>
                  <a:pt x="192" y="63"/>
                  <a:pt x="192" y="63"/>
                </a:cubicBezTo>
                <a:cubicBezTo>
                  <a:pt x="197" y="62"/>
                  <a:pt x="200" y="59"/>
                  <a:pt x="200" y="54"/>
                </a:cubicBezTo>
                <a:cubicBezTo>
                  <a:pt x="200" y="48"/>
                  <a:pt x="196" y="45"/>
                  <a:pt x="189" y="45"/>
                </a:cubicBezTo>
                <a:cubicBezTo>
                  <a:pt x="180" y="45"/>
                  <a:pt x="180" y="45"/>
                  <a:pt x="180" y="45"/>
                </a:cubicBezTo>
                <a:cubicBezTo>
                  <a:pt x="180" y="76"/>
                  <a:pt x="180" y="76"/>
                  <a:pt x="180" y="76"/>
                </a:cubicBezTo>
                <a:cubicBezTo>
                  <a:pt x="186" y="76"/>
                  <a:pt x="186" y="76"/>
                  <a:pt x="186" y="76"/>
                </a:cubicBezTo>
                <a:cubicBezTo>
                  <a:pt x="186" y="63"/>
                  <a:pt x="186" y="63"/>
                  <a:pt x="186" y="63"/>
                </a:cubicBezTo>
                <a:cubicBezTo>
                  <a:pt x="186" y="63"/>
                  <a:pt x="186" y="63"/>
                  <a:pt x="186" y="63"/>
                </a:cubicBezTo>
                <a:cubicBezTo>
                  <a:pt x="195" y="76"/>
                  <a:pt x="195" y="76"/>
                  <a:pt x="195" y="76"/>
                </a:cubicBezTo>
                <a:lnTo>
                  <a:pt x="202" y="76"/>
                </a:lnTo>
                <a:close/>
                <a:moveTo>
                  <a:pt x="187" y="59"/>
                </a:moveTo>
                <a:cubicBezTo>
                  <a:pt x="186" y="59"/>
                  <a:pt x="186" y="59"/>
                  <a:pt x="186" y="59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91" y="50"/>
                  <a:pt x="193" y="51"/>
                  <a:pt x="193" y="54"/>
                </a:cubicBezTo>
                <a:cubicBezTo>
                  <a:pt x="193" y="58"/>
                  <a:pt x="191" y="59"/>
                  <a:pt x="187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" name="Freeform 248"/>
          <p:cNvSpPr>
            <a:spLocks noEditPoints="1"/>
          </p:cNvSpPr>
          <p:nvPr/>
        </p:nvSpPr>
        <p:spPr bwMode="auto">
          <a:xfrm>
            <a:off x="2136618" y="3419256"/>
            <a:ext cx="247586" cy="165454"/>
          </a:xfrm>
          <a:custGeom>
            <a:avLst/>
            <a:gdLst>
              <a:gd name="T0" fmla="*/ 12 w 213"/>
              <a:gd name="T1" fmla="*/ 142 h 142"/>
              <a:gd name="T2" fmla="*/ 12 w 213"/>
              <a:gd name="T3" fmla="*/ 0 h 142"/>
              <a:gd name="T4" fmla="*/ 213 w 213"/>
              <a:gd name="T5" fmla="*/ 131 h 142"/>
              <a:gd name="T6" fmla="*/ 126 w 213"/>
              <a:gd name="T7" fmla="*/ 58 h 142"/>
              <a:gd name="T8" fmla="*/ 92 w 213"/>
              <a:gd name="T9" fmla="*/ 58 h 142"/>
              <a:gd name="T10" fmla="*/ 73 w 213"/>
              <a:gd name="T11" fmla="*/ 21 h 142"/>
              <a:gd name="T12" fmla="*/ 103 w 213"/>
              <a:gd name="T13" fmla="*/ 112 h 142"/>
              <a:gd name="T14" fmla="*/ 107 w 213"/>
              <a:gd name="T15" fmla="*/ 109 h 142"/>
              <a:gd name="T16" fmla="*/ 110 w 213"/>
              <a:gd name="T17" fmla="*/ 112 h 142"/>
              <a:gd name="T18" fmla="*/ 140 w 213"/>
              <a:gd name="T19" fmla="*/ 21 h 142"/>
              <a:gd name="T20" fmla="*/ 43 w 213"/>
              <a:gd name="T21" fmla="*/ 84 h 142"/>
              <a:gd name="T22" fmla="*/ 36 w 213"/>
              <a:gd name="T23" fmla="*/ 84 h 142"/>
              <a:gd name="T24" fmla="*/ 28 w 213"/>
              <a:gd name="T25" fmla="*/ 84 h 142"/>
              <a:gd name="T26" fmla="*/ 40 w 213"/>
              <a:gd name="T27" fmla="*/ 74 h 142"/>
              <a:gd name="T28" fmla="*/ 68 w 213"/>
              <a:gd name="T29" fmla="*/ 73 h 142"/>
              <a:gd name="T30" fmla="*/ 62 w 213"/>
              <a:gd name="T31" fmla="*/ 82 h 142"/>
              <a:gd name="T32" fmla="*/ 61 w 213"/>
              <a:gd name="T33" fmla="*/ 71 h 142"/>
              <a:gd name="T34" fmla="*/ 60 w 213"/>
              <a:gd name="T35" fmla="*/ 68 h 142"/>
              <a:gd name="T36" fmla="*/ 61 w 213"/>
              <a:gd name="T37" fmla="*/ 64 h 142"/>
              <a:gd name="T38" fmla="*/ 61 w 213"/>
              <a:gd name="T39" fmla="*/ 75 h 142"/>
              <a:gd name="T40" fmla="*/ 62 w 213"/>
              <a:gd name="T41" fmla="*/ 75 h 142"/>
              <a:gd name="T42" fmla="*/ 78 w 213"/>
              <a:gd name="T43" fmla="*/ 68 h 142"/>
              <a:gd name="T44" fmla="*/ 81 w 213"/>
              <a:gd name="T45" fmla="*/ 77 h 142"/>
              <a:gd name="T46" fmla="*/ 69 w 213"/>
              <a:gd name="T47" fmla="*/ 79 h 142"/>
              <a:gd name="T48" fmla="*/ 74 w 213"/>
              <a:gd name="T49" fmla="*/ 76 h 142"/>
              <a:gd name="T50" fmla="*/ 82 w 213"/>
              <a:gd name="T51" fmla="*/ 64 h 142"/>
              <a:gd name="T52" fmla="*/ 92 w 213"/>
              <a:gd name="T53" fmla="*/ 69 h 142"/>
              <a:gd name="T54" fmla="*/ 90 w 213"/>
              <a:gd name="T55" fmla="*/ 79 h 142"/>
              <a:gd name="T56" fmla="*/ 87 w 213"/>
              <a:gd name="T57" fmla="*/ 84 h 142"/>
              <a:gd name="T58" fmla="*/ 86 w 213"/>
              <a:gd name="T59" fmla="*/ 61 h 142"/>
              <a:gd name="T60" fmla="*/ 93 w 213"/>
              <a:gd name="T61" fmla="*/ 64 h 142"/>
              <a:gd name="T62" fmla="*/ 103 w 213"/>
              <a:gd name="T63" fmla="*/ 80 h 142"/>
              <a:gd name="T64" fmla="*/ 102 w 213"/>
              <a:gd name="T65" fmla="*/ 84 h 142"/>
              <a:gd name="T66" fmla="*/ 109 w 213"/>
              <a:gd name="T67" fmla="*/ 71 h 142"/>
              <a:gd name="T68" fmla="*/ 102 w 213"/>
              <a:gd name="T69" fmla="*/ 68 h 142"/>
              <a:gd name="T70" fmla="*/ 120 w 213"/>
              <a:gd name="T71" fmla="*/ 70 h 142"/>
              <a:gd name="T72" fmla="*/ 110 w 213"/>
              <a:gd name="T73" fmla="*/ 82 h 142"/>
              <a:gd name="T74" fmla="*/ 117 w 213"/>
              <a:gd name="T75" fmla="*/ 67 h 142"/>
              <a:gd name="T76" fmla="*/ 139 w 213"/>
              <a:gd name="T77" fmla="*/ 65 h 142"/>
              <a:gd name="T78" fmla="*/ 132 w 213"/>
              <a:gd name="T79" fmla="*/ 79 h 142"/>
              <a:gd name="T80" fmla="*/ 131 w 213"/>
              <a:gd name="T81" fmla="*/ 84 h 142"/>
              <a:gd name="T82" fmla="*/ 139 w 213"/>
              <a:gd name="T83" fmla="*/ 60 h 142"/>
              <a:gd name="T84" fmla="*/ 152 w 213"/>
              <a:gd name="T85" fmla="*/ 84 h 142"/>
              <a:gd name="T86" fmla="*/ 143 w 213"/>
              <a:gd name="T87" fmla="*/ 84 h 142"/>
              <a:gd name="T88" fmla="*/ 149 w 213"/>
              <a:gd name="T89" fmla="*/ 71 h 142"/>
              <a:gd name="T90" fmla="*/ 141 w 213"/>
              <a:gd name="T91" fmla="*/ 69 h 142"/>
              <a:gd name="T92" fmla="*/ 154 w 213"/>
              <a:gd name="T93" fmla="*/ 69 h 142"/>
              <a:gd name="T94" fmla="*/ 143 w 213"/>
              <a:gd name="T95" fmla="*/ 78 h 142"/>
              <a:gd name="T96" fmla="*/ 148 w 213"/>
              <a:gd name="T97" fmla="*/ 75 h 142"/>
              <a:gd name="T98" fmla="*/ 155 w 213"/>
              <a:gd name="T99" fmla="*/ 84 h 142"/>
              <a:gd name="T100" fmla="*/ 163 w 213"/>
              <a:gd name="T101" fmla="*/ 64 h 142"/>
              <a:gd name="T102" fmla="*/ 165 w 213"/>
              <a:gd name="T103" fmla="*/ 70 h 142"/>
              <a:gd name="T104" fmla="*/ 177 w 213"/>
              <a:gd name="T105" fmla="*/ 84 h 142"/>
              <a:gd name="T106" fmla="*/ 166 w 213"/>
              <a:gd name="T107" fmla="*/ 76 h 142"/>
              <a:gd name="T108" fmla="*/ 180 w 213"/>
              <a:gd name="T109" fmla="*/ 59 h 142"/>
              <a:gd name="T110" fmla="*/ 171 w 213"/>
              <a:gd name="T111" fmla="*/ 75 h 142"/>
              <a:gd name="T112" fmla="*/ 175 w 213"/>
              <a:gd name="T113" fmla="*/ 6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140" y="21"/>
                </a:moveTo>
                <a:cubicBezTo>
                  <a:pt x="129" y="21"/>
                  <a:pt x="119" y="25"/>
                  <a:pt x="110" y="31"/>
                </a:cubicBezTo>
                <a:cubicBezTo>
                  <a:pt x="118" y="38"/>
                  <a:pt x="123" y="47"/>
                  <a:pt x="126" y="58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48"/>
                  <a:pt x="114" y="40"/>
                  <a:pt x="107" y="34"/>
                </a:cubicBezTo>
                <a:cubicBezTo>
                  <a:pt x="100" y="40"/>
                  <a:pt x="95" y="48"/>
                  <a:pt x="92" y="58"/>
                </a:cubicBezTo>
                <a:cubicBezTo>
                  <a:pt x="87" y="58"/>
                  <a:pt x="87" y="58"/>
                  <a:pt x="87" y="58"/>
                </a:cubicBezTo>
                <a:cubicBezTo>
                  <a:pt x="90" y="47"/>
                  <a:pt x="96" y="38"/>
                  <a:pt x="103" y="31"/>
                </a:cubicBezTo>
                <a:cubicBezTo>
                  <a:pt x="95" y="25"/>
                  <a:pt x="84" y="21"/>
                  <a:pt x="73" y="21"/>
                </a:cubicBezTo>
                <a:cubicBezTo>
                  <a:pt x="45" y="21"/>
                  <a:pt x="23" y="44"/>
                  <a:pt x="23" y="71"/>
                </a:cubicBezTo>
                <a:cubicBezTo>
                  <a:pt x="23" y="99"/>
                  <a:pt x="45" y="122"/>
                  <a:pt x="73" y="122"/>
                </a:cubicBezTo>
                <a:cubicBezTo>
                  <a:pt x="84" y="122"/>
                  <a:pt x="95" y="118"/>
                  <a:pt x="103" y="112"/>
                </a:cubicBezTo>
                <a:cubicBezTo>
                  <a:pt x="96" y="105"/>
                  <a:pt x="91" y="97"/>
                  <a:pt x="88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5" y="95"/>
                  <a:pt x="100" y="103"/>
                  <a:pt x="107" y="109"/>
                </a:cubicBezTo>
                <a:cubicBezTo>
                  <a:pt x="113" y="103"/>
                  <a:pt x="118" y="95"/>
                  <a:pt x="121" y="87"/>
                </a:cubicBezTo>
                <a:cubicBezTo>
                  <a:pt x="125" y="87"/>
                  <a:pt x="125" y="87"/>
                  <a:pt x="125" y="87"/>
                </a:cubicBezTo>
                <a:cubicBezTo>
                  <a:pt x="123" y="97"/>
                  <a:pt x="117" y="105"/>
                  <a:pt x="110" y="112"/>
                </a:cubicBezTo>
                <a:cubicBezTo>
                  <a:pt x="119" y="118"/>
                  <a:pt x="129" y="122"/>
                  <a:pt x="140" y="122"/>
                </a:cubicBezTo>
                <a:cubicBezTo>
                  <a:pt x="168" y="122"/>
                  <a:pt x="191" y="99"/>
                  <a:pt x="191" y="71"/>
                </a:cubicBezTo>
                <a:cubicBezTo>
                  <a:pt x="191" y="44"/>
                  <a:pt x="168" y="21"/>
                  <a:pt x="140" y="21"/>
                </a:cubicBezTo>
                <a:close/>
                <a:moveTo>
                  <a:pt x="53" y="59"/>
                </a:moveTo>
                <a:cubicBezTo>
                  <a:pt x="49" y="84"/>
                  <a:pt x="49" y="84"/>
                  <a:pt x="49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6" y="65"/>
                  <a:pt x="46" y="65"/>
                  <a:pt x="46" y="65"/>
                </a:cubicBezTo>
                <a:cubicBezTo>
                  <a:pt x="40" y="84"/>
                  <a:pt x="40" y="84"/>
                  <a:pt x="40" y="84"/>
                </a:cubicBezTo>
                <a:cubicBezTo>
                  <a:pt x="36" y="84"/>
                  <a:pt x="36" y="84"/>
                  <a:pt x="36" y="84"/>
                </a:cubicBezTo>
                <a:cubicBezTo>
                  <a:pt x="36" y="65"/>
                  <a:pt x="36" y="65"/>
                  <a:pt x="36" y="65"/>
                </a:cubicBezTo>
                <a:cubicBezTo>
                  <a:pt x="33" y="84"/>
                  <a:pt x="33" y="84"/>
                  <a:pt x="33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32" y="59"/>
                  <a:pt x="32" y="59"/>
                  <a:pt x="32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40" y="74"/>
                  <a:pt x="40" y="74"/>
                  <a:pt x="40" y="74"/>
                </a:cubicBezTo>
                <a:cubicBezTo>
                  <a:pt x="45" y="59"/>
                  <a:pt x="45" y="59"/>
                  <a:pt x="45" y="59"/>
                </a:cubicBezTo>
                <a:lnTo>
                  <a:pt x="53" y="59"/>
                </a:lnTo>
                <a:close/>
                <a:moveTo>
                  <a:pt x="68" y="73"/>
                </a:moveTo>
                <a:cubicBezTo>
                  <a:pt x="67" y="76"/>
                  <a:pt x="66" y="82"/>
                  <a:pt x="66" y="84"/>
                </a:cubicBezTo>
                <a:cubicBezTo>
                  <a:pt x="66" y="84"/>
                  <a:pt x="65" y="84"/>
                  <a:pt x="62" y="84"/>
                </a:cubicBezTo>
                <a:cubicBezTo>
                  <a:pt x="62" y="82"/>
                  <a:pt x="62" y="82"/>
                  <a:pt x="62" y="82"/>
                </a:cubicBezTo>
                <a:cubicBezTo>
                  <a:pt x="61" y="83"/>
                  <a:pt x="59" y="84"/>
                  <a:pt x="56" y="84"/>
                </a:cubicBezTo>
                <a:cubicBezTo>
                  <a:pt x="54" y="84"/>
                  <a:pt x="52" y="82"/>
                  <a:pt x="52" y="79"/>
                </a:cubicBezTo>
                <a:cubicBezTo>
                  <a:pt x="52" y="74"/>
                  <a:pt x="55" y="71"/>
                  <a:pt x="61" y="71"/>
                </a:cubicBezTo>
                <a:cubicBezTo>
                  <a:pt x="61" y="71"/>
                  <a:pt x="62" y="71"/>
                  <a:pt x="63" y="71"/>
                </a:cubicBezTo>
                <a:cubicBezTo>
                  <a:pt x="63" y="71"/>
                  <a:pt x="63" y="70"/>
                  <a:pt x="63" y="70"/>
                </a:cubicBezTo>
                <a:cubicBezTo>
                  <a:pt x="63" y="69"/>
                  <a:pt x="62" y="68"/>
                  <a:pt x="60" y="68"/>
                </a:cubicBezTo>
                <a:cubicBezTo>
                  <a:pt x="57" y="68"/>
                  <a:pt x="55" y="69"/>
                  <a:pt x="54" y="69"/>
                </a:cubicBezTo>
                <a:cubicBezTo>
                  <a:pt x="54" y="69"/>
                  <a:pt x="54" y="69"/>
                  <a:pt x="55" y="65"/>
                </a:cubicBezTo>
                <a:cubicBezTo>
                  <a:pt x="58" y="64"/>
                  <a:pt x="59" y="64"/>
                  <a:pt x="61" y="64"/>
                </a:cubicBezTo>
                <a:cubicBezTo>
                  <a:pt x="66" y="64"/>
                  <a:pt x="68" y="66"/>
                  <a:pt x="68" y="69"/>
                </a:cubicBezTo>
                <a:cubicBezTo>
                  <a:pt x="68" y="70"/>
                  <a:pt x="68" y="72"/>
                  <a:pt x="68" y="73"/>
                </a:cubicBezTo>
                <a:close/>
                <a:moveTo>
                  <a:pt x="61" y="75"/>
                </a:moveTo>
                <a:cubicBezTo>
                  <a:pt x="58" y="75"/>
                  <a:pt x="57" y="76"/>
                  <a:pt x="57" y="78"/>
                </a:cubicBezTo>
                <a:cubicBezTo>
                  <a:pt x="57" y="79"/>
                  <a:pt x="57" y="80"/>
                  <a:pt x="59" y="80"/>
                </a:cubicBezTo>
                <a:cubicBezTo>
                  <a:pt x="61" y="80"/>
                  <a:pt x="62" y="78"/>
                  <a:pt x="62" y="75"/>
                </a:cubicBezTo>
                <a:cubicBezTo>
                  <a:pt x="62" y="75"/>
                  <a:pt x="62" y="75"/>
                  <a:pt x="61" y="75"/>
                </a:cubicBezTo>
                <a:close/>
                <a:moveTo>
                  <a:pt x="82" y="68"/>
                </a:moveTo>
                <a:cubicBezTo>
                  <a:pt x="80" y="68"/>
                  <a:pt x="79" y="68"/>
                  <a:pt x="78" y="68"/>
                </a:cubicBezTo>
                <a:cubicBezTo>
                  <a:pt x="76" y="68"/>
                  <a:pt x="75" y="69"/>
                  <a:pt x="75" y="70"/>
                </a:cubicBezTo>
                <a:cubicBezTo>
                  <a:pt x="75" y="71"/>
                  <a:pt x="76" y="71"/>
                  <a:pt x="78" y="72"/>
                </a:cubicBezTo>
                <a:cubicBezTo>
                  <a:pt x="80" y="73"/>
                  <a:pt x="81" y="75"/>
                  <a:pt x="81" y="77"/>
                </a:cubicBezTo>
                <a:cubicBezTo>
                  <a:pt x="81" y="82"/>
                  <a:pt x="79" y="84"/>
                  <a:pt x="73" y="84"/>
                </a:cubicBezTo>
                <a:cubicBezTo>
                  <a:pt x="70" y="84"/>
                  <a:pt x="69" y="84"/>
                  <a:pt x="68" y="83"/>
                </a:cubicBezTo>
                <a:cubicBezTo>
                  <a:pt x="68" y="83"/>
                  <a:pt x="68" y="83"/>
                  <a:pt x="69" y="79"/>
                </a:cubicBezTo>
                <a:cubicBezTo>
                  <a:pt x="70" y="79"/>
                  <a:pt x="72" y="80"/>
                  <a:pt x="73" y="80"/>
                </a:cubicBezTo>
                <a:cubicBezTo>
                  <a:pt x="75" y="80"/>
                  <a:pt x="76" y="79"/>
                  <a:pt x="76" y="78"/>
                </a:cubicBezTo>
                <a:cubicBezTo>
                  <a:pt x="76" y="77"/>
                  <a:pt x="76" y="77"/>
                  <a:pt x="74" y="76"/>
                </a:cubicBezTo>
                <a:cubicBezTo>
                  <a:pt x="71" y="74"/>
                  <a:pt x="70" y="73"/>
                  <a:pt x="70" y="70"/>
                </a:cubicBezTo>
                <a:cubicBezTo>
                  <a:pt x="70" y="67"/>
                  <a:pt x="72" y="64"/>
                  <a:pt x="78" y="64"/>
                </a:cubicBezTo>
                <a:cubicBezTo>
                  <a:pt x="79" y="64"/>
                  <a:pt x="81" y="64"/>
                  <a:pt x="82" y="64"/>
                </a:cubicBezTo>
                <a:lnTo>
                  <a:pt x="82" y="68"/>
                </a:lnTo>
                <a:close/>
                <a:moveTo>
                  <a:pt x="93" y="64"/>
                </a:moveTo>
                <a:cubicBezTo>
                  <a:pt x="92" y="69"/>
                  <a:pt x="92" y="69"/>
                  <a:pt x="92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89" y="72"/>
                  <a:pt x="88" y="77"/>
                  <a:pt x="88" y="78"/>
                </a:cubicBezTo>
                <a:cubicBezTo>
                  <a:pt x="88" y="79"/>
                  <a:pt x="89" y="79"/>
                  <a:pt x="90" y="79"/>
                </a:cubicBezTo>
                <a:cubicBezTo>
                  <a:pt x="91" y="79"/>
                  <a:pt x="91" y="79"/>
                  <a:pt x="92" y="79"/>
                </a:cubicBezTo>
                <a:cubicBezTo>
                  <a:pt x="91" y="83"/>
                  <a:pt x="91" y="83"/>
                  <a:pt x="91" y="83"/>
                </a:cubicBezTo>
                <a:cubicBezTo>
                  <a:pt x="89" y="84"/>
                  <a:pt x="88" y="84"/>
                  <a:pt x="87" y="84"/>
                </a:cubicBezTo>
                <a:cubicBezTo>
                  <a:pt x="84" y="84"/>
                  <a:pt x="83" y="83"/>
                  <a:pt x="83" y="80"/>
                </a:cubicBezTo>
                <a:cubicBezTo>
                  <a:pt x="83" y="79"/>
                  <a:pt x="83" y="77"/>
                  <a:pt x="84" y="74"/>
                </a:cubicBezTo>
                <a:cubicBezTo>
                  <a:pt x="84" y="74"/>
                  <a:pt x="84" y="73"/>
                  <a:pt x="86" y="61"/>
                </a:cubicBezTo>
                <a:cubicBezTo>
                  <a:pt x="91" y="61"/>
                  <a:pt x="91" y="61"/>
                  <a:pt x="91" y="61"/>
                </a:cubicBezTo>
                <a:cubicBezTo>
                  <a:pt x="91" y="64"/>
                  <a:pt x="91" y="64"/>
                  <a:pt x="91" y="64"/>
                </a:cubicBezTo>
                <a:lnTo>
                  <a:pt x="93" y="64"/>
                </a:lnTo>
                <a:close/>
                <a:moveTo>
                  <a:pt x="109" y="76"/>
                </a:moveTo>
                <a:cubicBezTo>
                  <a:pt x="98" y="76"/>
                  <a:pt x="98" y="76"/>
                  <a:pt x="98" y="76"/>
                </a:cubicBezTo>
                <a:cubicBezTo>
                  <a:pt x="98" y="78"/>
                  <a:pt x="100" y="80"/>
                  <a:pt x="103" y="80"/>
                </a:cubicBezTo>
                <a:cubicBezTo>
                  <a:pt x="105" y="80"/>
                  <a:pt x="106" y="79"/>
                  <a:pt x="108" y="78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6" y="84"/>
                  <a:pt x="104" y="84"/>
                  <a:pt x="102" y="84"/>
                </a:cubicBezTo>
                <a:cubicBezTo>
                  <a:pt x="96" y="84"/>
                  <a:pt x="93" y="81"/>
                  <a:pt x="93" y="75"/>
                </a:cubicBezTo>
                <a:cubicBezTo>
                  <a:pt x="93" y="68"/>
                  <a:pt x="97" y="64"/>
                  <a:pt x="102" y="64"/>
                </a:cubicBezTo>
                <a:cubicBezTo>
                  <a:pt x="107" y="64"/>
                  <a:pt x="109" y="66"/>
                  <a:pt x="109" y="71"/>
                </a:cubicBezTo>
                <a:cubicBezTo>
                  <a:pt x="109" y="72"/>
                  <a:pt x="109" y="74"/>
                  <a:pt x="109" y="76"/>
                </a:cubicBezTo>
                <a:close/>
                <a:moveTo>
                  <a:pt x="105" y="72"/>
                </a:moveTo>
                <a:cubicBezTo>
                  <a:pt x="105" y="71"/>
                  <a:pt x="105" y="68"/>
                  <a:pt x="102" y="68"/>
                </a:cubicBezTo>
                <a:cubicBezTo>
                  <a:pt x="100" y="68"/>
                  <a:pt x="99" y="69"/>
                  <a:pt x="99" y="72"/>
                </a:cubicBezTo>
                <a:lnTo>
                  <a:pt x="105" y="72"/>
                </a:lnTo>
                <a:close/>
                <a:moveTo>
                  <a:pt x="120" y="70"/>
                </a:moveTo>
                <a:cubicBezTo>
                  <a:pt x="117" y="69"/>
                  <a:pt x="117" y="72"/>
                  <a:pt x="115" y="84"/>
                </a:cubicBezTo>
                <a:cubicBezTo>
                  <a:pt x="110" y="84"/>
                  <a:pt x="110" y="84"/>
                  <a:pt x="110" y="84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1" y="76"/>
                  <a:pt x="112" y="70"/>
                  <a:pt x="113" y="64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18" y="65"/>
                  <a:pt x="117" y="66"/>
                  <a:pt x="117" y="67"/>
                </a:cubicBezTo>
                <a:cubicBezTo>
                  <a:pt x="119" y="65"/>
                  <a:pt x="120" y="63"/>
                  <a:pt x="122" y="64"/>
                </a:cubicBezTo>
                <a:cubicBezTo>
                  <a:pt x="122" y="65"/>
                  <a:pt x="121" y="67"/>
                  <a:pt x="120" y="70"/>
                </a:cubicBezTo>
                <a:close/>
                <a:moveTo>
                  <a:pt x="139" y="65"/>
                </a:moveTo>
                <a:cubicBezTo>
                  <a:pt x="137" y="64"/>
                  <a:pt x="135" y="64"/>
                  <a:pt x="134" y="64"/>
                </a:cubicBezTo>
                <a:cubicBezTo>
                  <a:pt x="130" y="64"/>
                  <a:pt x="127" y="68"/>
                  <a:pt x="127" y="73"/>
                </a:cubicBezTo>
                <a:cubicBezTo>
                  <a:pt x="127" y="77"/>
                  <a:pt x="129" y="79"/>
                  <a:pt x="132" y="79"/>
                </a:cubicBezTo>
                <a:cubicBezTo>
                  <a:pt x="134" y="79"/>
                  <a:pt x="135" y="79"/>
                  <a:pt x="137" y="78"/>
                </a:cubicBezTo>
                <a:cubicBezTo>
                  <a:pt x="136" y="83"/>
                  <a:pt x="136" y="83"/>
                  <a:pt x="136" y="83"/>
                </a:cubicBezTo>
                <a:cubicBezTo>
                  <a:pt x="134" y="84"/>
                  <a:pt x="133" y="84"/>
                  <a:pt x="131" y="84"/>
                </a:cubicBezTo>
                <a:cubicBezTo>
                  <a:pt x="126" y="84"/>
                  <a:pt x="122" y="80"/>
                  <a:pt x="122" y="74"/>
                </a:cubicBezTo>
                <a:cubicBezTo>
                  <a:pt x="122" y="65"/>
                  <a:pt x="127" y="59"/>
                  <a:pt x="134" y="59"/>
                </a:cubicBezTo>
                <a:cubicBezTo>
                  <a:pt x="136" y="59"/>
                  <a:pt x="139" y="60"/>
                  <a:pt x="139" y="60"/>
                </a:cubicBezTo>
                <a:lnTo>
                  <a:pt x="139" y="65"/>
                </a:lnTo>
                <a:close/>
                <a:moveTo>
                  <a:pt x="154" y="73"/>
                </a:moveTo>
                <a:cubicBezTo>
                  <a:pt x="154" y="76"/>
                  <a:pt x="153" y="82"/>
                  <a:pt x="152" y="84"/>
                </a:cubicBezTo>
                <a:cubicBezTo>
                  <a:pt x="152" y="84"/>
                  <a:pt x="152" y="84"/>
                  <a:pt x="148" y="84"/>
                </a:cubicBezTo>
                <a:cubicBezTo>
                  <a:pt x="148" y="82"/>
                  <a:pt x="148" y="82"/>
                  <a:pt x="148" y="82"/>
                </a:cubicBezTo>
                <a:cubicBezTo>
                  <a:pt x="147" y="83"/>
                  <a:pt x="145" y="84"/>
                  <a:pt x="143" y="84"/>
                </a:cubicBezTo>
                <a:cubicBezTo>
                  <a:pt x="140" y="84"/>
                  <a:pt x="138" y="82"/>
                  <a:pt x="138" y="79"/>
                </a:cubicBezTo>
                <a:cubicBezTo>
                  <a:pt x="138" y="74"/>
                  <a:pt x="141" y="71"/>
                  <a:pt x="147" y="71"/>
                </a:cubicBezTo>
                <a:cubicBezTo>
                  <a:pt x="148" y="71"/>
                  <a:pt x="149" y="71"/>
                  <a:pt x="149" y="71"/>
                </a:cubicBezTo>
                <a:cubicBezTo>
                  <a:pt x="150" y="71"/>
                  <a:pt x="150" y="70"/>
                  <a:pt x="150" y="70"/>
                </a:cubicBezTo>
                <a:cubicBezTo>
                  <a:pt x="150" y="69"/>
                  <a:pt x="149" y="68"/>
                  <a:pt x="146" y="68"/>
                </a:cubicBezTo>
                <a:cubicBezTo>
                  <a:pt x="144" y="68"/>
                  <a:pt x="142" y="69"/>
                  <a:pt x="141" y="69"/>
                </a:cubicBezTo>
                <a:cubicBezTo>
                  <a:pt x="141" y="69"/>
                  <a:pt x="141" y="69"/>
                  <a:pt x="141" y="65"/>
                </a:cubicBezTo>
                <a:cubicBezTo>
                  <a:pt x="144" y="64"/>
                  <a:pt x="146" y="64"/>
                  <a:pt x="148" y="64"/>
                </a:cubicBezTo>
                <a:cubicBezTo>
                  <a:pt x="152" y="64"/>
                  <a:pt x="154" y="66"/>
                  <a:pt x="154" y="69"/>
                </a:cubicBezTo>
                <a:cubicBezTo>
                  <a:pt x="154" y="70"/>
                  <a:pt x="154" y="72"/>
                  <a:pt x="154" y="73"/>
                </a:cubicBezTo>
                <a:close/>
                <a:moveTo>
                  <a:pt x="148" y="75"/>
                </a:moveTo>
                <a:cubicBezTo>
                  <a:pt x="145" y="75"/>
                  <a:pt x="143" y="76"/>
                  <a:pt x="143" y="78"/>
                </a:cubicBezTo>
                <a:cubicBezTo>
                  <a:pt x="143" y="79"/>
                  <a:pt x="144" y="80"/>
                  <a:pt x="145" y="80"/>
                </a:cubicBezTo>
                <a:cubicBezTo>
                  <a:pt x="147" y="80"/>
                  <a:pt x="149" y="78"/>
                  <a:pt x="149" y="75"/>
                </a:cubicBezTo>
                <a:cubicBezTo>
                  <a:pt x="148" y="75"/>
                  <a:pt x="148" y="75"/>
                  <a:pt x="148" y="75"/>
                </a:cubicBezTo>
                <a:close/>
                <a:moveTo>
                  <a:pt x="165" y="70"/>
                </a:moveTo>
                <a:cubicBezTo>
                  <a:pt x="163" y="69"/>
                  <a:pt x="162" y="72"/>
                  <a:pt x="160" y="84"/>
                </a:cubicBezTo>
                <a:cubicBezTo>
                  <a:pt x="155" y="84"/>
                  <a:pt x="155" y="84"/>
                  <a:pt x="155" y="84"/>
                </a:cubicBezTo>
                <a:cubicBezTo>
                  <a:pt x="155" y="82"/>
                  <a:pt x="155" y="82"/>
                  <a:pt x="155" y="82"/>
                </a:cubicBezTo>
                <a:cubicBezTo>
                  <a:pt x="156" y="76"/>
                  <a:pt x="157" y="70"/>
                  <a:pt x="158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3" y="66"/>
                  <a:pt x="162" y="67"/>
                </a:cubicBezTo>
                <a:cubicBezTo>
                  <a:pt x="164" y="65"/>
                  <a:pt x="165" y="63"/>
                  <a:pt x="167" y="64"/>
                </a:cubicBezTo>
                <a:cubicBezTo>
                  <a:pt x="167" y="65"/>
                  <a:pt x="166" y="67"/>
                  <a:pt x="165" y="70"/>
                </a:cubicBezTo>
                <a:close/>
                <a:moveTo>
                  <a:pt x="186" y="59"/>
                </a:moveTo>
                <a:cubicBezTo>
                  <a:pt x="182" y="84"/>
                  <a:pt x="182" y="84"/>
                  <a:pt x="182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77" y="82"/>
                  <a:pt x="177" y="82"/>
                  <a:pt x="177" y="82"/>
                </a:cubicBezTo>
                <a:cubicBezTo>
                  <a:pt x="176" y="83"/>
                  <a:pt x="174" y="84"/>
                  <a:pt x="172" y="84"/>
                </a:cubicBezTo>
                <a:cubicBezTo>
                  <a:pt x="168" y="84"/>
                  <a:pt x="166" y="81"/>
                  <a:pt x="166" y="76"/>
                </a:cubicBezTo>
                <a:cubicBezTo>
                  <a:pt x="166" y="69"/>
                  <a:pt x="170" y="64"/>
                  <a:pt x="174" y="64"/>
                </a:cubicBezTo>
                <a:cubicBezTo>
                  <a:pt x="176" y="64"/>
                  <a:pt x="178" y="65"/>
                  <a:pt x="179" y="66"/>
                </a:cubicBezTo>
                <a:cubicBezTo>
                  <a:pt x="180" y="59"/>
                  <a:pt x="180" y="59"/>
                  <a:pt x="180" y="59"/>
                </a:cubicBezTo>
                <a:lnTo>
                  <a:pt x="186" y="59"/>
                </a:lnTo>
                <a:close/>
                <a:moveTo>
                  <a:pt x="175" y="69"/>
                </a:moveTo>
                <a:cubicBezTo>
                  <a:pt x="173" y="69"/>
                  <a:pt x="171" y="71"/>
                  <a:pt x="171" y="75"/>
                </a:cubicBezTo>
                <a:cubicBezTo>
                  <a:pt x="171" y="78"/>
                  <a:pt x="172" y="79"/>
                  <a:pt x="174" y="79"/>
                </a:cubicBezTo>
                <a:cubicBezTo>
                  <a:pt x="176" y="79"/>
                  <a:pt x="178" y="76"/>
                  <a:pt x="178" y="72"/>
                </a:cubicBezTo>
                <a:cubicBezTo>
                  <a:pt x="178" y="70"/>
                  <a:pt x="177" y="69"/>
                  <a:pt x="175" y="6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7" name="Freeform 249"/>
          <p:cNvSpPr>
            <a:spLocks noEditPoints="1"/>
          </p:cNvSpPr>
          <p:nvPr/>
        </p:nvSpPr>
        <p:spPr bwMode="auto">
          <a:xfrm>
            <a:off x="2427056" y="3419256"/>
            <a:ext cx="246396" cy="165454"/>
          </a:xfrm>
          <a:custGeom>
            <a:avLst/>
            <a:gdLst>
              <a:gd name="T0" fmla="*/ 201 w 213"/>
              <a:gd name="T1" fmla="*/ 142 h 142"/>
              <a:gd name="T2" fmla="*/ 0 w 213"/>
              <a:gd name="T3" fmla="*/ 131 h 142"/>
              <a:gd name="T4" fmla="*/ 12 w 213"/>
              <a:gd name="T5" fmla="*/ 0 h 142"/>
              <a:gd name="T6" fmla="*/ 213 w 213"/>
              <a:gd name="T7" fmla="*/ 12 h 142"/>
              <a:gd name="T8" fmla="*/ 23 w 213"/>
              <a:gd name="T9" fmla="*/ 48 h 142"/>
              <a:gd name="T10" fmla="*/ 12 w 213"/>
              <a:gd name="T11" fmla="*/ 85 h 142"/>
              <a:gd name="T12" fmla="*/ 19 w 213"/>
              <a:gd name="T13" fmla="*/ 87 h 142"/>
              <a:gd name="T14" fmla="*/ 50 w 213"/>
              <a:gd name="T15" fmla="*/ 59 h 142"/>
              <a:gd name="T16" fmla="*/ 23 w 213"/>
              <a:gd name="T17" fmla="*/ 48 h 142"/>
              <a:gd name="T18" fmla="*/ 27 w 213"/>
              <a:gd name="T19" fmla="*/ 65 h 142"/>
              <a:gd name="T20" fmla="*/ 32 w 213"/>
              <a:gd name="T21" fmla="*/ 55 h 142"/>
              <a:gd name="T22" fmla="*/ 30 w 213"/>
              <a:gd name="T23" fmla="*/ 67 h 142"/>
              <a:gd name="T24" fmla="*/ 60 w 213"/>
              <a:gd name="T25" fmla="*/ 57 h 142"/>
              <a:gd name="T26" fmla="*/ 53 w 213"/>
              <a:gd name="T27" fmla="*/ 64 h 142"/>
              <a:gd name="T28" fmla="*/ 58 w 213"/>
              <a:gd name="T29" fmla="*/ 64 h 142"/>
              <a:gd name="T30" fmla="*/ 70 w 213"/>
              <a:gd name="T31" fmla="*/ 67 h 142"/>
              <a:gd name="T32" fmla="*/ 64 w 213"/>
              <a:gd name="T33" fmla="*/ 68 h 142"/>
              <a:gd name="T34" fmla="*/ 56 w 213"/>
              <a:gd name="T35" fmla="*/ 88 h 142"/>
              <a:gd name="T36" fmla="*/ 66 w 213"/>
              <a:gd name="T37" fmla="*/ 85 h 142"/>
              <a:gd name="T38" fmla="*/ 73 w 213"/>
              <a:gd name="T39" fmla="*/ 87 h 142"/>
              <a:gd name="T40" fmla="*/ 80 w 213"/>
              <a:gd name="T41" fmla="*/ 67 h 142"/>
              <a:gd name="T42" fmla="*/ 67 w 213"/>
              <a:gd name="T43" fmla="*/ 57 h 142"/>
              <a:gd name="T44" fmla="*/ 57 w 213"/>
              <a:gd name="T45" fmla="*/ 79 h 142"/>
              <a:gd name="T46" fmla="*/ 69 w 213"/>
              <a:gd name="T47" fmla="*/ 74 h 142"/>
              <a:gd name="T48" fmla="*/ 57 w 213"/>
              <a:gd name="T49" fmla="*/ 79 h 142"/>
              <a:gd name="T50" fmla="*/ 105 w 213"/>
              <a:gd name="T51" fmla="*/ 59 h 142"/>
              <a:gd name="T52" fmla="*/ 95 w 213"/>
              <a:gd name="T53" fmla="*/ 75 h 142"/>
              <a:gd name="T54" fmla="*/ 86 w 213"/>
              <a:gd name="T55" fmla="*/ 57 h 142"/>
              <a:gd name="T56" fmla="*/ 83 w 213"/>
              <a:gd name="T57" fmla="*/ 60 h 142"/>
              <a:gd name="T58" fmla="*/ 87 w 213"/>
              <a:gd name="T59" fmla="*/ 89 h 142"/>
              <a:gd name="T60" fmla="*/ 86 w 213"/>
              <a:gd name="T61" fmla="*/ 101 h 142"/>
              <a:gd name="T62" fmla="*/ 115 w 213"/>
              <a:gd name="T63" fmla="*/ 61 h 142"/>
              <a:gd name="T64" fmla="*/ 115 w 213"/>
              <a:gd name="T65" fmla="*/ 57 h 142"/>
              <a:gd name="T66" fmla="*/ 126 w 213"/>
              <a:gd name="T67" fmla="*/ 48 h 142"/>
              <a:gd name="T68" fmla="*/ 115 w 213"/>
              <a:gd name="T69" fmla="*/ 86 h 142"/>
              <a:gd name="T70" fmla="*/ 125 w 213"/>
              <a:gd name="T71" fmla="*/ 85 h 142"/>
              <a:gd name="T72" fmla="*/ 130 w 213"/>
              <a:gd name="T73" fmla="*/ 74 h 142"/>
              <a:gd name="T74" fmla="*/ 138 w 213"/>
              <a:gd name="T75" fmla="*/ 48 h 142"/>
              <a:gd name="T76" fmla="*/ 132 w 213"/>
              <a:gd name="T77" fmla="*/ 67 h 142"/>
              <a:gd name="T78" fmla="*/ 132 w 213"/>
              <a:gd name="T79" fmla="*/ 57 h 142"/>
              <a:gd name="T80" fmla="*/ 143 w 213"/>
              <a:gd name="T81" fmla="*/ 60 h 142"/>
              <a:gd name="T82" fmla="*/ 132 w 213"/>
              <a:gd name="T83" fmla="*/ 67 h 142"/>
              <a:gd name="T84" fmla="*/ 157 w 213"/>
              <a:gd name="T85" fmla="*/ 61 h 142"/>
              <a:gd name="T86" fmla="*/ 157 w 213"/>
              <a:gd name="T87" fmla="*/ 65 h 142"/>
              <a:gd name="T88" fmla="*/ 167 w 213"/>
              <a:gd name="T89" fmla="*/ 63 h 142"/>
              <a:gd name="T90" fmla="*/ 172 w 213"/>
              <a:gd name="T91" fmla="*/ 68 h 142"/>
              <a:gd name="T92" fmla="*/ 150 w 213"/>
              <a:gd name="T93" fmla="*/ 81 h 142"/>
              <a:gd name="T94" fmla="*/ 170 w 213"/>
              <a:gd name="T95" fmla="*/ 84 h 142"/>
              <a:gd name="T96" fmla="*/ 174 w 213"/>
              <a:gd name="T97" fmla="*/ 87 h 142"/>
              <a:gd name="T98" fmla="*/ 183 w 213"/>
              <a:gd name="T99" fmla="*/ 67 h 142"/>
              <a:gd name="T100" fmla="*/ 170 w 213"/>
              <a:gd name="T101" fmla="*/ 57 h 142"/>
              <a:gd name="T102" fmla="*/ 160 w 213"/>
              <a:gd name="T103" fmla="*/ 79 h 142"/>
              <a:gd name="T104" fmla="*/ 172 w 213"/>
              <a:gd name="T105" fmla="*/ 74 h 142"/>
              <a:gd name="T106" fmla="*/ 160 w 213"/>
              <a:gd name="T107" fmla="*/ 79 h 142"/>
              <a:gd name="T108" fmla="*/ 191 w 213"/>
              <a:gd name="T109" fmla="*/ 52 h 142"/>
              <a:gd name="T110" fmla="*/ 184 w 213"/>
              <a:gd name="T111" fmla="*/ 86 h 142"/>
              <a:gd name="T112" fmla="*/ 186 w 213"/>
              <a:gd name="T113" fmla="*/ 87 h 142"/>
              <a:gd name="T114" fmla="*/ 194 w 213"/>
              <a:gd name="T115" fmla="*/ 85 h 142"/>
              <a:gd name="T116" fmla="*/ 201 w 213"/>
              <a:gd name="T117" fmla="*/ 51 h 142"/>
              <a:gd name="T118" fmla="*/ 199 w 213"/>
              <a:gd name="T119" fmla="*/ 4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23" y="48"/>
                </a:moveTo>
                <a:cubicBezTo>
                  <a:pt x="21" y="48"/>
                  <a:pt x="21" y="49"/>
                  <a:pt x="20" y="50"/>
                </a:cubicBezTo>
                <a:cubicBezTo>
                  <a:pt x="20" y="51"/>
                  <a:pt x="12" y="84"/>
                  <a:pt x="12" y="85"/>
                </a:cubicBezTo>
                <a:cubicBezTo>
                  <a:pt x="12" y="86"/>
                  <a:pt x="13" y="87"/>
                  <a:pt x="14" y="87"/>
                </a:cubicBezTo>
                <a:cubicBezTo>
                  <a:pt x="19" y="87"/>
                  <a:pt x="19" y="87"/>
                  <a:pt x="19" y="87"/>
                </a:cubicBezTo>
                <a:cubicBezTo>
                  <a:pt x="25" y="87"/>
                  <a:pt x="21" y="74"/>
                  <a:pt x="27" y="74"/>
                </a:cubicBezTo>
                <a:cubicBezTo>
                  <a:pt x="37" y="74"/>
                  <a:pt x="50" y="72"/>
                  <a:pt x="50" y="59"/>
                </a:cubicBezTo>
                <a:cubicBezTo>
                  <a:pt x="50" y="49"/>
                  <a:pt x="42" y="48"/>
                  <a:pt x="35" y="48"/>
                </a:cubicBezTo>
                <a:lnTo>
                  <a:pt x="23" y="48"/>
                </a:lnTo>
                <a:close/>
                <a:moveTo>
                  <a:pt x="28" y="67"/>
                </a:moveTo>
                <a:cubicBezTo>
                  <a:pt x="28" y="67"/>
                  <a:pt x="27" y="66"/>
                  <a:pt x="27" y="65"/>
                </a:cubicBezTo>
                <a:cubicBezTo>
                  <a:pt x="27" y="63"/>
                  <a:pt x="28" y="59"/>
                  <a:pt x="28" y="57"/>
                </a:cubicBezTo>
                <a:cubicBezTo>
                  <a:pt x="29" y="55"/>
                  <a:pt x="31" y="55"/>
                  <a:pt x="32" y="55"/>
                </a:cubicBezTo>
                <a:cubicBezTo>
                  <a:pt x="36" y="55"/>
                  <a:pt x="40" y="56"/>
                  <a:pt x="40" y="60"/>
                </a:cubicBezTo>
                <a:cubicBezTo>
                  <a:pt x="40" y="65"/>
                  <a:pt x="35" y="67"/>
                  <a:pt x="30" y="67"/>
                </a:cubicBezTo>
                <a:lnTo>
                  <a:pt x="28" y="67"/>
                </a:lnTo>
                <a:close/>
                <a:moveTo>
                  <a:pt x="60" y="57"/>
                </a:moveTo>
                <a:cubicBezTo>
                  <a:pt x="57" y="58"/>
                  <a:pt x="55" y="58"/>
                  <a:pt x="54" y="61"/>
                </a:cubicBezTo>
                <a:cubicBezTo>
                  <a:pt x="54" y="62"/>
                  <a:pt x="53" y="63"/>
                  <a:pt x="53" y="64"/>
                </a:cubicBezTo>
                <a:cubicBezTo>
                  <a:pt x="53" y="65"/>
                  <a:pt x="54" y="65"/>
                  <a:pt x="54" y="65"/>
                </a:cubicBezTo>
                <a:cubicBezTo>
                  <a:pt x="55" y="65"/>
                  <a:pt x="57" y="64"/>
                  <a:pt x="58" y="64"/>
                </a:cubicBezTo>
                <a:cubicBezTo>
                  <a:pt x="60" y="64"/>
                  <a:pt x="62" y="63"/>
                  <a:pt x="63" y="63"/>
                </a:cubicBezTo>
                <a:cubicBezTo>
                  <a:pt x="66" y="63"/>
                  <a:pt x="70" y="63"/>
                  <a:pt x="70" y="67"/>
                </a:cubicBezTo>
                <a:cubicBezTo>
                  <a:pt x="70" y="67"/>
                  <a:pt x="70" y="68"/>
                  <a:pt x="69" y="68"/>
                </a:cubicBezTo>
                <a:cubicBezTo>
                  <a:pt x="68" y="68"/>
                  <a:pt x="66" y="68"/>
                  <a:pt x="64" y="68"/>
                </a:cubicBezTo>
                <a:cubicBezTo>
                  <a:pt x="56" y="69"/>
                  <a:pt x="47" y="71"/>
                  <a:pt x="47" y="81"/>
                </a:cubicBezTo>
                <a:cubicBezTo>
                  <a:pt x="47" y="85"/>
                  <a:pt x="51" y="88"/>
                  <a:pt x="56" y="88"/>
                </a:cubicBezTo>
                <a:cubicBezTo>
                  <a:pt x="60" y="88"/>
                  <a:pt x="63" y="86"/>
                  <a:pt x="66" y="84"/>
                </a:cubicBezTo>
                <a:cubicBezTo>
                  <a:pt x="66" y="85"/>
                  <a:pt x="66" y="85"/>
                  <a:pt x="66" y="85"/>
                </a:cubicBezTo>
                <a:cubicBezTo>
                  <a:pt x="66" y="86"/>
                  <a:pt x="67" y="87"/>
                  <a:pt x="68" y="87"/>
                </a:cubicBezTo>
                <a:cubicBezTo>
                  <a:pt x="73" y="87"/>
                  <a:pt x="73" y="87"/>
                  <a:pt x="73" y="87"/>
                </a:cubicBezTo>
                <a:cubicBezTo>
                  <a:pt x="74" y="87"/>
                  <a:pt x="75" y="86"/>
                  <a:pt x="75" y="85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6"/>
                  <a:pt x="80" y="65"/>
                  <a:pt x="80" y="64"/>
                </a:cubicBezTo>
                <a:cubicBezTo>
                  <a:pt x="80" y="57"/>
                  <a:pt x="72" y="57"/>
                  <a:pt x="67" y="57"/>
                </a:cubicBezTo>
                <a:cubicBezTo>
                  <a:pt x="64" y="57"/>
                  <a:pt x="62" y="57"/>
                  <a:pt x="60" y="57"/>
                </a:cubicBezTo>
                <a:close/>
                <a:moveTo>
                  <a:pt x="57" y="79"/>
                </a:moveTo>
                <a:cubicBezTo>
                  <a:pt x="57" y="74"/>
                  <a:pt x="65" y="73"/>
                  <a:pt x="69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8"/>
                  <a:pt x="67" y="82"/>
                  <a:pt x="61" y="82"/>
                </a:cubicBezTo>
                <a:cubicBezTo>
                  <a:pt x="60" y="82"/>
                  <a:pt x="57" y="82"/>
                  <a:pt x="57" y="79"/>
                </a:cubicBezTo>
                <a:close/>
                <a:moveTo>
                  <a:pt x="109" y="57"/>
                </a:moveTo>
                <a:cubicBezTo>
                  <a:pt x="107" y="57"/>
                  <a:pt x="106" y="58"/>
                  <a:pt x="105" y="59"/>
                </a:cubicBezTo>
                <a:cubicBezTo>
                  <a:pt x="104" y="61"/>
                  <a:pt x="96" y="75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0"/>
                  <a:pt x="94" y="64"/>
                  <a:pt x="93" y="60"/>
                </a:cubicBezTo>
                <a:cubicBezTo>
                  <a:pt x="92" y="57"/>
                  <a:pt x="88" y="57"/>
                  <a:pt x="86" y="57"/>
                </a:cubicBezTo>
                <a:cubicBezTo>
                  <a:pt x="85" y="57"/>
                  <a:pt x="83" y="57"/>
                  <a:pt x="83" y="59"/>
                </a:cubicBezTo>
                <a:cubicBezTo>
                  <a:pt x="83" y="60"/>
                  <a:pt x="83" y="60"/>
                  <a:pt x="83" y="60"/>
                </a:cubicBezTo>
                <a:cubicBezTo>
                  <a:pt x="83" y="69"/>
                  <a:pt x="86" y="78"/>
                  <a:pt x="87" y="87"/>
                </a:cubicBezTo>
                <a:cubicBezTo>
                  <a:pt x="87" y="87"/>
                  <a:pt x="87" y="88"/>
                  <a:pt x="87" y="89"/>
                </a:cubicBezTo>
                <a:cubicBezTo>
                  <a:pt x="87" y="92"/>
                  <a:pt x="82" y="97"/>
                  <a:pt x="82" y="100"/>
                </a:cubicBezTo>
                <a:cubicBezTo>
                  <a:pt x="82" y="101"/>
                  <a:pt x="85" y="101"/>
                  <a:pt x="86" y="101"/>
                </a:cubicBezTo>
                <a:cubicBezTo>
                  <a:pt x="88" y="101"/>
                  <a:pt x="91" y="101"/>
                  <a:pt x="93" y="99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116" y="60"/>
                  <a:pt x="116" y="59"/>
                  <a:pt x="116" y="58"/>
                </a:cubicBezTo>
                <a:cubicBezTo>
                  <a:pt x="116" y="58"/>
                  <a:pt x="116" y="57"/>
                  <a:pt x="115" y="57"/>
                </a:cubicBezTo>
                <a:lnTo>
                  <a:pt x="109" y="57"/>
                </a:lnTo>
                <a:close/>
                <a:moveTo>
                  <a:pt x="126" y="48"/>
                </a:moveTo>
                <a:cubicBezTo>
                  <a:pt x="124" y="48"/>
                  <a:pt x="124" y="49"/>
                  <a:pt x="123" y="50"/>
                </a:cubicBezTo>
                <a:cubicBezTo>
                  <a:pt x="122" y="52"/>
                  <a:pt x="115" y="84"/>
                  <a:pt x="115" y="86"/>
                </a:cubicBezTo>
                <a:cubicBezTo>
                  <a:pt x="115" y="87"/>
                  <a:pt x="118" y="87"/>
                  <a:pt x="119" y="87"/>
                </a:cubicBezTo>
                <a:cubicBezTo>
                  <a:pt x="121" y="87"/>
                  <a:pt x="125" y="88"/>
                  <a:pt x="125" y="85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5"/>
                  <a:pt x="129" y="74"/>
                  <a:pt x="130" y="74"/>
                </a:cubicBezTo>
                <a:cubicBezTo>
                  <a:pt x="140" y="74"/>
                  <a:pt x="154" y="72"/>
                  <a:pt x="154" y="59"/>
                </a:cubicBezTo>
                <a:cubicBezTo>
                  <a:pt x="154" y="50"/>
                  <a:pt x="145" y="48"/>
                  <a:pt x="138" y="48"/>
                </a:cubicBezTo>
                <a:lnTo>
                  <a:pt x="126" y="48"/>
                </a:lnTo>
                <a:close/>
                <a:moveTo>
                  <a:pt x="132" y="67"/>
                </a:moveTo>
                <a:cubicBezTo>
                  <a:pt x="131" y="67"/>
                  <a:pt x="130" y="66"/>
                  <a:pt x="130" y="65"/>
                </a:cubicBezTo>
                <a:cubicBezTo>
                  <a:pt x="130" y="63"/>
                  <a:pt x="131" y="59"/>
                  <a:pt x="132" y="57"/>
                </a:cubicBezTo>
                <a:cubicBezTo>
                  <a:pt x="132" y="55"/>
                  <a:pt x="134" y="55"/>
                  <a:pt x="136" y="55"/>
                </a:cubicBezTo>
                <a:cubicBezTo>
                  <a:pt x="139" y="55"/>
                  <a:pt x="143" y="56"/>
                  <a:pt x="143" y="60"/>
                </a:cubicBezTo>
                <a:cubicBezTo>
                  <a:pt x="143" y="65"/>
                  <a:pt x="138" y="67"/>
                  <a:pt x="133" y="67"/>
                </a:cubicBezTo>
                <a:lnTo>
                  <a:pt x="132" y="67"/>
                </a:lnTo>
                <a:close/>
                <a:moveTo>
                  <a:pt x="163" y="57"/>
                </a:moveTo>
                <a:cubicBezTo>
                  <a:pt x="160" y="58"/>
                  <a:pt x="158" y="58"/>
                  <a:pt x="157" y="61"/>
                </a:cubicBezTo>
                <a:cubicBezTo>
                  <a:pt x="157" y="62"/>
                  <a:pt x="157" y="63"/>
                  <a:pt x="157" y="64"/>
                </a:cubicBezTo>
                <a:cubicBezTo>
                  <a:pt x="157" y="65"/>
                  <a:pt x="157" y="65"/>
                  <a:pt x="157" y="65"/>
                </a:cubicBezTo>
                <a:cubicBezTo>
                  <a:pt x="158" y="65"/>
                  <a:pt x="160" y="64"/>
                  <a:pt x="161" y="64"/>
                </a:cubicBezTo>
                <a:cubicBezTo>
                  <a:pt x="163" y="64"/>
                  <a:pt x="165" y="63"/>
                  <a:pt x="167" y="63"/>
                </a:cubicBezTo>
                <a:cubicBezTo>
                  <a:pt x="169" y="63"/>
                  <a:pt x="173" y="63"/>
                  <a:pt x="173" y="67"/>
                </a:cubicBezTo>
                <a:cubicBezTo>
                  <a:pt x="173" y="67"/>
                  <a:pt x="173" y="68"/>
                  <a:pt x="172" y="68"/>
                </a:cubicBezTo>
                <a:cubicBezTo>
                  <a:pt x="171" y="68"/>
                  <a:pt x="169" y="68"/>
                  <a:pt x="167" y="69"/>
                </a:cubicBezTo>
                <a:cubicBezTo>
                  <a:pt x="160" y="69"/>
                  <a:pt x="150" y="71"/>
                  <a:pt x="150" y="81"/>
                </a:cubicBezTo>
                <a:cubicBezTo>
                  <a:pt x="150" y="85"/>
                  <a:pt x="154" y="88"/>
                  <a:pt x="159" y="88"/>
                </a:cubicBezTo>
                <a:cubicBezTo>
                  <a:pt x="163" y="88"/>
                  <a:pt x="166" y="87"/>
                  <a:pt x="170" y="84"/>
                </a:cubicBezTo>
                <a:cubicBezTo>
                  <a:pt x="169" y="85"/>
                  <a:pt x="169" y="85"/>
                  <a:pt x="169" y="86"/>
                </a:cubicBezTo>
                <a:cubicBezTo>
                  <a:pt x="169" y="88"/>
                  <a:pt x="173" y="87"/>
                  <a:pt x="174" y="87"/>
                </a:cubicBezTo>
                <a:cubicBezTo>
                  <a:pt x="176" y="87"/>
                  <a:pt x="178" y="87"/>
                  <a:pt x="179" y="85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83" y="66"/>
                  <a:pt x="183" y="65"/>
                  <a:pt x="183" y="64"/>
                </a:cubicBezTo>
                <a:cubicBezTo>
                  <a:pt x="183" y="57"/>
                  <a:pt x="175" y="57"/>
                  <a:pt x="170" y="57"/>
                </a:cubicBezTo>
                <a:cubicBezTo>
                  <a:pt x="167" y="57"/>
                  <a:pt x="165" y="57"/>
                  <a:pt x="163" y="57"/>
                </a:cubicBezTo>
                <a:close/>
                <a:moveTo>
                  <a:pt x="160" y="79"/>
                </a:moveTo>
                <a:cubicBezTo>
                  <a:pt x="160" y="74"/>
                  <a:pt x="168" y="73"/>
                  <a:pt x="172" y="73"/>
                </a:cubicBezTo>
                <a:cubicBezTo>
                  <a:pt x="172" y="74"/>
                  <a:pt x="172" y="74"/>
                  <a:pt x="172" y="74"/>
                </a:cubicBezTo>
                <a:cubicBezTo>
                  <a:pt x="172" y="78"/>
                  <a:pt x="170" y="82"/>
                  <a:pt x="165" y="82"/>
                </a:cubicBezTo>
                <a:cubicBezTo>
                  <a:pt x="163" y="82"/>
                  <a:pt x="160" y="82"/>
                  <a:pt x="160" y="79"/>
                </a:cubicBezTo>
                <a:close/>
                <a:moveTo>
                  <a:pt x="194" y="48"/>
                </a:moveTo>
                <a:cubicBezTo>
                  <a:pt x="192" y="48"/>
                  <a:pt x="192" y="50"/>
                  <a:pt x="191" y="52"/>
                </a:cubicBezTo>
                <a:cubicBezTo>
                  <a:pt x="189" y="63"/>
                  <a:pt x="187" y="74"/>
                  <a:pt x="184" y="85"/>
                </a:cubicBezTo>
                <a:cubicBezTo>
                  <a:pt x="184" y="86"/>
                  <a:pt x="184" y="86"/>
                  <a:pt x="184" y="86"/>
                </a:cubicBezTo>
                <a:cubicBezTo>
                  <a:pt x="184" y="86"/>
                  <a:pt x="185" y="87"/>
                  <a:pt x="185" y="87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91" y="87"/>
                  <a:pt x="191" y="87"/>
                  <a:pt x="191" y="87"/>
                </a:cubicBezTo>
                <a:cubicBezTo>
                  <a:pt x="192" y="87"/>
                  <a:pt x="193" y="86"/>
                  <a:pt x="194" y="85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49"/>
                  <a:pt x="200" y="48"/>
                  <a:pt x="199" y="48"/>
                </a:cubicBezTo>
                <a:lnTo>
                  <a:pt x="194" y="4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8" name="Freeform 250"/>
          <p:cNvSpPr>
            <a:spLocks noEditPoints="1"/>
          </p:cNvSpPr>
          <p:nvPr/>
        </p:nvSpPr>
        <p:spPr bwMode="auto">
          <a:xfrm>
            <a:off x="2717492" y="3419256"/>
            <a:ext cx="247586" cy="165454"/>
          </a:xfrm>
          <a:custGeom>
            <a:avLst/>
            <a:gdLst>
              <a:gd name="T0" fmla="*/ 201 w 213"/>
              <a:gd name="T1" fmla="*/ 142 h 142"/>
              <a:gd name="T2" fmla="*/ 0 w 213"/>
              <a:gd name="T3" fmla="*/ 131 h 142"/>
              <a:gd name="T4" fmla="*/ 12 w 213"/>
              <a:gd name="T5" fmla="*/ 0 h 142"/>
              <a:gd name="T6" fmla="*/ 213 w 213"/>
              <a:gd name="T7" fmla="*/ 12 h 142"/>
              <a:gd name="T8" fmla="*/ 32 w 213"/>
              <a:gd name="T9" fmla="*/ 67 h 142"/>
              <a:gd name="T10" fmla="*/ 29 w 213"/>
              <a:gd name="T11" fmla="*/ 61 h 142"/>
              <a:gd name="T12" fmla="*/ 42 w 213"/>
              <a:gd name="T13" fmla="*/ 53 h 142"/>
              <a:gd name="T14" fmla="*/ 17 w 213"/>
              <a:gd name="T15" fmla="*/ 54 h 142"/>
              <a:gd name="T16" fmla="*/ 25 w 213"/>
              <a:gd name="T17" fmla="*/ 77 h 142"/>
              <a:gd name="T18" fmla="*/ 27 w 213"/>
              <a:gd name="T19" fmla="*/ 85 h 142"/>
              <a:gd name="T20" fmla="*/ 12 w 213"/>
              <a:gd name="T21" fmla="*/ 92 h 142"/>
              <a:gd name="T22" fmla="*/ 39 w 213"/>
              <a:gd name="T23" fmla="*/ 92 h 142"/>
              <a:gd name="T24" fmla="*/ 32 w 213"/>
              <a:gd name="T25" fmla="*/ 67 h 142"/>
              <a:gd name="T26" fmla="*/ 64 w 213"/>
              <a:gd name="T27" fmla="*/ 51 h 142"/>
              <a:gd name="T28" fmla="*/ 52 w 213"/>
              <a:gd name="T29" fmla="*/ 41 h 142"/>
              <a:gd name="T30" fmla="*/ 46 w 213"/>
              <a:gd name="T31" fmla="*/ 52 h 142"/>
              <a:gd name="T32" fmla="*/ 50 w 213"/>
              <a:gd name="T33" fmla="*/ 61 h 142"/>
              <a:gd name="T34" fmla="*/ 55 w 213"/>
              <a:gd name="T35" fmla="*/ 93 h 142"/>
              <a:gd name="T36" fmla="*/ 72 w 213"/>
              <a:gd name="T37" fmla="*/ 94 h 142"/>
              <a:gd name="T38" fmla="*/ 68 w 213"/>
              <a:gd name="T39" fmla="*/ 84 h 142"/>
              <a:gd name="T40" fmla="*/ 64 w 213"/>
              <a:gd name="T41" fmla="*/ 61 h 142"/>
              <a:gd name="T42" fmla="*/ 73 w 213"/>
              <a:gd name="T43" fmla="*/ 51 h 142"/>
              <a:gd name="T44" fmla="*/ 98 w 213"/>
              <a:gd name="T45" fmla="*/ 51 h 142"/>
              <a:gd name="T46" fmla="*/ 89 w 213"/>
              <a:gd name="T47" fmla="*/ 51 h 142"/>
              <a:gd name="T48" fmla="*/ 77 w 213"/>
              <a:gd name="T49" fmla="*/ 95 h 142"/>
              <a:gd name="T50" fmla="*/ 90 w 213"/>
              <a:gd name="T51" fmla="*/ 66 h 142"/>
              <a:gd name="T52" fmla="*/ 100 w 213"/>
              <a:gd name="T53" fmla="*/ 64 h 142"/>
              <a:gd name="T54" fmla="*/ 111 w 213"/>
              <a:gd name="T55" fmla="*/ 32 h 142"/>
              <a:gd name="T56" fmla="*/ 111 w 213"/>
              <a:gd name="T57" fmla="*/ 47 h 142"/>
              <a:gd name="T58" fmla="*/ 111 w 213"/>
              <a:gd name="T59" fmla="*/ 32 h 142"/>
              <a:gd name="T60" fmla="*/ 118 w 213"/>
              <a:gd name="T61" fmla="*/ 51 h 142"/>
              <a:gd name="T62" fmla="*/ 104 w 213"/>
              <a:gd name="T63" fmla="*/ 95 h 142"/>
              <a:gd name="T64" fmla="*/ 157 w 213"/>
              <a:gd name="T65" fmla="*/ 55 h 142"/>
              <a:gd name="T66" fmla="*/ 136 w 213"/>
              <a:gd name="T67" fmla="*/ 55 h 142"/>
              <a:gd name="T68" fmla="*/ 123 w 213"/>
              <a:gd name="T69" fmla="*/ 51 h 142"/>
              <a:gd name="T70" fmla="*/ 137 w 213"/>
              <a:gd name="T71" fmla="*/ 108 h 142"/>
              <a:gd name="T72" fmla="*/ 143 w 213"/>
              <a:gd name="T73" fmla="*/ 95 h 142"/>
              <a:gd name="T74" fmla="*/ 161 w 213"/>
              <a:gd name="T75" fmla="*/ 72 h 142"/>
              <a:gd name="T76" fmla="*/ 146 w 213"/>
              <a:gd name="T77" fmla="*/ 82 h 142"/>
              <a:gd name="T78" fmla="*/ 137 w 213"/>
              <a:gd name="T79" fmla="*/ 84 h 142"/>
              <a:gd name="T80" fmla="*/ 142 w 213"/>
              <a:gd name="T81" fmla="*/ 61 h 142"/>
              <a:gd name="T82" fmla="*/ 146 w 213"/>
              <a:gd name="T83" fmla="*/ 82 h 142"/>
              <a:gd name="T84" fmla="*/ 183 w 213"/>
              <a:gd name="T85" fmla="*/ 50 h 142"/>
              <a:gd name="T86" fmla="*/ 170 w 213"/>
              <a:gd name="T87" fmla="*/ 90 h 142"/>
              <a:gd name="T88" fmla="*/ 200 w 213"/>
              <a:gd name="T89" fmla="*/ 92 h 142"/>
              <a:gd name="T90" fmla="*/ 186 w 213"/>
              <a:gd name="T91" fmla="*/ 85 h 142"/>
              <a:gd name="T92" fmla="*/ 178 w 213"/>
              <a:gd name="T93" fmla="*/ 77 h 142"/>
              <a:gd name="T94" fmla="*/ 201 w 213"/>
              <a:gd name="T95" fmla="*/ 72 h 142"/>
              <a:gd name="T96" fmla="*/ 178 w 213"/>
              <a:gd name="T97" fmla="*/ 69 h 142"/>
              <a:gd name="T98" fmla="*/ 188 w 213"/>
              <a:gd name="T99" fmla="*/ 6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8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8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32" y="67"/>
                </a:moveTo>
                <a:cubicBezTo>
                  <a:pt x="28" y="66"/>
                  <a:pt x="25" y="65"/>
                  <a:pt x="25" y="63"/>
                </a:cubicBezTo>
                <a:cubicBezTo>
                  <a:pt x="25" y="61"/>
                  <a:pt x="27" y="61"/>
                  <a:pt x="29" y="61"/>
                </a:cubicBezTo>
                <a:cubicBezTo>
                  <a:pt x="33" y="61"/>
                  <a:pt x="37" y="62"/>
                  <a:pt x="40" y="64"/>
                </a:cubicBezTo>
                <a:cubicBezTo>
                  <a:pt x="42" y="53"/>
                  <a:pt x="42" y="53"/>
                  <a:pt x="42" y="53"/>
                </a:cubicBezTo>
                <a:cubicBezTo>
                  <a:pt x="40" y="52"/>
                  <a:pt x="35" y="50"/>
                  <a:pt x="28" y="50"/>
                </a:cubicBezTo>
                <a:cubicBezTo>
                  <a:pt x="23" y="50"/>
                  <a:pt x="20" y="51"/>
                  <a:pt x="17" y="54"/>
                </a:cubicBezTo>
                <a:cubicBezTo>
                  <a:pt x="14" y="56"/>
                  <a:pt x="12" y="60"/>
                  <a:pt x="12" y="64"/>
                </a:cubicBezTo>
                <a:cubicBezTo>
                  <a:pt x="12" y="71"/>
                  <a:pt x="17" y="75"/>
                  <a:pt x="25" y="77"/>
                </a:cubicBezTo>
                <a:cubicBezTo>
                  <a:pt x="29" y="79"/>
                  <a:pt x="31" y="80"/>
                  <a:pt x="31" y="82"/>
                </a:cubicBezTo>
                <a:cubicBezTo>
                  <a:pt x="31" y="84"/>
                  <a:pt x="29" y="85"/>
                  <a:pt x="27" y="85"/>
                </a:cubicBezTo>
                <a:cubicBezTo>
                  <a:pt x="23" y="85"/>
                  <a:pt x="17" y="83"/>
                  <a:pt x="13" y="81"/>
                </a:cubicBezTo>
                <a:cubicBezTo>
                  <a:pt x="12" y="92"/>
                  <a:pt x="12" y="92"/>
                  <a:pt x="12" y="92"/>
                </a:cubicBezTo>
                <a:cubicBezTo>
                  <a:pt x="15" y="94"/>
                  <a:pt x="21" y="95"/>
                  <a:pt x="27" y="95"/>
                </a:cubicBezTo>
                <a:cubicBezTo>
                  <a:pt x="32" y="95"/>
                  <a:pt x="36" y="94"/>
                  <a:pt x="39" y="92"/>
                </a:cubicBezTo>
                <a:cubicBezTo>
                  <a:pt x="42" y="90"/>
                  <a:pt x="44" y="86"/>
                  <a:pt x="44" y="81"/>
                </a:cubicBezTo>
                <a:cubicBezTo>
                  <a:pt x="44" y="73"/>
                  <a:pt x="39" y="70"/>
                  <a:pt x="32" y="67"/>
                </a:cubicBezTo>
                <a:close/>
                <a:moveTo>
                  <a:pt x="73" y="51"/>
                </a:moveTo>
                <a:cubicBezTo>
                  <a:pt x="64" y="51"/>
                  <a:pt x="64" y="51"/>
                  <a:pt x="64" y="51"/>
                </a:cubicBezTo>
                <a:cubicBezTo>
                  <a:pt x="64" y="39"/>
                  <a:pt x="64" y="39"/>
                  <a:pt x="64" y="39"/>
                </a:cubicBezTo>
                <a:cubicBezTo>
                  <a:pt x="52" y="41"/>
                  <a:pt x="52" y="41"/>
                  <a:pt x="52" y="41"/>
                </a:cubicBezTo>
                <a:cubicBezTo>
                  <a:pt x="51" y="51"/>
                  <a:pt x="51" y="51"/>
                  <a:pt x="51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61"/>
                  <a:pt x="45" y="61"/>
                  <a:pt x="45" y="61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7"/>
                  <a:pt x="52" y="90"/>
                  <a:pt x="55" y="93"/>
                </a:cubicBezTo>
                <a:cubicBezTo>
                  <a:pt x="57" y="95"/>
                  <a:pt x="60" y="95"/>
                  <a:pt x="65" y="95"/>
                </a:cubicBezTo>
                <a:cubicBezTo>
                  <a:pt x="68" y="95"/>
                  <a:pt x="70" y="95"/>
                  <a:pt x="72" y="94"/>
                </a:cubicBezTo>
                <a:cubicBezTo>
                  <a:pt x="72" y="84"/>
                  <a:pt x="72" y="84"/>
                  <a:pt x="72" y="84"/>
                </a:cubicBezTo>
                <a:cubicBezTo>
                  <a:pt x="71" y="84"/>
                  <a:pt x="69" y="84"/>
                  <a:pt x="68" y="84"/>
                </a:cubicBezTo>
                <a:cubicBezTo>
                  <a:pt x="65" y="84"/>
                  <a:pt x="64" y="83"/>
                  <a:pt x="64" y="80"/>
                </a:cubicBezTo>
                <a:cubicBezTo>
                  <a:pt x="64" y="61"/>
                  <a:pt x="64" y="61"/>
                  <a:pt x="64" y="61"/>
                </a:cubicBezTo>
                <a:cubicBezTo>
                  <a:pt x="71" y="61"/>
                  <a:pt x="71" y="61"/>
                  <a:pt x="71" y="61"/>
                </a:cubicBezTo>
                <a:lnTo>
                  <a:pt x="73" y="51"/>
                </a:lnTo>
                <a:close/>
                <a:moveTo>
                  <a:pt x="100" y="51"/>
                </a:moveTo>
                <a:cubicBezTo>
                  <a:pt x="100" y="51"/>
                  <a:pt x="99" y="51"/>
                  <a:pt x="98" y="51"/>
                </a:cubicBezTo>
                <a:cubicBezTo>
                  <a:pt x="94" y="51"/>
                  <a:pt x="91" y="53"/>
                  <a:pt x="90" y="56"/>
                </a:cubicBezTo>
                <a:cubicBezTo>
                  <a:pt x="89" y="51"/>
                  <a:pt x="89" y="51"/>
                  <a:pt x="89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95"/>
                  <a:pt x="77" y="95"/>
                  <a:pt x="77" y="95"/>
                </a:cubicBezTo>
                <a:cubicBezTo>
                  <a:pt x="90" y="95"/>
                  <a:pt x="90" y="95"/>
                  <a:pt x="90" y="95"/>
                </a:cubicBezTo>
                <a:cubicBezTo>
                  <a:pt x="90" y="66"/>
                  <a:pt x="90" y="66"/>
                  <a:pt x="90" y="66"/>
                </a:cubicBezTo>
                <a:cubicBezTo>
                  <a:pt x="92" y="64"/>
                  <a:pt x="95" y="63"/>
                  <a:pt x="98" y="63"/>
                </a:cubicBezTo>
                <a:cubicBezTo>
                  <a:pt x="99" y="63"/>
                  <a:pt x="100" y="63"/>
                  <a:pt x="100" y="64"/>
                </a:cubicBezTo>
                <a:lnTo>
                  <a:pt x="100" y="51"/>
                </a:lnTo>
                <a:close/>
                <a:moveTo>
                  <a:pt x="111" y="32"/>
                </a:moveTo>
                <a:cubicBezTo>
                  <a:pt x="107" y="32"/>
                  <a:pt x="103" y="35"/>
                  <a:pt x="103" y="39"/>
                </a:cubicBezTo>
                <a:cubicBezTo>
                  <a:pt x="103" y="44"/>
                  <a:pt x="107" y="47"/>
                  <a:pt x="111" y="47"/>
                </a:cubicBezTo>
                <a:cubicBezTo>
                  <a:pt x="115" y="47"/>
                  <a:pt x="118" y="44"/>
                  <a:pt x="118" y="39"/>
                </a:cubicBezTo>
                <a:cubicBezTo>
                  <a:pt x="118" y="35"/>
                  <a:pt x="115" y="32"/>
                  <a:pt x="111" y="32"/>
                </a:cubicBezTo>
                <a:close/>
                <a:moveTo>
                  <a:pt x="118" y="95"/>
                </a:moveTo>
                <a:cubicBezTo>
                  <a:pt x="118" y="51"/>
                  <a:pt x="118" y="51"/>
                  <a:pt x="118" y="51"/>
                </a:cubicBezTo>
                <a:cubicBezTo>
                  <a:pt x="104" y="51"/>
                  <a:pt x="104" y="51"/>
                  <a:pt x="104" y="51"/>
                </a:cubicBezTo>
                <a:cubicBezTo>
                  <a:pt x="104" y="95"/>
                  <a:pt x="104" y="95"/>
                  <a:pt x="104" y="95"/>
                </a:cubicBezTo>
                <a:lnTo>
                  <a:pt x="118" y="95"/>
                </a:lnTo>
                <a:close/>
                <a:moveTo>
                  <a:pt x="157" y="55"/>
                </a:moveTo>
                <a:cubicBezTo>
                  <a:pt x="155" y="52"/>
                  <a:pt x="151" y="50"/>
                  <a:pt x="147" y="50"/>
                </a:cubicBezTo>
                <a:cubicBezTo>
                  <a:pt x="143" y="50"/>
                  <a:pt x="139" y="52"/>
                  <a:pt x="136" y="55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23" y="111"/>
                  <a:pt x="123" y="111"/>
                  <a:pt x="123" y="111"/>
                </a:cubicBezTo>
                <a:cubicBezTo>
                  <a:pt x="137" y="108"/>
                  <a:pt x="137" y="108"/>
                  <a:pt x="137" y="108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9" y="95"/>
                  <a:pt x="141" y="95"/>
                  <a:pt x="143" y="95"/>
                </a:cubicBezTo>
                <a:cubicBezTo>
                  <a:pt x="147" y="95"/>
                  <a:pt x="152" y="95"/>
                  <a:pt x="156" y="90"/>
                </a:cubicBezTo>
                <a:cubicBezTo>
                  <a:pt x="159" y="86"/>
                  <a:pt x="161" y="80"/>
                  <a:pt x="161" y="72"/>
                </a:cubicBezTo>
                <a:cubicBezTo>
                  <a:pt x="161" y="64"/>
                  <a:pt x="160" y="59"/>
                  <a:pt x="157" y="55"/>
                </a:cubicBezTo>
                <a:close/>
                <a:moveTo>
                  <a:pt x="146" y="82"/>
                </a:moveTo>
                <a:cubicBezTo>
                  <a:pt x="145" y="84"/>
                  <a:pt x="143" y="85"/>
                  <a:pt x="141" y="85"/>
                </a:cubicBezTo>
                <a:cubicBezTo>
                  <a:pt x="139" y="85"/>
                  <a:pt x="138" y="85"/>
                  <a:pt x="137" y="84"/>
                </a:cubicBezTo>
                <a:cubicBezTo>
                  <a:pt x="137" y="64"/>
                  <a:pt x="137" y="64"/>
                  <a:pt x="137" y="64"/>
                </a:cubicBezTo>
                <a:cubicBezTo>
                  <a:pt x="139" y="61"/>
                  <a:pt x="142" y="61"/>
                  <a:pt x="142" y="61"/>
                </a:cubicBezTo>
                <a:cubicBezTo>
                  <a:pt x="146" y="61"/>
                  <a:pt x="148" y="65"/>
                  <a:pt x="148" y="72"/>
                </a:cubicBezTo>
                <a:cubicBezTo>
                  <a:pt x="148" y="76"/>
                  <a:pt x="147" y="80"/>
                  <a:pt x="146" y="82"/>
                </a:cubicBezTo>
                <a:close/>
                <a:moveTo>
                  <a:pt x="197" y="56"/>
                </a:moveTo>
                <a:cubicBezTo>
                  <a:pt x="194" y="52"/>
                  <a:pt x="189" y="50"/>
                  <a:pt x="183" y="50"/>
                </a:cubicBezTo>
                <a:cubicBezTo>
                  <a:pt x="171" y="50"/>
                  <a:pt x="164" y="59"/>
                  <a:pt x="164" y="73"/>
                </a:cubicBezTo>
                <a:cubicBezTo>
                  <a:pt x="164" y="81"/>
                  <a:pt x="166" y="87"/>
                  <a:pt x="170" y="90"/>
                </a:cubicBezTo>
                <a:cubicBezTo>
                  <a:pt x="173" y="94"/>
                  <a:pt x="178" y="95"/>
                  <a:pt x="185" y="95"/>
                </a:cubicBezTo>
                <a:cubicBezTo>
                  <a:pt x="191" y="95"/>
                  <a:pt x="196" y="94"/>
                  <a:pt x="200" y="92"/>
                </a:cubicBezTo>
                <a:cubicBezTo>
                  <a:pt x="198" y="82"/>
                  <a:pt x="198" y="82"/>
                  <a:pt x="198" y="82"/>
                </a:cubicBezTo>
                <a:cubicBezTo>
                  <a:pt x="195" y="84"/>
                  <a:pt x="191" y="85"/>
                  <a:pt x="186" y="85"/>
                </a:cubicBezTo>
                <a:cubicBezTo>
                  <a:pt x="184" y="85"/>
                  <a:pt x="182" y="85"/>
                  <a:pt x="181" y="83"/>
                </a:cubicBezTo>
                <a:cubicBezTo>
                  <a:pt x="179" y="82"/>
                  <a:pt x="178" y="80"/>
                  <a:pt x="178" y="77"/>
                </a:cubicBezTo>
                <a:cubicBezTo>
                  <a:pt x="201" y="77"/>
                  <a:pt x="201" y="77"/>
                  <a:pt x="201" y="77"/>
                </a:cubicBezTo>
                <a:cubicBezTo>
                  <a:pt x="201" y="77"/>
                  <a:pt x="201" y="73"/>
                  <a:pt x="201" y="72"/>
                </a:cubicBezTo>
                <a:cubicBezTo>
                  <a:pt x="201" y="66"/>
                  <a:pt x="200" y="60"/>
                  <a:pt x="197" y="56"/>
                </a:cubicBezTo>
                <a:close/>
                <a:moveTo>
                  <a:pt x="178" y="69"/>
                </a:moveTo>
                <a:cubicBezTo>
                  <a:pt x="178" y="63"/>
                  <a:pt x="180" y="60"/>
                  <a:pt x="183" y="60"/>
                </a:cubicBezTo>
                <a:cubicBezTo>
                  <a:pt x="186" y="60"/>
                  <a:pt x="188" y="63"/>
                  <a:pt x="188" y="69"/>
                </a:cubicBezTo>
                <a:lnTo>
                  <a:pt x="178" y="6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9" name="Freeform 251"/>
          <p:cNvSpPr>
            <a:spLocks noEditPoints="1"/>
          </p:cNvSpPr>
          <p:nvPr/>
        </p:nvSpPr>
        <p:spPr bwMode="auto">
          <a:xfrm>
            <a:off x="3007929" y="3419256"/>
            <a:ext cx="247586" cy="165454"/>
          </a:xfrm>
          <a:custGeom>
            <a:avLst/>
            <a:gdLst>
              <a:gd name="T0" fmla="*/ 213 w 213"/>
              <a:gd name="T1" fmla="*/ 131 h 142"/>
              <a:gd name="T2" fmla="*/ 201 w 213"/>
              <a:gd name="T3" fmla="*/ 142 h 142"/>
              <a:gd name="T4" fmla="*/ 12 w 213"/>
              <a:gd name="T5" fmla="*/ 142 h 142"/>
              <a:gd name="T6" fmla="*/ 0 w 213"/>
              <a:gd name="T7" fmla="*/ 131 h 142"/>
              <a:gd name="T8" fmla="*/ 0 w 213"/>
              <a:gd name="T9" fmla="*/ 12 h 142"/>
              <a:gd name="T10" fmla="*/ 12 w 213"/>
              <a:gd name="T11" fmla="*/ 0 h 142"/>
              <a:gd name="T12" fmla="*/ 201 w 213"/>
              <a:gd name="T13" fmla="*/ 0 h 142"/>
              <a:gd name="T14" fmla="*/ 213 w 213"/>
              <a:gd name="T15" fmla="*/ 12 h 142"/>
              <a:gd name="T16" fmla="*/ 213 w 213"/>
              <a:gd name="T17" fmla="*/ 131 h 142"/>
              <a:gd name="T18" fmla="*/ 44 w 213"/>
              <a:gd name="T19" fmla="*/ 47 h 142"/>
              <a:gd name="T20" fmla="*/ 37 w 213"/>
              <a:gd name="T21" fmla="*/ 42 h 142"/>
              <a:gd name="T22" fmla="*/ 12 w 213"/>
              <a:gd name="T23" fmla="*/ 42 h 142"/>
              <a:gd name="T24" fmla="*/ 12 w 213"/>
              <a:gd name="T25" fmla="*/ 43 h 142"/>
              <a:gd name="T26" fmla="*/ 49 w 213"/>
              <a:gd name="T27" fmla="*/ 74 h 142"/>
              <a:gd name="T28" fmla="*/ 44 w 213"/>
              <a:gd name="T29" fmla="*/ 47 h 142"/>
              <a:gd name="T30" fmla="*/ 51 w 213"/>
              <a:gd name="T31" fmla="*/ 82 h 142"/>
              <a:gd name="T32" fmla="*/ 49 w 213"/>
              <a:gd name="T33" fmla="*/ 74 h 142"/>
              <a:gd name="T34" fmla="*/ 29 w 213"/>
              <a:gd name="T35" fmla="*/ 54 h 142"/>
              <a:gd name="T36" fmla="*/ 42 w 213"/>
              <a:gd name="T37" fmla="*/ 101 h 142"/>
              <a:gd name="T38" fmla="*/ 58 w 213"/>
              <a:gd name="T39" fmla="*/ 101 h 142"/>
              <a:gd name="T40" fmla="*/ 82 w 213"/>
              <a:gd name="T41" fmla="*/ 42 h 142"/>
              <a:gd name="T42" fmla="*/ 66 w 213"/>
              <a:gd name="T43" fmla="*/ 42 h 142"/>
              <a:gd name="T44" fmla="*/ 51 w 213"/>
              <a:gd name="T45" fmla="*/ 82 h 142"/>
              <a:gd name="T46" fmla="*/ 94 w 213"/>
              <a:gd name="T47" fmla="*/ 101 h 142"/>
              <a:gd name="T48" fmla="*/ 103 w 213"/>
              <a:gd name="T49" fmla="*/ 42 h 142"/>
              <a:gd name="T50" fmla="*/ 88 w 213"/>
              <a:gd name="T51" fmla="*/ 42 h 142"/>
              <a:gd name="T52" fmla="*/ 78 w 213"/>
              <a:gd name="T53" fmla="*/ 101 h 142"/>
              <a:gd name="T54" fmla="*/ 94 w 213"/>
              <a:gd name="T55" fmla="*/ 101 h 142"/>
              <a:gd name="T56" fmla="*/ 136 w 213"/>
              <a:gd name="T57" fmla="*/ 41 h 142"/>
              <a:gd name="T58" fmla="*/ 110 w 213"/>
              <a:gd name="T59" fmla="*/ 60 h 142"/>
              <a:gd name="T60" fmla="*/ 123 w 213"/>
              <a:gd name="T61" fmla="*/ 77 h 142"/>
              <a:gd name="T62" fmla="*/ 131 w 213"/>
              <a:gd name="T63" fmla="*/ 84 h 142"/>
              <a:gd name="T64" fmla="*/ 122 w 213"/>
              <a:gd name="T65" fmla="*/ 90 h 142"/>
              <a:gd name="T66" fmla="*/ 108 w 213"/>
              <a:gd name="T67" fmla="*/ 87 h 142"/>
              <a:gd name="T68" fmla="*/ 105 w 213"/>
              <a:gd name="T69" fmla="*/ 86 h 142"/>
              <a:gd name="T70" fmla="*/ 103 w 213"/>
              <a:gd name="T71" fmla="*/ 99 h 142"/>
              <a:gd name="T72" fmla="*/ 120 w 213"/>
              <a:gd name="T73" fmla="*/ 102 h 142"/>
              <a:gd name="T74" fmla="*/ 147 w 213"/>
              <a:gd name="T75" fmla="*/ 82 h 142"/>
              <a:gd name="T76" fmla="*/ 134 w 213"/>
              <a:gd name="T77" fmla="*/ 66 h 142"/>
              <a:gd name="T78" fmla="*/ 126 w 213"/>
              <a:gd name="T79" fmla="*/ 58 h 142"/>
              <a:gd name="T80" fmla="*/ 134 w 213"/>
              <a:gd name="T81" fmla="*/ 53 h 142"/>
              <a:gd name="T82" fmla="*/ 146 w 213"/>
              <a:gd name="T83" fmla="*/ 55 h 142"/>
              <a:gd name="T84" fmla="*/ 147 w 213"/>
              <a:gd name="T85" fmla="*/ 56 h 142"/>
              <a:gd name="T86" fmla="*/ 149 w 213"/>
              <a:gd name="T87" fmla="*/ 43 h 142"/>
              <a:gd name="T88" fmla="*/ 136 w 213"/>
              <a:gd name="T89" fmla="*/ 41 h 142"/>
              <a:gd name="T90" fmla="*/ 177 w 213"/>
              <a:gd name="T91" fmla="*/ 42 h 142"/>
              <a:gd name="T92" fmla="*/ 169 w 213"/>
              <a:gd name="T93" fmla="*/ 47 h 142"/>
              <a:gd name="T94" fmla="*/ 146 w 213"/>
              <a:gd name="T95" fmla="*/ 101 h 142"/>
              <a:gd name="T96" fmla="*/ 162 w 213"/>
              <a:gd name="T97" fmla="*/ 101 h 142"/>
              <a:gd name="T98" fmla="*/ 165 w 213"/>
              <a:gd name="T99" fmla="*/ 92 h 142"/>
              <a:gd name="T100" fmla="*/ 185 w 213"/>
              <a:gd name="T101" fmla="*/ 92 h 142"/>
              <a:gd name="T102" fmla="*/ 187 w 213"/>
              <a:gd name="T103" fmla="*/ 101 h 142"/>
              <a:gd name="T104" fmla="*/ 201 w 213"/>
              <a:gd name="T105" fmla="*/ 101 h 142"/>
              <a:gd name="T106" fmla="*/ 189 w 213"/>
              <a:gd name="T107" fmla="*/ 42 h 142"/>
              <a:gd name="T108" fmla="*/ 177 w 213"/>
              <a:gd name="T109" fmla="*/ 42 h 142"/>
              <a:gd name="T110" fmla="*/ 170 w 213"/>
              <a:gd name="T111" fmla="*/ 80 h 142"/>
              <a:gd name="T112" fmla="*/ 176 w 213"/>
              <a:gd name="T113" fmla="*/ 64 h 142"/>
              <a:gd name="T114" fmla="*/ 178 w 213"/>
              <a:gd name="T115" fmla="*/ 58 h 142"/>
              <a:gd name="T116" fmla="*/ 179 w 213"/>
              <a:gd name="T117" fmla="*/ 63 h 142"/>
              <a:gd name="T118" fmla="*/ 182 w 213"/>
              <a:gd name="T119" fmla="*/ 80 h 142"/>
              <a:gd name="T120" fmla="*/ 170 w 213"/>
              <a:gd name="T12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3" h="142">
                <a:moveTo>
                  <a:pt x="213" y="131"/>
                </a:moveTo>
                <a:cubicBezTo>
                  <a:pt x="213" y="137"/>
                  <a:pt x="207" y="142"/>
                  <a:pt x="201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5" y="142"/>
                  <a:pt x="0" y="137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201" y="0"/>
                  <a:pt x="201" y="0"/>
                  <a:pt x="201" y="0"/>
                </a:cubicBezTo>
                <a:cubicBezTo>
                  <a:pt x="207" y="0"/>
                  <a:pt x="213" y="6"/>
                  <a:pt x="213" y="12"/>
                </a:cubicBezTo>
                <a:lnTo>
                  <a:pt x="213" y="131"/>
                </a:lnTo>
                <a:close/>
                <a:moveTo>
                  <a:pt x="44" y="47"/>
                </a:moveTo>
                <a:cubicBezTo>
                  <a:pt x="43" y="43"/>
                  <a:pt x="40" y="42"/>
                  <a:pt x="37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3"/>
                  <a:pt x="12" y="43"/>
                  <a:pt x="12" y="43"/>
                </a:cubicBezTo>
                <a:cubicBezTo>
                  <a:pt x="29" y="47"/>
                  <a:pt x="43" y="57"/>
                  <a:pt x="49" y="74"/>
                </a:cubicBezTo>
                <a:lnTo>
                  <a:pt x="44" y="47"/>
                </a:lnTo>
                <a:close/>
                <a:moveTo>
                  <a:pt x="51" y="82"/>
                </a:moveTo>
                <a:cubicBezTo>
                  <a:pt x="49" y="74"/>
                  <a:pt x="49" y="74"/>
                  <a:pt x="49" y="74"/>
                </a:cubicBezTo>
                <a:cubicBezTo>
                  <a:pt x="46" y="66"/>
                  <a:pt x="38" y="58"/>
                  <a:pt x="29" y="54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82" y="42"/>
                  <a:pt x="82" y="42"/>
                  <a:pt x="82" y="42"/>
                </a:cubicBezTo>
                <a:cubicBezTo>
                  <a:pt x="66" y="42"/>
                  <a:pt x="66" y="42"/>
                  <a:pt x="66" y="42"/>
                </a:cubicBezTo>
                <a:lnTo>
                  <a:pt x="51" y="82"/>
                </a:lnTo>
                <a:close/>
                <a:moveTo>
                  <a:pt x="94" y="101"/>
                </a:moveTo>
                <a:cubicBezTo>
                  <a:pt x="103" y="42"/>
                  <a:pt x="103" y="42"/>
                  <a:pt x="103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78" y="101"/>
                  <a:pt x="78" y="101"/>
                  <a:pt x="78" y="101"/>
                </a:cubicBezTo>
                <a:lnTo>
                  <a:pt x="94" y="101"/>
                </a:lnTo>
                <a:close/>
                <a:moveTo>
                  <a:pt x="136" y="41"/>
                </a:moveTo>
                <a:cubicBezTo>
                  <a:pt x="120" y="41"/>
                  <a:pt x="110" y="49"/>
                  <a:pt x="110" y="60"/>
                </a:cubicBezTo>
                <a:cubicBezTo>
                  <a:pt x="110" y="69"/>
                  <a:pt x="117" y="74"/>
                  <a:pt x="123" y="77"/>
                </a:cubicBezTo>
                <a:cubicBezTo>
                  <a:pt x="129" y="79"/>
                  <a:pt x="131" y="81"/>
                  <a:pt x="131" y="84"/>
                </a:cubicBezTo>
                <a:cubicBezTo>
                  <a:pt x="131" y="88"/>
                  <a:pt x="126" y="90"/>
                  <a:pt x="122" y="90"/>
                </a:cubicBezTo>
                <a:cubicBezTo>
                  <a:pt x="116" y="90"/>
                  <a:pt x="112" y="89"/>
                  <a:pt x="108" y="87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3" y="99"/>
                  <a:pt x="103" y="99"/>
                  <a:pt x="103" y="99"/>
                </a:cubicBezTo>
                <a:cubicBezTo>
                  <a:pt x="107" y="101"/>
                  <a:pt x="114" y="102"/>
                  <a:pt x="120" y="102"/>
                </a:cubicBezTo>
                <a:cubicBezTo>
                  <a:pt x="137" y="102"/>
                  <a:pt x="147" y="94"/>
                  <a:pt x="147" y="82"/>
                </a:cubicBezTo>
                <a:cubicBezTo>
                  <a:pt x="147" y="75"/>
                  <a:pt x="143" y="70"/>
                  <a:pt x="134" y="66"/>
                </a:cubicBezTo>
                <a:cubicBezTo>
                  <a:pt x="129" y="63"/>
                  <a:pt x="126" y="61"/>
                  <a:pt x="126" y="58"/>
                </a:cubicBezTo>
                <a:cubicBezTo>
                  <a:pt x="126" y="56"/>
                  <a:pt x="128" y="53"/>
                  <a:pt x="134" y="53"/>
                </a:cubicBezTo>
                <a:cubicBezTo>
                  <a:pt x="139" y="53"/>
                  <a:pt x="143" y="54"/>
                  <a:pt x="146" y="55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9" y="43"/>
                  <a:pt x="149" y="43"/>
                  <a:pt x="149" y="43"/>
                </a:cubicBezTo>
                <a:cubicBezTo>
                  <a:pt x="146" y="42"/>
                  <a:pt x="142" y="41"/>
                  <a:pt x="136" y="41"/>
                </a:cubicBezTo>
                <a:close/>
                <a:moveTo>
                  <a:pt x="177" y="42"/>
                </a:moveTo>
                <a:cubicBezTo>
                  <a:pt x="173" y="42"/>
                  <a:pt x="170" y="43"/>
                  <a:pt x="169" y="47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62" y="101"/>
                  <a:pt x="162" y="101"/>
                  <a:pt x="162" y="101"/>
                </a:cubicBezTo>
                <a:cubicBezTo>
                  <a:pt x="165" y="94"/>
                  <a:pt x="165" y="92"/>
                  <a:pt x="165" y="92"/>
                </a:cubicBezTo>
                <a:cubicBezTo>
                  <a:pt x="167" y="92"/>
                  <a:pt x="183" y="92"/>
                  <a:pt x="185" y="92"/>
                </a:cubicBezTo>
                <a:cubicBezTo>
                  <a:pt x="185" y="92"/>
                  <a:pt x="185" y="94"/>
                  <a:pt x="187" y="101"/>
                </a:cubicBezTo>
                <a:cubicBezTo>
                  <a:pt x="201" y="101"/>
                  <a:pt x="201" y="101"/>
                  <a:pt x="201" y="101"/>
                </a:cubicBezTo>
                <a:cubicBezTo>
                  <a:pt x="189" y="42"/>
                  <a:pt x="189" y="42"/>
                  <a:pt x="189" y="42"/>
                </a:cubicBezTo>
                <a:lnTo>
                  <a:pt x="177" y="42"/>
                </a:lnTo>
                <a:close/>
                <a:moveTo>
                  <a:pt x="170" y="80"/>
                </a:moveTo>
                <a:cubicBezTo>
                  <a:pt x="170" y="80"/>
                  <a:pt x="171" y="77"/>
                  <a:pt x="176" y="64"/>
                </a:cubicBezTo>
                <a:cubicBezTo>
                  <a:pt x="176" y="64"/>
                  <a:pt x="177" y="60"/>
                  <a:pt x="178" y="58"/>
                </a:cubicBezTo>
                <a:cubicBezTo>
                  <a:pt x="179" y="63"/>
                  <a:pt x="179" y="63"/>
                  <a:pt x="179" y="63"/>
                </a:cubicBezTo>
                <a:cubicBezTo>
                  <a:pt x="182" y="77"/>
                  <a:pt x="182" y="80"/>
                  <a:pt x="182" y="80"/>
                </a:cubicBezTo>
                <a:cubicBezTo>
                  <a:pt x="180" y="80"/>
                  <a:pt x="173" y="80"/>
                  <a:pt x="170" y="8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0" name="Freeform 252"/>
          <p:cNvSpPr>
            <a:spLocks noEditPoints="1"/>
          </p:cNvSpPr>
          <p:nvPr/>
        </p:nvSpPr>
        <p:spPr bwMode="auto">
          <a:xfrm>
            <a:off x="3303128" y="3419256"/>
            <a:ext cx="164264" cy="165454"/>
          </a:xfrm>
          <a:custGeom>
            <a:avLst/>
            <a:gdLst>
              <a:gd name="T0" fmla="*/ 142 w 142"/>
              <a:gd name="T1" fmla="*/ 121 h 142"/>
              <a:gd name="T2" fmla="*/ 120 w 142"/>
              <a:gd name="T3" fmla="*/ 142 h 142"/>
              <a:gd name="T4" fmla="*/ 21 w 142"/>
              <a:gd name="T5" fmla="*/ 142 h 142"/>
              <a:gd name="T6" fmla="*/ 0 w 142"/>
              <a:gd name="T7" fmla="*/ 121 h 142"/>
              <a:gd name="T8" fmla="*/ 0 w 142"/>
              <a:gd name="T9" fmla="*/ 22 h 142"/>
              <a:gd name="T10" fmla="*/ 21 w 142"/>
              <a:gd name="T11" fmla="*/ 0 h 142"/>
              <a:gd name="T12" fmla="*/ 120 w 142"/>
              <a:gd name="T13" fmla="*/ 0 h 142"/>
              <a:gd name="T14" fmla="*/ 142 w 142"/>
              <a:gd name="T15" fmla="*/ 22 h 142"/>
              <a:gd name="T16" fmla="*/ 142 w 142"/>
              <a:gd name="T17" fmla="*/ 121 h 142"/>
              <a:gd name="T18" fmla="*/ 76 w 142"/>
              <a:gd name="T19" fmla="*/ 65 h 142"/>
              <a:gd name="T20" fmla="*/ 65 w 142"/>
              <a:gd name="T21" fmla="*/ 54 h 142"/>
              <a:gd name="T22" fmla="*/ 52 w 142"/>
              <a:gd name="T23" fmla="*/ 54 h 142"/>
              <a:gd name="T24" fmla="*/ 44 w 142"/>
              <a:gd name="T25" fmla="*/ 58 h 142"/>
              <a:gd name="T26" fmla="*/ 35 w 142"/>
              <a:gd name="T27" fmla="*/ 54 h 142"/>
              <a:gd name="T28" fmla="*/ 23 w 142"/>
              <a:gd name="T29" fmla="*/ 54 h 142"/>
              <a:gd name="T30" fmla="*/ 12 w 142"/>
              <a:gd name="T31" fmla="*/ 65 h 142"/>
              <a:gd name="T32" fmla="*/ 12 w 142"/>
              <a:gd name="T33" fmla="*/ 88 h 142"/>
              <a:gd name="T34" fmla="*/ 14 w 142"/>
              <a:gd name="T35" fmla="*/ 90 h 142"/>
              <a:gd name="T36" fmla="*/ 19 w 142"/>
              <a:gd name="T37" fmla="*/ 90 h 142"/>
              <a:gd name="T38" fmla="*/ 21 w 142"/>
              <a:gd name="T39" fmla="*/ 88 h 142"/>
              <a:gd name="T40" fmla="*/ 21 w 142"/>
              <a:gd name="T41" fmla="*/ 66 h 142"/>
              <a:gd name="T42" fmla="*/ 26 w 142"/>
              <a:gd name="T43" fmla="*/ 62 h 142"/>
              <a:gd name="T44" fmla="*/ 34 w 142"/>
              <a:gd name="T45" fmla="*/ 62 h 142"/>
              <a:gd name="T46" fmla="*/ 39 w 142"/>
              <a:gd name="T47" fmla="*/ 66 h 142"/>
              <a:gd name="T48" fmla="*/ 39 w 142"/>
              <a:gd name="T49" fmla="*/ 88 h 142"/>
              <a:gd name="T50" fmla="*/ 41 w 142"/>
              <a:gd name="T51" fmla="*/ 90 h 142"/>
              <a:gd name="T52" fmla="*/ 46 w 142"/>
              <a:gd name="T53" fmla="*/ 90 h 142"/>
              <a:gd name="T54" fmla="*/ 48 w 142"/>
              <a:gd name="T55" fmla="*/ 88 h 142"/>
              <a:gd name="T56" fmla="*/ 48 w 142"/>
              <a:gd name="T57" fmla="*/ 66 h 142"/>
              <a:gd name="T58" fmla="*/ 53 w 142"/>
              <a:gd name="T59" fmla="*/ 62 h 142"/>
              <a:gd name="T60" fmla="*/ 62 w 142"/>
              <a:gd name="T61" fmla="*/ 62 h 142"/>
              <a:gd name="T62" fmla="*/ 67 w 142"/>
              <a:gd name="T63" fmla="*/ 66 h 142"/>
              <a:gd name="T64" fmla="*/ 67 w 142"/>
              <a:gd name="T65" fmla="*/ 88 h 142"/>
              <a:gd name="T66" fmla="*/ 69 w 142"/>
              <a:gd name="T67" fmla="*/ 90 h 142"/>
              <a:gd name="T68" fmla="*/ 74 w 142"/>
              <a:gd name="T69" fmla="*/ 90 h 142"/>
              <a:gd name="T70" fmla="*/ 76 w 142"/>
              <a:gd name="T71" fmla="*/ 88 h 142"/>
              <a:gd name="T72" fmla="*/ 76 w 142"/>
              <a:gd name="T73" fmla="*/ 65 h 142"/>
              <a:gd name="T74" fmla="*/ 130 w 142"/>
              <a:gd name="T75" fmla="*/ 65 h 142"/>
              <a:gd name="T76" fmla="*/ 119 w 142"/>
              <a:gd name="T77" fmla="*/ 54 h 142"/>
              <a:gd name="T78" fmla="*/ 95 w 142"/>
              <a:gd name="T79" fmla="*/ 54 h 142"/>
              <a:gd name="T80" fmla="*/ 84 w 142"/>
              <a:gd name="T81" fmla="*/ 65 h 142"/>
              <a:gd name="T82" fmla="*/ 84 w 142"/>
              <a:gd name="T83" fmla="*/ 102 h 142"/>
              <a:gd name="T84" fmla="*/ 86 w 142"/>
              <a:gd name="T85" fmla="*/ 104 h 142"/>
              <a:gd name="T86" fmla="*/ 91 w 142"/>
              <a:gd name="T87" fmla="*/ 104 h 142"/>
              <a:gd name="T88" fmla="*/ 93 w 142"/>
              <a:gd name="T89" fmla="*/ 102 h 142"/>
              <a:gd name="T90" fmla="*/ 93 w 142"/>
              <a:gd name="T91" fmla="*/ 86 h 142"/>
              <a:gd name="T92" fmla="*/ 101 w 142"/>
              <a:gd name="T93" fmla="*/ 90 h 142"/>
              <a:gd name="T94" fmla="*/ 119 w 142"/>
              <a:gd name="T95" fmla="*/ 90 h 142"/>
              <a:gd name="T96" fmla="*/ 130 w 142"/>
              <a:gd name="T97" fmla="*/ 79 h 142"/>
              <a:gd name="T98" fmla="*/ 130 w 142"/>
              <a:gd name="T99" fmla="*/ 65 h 142"/>
              <a:gd name="T100" fmla="*/ 121 w 142"/>
              <a:gd name="T101" fmla="*/ 77 h 142"/>
              <a:gd name="T102" fmla="*/ 116 w 142"/>
              <a:gd name="T103" fmla="*/ 82 h 142"/>
              <a:gd name="T104" fmla="*/ 98 w 142"/>
              <a:gd name="T105" fmla="*/ 82 h 142"/>
              <a:gd name="T106" fmla="*/ 93 w 142"/>
              <a:gd name="T107" fmla="*/ 77 h 142"/>
              <a:gd name="T108" fmla="*/ 93 w 142"/>
              <a:gd name="T109" fmla="*/ 66 h 142"/>
              <a:gd name="T110" fmla="*/ 98 w 142"/>
              <a:gd name="T111" fmla="*/ 62 h 142"/>
              <a:gd name="T112" fmla="*/ 116 w 142"/>
              <a:gd name="T113" fmla="*/ 62 h 142"/>
              <a:gd name="T114" fmla="*/ 121 w 142"/>
              <a:gd name="T115" fmla="*/ 66 h 142"/>
              <a:gd name="T116" fmla="*/ 121 w 142"/>
              <a:gd name="T117" fmla="*/ 7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" h="142">
                <a:moveTo>
                  <a:pt x="142" y="121"/>
                </a:moveTo>
                <a:cubicBezTo>
                  <a:pt x="142" y="133"/>
                  <a:pt x="132" y="142"/>
                  <a:pt x="120" y="142"/>
                </a:cubicBezTo>
                <a:cubicBezTo>
                  <a:pt x="21" y="142"/>
                  <a:pt x="21" y="142"/>
                  <a:pt x="21" y="142"/>
                </a:cubicBezTo>
                <a:cubicBezTo>
                  <a:pt x="9" y="142"/>
                  <a:pt x="0" y="133"/>
                  <a:pt x="0" y="1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9" y="0"/>
                  <a:pt x="21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32" y="0"/>
                  <a:pt x="142" y="10"/>
                  <a:pt x="142" y="22"/>
                </a:cubicBezTo>
                <a:lnTo>
                  <a:pt x="142" y="121"/>
                </a:lnTo>
                <a:close/>
                <a:moveTo>
                  <a:pt x="76" y="65"/>
                </a:moveTo>
                <a:cubicBezTo>
                  <a:pt x="76" y="58"/>
                  <a:pt x="71" y="54"/>
                  <a:pt x="65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48" y="54"/>
                  <a:pt x="45" y="55"/>
                  <a:pt x="44" y="58"/>
                </a:cubicBezTo>
                <a:cubicBezTo>
                  <a:pt x="42" y="55"/>
                  <a:pt x="39" y="54"/>
                  <a:pt x="35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16" y="54"/>
                  <a:pt x="12" y="58"/>
                  <a:pt x="12" y="65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89"/>
                  <a:pt x="12" y="90"/>
                  <a:pt x="14" y="90"/>
                </a:cubicBezTo>
                <a:cubicBezTo>
                  <a:pt x="19" y="90"/>
                  <a:pt x="19" y="90"/>
                  <a:pt x="19" y="90"/>
                </a:cubicBezTo>
                <a:cubicBezTo>
                  <a:pt x="20" y="90"/>
                  <a:pt x="21" y="89"/>
                  <a:pt x="21" y="88"/>
                </a:cubicBezTo>
                <a:cubicBezTo>
                  <a:pt x="21" y="66"/>
                  <a:pt x="21" y="66"/>
                  <a:pt x="21" y="66"/>
                </a:cubicBezTo>
                <a:cubicBezTo>
                  <a:pt x="21" y="63"/>
                  <a:pt x="23" y="62"/>
                  <a:pt x="26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7" y="62"/>
                  <a:pt x="39" y="63"/>
                  <a:pt x="39" y="66"/>
                </a:cubicBezTo>
                <a:cubicBezTo>
                  <a:pt x="39" y="88"/>
                  <a:pt x="39" y="88"/>
                  <a:pt x="39" y="88"/>
                </a:cubicBezTo>
                <a:cubicBezTo>
                  <a:pt x="39" y="89"/>
                  <a:pt x="40" y="90"/>
                  <a:pt x="41" y="90"/>
                </a:cubicBezTo>
                <a:cubicBezTo>
                  <a:pt x="46" y="90"/>
                  <a:pt x="46" y="90"/>
                  <a:pt x="46" y="90"/>
                </a:cubicBezTo>
                <a:cubicBezTo>
                  <a:pt x="47" y="90"/>
                  <a:pt x="48" y="89"/>
                  <a:pt x="48" y="8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3"/>
                  <a:pt x="50" y="62"/>
                  <a:pt x="53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5" y="62"/>
                  <a:pt x="67" y="63"/>
                  <a:pt x="67" y="66"/>
                </a:cubicBezTo>
                <a:cubicBezTo>
                  <a:pt x="67" y="88"/>
                  <a:pt x="67" y="88"/>
                  <a:pt x="67" y="88"/>
                </a:cubicBezTo>
                <a:cubicBezTo>
                  <a:pt x="67" y="89"/>
                  <a:pt x="67" y="90"/>
                  <a:pt x="69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0"/>
                  <a:pt x="76" y="89"/>
                  <a:pt x="76" y="88"/>
                </a:cubicBezTo>
                <a:lnTo>
                  <a:pt x="76" y="65"/>
                </a:lnTo>
                <a:close/>
                <a:moveTo>
                  <a:pt x="130" y="65"/>
                </a:moveTo>
                <a:cubicBezTo>
                  <a:pt x="130" y="58"/>
                  <a:pt x="126" y="54"/>
                  <a:pt x="119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88" y="54"/>
                  <a:pt x="84" y="58"/>
                  <a:pt x="84" y="65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104"/>
                  <a:pt x="84" y="104"/>
                  <a:pt x="86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2" y="104"/>
                  <a:pt x="93" y="104"/>
                  <a:pt x="93" y="102"/>
                </a:cubicBezTo>
                <a:cubicBezTo>
                  <a:pt x="93" y="86"/>
                  <a:pt x="93" y="86"/>
                  <a:pt x="93" y="86"/>
                </a:cubicBezTo>
                <a:cubicBezTo>
                  <a:pt x="94" y="88"/>
                  <a:pt x="97" y="90"/>
                  <a:pt x="101" y="90"/>
                </a:cubicBezTo>
                <a:cubicBezTo>
                  <a:pt x="119" y="90"/>
                  <a:pt x="119" y="90"/>
                  <a:pt x="119" y="90"/>
                </a:cubicBezTo>
                <a:cubicBezTo>
                  <a:pt x="126" y="90"/>
                  <a:pt x="130" y="85"/>
                  <a:pt x="130" y="79"/>
                </a:cubicBezTo>
                <a:lnTo>
                  <a:pt x="130" y="65"/>
                </a:lnTo>
                <a:close/>
                <a:moveTo>
                  <a:pt x="121" y="77"/>
                </a:moveTo>
                <a:cubicBezTo>
                  <a:pt x="121" y="80"/>
                  <a:pt x="119" y="82"/>
                  <a:pt x="116" y="82"/>
                </a:cubicBezTo>
                <a:cubicBezTo>
                  <a:pt x="98" y="82"/>
                  <a:pt x="98" y="82"/>
                  <a:pt x="98" y="82"/>
                </a:cubicBezTo>
                <a:cubicBezTo>
                  <a:pt x="95" y="82"/>
                  <a:pt x="93" y="80"/>
                  <a:pt x="93" y="77"/>
                </a:cubicBezTo>
                <a:cubicBezTo>
                  <a:pt x="93" y="66"/>
                  <a:pt x="93" y="66"/>
                  <a:pt x="93" y="66"/>
                </a:cubicBezTo>
                <a:cubicBezTo>
                  <a:pt x="93" y="63"/>
                  <a:pt x="95" y="62"/>
                  <a:pt x="98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9" y="62"/>
                  <a:pt x="121" y="63"/>
                  <a:pt x="121" y="66"/>
                </a:cubicBezTo>
                <a:lnTo>
                  <a:pt x="121" y="7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1" name="Freeform 253"/>
          <p:cNvSpPr>
            <a:spLocks noEditPoints="1"/>
          </p:cNvSpPr>
          <p:nvPr/>
        </p:nvSpPr>
        <p:spPr bwMode="auto">
          <a:xfrm>
            <a:off x="3513815" y="3419256"/>
            <a:ext cx="207115" cy="165454"/>
          </a:xfrm>
          <a:custGeom>
            <a:avLst/>
            <a:gdLst>
              <a:gd name="T0" fmla="*/ 178 w 178"/>
              <a:gd name="T1" fmla="*/ 15 h 142"/>
              <a:gd name="T2" fmla="*/ 178 w 178"/>
              <a:gd name="T3" fmla="*/ 128 h 142"/>
              <a:gd name="T4" fmla="*/ 163 w 178"/>
              <a:gd name="T5" fmla="*/ 142 h 142"/>
              <a:gd name="T6" fmla="*/ 15 w 178"/>
              <a:gd name="T7" fmla="*/ 142 h 142"/>
              <a:gd name="T8" fmla="*/ 0 w 178"/>
              <a:gd name="T9" fmla="*/ 128 h 142"/>
              <a:gd name="T10" fmla="*/ 0 w 178"/>
              <a:gd name="T11" fmla="*/ 15 h 142"/>
              <a:gd name="T12" fmla="*/ 15 w 178"/>
              <a:gd name="T13" fmla="*/ 0 h 142"/>
              <a:gd name="T14" fmla="*/ 163 w 178"/>
              <a:gd name="T15" fmla="*/ 0 h 142"/>
              <a:gd name="T16" fmla="*/ 178 w 178"/>
              <a:gd name="T17" fmla="*/ 15 h 142"/>
              <a:gd name="T18" fmla="*/ 12 w 178"/>
              <a:gd name="T19" fmla="*/ 15 h 142"/>
              <a:gd name="T20" fmla="*/ 12 w 178"/>
              <a:gd name="T21" fmla="*/ 36 h 142"/>
              <a:gd name="T22" fmla="*/ 166 w 178"/>
              <a:gd name="T23" fmla="*/ 36 h 142"/>
              <a:gd name="T24" fmla="*/ 166 w 178"/>
              <a:gd name="T25" fmla="*/ 15 h 142"/>
              <a:gd name="T26" fmla="*/ 163 w 178"/>
              <a:gd name="T27" fmla="*/ 12 h 142"/>
              <a:gd name="T28" fmla="*/ 15 w 178"/>
              <a:gd name="T29" fmla="*/ 12 h 142"/>
              <a:gd name="T30" fmla="*/ 12 w 178"/>
              <a:gd name="T31" fmla="*/ 15 h 142"/>
              <a:gd name="T32" fmla="*/ 166 w 178"/>
              <a:gd name="T33" fmla="*/ 128 h 142"/>
              <a:gd name="T34" fmla="*/ 166 w 178"/>
              <a:gd name="T35" fmla="*/ 71 h 142"/>
              <a:gd name="T36" fmla="*/ 12 w 178"/>
              <a:gd name="T37" fmla="*/ 71 h 142"/>
              <a:gd name="T38" fmla="*/ 12 w 178"/>
              <a:gd name="T39" fmla="*/ 128 h 142"/>
              <a:gd name="T40" fmla="*/ 15 w 178"/>
              <a:gd name="T41" fmla="*/ 131 h 142"/>
              <a:gd name="T42" fmla="*/ 163 w 178"/>
              <a:gd name="T43" fmla="*/ 131 h 142"/>
              <a:gd name="T44" fmla="*/ 166 w 178"/>
              <a:gd name="T45" fmla="*/ 128 h 142"/>
              <a:gd name="T46" fmla="*/ 24 w 178"/>
              <a:gd name="T47" fmla="*/ 107 h 142"/>
              <a:gd name="T48" fmla="*/ 48 w 178"/>
              <a:gd name="T49" fmla="*/ 107 h 142"/>
              <a:gd name="T50" fmla="*/ 48 w 178"/>
              <a:gd name="T51" fmla="*/ 119 h 142"/>
              <a:gd name="T52" fmla="*/ 24 w 178"/>
              <a:gd name="T53" fmla="*/ 119 h 142"/>
              <a:gd name="T54" fmla="*/ 24 w 178"/>
              <a:gd name="T55" fmla="*/ 107 h 142"/>
              <a:gd name="T56" fmla="*/ 59 w 178"/>
              <a:gd name="T57" fmla="*/ 107 h 142"/>
              <a:gd name="T58" fmla="*/ 95 w 178"/>
              <a:gd name="T59" fmla="*/ 107 h 142"/>
              <a:gd name="T60" fmla="*/ 95 w 178"/>
              <a:gd name="T61" fmla="*/ 119 h 142"/>
              <a:gd name="T62" fmla="*/ 59 w 178"/>
              <a:gd name="T63" fmla="*/ 119 h 142"/>
              <a:gd name="T64" fmla="*/ 59 w 178"/>
              <a:gd name="T65" fmla="*/ 10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8" h="142">
                <a:moveTo>
                  <a:pt x="178" y="15"/>
                </a:moveTo>
                <a:cubicBezTo>
                  <a:pt x="178" y="128"/>
                  <a:pt x="178" y="128"/>
                  <a:pt x="178" y="128"/>
                </a:cubicBezTo>
                <a:cubicBezTo>
                  <a:pt x="178" y="136"/>
                  <a:pt x="171" y="142"/>
                  <a:pt x="163" y="142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7" y="142"/>
                  <a:pt x="0" y="136"/>
                  <a:pt x="0" y="1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8" y="7"/>
                  <a:pt x="178" y="15"/>
                </a:cubicBezTo>
                <a:close/>
                <a:moveTo>
                  <a:pt x="12" y="15"/>
                </a:moveTo>
                <a:cubicBezTo>
                  <a:pt x="12" y="36"/>
                  <a:pt x="12" y="36"/>
                  <a:pt x="12" y="36"/>
                </a:cubicBezTo>
                <a:cubicBezTo>
                  <a:pt x="166" y="36"/>
                  <a:pt x="166" y="36"/>
                  <a:pt x="166" y="36"/>
                </a:cubicBezTo>
                <a:cubicBezTo>
                  <a:pt x="166" y="15"/>
                  <a:pt x="166" y="15"/>
                  <a:pt x="166" y="15"/>
                </a:cubicBezTo>
                <a:cubicBezTo>
                  <a:pt x="166" y="14"/>
                  <a:pt x="164" y="12"/>
                  <a:pt x="163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3" y="12"/>
                  <a:pt x="12" y="14"/>
                  <a:pt x="12" y="15"/>
                </a:cubicBezTo>
                <a:close/>
                <a:moveTo>
                  <a:pt x="166" y="128"/>
                </a:moveTo>
                <a:cubicBezTo>
                  <a:pt x="166" y="71"/>
                  <a:pt x="166" y="71"/>
                  <a:pt x="166" y="71"/>
                </a:cubicBezTo>
                <a:cubicBezTo>
                  <a:pt x="12" y="71"/>
                  <a:pt x="12" y="71"/>
                  <a:pt x="12" y="71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12" y="129"/>
                  <a:pt x="13" y="131"/>
                  <a:pt x="15" y="131"/>
                </a:cubicBezTo>
                <a:cubicBezTo>
                  <a:pt x="163" y="131"/>
                  <a:pt x="163" y="131"/>
                  <a:pt x="163" y="131"/>
                </a:cubicBezTo>
                <a:cubicBezTo>
                  <a:pt x="164" y="131"/>
                  <a:pt x="166" y="129"/>
                  <a:pt x="166" y="128"/>
                </a:cubicBezTo>
                <a:close/>
                <a:moveTo>
                  <a:pt x="24" y="107"/>
                </a:moveTo>
                <a:cubicBezTo>
                  <a:pt x="48" y="107"/>
                  <a:pt x="48" y="107"/>
                  <a:pt x="48" y="107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24" y="119"/>
                  <a:pt x="24" y="119"/>
                  <a:pt x="24" y="119"/>
                </a:cubicBezTo>
                <a:lnTo>
                  <a:pt x="24" y="107"/>
                </a:lnTo>
                <a:close/>
                <a:moveTo>
                  <a:pt x="59" y="107"/>
                </a:moveTo>
                <a:cubicBezTo>
                  <a:pt x="95" y="107"/>
                  <a:pt x="95" y="107"/>
                  <a:pt x="95" y="107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59" y="119"/>
                  <a:pt x="59" y="119"/>
                  <a:pt x="59" y="119"/>
                </a:cubicBezTo>
                <a:lnTo>
                  <a:pt x="59" y="10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2" name="Freeform 254"/>
          <p:cNvSpPr>
            <a:spLocks noEditPoints="1"/>
          </p:cNvSpPr>
          <p:nvPr/>
        </p:nvSpPr>
        <p:spPr bwMode="auto">
          <a:xfrm>
            <a:off x="3773302" y="3419256"/>
            <a:ext cx="185690" cy="165454"/>
          </a:xfrm>
          <a:custGeom>
            <a:avLst/>
            <a:gdLst>
              <a:gd name="T0" fmla="*/ 18 w 160"/>
              <a:gd name="T1" fmla="*/ 22 h 142"/>
              <a:gd name="T2" fmla="*/ 18 w 160"/>
              <a:gd name="T3" fmla="*/ 139 h 142"/>
              <a:gd name="T4" fmla="*/ 15 w 160"/>
              <a:gd name="T5" fmla="*/ 142 h 142"/>
              <a:gd name="T6" fmla="*/ 9 w 160"/>
              <a:gd name="T7" fmla="*/ 142 h 142"/>
              <a:gd name="T8" fmla="*/ 6 w 160"/>
              <a:gd name="T9" fmla="*/ 139 h 142"/>
              <a:gd name="T10" fmla="*/ 6 w 160"/>
              <a:gd name="T11" fmla="*/ 22 h 142"/>
              <a:gd name="T12" fmla="*/ 0 w 160"/>
              <a:gd name="T13" fmla="*/ 12 h 142"/>
              <a:gd name="T14" fmla="*/ 12 w 160"/>
              <a:gd name="T15" fmla="*/ 0 h 142"/>
              <a:gd name="T16" fmla="*/ 24 w 160"/>
              <a:gd name="T17" fmla="*/ 12 h 142"/>
              <a:gd name="T18" fmla="*/ 18 w 160"/>
              <a:gd name="T19" fmla="*/ 22 h 142"/>
              <a:gd name="T20" fmla="*/ 160 w 160"/>
              <a:gd name="T21" fmla="*/ 89 h 142"/>
              <a:gd name="T22" fmla="*/ 155 w 160"/>
              <a:gd name="T23" fmla="*/ 95 h 142"/>
              <a:gd name="T24" fmla="*/ 121 w 160"/>
              <a:gd name="T25" fmla="*/ 106 h 142"/>
              <a:gd name="T26" fmla="*/ 76 w 160"/>
              <a:gd name="T27" fmla="*/ 93 h 142"/>
              <a:gd name="T28" fmla="*/ 33 w 160"/>
              <a:gd name="T29" fmla="*/ 106 h 142"/>
              <a:gd name="T30" fmla="*/ 30 w 160"/>
              <a:gd name="T31" fmla="*/ 107 h 142"/>
              <a:gd name="T32" fmla="*/ 24 w 160"/>
              <a:gd name="T33" fmla="*/ 101 h 142"/>
              <a:gd name="T34" fmla="*/ 24 w 160"/>
              <a:gd name="T35" fmla="*/ 32 h 142"/>
              <a:gd name="T36" fmla="*/ 27 w 160"/>
              <a:gd name="T37" fmla="*/ 27 h 142"/>
              <a:gd name="T38" fmla="*/ 34 w 160"/>
              <a:gd name="T39" fmla="*/ 23 h 142"/>
              <a:gd name="T40" fmla="*/ 73 w 160"/>
              <a:gd name="T41" fmla="*/ 12 h 142"/>
              <a:gd name="T42" fmla="*/ 112 w 160"/>
              <a:gd name="T43" fmla="*/ 23 h 142"/>
              <a:gd name="T44" fmla="*/ 120 w 160"/>
              <a:gd name="T45" fmla="*/ 25 h 142"/>
              <a:gd name="T46" fmla="*/ 154 w 160"/>
              <a:gd name="T47" fmla="*/ 12 h 142"/>
              <a:gd name="T48" fmla="*/ 160 w 160"/>
              <a:gd name="T49" fmla="*/ 18 h 142"/>
              <a:gd name="T50" fmla="*/ 160 w 160"/>
              <a:gd name="T51" fmla="*/ 8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0" h="142">
                <a:moveTo>
                  <a:pt x="18" y="22"/>
                </a:moveTo>
                <a:cubicBezTo>
                  <a:pt x="18" y="139"/>
                  <a:pt x="18" y="139"/>
                  <a:pt x="18" y="139"/>
                </a:cubicBezTo>
                <a:cubicBezTo>
                  <a:pt x="18" y="141"/>
                  <a:pt x="17" y="142"/>
                  <a:pt x="15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8" y="142"/>
                  <a:pt x="6" y="141"/>
                  <a:pt x="6" y="139"/>
                </a:cubicBezTo>
                <a:cubicBezTo>
                  <a:pt x="6" y="22"/>
                  <a:pt x="6" y="22"/>
                  <a:pt x="6" y="22"/>
                </a:cubicBezTo>
                <a:cubicBezTo>
                  <a:pt x="3" y="20"/>
                  <a:pt x="0" y="17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9" y="0"/>
                  <a:pt x="24" y="6"/>
                  <a:pt x="24" y="12"/>
                </a:cubicBezTo>
                <a:cubicBezTo>
                  <a:pt x="24" y="17"/>
                  <a:pt x="22" y="20"/>
                  <a:pt x="18" y="22"/>
                </a:cubicBezTo>
                <a:close/>
                <a:moveTo>
                  <a:pt x="160" y="89"/>
                </a:moveTo>
                <a:cubicBezTo>
                  <a:pt x="160" y="92"/>
                  <a:pt x="158" y="93"/>
                  <a:pt x="155" y="95"/>
                </a:cubicBezTo>
                <a:cubicBezTo>
                  <a:pt x="145" y="100"/>
                  <a:pt x="133" y="106"/>
                  <a:pt x="121" y="106"/>
                </a:cubicBezTo>
                <a:cubicBezTo>
                  <a:pt x="104" y="106"/>
                  <a:pt x="96" y="93"/>
                  <a:pt x="76" y="93"/>
                </a:cubicBezTo>
                <a:cubicBezTo>
                  <a:pt x="61" y="93"/>
                  <a:pt x="46" y="99"/>
                  <a:pt x="33" y="106"/>
                </a:cubicBezTo>
                <a:cubicBezTo>
                  <a:pt x="32" y="107"/>
                  <a:pt x="31" y="107"/>
                  <a:pt x="30" y="107"/>
                </a:cubicBezTo>
                <a:cubicBezTo>
                  <a:pt x="27" y="107"/>
                  <a:pt x="24" y="104"/>
                  <a:pt x="24" y="101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9"/>
                  <a:pt x="27" y="27"/>
                </a:cubicBezTo>
                <a:cubicBezTo>
                  <a:pt x="29" y="26"/>
                  <a:pt x="32" y="25"/>
                  <a:pt x="34" y="23"/>
                </a:cubicBezTo>
                <a:cubicBezTo>
                  <a:pt x="46" y="17"/>
                  <a:pt x="60" y="12"/>
                  <a:pt x="73" y="12"/>
                </a:cubicBezTo>
                <a:cubicBezTo>
                  <a:pt x="88" y="12"/>
                  <a:pt x="99" y="17"/>
                  <a:pt x="112" y="23"/>
                </a:cubicBezTo>
                <a:cubicBezTo>
                  <a:pt x="114" y="24"/>
                  <a:pt x="117" y="25"/>
                  <a:pt x="120" y="25"/>
                </a:cubicBezTo>
                <a:cubicBezTo>
                  <a:pt x="134" y="25"/>
                  <a:pt x="150" y="12"/>
                  <a:pt x="154" y="12"/>
                </a:cubicBezTo>
                <a:cubicBezTo>
                  <a:pt x="157" y="12"/>
                  <a:pt x="160" y="15"/>
                  <a:pt x="160" y="18"/>
                </a:cubicBezTo>
                <a:lnTo>
                  <a:pt x="160" y="8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3" name="Freeform 255"/>
          <p:cNvSpPr>
            <a:spLocks noEditPoints="1"/>
          </p:cNvSpPr>
          <p:nvPr/>
        </p:nvSpPr>
        <p:spPr bwMode="auto">
          <a:xfrm>
            <a:off x="4008985" y="3419256"/>
            <a:ext cx="184499" cy="165454"/>
          </a:xfrm>
          <a:custGeom>
            <a:avLst/>
            <a:gdLst>
              <a:gd name="T0" fmla="*/ 17 w 159"/>
              <a:gd name="T1" fmla="*/ 22 h 142"/>
              <a:gd name="T2" fmla="*/ 17 w 159"/>
              <a:gd name="T3" fmla="*/ 139 h 142"/>
              <a:gd name="T4" fmla="*/ 14 w 159"/>
              <a:gd name="T5" fmla="*/ 142 h 142"/>
              <a:gd name="T6" fmla="*/ 8 w 159"/>
              <a:gd name="T7" fmla="*/ 142 h 142"/>
              <a:gd name="T8" fmla="*/ 6 w 159"/>
              <a:gd name="T9" fmla="*/ 139 h 142"/>
              <a:gd name="T10" fmla="*/ 6 w 159"/>
              <a:gd name="T11" fmla="*/ 22 h 142"/>
              <a:gd name="T12" fmla="*/ 0 w 159"/>
              <a:gd name="T13" fmla="*/ 12 h 142"/>
              <a:gd name="T14" fmla="*/ 11 w 159"/>
              <a:gd name="T15" fmla="*/ 0 h 142"/>
              <a:gd name="T16" fmla="*/ 23 w 159"/>
              <a:gd name="T17" fmla="*/ 12 h 142"/>
              <a:gd name="T18" fmla="*/ 17 w 159"/>
              <a:gd name="T19" fmla="*/ 22 h 142"/>
              <a:gd name="T20" fmla="*/ 159 w 159"/>
              <a:gd name="T21" fmla="*/ 89 h 142"/>
              <a:gd name="T22" fmla="*/ 156 w 159"/>
              <a:gd name="T23" fmla="*/ 94 h 142"/>
              <a:gd name="T24" fmla="*/ 154 w 159"/>
              <a:gd name="T25" fmla="*/ 95 h 142"/>
              <a:gd name="T26" fmla="*/ 120 w 159"/>
              <a:gd name="T27" fmla="*/ 106 h 142"/>
              <a:gd name="T28" fmla="*/ 106 w 159"/>
              <a:gd name="T29" fmla="*/ 102 h 142"/>
              <a:gd name="T30" fmla="*/ 103 w 159"/>
              <a:gd name="T31" fmla="*/ 101 h 142"/>
              <a:gd name="T32" fmla="*/ 75 w 159"/>
              <a:gd name="T33" fmla="*/ 93 h 142"/>
              <a:gd name="T34" fmla="*/ 32 w 159"/>
              <a:gd name="T35" fmla="*/ 106 h 142"/>
              <a:gd name="T36" fmla="*/ 29 w 159"/>
              <a:gd name="T37" fmla="*/ 107 h 142"/>
              <a:gd name="T38" fmla="*/ 26 w 159"/>
              <a:gd name="T39" fmla="*/ 106 h 142"/>
              <a:gd name="T40" fmla="*/ 23 w 159"/>
              <a:gd name="T41" fmla="*/ 101 h 142"/>
              <a:gd name="T42" fmla="*/ 23 w 159"/>
              <a:gd name="T43" fmla="*/ 32 h 142"/>
              <a:gd name="T44" fmla="*/ 26 w 159"/>
              <a:gd name="T45" fmla="*/ 27 h 142"/>
              <a:gd name="T46" fmla="*/ 72 w 159"/>
              <a:gd name="T47" fmla="*/ 12 h 142"/>
              <a:gd name="T48" fmla="*/ 111 w 159"/>
              <a:gd name="T49" fmla="*/ 23 h 142"/>
              <a:gd name="T50" fmla="*/ 119 w 159"/>
              <a:gd name="T51" fmla="*/ 25 h 142"/>
              <a:gd name="T52" fmla="*/ 148 w 159"/>
              <a:gd name="T53" fmla="*/ 15 h 142"/>
              <a:gd name="T54" fmla="*/ 151 w 159"/>
              <a:gd name="T55" fmla="*/ 13 h 142"/>
              <a:gd name="T56" fmla="*/ 156 w 159"/>
              <a:gd name="T57" fmla="*/ 13 h 142"/>
              <a:gd name="T58" fmla="*/ 159 w 159"/>
              <a:gd name="T59" fmla="*/ 18 h 142"/>
              <a:gd name="T60" fmla="*/ 159 w 159"/>
              <a:gd name="T61" fmla="*/ 89 h 142"/>
              <a:gd name="T62" fmla="*/ 71 w 159"/>
              <a:gd name="T63" fmla="*/ 24 h 142"/>
              <a:gd name="T64" fmla="*/ 35 w 159"/>
              <a:gd name="T65" fmla="*/ 36 h 142"/>
              <a:gd name="T66" fmla="*/ 35 w 159"/>
              <a:gd name="T67" fmla="*/ 53 h 142"/>
              <a:gd name="T68" fmla="*/ 71 w 159"/>
              <a:gd name="T69" fmla="*/ 42 h 142"/>
              <a:gd name="T70" fmla="*/ 71 w 159"/>
              <a:gd name="T71" fmla="*/ 24 h 142"/>
              <a:gd name="T72" fmla="*/ 71 w 159"/>
              <a:gd name="T73" fmla="*/ 63 h 142"/>
              <a:gd name="T74" fmla="*/ 35 w 159"/>
              <a:gd name="T75" fmla="*/ 74 h 142"/>
              <a:gd name="T76" fmla="*/ 35 w 159"/>
              <a:gd name="T77" fmla="*/ 91 h 142"/>
              <a:gd name="T78" fmla="*/ 71 w 159"/>
              <a:gd name="T79" fmla="*/ 81 h 142"/>
              <a:gd name="T80" fmla="*/ 71 w 159"/>
              <a:gd name="T81" fmla="*/ 63 h 142"/>
              <a:gd name="T82" fmla="*/ 147 w 159"/>
              <a:gd name="T83" fmla="*/ 68 h 142"/>
              <a:gd name="T84" fmla="*/ 112 w 159"/>
              <a:gd name="T85" fmla="*/ 75 h 142"/>
              <a:gd name="T86" fmla="*/ 112 w 159"/>
              <a:gd name="T87" fmla="*/ 54 h 142"/>
              <a:gd name="T88" fmla="*/ 108 w 159"/>
              <a:gd name="T89" fmla="*/ 53 h 142"/>
              <a:gd name="T90" fmla="*/ 75 w 159"/>
              <a:gd name="T91" fmla="*/ 42 h 142"/>
              <a:gd name="T92" fmla="*/ 71 w 159"/>
              <a:gd name="T93" fmla="*/ 43 h 142"/>
              <a:gd name="T94" fmla="*/ 71 w 159"/>
              <a:gd name="T95" fmla="*/ 63 h 142"/>
              <a:gd name="T96" fmla="*/ 72 w 159"/>
              <a:gd name="T97" fmla="*/ 63 h 142"/>
              <a:gd name="T98" fmla="*/ 108 w 159"/>
              <a:gd name="T99" fmla="*/ 73 h 142"/>
              <a:gd name="T100" fmla="*/ 112 w 159"/>
              <a:gd name="T101" fmla="*/ 75 h 142"/>
              <a:gd name="T102" fmla="*/ 112 w 159"/>
              <a:gd name="T103" fmla="*/ 92 h 142"/>
              <a:gd name="T104" fmla="*/ 120 w 159"/>
              <a:gd name="T105" fmla="*/ 94 h 142"/>
              <a:gd name="T106" fmla="*/ 147 w 159"/>
              <a:gd name="T107" fmla="*/ 85 h 142"/>
              <a:gd name="T108" fmla="*/ 147 w 159"/>
              <a:gd name="T109" fmla="*/ 68 h 142"/>
              <a:gd name="T110" fmla="*/ 147 w 159"/>
              <a:gd name="T111" fmla="*/ 28 h 142"/>
              <a:gd name="T112" fmla="*/ 119 w 159"/>
              <a:gd name="T113" fmla="*/ 37 h 142"/>
              <a:gd name="T114" fmla="*/ 112 w 159"/>
              <a:gd name="T115" fmla="*/ 36 h 142"/>
              <a:gd name="T116" fmla="*/ 112 w 159"/>
              <a:gd name="T117" fmla="*/ 54 h 142"/>
              <a:gd name="T118" fmla="*/ 147 w 159"/>
              <a:gd name="T119" fmla="*/ 46 h 142"/>
              <a:gd name="T120" fmla="*/ 147 w 159"/>
              <a:gd name="T121" fmla="*/ 2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9" h="142">
                <a:moveTo>
                  <a:pt x="17" y="22"/>
                </a:moveTo>
                <a:cubicBezTo>
                  <a:pt x="17" y="139"/>
                  <a:pt x="17" y="139"/>
                  <a:pt x="17" y="139"/>
                </a:cubicBezTo>
                <a:cubicBezTo>
                  <a:pt x="17" y="141"/>
                  <a:pt x="16" y="142"/>
                  <a:pt x="14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7" y="142"/>
                  <a:pt x="6" y="141"/>
                  <a:pt x="6" y="139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18" y="0"/>
                  <a:pt x="23" y="6"/>
                  <a:pt x="23" y="12"/>
                </a:cubicBezTo>
                <a:cubicBezTo>
                  <a:pt x="23" y="17"/>
                  <a:pt x="21" y="20"/>
                  <a:pt x="17" y="22"/>
                </a:cubicBezTo>
                <a:close/>
                <a:moveTo>
                  <a:pt x="159" y="89"/>
                </a:moveTo>
                <a:cubicBezTo>
                  <a:pt x="159" y="91"/>
                  <a:pt x="158" y="93"/>
                  <a:pt x="156" y="94"/>
                </a:cubicBezTo>
                <a:cubicBezTo>
                  <a:pt x="156" y="94"/>
                  <a:pt x="155" y="94"/>
                  <a:pt x="154" y="95"/>
                </a:cubicBezTo>
                <a:cubicBezTo>
                  <a:pt x="149" y="98"/>
                  <a:pt x="135" y="106"/>
                  <a:pt x="120" y="106"/>
                </a:cubicBezTo>
                <a:cubicBezTo>
                  <a:pt x="115" y="106"/>
                  <a:pt x="110" y="104"/>
                  <a:pt x="106" y="102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94" y="96"/>
                  <a:pt x="86" y="93"/>
                  <a:pt x="75" y="93"/>
                </a:cubicBezTo>
                <a:cubicBezTo>
                  <a:pt x="62" y="93"/>
                  <a:pt x="43" y="100"/>
                  <a:pt x="32" y="106"/>
                </a:cubicBezTo>
                <a:cubicBezTo>
                  <a:pt x="31" y="107"/>
                  <a:pt x="30" y="107"/>
                  <a:pt x="29" y="107"/>
                </a:cubicBezTo>
                <a:cubicBezTo>
                  <a:pt x="28" y="107"/>
                  <a:pt x="27" y="107"/>
                  <a:pt x="26" y="106"/>
                </a:cubicBezTo>
                <a:cubicBezTo>
                  <a:pt x="24" y="105"/>
                  <a:pt x="23" y="103"/>
                  <a:pt x="23" y="101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0"/>
                  <a:pt x="24" y="28"/>
                  <a:pt x="26" y="27"/>
                </a:cubicBezTo>
                <a:cubicBezTo>
                  <a:pt x="32" y="24"/>
                  <a:pt x="53" y="12"/>
                  <a:pt x="72" y="12"/>
                </a:cubicBezTo>
                <a:cubicBezTo>
                  <a:pt x="88" y="12"/>
                  <a:pt x="100" y="18"/>
                  <a:pt x="111" y="23"/>
                </a:cubicBezTo>
                <a:cubicBezTo>
                  <a:pt x="113" y="24"/>
                  <a:pt x="116" y="25"/>
                  <a:pt x="119" y="25"/>
                </a:cubicBezTo>
                <a:cubicBezTo>
                  <a:pt x="130" y="25"/>
                  <a:pt x="142" y="18"/>
                  <a:pt x="148" y="15"/>
                </a:cubicBezTo>
                <a:cubicBezTo>
                  <a:pt x="149" y="14"/>
                  <a:pt x="150" y="13"/>
                  <a:pt x="151" y="13"/>
                </a:cubicBezTo>
                <a:cubicBezTo>
                  <a:pt x="153" y="12"/>
                  <a:pt x="155" y="12"/>
                  <a:pt x="156" y="13"/>
                </a:cubicBezTo>
                <a:cubicBezTo>
                  <a:pt x="158" y="14"/>
                  <a:pt x="159" y="16"/>
                  <a:pt x="159" y="18"/>
                </a:cubicBezTo>
                <a:lnTo>
                  <a:pt x="159" y="89"/>
                </a:lnTo>
                <a:close/>
                <a:moveTo>
                  <a:pt x="71" y="24"/>
                </a:moveTo>
                <a:cubicBezTo>
                  <a:pt x="59" y="25"/>
                  <a:pt x="45" y="30"/>
                  <a:pt x="35" y="36"/>
                </a:cubicBezTo>
                <a:cubicBezTo>
                  <a:pt x="35" y="53"/>
                  <a:pt x="35" y="53"/>
                  <a:pt x="35" y="53"/>
                </a:cubicBezTo>
                <a:cubicBezTo>
                  <a:pt x="46" y="48"/>
                  <a:pt x="59" y="43"/>
                  <a:pt x="71" y="42"/>
                </a:cubicBezTo>
                <a:lnTo>
                  <a:pt x="71" y="24"/>
                </a:lnTo>
                <a:close/>
                <a:moveTo>
                  <a:pt x="71" y="63"/>
                </a:moveTo>
                <a:cubicBezTo>
                  <a:pt x="59" y="64"/>
                  <a:pt x="46" y="69"/>
                  <a:pt x="35" y="74"/>
                </a:cubicBezTo>
                <a:cubicBezTo>
                  <a:pt x="35" y="91"/>
                  <a:pt x="35" y="91"/>
                  <a:pt x="35" y="91"/>
                </a:cubicBezTo>
                <a:cubicBezTo>
                  <a:pt x="46" y="86"/>
                  <a:pt x="59" y="82"/>
                  <a:pt x="71" y="81"/>
                </a:cubicBezTo>
                <a:lnTo>
                  <a:pt x="71" y="63"/>
                </a:lnTo>
                <a:close/>
                <a:moveTo>
                  <a:pt x="147" y="68"/>
                </a:moveTo>
                <a:cubicBezTo>
                  <a:pt x="139" y="72"/>
                  <a:pt x="124" y="79"/>
                  <a:pt x="112" y="75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1" y="54"/>
                  <a:pt x="110" y="53"/>
                  <a:pt x="108" y="53"/>
                </a:cubicBezTo>
                <a:cubicBezTo>
                  <a:pt x="98" y="47"/>
                  <a:pt x="89" y="42"/>
                  <a:pt x="75" y="42"/>
                </a:cubicBezTo>
                <a:cubicBezTo>
                  <a:pt x="74" y="42"/>
                  <a:pt x="72" y="42"/>
                  <a:pt x="71" y="43"/>
                </a:cubicBezTo>
                <a:cubicBezTo>
                  <a:pt x="71" y="63"/>
                  <a:pt x="71" y="63"/>
                  <a:pt x="71" y="63"/>
                </a:cubicBezTo>
                <a:cubicBezTo>
                  <a:pt x="71" y="63"/>
                  <a:pt x="72" y="63"/>
                  <a:pt x="72" y="63"/>
                </a:cubicBezTo>
                <a:cubicBezTo>
                  <a:pt x="86" y="63"/>
                  <a:pt x="98" y="68"/>
                  <a:pt x="108" y="73"/>
                </a:cubicBezTo>
                <a:cubicBezTo>
                  <a:pt x="110" y="74"/>
                  <a:pt x="111" y="74"/>
                  <a:pt x="112" y="75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4" y="93"/>
                  <a:pt x="117" y="94"/>
                  <a:pt x="120" y="94"/>
                </a:cubicBezTo>
                <a:cubicBezTo>
                  <a:pt x="131" y="94"/>
                  <a:pt x="142" y="88"/>
                  <a:pt x="147" y="85"/>
                </a:cubicBezTo>
                <a:lnTo>
                  <a:pt x="147" y="68"/>
                </a:lnTo>
                <a:close/>
                <a:moveTo>
                  <a:pt x="147" y="28"/>
                </a:moveTo>
                <a:cubicBezTo>
                  <a:pt x="140" y="32"/>
                  <a:pt x="130" y="37"/>
                  <a:pt x="119" y="37"/>
                </a:cubicBezTo>
                <a:cubicBezTo>
                  <a:pt x="117" y="37"/>
                  <a:pt x="114" y="37"/>
                  <a:pt x="112" y="36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24" y="58"/>
                  <a:pt x="139" y="50"/>
                  <a:pt x="147" y="46"/>
                </a:cubicBezTo>
                <a:lnTo>
                  <a:pt x="147" y="2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4" name="Freeform 256"/>
          <p:cNvSpPr>
            <a:spLocks noEditPoints="1"/>
          </p:cNvSpPr>
          <p:nvPr/>
        </p:nvSpPr>
        <p:spPr bwMode="auto">
          <a:xfrm>
            <a:off x="4243476" y="3419256"/>
            <a:ext cx="185690" cy="165454"/>
          </a:xfrm>
          <a:custGeom>
            <a:avLst/>
            <a:gdLst>
              <a:gd name="T0" fmla="*/ 18 w 160"/>
              <a:gd name="T1" fmla="*/ 22 h 142"/>
              <a:gd name="T2" fmla="*/ 18 w 160"/>
              <a:gd name="T3" fmla="*/ 139 h 142"/>
              <a:gd name="T4" fmla="*/ 15 w 160"/>
              <a:gd name="T5" fmla="*/ 142 h 142"/>
              <a:gd name="T6" fmla="*/ 9 w 160"/>
              <a:gd name="T7" fmla="*/ 142 h 142"/>
              <a:gd name="T8" fmla="*/ 6 w 160"/>
              <a:gd name="T9" fmla="*/ 139 h 142"/>
              <a:gd name="T10" fmla="*/ 6 w 160"/>
              <a:gd name="T11" fmla="*/ 22 h 142"/>
              <a:gd name="T12" fmla="*/ 0 w 160"/>
              <a:gd name="T13" fmla="*/ 12 h 142"/>
              <a:gd name="T14" fmla="*/ 12 w 160"/>
              <a:gd name="T15" fmla="*/ 0 h 142"/>
              <a:gd name="T16" fmla="*/ 24 w 160"/>
              <a:gd name="T17" fmla="*/ 12 h 142"/>
              <a:gd name="T18" fmla="*/ 18 w 160"/>
              <a:gd name="T19" fmla="*/ 22 h 142"/>
              <a:gd name="T20" fmla="*/ 160 w 160"/>
              <a:gd name="T21" fmla="*/ 89 h 142"/>
              <a:gd name="T22" fmla="*/ 156 w 160"/>
              <a:gd name="T23" fmla="*/ 94 h 142"/>
              <a:gd name="T24" fmla="*/ 155 w 160"/>
              <a:gd name="T25" fmla="*/ 95 h 142"/>
              <a:gd name="T26" fmla="*/ 121 w 160"/>
              <a:gd name="T27" fmla="*/ 106 h 142"/>
              <a:gd name="T28" fmla="*/ 106 w 160"/>
              <a:gd name="T29" fmla="*/ 102 h 142"/>
              <a:gd name="T30" fmla="*/ 104 w 160"/>
              <a:gd name="T31" fmla="*/ 101 h 142"/>
              <a:gd name="T32" fmla="*/ 75 w 160"/>
              <a:gd name="T33" fmla="*/ 93 h 142"/>
              <a:gd name="T34" fmla="*/ 33 w 160"/>
              <a:gd name="T35" fmla="*/ 106 h 142"/>
              <a:gd name="T36" fmla="*/ 30 w 160"/>
              <a:gd name="T37" fmla="*/ 107 h 142"/>
              <a:gd name="T38" fmla="*/ 27 w 160"/>
              <a:gd name="T39" fmla="*/ 106 h 142"/>
              <a:gd name="T40" fmla="*/ 24 w 160"/>
              <a:gd name="T41" fmla="*/ 101 h 142"/>
              <a:gd name="T42" fmla="*/ 24 w 160"/>
              <a:gd name="T43" fmla="*/ 32 h 142"/>
              <a:gd name="T44" fmla="*/ 26 w 160"/>
              <a:gd name="T45" fmla="*/ 27 h 142"/>
              <a:gd name="T46" fmla="*/ 73 w 160"/>
              <a:gd name="T47" fmla="*/ 12 h 142"/>
              <a:gd name="T48" fmla="*/ 111 w 160"/>
              <a:gd name="T49" fmla="*/ 23 h 142"/>
              <a:gd name="T50" fmla="*/ 120 w 160"/>
              <a:gd name="T51" fmla="*/ 25 h 142"/>
              <a:gd name="T52" fmla="*/ 148 w 160"/>
              <a:gd name="T53" fmla="*/ 15 h 142"/>
              <a:gd name="T54" fmla="*/ 151 w 160"/>
              <a:gd name="T55" fmla="*/ 13 h 142"/>
              <a:gd name="T56" fmla="*/ 157 w 160"/>
              <a:gd name="T57" fmla="*/ 13 h 142"/>
              <a:gd name="T58" fmla="*/ 160 w 160"/>
              <a:gd name="T59" fmla="*/ 18 h 142"/>
              <a:gd name="T60" fmla="*/ 160 w 160"/>
              <a:gd name="T61" fmla="*/ 89 h 142"/>
              <a:gd name="T62" fmla="*/ 148 w 160"/>
              <a:gd name="T63" fmla="*/ 28 h 142"/>
              <a:gd name="T64" fmla="*/ 120 w 160"/>
              <a:gd name="T65" fmla="*/ 37 h 142"/>
              <a:gd name="T66" fmla="*/ 106 w 160"/>
              <a:gd name="T67" fmla="*/ 34 h 142"/>
              <a:gd name="T68" fmla="*/ 73 w 160"/>
              <a:gd name="T69" fmla="*/ 24 h 142"/>
              <a:gd name="T70" fmla="*/ 35 w 160"/>
              <a:gd name="T71" fmla="*/ 36 h 142"/>
              <a:gd name="T72" fmla="*/ 35 w 160"/>
              <a:gd name="T73" fmla="*/ 91 h 142"/>
              <a:gd name="T74" fmla="*/ 75 w 160"/>
              <a:gd name="T75" fmla="*/ 81 h 142"/>
              <a:gd name="T76" fmla="*/ 109 w 160"/>
              <a:gd name="T77" fmla="*/ 90 h 142"/>
              <a:gd name="T78" fmla="*/ 111 w 160"/>
              <a:gd name="T79" fmla="*/ 92 h 142"/>
              <a:gd name="T80" fmla="*/ 121 w 160"/>
              <a:gd name="T81" fmla="*/ 94 h 142"/>
              <a:gd name="T82" fmla="*/ 148 w 160"/>
              <a:gd name="T83" fmla="*/ 85 h 142"/>
              <a:gd name="T84" fmla="*/ 148 w 160"/>
              <a:gd name="T85" fmla="*/ 2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42">
                <a:moveTo>
                  <a:pt x="18" y="22"/>
                </a:moveTo>
                <a:cubicBezTo>
                  <a:pt x="18" y="139"/>
                  <a:pt x="18" y="139"/>
                  <a:pt x="18" y="139"/>
                </a:cubicBezTo>
                <a:cubicBezTo>
                  <a:pt x="18" y="141"/>
                  <a:pt x="16" y="142"/>
                  <a:pt x="15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7" y="142"/>
                  <a:pt x="6" y="141"/>
                  <a:pt x="6" y="139"/>
                </a:cubicBezTo>
                <a:cubicBezTo>
                  <a:pt x="6" y="22"/>
                  <a:pt x="6" y="22"/>
                  <a:pt x="6" y="22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" y="0"/>
                  <a:pt x="24" y="6"/>
                  <a:pt x="24" y="12"/>
                </a:cubicBezTo>
                <a:cubicBezTo>
                  <a:pt x="24" y="17"/>
                  <a:pt x="21" y="20"/>
                  <a:pt x="18" y="22"/>
                </a:cubicBezTo>
                <a:close/>
                <a:moveTo>
                  <a:pt x="160" y="89"/>
                </a:moveTo>
                <a:cubicBezTo>
                  <a:pt x="160" y="91"/>
                  <a:pt x="158" y="93"/>
                  <a:pt x="156" y="94"/>
                </a:cubicBezTo>
                <a:cubicBezTo>
                  <a:pt x="156" y="94"/>
                  <a:pt x="155" y="94"/>
                  <a:pt x="155" y="95"/>
                </a:cubicBezTo>
                <a:cubicBezTo>
                  <a:pt x="149" y="98"/>
                  <a:pt x="135" y="106"/>
                  <a:pt x="121" y="106"/>
                </a:cubicBezTo>
                <a:cubicBezTo>
                  <a:pt x="115" y="106"/>
                  <a:pt x="110" y="104"/>
                  <a:pt x="106" y="102"/>
                </a:cubicBezTo>
                <a:cubicBezTo>
                  <a:pt x="104" y="101"/>
                  <a:pt x="104" y="101"/>
                  <a:pt x="104" y="101"/>
                </a:cubicBezTo>
                <a:cubicBezTo>
                  <a:pt x="94" y="96"/>
                  <a:pt x="87" y="93"/>
                  <a:pt x="75" y="93"/>
                </a:cubicBezTo>
                <a:cubicBezTo>
                  <a:pt x="62" y="93"/>
                  <a:pt x="43" y="100"/>
                  <a:pt x="33" y="106"/>
                </a:cubicBezTo>
                <a:cubicBezTo>
                  <a:pt x="32" y="107"/>
                  <a:pt x="31" y="107"/>
                  <a:pt x="30" y="107"/>
                </a:cubicBezTo>
                <a:cubicBezTo>
                  <a:pt x="29" y="107"/>
                  <a:pt x="27" y="107"/>
                  <a:pt x="27" y="106"/>
                </a:cubicBezTo>
                <a:cubicBezTo>
                  <a:pt x="25" y="105"/>
                  <a:pt x="24" y="103"/>
                  <a:pt x="24" y="101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0"/>
                  <a:pt x="25" y="28"/>
                  <a:pt x="26" y="27"/>
                </a:cubicBezTo>
                <a:cubicBezTo>
                  <a:pt x="32" y="24"/>
                  <a:pt x="53" y="12"/>
                  <a:pt x="73" y="12"/>
                </a:cubicBezTo>
                <a:cubicBezTo>
                  <a:pt x="88" y="12"/>
                  <a:pt x="101" y="18"/>
                  <a:pt x="111" y="23"/>
                </a:cubicBezTo>
                <a:cubicBezTo>
                  <a:pt x="114" y="24"/>
                  <a:pt x="116" y="25"/>
                  <a:pt x="120" y="25"/>
                </a:cubicBezTo>
                <a:cubicBezTo>
                  <a:pt x="130" y="25"/>
                  <a:pt x="142" y="18"/>
                  <a:pt x="148" y="15"/>
                </a:cubicBezTo>
                <a:cubicBezTo>
                  <a:pt x="149" y="14"/>
                  <a:pt x="150" y="13"/>
                  <a:pt x="151" y="13"/>
                </a:cubicBezTo>
                <a:cubicBezTo>
                  <a:pt x="153" y="12"/>
                  <a:pt x="155" y="12"/>
                  <a:pt x="157" y="13"/>
                </a:cubicBezTo>
                <a:cubicBezTo>
                  <a:pt x="159" y="14"/>
                  <a:pt x="160" y="16"/>
                  <a:pt x="160" y="18"/>
                </a:cubicBezTo>
                <a:lnTo>
                  <a:pt x="160" y="89"/>
                </a:lnTo>
                <a:close/>
                <a:moveTo>
                  <a:pt x="148" y="28"/>
                </a:moveTo>
                <a:cubicBezTo>
                  <a:pt x="140" y="32"/>
                  <a:pt x="130" y="37"/>
                  <a:pt x="120" y="37"/>
                </a:cubicBezTo>
                <a:cubicBezTo>
                  <a:pt x="115" y="37"/>
                  <a:pt x="110" y="36"/>
                  <a:pt x="106" y="34"/>
                </a:cubicBezTo>
                <a:cubicBezTo>
                  <a:pt x="96" y="29"/>
                  <a:pt x="86" y="24"/>
                  <a:pt x="73" y="24"/>
                </a:cubicBezTo>
                <a:cubicBezTo>
                  <a:pt x="61" y="24"/>
                  <a:pt x="46" y="30"/>
                  <a:pt x="35" y="36"/>
                </a:cubicBezTo>
                <a:cubicBezTo>
                  <a:pt x="35" y="91"/>
                  <a:pt x="35" y="91"/>
                  <a:pt x="35" y="91"/>
                </a:cubicBezTo>
                <a:cubicBezTo>
                  <a:pt x="48" y="86"/>
                  <a:pt x="63" y="81"/>
                  <a:pt x="75" y="81"/>
                </a:cubicBezTo>
                <a:cubicBezTo>
                  <a:pt x="90" y="81"/>
                  <a:pt x="99" y="85"/>
                  <a:pt x="109" y="90"/>
                </a:cubicBezTo>
                <a:cubicBezTo>
                  <a:pt x="111" y="92"/>
                  <a:pt x="111" y="92"/>
                  <a:pt x="111" y="92"/>
                </a:cubicBezTo>
                <a:cubicBezTo>
                  <a:pt x="114" y="93"/>
                  <a:pt x="117" y="94"/>
                  <a:pt x="121" y="94"/>
                </a:cubicBezTo>
                <a:cubicBezTo>
                  <a:pt x="131" y="94"/>
                  <a:pt x="142" y="88"/>
                  <a:pt x="148" y="85"/>
                </a:cubicBezTo>
                <a:lnTo>
                  <a:pt x="148" y="2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5" name="Freeform 257"/>
          <p:cNvSpPr>
            <a:spLocks noEditPoints="1"/>
          </p:cNvSpPr>
          <p:nvPr/>
        </p:nvSpPr>
        <p:spPr bwMode="auto">
          <a:xfrm>
            <a:off x="4476779" y="3433539"/>
            <a:ext cx="165454" cy="138077"/>
          </a:xfrm>
          <a:custGeom>
            <a:avLst/>
            <a:gdLst>
              <a:gd name="T0" fmla="*/ 108 w 142"/>
              <a:gd name="T1" fmla="*/ 64 h 119"/>
              <a:gd name="T2" fmla="*/ 58 w 142"/>
              <a:gd name="T3" fmla="*/ 114 h 119"/>
              <a:gd name="T4" fmla="*/ 53 w 142"/>
              <a:gd name="T5" fmla="*/ 116 h 119"/>
              <a:gd name="T6" fmla="*/ 48 w 142"/>
              <a:gd name="T7" fmla="*/ 110 h 119"/>
              <a:gd name="T8" fmla="*/ 48 w 142"/>
              <a:gd name="T9" fmla="*/ 83 h 119"/>
              <a:gd name="T10" fmla="*/ 6 w 142"/>
              <a:gd name="T11" fmla="*/ 83 h 119"/>
              <a:gd name="T12" fmla="*/ 0 w 142"/>
              <a:gd name="T13" fmla="*/ 77 h 119"/>
              <a:gd name="T14" fmla="*/ 0 w 142"/>
              <a:gd name="T15" fmla="*/ 42 h 119"/>
              <a:gd name="T16" fmla="*/ 6 w 142"/>
              <a:gd name="T17" fmla="*/ 36 h 119"/>
              <a:gd name="T18" fmla="*/ 48 w 142"/>
              <a:gd name="T19" fmla="*/ 36 h 119"/>
              <a:gd name="T20" fmla="*/ 48 w 142"/>
              <a:gd name="T21" fmla="*/ 9 h 119"/>
              <a:gd name="T22" fmla="*/ 53 w 142"/>
              <a:gd name="T23" fmla="*/ 3 h 119"/>
              <a:gd name="T24" fmla="*/ 58 w 142"/>
              <a:gd name="T25" fmla="*/ 5 h 119"/>
              <a:gd name="T26" fmla="*/ 108 w 142"/>
              <a:gd name="T27" fmla="*/ 55 h 119"/>
              <a:gd name="T28" fmla="*/ 110 w 142"/>
              <a:gd name="T29" fmla="*/ 59 h 119"/>
              <a:gd name="T30" fmla="*/ 108 w 142"/>
              <a:gd name="T31" fmla="*/ 64 h 119"/>
              <a:gd name="T32" fmla="*/ 142 w 142"/>
              <a:gd name="T33" fmla="*/ 92 h 119"/>
              <a:gd name="T34" fmla="*/ 116 w 142"/>
              <a:gd name="T35" fmla="*/ 119 h 119"/>
              <a:gd name="T36" fmla="*/ 86 w 142"/>
              <a:gd name="T37" fmla="*/ 119 h 119"/>
              <a:gd name="T38" fmla="*/ 83 w 142"/>
              <a:gd name="T39" fmla="*/ 116 h 119"/>
              <a:gd name="T40" fmla="*/ 86 w 142"/>
              <a:gd name="T41" fmla="*/ 107 h 119"/>
              <a:gd name="T42" fmla="*/ 116 w 142"/>
              <a:gd name="T43" fmla="*/ 107 h 119"/>
              <a:gd name="T44" fmla="*/ 130 w 142"/>
              <a:gd name="T45" fmla="*/ 92 h 119"/>
              <a:gd name="T46" fmla="*/ 130 w 142"/>
              <a:gd name="T47" fmla="*/ 27 h 119"/>
              <a:gd name="T48" fmla="*/ 116 w 142"/>
              <a:gd name="T49" fmla="*/ 12 h 119"/>
              <a:gd name="T50" fmla="*/ 89 w 142"/>
              <a:gd name="T51" fmla="*/ 12 h 119"/>
              <a:gd name="T52" fmla="*/ 83 w 142"/>
              <a:gd name="T53" fmla="*/ 9 h 119"/>
              <a:gd name="T54" fmla="*/ 86 w 142"/>
              <a:gd name="T55" fmla="*/ 0 h 119"/>
              <a:gd name="T56" fmla="*/ 116 w 142"/>
              <a:gd name="T57" fmla="*/ 0 h 119"/>
              <a:gd name="T58" fmla="*/ 142 w 142"/>
              <a:gd name="T59" fmla="*/ 27 h 119"/>
              <a:gd name="T60" fmla="*/ 142 w 142"/>
              <a:gd name="T61" fmla="*/ 9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19">
                <a:moveTo>
                  <a:pt x="108" y="64"/>
                </a:moveTo>
                <a:cubicBezTo>
                  <a:pt x="58" y="114"/>
                  <a:pt x="58" y="114"/>
                  <a:pt x="58" y="114"/>
                </a:cubicBezTo>
                <a:cubicBezTo>
                  <a:pt x="57" y="115"/>
                  <a:pt x="55" y="116"/>
                  <a:pt x="53" y="116"/>
                </a:cubicBezTo>
                <a:cubicBezTo>
                  <a:pt x="50" y="116"/>
                  <a:pt x="48" y="113"/>
                  <a:pt x="48" y="110"/>
                </a:cubicBezTo>
                <a:cubicBezTo>
                  <a:pt x="48" y="83"/>
                  <a:pt x="48" y="83"/>
                  <a:pt x="48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3" y="83"/>
                  <a:pt x="0" y="80"/>
                  <a:pt x="0" y="7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38"/>
                  <a:pt x="3" y="36"/>
                  <a:pt x="6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6"/>
                  <a:pt x="50" y="3"/>
                  <a:pt x="53" y="3"/>
                </a:cubicBezTo>
                <a:cubicBezTo>
                  <a:pt x="55" y="3"/>
                  <a:pt x="57" y="4"/>
                  <a:pt x="58" y="5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109" y="56"/>
                  <a:pt x="110" y="58"/>
                  <a:pt x="110" y="59"/>
                </a:cubicBezTo>
                <a:cubicBezTo>
                  <a:pt x="110" y="61"/>
                  <a:pt x="109" y="62"/>
                  <a:pt x="108" y="64"/>
                </a:cubicBezTo>
                <a:close/>
                <a:moveTo>
                  <a:pt x="142" y="92"/>
                </a:moveTo>
                <a:cubicBezTo>
                  <a:pt x="142" y="107"/>
                  <a:pt x="130" y="119"/>
                  <a:pt x="116" y="119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84" y="119"/>
                  <a:pt x="83" y="117"/>
                  <a:pt x="83" y="116"/>
                </a:cubicBezTo>
                <a:cubicBezTo>
                  <a:pt x="83" y="113"/>
                  <a:pt x="82" y="107"/>
                  <a:pt x="86" y="107"/>
                </a:cubicBezTo>
                <a:cubicBezTo>
                  <a:pt x="116" y="107"/>
                  <a:pt x="116" y="107"/>
                  <a:pt x="116" y="107"/>
                </a:cubicBezTo>
                <a:cubicBezTo>
                  <a:pt x="124" y="107"/>
                  <a:pt x="130" y="100"/>
                  <a:pt x="130" y="92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30" y="19"/>
                  <a:pt x="124" y="12"/>
                  <a:pt x="116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87" y="12"/>
                  <a:pt x="83" y="13"/>
                  <a:pt x="83" y="9"/>
                </a:cubicBezTo>
                <a:cubicBezTo>
                  <a:pt x="83" y="7"/>
                  <a:pt x="82" y="0"/>
                  <a:pt x="8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9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" name="Freeform 258"/>
          <p:cNvSpPr>
            <a:spLocks noEditPoints="1"/>
          </p:cNvSpPr>
          <p:nvPr/>
        </p:nvSpPr>
        <p:spPr bwMode="auto">
          <a:xfrm>
            <a:off x="4685084" y="3433539"/>
            <a:ext cx="167835" cy="138077"/>
          </a:xfrm>
          <a:custGeom>
            <a:avLst/>
            <a:gdLst>
              <a:gd name="T0" fmla="*/ 56 w 145"/>
              <a:gd name="T1" fmla="*/ 119 h 119"/>
              <a:gd name="T2" fmla="*/ 26 w 145"/>
              <a:gd name="T3" fmla="*/ 119 h 119"/>
              <a:gd name="T4" fmla="*/ 0 w 145"/>
              <a:gd name="T5" fmla="*/ 92 h 119"/>
              <a:gd name="T6" fmla="*/ 0 w 145"/>
              <a:gd name="T7" fmla="*/ 27 h 119"/>
              <a:gd name="T8" fmla="*/ 26 w 145"/>
              <a:gd name="T9" fmla="*/ 0 h 119"/>
              <a:gd name="T10" fmla="*/ 56 w 145"/>
              <a:gd name="T11" fmla="*/ 0 h 119"/>
              <a:gd name="T12" fmla="*/ 59 w 145"/>
              <a:gd name="T13" fmla="*/ 3 h 119"/>
              <a:gd name="T14" fmla="*/ 56 w 145"/>
              <a:gd name="T15" fmla="*/ 12 h 119"/>
              <a:gd name="T16" fmla="*/ 26 w 145"/>
              <a:gd name="T17" fmla="*/ 12 h 119"/>
              <a:gd name="T18" fmla="*/ 12 w 145"/>
              <a:gd name="T19" fmla="*/ 27 h 119"/>
              <a:gd name="T20" fmla="*/ 12 w 145"/>
              <a:gd name="T21" fmla="*/ 92 h 119"/>
              <a:gd name="T22" fmla="*/ 26 w 145"/>
              <a:gd name="T23" fmla="*/ 107 h 119"/>
              <a:gd name="T24" fmla="*/ 53 w 145"/>
              <a:gd name="T25" fmla="*/ 107 h 119"/>
              <a:gd name="T26" fmla="*/ 59 w 145"/>
              <a:gd name="T27" fmla="*/ 110 h 119"/>
              <a:gd name="T28" fmla="*/ 56 w 145"/>
              <a:gd name="T29" fmla="*/ 119 h 119"/>
              <a:gd name="T30" fmla="*/ 143 w 145"/>
              <a:gd name="T31" fmla="*/ 64 h 119"/>
              <a:gd name="T32" fmla="*/ 93 w 145"/>
              <a:gd name="T33" fmla="*/ 114 h 119"/>
              <a:gd name="T34" fmla="*/ 89 w 145"/>
              <a:gd name="T35" fmla="*/ 116 h 119"/>
              <a:gd name="T36" fmla="*/ 83 w 145"/>
              <a:gd name="T37" fmla="*/ 110 h 119"/>
              <a:gd name="T38" fmla="*/ 83 w 145"/>
              <a:gd name="T39" fmla="*/ 83 h 119"/>
              <a:gd name="T40" fmla="*/ 41 w 145"/>
              <a:gd name="T41" fmla="*/ 83 h 119"/>
              <a:gd name="T42" fmla="*/ 35 w 145"/>
              <a:gd name="T43" fmla="*/ 77 h 119"/>
              <a:gd name="T44" fmla="*/ 35 w 145"/>
              <a:gd name="T45" fmla="*/ 42 h 119"/>
              <a:gd name="T46" fmla="*/ 41 w 145"/>
              <a:gd name="T47" fmla="*/ 36 h 119"/>
              <a:gd name="T48" fmla="*/ 83 w 145"/>
              <a:gd name="T49" fmla="*/ 36 h 119"/>
              <a:gd name="T50" fmla="*/ 83 w 145"/>
              <a:gd name="T51" fmla="*/ 9 h 119"/>
              <a:gd name="T52" fmla="*/ 89 w 145"/>
              <a:gd name="T53" fmla="*/ 3 h 119"/>
              <a:gd name="T54" fmla="*/ 93 w 145"/>
              <a:gd name="T55" fmla="*/ 5 h 119"/>
              <a:gd name="T56" fmla="*/ 143 w 145"/>
              <a:gd name="T57" fmla="*/ 55 h 119"/>
              <a:gd name="T58" fmla="*/ 145 w 145"/>
              <a:gd name="T59" fmla="*/ 59 h 119"/>
              <a:gd name="T60" fmla="*/ 143 w 145"/>
              <a:gd name="T61" fmla="*/ 6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5" h="119">
                <a:moveTo>
                  <a:pt x="56" y="119"/>
                </a:moveTo>
                <a:cubicBezTo>
                  <a:pt x="26" y="119"/>
                  <a:pt x="26" y="119"/>
                  <a:pt x="26" y="119"/>
                </a:cubicBezTo>
                <a:cubicBezTo>
                  <a:pt x="12" y="119"/>
                  <a:pt x="0" y="107"/>
                  <a:pt x="0" y="9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8" y="0"/>
                  <a:pt x="59" y="2"/>
                  <a:pt x="59" y="3"/>
                </a:cubicBezTo>
                <a:cubicBezTo>
                  <a:pt x="59" y="6"/>
                  <a:pt x="60" y="12"/>
                  <a:pt x="5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18" y="12"/>
                  <a:pt x="12" y="19"/>
                  <a:pt x="12" y="27"/>
                </a:cubicBezTo>
                <a:cubicBezTo>
                  <a:pt x="12" y="92"/>
                  <a:pt x="12" y="92"/>
                  <a:pt x="12" y="92"/>
                </a:cubicBezTo>
                <a:cubicBezTo>
                  <a:pt x="12" y="100"/>
                  <a:pt x="18" y="107"/>
                  <a:pt x="26" y="107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5" y="107"/>
                  <a:pt x="59" y="106"/>
                  <a:pt x="59" y="110"/>
                </a:cubicBezTo>
                <a:cubicBezTo>
                  <a:pt x="59" y="112"/>
                  <a:pt x="60" y="119"/>
                  <a:pt x="56" y="119"/>
                </a:cubicBezTo>
                <a:close/>
                <a:moveTo>
                  <a:pt x="143" y="64"/>
                </a:moveTo>
                <a:cubicBezTo>
                  <a:pt x="93" y="114"/>
                  <a:pt x="93" y="114"/>
                  <a:pt x="93" y="114"/>
                </a:cubicBezTo>
                <a:cubicBezTo>
                  <a:pt x="92" y="115"/>
                  <a:pt x="90" y="116"/>
                  <a:pt x="89" y="116"/>
                </a:cubicBezTo>
                <a:cubicBezTo>
                  <a:pt x="85" y="116"/>
                  <a:pt x="83" y="113"/>
                  <a:pt x="83" y="110"/>
                </a:cubicBezTo>
                <a:cubicBezTo>
                  <a:pt x="83" y="83"/>
                  <a:pt x="83" y="83"/>
                  <a:pt x="83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38" y="83"/>
                  <a:pt x="35" y="80"/>
                  <a:pt x="35" y="77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38"/>
                  <a:pt x="38" y="36"/>
                  <a:pt x="41" y="36"/>
                </a:cubicBezTo>
                <a:cubicBezTo>
                  <a:pt x="83" y="36"/>
                  <a:pt x="83" y="36"/>
                  <a:pt x="83" y="36"/>
                </a:cubicBezTo>
                <a:cubicBezTo>
                  <a:pt x="83" y="9"/>
                  <a:pt x="83" y="9"/>
                  <a:pt x="83" y="9"/>
                </a:cubicBezTo>
                <a:cubicBezTo>
                  <a:pt x="83" y="6"/>
                  <a:pt x="85" y="3"/>
                  <a:pt x="89" y="3"/>
                </a:cubicBezTo>
                <a:cubicBezTo>
                  <a:pt x="90" y="3"/>
                  <a:pt x="92" y="4"/>
                  <a:pt x="93" y="5"/>
                </a:cubicBezTo>
                <a:cubicBezTo>
                  <a:pt x="143" y="55"/>
                  <a:pt x="143" y="55"/>
                  <a:pt x="143" y="55"/>
                </a:cubicBezTo>
                <a:cubicBezTo>
                  <a:pt x="144" y="56"/>
                  <a:pt x="145" y="58"/>
                  <a:pt x="145" y="59"/>
                </a:cubicBezTo>
                <a:cubicBezTo>
                  <a:pt x="145" y="61"/>
                  <a:pt x="144" y="62"/>
                  <a:pt x="143" y="6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7" name="Freeform 259"/>
          <p:cNvSpPr>
            <a:spLocks noEditPoints="1"/>
          </p:cNvSpPr>
          <p:nvPr/>
        </p:nvSpPr>
        <p:spPr bwMode="auto">
          <a:xfrm>
            <a:off x="4911244" y="3419256"/>
            <a:ext cx="164264" cy="165454"/>
          </a:xfrm>
          <a:custGeom>
            <a:avLst/>
            <a:gdLst>
              <a:gd name="T0" fmla="*/ 69 w 142"/>
              <a:gd name="T1" fmla="*/ 88 h 142"/>
              <a:gd name="T2" fmla="*/ 38 w 142"/>
              <a:gd name="T3" fmla="*/ 119 h 142"/>
              <a:gd name="T4" fmla="*/ 52 w 142"/>
              <a:gd name="T5" fmla="*/ 132 h 142"/>
              <a:gd name="T6" fmla="*/ 53 w 142"/>
              <a:gd name="T7" fmla="*/ 136 h 142"/>
              <a:gd name="T8" fmla="*/ 47 w 142"/>
              <a:gd name="T9" fmla="*/ 142 h 142"/>
              <a:gd name="T10" fmla="*/ 6 w 142"/>
              <a:gd name="T11" fmla="*/ 142 h 142"/>
              <a:gd name="T12" fmla="*/ 0 w 142"/>
              <a:gd name="T13" fmla="*/ 136 h 142"/>
              <a:gd name="T14" fmla="*/ 0 w 142"/>
              <a:gd name="T15" fmla="*/ 95 h 142"/>
              <a:gd name="T16" fmla="*/ 6 w 142"/>
              <a:gd name="T17" fmla="*/ 89 h 142"/>
              <a:gd name="T18" fmla="*/ 10 w 142"/>
              <a:gd name="T19" fmla="*/ 91 h 142"/>
              <a:gd name="T20" fmla="*/ 24 w 142"/>
              <a:gd name="T21" fmla="*/ 104 h 142"/>
              <a:gd name="T22" fmla="*/ 54 w 142"/>
              <a:gd name="T23" fmla="*/ 74 h 142"/>
              <a:gd name="T24" fmla="*/ 56 w 142"/>
              <a:gd name="T25" fmla="*/ 73 h 142"/>
              <a:gd name="T26" fmla="*/ 58 w 142"/>
              <a:gd name="T27" fmla="*/ 74 h 142"/>
              <a:gd name="T28" fmla="*/ 69 w 142"/>
              <a:gd name="T29" fmla="*/ 84 h 142"/>
              <a:gd name="T30" fmla="*/ 70 w 142"/>
              <a:gd name="T31" fmla="*/ 86 h 142"/>
              <a:gd name="T32" fmla="*/ 69 w 142"/>
              <a:gd name="T33" fmla="*/ 88 h 142"/>
              <a:gd name="T34" fmla="*/ 142 w 142"/>
              <a:gd name="T35" fmla="*/ 48 h 142"/>
              <a:gd name="T36" fmla="*/ 136 w 142"/>
              <a:gd name="T37" fmla="*/ 54 h 142"/>
              <a:gd name="T38" fmla="*/ 132 w 142"/>
              <a:gd name="T39" fmla="*/ 52 h 142"/>
              <a:gd name="T40" fmla="*/ 119 w 142"/>
              <a:gd name="T41" fmla="*/ 39 h 142"/>
              <a:gd name="T42" fmla="*/ 88 w 142"/>
              <a:gd name="T43" fmla="*/ 69 h 142"/>
              <a:gd name="T44" fmla="*/ 86 w 142"/>
              <a:gd name="T45" fmla="*/ 70 h 142"/>
              <a:gd name="T46" fmla="*/ 84 w 142"/>
              <a:gd name="T47" fmla="*/ 69 h 142"/>
              <a:gd name="T48" fmla="*/ 73 w 142"/>
              <a:gd name="T49" fmla="*/ 59 h 142"/>
              <a:gd name="T50" fmla="*/ 72 w 142"/>
              <a:gd name="T51" fmla="*/ 57 h 142"/>
              <a:gd name="T52" fmla="*/ 73 w 142"/>
              <a:gd name="T53" fmla="*/ 55 h 142"/>
              <a:gd name="T54" fmla="*/ 104 w 142"/>
              <a:gd name="T55" fmla="*/ 24 h 142"/>
              <a:gd name="T56" fmla="*/ 91 w 142"/>
              <a:gd name="T57" fmla="*/ 11 h 142"/>
              <a:gd name="T58" fmla="*/ 89 w 142"/>
              <a:gd name="T59" fmla="*/ 6 h 142"/>
              <a:gd name="T60" fmla="*/ 95 w 142"/>
              <a:gd name="T61" fmla="*/ 0 h 142"/>
              <a:gd name="T62" fmla="*/ 136 w 142"/>
              <a:gd name="T63" fmla="*/ 0 h 142"/>
              <a:gd name="T64" fmla="*/ 142 w 142"/>
              <a:gd name="T65" fmla="*/ 6 h 142"/>
              <a:gd name="T66" fmla="*/ 142 w 142"/>
              <a:gd name="T67" fmla="*/ 4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2" h="142">
                <a:moveTo>
                  <a:pt x="69" y="88"/>
                </a:moveTo>
                <a:cubicBezTo>
                  <a:pt x="38" y="119"/>
                  <a:pt x="38" y="119"/>
                  <a:pt x="38" y="119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3" y="133"/>
                  <a:pt x="53" y="135"/>
                  <a:pt x="53" y="136"/>
                </a:cubicBezTo>
                <a:cubicBezTo>
                  <a:pt x="53" y="140"/>
                  <a:pt x="51" y="142"/>
                  <a:pt x="47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3" y="142"/>
                  <a:pt x="0" y="140"/>
                  <a:pt x="0" y="136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2"/>
                  <a:pt x="3" y="89"/>
                  <a:pt x="6" y="89"/>
                </a:cubicBezTo>
                <a:cubicBezTo>
                  <a:pt x="8" y="89"/>
                  <a:pt x="9" y="90"/>
                  <a:pt x="10" y="9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54" y="74"/>
                  <a:pt x="54" y="74"/>
                  <a:pt x="54" y="74"/>
                </a:cubicBezTo>
                <a:cubicBezTo>
                  <a:pt x="55" y="73"/>
                  <a:pt x="56" y="73"/>
                  <a:pt x="56" y="73"/>
                </a:cubicBezTo>
                <a:cubicBezTo>
                  <a:pt x="57" y="73"/>
                  <a:pt x="58" y="73"/>
                  <a:pt x="58" y="7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5"/>
                  <a:pt x="70" y="85"/>
                  <a:pt x="70" y="86"/>
                </a:cubicBezTo>
                <a:cubicBezTo>
                  <a:pt x="70" y="87"/>
                  <a:pt x="70" y="88"/>
                  <a:pt x="69" y="88"/>
                </a:cubicBezTo>
                <a:close/>
                <a:moveTo>
                  <a:pt x="142" y="48"/>
                </a:moveTo>
                <a:cubicBezTo>
                  <a:pt x="142" y="51"/>
                  <a:pt x="139" y="54"/>
                  <a:pt x="136" y="54"/>
                </a:cubicBezTo>
                <a:cubicBezTo>
                  <a:pt x="135" y="54"/>
                  <a:pt x="133" y="53"/>
                  <a:pt x="132" y="52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88" y="69"/>
                  <a:pt x="88" y="69"/>
                  <a:pt x="88" y="69"/>
                </a:cubicBezTo>
                <a:cubicBezTo>
                  <a:pt x="87" y="70"/>
                  <a:pt x="87" y="70"/>
                  <a:pt x="86" y="70"/>
                </a:cubicBezTo>
                <a:cubicBezTo>
                  <a:pt x="85" y="70"/>
                  <a:pt x="84" y="70"/>
                  <a:pt x="84" y="69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58"/>
                  <a:pt x="72" y="57"/>
                  <a:pt x="72" y="57"/>
                </a:cubicBezTo>
                <a:cubicBezTo>
                  <a:pt x="72" y="56"/>
                  <a:pt x="73" y="55"/>
                  <a:pt x="73" y="55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1" y="11"/>
                  <a:pt x="91" y="11"/>
                  <a:pt x="91" y="11"/>
                </a:cubicBezTo>
                <a:cubicBezTo>
                  <a:pt x="90" y="9"/>
                  <a:pt x="89" y="8"/>
                  <a:pt x="89" y="6"/>
                </a:cubicBezTo>
                <a:cubicBezTo>
                  <a:pt x="89" y="3"/>
                  <a:pt x="92" y="0"/>
                  <a:pt x="9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4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8" name="Freeform 260"/>
          <p:cNvSpPr>
            <a:spLocks noEditPoints="1"/>
          </p:cNvSpPr>
          <p:nvPr/>
        </p:nvSpPr>
        <p:spPr bwMode="auto">
          <a:xfrm>
            <a:off x="5118358" y="3407352"/>
            <a:ext cx="191641" cy="164264"/>
          </a:xfrm>
          <a:custGeom>
            <a:avLst/>
            <a:gdLst>
              <a:gd name="T0" fmla="*/ 130 w 165"/>
              <a:gd name="T1" fmla="*/ 115 h 142"/>
              <a:gd name="T2" fmla="*/ 103 w 165"/>
              <a:gd name="T3" fmla="*/ 142 h 142"/>
              <a:gd name="T4" fmla="*/ 26 w 165"/>
              <a:gd name="T5" fmla="*/ 142 h 142"/>
              <a:gd name="T6" fmla="*/ 0 w 165"/>
              <a:gd name="T7" fmla="*/ 115 h 142"/>
              <a:gd name="T8" fmla="*/ 0 w 165"/>
              <a:gd name="T9" fmla="*/ 38 h 142"/>
              <a:gd name="T10" fmla="*/ 26 w 165"/>
              <a:gd name="T11" fmla="*/ 11 h 142"/>
              <a:gd name="T12" fmla="*/ 91 w 165"/>
              <a:gd name="T13" fmla="*/ 11 h 142"/>
              <a:gd name="T14" fmla="*/ 94 w 165"/>
              <a:gd name="T15" fmla="*/ 14 h 142"/>
              <a:gd name="T16" fmla="*/ 94 w 165"/>
              <a:gd name="T17" fmla="*/ 20 h 142"/>
              <a:gd name="T18" fmla="*/ 91 w 165"/>
              <a:gd name="T19" fmla="*/ 23 h 142"/>
              <a:gd name="T20" fmla="*/ 26 w 165"/>
              <a:gd name="T21" fmla="*/ 23 h 142"/>
              <a:gd name="T22" fmla="*/ 12 w 165"/>
              <a:gd name="T23" fmla="*/ 38 h 142"/>
              <a:gd name="T24" fmla="*/ 12 w 165"/>
              <a:gd name="T25" fmla="*/ 115 h 142"/>
              <a:gd name="T26" fmla="*/ 26 w 165"/>
              <a:gd name="T27" fmla="*/ 130 h 142"/>
              <a:gd name="T28" fmla="*/ 103 w 165"/>
              <a:gd name="T29" fmla="*/ 130 h 142"/>
              <a:gd name="T30" fmla="*/ 118 w 165"/>
              <a:gd name="T31" fmla="*/ 115 h 142"/>
              <a:gd name="T32" fmla="*/ 118 w 165"/>
              <a:gd name="T33" fmla="*/ 85 h 142"/>
              <a:gd name="T34" fmla="*/ 121 w 165"/>
              <a:gd name="T35" fmla="*/ 82 h 142"/>
              <a:gd name="T36" fmla="*/ 127 w 165"/>
              <a:gd name="T37" fmla="*/ 82 h 142"/>
              <a:gd name="T38" fmla="*/ 130 w 165"/>
              <a:gd name="T39" fmla="*/ 85 h 142"/>
              <a:gd name="T40" fmla="*/ 130 w 165"/>
              <a:gd name="T41" fmla="*/ 115 h 142"/>
              <a:gd name="T42" fmla="*/ 165 w 165"/>
              <a:gd name="T43" fmla="*/ 53 h 142"/>
              <a:gd name="T44" fmla="*/ 159 w 165"/>
              <a:gd name="T45" fmla="*/ 59 h 142"/>
              <a:gd name="T46" fmla="*/ 155 w 165"/>
              <a:gd name="T47" fmla="*/ 57 h 142"/>
              <a:gd name="T48" fmla="*/ 139 w 165"/>
              <a:gd name="T49" fmla="*/ 41 h 142"/>
              <a:gd name="T50" fmla="*/ 79 w 165"/>
              <a:gd name="T51" fmla="*/ 101 h 142"/>
              <a:gd name="T52" fmla="*/ 77 w 165"/>
              <a:gd name="T53" fmla="*/ 102 h 142"/>
              <a:gd name="T54" fmla="*/ 74 w 165"/>
              <a:gd name="T55" fmla="*/ 101 h 142"/>
              <a:gd name="T56" fmla="*/ 64 w 165"/>
              <a:gd name="T57" fmla="*/ 90 h 142"/>
              <a:gd name="T58" fmla="*/ 63 w 165"/>
              <a:gd name="T59" fmla="*/ 88 h 142"/>
              <a:gd name="T60" fmla="*/ 64 w 165"/>
              <a:gd name="T61" fmla="*/ 86 h 142"/>
              <a:gd name="T62" fmla="*/ 124 w 165"/>
              <a:gd name="T63" fmla="*/ 26 h 142"/>
              <a:gd name="T64" fmla="*/ 108 w 165"/>
              <a:gd name="T65" fmla="*/ 10 h 142"/>
              <a:gd name="T66" fmla="*/ 106 w 165"/>
              <a:gd name="T67" fmla="*/ 6 h 142"/>
              <a:gd name="T68" fmla="*/ 112 w 165"/>
              <a:gd name="T69" fmla="*/ 0 h 142"/>
              <a:gd name="T70" fmla="*/ 159 w 165"/>
              <a:gd name="T71" fmla="*/ 0 h 142"/>
              <a:gd name="T72" fmla="*/ 165 w 165"/>
              <a:gd name="T73" fmla="*/ 6 h 142"/>
              <a:gd name="T74" fmla="*/ 165 w 165"/>
              <a:gd name="T75" fmla="*/ 5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5" h="142">
                <a:moveTo>
                  <a:pt x="130" y="115"/>
                </a:moveTo>
                <a:cubicBezTo>
                  <a:pt x="130" y="130"/>
                  <a:pt x="118" y="142"/>
                  <a:pt x="103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3"/>
                  <a:pt x="12" y="11"/>
                  <a:pt x="26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3" y="11"/>
                  <a:pt x="94" y="13"/>
                  <a:pt x="94" y="14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2"/>
                  <a:pt x="93" y="23"/>
                  <a:pt x="91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18" y="23"/>
                  <a:pt x="12" y="30"/>
                  <a:pt x="12" y="38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23"/>
                  <a:pt x="18" y="130"/>
                  <a:pt x="26" y="130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11" y="130"/>
                  <a:pt x="118" y="123"/>
                  <a:pt x="118" y="115"/>
                </a:cubicBezTo>
                <a:cubicBezTo>
                  <a:pt x="118" y="85"/>
                  <a:pt x="118" y="85"/>
                  <a:pt x="118" y="85"/>
                </a:cubicBezTo>
                <a:cubicBezTo>
                  <a:pt x="118" y="84"/>
                  <a:pt x="119" y="82"/>
                  <a:pt x="121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9" y="82"/>
                  <a:pt x="130" y="84"/>
                  <a:pt x="130" y="85"/>
                </a:cubicBezTo>
                <a:lnTo>
                  <a:pt x="130" y="115"/>
                </a:lnTo>
                <a:close/>
                <a:moveTo>
                  <a:pt x="165" y="53"/>
                </a:moveTo>
                <a:cubicBezTo>
                  <a:pt x="165" y="56"/>
                  <a:pt x="163" y="59"/>
                  <a:pt x="159" y="59"/>
                </a:cubicBezTo>
                <a:cubicBezTo>
                  <a:pt x="158" y="59"/>
                  <a:pt x="156" y="58"/>
                  <a:pt x="155" y="57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8" y="102"/>
                  <a:pt x="77" y="102"/>
                  <a:pt x="77" y="102"/>
                </a:cubicBezTo>
                <a:cubicBezTo>
                  <a:pt x="76" y="102"/>
                  <a:pt x="75" y="102"/>
                  <a:pt x="74" y="101"/>
                </a:cubicBezTo>
                <a:cubicBezTo>
                  <a:pt x="64" y="90"/>
                  <a:pt x="64" y="90"/>
                  <a:pt x="64" y="90"/>
                </a:cubicBezTo>
                <a:cubicBezTo>
                  <a:pt x="63" y="90"/>
                  <a:pt x="63" y="89"/>
                  <a:pt x="63" y="88"/>
                </a:cubicBezTo>
                <a:cubicBezTo>
                  <a:pt x="63" y="88"/>
                  <a:pt x="63" y="87"/>
                  <a:pt x="64" y="86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7" y="9"/>
                  <a:pt x="106" y="7"/>
                  <a:pt x="106" y="6"/>
                </a:cubicBezTo>
                <a:cubicBezTo>
                  <a:pt x="106" y="2"/>
                  <a:pt x="109" y="0"/>
                  <a:pt x="112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63" y="0"/>
                  <a:pt x="165" y="2"/>
                  <a:pt x="165" y="6"/>
                </a:cubicBezTo>
                <a:lnTo>
                  <a:pt x="165" y="5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9" name="Freeform 261"/>
          <p:cNvSpPr>
            <a:spLocks noEditPoints="1"/>
          </p:cNvSpPr>
          <p:nvPr/>
        </p:nvSpPr>
        <p:spPr bwMode="auto">
          <a:xfrm>
            <a:off x="5352850" y="3419256"/>
            <a:ext cx="165454" cy="165454"/>
          </a:xfrm>
          <a:custGeom>
            <a:avLst/>
            <a:gdLst>
              <a:gd name="T0" fmla="*/ 142 w 142"/>
              <a:gd name="T1" fmla="*/ 116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6 h 142"/>
              <a:gd name="T8" fmla="*/ 0 w 142"/>
              <a:gd name="T9" fmla="*/ 27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7 h 142"/>
              <a:gd name="T16" fmla="*/ 142 w 142"/>
              <a:gd name="T17" fmla="*/ 116 h 142"/>
              <a:gd name="T18" fmla="*/ 118 w 142"/>
              <a:gd name="T19" fmla="*/ 30 h 142"/>
              <a:gd name="T20" fmla="*/ 112 w 142"/>
              <a:gd name="T21" fmla="*/ 24 h 142"/>
              <a:gd name="T22" fmla="*/ 68 w 142"/>
              <a:gd name="T23" fmla="*/ 24 h 142"/>
              <a:gd name="T24" fmla="*/ 63 w 142"/>
              <a:gd name="T25" fmla="*/ 28 h 142"/>
              <a:gd name="T26" fmla="*/ 64 w 142"/>
              <a:gd name="T27" fmla="*/ 34 h 142"/>
              <a:gd name="T28" fmla="*/ 77 w 142"/>
              <a:gd name="T29" fmla="*/ 48 h 142"/>
              <a:gd name="T30" fmla="*/ 28 w 142"/>
              <a:gd name="T31" fmla="*/ 97 h 142"/>
              <a:gd name="T32" fmla="*/ 28 w 142"/>
              <a:gd name="T33" fmla="*/ 105 h 142"/>
              <a:gd name="T34" fmla="*/ 37 w 142"/>
              <a:gd name="T35" fmla="*/ 115 h 142"/>
              <a:gd name="T36" fmla="*/ 46 w 142"/>
              <a:gd name="T37" fmla="*/ 115 h 142"/>
              <a:gd name="T38" fmla="*/ 95 w 142"/>
              <a:gd name="T39" fmla="*/ 65 h 142"/>
              <a:gd name="T40" fmla="*/ 108 w 142"/>
              <a:gd name="T41" fmla="*/ 79 h 142"/>
              <a:gd name="T42" fmla="*/ 112 w 142"/>
              <a:gd name="T43" fmla="*/ 80 h 142"/>
              <a:gd name="T44" fmla="*/ 115 w 142"/>
              <a:gd name="T45" fmla="*/ 80 h 142"/>
              <a:gd name="T46" fmla="*/ 118 w 142"/>
              <a:gd name="T47" fmla="*/ 74 h 142"/>
              <a:gd name="T48" fmla="*/ 118 w 142"/>
              <a:gd name="T49" fmla="*/ 3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142" y="116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lnTo>
                  <a:pt x="142" y="116"/>
                </a:lnTo>
                <a:close/>
                <a:moveTo>
                  <a:pt x="118" y="30"/>
                </a:moveTo>
                <a:cubicBezTo>
                  <a:pt x="118" y="27"/>
                  <a:pt x="116" y="24"/>
                  <a:pt x="112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6" y="24"/>
                  <a:pt x="63" y="26"/>
                  <a:pt x="63" y="28"/>
                </a:cubicBezTo>
                <a:cubicBezTo>
                  <a:pt x="62" y="30"/>
                  <a:pt x="62" y="33"/>
                  <a:pt x="64" y="34"/>
                </a:cubicBezTo>
                <a:cubicBezTo>
                  <a:pt x="77" y="48"/>
                  <a:pt x="77" y="48"/>
                  <a:pt x="77" y="48"/>
                </a:cubicBezTo>
                <a:cubicBezTo>
                  <a:pt x="28" y="97"/>
                  <a:pt x="28" y="97"/>
                  <a:pt x="28" y="97"/>
                </a:cubicBezTo>
                <a:cubicBezTo>
                  <a:pt x="25" y="99"/>
                  <a:pt x="25" y="103"/>
                  <a:pt x="28" y="105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40" y="117"/>
                  <a:pt x="43" y="117"/>
                  <a:pt x="46" y="115"/>
                </a:cubicBezTo>
                <a:cubicBezTo>
                  <a:pt x="95" y="65"/>
                  <a:pt x="95" y="65"/>
                  <a:pt x="95" y="65"/>
                </a:cubicBezTo>
                <a:cubicBezTo>
                  <a:pt x="108" y="79"/>
                  <a:pt x="108" y="79"/>
                  <a:pt x="108" y="79"/>
                </a:cubicBezTo>
                <a:cubicBezTo>
                  <a:pt x="109" y="80"/>
                  <a:pt x="111" y="80"/>
                  <a:pt x="112" y="80"/>
                </a:cubicBezTo>
                <a:cubicBezTo>
                  <a:pt x="113" y="80"/>
                  <a:pt x="114" y="80"/>
                  <a:pt x="115" y="80"/>
                </a:cubicBezTo>
                <a:cubicBezTo>
                  <a:pt x="117" y="79"/>
                  <a:pt x="118" y="77"/>
                  <a:pt x="118" y="74"/>
                </a:cubicBezTo>
                <a:lnTo>
                  <a:pt x="118" y="3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0" name="Freeform 262"/>
          <p:cNvSpPr>
            <a:spLocks noEditPoints="1"/>
          </p:cNvSpPr>
          <p:nvPr/>
        </p:nvSpPr>
        <p:spPr bwMode="auto">
          <a:xfrm>
            <a:off x="5559965" y="3447822"/>
            <a:ext cx="191641" cy="123793"/>
          </a:xfrm>
          <a:custGeom>
            <a:avLst/>
            <a:gdLst>
              <a:gd name="T0" fmla="*/ 164 w 166"/>
              <a:gd name="T1" fmla="*/ 60 h 107"/>
              <a:gd name="T2" fmla="*/ 83 w 166"/>
              <a:gd name="T3" fmla="*/ 107 h 107"/>
              <a:gd name="T4" fmla="*/ 2 w 166"/>
              <a:gd name="T5" fmla="*/ 60 h 107"/>
              <a:gd name="T6" fmla="*/ 0 w 166"/>
              <a:gd name="T7" fmla="*/ 53 h 107"/>
              <a:gd name="T8" fmla="*/ 2 w 166"/>
              <a:gd name="T9" fmla="*/ 47 h 107"/>
              <a:gd name="T10" fmla="*/ 83 w 166"/>
              <a:gd name="T11" fmla="*/ 0 h 107"/>
              <a:gd name="T12" fmla="*/ 164 w 166"/>
              <a:gd name="T13" fmla="*/ 47 h 107"/>
              <a:gd name="T14" fmla="*/ 166 w 166"/>
              <a:gd name="T15" fmla="*/ 53 h 107"/>
              <a:gd name="T16" fmla="*/ 164 w 166"/>
              <a:gd name="T17" fmla="*/ 60 h 107"/>
              <a:gd name="T18" fmla="*/ 119 w 166"/>
              <a:gd name="T19" fmla="*/ 21 h 107"/>
              <a:gd name="T20" fmla="*/ 125 w 166"/>
              <a:gd name="T21" fmla="*/ 42 h 107"/>
              <a:gd name="T22" fmla="*/ 83 w 166"/>
              <a:gd name="T23" fmla="*/ 83 h 107"/>
              <a:gd name="T24" fmla="*/ 42 w 166"/>
              <a:gd name="T25" fmla="*/ 42 h 107"/>
              <a:gd name="T26" fmla="*/ 48 w 166"/>
              <a:gd name="T27" fmla="*/ 21 h 107"/>
              <a:gd name="T28" fmla="*/ 12 w 166"/>
              <a:gd name="T29" fmla="*/ 53 h 107"/>
              <a:gd name="T30" fmla="*/ 83 w 166"/>
              <a:gd name="T31" fmla="*/ 95 h 107"/>
              <a:gd name="T32" fmla="*/ 154 w 166"/>
              <a:gd name="T33" fmla="*/ 53 h 107"/>
              <a:gd name="T34" fmla="*/ 119 w 166"/>
              <a:gd name="T35" fmla="*/ 21 h 107"/>
              <a:gd name="T36" fmla="*/ 83 w 166"/>
              <a:gd name="T37" fmla="*/ 13 h 107"/>
              <a:gd name="T38" fmla="*/ 55 w 166"/>
              <a:gd name="T39" fmla="*/ 42 h 107"/>
              <a:gd name="T40" fmla="*/ 60 w 166"/>
              <a:gd name="T41" fmla="*/ 46 h 107"/>
              <a:gd name="T42" fmla="*/ 64 w 166"/>
              <a:gd name="T43" fmla="*/ 42 h 107"/>
              <a:gd name="T44" fmla="*/ 83 w 166"/>
              <a:gd name="T45" fmla="*/ 22 h 107"/>
              <a:gd name="T46" fmla="*/ 88 w 166"/>
              <a:gd name="T47" fmla="*/ 18 h 107"/>
              <a:gd name="T48" fmla="*/ 83 w 166"/>
              <a:gd name="T49" fmla="*/ 1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6" h="107">
                <a:moveTo>
                  <a:pt x="164" y="60"/>
                </a:moveTo>
                <a:cubicBezTo>
                  <a:pt x="147" y="88"/>
                  <a:pt x="116" y="107"/>
                  <a:pt x="83" y="107"/>
                </a:cubicBezTo>
                <a:cubicBezTo>
                  <a:pt x="50" y="107"/>
                  <a:pt x="19" y="88"/>
                  <a:pt x="2" y="60"/>
                </a:cubicBezTo>
                <a:cubicBezTo>
                  <a:pt x="1" y="58"/>
                  <a:pt x="0" y="56"/>
                  <a:pt x="0" y="53"/>
                </a:cubicBezTo>
                <a:cubicBezTo>
                  <a:pt x="0" y="51"/>
                  <a:pt x="1" y="49"/>
                  <a:pt x="2" y="47"/>
                </a:cubicBezTo>
                <a:cubicBezTo>
                  <a:pt x="19" y="19"/>
                  <a:pt x="50" y="0"/>
                  <a:pt x="83" y="0"/>
                </a:cubicBezTo>
                <a:cubicBezTo>
                  <a:pt x="116" y="0"/>
                  <a:pt x="147" y="19"/>
                  <a:pt x="164" y="47"/>
                </a:cubicBezTo>
                <a:cubicBezTo>
                  <a:pt x="165" y="49"/>
                  <a:pt x="166" y="51"/>
                  <a:pt x="166" y="53"/>
                </a:cubicBezTo>
                <a:cubicBezTo>
                  <a:pt x="166" y="56"/>
                  <a:pt x="165" y="58"/>
                  <a:pt x="164" y="60"/>
                </a:cubicBezTo>
                <a:close/>
                <a:moveTo>
                  <a:pt x="119" y="21"/>
                </a:moveTo>
                <a:cubicBezTo>
                  <a:pt x="123" y="27"/>
                  <a:pt x="125" y="34"/>
                  <a:pt x="125" y="42"/>
                </a:cubicBezTo>
                <a:cubicBezTo>
                  <a:pt x="125" y="64"/>
                  <a:pt x="106" y="83"/>
                  <a:pt x="83" y="83"/>
                </a:cubicBezTo>
                <a:cubicBezTo>
                  <a:pt x="60" y="83"/>
                  <a:pt x="42" y="64"/>
                  <a:pt x="42" y="42"/>
                </a:cubicBezTo>
                <a:cubicBezTo>
                  <a:pt x="42" y="34"/>
                  <a:pt x="44" y="27"/>
                  <a:pt x="48" y="21"/>
                </a:cubicBezTo>
                <a:cubicBezTo>
                  <a:pt x="33" y="28"/>
                  <a:pt x="21" y="40"/>
                  <a:pt x="12" y="53"/>
                </a:cubicBezTo>
                <a:cubicBezTo>
                  <a:pt x="28" y="78"/>
                  <a:pt x="54" y="95"/>
                  <a:pt x="83" y="95"/>
                </a:cubicBezTo>
                <a:cubicBezTo>
                  <a:pt x="113" y="95"/>
                  <a:pt x="138" y="78"/>
                  <a:pt x="154" y="53"/>
                </a:cubicBezTo>
                <a:cubicBezTo>
                  <a:pt x="145" y="40"/>
                  <a:pt x="133" y="28"/>
                  <a:pt x="119" y="21"/>
                </a:cubicBezTo>
                <a:close/>
                <a:moveTo>
                  <a:pt x="83" y="13"/>
                </a:moveTo>
                <a:cubicBezTo>
                  <a:pt x="68" y="13"/>
                  <a:pt x="55" y="26"/>
                  <a:pt x="55" y="42"/>
                </a:cubicBezTo>
                <a:cubicBezTo>
                  <a:pt x="55" y="44"/>
                  <a:pt x="57" y="46"/>
                  <a:pt x="60" y="46"/>
                </a:cubicBezTo>
                <a:cubicBezTo>
                  <a:pt x="62" y="46"/>
                  <a:pt x="64" y="44"/>
                  <a:pt x="64" y="42"/>
                </a:cubicBezTo>
                <a:cubicBezTo>
                  <a:pt x="64" y="31"/>
                  <a:pt x="73" y="22"/>
                  <a:pt x="83" y="22"/>
                </a:cubicBezTo>
                <a:cubicBezTo>
                  <a:pt x="86" y="22"/>
                  <a:pt x="88" y="20"/>
                  <a:pt x="88" y="18"/>
                </a:cubicBezTo>
                <a:cubicBezTo>
                  <a:pt x="88" y="15"/>
                  <a:pt x="86" y="13"/>
                  <a:pt x="83" y="1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1" name="Freeform 263"/>
          <p:cNvSpPr>
            <a:spLocks noEditPoints="1"/>
          </p:cNvSpPr>
          <p:nvPr/>
        </p:nvSpPr>
        <p:spPr bwMode="auto">
          <a:xfrm>
            <a:off x="5795647" y="3437108"/>
            <a:ext cx="191641" cy="144029"/>
          </a:xfrm>
          <a:custGeom>
            <a:avLst/>
            <a:gdLst>
              <a:gd name="T0" fmla="*/ 120 w 165"/>
              <a:gd name="T1" fmla="*/ 10 h 124"/>
              <a:gd name="T2" fmla="*/ 62 w 165"/>
              <a:gd name="T3" fmla="*/ 115 h 124"/>
              <a:gd name="T4" fmla="*/ 58 w 165"/>
              <a:gd name="T5" fmla="*/ 123 h 124"/>
              <a:gd name="T6" fmla="*/ 55 w 165"/>
              <a:gd name="T7" fmla="*/ 124 h 124"/>
              <a:gd name="T8" fmla="*/ 43 w 165"/>
              <a:gd name="T9" fmla="*/ 118 h 124"/>
              <a:gd name="T10" fmla="*/ 41 w 165"/>
              <a:gd name="T11" fmla="*/ 115 h 124"/>
              <a:gd name="T12" fmla="*/ 45 w 165"/>
              <a:gd name="T13" fmla="*/ 107 h 124"/>
              <a:gd name="T14" fmla="*/ 2 w 165"/>
              <a:gd name="T15" fmla="*/ 69 h 124"/>
              <a:gd name="T16" fmla="*/ 0 w 165"/>
              <a:gd name="T17" fmla="*/ 62 h 124"/>
              <a:gd name="T18" fmla="*/ 2 w 165"/>
              <a:gd name="T19" fmla="*/ 56 h 124"/>
              <a:gd name="T20" fmla="*/ 83 w 165"/>
              <a:gd name="T21" fmla="*/ 9 h 124"/>
              <a:gd name="T22" fmla="*/ 99 w 165"/>
              <a:gd name="T23" fmla="*/ 11 h 124"/>
              <a:gd name="T24" fmla="*/ 104 w 165"/>
              <a:gd name="T25" fmla="*/ 2 h 124"/>
              <a:gd name="T26" fmla="*/ 107 w 165"/>
              <a:gd name="T27" fmla="*/ 0 h 124"/>
              <a:gd name="T28" fmla="*/ 119 w 165"/>
              <a:gd name="T29" fmla="*/ 7 h 124"/>
              <a:gd name="T30" fmla="*/ 121 w 165"/>
              <a:gd name="T31" fmla="*/ 9 h 124"/>
              <a:gd name="T32" fmla="*/ 120 w 165"/>
              <a:gd name="T33" fmla="*/ 10 h 124"/>
              <a:gd name="T34" fmla="*/ 58 w 165"/>
              <a:gd name="T35" fmla="*/ 84 h 124"/>
              <a:gd name="T36" fmla="*/ 41 w 165"/>
              <a:gd name="T37" fmla="*/ 51 h 124"/>
              <a:gd name="T38" fmla="*/ 47 w 165"/>
              <a:gd name="T39" fmla="*/ 30 h 124"/>
              <a:gd name="T40" fmla="*/ 12 w 165"/>
              <a:gd name="T41" fmla="*/ 62 h 124"/>
              <a:gd name="T42" fmla="*/ 51 w 165"/>
              <a:gd name="T43" fmla="*/ 97 h 124"/>
              <a:gd name="T44" fmla="*/ 58 w 165"/>
              <a:gd name="T45" fmla="*/ 84 h 124"/>
              <a:gd name="T46" fmla="*/ 83 w 165"/>
              <a:gd name="T47" fmla="*/ 22 h 124"/>
              <a:gd name="T48" fmla="*/ 54 w 165"/>
              <a:gd name="T49" fmla="*/ 51 h 124"/>
              <a:gd name="T50" fmla="*/ 59 w 165"/>
              <a:gd name="T51" fmla="*/ 55 h 124"/>
              <a:gd name="T52" fmla="*/ 63 w 165"/>
              <a:gd name="T53" fmla="*/ 51 h 124"/>
              <a:gd name="T54" fmla="*/ 83 w 165"/>
              <a:gd name="T55" fmla="*/ 31 h 124"/>
              <a:gd name="T56" fmla="*/ 87 w 165"/>
              <a:gd name="T57" fmla="*/ 27 h 124"/>
              <a:gd name="T58" fmla="*/ 83 w 165"/>
              <a:gd name="T59" fmla="*/ 22 h 124"/>
              <a:gd name="T60" fmla="*/ 163 w 165"/>
              <a:gd name="T61" fmla="*/ 69 h 124"/>
              <a:gd name="T62" fmla="*/ 153 w 165"/>
              <a:gd name="T63" fmla="*/ 82 h 124"/>
              <a:gd name="T64" fmla="*/ 83 w 165"/>
              <a:gd name="T65" fmla="*/ 116 h 124"/>
              <a:gd name="T66" fmla="*/ 89 w 165"/>
              <a:gd name="T67" fmla="*/ 103 h 124"/>
              <a:gd name="T68" fmla="*/ 153 w 165"/>
              <a:gd name="T69" fmla="*/ 62 h 124"/>
              <a:gd name="T70" fmla="*/ 127 w 165"/>
              <a:gd name="T71" fmla="*/ 35 h 124"/>
              <a:gd name="T72" fmla="*/ 133 w 165"/>
              <a:gd name="T73" fmla="*/ 25 h 124"/>
              <a:gd name="T74" fmla="*/ 163 w 165"/>
              <a:gd name="T75" fmla="*/ 56 h 124"/>
              <a:gd name="T76" fmla="*/ 165 w 165"/>
              <a:gd name="T77" fmla="*/ 62 h 124"/>
              <a:gd name="T78" fmla="*/ 163 w 165"/>
              <a:gd name="T79" fmla="*/ 69 h 124"/>
              <a:gd name="T80" fmla="*/ 97 w 165"/>
              <a:gd name="T81" fmla="*/ 89 h 124"/>
              <a:gd name="T82" fmla="*/ 123 w 165"/>
              <a:gd name="T83" fmla="*/ 43 h 124"/>
              <a:gd name="T84" fmla="*/ 124 w 165"/>
              <a:gd name="T85" fmla="*/ 51 h 124"/>
              <a:gd name="T86" fmla="*/ 97 w 165"/>
              <a:gd name="T87" fmla="*/ 89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5" h="124">
                <a:moveTo>
                  <a:pt x="120" y="10"/>
                </a:moveTo>
                <a:cubicBezTo>
                  <a:pt x="101" y="45"/>
                  <a:pt x="82" y="80"/>
                  <a:pt x="62" y="115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57" y="124"/>
                  <a:pt x="56" y="124"/>
                  <a:pt x="55" y="124"/>
                </a:cubicBezTo>
                <a:cubicBezTo>
                  <a:pt x="53" y="124"/>
                  <a:pt x="45" y="119"/>
                  <a:pt x="43" y="118"/>
                </a:cubicBezTo>
                <a:cubicBezTo>
                  <a:pt x="42" y="117"/>
                  <a:pt x="41" y="117"/>
                  <a:pt x="41" y="115"/>
                </a:cubicBezTo>
                <a:cubicBezTo>
                  <a:pt x="41" y="114"/>
                  <a:pt x="44" y="109"/>
                  <a:pt x="45" y="107"/>
                </a:cubicBezTo>
                <a:cubicBezTo>
                  <a:pt x="27" y="99"/>
                  <a:pt x="12" y="85"/>
                  <a:pt x="2" y="69"/>
                </a:cubicBezTo>
                <a:cubicBezTo>
                  <a:pt x="0" y="67"/>
                  <a:pt x="0" y="65"/>
                  <a:pt x="0" y="62"/>
                </a:cubicBezTo>
                <a:cubicBezTo>
                  <a:pt x="0" y="60"/>
                  <a:pt x="0" y="58"/>
                  <a:pt x="2" y="56"/>
                </a:cubicBezTo>
                <a:cubicBezTo>
                  <a:pt x="20" y="28"/>
                  <a:pt x="48" y="9"/>
                  <a:pt x="83" y="9"/>
                </a:cubicBezTo>
                <a:cubicBezTo>
                  <a:pt x="88" y="9"/>
                  <a:pt x="94" y="10"/>
                  <a:pt x="99" y="11"/>
                </a:cubicBezTo>
                <a:cubicBezTo>
                  <a:pt x="104" y="2"/>
                  <a:pt x="104" y="2"/>
                  <a:pt x="104" y="2"/>
                </a:cubicBezTo>
                <a:cubicBezTo>
                  <a:pt x="105" y="1"/>
                  <a:pt x="106" y="0"/>
                  <a:pt x="107" y="0"/>
                </a:cubicBezTo>
                <a:cubicBezTo>
                  <a:pt x="108" y="0"/>
                  <a:pt x="117" y="6"/>
                  <a:pt x="119" y="7"/>
                </a:cubicBezTo>
                <a:cubicBezTo>
                  <a:pt x="120" y="7"/>
                  <a:pt x="121" y="8"/>
                  <a:pt x="121" y="9"/>
                </a:cubicBezTo>
                <a:cubicBezTo>
                  <a:pt x="121" y="9"/>
                  <a:pt x="121" y="10"/>
                  <a:pt x="120" y="10"/>
                </a:cubicBezTo>
                <a:close/>
                <a:moveTo>
                  <a:pt x="58" y="84"/>
                </a:moveTo>
                <a:cubicBezTo>
                  <a:pt x="48" y="76"/>
                  <a:pt x="41" y="64"/>
                  <a:pt x="41" y="51"/>
                </a:cubicBezTo>
                <a:cubicBezTo>
                  <a:pt x="41" y="43"/>
                  <a:pt x="43" y="36"/>
                  <a:pt x="47" y="30"/>
                </a:cubicBezTo>
                <a:cubicBezTo>
                  <a:pt x="32" y="37"/>
                  <a:pt x="20" y="49"/>
                  <a:pt x="12" y="62"/>
                </a:cubicBezTo>
                <a:cubicBezTo>
                  <a:pt x="21" y="77"/>
                  <a:pt x="35" y="90"/>
                  <a:pt x="51" y="97"/>
                </a:cubicBezTo>
                <a:lnTo>
                  <a:pt x="58" y="84"/>
                </a:lnTo>
                <a:close/>
                <a:moveTo>
                  <a:pt x="83" y="22"/>
                </a:moveTo>
                <a:cubicBezTo>
                  <a:pt x="67" y="22"/>
                  <a:pt x="54" y="35"/>
                  <a:pt x="54" y="51"/>
                </a:cubicBezTo>
                <a:cubicBezTo>
                  <a:pt x="54" y="53"/>
                  <a:pt x="56" y="55"/>
                  <a:pt x="59" y="55"/>
                </a:cubicBezTo>
                <a:cubicBezTo>
                  <a:pt x="61" y="55"/>
                  <a:pt x="63" y="53"/>
                  <a:pt x="63" y="51"/>
                </a:cubicBezTo>
                <a:cubicBezTo>
                  <a:pt x="63" y="40"/>
                  <a:pt x="72" y="31"/>
                  <a:pt x="83" y="31"/>
                </a:cubicBezTo>
                <a:cubicBezTo>
                  <a:pt x="85" y="31"/>
                  <a:pt x="87" y="29"/>
                  <a:pt x="87" y="27"/>
                </a:cubicBezTo>
                <a:cubicBezTo>
                  <a:pt x="87" y="24"/>
                  <a:pt x="85" y="22"/>
                  <a:pt x="83" y="22"/>
                </a:cubicBezTo>
                <a:close/>
                <a:moveTo>
                  <a:pt x="163" y="69"/>
                </a:moveTo>
                <a:cubicBezTo>
                  <a:pt x="161" y="73"/>
                  <a:pt x="157" y="78"/>
                  <a:pt x="153" y="82"/>
                </a:cubicBezTo>
                <a:cubicBezTo>
                  <a:pt x="135" y="103"/>
                  <a:pt x="110" y="116"/>
                  <a:pt x="83" y="116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116" y="101"/>
                  <a:pt x="139" y="85"/>
                  <a:pt x="153" y="62"/>
                </a:cubicBezTo>
                <a:cubicBezTo>
                  <a:pt x="147" y="52"/>
                  <a:pt x="138" y="42"/>
                  <a:pt x="127" y="3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45" y="33"/>
                  <a:pt x="156" y="44"/>
                  <a:pt x="163" y="56"/>
                </a:cubicBezTo>
                <a:cubicBezTo>
                  <a:pt x="165" y="58"/>
                  <a:pt x="165" y="60"/>
                  <a:pt x="165" y="62"/>
                </a:cubicBezTo>
                <a:cubicBezTo>
                  <a:pt x="165" y="65"/>
                  <a:pt x="165" y="67"/>
                  <a:pt x="163" y="69"/>
                </a:cubicBezTo>
                <a:close/>
                <a:moveTo>
                  <a:pt x="97" y="89"/>
                </a:moveTo>
                <a:cubicBezTo>
                  <a:pt x="123" y="43"/>
                  <a:pt x="123" y="43"/>
                  <a:pt x="123" y="43"/>
                </a:cubicBezTo>
                <a:cubicBezTo>
                  <a:pt x="124" y="45"/>
                  <a:pt x="124" y="48"/>
                  <a:pt x="124" y="51"/>
                </a:cubicBezTo>
                <a:cubicBezTo>
                  <a:pt x="124" y="68"/>
                  <a:pt x="113" y="83"/>
                  <a:pt x="97" y="8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2" name="Freeform 264"/>
          <p:cNvSpPr/>
          <p:nvPr/>
        </p:nvSpPr>
        <p:spPr bwMode="auto">
          <a:xfrm>
            <a:off x="6034901" y="3419254"/>
            <a:ext cx="178547" cy="152360"/>
          </a:xfrm>
          <a:custGeom>
            <a:avLst/>
            <a:gdLst>
              <a:gd name="T0" fmla="*/ 154 w 154"/>
              <a:gd name="T1" fmla="*/ 110 h 131"/>
              <a:gd name="T2" fmla="*/ 133 w 154"/>
              <a:gd name="T3" fmla="*/ 131 h 131"/>
              <a:gd name="T4" fmla="*/ 21 w 154"/>
              <a:gd name="T5" fmla="*/ 131 h 131"/>
              <a:gd name="T6" fmla="*/ 0 w 154"/>
              <a:gd name="T7" fmla="*/ 110 h 131"/>
              <a:gd name="T8" fmla="*/ 0 w 154"/>
              <a:gd name="T9" fmla="*/ 21 h 131"/>
              <a:gd name="T10" fmla="*/ 21 w 154"/>
              <a:gd name="T11" fmla="*/ 0 h 131"/>
              <a:gd name="T12" fmla="*/ 50 w 154"/>
              <a:gd name="T13" fmla="*/ 0 h 131"/>
              <a:gd name="T14" fmla="*/ 71 w 154"/>
              <a:gd name="T15" fmla="*/ 21 h 131"/>
              <a:gd name="T16" fmla="*/ 71 w 154"/>
              <a:gd name="T17" fmla="*/ 24 h 131"/>
              <a:gd name="T18" fmla="*/ 133 w 154"/>
              <a:gd name="T19" fmla="*/ 24 h 131"/>
              <a:gd name="T20" fmla="*/ 154 w 154"/>
              <a:gd name="T21" fmla="*/ 45 h 131"/>
              <a:gd name="T22" fmla="*/ 154 w 154"/>
              <a:gd name="T23" fmla="*/ 11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4" h="131">
                <a:moveTo>
                  <a:pt x="154" y="110"/>
                </a:moveTo>
                <a:cubicBezTo>
                  <a:pt x="154" y="121"/>
                  <a:pt x="144" y="131"/>
                  <a:pt x="133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9" y="131"/>
                  <a:pt x="0" y="12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44" y="24"/>
                  <a:pt x="154" y="33"/>
                  <a:pt x="154" y="45"/>
                </a:cubicBezTo>
                <a:lnTo>
                  <a:pt x="154" y="11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3" name="Freeform 265"/>
          <p:cNvSpPr>
            <a:spLocks noEditPoints="1"/>
          </p:cNvSpPr>
          <p:nvPr/>
        </p:nvSpPr>
        <p:spPr bwMode="auto">
          <a:xfrm>
            <a:off x="6256301" y="3419254"/>
            <a:ext cx="179738" cy="152360"/>
          </a:xfrm>
          <a:custGeom>
            <a:avLst/>
            <a:gdLst>
              <a:gd name="T0" fmla="*/ 154 w 154"/>
              <a:gd name="T1" fmla="*/ 110 h 131"/>
              <a:gd name="T2" fmla="*/ 134 w 154"/>
              <a:gd name="T3" fmla="*/ 131 h 131"/>
              <a:gd name="T4" fmla="*/ 21 w 154"/>
              <a:gd name="T5" fmla="*/ 131 h 131"/>
              <a:gd name="T6" fmla="*/ 0 w 154"/>
              <a:gd name="T7" fmla="*/ 110 h 131"/>
              <a:gd name="T8" fmla="*/ 0 w 154"/>
              <a:gd name="T9" fmla="*/ 21 h 131"/>
              <a:gd name="T10" fmla="*/ 21 w 154"/>
              <a:gd name="T11" fmla="*/ 0 h 131"/>
              <a:gd name="T12" fmla="*/ 51 w 154"/>
              <a:gd name="T13" fmla="*/ 0 h 131"/>
              <a:gd name="T14" fmla="*/ 71 w 154"/>
              <a:gd name="T15" fmla="*/ 21 h 131"/>
              <a:gd name="T16" fmla="*/ 71 w 154"/>
              <a:gd name="T17" fmla="*/ 24 h 131"/>
              <a:gd name="T18" fmla="*/ 134 w 154"/>
              <a:gd name="T19" fmla="*/ 24 h 131"/>
              <a:gd name="T20" fmla="*/ 154 w 154"/>
              <a:gd name="T21" fmla="*/ 45 h 131"/>
              <a:gd name="T22" fmla="*/ 154 w 154"/>
              <a:gd name="T23" fmla="*/ 110 h 131"/>
              <a:gd name="T24" fmla="*/ 142 w 154"/>
              <a:gd name="T25" fmla="*/ 45 h 131"/>
              <a:gd name="T26" fmla="*/ 134 w 154"/>
              <a:gd name="T27" fmla="*/ 36 h 131"/>
              <a:gd name="T28" fmla="*/ 68 w 154"/>
              <a:gd name="T29" fmla="*/ 36 h 131"/>
              <a:gd name="T30" fmla="*/ 60 w 154"/>
              <a:gd name="T31" fmla="*/ 27 h 131"/>
              <a:gd name="T32" fmla="*/ 60 w 154"/>
              <a:gd name="T33" fmla="*/ 21 h 131"/>
              <a:gd name="T34" fmla="*/ 51 w 154"/>
              <a:gd name="T35" fmla="*/ 12 h 131"/>
              <a:gd name="T36" fmla="*/ 21 w 154"/>
              <a:gd name="T37" fmla="*/ 12 h 131"/>
              <a:gd name="T38" fmla="*/ 12 w 154"/>
              <a:gd name="T39" fmla="*/ 21 h 131"/>
              <a:gd name="T40" fmla="*/ 12 w 154"/>
              <a:gd name="T41" fmla="*/ 110 h 131"/>
              <a:gd name="T42" fmla="*/ 21 w 154"/>
              <a:gd name="T43" fmla="*/ 119 h 131"/>
              <a:gd name="T44" fmla="*/ 134 w 154"/>
              <a:gd name="T45" fmla="*/ 119 h 131"/>
              <a:gd name="T46" fmla="*/ 142 w 154"/>
              <a:gd name="T47" fmla="*/ 110 h 131"/>
              <a:gd name="T48" fmla="*/ 142 w 154"/>
              <a:gd name="T49" fmla="*/ 4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31">
                <a:moveTo>
                  <a:pt x="154" y="110"/>
                </a:moveTo>
                <a:cubicBezTo>
                  <a:pt x="154" y="121"/>
                  <a:pt x="145" y="131"/>
                  <a:pt x="134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0" y="131"/>
                  <a:pt x="0" y="12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34" y="24"/>
                  <a:pt x="134" y="24"/>
                  <a:pt x="134" y="24"/>
                </a:cubicBezTo>
                <a:cubicBezTo>
                  <a:pt x="145" y="24"/>
                  <a:pt x="154" y="33"/>
                  <a:pt x="154" y="45"/>
                </a:cubicBezTo>
                <a:lnTo>
                  <a:pt x="154" y="110"/>
                </a:lnTo>
                <a:close/>
                <a:moveTo>
                  <a:pt x="142" y="45"/>
                </a:moveTo>
                <a:cubicBezTo>
                  <a:pt x="142" y="40"/>
                  <a:pt x="138" y="36"/>
                  <a:pt x="134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4" y="36"/>
                  <a:pt x="60" y="32"/>
                  <a:pt x="60" y="27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16"/>
                  <a:pt x="56" y="12"/>
                  <a:pt x="5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6" y="12"/>
                  <a:pt x="12" y="16"/>
                  <a:pt x="12" y="21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5"/>
                  <a:pt x="16" y="119"/>
                  <a:pt x="21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8" y="119"/>
                  <a:pt x="142" y="115"/>
                  <a:pt x="142" y="110"/>
                </a:cubicBezTo>
                <a:lnTo>
                  <a:pt x="142" y="4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4" name="Freeform 266"/>
          <p:cNvSpPr>
            <a:spLocks noEditPoints="1"/>
          </p:cNvSpPr>
          <p:nvPr/>
        </p:nvSpPr>
        <p:spPr bwMode="auto">
          <a:xfrm>
            <a:off x="6478888" y="3419254"/>
            <a:ext cx="199973" cy="152360"/>
          </a:xfrm>
          <a:custGeom>
            <a:avLst/>
            <a:gdLst>
              <a:gd name="T0" fmla="*/ 142 w 173"/>
              <a:gd name="T1" fmla="*/ 60 h 131"/>
              <a:gd name="T2" fmla="*/ 65 w 173"/>
              <a:gd name="T3" fmla="*/ 60 h 131"/>
              <a:gd name="T4" fmla="*/ 32 w 173"/>
              <a:gd name="T5" fmla="*/ 75 h 131"/>
              <a:gd name="T6" fmla="*/ 0 w 173"/>
              <a:gd name="T7" fmla="*/ 112 h 131"/>
              <a:gd name="T8" fmla="*/ 0 w 173"/>
              <a:gd name="T9" fmla="*/ 112 h 131"/>
              <a:gd name="T10" fmla="*/ 0 w 173"/>
              <a:gd name="T11" fmla="*/ 110 h 131"/>
              <a:gd name="T12" fmla="*/ 0 w 173"/>
              <a:gd name="T13" fmla="*/ 21 h 131"/>
              <a:gd name="T14" fmla="*/ 21 w 173"/>
              <a:gd name="T15" fmla="*/ 0 h 131"/>
              <a:gd name="T16" fmla="*/ 50 w 173"/>
              <a:gd name="T17" fmla="*/ 0 h 131"/>
              <a:gd name="T18" fmla="*/ 71 w 173"/>
              <a:gd name="T19" fmla="*/ 21 h 131"/>
              <a:gd name="T20" fmla="*/ 71 w 173"/>
              <a:gd name="T21" fmla="*/ 24 h 131"/>
              <a:gd name="T22" fmla="*/ 121 w 173"/>
              <a:gd name="T23" fmla="*/ 24 h 131"/>
              <a:gd name="T24" fmla="*/ 142 w 173"/>
              <a:gd name="T25" fmla="*/ 45 h 131"/>
              <a:gd name="T26" fmla="*/ 142 w 173"/>
              <a:gd name="T27" fmla="*/ 60 h 131"/>
              <a:gd name="T28" fmla="*/ 171 w 173"/>
              <a:gd name="T29" fmla="*/ 83 h 131"/>
              <a:gd name="T30" fmla="*/ 140 w 173"/>
              <a:gd name="T31" fmla="*/ 119 h 131"/>
              <a:gd name="T32" fmla="*/ 115 w 173"/>
              <a:gd name="T33" fmla="*/ 131 h 131"/>
              <a:gd name="T34" fmla="*/ 15 w 173"/>
              <a:gd name="T35" fmla="*/ 131 h 131"/>
              <a:gd name="T36" fmla="*/ 7 w 173"/>
              <a:gd name="T37" fmla="*/ 125 h 131"/>
              <a:gd name="T38" fmla="*/ 9 w 173"/>
              <a:gd name="T39" fmla="*/ 119 h 131"/>
              <a:gd name="T40" fmla="*/ 41 w 173"/>
              <a:gd name="T41" fmla="*/ 83 h 131"/>
              <a:gd name="T42" fmla="*/ 65 w 173"/>
              <a:gd name="T43" fmla="*/ 71 h 131"/>
              <a:gd name="T44" fmla="*/ 165 w 173"/>
              <a:gd name="T45" fmla="*/ 71 h 131"/>
              <a:gd name="T46" fmla="*/ 173 w 173"/>
              <a:gd name="T47" fmla="*/ 77 h 131"/>
              <a:gd name="T48" fmla="*/ 171 w 173"/>
              <a:gd name="T49" fmla="*/ 8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3" h="131">
                <a:moveTo>
                  <a:pt x="142" y="60"/>
                </a:moveTo>
                <a:cubicBezTo>
                  <a:pt x="65" y="60"/>
                  <a:pt x="65" y="60"/>
                  <a:pt x="65" y="60"/>
                </a:cubicBezTo>
                <a:cubicBezTo>
                  <a:pt x="53" y="60"/>
                  <a:pt x="39" y="66"/>
                  <a:pt x="32" y="75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1"/>
                  <a:pt x="0" y="11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32" y="24"/>
                  <a:pt x="142" y="33"/>
                  <a:pt x="142" y="45"/>
                </a:cubicBezTo>
                <a:lnTo>
                  <a:pt x="142" y="60"/>
                </a:lnTo>
                <a:close/>
                <a:moveTo>
                  <a:pt x="171" y="83"/>
                </a:moveTo>
                <a:cubicBezTo>
                  <a:pt x="140" y="119"/>
                  <a:pt x="140" y="119"/>
                  <a:pt x="140" y="119"/>
                </a:cubicBezTo>
                <a:cubicBezTo>
                  <a:pt x="134" y="126"/>
                  <a:pt x="123" y="131"/>
                  <a:pt x="115" y="131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1" y="131"/>
                  <a:pt x="7" y="130"/>
                  <a:pt x="7" y="125"/>
                </a:cubicBezTo>
                <a:cubicBezTo>
                  <a:pt x="7" y="123"/>
                  <a:pt x="8" y="121"/>
                  <a:pt x="9" y="119"/>
                </a:cubicBezTo>
                <a:cubicBezTo>
                  <a:pt x="41" y="83"/>
                  <a:pt x="41" y="83"/>
                  <a:pt x="41" y="83"/>
                </a:cubicBezTo>
                <a:cubicBezTo>
                  <a:pt x="46" y="76"/>
                  <a:pt x="57" y="71"/>
                  <a:pt x="65" y="71"/>
                </a:cubicBezTo>
                <a:cubicBezTo>
                  <a:pt x="165" y="71"/>
                  <a:pt x="165" y="71"/>
                  <a:pt x="165" y="71"/>
                </a:cubicBezTo>
                <a:cubicBezTo>
                  <a:pt x="169" y="71"/>
                  <a:pt x="173" y="72"/>
                  <a:pt x="173" y="77"/>
                </a:cubicBezTo>
                <a:cubicBezTo>
                  <a:pt x="173" y="79"/>
                  <a:pt x="172" y="81"/>
                  <a:pt x="171" y="8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5" name="Freeform 267"/>
          <p:cNvSpPr>
            <a:spLocks noEditPoints="1"/>
          </p:cNvSpPr>
          <p:nvPr/>
        </p:nvSpPr>
        <p:spPr bwMode="auto">
          <a:xfrm>
            <a:off x="6731234" y="3419254"/>
            <a:ext cx="204735" cy="152360"/>
          </a:xfrm>
          <a:custGeom>
            <a:avLst/>
            <a:gdLst>
              <a:gd name="T0" fmla="*/ 172 w 176"/>
              <a:gd name="T1" fmla="*/ 86 h 131"/>
              <a:gd name="T2" fmla="*/ 145 w 176"/>
              <a:gd name="T3" fmla="*/ 119 h 131"/>
              <a:gd name="T4" fmla="*/ 121 w 176"/>
              <a:gd name="T5" fmla="*/ 131 h 131"/>
              <a:gd name="T6" fmla="*/ 21 w 176"/>
              <a:gd name="T7" fmla="*/ 131 h 131"/>
              <a:gd name="T8" fmla="*/ 0 w 176"/>
              <a:gd name="T9" fmla="*/ 110 h 131"/>
              <a:gd name="T10" fmla="*/ 0 w 176"/>
              <a:gd name="T11" fmla="*/ 21 h 131"/>
              <a:gd name="T12" fmla="*/ 21 w 176"/>
              <a:gd name="T13" fmla="*/ 0 h 131"/>
              <a:gd name="T14" fmla="*/ 50 w 176"/>
              <a:gd name="T15" fmla="*/ 0 h 131"/>
              <a:gd name="T16" fmla="*/ 71 w 176"/>
              <a:gd name="T17" fmla="*/ 21 h 131"/>
              <a:gd name="T18" fmla="*/ 71 w 176"/>
              <a:gd name="T19" fmla="*/ 24 h 131"/>
              <a:gd name="T20" fmla="*/ 121 w 176"/>
              <a:gd name="T21" fmla="*/ 24 h 131"/>
              <a:gd name="T22" fmla="*/ 142 w 176"/>
              <a:gd name="T23" fmla="*/ 45 h 131"/>
              <a:gd name="T24" fmla="*/ 142 w 176"/>
              <a:gd name="T25" fmla="*/ 60 h 131"/>
              <a:gd name="T26" fmla="*/ 160 w 176"/>
              <a:gd name="T27" fmla="*/ 60 h 131"/>
              <a:gd name="T28" fmla="*/ 175 w 176"/>
              <a:gd name="T29" fmla="*/ 68 h 131"/>
              <a:gd name="T30" fmla="*/ 176 w 176"/>
              <a:gd name="T31" fmla="*/ 75 h 131"/>
              <a:gd name="T32" fmla="*/ 172 w 176"/>
              <a:gd name="T33" fmla="*/ 86 h 131"/>
              <a:gd name="T34" fmla="*/ 130 w 176"/>
              <a:gd name="T35" fmla="*/ 60 h 131"/>
              <a:gd name="T36" fmla="*/ 130 w 176"/>
              <a:gd name="T37" fmla="*/ 45 h 131"/>
              <a:gd name="T38" fmla="*/ 121 w 176"/>
              <a:gd name="T39" fmla="*/ 36 h 131"/>
              <a:gd name="T40" fmla="*/ 68 w 176"/>
              <a:gd name="T41" fmla="*/ 36 h 131"/>
              <a:gd name="T42" fmla="*/ 59 w 176"/>
              <a:gd name="T43" fmla="*/ 27 h 131"/>
              <a:gd name="T44" fmla="*/ 59 w 176"/>
              <a:gd name="T45" fmla="*/ 21 h 131"/>
              <a:gd name="T46" fmla="*/ 50 w 176"/>
              <a:gd name="T47" fmla="*/ 12 h 131"/>
              <a:gd name="T48" fmla="*/ 21 w 176"/>
              <a:gd name="T49" fmla="*/ 12 h 131"/>
              <a:gd name="T50" fmla="*/ 12 w 176"/>
              <a:gd name="T51" fmla="*/ 21 h 131"/>
              <a:gd name="T52" fmla="*/ 12 w 176"/>
              <a:gd name="T53" fmla="*/ 100 h 131"/>
              <a:gd name="T54" fmla="*/ 36 w 176"/>
              <a:gd name="T55" fmla="*/ 71 h 131"/>
              <a:gd name="T56" fmla="*/ 59 w 176"/>
              <a:gd name="T57" fmla="*/ 60 h 131"/>
              <a:gd name="T58" fmla="*/ 130 w 176"/>
              <a:gd name="T59" fmla="*/ 60 h 131"/>
              <a:gd name="T60" fmla="*/ 160 w 176"/>
              <a:gd name="T61" fmla="*/ 71 h 131"/>
              <a:gd name="T62" fmla="*/ 59 w 176"/>
              <a:gd name="T63" fmla="*/ 71 h 131"/>
              <a:gd name="T64" fmla="*/ 45 w 176"/>
              <a:gd name="T65" fmla="*/ 78 h 131"/>
              <a:gd name="T66" fmla="*/ 18 w 176"/>
              <a:gd name="T67" fmla="*/ 112 h 131"/>
              <a:gd name="T68" fmla="*/ 16 w 176"/>
              <a:gd name="T69" fmla="*/ 116 h 131"/>
              <a:gd name="T70" fmla="*/ 21 w 176"/>
              <a:gd name="T71" fmla="*/ 119 h 131"/>
              <a:gd name="T72" fmla="*/ 121 w 176"/>
              <a:gd name="T73" fmla="*/ 119 h 131"/>
              <a:gd name="T74" fmla="*/ 136 w 176"/>
              <a:gd name="T75" fmla="*/ 112 h 131"/>
              <a:gd name="T76" fmla="*/ 163 w 176"/>
              <a:gd name="T77" fmla="*/ 78 h 131"/>
              <a:gd name="T78" fmla="*/ 165 w 176"/>
              <a:gd name="T79" fmla="*/ 75 h 131"/>
              <a:gd name="T80" fmla="*/ 160 w 176"/>
              <a:gd name="T81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31">
                <a:moveTo>
                  <a:pt x="172" y="86"/>
                </a:moveTo>
                <a:cubicBezTo>
                  <a:pt x="145" y="119"/>
                  <a:pt x="145" y="119"/>
                  <a:pt x="145" y="119"/>
                </a:cubicBezTo>
                <a:cubicBezTo>
                  <a:pt x="140" y="126"/>
                  <a:pt x="130" y="131"/>
                  <a:pt x="121" y="131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9" y="131"/>
                  <a:pt x="0" y="121"/>
                  <a:pt x="0" y="11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0"/>
                  <a:pt x="9" y="0"/>
                  <a:pt x="2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62" y="0"/>
                  <a:pt x="71" y="10"/>
                  <a:pt x="71" y="21"/>
                </a:cubicBezTo>
                <a:cubicBezTo>
                  <a:pt x="71" y="24"/>
                  <a:pt x="71" y="24"/>
                  <a:pt x="71" y="24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33" y="24"/>
                  <a:pt x="142" y="33"/>
                  <a:pt x="142" y="45"/>
                </a:cubicBezTo>
                <a:cubicBezTo>
                  <a:pt x="142" y="60"/>
                  <a:pt x="142" y="60"/>
                  <a:pt x="142" y="60"/>
                </a:cubicBezTo>
                <a:cubicBezTo>
                  <a:pt x="160" y="60"/>
                  <a:pt x="160" y="60"/>
                  <a:pt x="160" y="60"/>
                </a:cubicBezTo>
                <a:cubicBezTo>
                  <a:pt x="166" y="60"/>
                  <a:pt x="172" y="62"/>
                  <a:pt x="175" y="68"/>
                </a:cubicBezTo>
                <a:cubicBezTo>
                  <a:pt x="176" y="70"/>
                  <a:pt x="176" y="72"/>
                  <a:pt x="176" y="75"/>
                </a:cubicBezTo>
                <a:cubicBezTo>
                  <a:pt x="176" y="79"/>
                  <a:pt x="175" y="83"/>
                  <a:pt x="172" y="86"/>
                </a:cubicBezTo>
                <a:close/>
                <a:moveTo>
                  <a:pt x="130" y="60"/>
                </a:moveTo>
                <a:cubicBezTo>
                  <a:pt x="130" y="45"/>
                  <a:pt x="130" y="45"/>
                  <a:pt x="130" y="45"/>
                </a:cubicBezTo>
                <a:cubicBezTo>
                  <a:pt x="130" y="40"/>
                  <a:pt x="126" y="36"/>
                  <a:pt x="121" y="36"/>
                </a:cubicBezTo>
                <a:cubicBezTo>
                  <a:pt x="68" y="36"/>
                  <a:pt x="68" y="36"/>
                  <a:pt x="68" y="36"/>
                </a:cubicBezTo>
                <a:cubicBezTo>
                  <a:pt x="63" y="36"/>
                  <a:pt x="59" y="32"/>
                  <a:pt x="59" y="27"/>
                </a:cubicBezTo>
                <a:cubicBezTo>
                  <a:pt x="59" y="21"/>
                  <a:pt x="59" y="21"/>
                  <a:pt x="59" y="21"/>
                </a:cubicBezTo>
                <a:cubicBezTo>
                  <a:pt x="59" y="16"/>
                  <a:pt x="55" y="12"/>
                  <a:pt x="50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6" y="12"/>
                  <a:pt x="12" y="16"/>
                  <a:pt x="12" y="2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36" y="71"/>
                  <a:pt x="36" y="71"/>
                  <a:pt x="36" y="71"/>
                </a:cubicBezTo>
                <a:cubicBezTo>
                  <a:pt x="41" y="64"/>
                  <a:pt x="51" y="60"/>
                  <a:pt x="59" y="60"/>
                </a:cubicBezTo>
                <a:lnTo>
                  <a:pt x="130" y="60"/>
                </a:lnTo>
                <a:close/>
                <a:moveTo>
                  <a:pt x="160" y="71"/>
                </a:moveTo>
                <a:cubicBezTo>
                  <a:pt x="59" y="71"/>
                  <a:pt x="59" y="71"/>
                  <a:pt x="59" y="71"/>
                </a:cubicBezTo>
                <a:cubicBezTo>
                  <a:pt x="54" y="71"/>
                  <a:pt x="48" y="74"/>
                  <a:pt x="45" y="78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7" y="113"/>
                  <a:pt x="16" y="114"/>
                  <a:pt x="16" y="116"/>
                </a:cubicBezTo>
                <a:cubicBezTo>
                  <a:pt x="16" y="118"/>
                  <a:pt x="19" y="119"/>
                  <a:pt x="21" y="119"/>
                </a:cubicBezTo>
                <a:cubicBezTo>
                  <a:pt x="121" y="119"/>
                  <a:pt x="121" y="119"/>
                  <a:pt x="121" y="119"/>
                </a:cubicBezTo>
                <a:cubicBezTo>
                  <a:pt x="126" y="119"/>
                  <a:pt x="133" y="116"/>
                  <a:pt x="136" y="112"/>
                </a:cubicBezTo>
                <a:cubicBezTo>
                  <a:pt x="163" y="78"/>
                  <a:pt x="163" y="78"/>
                  <a:pt x="163" y="78"/>
                </a:cubicBezTo>
                <a:cubicBezTo>
                  <a:pt x="164" y="77"/>
                  <a:pt x="165" y="76"/>
                  <a:pt x="165" y="75"/>
                </a:cubicBezTo>
                <a:cubicBezTo>
                  <a:pt x="165" y="72"/>
                  <a:pt x="162" y="71"/>
                  <a:pt x="160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" name="Freeform 268"/>
          <p:cNvSpPr/>
          <p:nvPr/>
        </p:nvSpPr>
        <p:spPr bwMode="auto">
          <a:xfrm>
            <a:off x="6984774" y="3418066"/>
            <a:ext cx="165454" cy="169025"/>
          </a:xfrm>
          <a:custGeom>
            <a:avLst/>
            <a:gdLst>
              <a:gd name="T0" fmla="*/ 0 w 143"/>
              <a:gd name="T1" fmla="*/ 140 h 145"/>
              <a:gd name="T2" fmla="*/ 0 w 143"/>
              <a:gd name="T3" fmla="*/ 4 h 145"/>
              <a:gd name="T4" fmla="*/ 4 w 143"/>
              <a:gd name="T5" fmla="*/ 3 h 145"/>
              <a:gd name="T6" fmla="*/ 70 w 143"/>
              <a:gd name="T7" fmla="*/ 68 h 145"/>
              <a:gd name="T8" fmla="*/ 71 w 143"/>
              <a:gd name="T9" fmla="*/ 70 h 145"/>
              <a:gd name="T10" fmla="*/ 71 w 143"/>
              <a:gd name="T11" fmla="*/ 4 h 145"/>
              <a:gd name="T12" fmla="*/ 75 w 143"/>
              <a:gd name="T13" fmla="*/ 3 h 145"/>
              <a:gd name="T14" fmla="*/ 141 w 143"/>
              <a:gd name="T15" fmla="*/ 68 h 145"/>
              <a:gd name="T16" fmla="*/ 141 w 143"/>
              <a:gd name="T17" fmla="*/ 77 h 145"/>
              <a:gd name="T18" fmla="*/ 75 w 143"/>
              <a:gd name="T19" fmla="*/ 142 h 145"/>
              <a:gd name="T20" fmla="*/ 71 w 143"/>
              <a:gd name="T21" fmla="*/ 140 h 145"/>
              <a:gd name="T22" fmla="*/ 71 w 143"/>
              <a:gd name="T23" fmla="*/ 75 h 145"/>
              <a:gd name="T24" fmla="*/ 70 w 143"/>
              <a:gd name="T25" fmla="*/ 77 h 145"/>
              <a:gd name="T26" fmla="*/ 4 w 143"/>
              <a:gd name="T27" fmla="*/ 142 h 145"/>
              <a:gd name="T28" fmla="*/ 0 w 143"/>
              <a:gd name="T29" fmla="*/ 14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145">
                <a:moveTo>
                  <a:pt x="0" y="140"/>
                </a:move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3"/>
                </a:cubicBezTo>
                <a:cubicBezTo>
                  <a:pt x="70" y="68"/>
                  <a:pt x="70" y="68"/>
                  <a:pt x="70" y="68"/>
                </a:cubicBezTo>
                <a:cubicBezTo>
                  <a:pt x="71" y="69"/>
                  <a:pt x="71" y="69"/>
                  <a:pt x="71" y="70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1"/>
                  <a:pt x="73" y="0"/>
                  <a:pt x="75" y="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3" y="71"/>
                  <a:pt x="143" y="74"/>
                  <a:pt x="141" y="77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5"/>
                  <a:pt x="71" y="144"/>
                  <a:pt x="71" y="140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1" y="76"/>
                  <a:pt x="70" y="77"/>
                </a:cubicBezTo>
                <a:cubicBezTo>
                  <a:pt x="4" y="142"/>
                  <a:pt x="4" y="142"/>
                  <a:pt x="4" y="142"/>
                </a:cubicBezTo>
                <a:cubicBezTo>
                  <a:pt x="2" y="145"/>
                  <a:pt x="0" y="144"/>
                  <a:pt x="0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7" name="Freeform 269"/>
          <p:cNvSpPr/>
          <p:nvPr/>
        </p:nvSpPr>
        <p:spPr bwMode="auto">
          <a:xfrm>
            <a:off x="7212123" y="3418066"/>
            <a:ext cx="108319" cy="169025"/>
          </a:xfrm>
          <a:custGeom>
            <a:avLst/>
            <a:gdLst>
              <a:gd name="T0" fmla="*/ 94 w 94"/>
              <a:gd name="T1" fmla="*/ 4 h 145"/>
              <a:gd name="T2" fmla="*/ 94 w 94"/>
              <a:gd name="T3" fmla="*/ 140 h 145"/>
              <a:gd name="T4" fmla="*/ 90 w 94"/>
              <a:gd name="T5" fmla="*/ 142 h 145"/>
              <a:gd name="T6" fmla="*/ 24 w 94"/>
              <a:gd name="T7" fmla="*/ 77 h 145"/>
              <a:gd name="T8" fmla="*/ 23 w 94"/>
              <a:gd name="T9" fmla="*/ 75 h 145"/>
              <a:gd name="T10" fmla="*/ 23 w 94"/>
              <a:gd name="T11" fmla="*/ 137 h 145"/>
              <a:gd name="T12" fmla="*/ 17 w 94"/>
              <a:gd name="T13" fmla="*/ 143 h 145"/>
              <a:gd name="T14" fmla="*/ 5 w 94"/>
              <a:gd name="T15" fmla="*/ 143 h 145"/>
              <a:gd name="T16" fmla="*/ 0 w 94"/>
              <a:gd name="T17" fmla="*/ 137 h 145"/>
              <a:gd name="T18" fmla="*/ 0 w 94"/>
              <a:gd name="T19" fmla="*/ 7 h 145"/>
              <a:gd name="T20" fmla="*/ 5 w 94"/>
              <a:gd name="T21" fmla="*/ 1 h 145"/>
              <a:gd name="T22" fmla="*/ 17 w 94"/>
              <a:gd name="T23" fmla="*/ 1 h 145"/>
              <a:gd name="T24" fmla="*/ 23 w 94"/>
              <a:gd name="T25" fmla="*/ 7 h 145"/>
              <a:gd name="T26" fmla="*/ 23 w 94"/>
              <a:gd name="T27" fmla="*/ 70 h 145"/>
              <a:gd name="T28" fmla="*/ 24 w 94"/>
              <a:gd name="T29" fmla="*/ 68 h 145"/>
              <a:gd name="T30" fmla="*/ 90 w 94"/>
              <a:gd name="T31" fmla="*/ 3 h 145"/>
              <a:gd name="T32" fmla="*/ 94 w 94"/>
              <a:gd name="T33" fmla="*/ 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145">
                <a:moveTo>
                  <a:pt x="94" y="4"/>
                </a:moveTo>
                <a:cubicBezTo>
                  <a:pt x="94" y="140"/>
                  <a:pt x="94" y="140"/>
                  <a:pt x="94" y="140"/>
                </a:cubicBezTo>
                <a:cubicBezTo>
                  <a:pt x="94" y="144"/>
                  <a:pt x="92" y="145"/>
                  <a:pt x="90" y="142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76"/>
                  <a:pt x="24" y="75"/>
                  <a:pt x="23" y="75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23" y="141"/>
                  <a:pt x="21" y="143"/>
                  <a:pt x="17" y="143"/>
                </a:cubicBezTo>
                <a:cubicBezTo>
                  <a:pt x="5" y="143"/>
                  <a:pt x="5" y="143"/>
                  <a:pt x="5" y="143"/>
                </a:cubicBezTo>
                <a:cubicBezTo>
                  <a:pt x="2" y="143"/>
                  <a:pt x="0" y="141"/>
                  <a:pt x="0" y="137"/>
                </a:cubicBezTo>
                <a:cubicBezTo>
                  <a:pt x="0" y="7"/>
                  <a:pt x="0" y="7"/>
                  <a:pt x="0" y="7"/>
                </a:cubicBezTo>
                <a:cubicBezTo>
                  <a:pt x="0" y="4"/>
                  <a:pt x="2" y="1"/>
                  <a:pt x="5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1" y="1"/>
                  <a:pt x="23" y="4"/>
                  <a:pt x="23" y="7"/>
                </a:cubicBezTo>
                <a:cubicBezTo>
                  <a:pt x="23" y="70"/>
                  <a:pt x="23" y="70"/>
                  <a:pt x="23" y="70"/>
                </a:cubicBezTo>
                <a:cubicBezTo>
                  <a:pt x="24" y="69"/>
                  <a:pt x="24" y="69"/>
                  <a:pt x="24" y="68"/>
                </a:cubicBezTo>
                <a:cubicBezTo>
                  <a:pt x="90" y="3"/>
                  <a:pt x="90" y="3"/>
                  <a:pt x="90" y="3"/>
                </a:cubicBezTo>
                <a:cubicBezTo>
                  <a:pt x="92" y="0"/>
                  <a:pt x="94" y="1"/>
                  <a:pt x="94" y="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8" name="Freeform 270"/>
          <p:cNvSpPr/>
          <p:nvPr/>
        </p:nvSpPr>
        <p:spPr bwMode="auto">
          <a:xfrm>
            <a:off x="7363292" y="3418066"/>
            <a:ext cx="109510" cy="169025"/>
          </a:xfrm>
          <a:custGeom>
            <a:avLst/>
            <a:gdLst>
              <a:gd name="T0" fmla="*/ 0 w 94"/>
              <a:gd name="T1" fmla="*/ 140 h 145"/>
              <a:gd name="T2" fmla="*/ 0 w 94"/>
              <a:gd name="T3" fmla="*/ 4 h 145"/>
              <a:gd name="T4" fmla="*/ 4 w 94"/>
              <a:gd name="T5" fmla="*/ 3 h 145"/>
              <a:gd name="T6" fmla="*/ 69 w 94"/>
              <a:gd name="T7" fmla="*/ 68 h 145"/>
              <a:gd name="T8" fmla="*/ 70 w 94"/>
              <a:gd name="T9" fmla="*/ 70 h 145"/>
              <a:gd name="T10" fmla="*/ 70 w 94"/>
              <a:gd name="T11" fmla="*/ 7 h 145"/>
              <a:gd name="T12" fmla="*/ 76 w 94"/>
              <a:gd name="T13" fmla="*/ 1 h 145"/>
              <a:gd name="T14" fmla="*/ 88 w 94"/>
              <a:gd name="T15" fmla="*/ 1 h 145"/>
              <a:gd name="T16" fmla="*/ 94 w 94"/>
              <a:gd name="T17" fmla="*/ 7 h 145"/>
              <a:gd name="T18" fmla="*/ 94 w 94"/>
              <a:gd name="T19" fmla="*/ 137 h 145"/>
              <a:gd name="T20" fmla="*/ 88 w 94"/>
              <a:gd name="T21" fmla="*/ 143 h 145"/>
              <a:gd name="T22" fmla="*/ 76 w 94"/>
              <a:gd name="T23" fmla="*/ 143 h 145"/>
              <a:gd name="T24" fmla="*/ 70 w 94"/>
              <a:gd name="T25" fmla="*/ 137 h 145"/>
              <a:gd name="T26" fmla="*/ 70 w 94"/>
              <a:gd name="T27" fmla="*/ 75 h 145"/>
              <a:gd name="T28" fmla="*/ 69 w 94"/>
              <a:gd name="T29" fmla="*/ 77 h 145"/>
              <a:gd name="T30" fmla="*/ 4 w 94"/>
              <a:gd name="T31" fmla="*/ 142 h 145"/>
              <a:gd name="T32" fmla="*/ 0 w 94"/>
              <a:gd name="T33" fmla="*/ 14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4" h="145">
                <a:moveTo>
                  <a:pt x="0" y="140"/>
                </a:move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3"/>
                </a:cubicBezTo>
                <a:cubicBezTo>
                  <a:pt x="69" y="68"/>
                  <a:pt x="69" y="68"/>
                  <a:pt x="69" y="68"/>
                </a:cubicBezTo>
                <a:cubicBezTo>
                  <a:pt x="70" y="69"/>
                  <a:pt x="70" y="69"/>
                  <a:pt x="70" y="70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4"/>
                  <a:pt x="73" y="1"/>
                  <a:pt x="76" y="1"/>
                </a:cubicBezTo>
                <a:cubicBezTo>
                  <a:pt x="88" y="1"/>
                  <a:pt x="88" y="1"/>
                  <a:pt x="88" y="1"/>
                </a:cubicBezTo>
                <a:cubicBezTo>
                  <a:pt x="91" y="1"/>
                  <a:pt x="94" y="4"/>
                  <a:pt x="94" y="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41"/>
                  <a:pt x="91" y="143"/>
                  <a:pt x="88" y="143"/>
                </a:cubicBezTo>
                <a:cubicBezTo>
                  <a:pt x="76" y="143"/>
                  <a:pt x="76" y="143"/>
                  <a:pt x="76" y="143"/>
                </a:cubicBezTo>
                <a:cubicBezTo>
                  <a:pt x="73" y="143"/>
                  <a:pt x="70" y="141"/>
                  <a:pt x="70" y="137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6"/>
                  <a:pt x="69" y="77"/>
                </a:cubicBezTo>
                <a:cubicBezTo>
                  <a:pt x="4" y="142"/>
                  <a:pt x="4" y="142"/>
                  <a:pt x="4" y="142"/>
                </a:cubicBezTo>
                <a:cubicBezTo>
                  <a:pt x="1" y="145"/>
                  <a:pt x="0" y="144"/>
                  <a:pt x="0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9" name="Freeform 271"/>
          <p:cNvSpPr>
            <a:spLocks noEditPoints="1"/>
          </p:cNvSpPr>
          <p:nvPr/>
        </p:nvSpPr>
        <p:spPr bwMode="auto">
          <a:xfrm>
            <a:off x="7563266" y="3433539"/>
            <a:ext cx="192831" cy="151170"/>
          </a:xfrm>
          <a:custGeom>
            <a:avLst/>
            <a:gdLst>
              <a:gd name="T0" fmla="*/ 150 w 166"/>
              <a:gd name="T1" fmla="*/ 40 h 130"/>
              <a:gd name="T2" fmla="*/ 107 w 166"/>
              <a:gd name="T3" fmla="*/ 70 h 130"/>
              <a:gd name="T4" fmla="*/ 83 w 166"/>
              <a:gd name="T5" fmla="*/ 83 h 130"/>
              <a:gd name="T6" fmla="*/ 83 w 166"/>
              <a:gd name="T7" fmla="*/ 83 h 130"/>
              <a:gd name="T8" fmla="*/ 83 w 166"/>
              <a:gd name="T9" fmla="*/ 83 h 130"/>
              <a:gd name="T10" fmla="*/ 59 w 166"/>
              <a:gd name="T11" fmla="*/ 70 h 130"/>
              <a:gd name="T12" fmla="*/ 16 w 166"/>
              <a:gd name="T13" fmla="*/ 40 h 130"/>
              <a:gd name="T14" fmla="*/ 0 w 166"/>
              <a:gd name="T15" fmla="*/ 17 h 130"/>
              <a:gd name="T16" fmla="*/ 15 w 166"/>
              <a:gd name="T17" fmla="*/ 0 h 130"/>
              <a:gd name="T18" fmla="*/ 151 w 166"/>
              <a:gd name="T19" fmla="*/ 0 h 130"/>
              <a:gd name="T20" fmla="*/ 166 w 166"/>
              <a:gd name="T21" fmla="*/ 15 h 130"/>
              <a:gd name="T22" fmla="*/ 150 w 166"/>
              <a:gd name="T23" fmla="*/ 40 h 130"/>
              <a:gd name="T24" fmla="*/ 166 w 166"/>
              <a:gd name="T25" fmla="*/ 116 h 130"/>
              <a:gd name="T26" fmla="*/ 151 w 166"/>
              <a:gd name="T27" fmla="*/ 130 h 130"/>
              <a:gd name="T28" fmla="*/ 15 w 166"/>
              <a:gd name="T29" fmla="*/ 130 h 130"/>
              <a:gd name="T30" fmla="*/ 0 w 166"/>
              <a:gd name="T31" fmla="*/ 116 h 130"/>
              <a:gd name="T32" fmla="*/ 0 w 166"/>
              <a:gd name="T33" fmla="*/ 42 h 130"/>
              <a:gd name="T34" fmla="*/ 9 w 166"/>
              <a:gd name="T35" fmla="*/ 50 h 130"/>
              <a:gd name="T36" fmla="*/ 55 w 166"/>
              <a:gd name="T37" fmla="*/ 82 h 130"/>
              <a:gd name="T38" fmla="*/ 83 w 166"/>
              <a:gd name="T39" fmla="*/ 95 h 130"/>
              <a:gd name="T40" fmla="*/ 83 w 166"/>
              <a:gd name="T41" fmla="*/ 95 h 130"/>
              <a:gd name="T42" fmla="*/ 83 w 166"/>
              <a:gd name="T43" fmla="*/ 95 h 130"/>
              <a:gd name="T44" fmla="*/ 110 w 166"/>
              <a:gd name="T45" fmla="*/ 82 h 130"/>
              <a:gd name="T46" fmla="*/ 156 w 166"/>
              <a:gd name="T47" fmla="*/ 50 h 130"/>
              <a:gd name="T48" fmla="*/ 166 w 166"/>
              <a:gd name="T49" fmla="*/ 42 h 130"/>
              <a:gd name="T50" fmla="*/ 166 w 166"/>
              <a:gd name="T51" fmla="*/ 11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6" h="130">
                <a:moveTo>
                  <a:pt x="150" y="40"/>
                </a:moveTo>
                <a:cubicBezTo>
                  <a:pt x="135" y="50"/>
                  <a:pt x="121" y="60"/>
                  <a:pt x="107" y="70"/>
                </a:cubicBezTo>
                <a:cubicBezTo>
                  <a:pt x="101" y="75"/>
                  <a:pt x="90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75" y="83"/>
                  <a:pt x="65" y="75"/>
                  <a:pt x="59" y="70"/>
                </a:cubicBezTo>
                <a:cubicBezTo>
                  <a:pt x="45" y="60"/>
                  <a:pt x="30" y="50"/>
                  <a:pt x="16" y="40"/>
                </a:cubicBezTo>
                <a:cubicBezTo>
                  <a:pt x="9" y="36"/>
                  <a:pt x="0" y="26"/>
                  <a:pt x="0" y="17"/>
                </a:cubicBezTo>
                <a:cubicBezTo>
                  <a:pt x="0" y="8"/>
                  <a:pt x="5" y="0"/>
                  <a:pt x="15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9" y="0"/>
                  <a:pt x="166" y="7"/>
                  <a:pt x="166" y="15"/>
                </a:cubicBezTo>
                <a:cubicBezTo>
                  <a:pt x="166" y="25"/>
                  <a:pt x="158" y="35"/>
                  <a:pt x="150" y="40"/>
                </a:cubicBezTo>
                <a:close/>
                <a:moveTo>
                  <a:pt x="166" y="116"/>
                </a:moveTo>
                <a:cubicBezTo>
                  <a:pt x="166" y="124"/>
                  <a:pt x="159" y="130"/>
                  <a:pt x="151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4"/>
                  <a:pt x="0" y="116"/>
                </a:cubicBezTo>
                <a:cubicBezTo>
                  <a:pt x="0" y="42"/>
                  <a:pt x="0" y="42"/>
                  <a:pt x="0" y="42"/>
                </a:cubicBezTo>
                <a:cubicBezTo>
                  <a:pt x="3" y="45"/>
                  <a:pt x="6" y="48"/>
                  <a:pt x="9" y="50"/>
                </a:cubicBezTo>
                <a:cubicBezTo>
                  <a:pt x="25" y="61"/>
                  <a:pt x="40" y="71"/>
                  <a:pt x="55" y="82"/>
                </a:cubicBezTo>
                <a:cubicBezTo>
                  <a:pt x="63" y="88"/>
                  <a:pt x="7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3" y="95"/>
                  <a:pt x="103" y="88"/>
                  <a:pt x="110" y="82"/>
                </a:cubicBezTo>
                <a:cubicBezTo>
                  <a:pt x="125" y="71"/>
                  <a:pt x="141" y="61"/>
                  <a:pt x="156" y="50"/>
                </a:cubicBezTo>
                <a:cubicBezTo>
                  <a:pt x="160" y="48"/>
                  <a:pt x="163" y="45"/>
                  <a:pt x="166" y="42"/>
                </a:cubicBezTo>
                <a:lnTo>
                  <a:pt x="166" y="11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0" name="Freeform 272"/>
          <p:cNvSpPr>
            <a:spLocks noEditPoints="1"/>
          </p:cNvSpPr>
          <p:nvPr/>
        </p:nvSpPr>
        <p:spPr bwMode="auto">
          <a:xfrm>
            <a:off x="7797757" y="3433539"/>
            <a:ext cx="192831" cy="151170"/>
          </a:xfrm>
          <a:custGeom>
            <a:avLst/>
            <a:gdLst>
              <a:gd name="T0" fmla="*/ 166 w 166"/>
              <a:gd name="T1" fmla="*/ 116 h 130"/>
              <a:gd name="T2" fmla="*/ 151 w 166"/>
              <a:gd name="T3" fmla="*/ 130 h 130"/>
              <a:gd name="T4" fmla="*/ 15 w 166"/>
              <a:gd name="T5" fmla="*/ 130 h 130"/>
              <a:gd name="T6" fmla="*/ 0 w 166"/>
              <a:gd name="T7" fmla="*/ 116 h 130"/>
              <a:gd name="T8" fmla="*/ 0 w 166"/>
              <a:gd name="T9" fmla="*/ 15 h 130"/>
              <a:gd name="T10" fmla="*/ 15 w 166"/>
              <a:gd name="T11" fmla="*/ 0 h 130"/>
              <a:gd name="T12" fmla="*/ 151 w 166"/>
              <a:gd name="T13" fmla="*/ 0 h 130"/>
              <a:gd name="T14" fmla="*/ 166 w 166"/>
              <a:gd name="T15" fmla="*/ 15 h 130"/>
              <a:gd name="T16" fmla="*/ 166 w 166"/>
              <a:gd name="T17" fmla="*/ 116 h 130"/>
              <a:gd name="T18" fmla="*/ 151 w 166"/>
              <a:gd name="T19" fmla="*/ 12 h 130"/>
              <a:gd name="T20" fmla="*/ 15 w 166"/>
              <a:gd name="T21" fmla="*/ 12 h 130"/>
              <a:gd name="T22" fmla="*/ 12 w 166"/>
              <a:gd name="T23" fmla="*/ 15 h 130"/>
              <a:gd name="T24" fmla="*/ 26 w 166"/>
              <a:gd name="T25" fmla="*/ 41 h 130"/>
              <a:gd name="T26" fmla="*/ 63 w 166"/>
              <a:gd name="T27" fmla="*/ 71 h 130"/>
              <a:gd name="T28" fmla="*/ 83 w 166"/>
              <a:gd name="T29" fmla="*/ 83 h 130"/>
              <a:gd name="T30" fmla="*/ 83 w 166"/>
              <a:gd name="T31" fmla="*/ 83 h 130"/>
              <a:gd name="T32" fmla="*/ 83 w 166"/>
              <a:gd name="T33" fmla="*/ 83 h 130"/>
              <a:gd name="T34" fmla="*/ 103 w 166"/>
              <a:gd name="T35" fmla="*/ 71 h 130"/>
              <a:gd name="T36" fmla="*/ 141 w 166"/>
              <a:gd name="T37" fmla="*/ 41 h 130"/>
              <a:gd name="T38" fmla="*/ 154 w 166"/>
              <a:gd name="T39" fmla="*/ 18 h 130"/>
              <a:gd name="T40" fmla="*/ 151 w 166"/>
              <a:gd name="T41" fmla="*/ 12 h 130"/>
              <a:gd name="T42" fmla="*/ 154 w 166"/>
              <a:gd name="T43" fmla="*/ 45 h 130"/>
              <a:gd name="T44" fmla="*/ 148 w 166"/>
              <a:gd name="T45" fmla="*/ 51 h 130"/>
              <a:gd name="T46" fmla="*/ 108 w 166"/>
              <a:gd name="T47" fmla="*/ 82 h 130"/>
              <a:gd name="T48" fmla="*/ 83 w 166"/>
              <a:gd name="T49" fmla="*/ 95 h 130"/>
              <a:gd name="T50" fmla="*/ 83 w 166"/>
              <a:gd name="T51" fmla="*/ 95 h 130"/>
              <a:gd name="T52" fmla="*/ 83 w 166"/>
              <a:gd name="T53" fmla="*/ 95 h 130"/>
              <a:gd name="T54" fmla="*/ 58 w 166"/>
              <a:gd name="T55" fmla="*/ 82 h 130"/>
              <a:gd name="T56" fmla="*/ 19 w 166"/>
              <a:gd name="T57" fmla="*/ 51 h 130"/>
              <a:gd name="T58" fmla="*/ 12 w 166"/>
              <a:gd name="T59" fmla="*/ 45 h 130"/>
              <a:gd name="T60" fmla="*/ 12 w 166"/>
              <a:gd name="T61" fmla="*/ 116 h 130"/>
              <a:gd name="T62" fmla="*/ 15 w 166"/>
              <a:gd name="T63" fmla="*/ 119 h 130"/>
              <a:gd name="T64" fmla="*/ 151 w 166"/>
              <a:gd name="T65" fmla="*/ 119 h 130"/>
              <a:gd name="T66" fmla="*/ 154 w 166"/>
              <a:gd name="T67" fmla="*/ 116 h 130"/>
              <a:gd name="T68" fmla="*/ 154 w 166"/>
              <a:gd name="T69" fmla="*/ 4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6" h="130">
                <a:moveTo>
                  <a:pt x="166" y="116"/>
                </a:moveTo>
                <a:cubicBezTo>
                  <a:pt x="166" y="124"/>
                  <a:pt x="159" y="130"/>
                  <a:pt x="151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4"/>
                  <a:pt x="0" y="11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9" y="0"/>
                  <a:pt x="166" y="7"/>
                  <a:pt x="166" y="15"/>
                </a:cubicBezTo>
                <a:lnTo>
                  <a:pt x="166" y="116"/>
                </a:lnTo>
                <a:close/>
                <a:moveTo>
                  <a:pt x="151" y="12"/>
                </a:moveTo>
                <a:cubicBezTo>
                  <a:pt x="15" y="12"/>
                  <a:pt x="15" y="12"/>
                  <a:pt x="15" y="12"/>
                </a:cubicBezTo>
                <a:cubicBezTo>
                  <a:pt x="14" y="12"/>
                  <a:pt x="12" y="14"/>
                  <a:pt x="12" y="15"/>
                </a:cubicBezTo>
                <a:cubicBezTo>
                  <a:pt x="12" y="26"/>
                  <a:pt x="17" y="35"/>
                  <a:pt x="26" y="41"/>
                </a:cubicBezTo>
                <a:cubicBezTo>
                  <a:pt x="38" y="51"/>
                  <a:pt x="51" y="61"/>
                  <a:pt x="63" y="71"/>
                </a:cubicBezTo>
                <a:cubicBezTo>
                  <a:pt x="68" y="75"/>
                  <a:pt x="77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90" y="83"/>
                  <a:pt x="99" y="75"/>
                  <a:pt x="103" y="71"/>
                </a:cubicBezTo>
                <a:cubicBezTo>
                  <a:pt x="116" y="61"/>
                  <a:pt x="128" y="51"/>
                  <a:pt x="141" y="41"/>
                </a:cubicBezTo>
                <a:cubicBezTo>
                  <a:pt x="147" y="37"/>
                  <a:pt x="154" y="26"/>
                  <a:pt x="154" y="18"/>
                </a:cubicBezTo>
                <a:cubicBezTo>
                  <a:pt x="154" y="16"/>
                  <a:pt x="155" y="12"/>
                  <a:pt x="151" y="12"/>
                </a:cubicBezTo>
                <a:close/>
                <a:moveTo>
                  <a:pt x="154" y="45"/>
                </a:moveTo>
                <a:cubicBezTo>
                  <a:pt x="152" y="47"/>
                  <a:pt x="150" y="49"/>
                  <a:pt x="148" y="51"/>
                </a:cubicBezTo>
                <a:cubicBezTo>
                  <a:pt x="135" y="61"/>
                  <a:pt x="121" y="71"/>
                  <a:pt x="108" y="82"/>
                </a:cubicBezTo>
                <a:cubicBezTo>
                  <a:pt x="101" y="88"/>
                  <a:pt x="9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73" y="95"/>
                  <a:pt x="65" y="88"/>
                  <a:pt x="58" y="82"/>
                </a:cubicBezTo>
                <a:cubicBezTo>
                  <a:pt x="45" y="71"/>
                  <a:pt x="32" y="61"/>
                  <a:pt x="19" y="51"/>
                </a:cubicBezTo>
                <a:cubicBezTo>
                  <a:pt x="16" y="49"/>
                  <a:pt x="14" y="47"/>
                  <a:pt x="12" y="45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2" y="117"/>
                  <a:pt x="14" y="119"/>
                  <a:pt x="15" y="119"/>
                </a:cubicBezTo>
                <a:cubicBezTo>
                  <a:pt x="151" y="119"/>
                  <a:pt x="151" y="119"/>
                  <a:pt x="151" y="119"/>
                </a:cubicBezTo>
                <a:cubicBezTo>
                  <a:pt x="153" y="119"/>
                  <a:pt x="154" y="117"/>
                  <a:pt x="154" y="116"/>
                </a:cubicBezTo>
                <a:lnTo>
                  <a:pt x="154" y="4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1" name="Freeform 273"/>
          <p:cNvSpPr>
            <a:spLocks noEditPoints="1"/>
          </p:cNvSpPr>
          <p:nvPr/>
        </p:nvSpPr>
        <p:spPr bwMode="auto">
          <a:xfrm>
            <a:off x="8033439" y="3419256"/>
            <a:ext cx="164264" cy="165454"/>
          </a:xfrm>
          <a:custGeom>
            <a:avLst/>
            <a:gdLst>
              <a:gd name="T0" fmla="*/ 142 w 142"/>
              <a:gd name="T1" fmla="*/ 27 h 142"/>
              <a:gd name="T2" fmla="*/ 142 w 142"/>
              <a:gd name="T3" fmla="*/ 116 h 142"/>
              <a:gd name="T4" fmla="*/ 115 w 142"/>
              <a:gd name="T5" fmla="*/ 142 h 142"/>
              <a:gd name="T6" fmla="*/ 26 w 142"/>
              <a:gd name="T7" fmla="*/ 142 h 142"/>
              <a:gd name="T8" fmla="*/ 0 w 142"/>
              <a:gd name="T9" fmla="*/ 116 h 142"/>
              <a:gd name="T10" fmla="*/ 0 w 142"/>
              <a:gd name="T11" fmla="*/ 27 h 142"/>
              <a:gd name="T12" fmla="*/ 26 w 142"/>
              <a:gd name="T13" fmla="*/ 0 h 142"/>
              <a:gd name="T14" fmla="*/ 115 w 142"/>
              <a:gd name="T15" fmla="*/ 0 h 142"/>
              <a:gd name="T16" fmla="*/ 142 w 142"/>
              <a:gd name="T17" fmla="*/ 27 h 142"/>
              <a:gd name="T18" fmla="*/ 109 w 142"/>
              <a:gd name="T19" fmla="*/ 36 h 142"/>
              <a:gd name="T20" fmla="*/ 32 w 142"/>
              <a:gd name="T21" fmla="*/ 36 h 142"/>
              <a:gd name="T22" fmla="*/ 23 w 142"/>
              <a:gd name="T23" fmla="*/ 45 h 142"/>
              <a:gd name="T24" fmla="*/ 32 w 142"/>
              <a:gd name="T25" fmla="*/ 58 h 142"/>
              <a:gd name="T26" fmla="*/ 57 w 142"/>
              <a:gd name="T27" fmla="*/ 74 h 142"/>
              <a:gd name="T28" fmla="*/ 71 w 142"/>
              <a:gd name="T29" fmla="*/ 80 h 142"/>
              <a:gd name="T30" fmla="*/ 84 w 142"/>
              <a:gd name="T31" fmla="*/ 74 h 142"/>
              <a:gd name="T32" fmla="*/ 109 w 142"/>
              <a:gd name="T33" fmla="*/ 58 h 142"/>
              <a:gd name="T34" fmla="*/ 118 w 142"/>
              <a:gd name="T35" fmla="*/ 45 h 142"/>
              <a:gd name="T36" fmla="*/ 109 w 142"/>
              <a:gd name="T37" fmla="*/ 36 h 142"/>
              <a:gd name="T38" fmla="*/ 118 w 142"/>
              <a:gd name="T39" fmla="*/ 58 h 142"/>
              <a:gd name="T40" fmla="*/ 112 w 142"/>
              <a:gd name="T41" fmla="*/ 63 h 142"/>
              <a:gd name="T42" fmla="*/ 86 w 142"/>
              <a:gd name="T43" fmla="*/ 80 h 142"/>
              <a:gd name="T44" fmla="*/ 71 w 142"/>
              <a:gd name="T45" fmla="*/ 86 h 142"/>
              <a:gd name="T46" fmla="*/ 55 w 142"/>
              <a:gd name="T47" fmla="*/ 80 h 142"/>
              <a:gd name="T48" fmla="*/ 29 w 142"/>
              <a:gd name="T49" fmla="*/ 63 h 142"/>
              <a:gd name="T50" fmla="*/ 23 w 142"/>
              <a:gd name="T51" fmla="*/ 58 h 142"/>
              <a:gd name="T52" fmla="*/ 23 w 142"/>
              <a:gd name="T53" fmla="*/ 98 h 142"/>
              <a:gd name="T54" fmla="*/ 32 w 142"/>
              <a:gd name="T55" fmla="*/ 107 h 142"/>
              <a:gd name="T56" fmla="*/ 109 w 142"/>
              <a:gd name="T57" fmla="*/ 107 h 142"/>
              <a:gd name="T58" fmla="*/ 118 w 142"/>
              <a:gd name="T59" fmla="*/ 98 h 142"/>
              <a:gd name="T60" fmla="*/ 118 w 142"/>
              <a:gd name="T61" fmla="*/ 5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42" h="142">
                <a:moveTo>
                  <a:pt x="142" y="27"/>
                </a:moveTo>
                <a:cubicBezTo>
                  <a:pt x="142" y="116"/>
                  <a:pt x="142" y="116"/>
                  <a:pt x="142" y="116"/>
                </a:cubicBez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6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7"/>
                </a:cubicBezTo>
                <a:close/>
                <a:moveTo>
                  <a:pt x="109" y="36"/>
                </a:moveTo>
                <a:cubicBezTo>
                  <a:pt x="32" y="36"/>
                  <a:pt x="32" y="36"/>
                  <a:pt x="32" y="36"/>
                </a:cubicBezTo>
                <a:cubicBezTo>
                  <a:pt x="27" y="36"/>
                  <a:pt x="23" y="40"/>
                  <a:pt x="23" y="45"/>
                </a:cubicBezTo>
                <a:cubicBezTo>
                  <a:pt x="23" y="50"/>
                  <a:pt x="28" y="55"/>
                  <a:pt x="32" y="58"/>
                </a:cubicBezTo>
                <a:cubicBezTo>
                  <a:pt x="40" y="63"/>
                  <a:pt x="49" y="68"/>
                  <a:pt x="57" y="74"/>
                </a:cubicBezTo>
                <a:cubicBezTo>
                  <a:pt x="60" y="76"/>
                  <a:pt x="66" y="80"/>
                  <a:pt x="71" y="80"/>
                </a:cubicBezTo>
                <a:cubicBezTo>
                  <a:pt x="75" y="80"/>
                  <a:pt x="81" y="76"/>
                  <a:pt x="84" y="74"/>
                </a:cubicBezTo>
                <a:cubicBezTo>
                  <a:pt x="92" y="68"/>
                  <a:pt x="101" y="63"/>
                  <a:pt x="109" y="58"/>
                </a:cubicBezTo>
                <a:cubicBezTo>
                  <a:pt x="112" y="55"/>
                  <a:pt x="118" y="50"/>
                  <a:pt x="118" y="45"/>
                </a:cubicBezTo>
                <a:cubicBezTo>
                  <a:pt x="118" y="40"/>
                  <a:pt x="114" y="36"/>
                  <a:pt x="109" y="36"/>
                </a:cubicBezTo>
                <a:close/>
                <a:moveTo>
                  <a:pt x="118" y="58"/>
                </a:moveTo>
                <a:cubicBezTo>
                  <a:pt x="116" y="60"/>
                  <a:pt x="114" y="61"/>
                  <a:pt x="112" y="63"/>
                </a:cubicBezTo>
                <a:cubicBezTo>
                  <a:pt x="103" y="69"/>
                  <a:pt x="94" y="74"/>
                  <a:pt x="86" y="80"/>
                </a:cubicBezTo>
                <a:cubicBezTo>
                  <a:pt x="81" y="83"/>
                  <a:pt x="76" y="86"/>
                  <a:pt x="71" y="86"/>
                </a:cubicBezTo>
                <a:cubicBezTo>
                  <a:pt x="65" y="86"/>
                  <a:pt x="60" y="83"/>
                  <a:pt x="55" y="80"/>
                </a:cubicBezTo>
                <a:cubicBezTo>
                  <a:pt x="47" y="74"/>
                  <a:pt x="38" y="69"/>
                  <a:pt x="29" y="63"/>
                </a:cubicBezTo>
                <a:cubicBezTo>
                  <a:pt x="27" y="61"/>
                  <a:pt x="25" y="59"/>
                  <a:pt x="23" y="58"/>
                </a:cubicBezTo>
                <a:cubicBezTo>
                  <a:pt x="23" y="98"/>
                  <a:pt x="23" y="98"/>
                  <a:pt x="23" y="98"/>
                </a:cubicBezTo>
                <a:cubicBezTo>
                  <a:pt x="23" y="103"/>
                  <a:pt x="27" y="107"/>
                  <a:pt x="32" y="107"/>
                </a:cubicBezTo>
                <a:cubicBezTo>
                  <a:pt x="109" y="107"/>
                  <a:pt x="109" y="107"/>
                  <a:pt x="109" y="107"/>
                </a:cubicBezTo>
                <a:cubicBezTo>
                  <a:pt x="114" y="107"/>
                  <a:pt x="118" y="103"/>
                  <a:pt x="118" y="98"/>
                </a:cubicBezTo>
                <a:lnTo>
                  <a:pt x="118" y="5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2" name="Freeform 274"/>
          <p:cNvSpPr>
            <a:spLocks noEditPoints="1"/>
          </p:cNvSpPr>
          <p:nvPr/>
        </p:nvSpPr>
        <p:spPr bwMode="auto">
          <a:xfrm>
            <a:off x="486842" y="3650177"/>
            <a:ext cx="164264" cy="16545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13 w 142"/>
              <a:gd name="T11" fmla="*/ 65 h 142"/>
              <a:gd name="T12" fmla="*/ 107 w 142"/>
              <a:gd name="T13" fmla="*/ 59 h 142"/>
              <a:gd name="T14" fmla="*/ 83 w 142"/>
              <a:gd name="T15" fmla="*/ 59 h 142"/>
              <a:gd name="T16" fmla="*/ 83 w 142"/>
              <a:gd name="T17" fmla="*/ 35 h 142"/>
              <a:gd name="T18" fmla="*/ 77 w 142"/>
              <a:gd name="T19" fmla="*/ 29 h 142"/>
              <a:gd name="T20" fmla="*/ 65 w 142"/>
              <a:gd name="T21" fmla="*/ 29 h 142"/>
              <a:gd name="T22" fmla="*/ 59 w 142"/>
              <a:gd name="T23" fmla="*/ 35 h 142"/>
              <a:gd name="T24" fmla="*/ 59 w 142"/>
              <a:gd name="T25" fmla="*/ 59 h 142"/>
              <a:gd name="T26" fmla="*/ 36 w 142"/>
              <a:gd name="T27" fmla="*/ 59 h 142"/>
              <a:gd name="T28" fmla="*/ 30 w 142"/>
              <a:gd name="T29" fmla="*/ 65 h 142"/>
              <a:gd name="T30" fmla="*/ 30 w 142"/>
              <a:gd name="T31" fmla="*/ 77 h 142"/>
              <a:gd name="T32" fmla="*/ 36 w 142"/>
              <a:gd name="T33" fmla="*/ 83 h 142"/>
              <a:gd name="T34" fmla="*/ 59 w 142"/>
              <a:gd name="T35" fmla="*/ 83 h 142"/>
              <a:gd name="T36" fmla="*/ 59 w 142"/>
              <a:gd name="T37" fmla="*/ 106 h 142"/>
              <a:gd name="T38" fmla="*/ 65 w 142"/>
              <a:gd name="T39" fmla="*/ 112 h 142"/>
              <a:gd name="T40" fmla="*/ 77 w 142"/>
              <a:gd name="T41" fmla="*/ 112 h 142"/>
              <a:gd name="T42" fmla="*/ 83 w 142"/>
              <a:gd name="T43" fmla="*/ 106 h 142"/>
              <a:gd name="T44" fmla="*/ 83 w 142"/>
              <a:gd name="T45" fmla="*/ 83 h 142"/>
              <a:gd name="T46" fmla="*/ 107 w 142"/>
              <a:gd name="T47" fmla="*/ 83 h 142"/>
              <a:gd name="T48" fmla="*/ 113 w 142"/>
              <a:gd name="T49" fmla="*/ 77 h 142"/>
              <a:gd name="T50" fmla="*/ 113 w 142"/>
              <a:gd name="T51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13" y="65"/>
                </a:moveTo>
                <a:cubicBezTo>
                  <a:pt x="113" y="62"/>
                  <a:pt x="110" y="59"/>
                  <a:pt x="107" y="59"/>
                </a:cubicBezTo>
                <a:cubicBezTo>
                  <a:pt x="83" y="59"/>
                  <a:pt x="83" y="59"/>
                  <a:pt x="83" y="59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2"/>
                  <a:pt x="80" y="29"/>
                  <a:pt x="77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2" y="29"/>
                  <a:pt x="59" y="32"/>
                  <a:pt x="59" y="35"/>
                </a:cubicBezTo>
                <a:cubicBezTo>
                  <a:pt x="59" y="59"/>
                  <a:pt x="59" y="59"/>
                  <a:pt x="59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2" y="59"/>
                  <a:pt x="30" y="62"/>
                  <a:pt x="30" y="65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80"/>
                  <a:pt x="32" y="83"/>
                  <a:pt x="36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110"/>
                  <a:pt x="62" y="112"/>
                  <a:pt x="65" y="112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80" y="112"/>
                  <a:pt x="83" y="110"/>
                  <a:pt x="83" y="106"/>
                </a:cubicBezTo>
                <a:cubicBezTo>
                  <a:pt x="83" y="83"/>
                  <a:pt x="83" y="83"/>
                  <a:pt x="83" y="83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10" y="83"/>
                  <a:pt x="113" y="80"/>
                  <a:pt x="113" y="77"/>
                </a:cubicBezTo>
                <a:lnTo>
                  <a:pt x="113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3" name="Freeform 275"/>
          <p:cNvSpPr>
            <a:spLocks noEditPoints="1"/>
          </p:cNvSpPr>
          <p:nvPr/>
        </p:nvSpPr>
        <p:spPr bwMode="auto">
          <a:xfrm>
            <a:off x="693958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18 w 142"/>
              <a:gd name="T19" fmla="*/ 65 h 142"/>
              <a:gd name="T20" fmla="*/ 112 w 142"/>
              <a:gd name="T21" fmla="*/ 59 h 142"/>
              <a:gd name="T22" fmla="*/ 82 w 142"/>
              <a:gd name="T23" fmla="*/ 59 h 142"/>
              <a:gd name="T24" fmla="*/ 82 w 142"/>
              <a:gd name="T25" fmla="*/ 29 h 142"/>
              <a:gd name="T26" fmla="*/ 76 w 142"/>
              <a:gd name="T27" fmla="*/ 24 h 142"/>
              <a:gd name="T28" fmla="*/ 65 w 142"/>
              <a:gd name="T29" fmla="*/ 24 h 142"/>
              <a:gd name="T30" fmla="*/ 59 w 142"/>
              <a:gd name="T31" fmla="*/ 29 h 142"/>
              <a:gd name="T32" fmla="*/ 59 w 142"/>
              <a:gd name="T33" fmla="*/ 59 h 142"/>
              <a:gd name="T34" fmla="*/ 29 w 142"/>
              <a:gd name="T35" fmla="*/ 59 h 142"/>
              <a:gd name="T36" fmla="*/ 23 w 142"/>
              <a:gd name="T37" fmla="*/ 65 h 142"/>
              <a:gd name="T38" fmla="*/ 23 w 142"/>
              <a:gd name="T39" fmla="*/ 77 h 142"/>
              <a:gd name="T40" fmla="*/ 29 w 142"/>
              <a:gd name="T41" fmla="*/ 83 h 142"/>
              <a:gd name="T42" fmla="*/ 59 w 142"/>
              <a:gd name="T43" fmla="*/ 83 h 142"/>
              <a:gd name="T44" fmla="*/ 59 w 142"/>
              <a:gd name="T45" fmla="*/ 112 h 142"/>
              <a:gd name="T46" fmla="*/ 65 w 142"/>
              <a:gd name="T47" fmla="*/ 118 h 142"/>
              <a:gd name="T48" fmla="*/ 76 w 142"/>
              <a:gd name="T49" fmla="*/ 118 h 142"/>
              <a:gd name="T50" fmla="*/ 82 w 142"/>
              <a:gd name="T51" fmla="*/ 112 h 142"/>
              <a:gd name="T52" fmla="*/ 82 w 142"/>
              <a:gd name="T53" fmla="*/ 83 h 142"/>
              <a:gd name="T54" fmla="*/ 112 w 142"/>
              <a:gd name="T55" fmla="*/ 83 h 142"/>
              <a:gd name="T56" fmla="*/ 118 w 142"/>
              <a:gd name="T57" fmla="*/ 77 h 142"/>
              <a:gd name="T58" fmla="*/ 118 w 142"/>
              <a:gd name="T59" fmla="*/ 6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18" y="65"/>
                </a:moveTo>
                <a:cubicBezTo>
                  <a:pt x="118" y="62"/>
                  <a:pt x="115" y="59"/>
                  <a:pt x="112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29"/>
                  <a:pt x="82" y="29"/>
                  <a:pt x="82" y="29"/>
                </a:cubicBezTo>
                <a:cubicBezTo>
                  <a:pt x="82" y="26"/>
                  <a:pt x="80" y="24"/>
                  <a:pt x="76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1" y="24"/>
                  <a:pt x="59" y="26"/>
                  <a:pt x="59" y="29"/>
                </a:cubicBezTo>
                <a:cubicBezTo>
                  <a:pt x="59" y="59"/>
                  <a:pt x="59" y="59"/>
                  <a:pt x="59" y="59"/>
                </a:cubicBezTo>
                <a:cubicBezTo>
                  <a:pt x="29" y="59"/>
                  <a:pt x="29" y="59"/>
                  <a:pt x="29" y="59"/>
                </a:cubicBezTo>
                <a:cubicBezTo>
                  <a:pt x="26" y="59"/>
                  <a:pt x="23" y="62"/>
                  <a:pt x="23" y="6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80"/>
                  <a:pt x="26" y="83"/>
                  <a:pt x="29" y="83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115"/>
                  <a:pt x="61" y="118"/>
                  <a:pt x="65" y="118"/>
                </a:cubicBezTo>
                <a:cubicBezTo>
                  <a:pt x="76" y="118"/>
                  <a:pt x="76" y="118"/>
                  <a:pt x="76" y="118"/>
                </a:cubicBezTo>
                <a:cubicBezTo>
                  <a:pt x="80" y="118"/>
                  <a:pt x="82" y="115"/>
                  <a:pt x="82" y="112"/>
                </a:cubicBezTo>
                <a:cubicBezTo>
                  <a:pt x="82" y="83"/>
                  <a:pt x="82" y="83"/>
                  <a:pt x="8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5" y="83"/>
                  <a:pt x="118" y="80"/>
                  <a:pt x="118" y="77"/>
                </a:cubicBezTo>
                <a:lnTo>
                  <a:pt x="118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4" name="Freeform 276"/>
          <p:cNvSpPr>
            <a:spLocks noEditPoints="1"/>
          </p:cNvSpPr>
          <p:nvPr/>
        </p:nvSpPr>
        <p:spPr bwMode="auto">
          <a:xfrm>
            <a:off x="901073" y="3650177"/>
            <a:ext cx="151170" cy="151170"/>
          </a:xfrm>
          <a:custGeom>
            <a:avLst/>
            <a:gdLst>
              <a:gd name="T0" fmla="*/ 130 w 130"/>
              <a:gd name="T1" fmla="*/ 103 h 130"/>
              <a:gd name="T2" fmla="*/ 104 w 130"/>
              <a:gd name="T3" fmla="*/ 130 h 130"/>
              <a:gd name="T4" fmla="*/ 27 w 130"/>
              <a:gd name="T5" fmla="*/ 130 h 130"/>
              <a:gd name="T6" fmla="*/ 0 w 130"/>
              <a:gd name="T7" fmla="*/ 103 h 130"/>
              <a:gd name="T8" fmla="*/ 0 w 130"/>
              <a:gd name="T9" fmla="*/ 26 h 130"/>
              <a:gd name="T10" fmla="*/ 27 w 130"/>
              <a:gd name="T11" fmla="*/ 0 h 130"/>
              <a:gd name="T12" fmla="*/ 104 w 130"/>
              <a:gd name="T13" fmla="*/ 0 h 130"/>
              <a:gd name="T14" fmla="*/ 130 w 130"/>
              <a:gd name="T15" fmla="*/ 26 h 130"/>
              <a:gd name="T16" fmla="*/ 130 w 130"/>
              <a:gd name="T17" fmla="*/ 103 h 130"/>
              <a:gd name="T18" fmla="*/ 118 w 130"/>
              <a:gd name="T19" fmla="*/ 26 h 130"/>
              <a:gd name="T20" fmla="*/ 104 w 130"/>
              <a:gd name="T21" fmla="*/ 12 h 130"/>
              <a:gd name="T22" fmla="*/ 27 w 130"/>
              <a:gd name="T23" fmla="*/ 12 h 130"/>
              <a:gd name="T24" fmla="*/ 12 w 130"/>
              <a:gd name="T25" fmla="*/ 26 h 130"/>
              <a:gd name="T26" fmla="*/ 12 w 130"/>
              <a:gd name="T27" fmla="*/ 103 h 130"/>
              <a:gd name="T28" fmla="*/ 27 w 130"/>
              <a:gd name="T29" fmla="*/ 118 h 130"/>
              <a:gd name="T30" fmla="*/ 104 w 130"/>
              <a:gd name="T31" fmla="*/ 118 h 130"/>
              <a:gd name="T32" fmla="*/ 118 w 130"/>
              <a:gd name="T33" fmla="*/ 103 h 130"/>
              <a:gd name="T34" fmla="*/ 118 w 130"/>
              <a:gd name="T35" fmla="*/ 26 h 130"/>
              <a:gd name="T36" fmla="*/ 107 w 130"/>
              <a:gd name="T37" fmla="*/ 68 h 130"/>
              <a:gd name="T38" fmla="*/ 104 w 130"/>
              <a:gd name="T39" fmla="*/ 71 h 130"/>
              <a:gd name="T40" fmla="*/ 71 w 130"/>
              <a:gd name="T41" fmla="*/ 71 h 130"/>
              <a:gd name="T42" fmla="*/ 71 w 130"/>
              <a:gd name="T43" fmla="*/ 103 h 130"/>
              <a:gd name="T44" fmla="*/ 68 w 130"/>
              <a:gd name="T45" fmla="*/ 106 h 130"/>
              <a:gd name="T46" fmla="*/ 62 w 130"/>
              <a:gd name="T47" fmla="*/ 106 h 130"/>
              <a:gd name="T48" fmla="*/ 59 w 130"/>
              <a:gd name="T49" fmla="*/ 103 h 130"/>
              <a:gd name="T50" fmla="*/ 59 w 130"/>
              <a:gd name="T51" fmla="*/ 71 h 130"/>
              <a:gd name="T52" fmla="*/ 27 w 130"/>
              <a:gd name="T53" fmla="*/ 71 h 130"/>
              <a:gd name="T54" fmla="*/ 24 w 130"/>
              <a:gd name="T55" fmla="*/ 68 h 130"/>
              <a:gd name="T56" fmla="*/ 24 w 130"/>
              <a:gd name="T57" fmla="*/ 62 h 130"/>
              <a:gd name="T58" fmla="*/ 27 w 130"/>
              <a:gd name="T59" fmla="*/ 59 h 130"/>
              <a:gd name="T60" fmla="*/ 59 w 130"/>
              <a:gd name="T61" fmla="*/ 59 h 130"/>
              <a:gd name="T62" fmla="*/ 59 w 130"/>
              <a:gd name="T63" fmla="*/ 26 h 130"/>
              <a:gd name="T64" fmla="*/ 62 w 130"/>
              <a:gd name="T65" fmla="*/ 24 h 130"/>
              <a:gd name="T66" fmla="*/ 68 w 130"/>
              <a:gd name="T67" fmla="*/ 24 h 130"/>
              <a:gd name="T68" fmla="*/ 71 w 130"/>
              <a:gd name="T69" fmla="*/ 26 h 130"/>
              <a:gd name="T70" fmla="*/ 71 w 130"/>
              <a:gd name="T71" fmla="*/ 59 h 130"/>
              <a:gd name="T72" fmla="*/ 104 w 130"/>
              <a:gd name="T73" fmla="*/ 59 h 130"/>
              <a:gd name="T74" fmla="*/ 107 w 130"/>
              <a:gd name="T75" fmla="*/ 62 h 130"/>
              <a:gd name="T76" fmla="*/ 107 w 130"/>
              <a:gd name="T77" fmla="*/ 6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0" h="130">
                <a:moveTo>
                  <a:pt x="130" y="103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18" y="0"/>
                  <a:pt x="130" y="12"/>
                  <a:pt x="130" y="26"/>
                </a:cubicBezTo>
                <a:lnTo>
                  <a:pt x="130" y="103"/>
                </a:lnTo>
                <a:close/>
                <a:moveTo>
                  <a:pt x="118" y="26"/>
                </a:moveTo>
                <a:cubicBezTo>
                  <a:pt x="118" y="18"/>
                  <a:pt x="112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8"/>
                  <a:pt x="12" y="26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12"/>
                  <a:pt x="19" y="118"/>
                  <a:pt x="27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2" y="118"/>
                  <a:pt x="118" y="112"/>
                  <a:pt x="118" y="103"/>
                </a:cubicBezTo>
                <a:lnTo>
                  <a:pt x="118" y="26"/>
                </a:lnTo>
                <a:close/>
                <a:moveTo>
                  <a:pt x="107" y="68"/>
                </a:moveTo>
                <a:cubicBezTo>
                  <a:pt x="107" y="70"/>
                  <a:pt x="105" y="71"/>
                  <a:pt x="104" y="71"/>
                </a:cubicBezTo>
                <a:cubicBezTo>
                  <a:pt x="71" y="71"/>
                  <a:pt x="71" y="71"/>
                  <a:pt x="71" y="71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5"/>
                  <a:pt x="70" y="106"/>
                  <a:pt x="68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1" y="106"/>
                  <a:pt x="59" y="105"/>
                  <a:pt x="59" y="103"/>
                </a:cubicBezTo>
                <a:cubicBezTo>
                  <a:pt x="59" y="71"/>
                  <a:pt x="59" y="71"/>
                  <a:pt x="59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0"/>
                  <a:pt x="24" y="68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5" y="59"/>
                  <a:pt x="27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26"/>
                  <a:pt x="59" y="26"/>
                  <a:pt x="59" y="26"/>
                </a:cubicBezTo>
                <a:cubicBezTo>
                  <a:pt x="59" y="25"/>
                  <a:pt x="61" y="24"/>
                  <a:pt x="62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70" y="24"/>
                  <a:pt x="71" y="25"/>
                  <a:pt x="71" y="26"/>
                </a:cubicBezTo>
                <a:cubicBezTo>
                  <a:pt x="71" y="59"/>
                  <a:pt x="71" y="59"/>
                  <a:pt x="7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5" y="59"/>
                  <a:pt x="107" y="60"/>
                  <a:pt x="107" y="62"/>
                </a:cubicBezTo>
                <a:lnTo>
                  <a:pt x="107" y="6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5" name="Freeform 277"/>
          <p:cNvSpPr>
            <a:spLocks noEditPoints="1"/>
          </p:cNvSpPr>
          <p:nvPr/>
        </p:nvSpPr>
        <p:spPr bwMode="auto">
          <a:xfrm>
            <a:off x="1099855" y="3644224"/>
            <a:ext cx="191641" cy="171405"/>
          </a:xfrm>
          <a:custGeom>
            <a:avLst/>
            <a:gdLst>
              <a:gd name="T0" fmla="*/ 60 w 166"/>
              <a:gd name="T1" fmla="*/ 101 h 148"/>
              <a:gd name="T2" fmla="*/ 56 w 166"/>
              <a:gd name="T3" fmla="*/ 106 h 148"/>
              <a:gd name="T4" fmla="*/ 54 w 166"/>
              <a:gd name="T5" fmla="*/ 106 h 148"/>
              <a:gd name="T6" fmla="*/ 50 w 166"/>
              <a:gd name="T7" fmla="*/ 105 h 148"/>
              <a:gd name="T8" fmla="*/ 2 w 166"/>
              <a:gd name="T9" fmla="*/ 57 h 148"/>
              <a:gd name="T10" fmla="*/ 2 w 166"/>
              <a:gd name="T11" fmla="*/ 49 h 148"/>
              <a:gd name="T12" fmla="*/ 50 w 166"/>
              <a:gd name="T13" fmla="*/ 2 h 148"/>
              <a:gd name="T14" fmla="*/ 56 w 166"/>
              <a:gd name="T15" fmla="*/ 0 h 148"/>
              <a:gd name="T16" fmla="*/ 60 w 166"/>
              <a:gd name="T17" fmla="*/ 6 h 148"/>
              <a:gd name="T18" fmla="*/ 60 w 166"/>
              <a:gd name="T19" fmla="*/ 12 h 148"/>
              <a:gd name="T20" fmla="*/ 23 w 166"/>
              <a:gd name="T21" fmla="*/ 49 h 148"/>
              <a:gd name="T22" fmla="*/ 23 w 166"/>
              <a:gd name="T23" fmla="*/ 57 h 148"/>
              <a:gd name="T24" fmla="*/ 60 w 166"/>
              <a:gd name="T25" fmla="*/ 94 h 148"/>
              <a:gd name="T26" fmla="*/ 60 w 166"/>
              <a:gd name="T27" fmla="*/ 101 h 148"/>
              <a:gd name="T28" fmla="*/ 151 w 166"/>
              <a:gd name="T29" fmla="*/ 146 h 148"/>
              <a:gd name="T30" fmla="*/ 149 w 166"/>
              <a:gd name="T31" fmla="*/ 148 h 148"/>
              <a:gd name="T32" fmla="*/ 148 w 166"/>
              <a:gd name="T33" fmla="*/ 148 h 148"/>
              <a:gd name="T34" fmla="*/ 146 w 166"/>
              <a:gd name="T35" fmla="*/ 145 h 148"/>
              <a:gd name="T36" fmla="*/ 136 w 166"/>
              <a:gd name="T37" fmla="*/ 92 h 148"/>
              <a:gd name="T38" fmla="*/ 95 w 166"/>
              <a:gd name="T39" fmla="*/ 77 h 148"/>
              <a:gd name="T40" fmla="*/ 95 w 166"/>
              <a:gd name="T41" fmla="*/ 101 h 148"/>
              <a:gd name="T42" fmla="*/ 92 w 166"/>
              <a:gd name="T43" fmla="*/ 106 h 148"/>
              <a:gd name="T44" fmla="*/ 89 w 166"/>
              <a:gd name="T45" fmla="*/ 106 h 148"/>
              <a:gd name="T46" fmla="*/ 85 w 166"/>
              <a:gd name="T47" fmla="*/ 105 h 148"/>
              <a:gd name="T48" fmla="*/ 38 w 166"/>
              <a:gd name="T49" fmla="*/ 57 h 148"/>
              <a:gd name="T50" fmla="*/ 38 w 166"/>
              <a:gd name="T51" fmla="*/ 49 h 148"/>
              <a:gd name="T52" fmla="*/ 85 w 166"/>
              <a:gd name="T53" fmla="*/ 2 h 148"/>
              <a:gd name="T54" fmla="*/ 92 w 166"/>
              <a:gd name="T55" fmla="*/ 0 h 148"/>
              <a:gd name="T56" fmla="*/ 95 w 166"/>
              <a:gd name="T57" fmla="*/ 6 h 148"/>
              <a:gd name="T58" fmla="*/ 95 w 166"/>
              <a:gd name="T59" fmla="*/ 30 h 148"/>
              <a:gd name="T60" fmla="*/ 151 w 166"/>
              <a:gd name="T61" fmla="*/ 51 h 148"/>
              <a:gd name="T62" fmla="*/ 166 w 166"/>
              <a:gd name="T63" fmla="*/ 98 h 148"/>
              <a:gd name="T64" fmla="*/ 151 w 166"/>
              <a:gd name="T65" fmla="*/ 14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148">
                <a:moveTo>
                  <a:pt x="60" y="101"/>
                </a:moveTo>
                <a:cubicBezTo>
                  <a:pt x="60" y="103"/>
                  <a:pt x="58" y="105"/>
                  <a:pt x="56" y="106"/>
                </a:cubicBezTo>
                <a:cubicBezTo>
                  <a:pt x="55" y="106"/>
                  <a:pt x="55" y="106"/>
                  <a:pt x="54" y="106"/>
                </a:cubicBezTo>
                <a:cubicBezTo>
                  <a:pt x="52" y="106"/>
                  <a:pt x="51" y="106"/>
                  <a:pt x="50" y="105"/>
                </a:cubicBezTo>
                <a:cubicBezTo>
                  <a:pt x="2" y="57"/>
                  <a:pt x="2" y="57"/>
                  <a:pt x="2" y="57"/>
                </a:cubicBezTo>
                <a:cubicBezTo>
                  <a:pt x="0" y="55"/>
                  <a:pt x="0" y="51"/>
                  <a:pt x="2" y="49"/>
                </a:cubicBezTo>
                <a:cubicBezTo>
                  <a:pt x="50" y="2"/>
                  <a:pt x="50" y="2"/>
                  <a:pt x="50" y="2"/>
                </a:cubicBezTo>
                <a:cubicBezTo>
                  <a:pt x="51" y="0"/>
                  <a:pt x="54" y="0"/>
                  <a:pt x="56" y="0"/>
                </a:cubicBezTo>
                <a:cubicBezTo>
                  <a:pt x="58" y="1"/>
                  <a:pt x="60" y="3"/>
                  <a:pt x="60" y="6"/>
                </a:cubicBezTo>
                <a:cubicBezTo>
                  <a:pt x="60" y="12"/>
                  <a:pt x="60" y="12"/>
                  <a:pt x="60" y="12"/>
                </a:cubicBezTo>
                <a:cubicBezTo>
                  <a:pt x="23" y="49"/>
                  <a:pt x="23" y="49"/>
                  <a:pt x="23" y="49"/>
                </a:cubicBezTo>
                <a:cubicBezTo>
                  <a:pt x="21" y="51"/>
                  <a:pt x="21" y="55"/>
                  <a:pt x="23" y="57"/>
                </a:cubicBezTo>
                <a:cubicBezTo>
                  <a:pt x="60" y="94"/>
                  <a:pt x="60" y="94"/>
                  <a:pt x="60" y="94"/>
                </a:cubicBezTo>
                <a:lnTo>
                  <a:pt x="60" y="101"/>
                </a:lnTo>
                <a:close/>
                <a:moveTo>
                  <a:pt x="151" y="146"/>
                </a:moveTo>
                <a:cubicBezTo>
                  <a:pt x="151" y="147"/>
                  <a:pt x="150" y="148"/>
                  <a:pt x="149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6" y="147"/>
                  <a:pt x="145" y="146"/>
                  <a:pt x="146" y="145"/>
                </a:cubicBezTo>
                <a:cubicBezTo>
                  <a:pt x="148" y="119"/>
                  <a:pt x="145" y="103"/>
                  <a:pt x="136" y="92"/>
                </a:cubicBezTo>
                <a:cubicBezTo>
                  <a:pt x="128" y="84"/>
                  <a:pt x="115" y="79"/>
                  <a:pt x="95" y="77"/>
                </a:cubicBezTo>
                <a:cubicBezTo>
                  <a:pt x="95" y="101"/>
                  <a:pt x="95" y="101"/>
                  <a:pt x="95" y="101"/>
                </a:cubicBezTo>
                <a:cubicBezTo>
                  <a:pt x="95" y="103"/>
                  <a:pt x="94" y="105"/>
                  <a:pt x="92" y="106"/>
                </a:cubicBezTo>
                <a:cubicBezTo>
                  <a:pt x="91" y="106"/>
                  <a:pt x="90" y="106"/>
                  <a:pt x="89" y="106"/>
                </a:cubicBezTo>
                <a:cubicBezTo>
                  <a:pt x="88" y="106"/>
                  <a:pt x="86" y="106"/>
                  <a:pt x="85" y="105"/>
                </a:cubicBezTo>
                <a:cubicBezTo>
                  <a:pt x="38" y="57"/>
                  <a:pt x="38" y="57"/>
                  <a:pt x="38" y="57"/>
                </a:cubicBezTo>
                <a:cubicBezTo>
                  <a:pt x="36" y="55"/>
                  <a:pt x="36" y="51"/>
                  <a:pt x="38" y="49"/>
                </a:cubicBezTo>
                <a:cubicBezTo>
                  <a:pt x="85" y="2"/>
                  <a:pt x="85" y="2"/>
                  <a:pt x="85" y="2"/>
                </a:cubicBezTo>
                <a:cubicBezTo>
                  <a:pt x="87" y="0"/>
                  <a:pt x="89" y="0"/>
                  <a:pt x="92" y="0"/>
                </a:cubicBezTo>
                <a:cubicBezTo>
                  <a:pt x="94" y="1"/>
                  <a:pt x="95" y="3"/>
                  <a:pt x="95" y="6"/>
                </a:cubicBezTo>
                <a:cubicBezTo>
                  <a:pt x="95" y="30"/>
                  <a:pt x="95" y="30"/>
                  <a:pt x="95" y="30"/>
                </a:cubicBezTo>
                <a:cubicBezTo>
                  <a:pt x="121" y="32"/>
                  <a:pt x="139" y="39"/>
                  <a:pt x="151" y="51"/>
                </a:cubicBezTo>
                <a:cubicBezTo>
                  <a:pt x="165" y="65"/>
                  <a:pt x="166" y="84"/>
                  <a:pt x="166" y="98"/>
                </a:cubicBezTo>
                <a:cubicBezTo>
                  <a:pt x="166" y="117"/>
                  <a:pt x="152" y="145"/>
                  <a:pt x="151" y="14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" name="Freeform 278"/>
          <p:cNvSpPr/>
          <p:nvPr/>
        </p:nvSpPr>
        <p:spPr bwMode="auto">
          <a:xfrm>
            <a:off x="1335538" y="3644224"/>
            <a:ext cx="191641" cy="171405"/>
          </a:xfrm>
          <a:custGeom>
            <a:avLst/>
            <a:gdLst>
              <a:gd name="T0" fmla="*/ 164 w 166"/>
              <a:gd name="T1" fmla="*/ 57 h 148"/>
              <a:gd name="T2" fmla="*/ 117 w 166"/>
              <a:gd name="T3" fmla="*/ 105 h 148"/>
              <a:gd name="T4" fmla="*/ 112 w 166"/>
              <a:gd name="T5" fmla="*/ 106 h 148"/>
              <a:gd name="T6" fmla="*/ 106 w 166"/>
              <a:gd name="T7" fmla="*/ 101 h 148"/>
              <a:gd name="T8" fmla="*/ 106 w 166"/>
              <a:gd name="T9" fmla="*/ 77 h 148"/>
              <a:gd name="T10" fmla="*/ 86 w 166"/>
              <a:gd name="T11" fmla="*/ 77 h 148"/>
              <a:gd name="T12" fmla="*/ 20 w 166"/>
              <a:gd name="T13" fmla="*/ 129 h 148"/>
              <a:gd name="T14" fmla="*/ 20 w 166"/>
              <a:gd name="T15" fmla="*/ 140 h 148"/>
              <a:gd name="T16" fmla="*/ 21 w 166"/>
              <a:gd name="T17" fmla="*/ 145 h 148"/>
              <a:gd name="T18" fmla="*/ 18 w 166"/>
              <a:gd name="T19" fmla="*/ 148 h 148"/>
              <a:gd name="T20" fmla="*/ 15 w 166"/>
              <a:gd name="T21" fmla="*/ 146 h 148"/>
              <a:gd name="T22" fmla="*/ 12 w 166"/>
              <a:gd name="T23" fmla="*/ 139 h 148"/>
              <a:gd name="T24" fmla="*/ 0 w 166"/>
              <a:gd name="T25" fmla="*/ 98 h 148"/>
              <a:gd name="T26" fmla="*/ 5 w 166"/>
              <a:gd name="T27" fmla="*/ 67 h 148"/>
              <a:gd name="T28" fmla="*/ 86 w 166"/>
              <a:gd name="T29" fmla="*/ 30 h 148"/>
              <a:gd name="T30" fmla="*/ 106 w 166"/>
              <a:gd name="T31" fmla="*/ 30 h 148"/>
              <a:gd name="T32" fmla="*/ 106 w 166"/>
              <a:gd name="T33" fmla="*/ 6 h 148"/>
              <a:gd name="T34" fmla="*/ 112 w 166"/>
              <a:gd name="T35" fmla="*/ 0 h 148"/>
              <a:gd name="T36" fmla="*/ 117 w 166"/>
              <a:gd name="T37" fmla="*/ 2 h 148"/>
              <a:gd name="T38" fmla="*/ 164 w 166"/>
              <a:gd name="T39" fmla="*/ 49 h 148"/>
              <a:gd name="T40" fmla="*/ 166 w 166"/>
              <a:gd name="T41" fmla="*/ 53 h 148"/>
              <a:gd name="T42" fmla="*/ 164 w 166"/>
              <a:gd name="T43" fmla="*/ 5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6" h="148">
                <a:moveTo>
                  <a:pt x="164" y="57"/>
                </a:moveTo>
                <a:cubicBezTo>
                  <a:pt x="117" y="105"/>
                  <a:pt x="117" y="105"/>
                  <a:pt x="117" y="105"/>
                </a:cubicBezTo>
                <a:cubicBezTo>
                  <a:pt x="115" y="106"/>
                  <a:pt x="114" y="106"/>
                  <a:pt x="112" y="106"/>
                </a:cubicBezTo>
                <a:cubicBezTo>
                  <a:pt x="109" y="106"/>
                  <a:pt x="106" y="104"/>
                  <a:pt x="106" y="101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46" y="77"/>
                  <a:pt x="20" y="85"/>
                  <a:pt x="20" y="129"/>
                </a:cubicBezTo>
                <a:cubicBezTo>
                  <a:pt x="20" y="132"/>
                  <a:pt x="20" y="136"/>
                  <a:pt x="20" y="140"/>
                </a:cubicBezTo>
                <a:cubicBezTo>
                  <a:pt x="20" y="141"/>
                  <a:pt x="21" y="143"/>
                  <a:pt x="21" y="145"/>
                </a:cubicBezTo>
                <a:cubicBezTo>
                  <a:pt x="21" y="146"/>
                  <a:pt x="20" y="148"/>
                  <a:pt x="18" y="148"/>
                </a:cubicBezTo>
                <a:cubicBezTo>
                  <a:pt x="16" y="148"/>
                  <a:pt x="16" y="147"/>
                  <a:pt x="15" y="146"/>
                </a:cubicBezTo>
                <a:cubicBezTo>
                  <a:pt x="14" y="144"/>
                  <a:pt x="13" y="141"/>
                  <a:pt x="12" y="139"/>
                </a:cubicBezTo>
                <a:cubicBezTo>
                  <a:pt x="6" y="127"/>
                  <a:pt x="0" y="110"/>
                  <a:pt x="0" y="98"/>
                </a:cubicBezTo>
                <a:cubicBezTo>
                  <a:pt x="0" y="87"/>
                  <a:pt x="1" y="77"/>
                  <a:pt x="5" y="67"/>
                </a:cubicBezTo>
                <a:cubicBezTo>
                  <a:pt x="18" y="35"/>
                  <a:pt x="55" y="30"/>
                  <a:pt x="86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9" y="0"/>
                  <a:pt x="112" y="0"/>
                </a:cubicBezTo>
                <a:cubicBezTo>
                  <a:pt x="114" y="0"/>
                  <a:pt x="115" y="1"/>
                  <a:pt x="117" y="2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5" y="50"/>
                  <a:pt x="166" y="52"/>
                  <a:pt x="166" y="53"/>
                </a:cubicBezTo>
                <a:cubicBezTo>
                  <a:pt x="166" y="55"/>
                  <a:pt x="165" y="56"/>
                  <a:pt x="164" y="5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7" name="Freeform 279"/>
          <p:cNvSpPr/>
          <p:nvPr/>
        </p:nvSpPr>
        <p:spPr bwMode="auto">
          <a:xfrm>
            <a:off x="1570030" y="3650177"/>
            <a:ext cx="165454" cy="165454"/>
          </a:xfrm>
          <a:custGeom>
            <a:avLst/>
            <a:gdLst>
              <a:gd name="T0" fmla="*/ 142 w 142"/>
              <a:gd name="T1" fmla="*/ 112 h 142"/>
              <a:gd name="T2" fmla="*/ 113 w 142"/>
              <a:gd name="T3" fmla="*/ 142 h 142"/>
              <a:gd name="T4" fmla="*/ 83 w 142"/>
              <a:gd name="T5" fmla="*/ 112 h 142"/>
              <a:gd name="T6" fmla="*/ 83 w 142"/>
              <a:gd name="T7" fmla="*/ 109 h 142"/>
              <a:gd name="T8" fmla="*/ 50 w 142"/>
              <a:gd name="T9" fmla="*/ 92 h 142"/>
              <a:gd name="T10" fmla="*/ 30 w 142"/>
              <a:gd name="T11" fmla="*/ 100 h 142"/>
              <a:gd name="T12" fmla="*/ 0 w 142"/>
              <a:gd name="T13" fmla="*/ 71 h 142"/>
              <a:gd name="T14" fmla="*/ 30 w 142"/>
              <a:gd name="T15" fmla="*/ 41 h 142"/>
              <a:gd name="T16" fmla="*/ 50 w 142"/>
              <a:gd name="T17" fmla="*/ 49 h 142"/>
              <a:gd name="T18" fmla="*/ 83 w 142"/>
              <a:gd name="T19" fmla="*/ 33 h 142"/>
              <a:gd name="T20" fmla="*/ 83 w 142"/>
              <a:gd name="T21" fmla="*/ 29 h 142"/>
              <a:gd name="T22" fmla="*/ 113 w 142"/>
              <a:gd name="T23" fmla="*/ 0 h 142"/>
              <a:gd name="T24" fmla="*/ 142 w 142"/>
              <a:gd name="T25" fmla="*/ 29 h 142"/>
              <a:gd name="T26" fmla="*/ 113 w 142"/>
              <a:gd name="T27" fmla="*/ 59 h 142"/>
              <a:gd name="T28" fmla="*/ 93 w 142"/>
              <a:gd name="T29" fmla="*/ 51 h 142"/>
              <a:gd name="T30" fmla="*/ 59 w 142"/>
              <a:gd name="T31" fmla="*/ 68 h 142"/>
              <a:gd name="T32" fmla="*/ 59 w 142"/>
              <a:gd name="T33" fmla="*/ 71 h 142"/>
              <a:gd name="T34" fmla="*/ 59 w 142"/>
              <a:gd name="T35" fmla="*/ 74 h 142"/>
              <a:gd name="T36" fmla="*/ 93 w 142"/>
              <a:gd name="T37" fmla="*/ 91 h 142"/>
              <a:gd name="T38" fmla="*/ 113 w 142"/>
              <a:gd name="T39" fmla="*/ 83 h 142"/>
              <a:gd name="T40" fmla="*/ 142 w 142"/>
              <a:gd name="T41" fmla="*/ 1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" h="142">
                <a:moveTo>
                  <a:pt x="142" y="112"/>
                </a:moveTo>
                <a:cubicBezTo>
                  <a:pt x="142" y="129"/>
                  <a:pt x="129" y="142"/>
                  <a:pt x="113" y="142"/>
                </a:cubicBezTo>
                <a:cubicBezTo>
                  <a:pt x="96" y="142"/>
                  <a:pt x="83" y="129"/>
                  <a:pt x="83" y="112"/>
                </a:cubicBezTo>
                <a:cubicBezTo>
                  <a:pt x="83" y="111"/>
                  <a:pt x="83" y="110"/>
                  <a:pt x="83" y="109"/>
                </a:cubicBezTo>
                <a:cubicBezTo>
                  <a:pt x="50" y="92"/>
                  <a:pt x="50" y="92"/>
                  <a:pt x="50" y="92"/>
                </a:cubicBezTo>
                <a:cubicBezTo>
                  <a:pt x="45" y="97"/>
                  <a:pt x="38" y="100"/>
                  <a:pt x="30" y="100"/>
                </a:cubicBezTo>
                <a:cubicBezTo>
                  <a:pt x="14" y="100"/>
                  <a:pt x="0" y="87"/>
                  <a:pt x="0" y="71"/>
                </a:cubicBezTo>
                <a:cubicBezTo>
                  <a:pt x="0" y="54"/>
                  <a:pt x="14" y="41"/>
                  <a:pt x="30" y="41"/>
                </a:cubicBezTo>
                <a:cubicBezTo>
                  <a:pt x="38" y="41"/>
                  <a:pt x="45" y="44"/>
                  <a:pt x="50" y="49"/>
                </a:cubicBezTo>
                <a:cubicBezTo>
                  <a:pt x="83" y="33"/>
                  <a:pt x="83" y="33"/>
                  <a:pt x="83" y="33"/>
                </a:cubicBezTo>
                <a:cubicBezTo>
                  <a:pt x="83" y="32"/>
                  <a:pt x="83" y="30"/>
                  <a:pt x="83" y="29"/>
                </a:cubicBezTo>
                <a:cubicBezTo>
                  <a:pt x="83" y="13"/>
                  <a:pt x="96" y="0"/>
                  <a:pt x="113" y="0"/>
                </a:cubicBezTo>
                <a:cubicBezTo>
                  <a:pt x="129" y="0"/>
                  <a:pt x="142" y="13"/>
                  <a:pt x="142" y="29"/>
                </a:cubicBezTo>
                <a:cubicBezTo>
                  <a:pt x="142" y="46"/>
                  <a:pt x="129" y="59"/>
                  <a:pt x="113" y="59"/>
                </a:cubicBezTo>
                <a:cubicBezTo>
                  <a:pt x="105" y="59"/>
                  <a:pt x="98" y="56"/>
                  <a:pt x="93" y="51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9"/>
                  <a:pt x="59" y="70"/>
                  <a:pt x="59" y="71"/>
                </a:cubicBezTo>
                <a:cubicBezTo>
                  <a:pt x="59" y="72"/>
                  <a:pt x="59" y="73"/>
                  <a:pt x="59" y="74"/>
                </a:cubicBezTo>
                <a:cubicBezTo>
                  <a:pt x="93" y="91"/>
                  <a:pt x="93" y="91"/>
                  <a:pt x="93" y="91"/>
                </a:cubicBezTo>
                <a:cubicBezTo>
                  <a:pt x="98" y="86"/>
                  <a:pt x="105" y="83"/>
                  <a:pt x="113" y="83"/>
                </a:cubicBezTo>
                <a:cubicBezTo>
                  <a:pt x="129" y="83"/>
                  <a:pt x="142" y="96"/>
                  <a:pt x="142" y="1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8" name="Freeform 280"/>
          <p:cNvSpPr>
            <a:spLocks noEditPoints="1"/>
          </p:cNvSpPr>
          <p:nvPr/>
        </p:nvSpPr>
        <p:spPr bwMode="auto">
          <a:xfrm>
            <a:off x="1778335" y="3650177"/>
            <a:ext cx="16426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98 w 142"/>
              <a:gd name="T19" fmla="*/ 79 h 142"/>
              <a:gd name="T20" fmla="*/ 85 w 142"/>
              <a:gd name="T21" fmla="*/ 84 h 142"/>
              <a:gd name="T22" fmla="*/ 63 w 142"/>
              <a:gd name="T23" fmla="*/ 73 h 142"/>
              <a:gd name="T24" fmla="*/ 63 w 142"/>
              <a:gd name="T25" fmla="*/ 71 h 142"/>
              <a:gd name="T26" fmla="*/ 63 w 142"/>
              <a:gd name="T27" fmla="*/ 69 h 142"/>
              <a:gd name="T28" fmla="*/ 85 w 142"/>
              <a:gd name="T29" fmla="*/ 58 h 142"/>
              <a:gd name="T30" fmla="*/ 98 w 142"/>
              <a:gd name="T31" fmla="*/ 63 h 142"/>
              <a:gd name="T32" fmla="*/ 118 w 142"/>
              <a:gd name="T33" fmla="*/ 43 h 142"/>
              <a:gd name="T34" fmla="*/ 98 w 142"/>
              <a:gd name="T35" fmla="*/ 24 h 142"/>
              <a:gd name="T36" fmla="*/ 79 w 142"/>
              <a:gd name="T37" fmla="*/ 43 h 142"/>
              <a:gd name="T38" fmla="*/ 79 w 142"/>
              <a:gd name="T39" fmla="*/ 45 h 142"/>
              <a:gd name="T40" fmla="*/ 57 w 142"/>
              <a:gd name="T41" fmla="*/ 56 h 142"/>
              <a:gd name="T42" fmla="*/ 43 w 142"/>
              <a:gd name="T43" fmla="*/ 51 h 142"/>
              <a:gd name="T44" fmla="*/ 23 w 142"/>
              <a:gd name="T45" fmla="*/ 71 h 142"/>
              <a:gd name="T46" fmla="*/ 43 w 142"/>
              <a:gd name="T47" fmla="*/ 91 h 142"/>
              <a:gd name="T48" fmla="*/ 57 w 142"/>
              <a:gd name="T49" fmla="*/ 85 h 142"/>
              <a:gd name="T50" fmla="*/ 79 w 142"/>
              <a:gd name="T51" fmla="*/ 96 h 142"/>
              <a:gd name="T52" fmla="*/ 79 w 142"/>
              <a:gd name="T53" fmla="*/ 98 h 142"/>
              <a:gd name="T54" fmla="*/ 98 w 142"/>
              <a:gd name="T55" fmla="*/ 118 h 142"/>
              <a:gd name="T56" fmla="*/ 118 w 142"/>
              <a:gd name="T57" fmla="*/ 98 h 142"/>
              <a:gd name="T58" fmla="*/ 98 w 142"/>
              <a:gd name="T59" fmla="*/ 7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98" y="79"/>
                </a:moveTo>
                <a:cubicBezTo>
                  <a:pt x="93" y="79"/>
                  <a:pt x="89" y="81"/>
                  <a:pt x="85" y="84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72"/>
                  <a:pt x="63" y="72"/>
                  <a:pt x="63" y="71"/>
                </a:cubicBezTo>
                <a:cubicBezTo>
                  <a:pt x="63" y="70"/>
                  <a:pt x="63" y="69"/>
                  <a:pt x="63" y="69"/>
                </a:cubicBezTo>
                <a:cubicBezTo>
                  <a:pt x="85" y="58"/>
                  <a:pt x="85" y="58"/>
                  <a:pt x="85" y="58"/>
                </a:cubicBezTo>
                <a:cubicBezTo>
                  <a:pt x="89" y="61"/>
                  <a:pt x="93" y="63"/>
                  <a:pt x="98" y="63"/>
                </a:cubicBezTo>
                <a:cubicBezTo>
                  <a:pt x="109" y="63"/>
                  <a:pt x="118" y="54"/>
                  <a:pt x="118" y="43"/>
                </a:cubicBezTo>
                <a:cubicBezTo>
                  <a:pt x="118" y="32"/>
                  <a:pt x="109" y="24"/>
                  <a:pt x="98" y="24"/>
                </a:cubicBezTo>
                <a:cubicBezTo>
                  <a:pt x="88" y="24"/>
                  <a:pt x="79" y="32"/>
                  <a:pt x="79" y="43"/>
                </a:cubicBezTo>
                <a:cubicBezTo>
                  <a:pt x="79" y="44"/>
                  <a:pt x="79" y="45"/>
                  <a:pt x="79" y="45"/>
                </a:cubicBezTo>
                <a:cubicBezTo>
                  <a:pt x="57" y="56"/>
                  <a:pt x="57" y="56"/>
                  <a:pt x="57" y="56"/>
                </a:cubicBezTo>
                <a:cubicBezTo>
                  <a:pt x="53" y="53"/>
                  <a:pt x="48" y="51"/>
                  <a:pt x="43" y="51"/>
                </a:cubicBezTo>
                <a:cubicBezTo>
                  <a:pt x="32" y="51"/>
                  <a:pt x="23" y="60"/>
                  <a:pt x="23" y="71"/>
                </a:cubicBezTo>
                <a:cubicBezTo>
                  <a:pt x="23" y="82"/>
                  <a:pt x="32" y="91"/>
                  <a:pt x="43" y="91"/>
                </a:cubicBezTo>
                <a:cubicBezTo>
                  <a:pt x="48" y="91"/>
                  <a:pt x="53" y="88"/>
                  <a:pt x="57" y="85"/>
                </a:cubicBezTo>
                <a:cubicBezTo>
                  <a:pt x="79" y="96"/>
                  <a:pt x="79" y="96"/>
                  <a:pt x="79" y="96"/>
                </a:cubicBezTo>
                <a:cubicBezTo>
                  <a:pt x="79" y="97"/>
                  <a:pt x="79" y="98"/>
                  <a:pt x="79" y="98"/>
                </a:cubicBezTo>
                <a:cubicBezTo>
                  <a:pt x="79" y="109"/>
                  <a:pt x="88" y="118"/>
                  <a:pt x="98" y="118"/>
                </a:cubicBezTo>
                <a:cubicBezTo>
                  <a:pt x="109" y="118"/>
                  <a:pt x="118" y="109"/>
                  <a:pt x="118" y="98"/>
                </a:cubicBezTo>
                <a:cubicBezTo>
                  <a:pt x="118" y="88"/>
                  <a:pt x="109" y="79"/>
                  <a:pt x="98" y="7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9" name="Freeform 281"/>
          <p:cNvSpPr>
            <a:spLocks noEditPoints="1"/>
          </p:cNvSpPr>
          <p:nvPr/>
        </p:nvSpPr>
        <p:spPr bwMode="auto">
          <a:xfrm>
            <a:off x="1984260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6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6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26 w 142"/>
              <a:gd name="T19" fmla="*/ 57 h 142"/>
              <a:gd name="T20" fmla="*/ 126 w 142"/>
              <a:gd name="T21" fmla="*/ 49 h 142"/>
              <a:gd name="T22" fmla="*/ 93 w 142"/>
              <a:gd name="T23" fmla="*/ 16 h 142"/>
              <a:gd name="T24" fmla="*/ 87 w 142"/>
              <a:gd name="T25" fmla="*/ 15 h 142"/>
              <a:gd name="T26" fmla="*/ 83 w 142"/>
              <a:gd name="T27" fmla="*/ 21 h 142"/>
              <a:gd name="T28" fmla="*/ 83 w 142"/>
              <a:gd name="T29" fmla="*/ 35 h 142"/>
              <a:gd name="T30" fmla="*/ 24 w 142"/>
              <a:gd name="T31" fmla="*/ 89 h 142"/>
              <a:gd name="T32" fmla="*/ 39 w 142"/>
              <a:gd name="T33" fmla="*/ 126 h 142"/>
              <a:gd name="T34" fmla="*/ 42 w 142"/>
              <a:gd name="T35" fmla="*/ 127 h 142"/>
              <a:gd name="T36" fmla="*/ 43 w 142"/>
              <a:gd name="T37" fmla="*/ 127 h 142"/>
              <a:gd name="T38" fmla="*/ 45 w 142"/>
              <a:gd name="T39" fmla="*/ 124 h 142"/>
              <a:gd name="T40" fmla="*/ 50 w 142"/>
              <a:gd name="T41" fmla="*/ 80 h 142"/>
              <a:gd name="T42" fmla="*/ 83 w 142"/>
              <a:gd name="T43" fmla="*/ 71 h 142"/>
              <a:gd name="T44" fmla="*/ 83 w 142"/>
              <a:gd name="T45" fmla="*/ 86 h 142"/>
              <a:gd name="T46" fmla="*/ 87 w 142"/>
              <a:gd name="T47" fmla="*/ 91 h 142"/>
              <a:gd name="T48" fmla="*/ 89 w 142"/>
              <a:gd name="T49" fmla="*/ 92 h 142"/>
              <a:gd name="T50" fmla="*/ 93 w 142"/>
              <a:gd name="T51" fmla="*/ 90 h 142"/>
              <a:gd name="T52" fmla="*/ 126 w 142"/>
              <a:gd name="T53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6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26" y="57"/>
                </a:moveTo>
                <a:cubicBezTo>
                  <a:pt x="128" y="55"/>
                  <a:pt x="128" y="51"/>
                  <a:pt x="126" y="49"/>
                </a:cubicBezTo>
                <a:cubicBezTo>
                  <a:pt x="93" y="16"/>
                  <a:pt x="93" y="16"/>
                  <a:pt x="93" y="16"/>
                </a:cubicBezTo>
                <a:cubicBezTo>
                  <a:pt x="92" y="15"/>
                  <a:pt x="89" y="14"/>
                  <a:pt x="87" y="15"/>
                </a:cubicBezTo>
                <a:cubicBezTo>
                  <a:pt x="85" y="16"/>
                  <a:pt x="83" y="18"/>
                  <a:pt x="83" y="21"/>
                </a:cubicBezTo>
                <a:cubicBezTo>
                  <a:pt x="83" y="35"/>
                  <a:pt x="83" y="35"/>
                  <a:pt x="83" y="35"/>
                </a:cubicBezTo>
                <a:cubicBezTo>
                  <a:pt x="30" y="35"/>
                  <a:pt x="24" y="66"/>
                  <a:pt x="24" y="89"/>
                </a:cubicBezTo>
                <a:cubicBezTo>
                  <a:pt x="24" y="107"/>
                  <a:pt x="39" y="125"/>
                  <a:pt x="39" y="126"/>
                </a:cubicBezTo>
                <a:cubicBezTo>
                  <a:pt x="40" y="127"/>
                  <a:pt x="41" y="127"/>
                  <a:pt x="42" y="127"/>
                </a:cubicBezTo>
                <a:cubicBezTo>
                  <a:pt x="42" y="127"/>
                  <a:pt x="43" y="127"/>
                  <a:pt x="43" y="127"/>
                </a:cubicBezTo>
                <a:cubicBezTo>
                  <a:pt x="44" y="126"/>
                  <a:pt x="45" y="125"/>
                  <a:pt x="45" y="124"/>
                </a:cubicBezTo>
                <a:cubicBezTo>
                  <a:pt x="42" y="101"/>
                  <a:pt x="44" y="88"/>
                  <a:pt x="50" y="80"/>
                </a:cubicBezTo>
                <a:cubicBezTo>
                  <a:pt x="56" y="74"/>
                  <a:pt x="66" y="71"/>
                  <a:pt x="83" y="71"/>
                </a:cubicBezTo>
                <a:cubicBezTo>
                  <a:pt x="83" y="86"/>
                  <a:pt x="83" y="86"/>
                  <a:pt x="83" y="86"/>
                </a:cubicBezTo>
                <a:cubicBezTo>
                  <a:pt x="83" y="88"/>
                  <a:pt x="85" y="90"/>
                  <a:pt x="87" y="91"/>
                </a:cubicBezTo>
                <a:cubicBezTo>
                  <a:pt x="87" y="91"/>
                  <a:pt x="88" y="92"/>
                  <a:pt x="89" y="92"/>
                </a:cubicBezTo>
                <a:cubicBezTo>
                  <a:pt x="91" y="92"/>
                  <a:pt x="92" y="91"/>
                  <a:pt x="93" y="90"/>
                </a:cubicBezTo>
                <a:lnTo>
                  <a:pt x="126" y="5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0" name="Freeform 282"/>
          <p:cNvSpPr>
            <a:spLocks noEditPoints="1"/>
          </p:cNvSpPr>
          <p:nvPr/>
        </p:nvSpPr>
        <p:spPr bwMode="auto">
          <a:xfrm>
            <a:off x="2197325" y="3640654"/>
            <a:ext cx="191641" cy="171405"/>
          </a:xfrm>
          <a:custGeom>
            <a:avLst/>
            <a:gdLst>
              <a:gd name="T0" fmla="*/ 165 w 165"/>
              <a:gd name="T1" fmla="*/ 35 h 148"/>
              <a:gd name="T2" fmla="*/ 135 w 165"/>
              <a:gd name="T3" fmla="*/ 64 h 148"/>
              <a:gd name="T4" fmla="*/ 133 w 165"/>
              <a:gd name="T5" fmla="*/ 65 h 148"/>
              <a:gd name="T6" fmla="*/ 130 w 165"/>
              <a:gd name="T7" fmla="*/ 62 h 148"/>
              <a:gd name="T8" fmla="*/ 130 w 165"/>
              <a:gd name="T9" fmla="*/ 44 h 148"/>
              <a:gd name="T10" fmla="*/ 106 w 165"/>
              <a:gd name="T11" fmla="*/ 44 h 148"/>
              <a:gd name="T12" fmla="*/ 83 w 165"/>
              <a:gd name="T13" fmla="*/ 63 h 148"/>
              <a:gd name="T14" fmla="*/ 76 w 165"/>
              <a:gd name="T15" fmla="*/ 79 h 148"/>
              <a:gd name="T16" fmla="*/ 23 w 165"/>
              <a:gd name="T17" fmla="*/ 127 h 148"/>
              <a:gd name="T18" fmla="*/ 3 w 165"/>
              <a:gd name="T19" fmla="*/ 127 h 148"/>
              <a:gd name="T20" fmla="*/ 0 w 165"/>
              <a:gd name="T21" fmla="*/ 124 h 148"/>
              <a:gd name="T22" fmla="*/ 0 w 165"/>
              <a:gd name="T23" fmla="*/ 106 h 148"/>
              <a:gd name="T24" fmla="*/ 3 w 165"/>
              <a:gd name="T25" fmla="*/ 104 h 148"/>
              <a:gd name="T26" fmla="*/ 23 w 165"/>
              <a:gd name="T27" fmla="*/ 104 h 148"/>
              <a:gd name="T28" fmla="*/ 47 w 165"/>
              <a:gd name="T29" fmla="*/ 85 h 148"/>
              <a:gd name="T30" fmla="*/ 54 w 165"/>
              <a:gd name="T31" fmla="*/ 69 h 148"/>
              <a:gd name="T32" fmla="*/ 106 w 165"/>
              <a:gd name="T33" fmla="*/ 21 h 148"/>
              <a:gd name="T34" fmla="*/ 130 w 165"/>
              <a:gd name="T35" fmla="*/ 21 h 148"/>
              <a:gd name="T36" fmla="*/ 130 w 165"/>
              <a:gd name="T37" fmla="*/ 3 h 148"/>
              <a:gd name="T38" fmla="*/ 133 w 165"/>
              <a:gd name="T39" fmla="*/ 0 h 148"/>
              <a:gd name="T40" fmla="*/ 135 w 165"/>
              <a:gd name="T41" fmla="*/ 1 h 148"/>
              <a:gd name="T42" fmla="*/ 165 w 165"/>
              <a:gd name="T43" fmla="*/ 30 h 148"/>
              <a:gd name="T44" fmla="*/ 165 w 165"/>
              <a:gd name="T45" fmla="*/ 33 h 148"/>
              <a:gd name="T46" fmla="*/ 165 w 165"/>
              <a:gd name="T47" fmla="*/ 35 h 148"/>
              <a:gd name="T48" fmla="*/ 49 w 165"/>
              <a:gd name="T49" fmla="*/ 67 h 148"/>
              <a:gd name="T50" fmla="*/ 23 w 165"/>
              <a:gd name="T51" fmla="*/ 44 h 148"/>
              <a:gd name="T52" fmla="*/ 3 w 165"/>
              <a:gd name="T53" fmla="*/ 44 h 148"/>
              <a:gd name="T54" fmla="*/ 0 w 165"/>
              <a:gd name="T55" fmla="*/ 41 h 148"/>
              <a:gd name="T56" fmla="*/ 0 w 165"/>
              <a:gd name="T57" fmla="*/ 24 h 148"/>
              <a:gd name="T58" fmla="*/ 3 w 165"/>
              <a:gd name="T59" fmla="*/ 21 h 148"/>
              <a:gd name="T60" fmla="*/ 23 w 165"/>
              <a:gd name="T61" fmla="*/ 21 h 148"/>
              <a:gd name="T62" fmla="*/ 61 w 165"/>
              <a:gd name="T63" fmla="*/ 41 h 148"/>
              <a:gd name="T64" fmla="*/ 49 w 165"/>
              <a:gd name="T65" fmla="*/ 67 h 148"/>
              <a:gd name="T66" fmla="*/ 165 w 165"/>
              <a:gd name="T67" fmla="*/ 117 h 148"/>
              <a:gd name="T68" fmla="*/ 135 w 165"/>
              <a:gd name="T69" fmla="*/ 147 h 148"/>
              <a:gd name="T70" fmla="*/ 133 w 165"/>
              <a:gd name="T71" fmla="*/ 148 h 148"/>
              <a:gd name="T72" fmla="*/ 130 w 165"/>
              <a:gd name="T73" fmla="*/ 145 h 148"/>
              <a:gd name="T74" fmla="*/ 130 w 165"/>
              <a:gd name="T75" fmla="*/ 127 h 148"/>
              <a:gd name="T76" fmla="*/ 68 w 165"/>
              <a:gd name="T77" fmla="*/ 106 h 148"/>
              <a:gd name="T78" fmla="*/ 81 w 165"/>
              <a:gd name="T79" fmla="*/ 81 h 148"/>
              <a:gd name="T80" fmla="*/ 106 w 165"/>
              <a:gd name="T81" fmla="*/ 104 h 148"/>
              <a:gd name="T82" fmla="*/ 130 w 165"/>
              <a:gd name="T83" fmla="*/ 104 h 148"/>
              <a:gd name="T84" fmla="*/ 130 w 165"/>
              <a:gd name="T85" fmla="*/ 86 h 148"/>
              <a:gd name="T86" fmla="*/ 133 w 165"/>
              <a:gd name="T87" fmla="*/ 83 h 148"/>
              <a:gd name="T88" fmla="*/ 135 w 165"/>
              <a:gd name="T89" fmla="*/ 84 h 148"/>
              <a:gd name="T90" fmla="*/ 165 w 165"/>
              <a:gd name="T91" fmla="*/ 113 h 148"/>
              <a:gd name="T92" fmla="*/ 165 w 165"/>
              <a:gd name="T93" fmla="*/ 115 h 148"/>
              <a:gd name="T94" fmla="*/ 165 w 165"/>
              <a:gd name="T95" fmla="*/ 11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48">
                <a:moveTo>
                  <a:pt x="165" y="35"/>
                </a:moveTo>
                <a:cubicBezTo>
                  <a:pt x="135" y="64"/>
                  <a:pt x="135" y="64"/>
                  <a:pt x="135" y="64"/>
                </a:cubicBezTo>
                <a:cubicBezTo>
                  <a:pt x="134" y="65"/>
                  <a:pt x="134" y="65"/>
                  <a:pt x="133" y="65"/>
                </a:cubicBezTo>
                <a:cubicBezTo>
                  <a:pt x="131" y="65"/>
                  <a:pt x="130" y="64"/>
                  <a:pt x="130" y="62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94" y="44"/>
                  <a:pt x="88" y="53"/>
                  <a:pt x="83" y="63"/>
                </a:cubicBezTo>
                <a:cubicBezTo>
                  <a:pt x="80" y="68"/>
                  <a:pt x="78" y="73"/>
                  <a:pt x="76" y="79"/>
                </a:cubicBezTo>
                <a:cubicBezTo>
                  <a:pt x="65" y="102"/>
                  <a:pt x="53" y="127"/>
                  <a:pt x="23" y="127"/>
                </a:cubicBezTo>
                <a:cubicBezTo>
                  <a:pt x="3" y="127"/>
                  <a:pt x="3" y="127"/>
                  <a:pt x="3" y="127"/>
                </a:cubicBezTo>
                <a:cubicBezTo>
                  <a:pt x="1" y="127"/>
                  <a:pt x="0" y="126"/>
                  <a:pt x="0" y="12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5"/>
                  <a:pt x="1" y="104"/>
                  <a:pt x="3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36" y="104"/>
                  <a:pt x="42" y="95"/>
                  <a:pt x="47" y="85"/>
                </a:cubicBezTo>
                <a:cubicBezTo>
                  <a:pt x="49" y="80"/>
                  <a:pt x="52" y="75"/>
                  <a:pt x="54" y="69"/>
                </a:cubicBezTo>
                <a:cubicBezTo>
                  <a:pt x="64" y="45"/>
                  <a:pt x="76" y="21"/>
                  <a:pt x="106" y="21"/>
                </a:cubicBezTo>
                <a:cubicBezTo>
                  <a:pt x="130" y="21"/>
                  <a:pt x="130" y="21"/>
                  <a:pt x="130" y="21"/>
                </a:cubicBezTo>
                <a:cubicBezTo>
                  <a:pt x="130" y="3"/>
                  <a:pt x="130" y="3"/>
                  <a:pt x="130" y="3"/>
                </a:cubicBezTo>
                <a:cubicBezTo>
                  <a:pt x="130" y="1"/>
                  <a:pt x="131" y="0"/>
                  <a:pt x="133" y="0"/>
                </a:cubicBezTo>
                <a:cubicBezTo>
                  <a:pt x="134" y="0"/>
                  <a:pt x="134" y="0"/>
                  <a:pt x="135" y="1"/>
                </a:cubicBezTo>
                <a:cubicBezTo>
                  <a:pt x="165" y="30"/>
                  <a:pt x="165" y="30"/>
                  <a:pt x="165" y="30"/>
                </a:cubicBezTo>
                <a:cubicBezTo>
                  <a:pt x="165" y="31"/>
                  <a:pt x="165" y="32"/>
                  <a:pt x="165" y="33"/>
                </a:cubicBezTo>
                <a:cubicBezTo>
                  <a:pt x="165" y="33"/>
                  <a:pt x="165" y="34"/>
                  <a:pt x="165" y="35"/>
                </a:cubicBezTo>
                <a:close/>
                <a:moveTo>
                  <a:pt x="49" y="67"/>
                </a:moveTo>
                <a:cubicBezTo>
                  <a:pt x="43" y="56"/>
                  <a:pt x="37" y="44"/>
                  <a:pt x="23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1" y="44"/>
                  <a:pt x="0" y="43"/>
                  <a:pt x="0" y="4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1" y="21"/>
                  <a:pt x="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40" y="21"/>
                  <a:pt x="52" y="28"/>
                  <a:pt x="61" y="41"/>
                </a:cubicBezTo>
                <a:cubicBezTo>
                  <a:pt x="56" y="49"/>
                  <a:pt x="52" y="58"/>
                  <a:pt x="49" y="67"/>
                </a:cubicBezTo>
                <a:close/>
                <a:moveTo>
                  <a:pt x="165" y="117"/>
                </a:moveTo>
                <a:cubicBezTo>
                  <a:pt x="135" y="147"/>
                  <a:pt x="135" y="147"/>
                  <a:pt x="135" y="147"/>
                </a:cubicBezTo>
                <a:cubicBezTo>
                  <a:pt x="134" y="148"/>
                  <a:pt x="134" y="148"/>
                  <a:pt x="133" y="148"/>
                </a:cubicBezTo>
                <a:cubicBezTo>
                  <a:pt x="131" y="148"/>
                  <a:pt x="130" y="146"/>
                  <a:pt x="130" y="145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02" y="127"/>
                  <a:pt x="86" y="130"/>
                  <a:pt x="68" y="106"/>
                </a:cubicBezTo>
                <a:cubicBezTo>
                  <a:pt x="74" y="98"/>
                  <a:pt x="77" y="90"/>
                  <a:pt x="81" y="81"/>
                </a:cubicBezTo>
                <a:cubicBezTo>
                  <a:pt x="86" y="92"/>
                  <a:pt x="92" y="104"/>
                  <a:pt x="106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86"/>
                  <a:pt x="130" y="86"/>
                  <a:pt x="130" y="86"/>
                </a:cubicBezTo>
                <a:cubicBezTo>
                  <a:pt x="130" y="84"/>
                  <a:pt x="131" y="83"/>
                  <a:pt x="133" y="83"/>
                </a:cubicBezTo>
                <a:cubicBezTo>
                  <a:pt x="134" y="83"/>
                  <a:pt x="134" y="83"/>
                  <a:pt x="135" y="84"/>
                </a:cubicBezTo>
                <a:cubicBezTo>
                  <a:pt x="165" y="113"/>
                  <a:pt x="165" y="113"/>
                  <a:pt x="165" y="113"/>
                </a:cubicBezTo>
                <a:cubicBezTo>
                  <a:pt x="165" y="114"/>
                  <a:pt x="165" y="115"/>
                  <a:pt x="165" y="115"/>
                </a:cubicBezTo>
                <a:cubicBezTo>
                  <a:pt x="165" y="116"/>
                  <a:pt x="165" y="117"/>
                  <a:pt x="165" y="11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1" name="Freeform 283"/>
          <p:cNvSpPr>
            <a:spLocks noEditPoints="1"/>
          </p:cNvSpPr>
          <p:nvPr/>
        </p:nvSpPr>
        <p:spPr bwMode="auto">
          <a:xfrm>
            <a:off x="2437769" y="3650177"/>
            <a:ext cx="178547" cy="151170"/>
          </a:xfrm>
          <a:custGeom>
            <a:avLst/>
            <a:gdLst>
              <a:gd name="T0" fmla="*/ 71 w 154"/>
              <a:gd name="T1" fmla="*/ 83 h 130"/>
              <a:gd name="T2" fmla="*/ 24 w 154"/>
              <a:gd name="T3" fmla="*/ 130 h 130"/>
              <a:gd name="T4" fmla="*/ 18 w 154"/>
              <a:gd name="T5" fmla="*/ 130 h 130"/>
              <a:gd name="T6" fmla="*/ 12 w 154"/>
              <a:gd name="T7" fmla="*/ 124 h 130"/>
              <a:gd name="T8" fmla="*/ 12 w 154"/>
              <a:gd name="T9" fmla="*/ 112 h 130"/>
              <a:gd name="T10" fmla="*/ 18 w 154"/>
              <a:gd name="T11" fmla="*/ 106 h 130"/>
              <a:gd name="T12" fmla="*/ 24 w 154"/>
              <a:gd name="T13" fmla="*/ 106 h 130"/>
              <a:gd name="T14" fmla="*/ 47 w 154"/>
              <a:gd name="T15" fmla="*/ 83 h 130"/>
              <a:gd name="T16" fmla="*/ 47 w 154"/>
              <a:gd name="T17" fmla="*/ 80 h 130"/>
              <a:gd name="T18" fmla="*/ 39 w 154"/>
              <a:gd name="T19" fmla="*/ 71 h 130"/>
              <a:gd name="T20" fmla="*/ 18 w 154"/>
              <a:gd name="T21" fmla="*/ 71 h 130"/>
              <a:gd name="T22" fmla="*/ 0 w 154"/>
              <a:gd name="T23" fmla="*/ 53 h 130"/>
              <a:gd name="T24" fmla="*/ 0 w 154"/>
              <a:gd name="T25" fmla="*/ 18 h 130"/>
              <a:gd name="T26" fmla="*/ 18 w 154"/>
              <a:gd name="T27" fmla="*/ 0 h 130"/>
              <a:gd name="T28" fmla="*/ 53 w 154"/>
              <a:gd name="T29" fmla="*/ 0 h 130"/>
              <a:gd name="T30" fmla="*/ 71 w 154"/>
              <a:gd name="T31" fmla="*/ 18 h 130"/>
              <a:gd name="T32" fmla="*/ 71 w 154"/>
              <a:gd name="T33" fmla="*/ 83 h 130"/>
              <a:gd name="T34" fmla="*/ 154 w 154"/>
              <a:gd name="T35" fmla="*/ 83 h 130"/>
              <a:gd name="T36" fmla="*/ 107 w 154"/>
              <a:gd name="T37" fmla="*/ 130 h 130"/>
              <a:gd name="T38" fmla="*/ 101 w 154"/>
              <a:gd name="T39" fmla="*/ 130 h 130"/>
              <a:gd name="T40" fmla="*/ 95 w 154"/>
              <a:gd name="T41" fmla="*/ 124 h 130"/>
              <a:gd name="T42" fmla="*/ 95 w 154"/>
              <a:gd name="T43" fmla="*/ 112 h 130"/>
              <a:gd name="T44" fmla="*/ 101 w 154"/>
              <a:gd name="T45" fmla="*/ 106 h 130"/>
              <a:gd name="T46" fmla="*/ 107 w 154"/>
              <a:gd name="T47" fmla="*/ 106 h 130"/>
              <a:gd name="T48" fmla="*/ 130 w 154"/>
              <a:gd name="T49" fmla="*/ 83 h 130"/>
              <a:gd name="T50" fmla="*/ 130 w 154"/>
              <a:gd name="T51" fmla="*/ 80 h 130"/>
              <a:gd name="T52" fmla="*/ 121 w 154"/>
              <a:gd name="T53" fmla="*/ 71 h 130"/>
              <a:gd name="T54" fmla="*/ 101 w 154"/>
              <a:gd name="T55" fmla="*/ 71 h 130"/>
              <a:gd name="T56" fmla="*/ 83 w 154"/>
              <a:gd name="T57" fmla="*/ 53 h 130"/>
              <a:gd name="T58" fmla="*/ 83 w 154"/>
              <a:gd name="T59" fmla="*/ 18 h 130"/>
              <a:gd name="T60" fmla="*/ 101 w 154"/>
              <a:gd name="T61" fmla="*/ 0 h 130"/>
              <a:gd name="T62" fmla="*/ 136 w 154"/>
              <a:gd name="T63" fmla="*/ 0 h 130"/>
              <a:gd name="T64" fmla="*/ 154 w 154"/>
              <a:gd name="T65" fmla="*/ 18 h 130"/>
              <a:gd name="T66" fmla="*/ 154 w 154"/>
              <a:gd name="T67" fmla="*/ 8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4" h="130">
                <a:moveTo>
                  <a:pt x="71" y="83"/>
                </a:moveTo>
                <a:cubicBezTo>
                  <a:pt x="71" y="109"/>
                  <a:pt x="50" y="130"/>
                  <a:pt x="24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5" y="130"/>
                  <a:pt x="12" y="127"/>
                  <a:pt x="12" y="124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109"/>
                  <a:pt x="15" y="106"/>
                  <a:pt x="18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37" y="106"/>
                  <a:pt x="47" y="96"/>
                  <a:pt x="47" y="83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75"/>
                  <a:pt x="43" y="71"/>
                  <a:pt x="39" y="71"/>
                </a:cubicBezTo>
                <a:cubicBezTo>
                  <a:pt x="18" y="71"/>
                  <a:pt x="18" y="71"/>
                  <a:pt x="18" y="71"/>
                </a:cubicBezTo>
                <a:cubicBezTo>
                  <a:pt x="8" y="71"/>
                  <a:pt x="0" y="63"/>
                  <a:pt x="0" y="5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63" y="0"/>
                  <a:pt x="71" y="8"/>
                  <a:pt x="71" y="18"/>
                </a:cubicBezTo>
                <a:lnTo>
                  <a:pt x="71" y="83"/>
                </a:lnTo>
                <a:close/>
                <a:moveTo>
                  <a:pt x="154" y="83"/>
                </a:moveTo>
                <a:cubicBezTo>
                  <a:pt x="154" y="109"/>
                  <a:pt x="133" y="130"/>
                  <a:pt x="107" y="130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97" y="130"/>
                  <a:pt x="95" y="127"/>
                  <a:pt x="95" y="124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5" y="109"/>
                  <a:pt x="97" y="106"/>
                  <a:pt x="101" y="106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20" y="106"/>
                  <a:pt x="130" y="96"/>
                  <a:pt x="130" y="83"/>
                </a:cubicBezTo>
                <a:cubicBezTo>
                  <a:pt x="130" y="80"/>
                  <a:pt x="130" y="80"/>
                  <a:pt x="130" y="80"/>
                </a:cubicBezTo>
                <a:cubicBezTo>
                  <a:pt x="130" y="75"/>
                  <a:pt x="126" y="71"/>
                  <a:pt x="121" y="71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91" y="71"/>
                  <a:pt x="83" y="63"/>
                  <a:pt x="83" y="53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8"/>
                  <a:pt x="91" y="0"/>
                  <a:pt x="101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46" y="0"/>
                  <a:pt x="154" y="8"/>
                  <a:pt x="154" y="18"/>
                </a:cubicBezTo>
                <a:lnTo>
                  <a:pt x="154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2" name="Freeform 284"/>
          <p:cNvSpPr>
            <a:spLocks noEditPoints="1"/>
          </p:cNvSpPr>
          <p:nvPr/>
        </p:nvSpPr>
        <p:spPr bwMode="auto">
          <a:xfrm>
            <a:off x="2663928" y="3637083"/>
            <a:ext cx="123793" cy="178547"/>
          </a:xfrm>
          <a:custGeom>
            <a:avLst/>
            <a:gdLst>
              <a:gd name="T0" fmla="*/ 107 w 107"/>
              <a:gd name="T1" fmla="*/ 77 h 154"/>
              <a:gd name="T2" fmla="*/ 60 w 107"/>
              <a:gd name="T3" fmla="*/ 130 h 154"/>
              <a:gd name="T4" fmla="*/ 60 w 107"/>
              <a:gd name="T5" fmla="*/ 142 h 154"/>
              <a:gd name="T6" fmla="*/ 83 w 107"/>
              <a:gd name="T7" fmla="*/ 142 h 154"/>
              <a:gd name="T8" fmla="*/ 89 w 107"/>
              <a:gd name="T9" fmla="*/ 148 h 154"/>
              <a:gd name="T10" fmla="*/ 83 w 107"/>
              <a:gd name="T11" fmla="*/ 154 h 154"/>
              <a:gd name="T12" fmla="*/ 24 w 107"/>
              <a:gd name="T13" fmla="*/ 154 h 154"/>
              <a:gd name="T14" fmla="*/ 18 w 107"/>
              <a:gd name="T15" fmla="*/ 148 h 154"/>
              <a:gd name="T16" fmla="*/ 24 w 107"/>
              <a:gd name="T17" fmla="*/ 142 h 154"/>
              <a:gd name="T18" fmla="*/ 48 w 107"/>
              <a:gd name="T19" fmla="*/ 142 h 154"/>
              <a:gd name="T20" fmla="*/ 48 w 107"/>
              <a:gd name="T21" fmla="*/ 130 h 154"/>
              <a:gd name="T22" fmla="*/ 0 w 107"/>
              <a:gd name="T23" fmla="*/ 77 h 154"/>
              <a:gd name="T24" fmla="*/ 0 w 107"/>
              <a:gd name="T25" fmla="*/ 65 h 154"/>
              <a:gd name="T26" fmla="*/ 6 w 107"/>
              <a:gd name="T27" fmla="*/ 59 h 154"/>
              <a:gd name="T28" fmla="*/ 12 w 107"/>
              <a:gd name="T29" fmla="*/ 65 h 154"/>
              <a:gd name="T30" fmla="*/ 12 w 107"/>
              <a:gd name="T31" fmla="*/ 77 h 154"/>
              <a:gd name="T32" fmla="*/ 54 w 107"/>
              <a:gd name="T33" fmla="*/ 118 h 154"/>
              <a:gd name="T34" fmla="*/ 95 w 107"/>
              <a:gd name="T35" fmla="*/ 77 h 154"/>
              <a:gd name="T36" fmla="*/ 95 w 107"/>
              <a:gd name="T37" fmla="*/ 65 h 154"/>
              <a:gd name="T38" fmla="*/ 101 w 107"/>
              <a:gd name="T39" fmla="*/ 59 h 154"/>
              <a:gd name="T40" fmla="*/ 107 w 107"/>
              <a:gd name="T41" fmla="*/ 65 h 154"/>
              <a:gd name="T42" fmla="*/ 107 w 107"/>
              <a:gd name="T43" fmla="*/ 77 h 154"/>
              <a:gd name="T44" fmla="*/ 83 w 107"/>
              <a:gd name="T45" fmla="*/ 77 h 154"/>
              <a:gd name="T46" fmla="*/ 54 w 107"/>
              <a:gd name="T47" fmla="*/ 107 h 154"/>
              <a:gd name="T48" fmla="*/ 24 w 107"/>
              <a:gd name="T49" fmla="*/ 77 h 154"/>
              <a:gd name="T50" fmla="*/ 24 w 107"/>
              <a:gd name="T51" fmla="*/ 30 h 154"/>
              <a:gd name="T52" fmla="*/ 54 w 107"/>
              <a:gd name="T53" fmla="*/ 0 h 154"/>
              <a:gd name="T54" fmla="*/ 83 w 107"/>
              <a:gd name="T55" fmla="*/ 30 h 154"/>
              <a:gd name="T56" fmla="*/ 83 w 107"/>
              <a:gd name="T5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07" h="154">
                <a:moveTo>
                  <a:pt x="107" y="77"/>
                </a:moveTo>
                <a:cubicBezTo>
                  <a:pt x="107" y="104"/>
                  <a:pt x="86" y="127"/>
                  <a:pt x="60" y="130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83" y="142"/>
                  <a:pt x="83" y="142"/>
                  <a:pt x="83" y="142"/>
                </a:cubicBezTo>
                <a:cubicBezTo>
                  <a:pt x="87" y="142"/>
                  <a:pt x="89" y="145"/>
                  <a:pt x="89" y="148"/>
                </a:cubicBezTo>
                <a:cubicBezTo>
                  <a:pt x="89" y="151"/>
                  <a:pt x="87" y="154"/>
                  <a:pt x="83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21" y="154"/>
                  <a:pt x="18" y="151"/>
                  <a:pt x="18" y="148"/>
                </a:cubicBezTo>
                <a:cubicBezTo>
                  <a:pt x="18" y="145"/>
                  <a:pt x="21" y="142"/>
                  <a:pt x="24" y="142"/>
                </a:cubicBezTo>
                <a:cubicBezTo>
                  <a:pt x="48" y="142"/>
                  <a:pt x="48" y="142"/>
                  <a:pt x="48" y="142"/>
                </a:cubicBezTo>
                <a:cubicBezTo>
                  <a:pt x="48" y="130"/>
                  <a:pt x="48" y="130"/>
                  <a:pt x="48" y="130"/>
                </a:cubicBezTo>
                <a:cubicBezTo>
                  <a:pt x="21" y="127"/>
                  <a:pt x="0" y="104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10" y="59"/>
                  <a:pt x="12" y="62"/>
                  <a:pt x="12" y="65"/>
                </a:cubicBezTo>
                <a:cubicBezTo>
                  <a:pt x="12" y="77"/>
                  <a:pt x="12" y="77"/>
                  <a:pt x="12" y="77"/>
                </a:cubicBezTo>
                <a:cubicBezTo>
                  <a:pt x="12" y="100"/>
                  <a:pt x="31" y="118"/>
                  <a:pt x="54" y="118"/>
                </a:cubicBezTo>
                <a:cubicBezTo>
                  <a:pt x="77" y="118"/>
                  <a:pt x="95" y="100"/>
                  <a:pt x="95" y="77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2"/>
                  <a:pt x="98" y="59"/>
                  <a:pt x="101" y="59"/>
                </a:cubicBezTo>
                <a:cubicBezTo>
                  <a:pt x="104" y="59"/>
                  <a:pt x="107" y="62"/>
                  <a:pt x="107" y="65"/>
                </a:cubicBezTo>
                <a:lnTo>
                  <a:pt x="107" y="77"/>
                </a:lnTo>
                <a:close/>
                <a:moveTo>
                  <a:pt x="83" y="77"/>
                </a:moveTo>
                <a:cubicBezTo>
                  <a:pt x="83" y="93"/>
                  <a:pt x="70" y="107"/>
                  <a:pt x="54" y="107"/>
                </a:cubicBezTo>
                <a:cubicBezTo>
                  <a:pt x="37" y="107"/>
                  <a:pt x="24" y="93"/>
                  <a:pt x="24" y="77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13"/>
                  <a:pt x="37" y="0"/>
                  <a:pt x="54" y="0"/>
                </a:cubicBezTo>
                <a:cubicBezTo>
                  <a:pt x="70" y="0"/>
                  <a:pt x="83" y="13"/>
                  <a:pt x="83" y="30"/>
                </a:cubicBezTo>
                <a:lnTo>
                  <a:pt x="83" y="7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3" name="Freeform 285"/>
          <p:cNvSpPr>
            <a:spLocks noEditPoints="1"/>
          </p:cNvSpPr>
          <p:nvPr/>
        </p:nvSpPr>
        <p:spPr bwMode="auto">
          <a:xfrm>
            <a:off x="2830573" y="3637083"/>
            <a:ext cx="148791" cy="178547"/>
          </a:xfrm>
          <a:custGeom>
            <a:avLst/>
            <a:gdLst>
              <a:gd name="T0" fmla="*/ 94 w 128"/>
              <a:gd name="T1" fmla="*/ 65 h 154"/>
              <a:gd name="T2" fmla="*/ 94 w 128"/>
              <a:gd name="T3" fmla="*/ 77 h 154"/>
              <a:gd name="T4" fmla="*/ 64 w 128"/>
              <a:gd name="T5" fmla="*/ 107 h 154"/>
              <a:gd name="T6" fmla="*/ 54 w 128"/>
              <a:gd name="T7" fmla="*/ 105 h 154"/>
              <a:gd name="T8" fmla="*/ 45 w 128"/>
              <a:gd name="T9" fmla="*/ 114 h 154"/>
              <a:gd name="T10" fmla="*/ 64 w 128"/>
              <a:gd name="T11" fmla="*/ 118 h 154"/>
              <a:gd name="T12" fmla="*/ 106 w 128"/>
              <a:gd name="T13" fmla="*/ 77 h 154"/>
              <a:gd name="T14" fmla="*/ 106 w 128"/>
              <a:gd name="T15" fmla="*/ 65 h 154"/>
              <a:gd name="T16" fmla="*/ 112 w 128"/>
              <a:gd name="T17" fmla="*/ 59 h 154"/>
              <a:gd name="T18" fmla="*/ 118 w 128"/>
              <a:gd name="T19" fmla="*/ 65 h 154"/>
              <a:gd name="T20" fmla="*/ 118 w 128"/>
              <a:gd name="T21" fmla="*/ 77 h 154"/>
              <a:gd name="T22" fmla="*/ 70 w 128"/>
              <a:gd name="T23" fmla="*/ 130 h 154"/>
              <a:gd name="T24" fmla="*/ 70 w 128"/>
              <a:gd name="T25" fmla="*/ 142 h 154"/>
              <a:gd name="T26" fmla="*/ 94 w 128"/>
              <a:gd name="T27" fmla="*/ 142 h 154"/>
              <a:gd name="T28" fmla="*/ 100 w 128"/>
              <a:gd name="T29" fmla="*/ 148 h 154"/>
              <a:gd name="T30" fmla="*/ 94 w 128"/>
              <a:gd name="T31" fmla="*/ 154 h 154"/>
              <a:gd name="T32" fmla="*/ 35 w 128"/>
              <a:gd name="T33" fmla="*/ 154 h 154"/>
              <a:gd name="T34" fmla="*/ 29 w 128"/>
              <a:gd name="T35" fmla="*/ 148 h 154"/>
              <a:gd name="T36" fmla="*/ 35 w 128"/>
              <a:gd name="T37" fmla="*/ 142 h 154"/>
              <a:gd name="T38" fmla="*/ 58 w 128"/>
              <a:gd name="T39" fmla="*/ 142 h 154"/>
              <a:gd name="T40" fmla="*/ 58 w 128"/>
              <a:gd name="T41" fmla="*/ 130 h 154"/>
              <a:gd name="T42" fmla="*/ 37 w 128"/>
              <a:gd name="T43" fmla="*/ 122 h 154"/>
              <a:gd name="T44" fmla="*/ 13 w 128"/>
              <a:gd name="T45" fmla="*/ 146 h 154"/>
              <a:gd name="T46" fmla="*/ 9 w 128"/>
              <a:gd name="T47" fmla="*/ 146 h 154"/>
              <a:gd name="T48" fmla="*/ 1 w 128"/>
              <a:gd name="T49" fmla="*/ 138 h 154"/>
              <a:gd name="T50" fmla="*/ 1 w 128"/>
              <a:gd name="T51" fmla="*/ 134 h 154"/>
              <a:gd name="T52" fmla="*/ 115 w 128"/>
              <a:gd name="T53" fmla="*/ 20 h 154"/>
              <a:gd name="T54" fmla="*/ 120 w 128"/>
              <a:gd name="T55" fmla="*/ 20 h 154"/>
              <a:gd name="T56" fmla="*/ 127 w 128"/>
              <a:gd name="T57" fmla="*/ 27 h 154"/>
              <a:gd name="T58" fmla="*/ 127 w 128"/>
              <a:gd name="T59" fmla="*/ 32 h 154"/>
              <a:gd name="T60" fmla="*/ 94 w 128"/>
              <a:gd name="T61" fmla="*/ 65 h 154"/>
              <a:gd name="T62" fmla="*/ 15 w 128"/>
              <a:gd name="T63" fmla="*/ 97 h 154"/>
              <a:gd name="T64" fmla="*/ 11 w 128"/>
              <a:gd name="T65" fmla="*/ 77 h 154"/>
              <a:gd name="T66" fmla="*/ 11 w 128"/>
              <a:gd name="T67" fmla="*/ 65 h 154"/>
              <a:gd name="T68" fmla="*/ 17 w 128"/>
              <a:gd name="T69" fmla="*/ 59 h 154"/>
              <a:gd name="T70" fmla="*/ 23 w 128"/>
              <a:gd name="T71" fmla="*/ 65 h 154"/>
              <a:gd name="T72" fmla="*/ 23 w 128"/>
              <a:gd name="T73" fmla="*/ 77 h 154"/>
              <a:gd name="T74" fmla="*/ 24 w 128"/>
              <a:gd name="T75" fmla="*/ 87 h 154"/>
              <a:gd name="T76" fmla="*/ 15 w 128"/>
              <a:gd name="T77" fmla="*/ 97 h 154"/>
              <a:gd name="T78" fmla="*/ 35 w 128"/>
              <a:gd name="T79" fmla="*/ 77 h 154"/>
              <a:gd name="T80" fmla="*/ 35 w 128"/>
              <a:gd name="T81" fmla="*/ 30 h 154"/>
              <a:gd name="T82" fmla="*/ 64 w 128"/>
              <a:gd name="T83" fmla="*/ 0 h 154"/>
              <a:gd name="T84" fmla="*/ 92 w 128"/>
              <a:gd name="T85" fmla="*/ 20 h 154"/>
              <a:gd name="T86" fmla="*/ 35 w 128"/>
              <a:gd name="T87" fmla="*/ 7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8" h="154">
                <a:moveTo>
                  <a:pt x="94" y="65"/>
                </a:moveTo>
                <a:cubicBezTo>
                  <a:pt x="94" y="77"/>
                  <a:pt x="94" y="77"/>
                  <a:pt x="94" y="77"/>
                </a:cubicBezTo>
                <a:cubicBezTo>
                  <a:pt x="94" y="93"/>
                  <a:pt x="81" y="107"/>
                  <a:pt x="64" y="107"/>
                </a:cubicBezTo>
                <a:cubicBezTo>
                  <a:pt x="61" y="107"/>
                  <a:pt x="57" y="106"/>
                  <a:pt x="54" y="105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51" y="117"/>
                  <a:pt x="57" y="118"/>
                  <a:pt x="64" y="118"/>
                </a:cubicBezTo>
                <a:cubicBezTo>
                  <a:pt x="87" y="118"/>
                  <a:pt x="106" y="100"/>
                  <a:pt x="106" y="77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06" y="62"/>
                  <a:pt x="108" y="59"/>
                  <a:pt x="112" y="59"/>
                </a:cubicBezTo>
                <a:cubicBezTo>
                  <a:pt x="115" y="59"/>
                  <a:pt x="118" y="62"/>
                  <a:pt x="118" y="65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8" y="104"/>
                  <a:pt x="97" y="127"/>
                  <a:pt x="70" y="130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97" y="142"/>
                  <a:pt x="100" y="145"/>
                  <a:pt x="100" y="148"/>
                </a:cubicBezTo>
                <a:cubicBezTo>
                  <a:pt x="100" y="151"/>
                  <a:pt x="97" y="154"/>
                  <a:pt x="94" y="154"/>
                </a:cubicBezTo>
                <a:cubicBezTo>
                  <a:pt x="35" y="154"/>
                  <a:pt x="35" y="154"/>
                  <a:pt x="35" y="154"/>
                </a:cubicBezTo>
                <a:cubicBezTo>
                  <a:pt x="31" y="154"/>
                  <a:pt x="29" y="151"/>
                  <a:pt x="29" y="148"/>
                </a:cubicBezTo>
                <a:cubicBezTo>
                  <a:pt x="29" y="145"/>
                  <a:pt x="31" y="142"/>
                  <a:pt x="35" y="142"/>
                </a:cubicBezTo>
                <a:cubicBezTo>
                  <a:pt x="58" y="142"/>
                  <a:pt x="58" y="142"/>
                  <a:pt x="58" y="142"/>
                </a:cubicBezTo>
                <a:cubicBezTo>
                  <a:pt x="58" y="130"/>
                  <a:pt x="58" y="130"/>
                  <a:pt x="58" y="130"/>
                </a:cubicBezTo>
                <a:cubicBezTo>
                  <a:pt x="51" y="129"/>
                  <a:pt x="43" y="126"/>
                  <a:pt x="37" y="122"/>
                </a:cubicBezTo>
                <a:cubicBezTo>
                  <a:pt x="13" y="146"/>
                  <a:pt x="13" y="146"/>
                  <a:pt x="13" y="146"/>
                </a:cubicBezTo>
                <a:cubicBezTo>
                  <a:pt x="12" y="147"/>
                  <a:pt x="10" y="147"/>
                  <a:pt x="9" y="146"/>
                </a:cubicBezTo>
                <a:cubicBezTo>
                  <a:pt x="1" y="138"/>
                  <a:pt x="1" y="138"/>
                  <a:pt x="1" y="138"/>
                </a:cubicBezTo>
                <a:cubicBezTo>
                  <a:pt x="0" y="137"/>
                  <a:pt x="0" y="135"/>
                  <a:pt x="1" y="134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19"/>
                  <a:pt x="118" y="19"/>
                  <a:pt x="120" y="20"/>
                </a:cubicBezTo>
                <a:cubicBezTo>
                  <a:pt x="127" y="27"/>
                  <a:pt x="127" y="27"/>
                  <a:pt x="127" y="27"/>
                </a:cubicBezTo>
                <a:cubicBezTo>
                  <a:pt x="128" y="29"/>
                  <a:pt x="128" y="31"/>
                  <a:pt x="127" y="32"/>
                </a:cubicBezTo>
                <a:lnTo>
                  <a:pt x="94" y="65"/>
                </a:lnTo>
                <a:close/>
                <a:moveTo>
                  <a:pt x="15" y="97"/>
                </a:moveTo>
                <a:cubicBezTo>
                  <a:pt x="12" y="91"/>
                  <a:pt x="11" y="84"/>
                  <a:pt x="11" y="77"/>
                </a:cubicBezTo>
                <a:cubicBezTo>
                  <a:pt x="11" y="65"/>
                  <a:pt x="11" y="65"/>
                  <a:pt x="11" y="65"/>
                </a:cubicBezTo>
                <a:cubicBezTo>
                  <a:pt x="11" y="62"/>
                  <a:pt x="14" y="59"/>
                  <a:pt x="17" y="59"/>
                </a:cubicBezTo>
                <a:cubicBezTo>
                  <a:pt x="20" y="59"/>
                  <a:pt x="23" y="62"/>
                  <a:pt x="23" y="65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81"/>
                  <a:pt x="23" y="84"/>
                  <a:pt x="24" y="87"/>
                </a:cubicBezTo>
                <a:lnTo>
                  <a:pt x="15" y="97"/>
                </a:lnTo>
                <a:close/>
                <a:moveTo>
                  <a:pt x="35" y="77"/>
                </a:moveTo>
                <a:cubicBezTo>
                  <a:pt x="35" y="30"/>
                  <a:pt x="35" y="30"/>
                  <a:pt x="35" y="30"/>
                </a:cubicBezTo>
                <a:cubicBezTo>
                  <a:pt x="35" y="13"/>
                  <a:pt x="48" y="0"/>
                  <a:pt x="64" y="0"/>
                </a:cubicBezTo>
                <a:cubicBezTo>
                  <a:pt x="77" y="0"/>
                  <a:pt x="88" y="8"/>
                  <a:pt x="92" y="20"/>
                </a:cubicBezTo>
                <a:lnTo>
                  <a:pt x="35" y="7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4" name="Freeform 286"/>
          <p:cNvSpPr/>
          <p:nvPr/>
        </p:nvSpPr>
        <p:spPr bwMode="auto">
          <a:xfrm>
            <a:off x="3028166" y="3650177"/>
            <a:ext cx="165454" cy="165454"/>
          </a:xfrm>
          <a:custGeom>
            <a:avLst/>
            <a:gdLst>
              <a:gd name="T0" fmla="*/ 141 w 143"/>
              <a:gd name="T1" fmla="*/ 83 h 142"/>
              <a:gd name="T2" fmla="*/ 143 w 143"/>
              <a:gd name="T3" fmla="*/ 90 h 142"/>
              <a:gd name="T4" fmla="*/ 138 w 143"/>
              <a:gd name="T5" fmla="*/ 95 h 142"/>
              <a:gd name="T6" fmla="*/ 120 w 143"/>
              <a:gd name="T7" fmla="*/ 99 h 142"/>
              <a:gd name="T8" fmla="*/ 125 w 143"/>
              <a:gd name="T9" fmla="*/ 116 h 142"/>
              <a:gd name="T10" fmla="*/ 123 w 143"/>
              <a:gd name="T11" fmla="*/ 123 h 142"/>
              <a:gd name="T12" fmla="*/ 117 w 143"/>
              <a:gd name="T13" fmla="*/ 124 h 142"/>
              <a:gd name="T14" fmla="*/ 100 w 143"/>
              <a:gd name="T15" fmla="*/ 119 h 142"/>
              <a:gd name="T16" fmla="*/ 95 w 143"/>
              <a:gd name="T17" fmla="*/ 137 h 142"/>
              <a:gd name="T18" fmla="*/ 91 w 143"/>
              <a:gd name="T19" fmla="*/ 142 h 142"/>
              <a:gd name="T20" fmla="*/ 89 w 143"/>
              <a:gd name="T21" fmla="*/ 142 h 142"/>
              <a:gd name="T22" fmla="*/ 84 w 143"/>
              <a:gd name="T23" fmla="*/ 140 h 142"/>
              <a:gd name="T24" fmla="*/ 72 w 143"/>
              <a:gd name="T25" fmla="*/ 127 h 142"/>
              <a:gd name="T26" fmla="*/ 59 w 143"/>
              <a:gd name="T27" fmla="*/ 140 h 142"/>
              <a:gd name="T28" fmla="*/ 53 w 143"/>
              <a:gd name="T29" fmla="*/ 142 h 142"/>
              <a:gd name="T30" fmla="*/ 48 w 143"/>
              <a:gd name="T31" fmla="*/ 137 h 142"/>
              <a:gd name="T32" fmla="*/ 44 w 143"/>
              <a:gd name="T33" fmla="*/ 119 h 142"/>
              <a:gd name="T34" fmla="*/ 26 w 143"/>
              <a:gd name="T35" fmla="*/ 124 h 142"/>
              <a:gd name="T36" fmla="*/ 20 w 143"/>
              <a:gd name="T37" fmla="*/ 123 h 142"/>
              <a:gd name="T38" fmla="*/ 18 w 143"/>
              <a:gd name="T39" fmla="*/ 116 h 142"/>
              <a:gd name="T40" fmla="*/ 23 w 143"/>
              <a:gd name="T41" fmla="*/ 99 h 142"/>
              <a:gd name="T42" fmla="*/ 6 w 143"/>
              <a:gd name="T43" fmla="*/ 95 h 142"/>
              <a:gd name="T44" fmla="*/ 1 w 143"/>
              <a:gd name="T45" fmla="*/ 90 h 142"/>
              <a:gd name="T46" fmla="*/ 3 w 143"/>
              <a:gd name="T47" fmla="*/ 83 h 142"/>
              <a:gd name="T48" fmla="*/ 16 w 143"/>
              <a:gd name="T49" fmla="*/ 71 h 142"/>
              <a:gd name="T50" fmla="*/ 3 w 143"/>
              <a:gd name="T51" fmla="*/ 58 h 142"/>
              <a:gd name="T52" fmla="*/ 1 w 143"/>
              <a:gd name="T53" fmla="*/ 52 h 142"/>
              <a:gd name="T54" fmla="*/ 6 w 143"/>
              <a:gd name="T55" fmla="*/ 47 h 142"/>
              <a:gd name="T56" fmla="*/ 23 w 143"/>
              <a:gd name="T57" fmla="*/ 43 h 142"/>
              <a:gd name="T58" fmla="*/ 18 w 143"/>
              <a:gd name="T59" fmla="*/ 26 h 142"/>
              <a:gd name="T60" fmla="*/ 20 w 143"/>
              <a:gd name="T61" fmla="*/ 19 h 142"/>
              <a:gd name="T62" fmla="*/ 26 w 143"/>
              <a:gd name="T63" fmla="*/ 17 h 142"/>
              <a:gd name="T64" fmla="*/ 44 w 143"/>
              <a:gd name="T65" fmla="*/ 22 h 142"/>
              <a:gd name="T66" fmla="*/ 48 w 143"/>
              <a:gd name="T67" fmla="*/ 5 h 142"/>
              <a:gd name="T68" fmla="*/ 53 w 143"/>
              <a:gd name="T69" fmla="*/ 0 h 142"/>
              <a:gd name="T70" fmla="*/ 59 w 143"/>
              <a:gd name="T71" fmla="*/ 2 h 142"/>
              <a:gd name="T72" fmla="*/ 72 w 143"/>
              <a:gd name="T73" fmla="*/ 15 h 142"/>
              <a:gd name="T74" fmla="*/ 84 w 143"/>
              <a:gd name="T75" fmla="*/ 2 h 142"/>
              <a:gd name="T76" fmla="*/ 91 w 143"/>
              <a:gd name="T77" fmla="*/ 0 h 142"/>
              <a:gd name="T78" fmla="*/ 95 w 143"/>
              <a:gd name="T79" fmla="*/ 5 h 142"/>
              <a:gd name="T80" fmla="*/ 100 w 143"/>
              <a:gd name="T81" fmla="*/ 22 h 142"/>
              <a:gd name="T82" fmla="*/ 117 w 143"/>
              <a:gd name="T83" fmla="*/ 17 h 142"/>
              <a:gd name="T84" fmla="*/ 123 w 143"/>
              <a:gd name="T85" fmla="*/ 19 h 142"/>
              <a:gd name="T86" fmla="*/ 125 w 143"/>
              <a:gd name="T87" fmla="*/ 26 h 142"/>
              <a:gd name="T88" fmla="*/ 120 w 143"/>
              <a:gd name="T89" fmla="*/ 43 h 142"/>
              <a:gd name="T90" fmla="*/ 138 w 143"/>
              <a:gd name="T91" fmla="*/ 47 h 142"/>
              <a:gd name="T92" fmla="*/ 143 w 143"/>
              <a:gd name="T93" fmla="*/ 52 h 142"/>
              <a:gd name="T94" fmla="*/ 141 w 143"/>
              <a:gd name="T95" fmla="*/ 58 h 142"/>
              <a:gd name="T96" fmla="*/ 128 w 143"/>
              <a:gd name="T97" fmla="*/ 71 h 142"/>
              <a:gd name="T98" fmla="*/ 141 w 143"/>
              <a:gd name="T99" fmla="*/ 8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" h="142">
                <a:moveTo>
                  <a:pt x="141" y="83"/>
                </a:moveTo>
                <a:cubicBezTo>
                  <a:pt x="142" y="85"/>
                  <a:pt x="143" y="87"/>
                  <a:pt x="143" y="90"/>
                </a:cubicBezTo>
                <a:cubicBezTo>
                  <a:pt x="142" y="92"/>
                  <a:pt x="140" y="94"/>
                  <a:pt x="138" y="95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6" y="118"/>
                  <a:pt x="125" y="121"/>
                  <a:pt x="123" y="123"/>
                </a:cubicBezTo>
                <a:cubicBezTo>
                  <a:pt x="122" y="124"/>
                  <a:pt x="119" y="125"/>
                  <a:pt x="117" y="124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95" y="137"/>
                  <a:pt x="95" y="137"/>
                  <a:pt x="95" y="137"/>
                </a:cubicBezTo>
                <a:cubicBezTo>
                  <a:pt x="95" y="139"/>
                  <a:pt x="93" y="141"/>
                  <a:pt x="91" y="142"/>
                </a:cubicBezTo>
                <a:cubicBezTo>
                  <a:pt x="90" y="142"/>
                  <a:pt x="89" y="142"/>
                  <a:pt x="89" y="142"/>
                </a:cubicBezTo>
                <a:cubicBezTo>
                  <a:pt x="87" y="142"/>
                  <a:pt x="85" y="141"/>
                  <a:pt x="84" y="140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59" y="140"/>
                  <a:pt x="59" y="140"/>
                  <a:pt x="59" y="140"/>
                </a:cubicBezTo>
                <a:cubicBezTo>
                  <a:pt x="58" y="142"/>
                  <a:pt x="55" y="142"/>
                  <a:pt x="53" y="142"/>
                </a:cubicBezTo>
                <a:cubicBezTo>
                  <a:pt x="50" y="141"/>
                  <a:pt x="49" y="139"/>
                  <a:pt x="48" y="137"/>
                </a:cubicBezTo>
                <a:cubicBezTo>
                  <a:pt x="44" y="119"/>
                  <a:pt x="44" y="119"/>
                  <a:pt x="44" y="119"/>
                </a:cubicBezTo>
                <a:cubicBezTo>
                  <a:pt x="26" y="124"/>
                  <a:pt x="26" y="124"/>
                  <a:pt x="26" y="124"/>
                </a:cubicBezTo>
                <a:cubicBezTo>
                  <a:pt x="24" y="125"/>
                  <a:pt x="22" y="124"/>
                  <a:pt x="20" y="123"/>
                </a:cubicBezTo>
                <a:cubicBezTo>
                  <a:pt x="18" y="121"/>
                  <a:pt x="18" y="118"/>
                  <a:pt x="18" y="116"/>
                </a:cubicBezTo>
                <a:cubicBezTo>
                  <a:pt x="23" y="99"/>
                  <a:pt x="23" y="99"/>
                  <a:pt x="23" y="99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4"/>
                  <a:pt x="2" y="92"/>
                  <a:pt x="1" y="90"/>
                </a:cubicBezTo>
                <a:cubicBezTo>
                  <a:pt x="0" y="87"/>
                  <a:pt x="1" y="85"/>
                  <a:pt x="3" y="83"/>
                </a:cubicBezTo>
                <a:cubicBezTo>
                  <a:pt x="16" y="71"/>
                  <a:pt x="16" y="71"/>
                  <a:pt x="16" y="71"/>
                </a:cubicBezTo>
                <a:cubicBezTo>
                  <a:pt x="3" y="58"/>
                  <a:pt x="3" y="58"/>
                  <a:pt x="3" y="58"/>
                </a:cubicBezTo>
                <a:cubicBezTo>
                  <a:pt x="1" y="57"/>
                  <a:pt x="0" y="54"/>
                  <a:pt x="1" y="52"/>
                </a:cubicBezTo>
                <a:cubicBezTo>
                  <a:pt x="2" y="50"/>
                  <a:pt x="3" y="48"/>
                  <a:pt x="6" y="47"/>
                </a:cubicBezTo>
                <a:cubicBezTo>
                  <a:pt x="23" y="43"/>
                  <a:pt x="23" y="43"/>
                  <a:pt x="23" y="43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3"/>
                  <a:pt x="18" y="21"/>
                  <a:pt x="20" y="19"/>
                </a:cubicBezTo>
                <a:cubicBezTo>
                  <a:pt x="22" y="17"/>
                  <a:pt x="24" y="17"/>
                  <a:pt x="26" y="17"/>
                </a:cubicBezTo>
                <a:cubicBezTo>
                  <a:pt x="44" y="22"/>
                  <a:pt x="44" y="22"/>
                  <a:pt x="44" y="22"/>
                </a:cubicBezTo>
                <a:cubicBezTo>
                  <a:pt x="48" y="5"/>
                  <a:pt x="48" y="5"/>
                  <a:pt x="48" y="5"/>
                </a:cubicBezTo>
                <a:cubicBezTo>
                  <a:pt x="49" y="3"/>
                  <a:pt x="50" y="1"/>
                  <a:pt x="53" y="0"/>
                </a:cubicBezTo>
                <a:cubicBezTo>
                  <a:pt x="55" y="0"/>
                  <a:pt x="58" y="0"/>
                  <a:pt x="59" y="2"/>
                </a:cubicBezTo>
                <a:cubicBezTo>
                  <a:pt x="72" y="15"/>
                  <a:pt x="72" y="15"/>
                  <a:pt x="72" y="15"/>
                </a:cubicBezTo>
                <a:cubicBezTo>
                  <a:pt x="84" y="2"/>
                  <a:pt x="84" y="2"/>
                  <a:pt x="84" y="2"/>
                </a:cubicBezTo>
                <a:cubicBezTo>
                  <a:pt x="86" y="0"/>
                  <a:pt x="88" y="0"/>
                  <a:pt x="91" y="0"/>
                </a:cubicBezTo>
                <a:cubicBezTo>
                  <a:pt x="93" y="1"/>
                  <a:pt x="95" y="3"/>
                  <a:pt x="95" y="5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9" y="17"/>
                  <a:pt x="122" y="17"/>
                  <a:pt x="123" y="19"/>
                </a:cubicBezTo>
                <a:cubicBezTo>
                  <a:pt x="125" y="21"/>
                  <a:pt x="126" y="23"/>
                  <a:pt x="125" y="26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38" y="47"/>
                  <a:pt x="138" y="47"/>
                  <a:pt x="138" y="47"/>
                </a:cubicBezTo>
                <a:cubicBezTo>
                  <a:pt x="140" y="48"/>
                  <a:pt x="142" y="50"/>
                  <a:pt x="143" y="52"/>
                </a:cubicBezTo>
                <a:cubicBezTo>
                  <a:pt x="143" y="54"/>
                  <a:pt x="142" y="57"/>
                  <a:pt x="141" y="58"/>
                </a:cubicBezTo>
                <a:cubicBezTo>
                  <a:pt x="128" y="71"/>
                  <a:pt x="128" y="71"/>
                  <a:pt x="128" y="71"/>
                </a:cubicBezTo>
                <a:lnTo>
                  <a:pt x="141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5" name="Freeform 287"/>
          <p:cNvSpPr>
            <a:spLocks noEditPoints="1"/>
          </p:cNvSpPr>
          <p:nvPr/>
        </p:nvSpPr>
        <p:spPr bwMode="auto">
          <a:xfrm>
            <a:off x="3245993" y="3637083"/>
            <a:ext cx="183309" cy="192831"/>
          </a:xfrm>
          <a:custGeom>
            <a:avLst/>
            <a:gdLst>
              <a:gd name="T0" fmla="*/ 156 w 158"/>
              <a:gd name="T1" fmla="*/ 110 h 166"/>
              <a:gd name="T2" fmla="*/ 129 w 158"/>
              <a:gd name="T3" fmla="*/ 119 h 166"/>
              <a:gd name="T4" fmla="*/ 129 w 158"/>
              <a:gd name="T5" fmla="*/ 147 h 166"/>
              <a:gd name="T6" fmla="*/ 128 w 158"/>
              <a:gd name="T7" fmla="*/ 150 h 166"/>
              <a:gd name="T8" fmla="*/ 125 w 158"/>
              <a:gd name="T9" fmla="*/ 150 h 166"/>
              <a:gd name="T10" fmla="*/ 98 w 158"/>
              <a:gd name="T11" fmla="*/ 142 h 166"/>
              <a:gd name="T12" fmla="*/ 81 w 158"/>
              <a:gd name="T13" fmla="*/ 164 h 166"/>
              <a:gd name="T14" fmla="*/ 79 w 158"/>
              <a:gd name="T15" fmla="*/ 166 h 166"/>
              <a:gd name="T16" fmla="*/ 77 w 158"/>
              <a:gd name="T17" fmla="*/ 164 h 166"/>
              <a:gd name="T18" fmla="*/ 60 w 158"/>
              <a:gd name="T19" fmla="*/ 142 h 166"/>
              <a:gd name="T20" fmla="*/ 33 w 158"/>
              <a:gd name="T21" fmla="*/ 150 h 166"/>
              <a:gd name="T22" fmla="*/ 30 w 158"/>
              <a:gd name="T23" fmla="*/ 150 h 166"/>
              <a:gd name="T24" fmla="*/ 29 w 158"/>
              <a:gd name="T25" fmla="*/ 147 h 166"/>
              <a:gd name="T26" fmla="*/ 29 w 158"/>
              <a:gd name="T27" fmla="*/ 119 h 166"/>
              <a:gd name="T28" fmla="*/ 2 w 158"/>
              <a:gd name="T29" fmla="*/ 110 h 166"/>
              <a:gd name="T30" fmla="*/ 0 w 158"/>
              <a:gd name="T31" fmla="*/ 108 h 166"/>
              <a:gd name="T32" fmla="*/ 1 w 158"/>
              <a:gd name="T33" fmla="*/ 106 h 166"/>
              <a:gd name="T34" fmla="*/ 17 w 158"/>
              <a:gd name="T35" fmla="*/ 83 h 166"/>
              <a:gd name="T36" fmla="*/ 1 w 158"/>
              <a:gd name="T37" fmla="*/ 60 h 166"/>
              <a:gd name="T38" fmla="*/ 0 w 158"/>
              <a:gd name="T39" fmla="*/ 57 h 166"/>
              <a:gd name="T40" fmla="*/ 2 w 158"/>
              <a:gd name="T41" fmla="*/ 55 h 166"/>
              <a:gd name="T42" fmla="*/ 29 w 158"/>
              <a:gd name="T43" fmla="*/ 47 h 166"/>
              <a:gd name="T44" fmla="*/ 29 w 158"/>
              <a:gd name="T45" fmla="*/ 18 h 166"/>
              <a:gd name="T46" fmla="*/ 30 w 158"/>
              <a:gd name="T47" fmla="*/ 16 h 166"/>
              <a:gd name="T48" fmla="*/ 33 w 158"/>
              <a:gd name="T49" fmla="*/ 15 h 166"/>
              <a:gd name="T50" fmla="*/ 60 w 158"/>
              <a:gd name="T51" fmla="*/ 24 h 166"/>
              <a:gd name="T52" fmla="*/ 77 w 158"/>
              <a:gd name="T53" fmla="*/ 1 h 166"/>
              <a:gd name="T54" fmla="*/ 81 w 158"/>
              <a:gd name="T55" fmla="*/ 1 h 166"/>
              <a:gd name="T56" fmla="*/ 98 w 158"/>
              <a:gd name="T57" fmla="*/ 24 h 166"/>
              <a:gd name="T58" fmla="*/ 125 w 158"/>
              <a:gd name="T59" fmla="*/ 15 h 166"/>
              <a:gd name="T60" fmla="*/ 128 w 158"/>
              <a:gd name="T61" fmla="*/ 16 h 166"/>
              <a:gd name="T62" fmla="*/ 129 w 158"/>
              <a:gd name="T63" fmla="*/ 18 h 166"/>
              <a:gd name="T64" fmla="*/ 129 w 158"/>
              <a:gd name="T65" fmla="*/ 47 h 166"/>
              <a:gd name="T66" fmla="*/ 156 w 158"/>
              <a:gd name="T67" fmla="*/ 55 h 166"/>
              <a:gd name="T68" fmla="*/ 158 w 158"/>
              <a:gd name="T69" fmla="*/ 57 h 166"/>
              <a:gd name="T70" fmla="*/ 157 w 158"/>
              <a:gd name="T71" fmla="*/ 60 h 166"/>
              <a:gd name="T72" fmla="*/ 141 w 158"/>
              <a:gd name="T73" fmla="*/ 83 h 166"/>
              <a:gd name="T74" fmla="*/ 157 w 158"/>
              <a:gd name="T75" fmla="*/ 106 h 166"/>
              <a:gd name="T76" fmla="*/ 158 w 158"/>
              <a:gd name="T77" fmla="*/ 108 h 166"/>
              <a:gd name="T78" fmla="*/ 156 w 158"/>
              <a:gd name="T79" fmla="*/ 110 h 166"/>
              <a:gd name="T80" fmla="*/ 79 w 158"/>
              <a:gd name="T81" fmla="*/ 30 h 166"/>
              <a:gd name="T82" fmla="*/ 26 w 158"/>
              <a:gd name="T83" fmla="*/ 83 h 166"/>
              <a:gd name="T84" fmla="*/ 79 w 158"/>
              <a:gd name="T85" fmla="*/ 136 h 166"/>
              <a:gd name="T86" fmla="*/ 132 w 158"/>
              <a:gd name="T87" fmla="*/ 83 h 166"/>
              <a:gd name="T88" fmla="*/ 79 w 158"/>
              <a:gd name="T89" fmla="*/ 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8" h="166">
                <a:moveTo>
                  <a:pt x="156" y="110"/>
                </a:moveTo>
                <a:cubicBezTo>
                  <a:pt x="129" y="119"/>
                  <a:pt x="129" y="119"/>
                  <a:pt x="129" y="119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29" y="148"/>
                  <a:pt x="128" y="149"/>
                  <a:pt x="128" y="150"/>
                </a:cubicBezTo>
                <a:cubicBezTo>
                  <a:pt x="127" y="150"/>
                  <a:pt x="126" y="151"/>
                  <a:pt x="125" y="150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81" y="164"/>
                  <a:pt x="81" y="164"/>
                  <a:pt x="81" y="164"/>
                </a:cubicBezTo>
                <a:cubicBezTo>
                  <a:pt x="81" y="165"/>
                  <a:pt x="80" y="166"/>
                  <a:pt x="79" y="166"/>
                </a:cubicBezTo>
                <a:cubicBezTo>
                  <a:pt x="78" y="166"/>
                  <a:pt x="77" y="165"/>
                  <a:pt x="77" y="164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1"/>
                  <a:pt x="31" y="150"/>
                  <a:pt x="30" y="150"/>
                </a:cubicBezTo>
                <a:cubicBezTo>
                  <a:pt x="30" y="149"/>
                  <a:pt x="29" y="148"/>
                  <a:pt x="29" y="147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2" y="110"/>
                  <a:pt x="2" y="110"/>
                  <a:pt x="2" y="110"/>
                </a:cubicBezTo>
                <a:cubicBezTo>
                  <a:pt x="1" y="110"/>
                  <a:pt x="1" y="109"/>
                  <a:pt x="0" y="108"/>
                </a:cubicBezTo>
                <a:cubicBezTo>
                  <a:pt x="0" y="108"/>
                  <a:pt x="0" y="107"/>
                  <a:pt x="1" y="106"/>
                </a:cubicBezTo>
                <a:cubicBezTo>
                  <a:pt x="17" y="83"/>
                  <a:pt x="17" y="83"/>
                  <a:pt x="17" y="83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59"/>
                  <a:pt x="0" y="58"/>
                  <a:pt x="0" y="57"/>
                </a:cubicBezTo>
                <a:cubicBezTo>
                  <a:pt x="1" y="56"/>
                  <a:pt x="1" y="56"/>
                  <a:pt x="2" y="55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30" y="16"/>
                  <a:pt x="30" y="16"/>
                </a:cubicBezTo>
                <a:cubicBezTo>
                  <a:pt x="31" y="15"/>
                  <a:pt x="32" y="15"/>
                  <a:pt x="33" y="15"/>
                </a:cubicBezTo>
                <a:cubicBezTo>
                  <a:pt x="60" y="24"/>
                  <a:pt x="60" y="24"/>
                  <a:pt x="60" y="24"/>
                </a:cubicBezTo>
                <a:cubicBezTo>
                  <a:pt x="77" y="1"/>
                  <a:pt x="77" y="1"/>
                  <a:pt x="77" y="1"/>
                </a:cubicBezTo>
                <a:cubicBezTo>
                  <a:pt x="78" y="0"/>
                  <a:pt x="80" y="0"/>
                  <a:pt x="81" y="1"/>
                </a:cubicBezTo>
                <a:cubicBezTo>
                  <a:pt x="98" y="24"/>
                  <a:pt x="98" y="24"/>
                  <a:pt x="98" y="24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6" y="15"/>
                  <a:pt x="127" y="15"/>
                  <a:pt x="128" y="16"/>
                </a:cubicBezTo>
                <a:cubicBezTo>
                  <a:pt x="128" y="16"/>
                  <a:pt x="129" y="17"/>
                  <a:pt x="129" y="18"/>
                </a:cubicBezTo>
                <a:cubicBezTo>
                  <a:pt x="129" y="47"/>
                  <a:pt x="129" y="47"/>
                  <a:pt x="129" y="47"/>
                </a:cubicBezTo>
                <a:cubicBezTo>
                  <a:pt x="156" y="55"/>
                  <a:pt x="156" y="55"/>
                  <a:pt x="156" y="55"/>
                </a:cubicBezTo>
                <a:cubicBezTo>
                  <a:pt x="157" y="56"/>
                  <a:pt x="158" y="56"/>
                  <a:pt x="158" y="57"/>
                </a:cubicBezTo>
                <a:cubicBezTo>
                  <a:pt x="158" y="58"/>
                  <a:pt x="158" y="59"/>
                  <a:pt x="157" y="60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57" y="106"/>
                  <a:pt x="157" y="106"/>
                  <a:pt x="157" y="106"/>
                </a:cubicBezTo>
                <a:cubicBezTo>
                  <a:pt x="158" y="107"/>
                  <a:pt x="158" y="108"/>
                  <a:pt x="158" y="108"/>
                </a:cubicBezTo>
                <a:cubicBezTo>
                  <a:pt x="158" y="109"/>
                  <a:pt x="157" y="110"/>
                  <a:pt x="156" y="110"/>
                </a:cubicBezTo>
                <a:close/>
                <a:moveTo>
                  <a:pt x="79" y="30"/>
                </a:moveTo>
                <a:cubicBezTo>
                  <a:pt x="50" y="30"/>
                  <a:pt x="26" y="53"/>
                  <a:pt x="26" y="83"/>
                </a:cubicBezTo>
                <a:cubicBezTo>
                  <a:pt x="26" y="112"/>
                  <a:pt x="50" y="136"/>
                  <a:pt x="79" y="136"/>
                </a:cubicBezTo>
                <a:cubicBezTo>
                  <a:pt x="108" y="136"/>
                  <a:pt x="132" y="112"/>
                  <a:pt x="132" y="83"/>
                </a:cubicBezTo>
                <a:cubicBezTo>
                  <a:pt x="132" y="53"/>
                  <a:pt x="108" y="30"/>
                  <a:pt x="79" y="3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" name="Freeform 288"/>
          <p:cNvSpPr>
            <a:spLocks noEditPoints="1"/>
          </p:cNvSpPr>
          <p:nvPr/>
        </p:nvSpPr>
        <p:spPr bwMode="auto">
          <a:xfrm>
            <a:off x="3481674" y="3650177"/>
            <a:ext cx="163074" cy="165454"/>
          </a:xfrm>
          <a:custGeom>
            <a:avLst/>
            <a:gdLst>
              <a:gd name="T0" fmla="*/ 141 w 141"/>
              <a:gd name="T1" fmla="*/ 81 h 142"/>
              <a:gd name="T2" fmla="*/ 139 w 141"/>
              <a:gd name="T3" fmla="*/ 85 h 142"/>
              <a:gd name="T4" fmla="*/ 122 w 141"/>
              <a:gd name="T5" fmla="*/ 87 h 142"/>
              <a:gd name="T6" fmla="*/ 118 w 141"/>
              <a:gd name="T7" fmla="*/ 96 h 142"/>
              <a:gd name="T8" fmla="*/ 128 w 141"/>
              <a:gd name="T9" fmla="*/ 108 h 142"/>
              <a:gd name="T10" fmla="*/ 129 w 141"/>
              <a:gd name="T11" fmla="*/ 111 h 142"/>
              <a:gd name="T12" fmla="*/ 128 w 141"/>
              <a:gd name="T13" fmla="*/ 113 h 142"/>
              <a:gd name="T14" fmla="*/ 110 w 141"/>
              <a:gd name="T15" fmla="*/ 129 h 142"/>
              <a:gd name="T16" fmla="*/ 108 w 141"/>
              <a:gd name="T17" fmla="*/ 129 h 142"/>
              <a:gd name="T18" fmla="*/ 95 w 141"/>
              <a:gd name="T19" fmla="*/ 119 h 142"/>
              <a:gd name="T20" fmla="*/ 87 w 141"/>
              <a:gd name="T21" fmla="*/ 122 h 142"/>
              <a:gd name="T22" fmla="*/ 84 w 141"/>
              <a:gd name="T23" fmla="*/ 139 h 142"/>
              <a:gd name="T24" fmla="*/ 81 w 141"/>
              <a:gd name="T25" fmla="*/ 142 h 142"/>
              <a:gd name="T26" fmla="*/ 60 w 141"/>
              <a:gd name="T27" fmla="*/ 142 h 142"/>
              <a:gd name="T28" fmla="*/ 57 w 141"/>
              <a:gd name="T29" fmla="*/ 139 h 142"/>
              <a:gd name="T30" fmla="*/ 54 w 141"/>
              <a:gd name="T31" fmla="*/ 122 h 142"/>
              <a:gd name="T32" fmla="*/ 46 w 141"/>
              <a:gd name="T33" fmla="*/ 119 h 142"/>
              <a:gd name="T34" fmla="*/ 33 w 141"/>
              <a:gd name="T35" fmla="*/ 129 h 142"/>
              <a:gd name="T36" fmla="*/ 31 w 141"/>
              <a:gd name="T37" fmla="*/ 129 h 142"/>
              <a:gd name="T38" fmla="*/ 28 w 141"/>
              <a:gd name="T39" fmla="*/ 128 h 142"/>
              <a:gd name="T40" fmla="*/ 13 w 141"/>
              <a:gd name="T41" fmla="*/ 113 h 142"/>
              <a:gd name="T42" fmla="*/ 12 w 141"/>
              <a:gd name="T43" fmla="*/ 111 h 142"/>
              <a:gd name="T44" fmla="*/ 13 w 141"/>
              <a:gd name="T45" fmla="*/ 109 h 142"/>
              <a:gd name="T46" fmla="*/ 23 w 141"/>
              <a:gd name="T47" fmla="*/ 96 h 142"/>
              <a:gd name="T48" fmla="*/ 19 w 141"/>
              <a:gd name="T49" fmla="*/ 87 h 142"/>
              <a:gd name="T50" fmla="*/ 2 w 141"/>
              <a:gd name="T51" fmla="*/ 84 h 142"/>
              <a:gd name="T52" fmla="*/ 0 w 141"/>
              <a:gd name="T53" fmla="*/ 81 h 142"/>
              <a:gd name="T54" fmla="*/ 0 w 141"/>
              <a:gd name="T55" fmla="*/ 60 h 142"/>
              <a:gd name="T56" fmla="*/ 2 w 141"/>
              <a:gd name="T57" fmla="*/ 57 h 142"/>
              <a:gd name="T58" fmla="*/ 19 w 141"/>
              <a:gd name="T59" fmla="*/ 54 h 142"/>
              <a:gd name="T60" fmla="*/ 23 w 141"/>
              <a:gd name="T61" fmla="*/ 46 h 142"/>
              <a:gd name="T62" fmla="*/ 13 w 141"/>
              <a:gd name="T63" fmla="*/ 33 h 142"/>
              <a:gd name="T64" fmla="*/ 12 w 141"/>
              <a:gd name="T65" fmla="*/ 31 h 142"/>
              <a:gd name="T66" fmla="*/ 13 w 141"/>
              <a:gd name="T67" fmla="*/ 29 h 142"/>
              <a:gd name="T68" fmla="*/ 31 w 141"/>
              <a:gd name="T69" fmla="*/ 12 h 142"/>
              <a:gd name="T70" fmla="*/ 33 w 141"/>
              <a:gd name="T71" fmla="*/ 13 h 142"/>
              <a:gd name="T72" fmla="*/ 46 w 141"/>
              <a:gd name="T73" fmla="*/ 23 h 142"/>
              <a:gd name="T74" fmla="*/ 54 w 141"/>
              <a:gd name="T75" fmla="*/ 20 h 142"/>
              <a:gd name="T76" fmla="*/ 57 w 141"/>
              <a:gd name="T77" fmla="*/ 2 h 142"/>
              <a:gd name="T78" fmla="*/ 60 w 141"/>
              <a:gd name="T79" fmla="*/ 0 h 142"/>
              <a:gd name="T80" fmla="*/ 81 w 141"/>
              <a:gd name="T81" fmla="*/ 0 h 142"/>
              <a:gd name="T82" fmla="*/ 84 w 141"/>
              <a:gd name="T83" fmla="*/ 3 h 142"/>
              <a:gd name="T84" fmla="*/ 87 w 141"/>
              <a:gd name="T85" fmla="*/ 20 h 142"/>
              <a:gd name="T86" fmla="*/ 95 w 141"/>
              <a:gd name="T87" fmla="*/ 23 h 142"/>
              <a:gd name="T88" fmla="*/ 108 w 141"/>
              <a:gd name="T89" fmla="*/ 13 h 142"/>
              <a:gd name="T90" fmla="*/ 110 w 141"/>
              <a:gd name="T91" fmla="*/ 12 h 142"/>
              <a:gd name="T92" fmla="*/ 113 w 141"/>
              <a:gd name="T93" fmla="*/ 13 h 142"/>
              <a:gd name="T94" fmla="*/ 128 w 141"/>
              <a:gd name="T95" fmla="*/ 29 h 142"/>
              <a:gd name="T96" fmla="*/ 129 w 141"/>
              <a:gd name="T97" fmla="*/ 31 h 142"/>
              <a:gd name="T98" fmla="*/ 128 w 141"/>
              <a:gd name="T99" fmla="*/ 33 h 142"/>
              <a:gd name="T100" fmla="*/ 118 w 141"/>
              <a:gd name="T101" fmla="*/ 46 h 142"/>
              <a:gd name="T102" fmla="*/ 122 w 141"/>
              <a:gd name="T103" fmla="*/ 55 h 142"/>
              <a:gd name="T104" fmla="*/ 139 w 141"/>
              <a:gd name="T105" fmla="*/ 57 h 142"/>
              <a:gd name="T106" fmla="*/ 141 w 141"/>
              <a:gd name="T107" fmla="*/ 61 h 142"/>
              <a:gd name="T108" fmla="*/ 141 w 141"/>
              <a:gd name="T109" fmla="*/ 81 h 142"/>
              <a:gd name="T110" fmla="*/ 70 w 141"/>
              <a:gd name="T111" fmla="*/ 47 h 142"/>
              <a:gd name="T112" fmla="*/ 47 w 141"/>
              <a:gd name="T113" fmla="*/ 71 h 142"/>
              <a:gd name="T114" fmla="*/ 70 w 141"/>
              <a:gd name="T115" fmla="*/ 95 h 142"/>
              <a:gd name="T116" fmla="*/ 94 w 141"/>
              <a:gd name="T117" fmla="*/ 71 h 142"/>
              <a:gd name="T118" fmla="*/ 70 w 141"/>
              <a:gd name="T119" fmla="*/ 4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1" h="142">
                <a:moveTo>
                  <a:pt x="141" y="81"/>
                </a:moveTo>
                <a:cubicBezTo>
                  <a:pt x="141" y="83"/>
                  <a:pt x="140" y="84"/>
                  <a:pt x="139" y="85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21" y="90"/>
                  <a:pt x="120" y="93"/>
                  <a:pt x="118" y="96"/>
                </a:cubicBezTo>
                <a:cubicBezTo>
                  <a:pt x="121" y="100"/>
                  <a:pt x="125" y="104"/>
                  <a:pt x="128" y="108"/>
                </a:cubicBezTo>
                <a:cubicBezTo>
                  <a:pt x="129" y="109"/>
                  <a:pt x="129" y="110"/>
                  <a:pt x="129" y="111"/>
                </a:cubicBezTo>
                <a:cubicBezTo>
                  <a:pt x="129" y="112"/>
                  <a:pt x="129" y="112"/>
                  <a:pt x="128" y="113"/>
                </a:cubicBezTo>
                <a:cubicBezTo>
                  <a:pt x="126" y="116"/>
                  <a:pt x="113" y="129"/>
                  <a:pt x="110" y="129"/>
                </a:cubicBezTo>
                <a:cubicBezTo>
                  <a:pt x="109" y="129"/>
                  <a:pt x="109" y="129"/>
                  <a:pt x="108" y="129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2" y="120"/>
                  <a:pt x="90" y="121"/>
                  <a:pt x="87" y="122"/>
                </a:cubicBezTo>
                <a:cubicBezTo>
                  <a:pt x="86" y="128"/>
                  <a:pt x="86" y="134"/>
                  <a:pt x="84" y="139"/>
                </a:cubicBezTo>
                <a:cubicBezTo>
                  <a:pt x="84" y="141"/>
                  <a:pt x="82" y="142"/>
                  <a:pt x="81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59" y="142"/>
                  <a:pt x="57" y="141"/>
                  <a:pt x="57" y="139"/>
                </a:cubicBezTo>
                <a:cubicBezTo>
                  <a:pt x="54" y="122"/>
                  <a:pt x="54" y="122"/>
                  <a:pt x="54" y="122"/>
                </a:cubicBezTo>
                <a:cubicBezTo>
                  <a:pt x="51" y="121"/>
                  <a:pt x="49" y="120"/>
                  <a:pt x="46" y="119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32" y="129"/>
                  <a:pt x="32" y="129"/>
                  <a:pt x="31" y="129"/>
                </a:cubicBezTo>
                <a:cubicBezTo>
                  <a:pt x="30" y="129"/>
                  <a:pt x="29" y="129"/>
                  <a:pt x="28" y="128"/>
                </a:cubicBezTo>
                <a:cubicBezTo>
                  <a:pt x="23" y="124"/>
                  <a:pt x="17" y="118"/>
                  <a:pt x="13" y="113"/>
                </a:cubicBezTo>
                <a:cubicBezTo>
                  <a:pt x="13" y="112"/>
                  <a:pt x="12" y="111"/>
                  <a:pt x="12" y="111"/>
                </a:cubicBezTo>
                <a:cubicBezTo>
                  <a:pt x="12" y="110"/>
                  <a:pt x="13" y="109"/>
                  <a:pt x="13" y="109"/>
                </a:cubicBezTo>
                <a:cubicBezTo>
                  <a:pt x="16" y="104"/>
                  <a:pt x="20" y="100"/>
                  <a:pt x="23" y="96"/>
                </a:cubicBezTo>
                <a:cubicBezTo>
                  <a:pt x="21" y="93"/>
                  <a:pt x="20" y="90"/>
                  <a:pt x="19" y="87"/>
                </a:cubicBezTo>
                <a:cubicBezTo>
                  <a:pt x="2" y="84"/>
                  <a:pt x="2" y="84"/>
                  <a:pt x="2" y="84"/>
                </a:cubicBezTo>
                <a:cubicBezTo>
                  <a:pt x="1" y="84"/>
                  <a:pt x="0" y="82"/>
                  <a:pt x="0" y="81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2" y="57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52"/>
                  <a:pt x="21" y="49"/>
                  <a:pt x="23" y="46"/>
                </a:cubicBezTo>
                <a:cubicBezTo>
                  <a:pt x="20" y="42"/>
                  <a:pt x="16" y="37"/>
                  <a:pt x="13" y="33"/>
                </a:cubicBezTo>
                <a:cubicBezTo>
                  <a:pt x="12" y="33"/>
                  <a:pt x="12" y="32"/>
                  <a:pt x="12" y="31"/>
                </a:cubicBezTo>
                <a:cubicBezTo>
                  <a:pt x="12" y="30"/>
                  <a:pt x="12" y="30"/>
                  <a:pt x="13" y="29"/>
                </a:cubicBezTo>
                <a:cubicBezTo>
                  <a:pt x="15" y="26"/>
                  <a:pt x="28" y="12"/>
                  <a:pt x="31" y="12"/>
                </a:cubicBezTo>
                <a:cubicBezTo>
                  <a:pt x="32" y="12"/>
                  <a:pt x="32" y="13"/>
                  <a:pt x="33" y="13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22"/>
                  <a:pt x="51" y="21"/>
                  <a:pt x="54" y="20"/>
                </a:cubicBezTo>
                <a:cubicBezTo>
                  <a:pt x="55" y="14"/>
                  <a:pt x="55" y="8"/>
                  <a:pt x="57" y="2"/>
                </a:cubicBezTo>
                <a:cubicBezTo>
                  <a:pt x="57" y="1"/>
                  <a:pt x="59" y="0"/>
                  <a:pt x="6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2" y="0"/>
                  <a:pt x="84" y="1"/>
                  <a:pt x="84" y="3"/>
                </a:cubicBezTo>
                <a:cubicBezTo>
                  <a:pt x="87" y="20"/>
                  <a:pt x="87" y="20"/>
                  <a:pt x="87" y="20"/>
                </a:cubicBezTo>
                <a:cubicBezTo>
                  <a:pt x="90" y="21"/>
                  <a:pt x="92" y="22"/>
                  <a:pt x="95" y="23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9" y="13"/>
                  <a:pt x="109" y="12"/>
                  <a:pt x="110" y="12"/>
                </a:cubicBezTo>
                <a:cubicBezTo>
                  <a:pt x="111" y="12"/>
                  <a:pt x="112" y="13"/>
                  <a:pt x="113" y="13"/>
                </a:cubicBezTo>
                <a:cubicBezTo>
                  <a:pt x="118" y="18"/>
                  <a:pt x="124" y="24"/>
                  <a:pt x="128" y="29"/>
                </a:cubicBezTo>
                <a:cubicBezTo>
                  <a:pt x="128" y="30"/>
                  <a:pt x="129" y="30"/>
                  <a:pt x="129" y="31"/>
                </a:cubicBezTo>
                <a:cubicBezTo>
                  <a:pt x="129" y="32"/>
                  <a:pt x="128" y="32"/>
                  <a:pt x="128" y="33"/>
                </a:cubicBezTo>
                <a:cubicBezTo>
                  <a:pt x="125" y="37"/>
                  <a:pt x="121" y="41"/>
                  <a:pt x="118" y="46"/>
                </a:cubicBezTo>
                <a:cubicBezTo>
                  <a:pt x="120" y="49"/>
                  <a:pt x="121" y="52"/>
                  <a:pt x="122" y="55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40" y="58"/>
                  <a:pt x="141" y="59"/>
                  <a:pt x="141" y="61"/>
                </a:cubicBezTo>
                <a:lnTo>
                  <a:pt x="141" y="81"/>
                </a:lnTo>
                <a:close/>
                <a:moveTo>
                  <a:pt x="70" y="47"/>
                </a:moveTo>
                <a:cubicBezTo>
                  <a:pt x="57" y="47"/>
                  <a:pt x="47" y="58"/>
                  <a:pt x="47" y="71"/>
                </a:cubicBezTo>
                <a:cubicBezTo>
                  <a:pt x="47" y="84"/>
                  <a:pt x="57" y="95"/>
                  <a:pt x="70" y="95"/>
                </a:cubicBezTo>
                <a:cubicBezTo>
                  <a:pt x="84" y="95"/>
                  <a:pt x="94" y="84"/>
                  <a:pt x="94" y="71"/>
                </a:cubicBezTo>
                <a:cubicBezTo>
                  <a:pt x="94" y="58"/>
                  <a:pt x="84" y="47"/>
                  <a:pt x="70" y="4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" name="Freeform 289"/>
          <p:cNvSpPr>
            <a:spLocks noEditPoints="1"/>
          </p:cNvSpPr>
          <p:nvPr/>
        </p:nvSpPr>
        <p:spPr bwMode="auto">
          <a:xfrm>
            <a:off x="3687600" y="3639464"/>
            <a:ext cx="205926" cy="188070"/>
          </a:xfrm>
          <a:custGeom>
            <a:avLst/>
            <a:gdLst>
              <a:gd name="T0" fmla="*/ 102 w 177"/>
              <a:gd name="T1" fmla="*/ 95 h 162"/>
              <a:gd name="T2" fmla="*/ 108 w 177"/>
              <a:gd name="T3" fmla="*/ 114 h 162"/>
              <a:gd name="T4" fmla="*/ 90 w 177"/>
              <a:gd name="T5" fmla="*/ 129 h 162"/>
              <a:gd name="T6" fmla="*/ 71 w 177"/>
              <a:gd name="T7" fmla="*/ 138 h 162"/>
              <a:gd name="T8" fmla="*/ 48 w 177"/>
              <a:gd name="T9" fmla="*/ 138 h 162"/>
              <a:gd name="T10" fmla="*/ 28 w 177"/>
              <a:gd name="T11" fmla="*/ 129 h 162"/>
              <a:gd name="T12" fmla="*/ 11 w 177"/>
              <a:gd name="T13" fmla="*/ 114 h 162"/>
              <a:gd name="T14" fmla="*/ 16 w 177"/>
              <a:gd name="T15" fmla="*/ 94 h 162"/>
              <a:gd name="T16" fmla="*/ 0 w 177"/>
              <a:gd name="T17" fmla="*/ 72 h 162"/>
              <a:gd name="T18" fmla="*/ 19 w 177"/>
              <a:gd name="T19" fmla="*/ 60 h 162"/>
              <a:gd name="T20" fmla="*/ 11 w 177"/>
              <a:gd name="T21" fmla="*/ 46 h 162"/>
              <a:gd name="T22" fmla="*/ 39 w 177"/>
              <a:gd name="T23" fmla="*/ 41 h 162"/>
              <a:gd name="T24" fmla="*/ 51 w 177"/>
              <a:gd name="T25" fmla="*/ 22 h 162"/>
              <a:gd name="T26" fmla="*/ 73 w 177"/>
              <a:gd name="T27" fmla="*/ 38 h 162"/>
              <a:gd name="T28" fmla="*/ 92 w 177"/>
              <a:gd name="T29" fmla="*/ 32 h 162"/>
              <a:gd name="T30" fmla="*/ 107 w 177"/>
              <a:gd name="T31" fmla="*/ 49 h 162"/>
              <a:gd name="T32" fmla="*/ 116 w 177"/>
              <a:gd name="T33" fmla="*/ 70 h 162"/>
              <a:gd name="T34" fmla="*/ 59 w 177"/>
              <a:gd name="T35" fmla="*/ 57 h 162"/>
              <a:gd name="T36" fmla="*/ 83 w 177"/>
              <a:gd name="T37" fmla="*/ 81 h 162"/>
              <a:gd name="T38" fmla="*/ 164 w 177"/>
              <a:gd name="T39" fmla="*/ 43 h 162"/>
              <a:gd name="T40" fmla="*/ 165 w 177"/>
              <a:gd name="T41" fmla="*/ 61 h 162"/>
              <a:gd name="T42" fmla="*/ 142 w 177"/>
              <a:gd name="T43" fmla="*/ 57 h 162"/>
              <a:gd name="T44" fmla="*/ 119 w 177"/>
              <a:gd name="T45" fmla="*/ 61 h 162"/>
              <a:gd name="T46" fmla="*/ 120 w 177"/>
              <a:gd name="T47" fmla="*/ 43 h 162"/>
              <a:gd name="T48" fmla="*/ 120 w 177"/>
              <a:gd name="T49" fmla="*/ 24 h 162"/>
              <a:gd name="T50" fmla="*/ 119 w 177"/>
              <a:gd name="T51" fmla="*/ 6 h 162"/>
              <a:gd name="T52" fmla="*/ 142 w 177"/>
              <a:gd name="T53" fmla="*/ 10 h 162"/>
              <a:gd name="T54" fmla="*/ 154 w 177"/>
              <a:gd name="T55" fmla="*/ 0 h 162"/>
              <a:gd name="T56" fmla="*/ 161 w 177"/>
              <a:gd name="T57" fmla="*/ 19 h 162"/>
              <a:gd name="T58" fmla="*/ 177 w 177"/>
              <a:gd name="T59" fmla="*/ 40 h 162"/>
              <a:gd name="T60" fmla="*/ 161 w 177"/>
              <a:gd name="T61" fmla="*/ 142 h 162"/>
              <a:gd name="T62" fmla="*/ 154 w 177"/>
              <a:gd name="T63" fmla="*/ 162 h 162"/>
              <a:gd name="T64" fmla="*/ 139 w 177"/>
              <a:gd name="T65" fmla="*/ 152 h 162"/>
              <a:gd name="T66" fmla="*/ 118 w 177"/>
              <a:gd name="T67" fmla="*/ 155 h 162"/>
              <a:gd name="T68" fmla="*/ 106 w 177"/>
              <a:gd name="T69" fmla="*/ 135 h 162"/>
              <a:gd name="T70" fmla="*/ 123 w 177"/>
              <a:gd name="T71" fmla="*/ 114 h 162"/>
              <a:gd name="T72" fmla="*/ 130 w 177"/>
              <a:gd name="T73" fmla="*/ 94 h 162"/>
              <a:gd name="T74" fmla="*/ 145 w 177"/>
              <a:gd name="T75" fmla="*/ 105 h 162"/>
              <a:gd name="T76" fmla="*/ 165 w 177"/>
              <a:gd name="T77" fmla="*/ 101 h 162"/>
              <a:gd name="T78" fmla="*/ 164 w 177"/>
              <a:gd name="T79" fmla="*/ 119 h 162"/>
              <a:gd name="T80" fmla="*/ 142 w 177"/>
              <a:gd name="T81" fmla="*/ 22 h 162"/>
              <a:gd name="T82" fmla="*/ 154 w 177"/>
              <a:gd name="T83" fmla="*/ 34 h 162"/>
              <a:gd name="T84" fmla="*/ 130 w 177"/>
              <a:gd name="T85" fmla="*/ 128 h 162"/>
              <a:gd name="T86" fmla="*/ 142 w 177"/>
              <a:gd name="T87" fmla="*/ 11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7" h="162">
                <a:moveTo>
                  <a:pt x="118" y="90"/>
                </a:moveTo>
                <a:cubicBezTo>
                  <a:pt x="118" y="91"/>
                  <a:pt x="117" y="92"/>
                  <a:pt x="116" y="92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1" y="97"/>
                  <a:pt x="100" y="99"/>
                  <a:pt x="99" y="102"/>
                </a:cubicBezTo>
                <a:cubicBezTo>
                  <a:pt x="102" y="105"/>
                  <a:pt x="104" y="109"/>
                  <a:pt x="107" y="112"/>
                </a:cubicBezTo>
                <a:cubicBezTo>
                  <a:pt x="108" y="113"/>
                  <a:pt x="108" y="113"/>
                  <a:pt x="108" y="114"/>
                </a:cubicBezTo>
                <a:cubicBezTo>
                  <a:pt x="108" y="115"/>
                  <a:pt x="108" y="115"/>
                  <a:pt x="107" y="116"/>
                </a:cubicBezTo>
                <a:cubicBezTo>
                  <a:pt x="105" y="118"/>
                  <a:pt x="95" y="130"/>
                  <a:pt x="92" y="130"/>
                </a:cubicBezTo>
                <a:cubicBezTo>
                  <a:pt x="92" y="130"/>
                  <a:pt x="91" y="129"/>
                  <a:pt x="90" y="129"/>
                </a:cubicBezTo>
                <a:cubicBezTo>
                  <a:pt x="80" y="121"/>
                  <a:pt x="80" y="121"/>
                  <a:pt x="80" y="121"/>
                </a:cubicBezTo>
                <a:cubicBezTo>
                  <a:pt x="77" y="122"/>
                  <a:pt x="75" y="123"/>
                  <a:pt x="73" y="123"/>
                </a:cubicBezTo>
                <a:cubicBezTo>
                  <a:pt x="72" y="128"/>
                  <a:pt x="72" y="133"/>
                  <a:pt x="71" y="138"/>
                </a:cubicBezTo>
                <a:cubicBezTo>
                  <a:pt x="70" y="139"/>
                  <a:pt x="69" y="140"/>
                  <a:pt x="68" y="140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9" y="140"/>
                  <a:pt x="48" y="139"/>
                  <a:pt x="48" y="138"/>
                </a:cubicBezTo>
                <a:cubicBezTo>
                  <a:pt x="46" y="124"/>
                  <a:pt x="46" y="124"/>
                  <a:pt x="46" y="124"/>
                </a:cubicBezTo>
                <a:cubicBezTo>
                  <a:pt x="43" y="123"/>
                  <a:pt x="41" y="122"/>
                  <a:pt x="39" y="121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7" y="129"/>
                  <a:pt x="27" y="130"/>
                  <a:pt x="26" y="130"/>
                </a:cubicBezTo>
                <a:cubicBezTo>
                  <a:pt x="25" y="130"/>
                  <a:pt x="25" y="129"/>
                  <a:pt x="24" y="129"/>
                </a:cubicBezTo>
                <a:cubicBezTo>
                  <a:pt x="22" y="127"/>
                  <a:pt x="11" y="117"/>
                  <a:pt x="11" y="114"/>
                </a:cubicBezTo>
                <a:cubicBezTo>
                  <a:pt x="11" y="113"/>
                  <a:pt x="11" y="113"/>
                  <a:pt x="11" y="112"/>
                </a:cubicBezTo>
                <a:cubicBezTo>
                  <a:pt x="14" y="109"/>
                  <a:pt x="17" y="105"/>
                  <a:pt x="20" y="102"/>
                </a:cubicBezTo>
                <a:cubicBezTo>
                  <a:pt x="18" y="99"/>
                  <a:pt x="17" y="97"/>
                  <a:pt x="16" y="94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92"/>
                  <a:pt x="0" y="91"/>
                  <a:pt x="0" y="89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1"/>
                  <a:pt x="1" y="70"/>
                  <a:pt x="2" y="69"/>
                </a:cubicBezTo>
                <a:cubicBezTo>
                  <a:pt x="16" y="67"/>
                  <a:pt x="16" y="67"/>
                  <a:pt x="16" y="67"/>
                </a:cubicBezTo>
                <a:cubicBezTo>
                  <a:pt x="17" y="65"/>
                  <a:pt x="18" y="62"/>
                  <a:pt x="19" y="60"/>
                </a:cubicBezTo>
                <a:cubicBezTo>
                  <a:pt x="17" y="56"/>
                  <a:pt x="14" y="53"/>
                  <a:pt x="11" y="50"/>
                </a:cubicBezTo>
                <a:cubicBezTo>
                  <a:pt x="11" y="49"/>
                  <a:pt x="10" y="48"/>
                  <a:pt x="10" y="48"/>
                </a:cubicBezTo>
                <a:cubicBezTo>
                  <a:pt x="10" y="47"/>
                  <a:pt x="11" y="46"/>
                  <a:pt x="11" y="46"/>
                </a:cubicBezTo>
                <a:cubicBezTo>
                  <a:pt x="13" y="43"/>
                  <a:pt x="23" y="32"/>
                  <a:pt x="26" y="32"/>
                </a:cubicBezTo>
                <a:cubicBezTo>
                  <a:pt x="27" y="32"/>
                  <a:pt x="27" y="32"/>
                  <a:pt x="28" y="33"/>
                </a:cubicBezTo>
                <a:cubicBezTo>
                  <a:pt x="39" y="41"/>
                  <a:pt x="39" y="41"/>
                  <a:pt x="39" y="41"/>
                </a:cubicBezTo>
                <a:cubicBezTo>
                  <a:pt x="41" y="40"/>
                  <a:pt x="43" y="39"/>
                  <a:pt x="46" y="38"/>
                </a:cubicBezTo>
                <a:cubicBezTo>
                  <a:pt x="46" y="34"/>
                  <a:pt x="47" y="28"/>
                  <a:pt x="48" y="24"/>
                </a:cubicBezTo>
                <a:cubicBezTo>
                  <a:pt x="48" y="23"/>
                  <a:pt x="49" y="22"/>
                  <a:pt x="51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9" y="22"/>
                  <a:pt x="70" y="23"/>
                  <a:pt x="71" y="24"/>
                </a:cubicBezTo>
                <a:cubicBezTo>
                  <a:pt x="73" y="38"/>
                  <a:pt x="73" y="38"/>
                  <a:pt x="73" y="38"/>
                </a:cubicBezTo>
                <a:cubicBezTo>
                  <a:pt x="75" y="39"/>
                  <a:pt x="77" y="40"/>
                  <a:pt x="80" y="41"/>
                </a:cubicBezTo>
                <a:cubicBezTo>
                  <a:pt x="91" y="33"/>
                  <a:pt x="91" y="33"/>
                  <a:pt x="91" y="33"/>
                </a:cubicBezTo>
                <a:cubicBezTo>
                  <a:pt x="91" y="32"/>
                  <a:pt x="92" y="32"/>
                  <a:pt x="92" y="32"/>
                </a:cubicBezTo>
                <a:cubicBezTo>
                  <a:pt x="93" y="32"/>
                  <a:pt x="94" y="32"/>
                  <a:pt x="94" y="33"/>
                </a:cubicBezTo>
                <a:cubicBezTo>
                  <a:pt x="97" y="35"/>
                  <a:pt x="108" y="45"/>
                  <a:pt x="108" y="48"/>
                </a:cubicBezTo>
                <a:cubicBezTo>
                  <a:pt x="108" y="48"/>
                  <a:pt x="107" y="49"/>
                  <a:pt x="107" y="49"/>
                </a:cubicBezTo>
                <a:cubicBezTo>
                  <a:pt x="104" y="53"/>
                  <a:pt x="102" y="56"/>
                  <a:pt x="99" y="60"/>
                </a:cubicBezTo>
                <a:cubicBezTo>
                  <a:pt x="100" y="62"/>
                  <a:pt x="101" y="65"/>
                  <a:pt x="102" y="68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7" y="70"/>
                  <a:pt x="118" y="71"/>
                  <a:pt x="118" y="72"/>
                </a:cubicBezTo>
                <a:lnTo>
                  <a:pt x="118" y="90"/>
                </a:lnTo>
                <a:close/>
                <a:moveTo>
                  <a:pt x="59" y="57"/>
                </a:moveTo>
                <a:cubicBezTo>
                  <a:pt x="46" y="57"/>
                  <a:pt x="36" y="68"/>
                  <a:pt x="36" y="81"/>
                </a:cubicBezTo>
                <a:cubicBezTo>
                  <a:pt x="36" y="94"/>
                  <a:pt x="46" y="105"/>
                  <a:pt x="59" y="105"/>
                </a:cubicBezTo>
                <a:cubicBezTo>
                  <a:pt x="72" y="105"/>
                  <a:pt x="83" y="94"/>
                  <a:pt x="83" y="81"/>
                </a:cubicBezTo>
                <a:cubicBezTo>
                  <a:pt x="83" y="68"/>
                  <a:pt x="72" y="57"/>
                  <a:pt x="59" y="57"/>
                </a:cubicBezTo>
                <a:close/>
                <a:moveTo>
                  <a:pt x="177" y="40"/>
                </a:moveTo>
                <a:cubicBezTo>
                  <a:pt x="177" y="41"/>
                  <a:pt x="166" y="43"/>
                  <a:pt x="164" y="43"/>
                </a:cubicBezTo>
                <a:cubicBezTo>
                  <a:pt x="163" y="45"/>
                  <a:pt x="162" y="46"/>
                  <a:pt x="161" y="48"/>
                </a:cubicBezTo>
                <a:cubicBezTo>
                  <a:pt x="162" y="50"/>
                  <a:pt x="166" y="59"/>
                  <a:pt x="166" y="60"/>
                </a:cubicBezTo>
                <a:cubicBezTo>
                  <a:pt x="166" y="61"/>
                  <a:pt x="166" y="61"/>
                  <a:pt x="165" y="61"/>
                </a:cubicBezTo>
                <a:cubicBezTo>
                  <a:pt x="164" y="62"/>
                  <a:pt x="154" y="68"/>
                  <a:pt x="154" y="68"/>
                </a:cubicBezTo>
                <a:cubicBezTo>
                  <a:pt x="153" y="68"/>
                  <a:pt x="146" y="58"/>
                  <a:pt x="145" y="57"/>
                </a:cubicBezTo>
                <a:cubicBezTo>
                  <a:pt x="144" y="57"/>
                  <a:pt x="143" y="57"/>
                  <a:pt x="142" y="57"/>
                </a:cubicBezTo>
                <a:cubicBezTo>
                  <a:pt x="141" y="57"/>
                  <a:pt x="140" y="57"/>
                  <a:pt x="139" y="57"/>
                </a:cubicBezTo>
                <a:cubicBezTo>
                  <a:pt x="138" y="58"/>
                  <a:pt x="131" y="68"/>
                  <a:pt x="130" y="68"/>
                </a:cubicBezTo>
                <a:cubicBezTo>
                  <a:pt x="130" y="68"/>
                  <a:pt x="120" y="62"/>
                  <a:pt x="119" y="61"/>
                </a:cubicBezTo>
                <a:cubicBezTo>
                  <a:pt x="118" y="61"/>
                  <a:pt x="118" y="61"/>
                  <a:pt x="118" y="60"/>
                </a:cubicBezTo>
                <a:cubicBezTo>
                  <a:pt x="118" y="59"/>
                  <a:pt x="122" y="50"/>
                  <a:pt x="123" y="48"/>
                </a:cubicBezTo>
                <a:cubicBezTo>
                  <a:pt x="122" y="46"/>
                  <a:pt x="121" y="45"/>
                  <a:pt x="120" y="43"/>
                </a:cubicBezTo>
                <a:cubicBezTo>
                  <a:pt x="118" y="43"/>
                  <a:pt x="106" y="41"/>
                  <a:pt x="106" y="40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6" y="26"/>
                  <a:pt x="118" y="24"/>
                  <a:pt x="120" y="24"/>
                </a:cubicBezTo>
                <a:cubicBezTo>
                  <a:pt x="121" y="23"/>
                  <a:pt x="122" y="21"/>
                  <a:pt x="123" y="19"/>
                </a:cubicBezTo>
                <a:cubicBezTo>
                  <a:pt x="122" y="18"/>
                  <a:pt x="118" y="8"/>
                  <a:pt x="118" y="7"/>
                </a:cubicBezTo>
                <a:cubicBezTo>
                  <a:pt x="118" y="6"/>
                  <a:pt x="118" y="6"/>
                  <a:pt x="119" y="6"/>
                </a:cubicBezTo>
                <a:cubicBezTo>
                  <a:pt x="120" y="5"/>
                  <a:pt x="130" y="0"/>
                  <a:pt x="130" y="0"/>
                </a:cubicBezTo>
                <a:cubicBezTo>
                  <a:pt x="131" y="0"/>
                  <a:pt x="138" y="9"/>
                  <a:pt x="139" y="10"/>
                </a:cubicBezTo>
                <a:cubicBezTo>
                  <a:pt x="140" y="10"/>
                  <a:pt x="141" y="10"/>
                  <a:pt x="142" y="10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7" y="6"/>
                  <a:pt x="150" y="3"/>
                  <a:pt x="153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0"/>
                  <a:pt x="164" y="5"/>
                  <a:pt x="165" y="6"/>
                </a:cubicBezTo>
                <a:cubicBezTo>
                  <a:pt x="166" y="6"/>
                  <a:pt x="166" y="6"/>
                  <a:pt x="166" y="7"/>
                </a:cubicBezTo>
                <a:cubicBezTo>
                  <a:pt x="166" y="8"/>
                  <a:pt x="162" y="18"/>
                  <a:pt x="161" y="19"/>
                </a:cubicBezTo>
                <a:cubicBezTo>
                  <a:pt x="162" y="21"/>
                  <a:pt x="163" y="23"/>
                  <a:pt x="164" y="24"/>
                </a:cubicBezTo>
                <a:cubicBezTo>
                  <a:pt x="166" y="24"/>
                  <a:pt x="177" y="26"/>
                  <a:pt x="177" y="27"/>
                </a:cubicBezTo>
                <a:lnTo>
                  <a:pt x="177" y="40"/>
                </a:lnTo>
                <a:close/>
                <a:moveTo>
                  <a:pt x="177" y="135"/>
                </a:moveTo>
                <a:cubicBezTo>
                  <a:pt x="177" y="136"/>
                  <a:pt x="166" y="137"/>
                  <a:pt x="164" y="137"/>
                </a:cubicBezTo>
                <a:cubicBezTo>
                  <a:pt x="163" y="139"/>
                  <a:pt x="162" y="141"/>
                  <a:pt x="161" y="142"/>
                </a:cubicBezTo>
                <a:cubicBezTo>
                  <a:pt x="162" y="144"/>
                  <a:pt x="166" y="153"/>
                  <a:pt x="166" y="155"/>
                </a:cubicBezTo>
                <a:cubicBezTo>
                  <a:pt x="166" y="155"/>
                  <a:pt x="166" y="156"/>
                  <a:pt x="165" y="156"/>
                </a:cubicBezTo>
                <a:cubicBezTo>
                  <a:pt x="164" y="156"/>
                  <a:pt x="154" y="162"/>
                  <a:pt x="154" y="162"/>
                </a:cubicBezTo>
                <a:cubicBezTo>
                  <a:pt x="153" y="162"/>
                  <a:pt x="146" y="153"/>
                  <a:pt x="145" y="152"/>
                </a:cubicBezTo>
                <a:cubicBezTo>
                  <a:pt x="144" y="152"/>
                  <a:pt x="143" y="152"/>
                  <a:pt x="142" y="152"/>
                </a:cubicBezTo>
                <a:cubicBezTo>
                  <a:pt x="141" y="152"/>
                  <a:pt x="140" y="152"/>
                  <a:pt x="139" y="152"/>
                </a:cubicBezTo>
                <a:cubicBezTo>
                  <a:pt x="138" y="153"/>
                  <a:pt x="131" y="162"/>
                  <a:pt x="130" y="162"/>
                </a:cubicBezTo>
                <a:cubicBezTo>
                  <a:pt x="130" y="162"/>
                  <a:pt x="120" y="156"/>
                  <a:pt x="119" y="156"/>
                </a:cubicBezTo>
                <a:cubicBezTo>
                  <a:pt x="118" y="156"/>
                  <a:pt x="118" y="155"/>
                  <a:pt x="118" y="155"/>
                </a:cubicBezTo>
                <a:cubicBezTo>
                  <a:pt x="118" y="153"/>
                  <a:pt x="122" y="144"/>
                  <a:pt x="123" y="142"/>
                </a:cubicBezTo>
                <a:cubicBezTo>
                  <a:pt x="122" y="141"/>
                  <a:pt x="121" y="139"/>
                  <a:pt x="120" y="137"/>
                </a:cubicBezTo>
                <a:cubicBezTo>
                  <a:pt x="118" y="137"/>
                  <a:pt x="106" y="136"/>
                  <a:pt x="106" y="135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106" y="120"/>
                  <a:pt x="118" y="119"/>
                  <a:pt x="120" y="119"/>
                </a:cubicBezTo>
                <a:cubicBezTo>
                  <a:pt x="121" y="117"/>
                  <a:pt x="122" y="115"/>
                  <a:pt x="123" y="114"/>
                </a:cubicBezTo>
                <a:cubicBezTo>
                  <a:pt x="122" y="112"/>
                  <a:pt x="118" y="103"/>
                  <a:pt x="118" y="101"/>
                </a:cubicBezTo>
                <a:cubicBezTo>
                  <a:pt x="118" y="101"/>
                  <a:pt x="118" y="101"/>
                  <a:pt x="119" y="101"/>
                </a:cubicBezTo>
                <a:cubicBezTo>
                  <a:pt x="120" y="100"/>
                  <a:pt x="130" y="94"/>
                  <a:pt x="130" y="94"/>
                </a:cubicBezTo>
                <a:cubicBezTo>
                  <a:pt x="131" y="94"/>
                  <a:pt x="138" y="103"/>
                  <a:pt x="139" y="105"/>
                </a:cubicBezTo>
                <a:cubicBezTo>
                  <a:pt x="140" y="105"/>
                  <a:pt x="141" y="105"/>
                  <a:pt x="142" y="105"/>
                </a:cubicBezTo>
                <a:cubicBezTo>
                  <a:pt x="143" y="105"/>
                  <a:pt x="144" y="105"/>
                  <a:pt x="145" y="105"/>
                </a:cubicBezTo>
                <a:cubicBezTo>
                  <a:pt x="147" y="101"/>
                  <a:pt x="150" y="97"/>
                  <a:pt x="153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64" y="100"/>
                  <a:pt x="165" y="101"/>
                </a:cubicBezTo>
                <a:cubicBezTo>
                  <a:pt x="166" y="101"/>
                  <a:pt x="166" y="101"/>
                  <a:pt x="166" y="101"/>
                </a:cubicBezTo>
                <a:cubicBezTo>
                  <a:pt x="166" y="103"/>
                  <a:pt x="162" y="112"/>
                  <a:pt x="161" y="114"/>
                </a:cubicBezTo>
                <a:cubicBezTo>
                  <a:pt x="162" y="115"/>
                  <a:pt x="163" y="117"/>
                  <a:pt x="164" y="119"/>
                </a:cubicBezTo>
                <a:cubicBezTo>
                  <a:pt x="166" y="119"/>
                  <a:pt x="177" y="120"/>
                  <a:pt x="177" y="122"/>
                </a:cubicBezTo>
                <a:lnTo>
                  <a:pt x="177" y="135"/>
                </a:lnTo>
                <a:close/>
                <a:moveTo>
                  <a:pt x="142" y="22"/>
                </a:moveTo>
                <a:cubicBezTo>
                  <a:pt x="136" y="22"/>
                  <a:pt x="130" y="27"/>
                  <a:pt x="130" y="34"/>
                </a:cubicBezTo>
                <a:cubicBezTo>
                  <a:pt x="130" y="40"/>
                  <a:pt x="136" y="45"/>
                  <a:pt x="142" y="45"/>
                </a:cubicBezTo>
                <a:cubicBezTo>
                  <a:pt x="149" y="45"/>
                  <a:pt x="154" y="40"/>
                  <a:pt x="154" y="34"/>
                </a:cubicBezTo>
                <a:cubicBezTo>
                  <a:pt x="154" y="27"/>
                  <a:pt x="148" y="22"/>
                  <a:pt x="142" y="22"/>
                </a:cubicBezTo>
                <a:close/>
                <a:moveTo>
                  <a:pt x="142" y="116"/>
                </a:moveTo>
                <a:cubicBezTo>
                  <a:pt x="136" y="116"/>
                  <a:pt x="130" y="122"/>
                  <a:pt x="130" y="128"/>
                </a:cubicBezTo>
                <a:cubicBezTo>
                  <a:pt x="130" y="135"/>
                  <a:pt x="136" y="140"/>
                  <a:pt x="142" y="140"/>
                </a:cubicBezTo>
                <a:cubicBezTo>
                  <a:pt x="149" y="140"/>
                  <a:pt x="154" y="135"/>
                  <a:pt x="154" y="128"/>
                </a:cubicBezTo>
                <a:cubicBezTo>
                  <a:pt x="154" y="122"/>
                  <a:pt x="148" y="116"/>
                  <a:pt x="142" y="11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8" name="Freeform 290"/>
          <p:cNvSpPr>
            <a:spLocks noEditPoints="1"/>
          </p:cNvSpPr>
          <p:nvPr/>
        </p:nvSpPr>
        <p:spPr bwMode="auto">
          <a:xfrm>
            <a:off x="3941136" y="3652556"/>
            <a:ext cx="161883" cy="163074"/>
          </a:xfrm>
          <a:custGeom>
            <a:avLst/>
            <a:gdLst>
              <a:gd name="T0" fmla="*/ 115 w 140"/>
              <a:gd name="T1" fmla="*/ 63 h 140"/>
              <a:gd name="T2" fmla="*/ 39 w 140"/>
              <a:gd name="T3" fmla="*/ 140 h 140"/>
              <a:gd name="T4" fmla="*/ 0 w 140"/>
              <a:gd name="T5" fmla="*/ 140 h 140"/>
              <a:gd name="T6" fmla="*/ 0 w 140"/>
              <a:gd name="T7" fmla="*/ 101 h 140"/>
              <a:gd name="T8" fmla="*/ 77 w 140"/>
              <a:gd name="T9" fmla="*/ 24 h 140"/>
              <a:gd name="T10" fmla="*/ 115 w 140"/>
              <a:gd name="T11" fmla="*/ 63 h 140"/>
              <a:gd name="T12" fmla="*/ 42 w 140"/>
              <a:gd name="T13" fmla="*/ 120 h 140"/>
              <a:gd name="T14" fmla="*/ 20 w 140"/>
              <a:gd name="T15" fmla="*/ 98 h 140"/>
              <a:gd name="T16" fmla="*/ 12 w 140"/>
              <a:gd name="T17" fmla="*/ 106 h 140"/>
              <a:gd name="T18" fmla="*/ 12 w 140"/>
              <a:gd name="T19" fmla="*/ 116 h 140"/>
              <a:gd name="T20" fmla="*/ 24 w 140"/>
              <a:gd name="T21" fmla="*/ 116 h 140"/>
              <a:gd name="T22" fmla="*/ 24 w 140"/>
              <a:gd name="T23" fmla="*/ 128 h 140"/>
              <a:gd name="T24" fmla="*/ 34 w 140"/>
              <a:gd name="T25" fmla="*/ 128 h 140"/>
              <a:gd name="T26" fmla="*/ 42 w 140"/>
              <a:gd name="T27" fmla="*/ 120 h 140"/>
              <a:gd name="T28" fmla="*/ 80 w 140"/>
              <a:gd name="T29" fmla="*/ 40 h 140"/>
              <a:gd name="T30" fmla="*/ 78 w 140"/>
              <a:gd name="T31" fmla="*/ 41 h 140"/>
              <a:gd name="T32" fmla="*/ 28 w 140"/>
              <a:gd name="T33" fmla="*/ 91 h 140"/>
              <a:gd name="T34" fmla="*/ 28 w 140"/>
              <a:gd name="T35" fmla="*/ 93 h 140"/>
              <a:gd name="T36" fmla="*/ 30 w 140"/>
              <a:gd name="T37" fmla="*/ 95 h 140"/>
              <a:gd name="T38" fmla="*/ 31 w 140"/>
              <a:gd name="T39" fmla="*/ 94 h 140"/>
              <a:gd name="T40" fmla="*/ 81 w 140"/>
              <a:gd name="T41" fmla="*/ 44 h 140"/>
              <a:gd name="T42" fmla="*/ 82 w 140"/>
              <a:gd name="T43" fmla="*/ 42 h 140"/>
              <a:gd name="T44" fmla="*/ 80 w 140"/>
              <a:gd name="T45" fmla="*/ 40 h 140"/>
              <a:gd name="T46" fmla="*/ 137 w 140"/>
              <a:gd name="T47" fmla="*/ 42 h 140"/>
              <a:gd name="T48" fmla="*/ 121 w 140"/>
              <a:gd name="T49" fmla="*/ 57 h 140"/>
              <a:gd name="T50" fmla="*/ 83 w 140"/>
              <a:gd name="T51" fmla="*/ 19 h 140"/>
              <a:gd name="T52" fmla="*/ 98 w 140"/>
              <a:gd name="T53" fmla="*/ 3 h 140"/>
              <a:gd name="T54" fmla="*/ 107 w 140"/>
              <a:gd name="T55" fmla="*/ 0 h 140"/>
              <a:gd name="T56" fmla="*/ 115 w 140"/>
              <a:gd name="T57" fmla="*/ 3 h 140"/>
              <a:gd name="T58" fmla="*/ 137 w 140"/>
              <a:gd name="T59" fmla="*/ 25 h 140"/>
              <a:gd name="T60" fmla="*/ 140 w 140"/>
              <a:gd name="T61" fmla="*/ 33 h 140"/>
              <a:gd name="T62" fmla="*/ 137 w 140"/>
              <a:gd name="T63" fmla="*/ 4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40">
                <a:moveTo>
                  <a:pt x="115" y="63"/>
                </a:moveTo>
                <a:cubicBezTo>
                  <a:pt x="39" y="140"/>
                  <a:pt x="39" y="140"/>
                  <a:pt x="39" y="1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01"/>
                  <a:pt x="0" y="101"/>
                  <a:pt x="0" y="101"/>
                </a:cubicBezTo>
                <a:cubicBezTo>
                  <a:pt x="77" y="24"/>
                  <a:pt x="77" y="24"/>
                  <a:pt x="77" y="24"/>
                </a:cubicBezTo>
                <a:lnTo>
                  <a:pt x="115" y="63"/>
                </a:lnTo>
                <a:close/>
                <a:moveTo>
                  <a:pt x="42" y="120"/>
                </a:moveTo>
                <a:cubicBezTo>
                  <a:pt x="20" y="98"/>
                  <a:pt x="20" y="98"/>
                  <a:pt x="20" y="98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34" y="128"/>
                  <a:pt x="34" y="128"/>
                  <a:pt x="34" y="128"/>
                </a:cubicBezTo>
                <a:lnTo>
                  <a:pt x="42" y="120"/>
                </a:lnTo>
                <a:close/>
                <a:moveTo>
                  <a:pt x="80" y="40"/>
                </a:moveTo>
                <a:cubicBezTo>
                  <a:pt x="79" y="40"/>
                  <a:pt x="79" y="40"/>
                  <a:pt x="78" y="41"/>
                </a:cubicBezTo>
                <a:cubicBezTo>
                  <a:pt x="28" y="91"/>
                  <a:pt x="28" y="91"/>
                  <a:pt x="28" y="91"/>
                </a:cubicBezTo>
                <a:cubicBezTo>
                  <a:pt x="28" y="91"/>
                  <a:pt x="28" y="92"/>
                  <a:pt x="28" y="93"/>
                </a:cubicBezTo>
                <a:cubicBezTo>
                  <a:pt x="28" y="94"/>
                  <a:pt x="29" y="95"/>
                  <a:pt x="30" y="95"/>
                </a:cubicBezTo>
                <a:cubicBezTo>
                  <a:pt x="30" y="95"/>
                  <a:pt x="31" y="94"/>
                  <a:pt x="31" y="94"/>
                </a:cubicBezTo>
                <a:cubicBezTo>
                  <a:pt x="81" y="44"/>
                  <a:pt x="81" y="44"/>
                  <a:pt x="81" y="44"/>
                </a:cubicBezTo>
                <a:cubicBezTo>
                  <a:pt x="82" y="43"/>
                  <a:pt x="82" y="43"/>
                  <a:pt x="82" y="42"/>
                </a:cubicBezTo>
                <a:cubicBezTo>
                  <a:pt x="82" y="41"/>
                  <a:pt x="81" y="40"/>
                  <a:pt x="80" y="40"/>
                </a:cubicBezTo>
                <a:close/>
                <a:moveTo>
                  <a:pt x="137" y="42"/>
                </a:moveTo>
                <a:cubicBezTo>
                  <a:pt x="121" y="57"/>
                  <a:pt x="121" y="57"/>
                  <a:pt x="121" y="57"/>
                </a:cubicBezTo>
                <a:cubicBezTo>
                  <a:pt x="83" y="19"/>
                  <a:pt x="83" y="19"/>
                  <a:pt x="83" y="19"/>
                </a:cubicBezTo>
                <a:cubicBezTo>
                  <a:pt x="98" y="3"/>
                  <a:pt x="98" y="3"/>
                  <a:pt x="98" y="3"/>
                </a:cubicBezTo>
                <a:cubicBezTo>
                  <a:pt x="100" y="1"/>
                  <a:pt x="103" y="0"/>
                  <a:pt x="107" y="0"/>
                </a:cubicBezTo>
                <a:cubicBezTo>
                  <a:pt x="110" y="0"/>
                  <a:pt x="113" y="1"/>
                  <a:pt x="115" y="3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39" y="27"/>
                  <a:pt x="140" y="30"/>
                  <a:pt x="140" y="33"/>
                </a:cubicBezTo>
                <a:cubicBezTo>
                  <a:pt x="140" y="37"/>
                  <a:pt x="139" y="40"/>
                  <a:pt x="137" y="4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9" name="Freeform 291"/>
          <p:cNvSpPr>
            <a:spLocks noEditPoints="1"/>
          </p:cNvSpPr>
          <p:nvPr/>
        </p:nvSpPr>
        <p:spPr bwMode="auto">
          <a:xfrm>
            <a:off x="4148253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6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6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00 w 142"/>
              <a:gd name="T19" fmla="*/ 68 h 142"/>
              <a:gd name="T20" fmla="*/ 74 w 142"/>
              <a:gd name="T21" fmla="*/ 41 h 142"/>
              <a:gd name="T22" fmla="*/ 23 w 142"/>
              <a:gd name="T23" fmla="*/ 92 h 142"/>
              <a:gd name="T24" fmla="*/ 23 w 142"/>
              <a:gd name="T25" fmla="*/ 118 h 142"/>
              <a:gd name="T26" fmla="*/ 50 w 142"/>
              <a:gd name="T27" fmla="*/ 118 h 142"/>
              <a:gd name="T28" fmla="*/ 100 w 142"/>
              <a:gd name="T29" fmla="*/ 68 h 142"/>
              <a:gd name="T30" fmla="*/ 51 w 142"/>
              <a:gd name="T31" fmla="*/ 104 h 142"/>
              <a:gd name="T32" fmla="*/ 46 w 142"/>
              <a:gd name="T33" fmla="*/ 109 h 142"/>
              <a:gd name="T34" fmla="*/ 41 w 142"/>
              <a:gd name="T35" fmla="*/ 109 h 142"/>
              <a:gd name="T36" fmla="*/ 41 w 142"/>
              <a:gd name="T37" fmla="*/ 100 h 142"/>
              <a:gd name="T38" fmla="*/ 32 w 142"/>
              <a:gd name="T39" fmla="*/ 100 h 142"/>
              <a:gd name="T40" fmla="*/ 32 w 142"/>
              <a:gd name="T41" fmla="*/ 95 h 142"/>
              <a:gd name="T42" fmla="*/ 37 w 142"/>
              <a:gd name="T43" fmla="*/ 90 h 142"/>
              <a:gd name="T44" fmla="*/ 51 w 142"/>
              <a:gd name="T45" fmla="*/ 104 h 142"/>
              <a:gd name="T46" fmla="*/ 75 w 142"/>
              <a:gd name="T47" fmla="*/ 57 h 142"/>
              <a:gd name="T48" fmla="*/ 48 w 142"/>
              <a:gd name="T49" fmla="*/ 84 h 142"/>
              <a:gd name="T50" fmla="*/ 45 w 142"/>
              <a:gd name="T51" fmla="*/ 84 h 142"/>
              <a:gd name="T52" fmla="*/ 46 w 142"/>
              <a:gd name="T53" fmla="*/ 82 h 142"/>
              <a:gd name="T54" fmla="*/ 72 w 142"/>
              <a:gd name="T55" fmla="*/ 55 h 142"/>
              <a:gd name="T56" fmla="*/ 75 w 142"/>
              <a:gd name="T57" fmla="*/ 54 h 142"/>
              <a:gd name="T58" fmla="*/ 75 w 142"/>
              <a:gd name="T59" fmla="*/ 57 h 142"/>
              <a:gd name="T60" fmla="*/ 115 w 142"/>
              <a:gd name="T61" fmla="*/ 53 h 142"/>
              <a:gd name="T62" fmla="*/ 115 w 142"/>
              <a:gd name="T63" fmla="*/ 41 h 142"/>
              <a:gd name="T64" fmla="*/ 101 w 142"/>
              <a:gd name="T65" fmla="*/ 27 h 142"/>
              <a:gd name="T66" fmla="*/ 88 w 142"/>
              <a:gd name="T67" fmla="*/ 27 h 142"/>
              <a:gd name="T68" fmla="*/ 80 w 142"/>
              <a:gd name="T69" fmla="*/ 35 h 142"/>
              <a:gd name="T70" fmla="*/ 106 w 142"/>
              <a:gd name="T71" fmla="*/ 62 h 142"/>
              <a:gd name="T72" fmla="*/ 115 w 142"/>
              <a:gd name="T73" fmla="*/ 5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00" y="68"/>
                </a:moveTo>
                <a:cubicBezTo>
                  <a:pt x="74" y="41"/>
                  <a:pt x="74" y="41"/>
                  <a:pt x="74" y="41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50" y="118"/>
                  <a:pt x="50" y="118"/>
                  <a:pt x="50" y="118"/>
                </a:cubicBezTo>
                <a:lnTo>
                  <a:pt x="100" y="68"/>
                </a:lnTo>
                <a:close/>
                <a:moveTo>
                  <a:pt x="51" y="104"/>
                </a:moveTo>
                <a:cubicBezTo>
                  <a:pt x="46" y="109"/>
                  <a:pt x="46" y="109"/>
                  <a:pt x="46" y="109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2" y="95"/>
                  <a:pt x="32" y="95"/>
                  <a:pt x="32" y="95"/>
                </a:cubicBezTo>
                <a:cubicBezTo>
                  <a:pt x="37" y="90"/>
                  <a:pt x="37" y="90"/>
                  <a:pt x="37" y="90"/>
                </a:cubicBezTo>
                <a:lnTo>
                  <a:pt x="51" y="104"/>
                </a:lnTo>
                <a:close/>
                <a:moveTo>
                  <a:pt x="75" y="57"/>
                </a:moveTo>
                <a:cubicBezTo>
                  <a:pt x="48" y="84"/>
                  <a:pt x="48" y="84"/>
                  <a:pt x="48" y="84"/>
                </a:cubicBezTo>
                <a:cubicBezTo>
                  <a:pt x="47" y="85"/>
                  <a:pt x="46" y="85"/>
                  <a:pt x="45" y="84"/>
                </a:cubicBezTo>
                <a:cubicBezTo>
                  <a:pt x="45" y="84"/>
                  <a:pt x="45" y="82"/>
                  <a:pt x="46" y="82"/>
                </a:cubicBezTo>
                <a:cubicBezTo>
                  <a:pt x="72" y="55"/>
                  <a:pt x="72" y="55"/>
                  <a:pt x="72" y="55"/>
                </a:cubicBezTo>
                <a:cubicBezTo>
                  <a:pt x="73" y="54"/>
                  <a:pt x="75" y="54"/>
                  <a:pt x="75" y="54"/>
                </a:cubicBezTo>
                <a:cubicBezTo>
                  <a:pt x="76" y="55"/>
                  <a:pt x="76" y="56"/>
                  <a:pt x="75" y="57"/>
                </a:cubicBezTo>
                <a:close/>
                <a:moveTo>
                  <a:pt x="115" y="53"/>
                </a:moveTo>
                <a:cubicBezTo>
                  <a:pt x="118" y="50"/>
                  <a:pt x="118" y="44"/>
                  <a:pt x="115" y="41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97" y="23"/>
                  <a:pt x="91" y="23"/>
                  <a:pt x="88" y="27"/>
                </a:cubicBezTo>
                <a:cubicBezTo>
                  <a:pt x="80" y="35"/>
                  <a:pt x="80" y="35"/>
                  <a:pt x="80" y="35"/>
                </a:cubicBezTo>
                <a:cubicBezTo>
                  <a:pt x="106" y="62"/>
                  <a:pt x="106" y="62"/>
                  <a:pt x="106" y="62"/>
                </a:cubicBezTo>
                <a:lnTo>
                  <a:pt x="115" y="5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0" name="Freeform 292"/>
          <p:cNvSpPr>
            <a:spLocks noEditPoints="1"/>
          </p:cNvSpPr>
          <p:nvPr/>
        </p:nvSpPr>
        <p:spPr bwMode="auto">
          <a:xfrm>
            <a:off x="4356558" y="3650177"/>
            <a:ext cx="192831" cy="151170"/>
          </a:xfrm>
          <a:custGeom>
            <a:avLst/>
            <a:gdLst>
              <a:gd name="T0" fmla="*/ 130 w 166"/>
              <a:gd name="T1" fmla="*/ 103 h 130"/>
              <a:gd name="T2" fmla="*/ 104 w 166"/>
              <a:gd name="T3" fmla="*/ 130 h 130"/>
              <a:gd name="T4" fmla="*/ 27 w 166"/>
              <a:gd name="T5" fmla="*/ 130 h 130"/>
              <a:gd name="T6" fmla="*/ 0 w 166"/>
              <a:gd name="T7" fmla="*/ 103 h 130"/>
              <a:gd name="T8" fmla="*/ 0 w 166"/>
              <a:gd name="T9" fmla="*/ 26 h 130"/>
              <a:gd name="T10" fmla="*/ 27 w 166"/>
              <a:gd name="T11" fmla="*/ 0 h 130"/>
              <a:gd name="T12" fmla="*/ 104 w 166"/>
              <a:gd name="T13" fmla="*/ 0 h 130"/>
              <a:gd name="T14" fmla="*/ 114 w 166"/>
              <a:gd name="T15" fmla="*/ 2 h 130"/>
              <a:gd name="T16" fmla="*/ 116 w 166"/>
              <a:gd name="T17" fmla="*/ 4 h 130"/>
              <a:gd name="T18" fmla="*/ 115 w 166"/>
              <a:gd name="T19" fmla="*/ 7 h 130"/>
              <a:gd name="T20" fmla="*/ 111 w 166"/>
              <a:gd name="T21" fmla="*/ 12 h 130"/>
              <a:gd name="T22" fmla="*/ 108 w 166"/>
              <a:gd name="T23" fmla="*/ 12 h 130"/>
              <a:gd name="T24" fmla="*/ 104 w 166"/>
              <a:gd name="T25" fmla="*/ 12 h 130"/>
              <a:gd name="T26" fmla="*/ 27 w 166"/>
              <a:gd name="T27" fmla="*/ 12 h 130"/>
              <a:gd name="T28" fmla="*/ 12 w 166"/>
              <a:gd name="T29" fmla="*/ 26 h 130"/>
              <a:gd name="T30" fmla="*/ 12 w 166"/>
              <a:gd name="T31" fmla="*/ 103 h 130"/>
              <a:gd name="T32" fmla="*/ 27 w 166"/>
              <a:gd name="T33" fmla="*/ 118 h 130"/>
              <a:gd name="T34" fmla="*/ 104 w 166"/>
              <a:gd name="T35" fmla="*/ 118 h 130"/>
              <a:gd name="T36" fmla="*/ 118 w 166"/>
              <a:gd name="T37" fmla="*/ 103 h 130"/>
              <a:gd name="T38" fmla="*/ 118 w 166"/>
              <a:gd name="T39" fmla="*/ 92 h 130"/>
              <a:gd name="T40" fmla="*/ 119 w 166"/>
              <a:gd name="T41" fmla="*/ 90 h 130"/>
              <a:gd name="T42" fmla="*/ 125 w 166"/>
              <a:gd name="T43" fmla="*/ 84 h 130"/>
              <a:gd name="T44" fmla="*/ 128 w 166"/>
              <a:gd name="T45" fmla="*/ 83 h 130"/>
              <a:gd name="T46" fmla="*/ 130 w 166"/>
              <a:gd name="T47" fmla="*/ 86 h 130"/>
              <a:gd name="T48" fmla="*/ 130 w 166"/>
              <a:gd name="T49" fmla="*/ 103 h 130"/>
              <a:gd name="T50" fmla="*/ 148 w 166"/>
              <a:gd name="T51" fmla="*/ 44 h 130"/>
              <a:gd name="T52" fmla="*/ 86 w 166"/>
              <a:gd name="T53" fmla="*/ 106 h 130"/>
              <a:gd name="T54" fmla="*/ 59 w 166"/>
              <a:gd name="T55" fmla="*/ 106 h 130"/>
              <a:gd name="T56" fmla="*/ 59 w 166"/>
              <a:gd name="T57" fmla="*/ 80 h 130"/>
              <a:gd name="T58" fmla="*/ 121 w 166"/>
              <a:gd name="T59" fmla="*/ 18 h 130"/>
              <a:gd name="T60" fmla="*/ 148 w 166"/>
              <a:gd name="T61" fmla="*/ 44 h 130"/>
              <a:gd name="T62" fmla="*/ 93 w 166"/>
              <a:gd name="T63" fmla="*/ 87 h 130"/>
              <a:gd name="T64" fmla="*/ 79 w 166"/>
              <a:gd name="T65" fmla="*/ 73 h 130"/>
              <a:gd name="T66" fmla="*/ 68 w 166"/>
              <a:gd name="T67" fmla="*/ 83 h 130"/>
              <a:gd name="T68" fmla="*/ 68 w 166"/>
              <a:gd name="T69" fmla="*/ 89 h 130"/>
              <a:gd name="T70" fmla="*/ 77 w 166"/>
              <a:gd name="T71" fmla="*/ 89 h 130"/>
              <a:gd name="T72" fmla="*/ 77 w 166"/>
              <a:gd name="T73" fmla="*/ 97 h 130"/>
              <a:gd name="T74" fmla="*/ 82 w 166"/>
              <a:gd name="T75" fmla="*/ 97 h 130"/>
              <a:gd name="T76" fmla="*/ 93 w 166"/>
              <a:gd name="T77" fmla="*/ 87 h 130"/>
              <a:gd name="T78" fmla="*/ 120 w 166"/>
              <a:gd name="T79" fmla="*/ 31 h 130"/>
              <a:gd name="T80" fmla="*/ 87 w 166"/>
              <a:gd name="T81" fmla="*/ 63 h 130"/>
              <a:gd name="T82" fmla="*/ 87 w 166"/>
              <a:gd name="T83" fmla="*/ 66 h 130"/>
              <a:gd name="T84" fmla="*/ 90 w 166"/>
              <a:gd name="T85" fmla="*/ 66 h 130"/>
              <a:gd name="T86" fmla="*/ 123 w 166"/>
              <a:gd name="T87" fmla="*/ 34 h 130"/>
              <a:gd name="T88" fmla="*/ 123 w 166"/>
              <a:gd name="T89" fmla="*/ 31 h 130"/>
              <a:gd name="T90" fmla="*/ 120 w 166"/>
              <a:gd name="T91" fmla="*/ 31 h 130"/>
              <a:gd name="T92" fmla="*/ 154 w 166"/>
              <a:gd name="T93" fmla="*/ 38 h 130"/>
              <a:gd name="T94" fmla="*/ 127 w 166"/>
              <a:gd name="T95" fmla="*/ 12 h 130"/>
              <a:gd name="T96" fmla="*/ 136 w 166"/>
              <a:gd name="T97" fmla="*/ 3 h 130"/>
              <a:gd name="T98" fmla="*/ 148 w 166"/>
              <a:gd name="T99" fmla="*/ 3 h 130"/>
              <a:gd name="T100" fmla="*/ 162 w 166"/>
              <a:gd name="T101" fmla="*/ 17 h 130"/>
              <a:gd name="T102" fmla="*/ 162 w 166"/>
              <a:gd name="T103" fmla="*/ 30 h 130"/>
              <a:gd name="T104" fmla="*/ 154 w 166"/>
              <a:gd name="T105" fmla="*/ 3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30">
                <a:moveTo>
                  <a:pt x="130" y="103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11" y="1"/>
                  <a:pt x="114" y="2"/>
                </a:cubicBezTo>
                <a:cubicBezTo>
                  <a:pt x="115" y="3"/>
                  <a:pt x="116" y="3"/>
                  <a:pt x="116" y="4"/>
                </a:cubicBezTo>
                <a:cubicBezTo>
                  <a:pt x="116" y="5"/>
                  <a:pt x="116" y="6"/>
                  <a:pt x="115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2"/>
                  <a:pt x="109" y="13"/>
                  <a:pt x="108" y="12"/>
                </a:cubicBezTo>
                <a:cubicBezTo>
                  <a:pt x="106" y="12"/>
                  <a:pt x="105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8"/>
                  <a:pt x="12" y="26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12"/>
                  <a:pt x="19" y="118"/>
                  <a:pt x="27" y="118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12" y="118"/>
                  <a:pt x="118" y="112"/>
                  <a:pt x="118" y="103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18" y="91"/>
                  <a:pt x="119" y="90"/>
                  <a:pt x="119" y="90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6" y="83"/>
                  <a:pt x="127" y="83"/>
                  <a:pt x="128" y="83"/>
                </a:cubicBezTo>
                <a:cubicBezTo>
                  <a:pt x="130" y="84"/>
                  <a:pt x="130" y="85"/>
                  <a:pt x="130" y="86"/>
                </a:cubicBezTo>
                <a:lnTo>
                  <a:pt x="130" y="103"/>
                </a:lnTo>
                <a:close/>
                <a:moveTo>
                  <a:pt x="148" y="44"/>
                </a:moveTo>
                <a:cubicBezTo>
                  <a:pt x="86" y="106"/>
                  <a:pt x="86" y="106"/>
                  <a:pt x="86" y="106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59" y="80"/>
                  <a:pt x="59" y="80"/>
                  <a:pt x="59" y="80"/>
                </a:cubicBezTo>
                <a:cubicBezTo>
                  <a:pt x="121" y="18"/>
                  <a:pt x="121" y="18"/>
                  <a:pt x="121" y="18"/>
                </a:cubicBezTo>
                <a:lnTo>
                  <a:pt x="148" y="44"/>
                </a:lnTo>
                <a:close/>
                <a:moveTo>
                  <a:pt x="93" y="87"/>
                </a:moveTo>
                <a:cubicBezTo>
                  <a:pt x="79" y="73"/>
                  <a:pt x="79" y="73"/>
                  <a:pt x="79" y="73"/>
                </a:cubicBezTo>
                <a:cubicBezTo>
                  <a:pt x="68" y="83"/>
                  <a:pt x="68" y="83"/>
                  <a:pt x="68" y="83"/>
                </a:cubicBezTo>
                <a:cubicBezTo>
                  <a:pt x="68" y="89"/>
                  <a:pt x="68" y="89"/>
                  <a:pt x="68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7" y="97"/>
                  <a:pt x="77" y="97"/>
                  <a:pt x="77" y="97"/>
                </a:cubicBezTo>
                <a:cubicBezTo>
                  <a:pt x="82" y="97"/>
                  <a:pt x="82" y="97"/>
                  <a:pt x="82" y="97"/>
                </a:cubicBezTo>
                <a:lnTo>
                  <a:pt x="93" y="87"/>
                </a:lnTo>
                <a:close/>
                <a:moveTo>
                  <a:pt x="120" y="31"/>
                </a:moveTo>
                <a:cubicBezTo>
                  <a:pt x="87" y="63"/>
                  <a:pt x="87" y="63"/>
                  <a:pt x="87" y="63"/>
                </a:cubicBezTo>
                <a:cubicBezTo>
                  <a:pt x="87" y="64"/>
                  <a:pt x="87" y="66"/>
                  <a:pt x="87" y="66"/>
                </a:cubicBezTo>
                <a:cubicBezTo>
                  <a:pt x="88" y="67"/>
                  <a:pt x="90" y="67"/>
                  <a:pt x="90" y="66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4" y="33"/>
                  <a:pt x="124" y="32"/>
                  <a:pt x="123" y="31"/>
                </a:cubicBezTo>
                <a:cubicBezTo>
                  <a:pt x="122" y="30"/>
                  <a:pt x="121" y="30"/>
                  <a:pt x="120" y="31"/>
                </a:cubicBezTo>
                <a:close/>
                <a:moveTo>
                  <a:pt x="154" y="38"/>
                </a:moveTo>
                <a:cubicBezTo>
                  <a:pt x="127" y="12"/>
                  <a:pt x="127" y="12"/>
                  <a:pt x="127" y="12"/>
                </a:cubicBezTo>
                <a:cubicBezTo>
                  <a:pt x="136" y="3"/>
                  <a:pt x="136" y="3"/>
                  <a:pt x="136" y="3"/>
                </a:cubicBezTo>
                <a:cubicBezTo>
                  <a:pt x="139" y="0"/>
                  <a:pt x="145" y="0"/>
                  <a:pt x="148" y="3"/>
                </a:cubicBezTo>
                <a:cubicBezTo>
                  <a:pt x="162" y="17"/>
                  <a:pt x="162" y="17"/>
                  <a:pt x="162" y="17"/>
                </a:cubicBezTo>
                <a:cubicBezTo>
                  <a:pt x="166" y="21"/>
                  <a:pt x="166" y="26"/>
                  <a:pt x="162" y="30"/>
                </a:cubicBezTo>
                <a:lnTo>
                  <a:pt x="154" y="3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1" name="Freeform 293"/>
          <p:cNvSpPr/>
          <p:nvPr/>
        </p:nvSpPr>
        <p:spPr bwMode="auto">
          <a:xfrm>
            <a:off x="4591049" y="3650177"/>
            <a:ext cx="151170" cy="151170"/>
          </a:xfrm>
          <a:custGeom>
            <a:avLst/>
            <a:gdLst>
              <a:gd name="T0" fmla="*/ 128 w 131"/>
              <a:gd name="T1" fmla="*/ 115 h 130"/>
              <a:gd name="T2" fmla="*/ 116 w 131"/>
              <a:gd name="T3" fmla="*/ 125 h 130"/>
              <a:gd name="T4" fmla="*/ 99 w 131"/>
              <a:gd name="T5" fmla="*/ 130 h 130"/>
              <a:gd name="T6" fmla="*/ 75 w 131"/>
              <a:gd name="T7" fmla="*/ 124 h 130"/>
              <a:gd name="T8" fmla="*/ 59 w 131"/>
              <a:gd name="T9" fmla="*/ 116 h 130"/>
              <a:gd name="T10" fmla="*/ 15 w 131"/>
              <a:gd name="T11" fmla="*/ 72 h 130"/>
              <a:gd name="T12" fmla="*/ 7 w 131"/>
              <a:gd name="T13" fmla="*/ 55 h 130"/>
              <a:gd name="T14" fmla="*/ 0 w 131"/>
              <a:gd name="T15" fmla="*/ 31 h 130"/>
              <a:gd name="T16" fmla="*/ 5 w 131"/>
              <a:gd name="T17" fmla="*/ 14 h 130"/>
              <a:gd name="T18" fmla="*/ 15 w 131"/>
              <a:gd name="T19" fmla="*/ 3 h 130"/>
              <a:gd name="T20" fmla="*/ 28 w 131"/>
              <a:gd name="T21" fmla="*/ 0 h 130"/>
              <a:gd name="T22" fmla="*/ 30 w 131"/>
              <a:gd name="T23" fmla="*/ 0 h 130"/>
              <a:gd name="T24" fmla="*/ 35 w 131"/>
              <a:gd name="T25" fmla="*/ 7 h 130"/>
              <a:gd name="T26" fmla="*/ 44 w 131"/>
              <a:gd name="T27" fmla="*/ 23 h 130"/>
              <a:gd name="T28" fmla="*/ 48 w 131"/>
              <a:gd name="T29" fmla="*/ 31 h 130"/>
              <a:gd name="T30" fmla="*/ 31 w 131"/>
              <a:gd name="T31" fmla="*/ 50 h 130"/>
              <a:gd name="T32" fmla="*/ 35 w 131"/>
              <a:gd name="T33" fmla="*/ 58 h 130"/>
              <a:gd name="T34" fmla="*/ 72 w 131"/>
              <a:gd name="T35" fmla="*/ 96 h 130"/>
              <a:gd name="T36" fmla="*/ 80 w 131"/>
              <a:gd name="T37" fmla="*/ 99 h 130"/>
              <a:gd name="T38" fmla="*/ 99 w 131"/>
              <a:gd name="T39" fmla="*/ 83 h 130"/>
              <a:gd name="T40" fmla="*/ 107 w 131"/>
              <a:gd name="T41" fmla="*/ 87 h 130"/>
              <a:gd name="T42" fmla="*/ 123 w 131"/>
              <a:gd name="T43" fmla="*/ 96 h 130"/>
              <a:gd name="T44" fmla="*/ 130 w 131"/>
              <a:gd name="T45" fmla="*/ 101 h 130"/>
              <a:gd name="T46" fmla="*/ 131 w 131"/>
              <a:gd name="T47" fmla="*/ 103 h 130"/>
              <a:gd name="T48" fmla="*/ 128 w 131"/>
              <a:gd name="T49" fmla="*/ 11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1" h="130">
                <a:moveTo>
                  <a:pt x="128" y="115"/>
                </a:moveTo>
                <a:cubicBezTo>
                  <a:pt x="126" y="120"/>
                  <a:pt x="121" y="123"/>
                  <a:pt x="116" y="125"/>
                </a:cubicBezTo>
                <a:cubicBezTo>
                  <a:pt x="111" y="128"/>
                  <a:pt x="105" y="130"/>
                  <a:pt x="99" y="130"/>
                </a:cubicBezTo>
                <a:cubicBezTo>
                  <a:pt x="91" y="130"/>
                  <a:pt x="83" y="126"/>
                  <a:pt x="75" y="124"/>
                </a:cubicBezTo>
                <a:cubicBezTo>
                  <a:pt x="69" y="122"/>
                  <a:pt x="64" y="119"/>
                  <a:pt x="59" y="116"/>
                </a:cubicBezTo>
                <a:cubicBezTo>
                  <a:pt x="43" y="106"/>
                  <a:pt x="24" y="87"/>
                  <a:pt x="15" y="72"/>
                </a:cubicBezTo>
                <a:cubicBezTo>
                  <a:pt x="11" y="67"/>
                  <a:pt x="9" y="61"/>
                  <a:pt x="7" y="55"/>
                </a:cubicBezTo>
                <a:cubicBezTo>
                  <a:pt x="4" y="48"/>
                  <a:pt x="0" y="40"/>
                  <a:pt x="0" y="31"/>
                </a:cubicBezTo>
                <a:cubicBezTo>
                  <a:pt x="0" y="25"/>
                  <a:pt x="2" y="19"/>
                  <a:pt x="5" y="14"/>
                </a:cubicBezTo>
                <a:cubicBezTo>
                  <a:pt x="8" y="10"/>
                  <a:pt x="10" y="5"/>
                  <a:pt x="15" y="3"/>
                </a:cubicBezTo>
                <a:cubicBezTo>
                  <a:pt x="18" y="1"/>
                  <a:pt x="25" y="0"/>
                  <a:pt x="28" y="0"/>
                </a:cubicBezTo>
                <a:cubicBezTo>
                  <a:pt x="28" y="0"/>
                  <a:pt x="29" y="0"/>
                  <a:pt x="30" y="0"/>
                </a:cubicBezTo>
                <a:cubicBezTo>
                  <a:pt x="32" y="1"/>
                  <a:pt x="34" y="5"/>
                  <a:pt x="35" y="7"/>
                </a:cubicBezTo>
                <a:cubicBezTo>
                  <a:pt x="38" y="12"/>
                  <a:pt x="40" y="18"/>
                  <a:pt x="44" y="23"/>
                </a:cubicBezTo>
                <a:cubicBezTo>
                  <a:pt x="45" y="25"/>
                  <a:pt x="48" y="28"/>
                  <a:pt x="48" y="31"/>
                </a:cubicBezTo>
                <a:cubicBezTo>
                  <a:pt x="48" y="37"/>
                  <a:pt x="31" y="45"/>
                  <a:pt x="31" y="50"/>
                </a:cubicBezTo>
                <a:cubicBezTo>
                  <a:pt x="31" y="53"/>
                  <a:pt x="33" y="56"/>
                  <a:pt x="35" y="58"/>
                </a:cubicBezTo>
                <a:cubicBezTo>
                  <a:pt x="44" y="75"/>
                  <a:pt x="56" y="86"/>
                  <a:pt x="72" y="96"/>
                </a:cubicBezTo>
                <a:cubicBezTo>
                  <a:pt x="75" y="97"/>
                  <a:pt x="78" y="99"/>
                  <a:pt x="80" y="99"/>
                </a:cubicBezTo>
                <a:cubicBezTo>
                  <a:pt x="85" y="99"/>
                  <a:pt x="94" y="83"/>
                  <a:pt x="99" y="83"/>
                </a:cubicBezTo>
                <a:cubicBezTo>
                  <a:pt x="102" y="83"/>
                  <a:pt x="105" y="85"/>
                  <a:pt x="107" y="87"/>
                </a:cubicBezTo>
                <a:cubicBezTo>
                  <a:pt x="113" y="90"/>
                  <a:pt x="118" y="93"/>
                  <a:pt x="123" y="96"/>
                </a:cubicBezTo>
                <a:cubicBezTo>
                  <a:pt x="125" y="97"/>
                  <a:pt x="130" y="99"/>
                  <a:pt x="130" y="101"/>
                </a:cubicBezTo>
                <a:cubicBezTo>
                  <a:pt x="131" y="101"/>
                  <a:pt x="131" y="102"/>
                  <a:pt x="131" y="103"/>
                </a:cubicBezTo>
                <a:cubicBezTo>
                  <a:pt x="131" y="106"/>
                  <a:pt x="129" y="112"/>
                  <a:pt x="128" y="11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2" name="Freeform 294"/>
          <p:cNvSpPr>
            <a:spLocks noEditPoints="1"/>
          </p:cNvSpPr>
          <p:nvPr/>
        </p:nvSpPr>
        <p:spPr bwMode="auto">
          <a:xfrm>
            <a:off x="4783881" y="3650177"/>
            <a:ext cx="165454" cy="165454"/>
          </a:xfrm>
          <a:custGeom>
            <a:avLst/>
            <a:gdLst>
              <a:gd name="T0" fmla="*/ 142 w 142"/>
              <a:gd name="T1" fmla="*/ 115 h 142"/>
              <a:gd name="T2" fmla="*/ 115 w 142"/>
              <a:gd name="T3" fmla="*/ 142 h 142"/>
              <a:gd name="T4" fmla="*/ 27 w 142"/>
              <a:gd name="T5" fmla="*/ 142 h 142"/>
              <a:gd name="T6" fmla="*/ 0 w 142"/>
              <a:gd name="T7" fmla="*/ 115 h 142"/>
              <a:gd name="T8" fmla="*/ 0 w 142"/>
              <a:gd name="T9" fmla="*/ 26 h 142"/>
              <a:gd name="T10" fmla="*/ 27 w 142"/>
              <a:gd name="T11" fmla="*/ 0 h 142"/>
              <a:gd name="T12" fmla="*/ 115 w 142"/>
              <a:gd name="T13" fmla="*/ 0 h 142"/>
              <a:gd name="T14" fmla="*/ 142 w 142"/>
              <a:gd name="T15" fmla="*/ 26 h 142"/>
              <a:gd name="T16" fmla="*/ 142 w 142"/>
              <a:gd name="T17" fmla="*/ 115 h 142"/>
              <a:gd name="T18" fmla="*/ 118 w 142"/>
              <a:gd name="T19" fmla="*/ 97 h 142"/>
              <a:gd name="T20" fmla="*/ 102 w 142"/>
              <a:gd name="T21" fmla="*/ 87 h 142"/>
              <a:gd name="T22" fmla="*/ 96 w 142"/>
              <a:gd name="T23" fmla="*/ 84 h 142"/>
              <a:gd name="T24" fmla="*/ 82 w 142"/>
              <a:gd name="T25" fmla="*/ 96 h 142"/>
              <a:gd name="T26" fmla="*/ 76 w 142"/>
              <a:gd name="T27" fmla="*/ 93 h 142"/>
              <a:gd name="T28" fmla="*/ 49 w 142"/>
              <a:gd name="T29" fmla="*/ 66 h 142"/>
              <a:gd name="T30" fmla="*/ 46 w 142"/>
              <a:gd name="T31" fmla="*/ 60 h 142"/>
              <a:gd name="T32" fmla="*/ 58 w 142"/>
              <a:gd name="T33" fmla="*/ 46 h 142"/>
              <a:gd name="T34" fmla="*/ 55 w 142"/>
              <a:gd name="T35" fmla="*/ 40 h 142"/>
              <a:gd name="T36" fmla="*/ 45 w 142"/>
              <a:gd name="T37" fmla="*/ 24 h 142"/>
              <a:gd name="T38" fmla="*/ 44 w 142"/>
              <a:gd name="T39" fmla="*/ 24 h 142"/>
              <a:gd name="T40" fmla="*/ 34 w 142"/>
              <a:gd name="T41" fmla="*/ 26 h 142"/>
              <a:gd name="T42" fmla="*/ 24 w 142"/>
              <a:gd name="T43" fmla="*/ 46 h 142"/>
              <a:gd name="T44" fmla="*/ 28 w 142"/>
              <a:gd name="T45" fmla="*/ 64 h 142"/>
              <a:gd name="T46" fmla="*/ 78 w 142"/>
              <a:gd name="T47" fmla="*/ 114 h 142"/>
              <a:gd name="T48" fmla="*/ 96 w 142"/>
              <a:gd name="T49" fmla="*/ 118 h 142"/>
              <a:gd name="T50" fmla="*/ 116 w 142"/>
              <a:gd name="T51" fmla="*/ 108 h 142"/>
              <a:gd name="T52" fmla="*/ 118 w 142"/>
              <a:gd name="T53" fmla="*/ 98 h 142"/>
              <a:gd name="T54" fmla="*/ 118 w 142"/>
              <a:gd name="T55" fmla="*/ 9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2" h="142">
                <a:moveTo>
                  <a:pt x="142" y="115"/>
                </a:moveTo>
                <a:cubicBezTo>
                  <a:pt x="142" y="130"/>
                  <a:pt x="130" y="142"/>
                  <a:pt x="115" y="142"/>
                </a:cubicBezTo>
                <a:cubicBezTo>
                  <a:pt x="27" y="142"/>
                  <a:pt x="27" y="142"/>
                  <a:pt x="27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lnTo>
                  <a:pt x="142" y="115"/>
                </a:lnTo>
                <a:close/>
                <a:moveTo>
                  <a:pt x="118" y="97"/>
                </a:moveTo>
                <a:cubicBezTo>
                  <a:pt x="118" y="95"/>
                  <a:pt x="104" y="88"/>
                  <a:pt x="102" y="87"/>
                </a:cubicBezTo>
                <a:cubicBezTo>
                  <a:pt x="100" y="86"/>
                  <a:pt x="98" y="84"/>
                  <a:pt x="96" y="84"/>
                </a:cubicBezTo>
                <a:cubicBezTo>
                  <a:pt x="91" y="84"/>
                  <a:pt x="85" y="96"/>
                  <a:pt x="82" y="96"/>
                </a:cubicBezTo>
                <a:cubicBezTo>
                  <a:pt x="80" y="96"/>
                  <a:pt x="78" y="94"/>
                  <a:pt x="76" y="93"/>
                </a:cubicBezTo>
                <a:cubicBezTo>
                  <a:pt x="64" y="86"/>
                  <a:pt x="55" y="78"/>
                  <a:pt x="49" y="66"/>
                </a:cubicBezTo>
                <a:cubicBezTo>
                  <a:pt x="48" y="64"/>
                  <a:pt x="46" y="62"/>
                  <a:pt x="46" y="60"/>
                </a:cubicBezTo>
                <a:cubicBezTo>
                  <a:pt x="46" y="56"/>
                  <a:pt x="58" y="50"/>
                  <a:pt x="58" y="46"/>
                </a:cubicBezTo>
                <a:cubicBezTo>
                  <a:pt x="58" y="44"/>
                  <a:pt x="56" y="42"/>
                  <a:pt x="55" y="40"/>
                </a:cubicBezTo>
                <a:cubicBezTo>
                  <a:pt x="54" y="38"/>
                  <a:pt x="47" y="24"/>
                  <a:pt x="45" y="24"/>
                </a:cubicBezTo>
                <a:cubicBezTo>
                  <a:pt x="45" y="24"/>
                  <a:pt x="44" y="24"/>
                  <a:pt x="44" y="24"/>
                </a:cubicBezTo>
                <a:cubicBezTo>
                  <a:pt x="41" y="24"/>
                  <a:pt x="36" y="25"/>
                  <a:pt x="34" y="26"/>
                </a:cubicBezTo>
                <a:cubicBezTo>
                  <a:pt x="28" y="28"/>
                  <a:pt x="24" y="40"/>
                  <a:pt x="24" y="46"/>
                </a:cubicBezTo>
                <a:cubicBezTo>
                  <a:pt x="24" y="53"/>
                  <a:pt x="26" y="58"/>
                  <a:pt x="28" y="64"/>
                </a:cubicBezTo>
                <a:cubicBezTo>
                  <a:pt x="36" y="84"/>
                  <a:pt x="58" y="106"/>
                  <a:pt x="78" y="114"/>
                </a:cubicBezTo>
                <a:cubicBezTo>
                  <a:pt x="84" y="116"/>
                  <a:pt x="89" y="118"/>
                  <a:pt x="96" y="118"/>
                </a:cubicBezTo>
                <a:cubicBezTo>
                  <a:pt x="102" y="118"/>
                  <a:pt x="114" y="114"/>
                  <a:pt x="116" y="108"/>
                </a:cubicBezTo>
                <a:cubicBezTo>
                  <a:pt x="117" y="105"/>
                  <a:pt x="118" y="101"/>
                  <a:pt x="118" y="98"/>
                </a:cubicBezTo>
                <a:cubicBezTo>
                  <a:pt x="118" y="98"/>
                  <a:pt x="118" y="97"/>
                  <a:pt x="118" y="9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3" name="Freeform 295"/>
          <p:cNvSpPr/>
          <p:nvPr/>
        </p:nvSpPr>
        <p:spPr bwMode="auto">
          <a:xfrm>
            <a:off x="4998136" y="3650177"/>
            <a:ext cx="191641" cy="165454"/>
          </a:xfrm>
          <a:custGeom>
            <a:avLst/>
            <a:gdLst>
              <a:gd name="T0" fmla="*/ 78 w 165"/>
              <a:gd name="T1" fmla="*/ 140 h 142"/>
              <a:gd name="T2" fmla="*/ 21 w 165"/>
              <a:gd name="T3" fmla="*/ 85 h 142"/>
              <a:gd name="T4" fmla="*/ 0 w 165"/>
              <a:gd name="T5" fmla="*/ 43 h 142"/>
              <a:gd name="T6" fmla="*/ 44 w 165"/>
              <a:gd name="T7" fmla="*/ 0 h 142"/>
              <a:gd name="T8" fmla="*/ 82 w 165"/>
              <a:gd name="T9" fmla="*/ 20 h 142"/>
              <a:gd name="T10" fmla="*/ 121 w 165"/>
              <a:gd name="T11" fmla="*/ 0 h 142"/>
              <a:gd name="T12" fmla="*/ 165 w 165"/>
              <a:gd name="T13" fmla="*/ 43 h 142"/>
              <a:gd name="T14" fmla="*/ 144 w 165"/>
              <a:gd name="T15" fmla="*/ 85 h 142"/>
              <a:gd name="T16" fmla="*/ 86 w 165"/>
              <a:gd name="T17" fmla="*/ 140 h 142"/>
              <a:gd name="T18" fmla="*/ 82 w 165"/>
              <a:gd name="T19" fmla="*/ 142 h 142"/>
              <a:gd name="T20" fmla="*/ 78 w 165"/>
              <a:gd name="T21" fmla="*/ 14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" h="142">
                <a:moveTo>
                  <a:pt x="78" y="140"/>
                </a:moveTo>
                <a:cubicBezTo>
                  <a:pt x="21" y="85"/>
                  <a:pt x="21" y="85"/>
                  <a:pt x="21" y="85"/>
                </a:cubicBezTo>
                <a:cubicBezTo>
                  <a:pt x="20" y="84"/>
                  <a:pt x="0" y="65"/>
                  <a:pt x="0" y="43"/>
                </a:cubicBezTo>
                <a:cubicBezTo>
                  <a:pt x="0" y="16"/>
                  <a:pt x="16" y="0"/>
                  <a:pt x="44" y="0"/>
                </a:cubicBezTo>
                <a:cubicBezTo>
                  <a:pt x="60" y="0"/>
                  <a:pt x="75" y="13"/>
                  <a:pt x="82" y="20"/>
                </a:cubicBezTo>
                <a:cubicBezTo>
                  <a:pt x="90" y="13"/>
                  <a:pt x="105" y="0"/>
                  <a:pt x="121" y="0"/>
                </a:cubicBezTo>
                <a:cubicBezTo>
                  <a:pt x="149" y="0"/>
                  <a:pt x="165" y="16"/>
                  <a:pt x="165" y="43"/>
                </a:cubicBezTo>
                <a:cubicBezTo>
                  <a:pt x="165" y="65"/>
                  <a:pt x="145" y="84"/>
                  <a:pt x="144" y="85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85" y="141"/>
                  <a:pt x="84" y="142"/>
                  <a:pt x="82" y="142"/>
                </a:cubicBezTo>
                <a:cubicBezTo>
                  <a:pt x="81" y="142"/>
                  <a:pt x="79" y="141"/>
                  <a:pt x="78" y="14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4" name="Freeform 296"/>
          <p:cNvSpPr>
            <a:spLocks noEditPoints="1"/>
          </p:cNvSpPr>
          <p:nvPr/>
        </p:nvSpPr>
        <p:spPr bwMode="auto">
          <a:xfrm>
            <a:off x="5232629" y="3650177"/>
            <a:ext cx="191641" cy="165454"/>
          </a:xfrm>
          <a:custGeom>
            <a:avLst/>
            <a:gdLst>
              <a:gd name="T0" fmla="*/ 144 w 165"/>
              <a:gd name="T1" fmla="*/ 85 h 142"/>
              <a:gd name="T2" fmla="*/ 87 w 165"/>
              <a:gd name="T3" fmla="*/ 140 h 142"/>
              <a:gd name="T4" fmla="*/ 83 w 165"/>
              <a:gd name="T5" fmla="*/ 142 h 142"/>
              <a:gd name="T6" fmla="*/ 79 w 165"/>
              <a:gd name="T7" fmla="*/ 140 h 142"/>
              <a:gd name="T8" fmla="*/ 21 w 165"/>
              <a:gd name="T9" fmla="*/ 85 h 142"/>
              <a:gd name="T10" fmla="*/ 0 w 165"/>
              <a:gd name="T11" fmla="*/ 43 h 142"/>
              <a:gd name="T12" fmla="*/ 44 w 165"/>
              <a:gd name="T13" fmla="*/ 0 h 142"/>
              <a:gd name="T14" fmla="*/ 83 w 165"/>
              <a:gd name="T15" fmla="*/ 20 h 142"/>
              <a:gd name="T16" fmla="*/ 121 w 165"/>
              <a:gd name="T17" fmla="*/ 0 h 142"/>
              <a:gd name="T18" fmla="*/ 165 w 165"/>
              <a:gd name="T19" fmla="*/ 43 h 142"/>
              <a:gd name="T20" fmla="*/ 144 w 165"/>
              <a:gd name="T21" fmla="*/ 85 h 142"/>
              <a:gd name="T22" fmla="*/ 121 w 165"/>
              <a:gd name="T23" fmla="*/ 12 h 142"/>
              <a:gd name="T24" fmla="*/ 87 w 165"/>
              <a:gd name="T25" fmla="*/ 32 h 142"/>
              <a:gd name="T26" fmla="*/ 78 w 165"/>
              <a:gd name="T27" fmla="*/ 32 h 142"/>
              <a:gd name="T28" fmla="*/ 44 w 165"/>
              <a:gd name="T29" fmla="*/ 12 h 142"/>
              <a:gd name="T30" fmla="*/ 12 w 165"/>
              <a:gd name="T31" fmla="*/ 43 h 142"/>
              <a:gd name="T32" fmla="*/ 29 w 165"/>
              <a:gd name="T33" fmla="*/ 76 h 142"/>
              <a:gd name="T34" fmla="*/ 83 w 165"/>
              <a:gd name="T35" fmla="*/ 128 h 142"/>
              <a:gd name="T36" fmla="*/ 136 w 165"/>
              <a:gd name="T37" fmla="*/ 76 h 142"/>
              <a:gd name="T38" fmla="*/ 154 w 165"/>
              <a:gd name="T39" fmla="*/ 43 h 142"/>
              <a:gd name="T40" fmla="*/ 121 w 165"/>
              <a:gd name="T41" fmla="*/ 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5" h="142">
                <a:moveTo>
                  <a:pt x="144" y="85"/>
                </a:moveTo>
                <a:cubicBezTo>
                  <a:pt x="87" y="140"/>
                  <a:pt x="87" y="140"/>
                  <a:pt x="87" y="140"/>
                </a:cubicBezTo>
                <a:cubicBezTo>
                  <a:pt x="86" y="141"/>
                  <a:pt x="84" y="142"/>
                  <a:pt x="83" y="142"/>
                </a:cubicBezTo>
                <a:cubicBezTo>
                  <a:pt x="81" y="142"/>
                  <a:pt x="80" y="141"/>
                  <a:pt x="79" y="140"/>
                </a:cubicBezTo>
                <a:cubicBezTo>
                  <a:pt x="21" y="85"/>
                  <a:pt x="21" y="85"/>
                  <a:pt x="21" y="85"/>
                </a:cubicBezTo>
                <a:cubicBezTo>
                  <a:pt x="20" y="84"/>
                  <a:pt x="0" y="65"/>
                  <a:pt x="0" y="43"/>
                </a:cubicBezTo>
                <a:cubicBezTo>
                  <a:pt x="0" y="16"/>
                  <a:pt x="16" y="0"/>
                  <a:pt x="44" y="0"/>
                </a:cubicBezTo>
                <a:cubicBezTo>
                  <a:pt x="60" y="0"/>
                  <a:pt x="75" y="13"/>
                  <a:pt x="83" y="20"/>
                </a:cubicBezTo>
                <a:cubicBezTo>
                  <a:pt x="90" y="13"/>
                  <a:pt x="105" y="0"/>
                  <a:pt x="121" y="0"/>
                </a:cubicBezTo>
                <a:cubicBezTo>
                  <a:pt x="149" y="0"/>
                  <a:pt x="165" y="16"/>
                  <a:pt x="165" y="43"/>
                </a:cubicBezTo>
                <a:cubicBezTo>
                  <a:pt x="165" y="65"/>
                  <a:pt x="145" y="84"/>
                  <a:pt x="144" y="85"/>
                </a:cubicBezTo>
                <a:close/>
                <a:moveTo>
                  <a:pt x="121" y="12"/>
                </a:moveTo>
                <a:cubicBezTo>
                  <a:pt x="107" y="12"/>
                  <a:pt x="92" y="27"/>
                  <a:pt x="87" y="32"/>
                </a:cubicBezTo>
                <a:cubicBezTo>
                  <a:pt x="85" y="35"/>
                  <a:pt x="80" y="35"/>
                  <a:pt x="78" y="32"/>
                </a:cubicBezTo>
                <a:cubicBezTo>
                  <a:pt x="73" y="27"/>
                  <a:pt x="58" y="12"/>
                  <a:pt x="44" y="12"/>
                </a:cubicBezTo>
                <a:cubicBezTo>
                  <a:pt x="29" y="12"/>
                  <a:pt x="12" y="17"/>
                  <a:pt x="12" y="43"/>
                </a:cubicBezTo>
                <a:cubicBezTo>
                  <a:pt x="12" y="60"/>
                  <a:pt x="29" y="76"/>
                  <a:pt x="29" y="76"/>
                </a:cubicBezTo>
                <a:cubicBezTo>
                  <a:pt x="83" y="128"/>
                  <a:pt x="83" y="128"/>
                  <a:pt x="83" y="128"/>
                </a:cubicBezTo>
                <a:cubicBezTo>
                  <a:pt x="136" y="76"/>
                  <a:pt x="136" y="76"/>
                  <a:pt x="136" y="76"/>
                </a:cubicBezTo>
                <a:cubicBezTo>
                  <a:pt x="136" y="76"/>
                  <a:pt x="154" y="60"/>
                  <a:pt x="154" y="43"/>
                </a:cubicBezTo>
                <a:cubicBezTo>
                  <a:pt x="154" y="17"/>
                  <a:pt x="136" y="12"/>
                  <a:pt x="121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5" name="Freeform 297"/>
          <p:cNvSpPr>
            <a:spLocks noEditPoints="1"/>
          </p:cNvSpPr>
          <p:nvPr/>
        </p:nvSpPr>
        <p:spPr bwMode="auto">
          <a:xfrm>
            <a:off x="490413" y="4104876"/>
            <a:ext cx="171405" cy="167835"/>
          </a:xfrm>
          <a:custGeom>
            <a:avLst/>
            <a:gdLst>
              <a:gd name="T0" fmla="*/ 142 w 148"/>
              <a:gd name="T1" fmla="*/ 88 h 145"/>
              <a:gd name="T2" fmla="*/ 121 w 148"/>
              <a:gd name="T3" fmla="*/ 88 h 145"/>
              <a:gd name="T4" fmla="*/ 115 w 148"/>
              <a:gd name="T5" fmla="*/ 115 h 145"/>
              <a:gd name="T6" fmla="*/ 134 w 148"/>
              <a:gd name="T7" fmla="*/ 135 h 145"/>
              <a:gd name="T8" fmla="*/ 134 w 148"/>
              <a:gd name="T9" fmla="*/ 143 h 145"/>
              <a:gd name="T10" fmla="*/ 130 w 148"/>
              <a:gd name="T11" fmla="*/ 145 h 145"/>
              <a:gd name="T12" fmla="*/ 126 w 148"/>
              <a:gd name="T13" fmla="*/ 143 h 145"/>
              <a:gd name="T14" fmla="*/ 108 w 148"/>
              <a:gd name="T15" fmla="*/ 125 h 145"/>
              <a:gd name="T16" fmla="*/ 80 w 148"/>
              <a:gd name="T17" fmla="*/ 136 h 145"/>
              <a:gd name="T18" fmla="*/ 80 w 148"/>
              <a:gd name="T19" fmla="*/ 53 h 145"/>
              <a:gd name="T20" fmla="*/ 68 w 148"/>
              <a:gd name="T21" fmla="*/ 53 h 145"/>
              <a:gd name="T22" fmla="*/ 68 w 148"/>
              <a:gd name="T23" fmla="*/ 136 h 145"/>
              <a:gd name="T24" fmla="*/ 39 w 148"/>
              <a:gd name="T25" fmla="*/ 124 h 145"/>
              <a:gd name="T26" fmla="*/ 22 w 148"/>
              <a:gd name="T27" fmla="*/ 143 h 145"/>
              <a:gd name="T28" fmla="*/ 18 w 148"/>
              <a:gd name="T29" fmla="*/ 145 h 145"/>
              <a:gd name="T30" fmla="*/ 14 w 148"/>
              <a:gd name="T31" fmla="*/ 143 h 145"/>
              <a:gd name="T32" fmla="*/ 13 w 148"/>
              <a:gd name="T33" fmla="*/ 135 h 145"/>
              <a:gd name="T34" fmla="*/ 32 w 148"/>
              <a:gd name="T35" fmla="*/ 114 h 145"/>
              <a:gd name="T36" fmla="*/ 27 w 148"/>
              <a:gd name="T37" fmla="*/ 88 h 145"/>
              <a:gd name="T38" fmla="*/ 6 w 148"/>
              <a:gd name="T39" fmla="*/ 88 h 145"/>
              <a:gd name="T40" fmla="*/ 0 w 148"/>
              <a:gd name="T41" fmla="*/ 82 h 145"/>
              <a:gd name="T42" fmla="*/ 6 w 148"/>
              <a:gd name="T43" fmla="*/ 77 h 145"/>
              <a:gd name="T44" fmla="*/ 27 w 148"/>
              <a:gd name="T45" fmla="*/ 77 h 145"/>
              <a:gd name="T46" fmla="*/ 27 w 148"/>
              <a:gd name="T47" fmla="*/ 49 h 145"/>
              <a:gd name="T48" fmla="*/ 11 w 148"/>
              <a:gd name="T49" fmla="*/ 33 h 145"/>
              <a:gd name="T50" fmla="*/ 11 w 148"/>
              <a:gd name="T51" fmla="*/ 25 h 145"/>
              <a:gd name="T52" fmla="*/ 19 w 148"/>
              <a:gd name="T53" fmla="*/ 25 h 145"/>
              <a:gd name="T54" fmla="*/ 35 w 148"/>
              <a:gd name="T55" fmla="*/ 41 h 145"/>
              <a:gd name="T56" fmla="*/ 113 w 148"/>
              <a:gd name="T57" fmla="*/ 41 h 145"/>
              <a:gd name="T58" fmla="*/ 129 w 148"/>
              <a:gd name="T59" fmla="*/ 25 h 145"/>
              <a:gd name="T60" fmla="*/ 137 w 148"/>
              <a:gd name="T61" fmla="*/ 25 h 145"/>
              <a:gd name="T62" fmla="*/ 137 w 148"/>
              <a:gd name="T63" fmla="*/ 33 h 145"/>
              <a:gd name="T64" fmla="*/ 121 w 148"/>
              <a:gd name="T65" fmla="*/ 49 h 145"/>
              <a:gd name="T66" fmla="*/ 121 w 148"/>
              <a:gd name="T67" fmla="*/ 77 h 145"/>
              <a:gd name="T68" fmla="*/ 142 w 148"/>
              <a:gd name="T69" fmla="*/ 77 h 145"/>
              <a:gd name="T70" fmla="*/ 148 w 148"/>
              <a:gd name="T71" fmla="*/ 82 h 145"/>
              <a:gd name="T72" fmla="*/ 142 w 148"/>
              <a:gd name="T73" fmla="*/ 88 h 145"/>
              <a:gd name="T74" fmla="*/ 44 w 148"/>
              <a:gd name="T75" fmla="*/ 29 h 145"/>
              <a:gd name="T76" fmla="*/ 74 w 148"/>
              <a:gd name="T77" fmla="*/ 0 h 145"/>
              <a:gd name="T78" fmla="*/ 104 w 148"/>
              <a:gd name="T79" fmla="*/ 29 h 145"/>
              <a:gd name="T80" fmla="*/ 44 w 148"/>
              <a:gd name="T81" fmla="*/ 2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8" h="145">
                <a:moveTo>
                  <a:pt x="142" y="88"/>
                </a:moveTo>
                <a:cubicBezTo>
                  <a:pt x="121" y="88"/>
                  <a:pt x="121" y="88"/>
                  <a:pt x="121" y="88"/>
                </a:cubicBezTo>
                <a:cubicBezTo>
                  <a:pt x="121" y="100"/>
                  <a:pt x="119" y="109"/>
                  <a:pt x="115" y="115"/>
                </a:cubicBezTo>
                <a:cubicBezTo>
                  <a:pt x="134" y="135"/>
                  <a:pt x="134" y="135"/>
                  <a:pt x="134" y="135"/>
                </a:cubicBezTo>
                <a:cubicBezTo>
                  <a:pt x="137" y="137"/>
                  <a:pt x="137" y="141"/>
                  <a:pt x="134" y="143"/>
                </a:cubicBezTo>
                <a:cubicBezTo>
                  <a:pt x="133" y="144"/>
                  <a:pt x="132" y="145"/>
                  <a:pt x="130" y="145"/>
                </a:cubicBezTo>
                <a:cubicBezTo>
                  <a:pt x="129" y="145"/>
                  <a:pt x="127" y="144"/>
                  <a:pt x="126" y="143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08" y="125"/>
                  <a:pt x="96" y="136"/>
                  <a:pt x="80" y="136"/>
                </a:cubicBezTo>
                <a:cubicBezTo>
                  <a:pt x="80" y="53"/>
                  <a:pt x="80" y="53"/>
                  <a:pt x="80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51" y="136"/>
                  <a:pt x="39" y="124"/>
                  <a:pt x="39" y="124"/>
                </a:cubicBezTo>
                <a:cubicBezTo>
                  <a:pt x="22" y="143"/>
                  <a:pt x="22" y="143"/>
                  <a:pt x="22" y="143"/>
                </a:cubicBezTo>
                <a:cubicBezTo>
                  <a:pt x="21" y="144"/>
                  <a:pt x="19" y="145"/>
                  <a:pt x="18" y="145"/>
                </a:cubicBezTo>
                <a:cubicBezTo>
                  <a:pt x="16" y="145"/>
                  <a:pt x="15" y="144"/>
                  <a:pt x="14" y="143"/>
                </a:cubicBezTo>
                <a:cubicBezTo>
                  <a:pt x="11" y="141"/>
                  <a:pt x="11" y="137"/>
                  <a:pt x="13" y="135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29" y="107"/>
                  <a:pt x="27" y="99"/>
                  <a:pt x="27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3" y="88"/>
                  <a:pt x="0" y="86"/>
                  <a:pt x="0" y="82"/>
                </a:cubicBezTo>
                <a:cubicBezTo>
                  <a:pt x="0" y="79"/>
                  <a:pt x="3" y="77"/>
                  <a:pt x="6" y="77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65"/>
                  <a:pt x="27" y="56"/>
                  <a:pt x="27" y="49"/>
                </a:cubicBezTo>
                <a:cubicBezTo>
                  <a:pt x="11" y="33"/>
                  <a:pt x="11" y="33"/>
                  <a:pt x="11" y="33"/>
                </a:cubicBezTo>
                <a:cubicBezTo>
                  <a:pt x="8" y="31"/>
                  <a:pt x="8" y="27"/>
                  <a:pt x="11" y="25"/>
                </a:cubicBezTo>
                <a:cubicBezTo>
                  <a:pt x="13" y="23"/>
                  <a:pt x="17" y="23"/>
                  <a:pt x="19" y="25"/>
                </a:cubicBezTo>
                <a:cubicBezTo>
                  <a:pt x="35" y="41"/>
                  <a:pt x="35" y="41"/>
                  <a:pt x="35" y="41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31" y="23"/>
                  <a:pt x="135" y="23"/>
                  <a:pt x="137" y="25"/>
                </a:cubicBezTo>
                <a:cubicBezTo>
                  <a:pt x="140" y="27"/>
                  <a:pt x="140" y="31"/>
                  <a:pt x="137" y="33"/>
                </a:cubicBezTo>
                <a:cubicBezTo>
                  <a:pt x="121" y="49"/>
                  <a:pt x="121" y="49"/>
                  <a:pt x="121" y="49"/>
                </a:cubicBezTo>
                <a:cubicBezTo>
                  <a:pt x="121" y="56"/>
                  <a:pt x="121" y="65"/>
                  <a:pt x="121" y="77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5" y="77"/>
                  <a:pt x="148" y="79"/>
                  <a:pt x="148" y="82"/>
                </a:cubicBezTo>
                <a:cubicBezTo>
                  <a:pt x="148" y="86"/>
                  <a:pt x="145" y="88"/>
                  <a:pt x="142" y="88"/>
                </a:cubicBezTo>
                <a:close/>
                <a:moveTo>
                  <a:pt x="44" y="29"/>
                </a:moveTo>
                <a:cubicBezTo>
                  <a:pt x="44" y="13"/>
                  <a:pt x="58" y="0"/>
                  <a:pt x="74" y="0"/>
                </a:cubicBezTo>
                <a:cubicBezTo>
                  <a:pt x="90" y="0"/>
                  <a:pt x="104" y="13"/>
                  <a:pt x="104" y="29"/>
                </a:cubicBezTo>
                <a:lnTo>
                  <a:pt x="44" y="2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6" name="Freeform 298"/>
          <p:cNvSpPr>
            <a:spLocks noEditPoints="1"/>
          </p:cNvSpPr>
          <p:nvPr/>
        </p:nvSpPr>
        <p:spPr bwMode="auto">
          <a:xfrm>
            <a:off x="713003" y="4138205"/>
            <a:ext cx="207115" cy="123793"/>
          </a:xfrm>
          <a:custGeom>
            <a:avLst/>
            <a:gdLst>
              <a:gd name="T0" fmla="*/ 12 w 178"/>
              <a:gd name="T1" fmla="*/ 107 h 107"/>
              <a:gd name="T2" fmla="*/ 12 w 178"/>
              <a:gd name="T3" fmla="*/ 0 h 107"/>
              <a:gd name="T4" fmla="*/ 178 w 178"/>
              <a:gd name="T5" fmla="*/ 95 h 107"/>
              <a:gd name="T6" fmla="*/ 12 w 178"/>
              <a:gd name="T7" fmla="*/ 95 h 107"/>
              <a:gd name="T8" fmla="*/ 36 w 178"/>
              <a:gd name="T9" fmla="*/ 34 h 107"/>
              <a:gd name="T10" fmla="*/ 24 w 178"/>
              <a:gd name="T11" fmla="*/ 34 h 107"/>
              <a:gd name="T12" fmla="*/ 34 w 178"/>
              <a:gd name="T13" fmla="*/ 24 h 107"/>
              <a:gd name="T14" fmla="*/ 48 w 178"/>
              <a:gd name="T15" fmla="*/ 58 h 107"/>
              <a:gd name="T16" fmla="*/ 24 w 178"/>
              <a:gd name="T17" fmla="*/ 58 h 107"/>
              <a:gd name="T18" fmla="*/ 46 w 178"/>
              <a:gd name="T19" fmla="*/ 48 h 107"/>
              <a:gd name="T20" fmla="*/ 36 w 178"/>
              <a:gd name="T21" fmla="*/ 82 h 107"/>
              <a:gd name="T22" fmla="*/ 24 w 178"/>
              <a:gd name="T23" fmla="*/ 82 h 107"/>
              <a:gd name="T24" fmla="*/ 34 w 178"/>
              <a:gd name="T25" fmla="*/ 71 h 107"/>
              <a:gd name="T26" fmla="*/ 60 w 178"/>
              <a:gd name="T27" fmla="*/ 34 h 107"/>
              <a:gd name="T28" fmla="*/ 48 w 178"/>
              <a:gd name="T29" fmla="*/ 34 h 107"/>
              <a:gd name="T30" fmla="*/ 58 w 178"/>
              <a:gd name="T31" fmla="*/ 24 h 107"/>
              <a:gd name="T32" fmla="*/ 131 w 178"/>
              <a:gd name="T33" fmla="*/ 82 h 107"/>
              <a:gd name="T34" fmla="*/ 48 w 178"/>
              <a:gd name="T35" fmla="*/ 82 h 107"/>
              <a:gd name="T36" fmla="*/ 129 w 178"/>
              <a:gd name="T37" fmla="*/ 71 h 107"/>
              <a:gd name="T38" fmla="*/ 71 w 178"/>
              <a:gd name="T39" fmla="*/ 58 h 107"/>
              <a:gd name="T40" fmla="*/ 60 w 178"/>
              <a:gd name="T41" fmla="*/ 58 h 107"/>
              <a:gd name="T42" fmla="*/ 70 w 178"/>
              <a:gd name="T43" fmla="*/ 48 h 107"/>
              <a:gd name="T44" fmla="*/ 83 w 178"/>
              <a:gd name="T45" fmla="*/ 34 h 107"/>
              <a:gd name="T46" fmla="*/ 71 w 178"/>
              <a:gd name="T47" fmla="*/ 34 h 107"/>
              <a:gd name="T48" fmla="*/ 82 w 178"/>
              <a:gd name="T49" fmla="*/ 24 h 107"/>
              <a:gd name="T50" fmla="*/ 95 w 178"/>
              <a:gd name="T51" fmla="*/ 58 h 107"/>
              <a:gd name="T52" fmla="*/ 83 w 178"/>
              <a:gd name="T53" fmla="*/ 58 h 107"/>
              <a:gd name="T54" fmla="*/ 94 w 178"/>
              <a:gd name="T55" fmla="*/ 48 h 107"/>
              <a:gd name="T56" fmla="*/ 107 w 178"/>
              <a:gd name="T57" fmla="*/ 34 h 107"/>
              <a:gd name="T58" fmla="*/ 95 w 178"/>
              <a:gd name="T59" fmla="*/ 34 h 107"/>
              <a:gd name="T60" fmla="*/ 105 w 178"/>
              <a:gd name="T61" fmla="*/ 24 h 107"/>
              <a:gd name="T62" fmla="*/ 119 w 178"/>
              <a:gd name="T63" fmla="*/ 58 h 107"/>
              <a:gd name="T64" fmla="*/ 107 w 178"/>
              <a:gd name="T65" fmla="*/ 58 h 107"/>
              <a:gd name="T66" fmla="*/ 117 w 178"/>
              <a:gd name="T67" fmla="*/ 48 h 107"/>
              <a:gd name="T68" fmla="*/ 131 w 178"/>
              <a:gd name="T69" fmla="*/ 34 h 107"/>
              <a:gd name="T70" fmla="*/ 119 w 178"/>
              <a:gd name="T71" fmla="*/ 34 h 107"/>
              <a:gd name="T72" fmla="*/ 129 w 178"/>
              <a:gd name="T73" fmla="*/ 24 h 107"/>
              <a:gd name="T74" fmla="*/ 154 w 178"/>
              <a:gd name="T75" fmla="*/ 58 h 107"/>
              <a:gd name="T76" fmla="*/ 131 w 178"/>
              <a:gd name="T77" fmla="*/ 58 h 107"/>
              <a:gd name="T78" fmla="*/ 142 w 178"/>
              <a:gd name="T79" fmla="*/ 48 h 107"/>
              <a:gd name="T80" fmla="*/ 153 w 178"/>
              <a:gd name="T81" fmla="*/ 24 h 107"/>
              <a:gd name="T82" fmla="*/ 154 w 178"/>
              <a:gd name="T83" fmla="*/ 82 h 107"/>
              <a:gd name="T84" fmla="*/ 142 w 178"/>
              <a:gd name="T85" fmla="*/ 82 h 107"/>
              <a:gd name="T86" fmla="*/ 153 w 178"/>
              <a:gd name="T87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8" h="107">
                <a:moveTo>
                  <a:pt x="178" y="95"/>
                </a:moveTo>
                <a:cubicBezTo>
                  <a:pt x="178" y="101"/>
                  <a:pt x="173" y="107"/>
                  <a:pt x="166" y="107"/>
                </a:cubicBezTo>
                <a:cubicBezTo>
                  <a:pt x="12" y="107"/>
                  <a:pt x="12" y="107"/>
                  <a:pt x="12" y="107"/>
                </a:cubicBezTo>
                <a:cubicBezTo>
                  <a:pt x="6" y="107"/>
                  <a:pt x="0" y="101"/>
                  <a:pt x="0" y="95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73" y="0"/>
                  <a:pt x="178" y="6"/>
                  <a:pt x="178" y="12"/>
                </a:cubicBezTo>
                <a:lnTo>
                  <a:pt x="178" y="95"/>
                </a:lnTo>
                <a:close/>
                <a:moveTo>
                  <a:pt x="166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2" y="95"/>
                  <a:pt x="12" y="95"/>
                  <a:pt x="12" y="95"/>
                </a:cubicBezTo>
                <a:cubicBezTo>
                  <a:pt x="166" y="95"/>
                  <a:pt x="166" y="95"/>
                  <a:pt x="166" y="95"/>
                </a:cubicBezTo>
                <a:lnTo>
                  <a:pt x="166" y="12"/>
                </a:lnTo>
                <a:close/>
                <a:moveTo>
                  <a:pt x="36" y="34"/>
                </a:moveTo>
                <a:cubicBezTo>
                  <a:pt x="36" y="35"/>
                  <a:pt x="35" y="36"/>
                  <a:pt x="34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4" y="35"/>
                  <a:pt x="24" y="3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5" y="24"/>
                  <a:pt x="26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6" y="25"/>
                  <a:pt x="36" y="25"/>
                </a:cubicBezTo>
                <a:lnTo>
                  <a:pt x="36" y="34"/>
                </a:lnTo>
                <a:close/>
                <a:moveTo>
                  <a:pt x="48" y="58"/>
                </a:moveTo>
                <a:cubicBezTo>
                  <a:pt x="48" y="59"/>
                  <a:pt x="47" y="59"/>
                  <a:pt x="4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59"/>
                  <a:pt x="24" y="59"/>
                  <a:pt x="24" y="58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8"/>
                  <a:pt x="25" y="48"/>
                  <a:pt x="2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7" y="48"/>
                  <a:pt x="48" y="48"/>
                  <a:pt x="48" y="49"/>
                </a:cubicBezTo>
                <a:lnTo>
                  <a:pt x="48" y="58"/>
                </a:lnTo>
                <a:close/>
                <a:moveTo>
                  <a:pt x="36" y="82"/>
                </a:moveTo>
                <a:cubicBezTo>
                  <a:pt x="36" y="82"/>
                  <a:pt x="35" y="83"/>
                  <a:pt x="34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5" y="83"/>
                  <a:pt x="24" y="82"/>
                  <a:pt x="24" y="82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2"/>
                  <a:pt x="25" y="71"/>
                  <a:pt x="26" y="71"/>
                </a:cubicBezTo>
                <a:cubicBezTo>
                  <a:pt x="34" y="71"/>
                  <a:pt x="34" y="71"/>
                  <a:pt x="34" y="71"/>
                </a:cubicBezTo>
                <a:cubicBezTo>
                  <a:pt x="35" y="71"/>
                  <a:pt x="36" y="72"/>
                  <a:pt x="36" y="73"/>
                </a:cubicBezTo>
                <a:lnTo>
                  <a:pt x="36" y="82"/>
                </a:lnTo>
                <a:close/>
                <a:moveTo>
                  <a:pt x="60" y="34"/>
                </a:moveTo>
                <a:cubicBezTo>
                  <a:pt x="60" y="35"/>
                  <a:pt x="59" y="36"/>
                  <a:pt x="58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8" y="36"/>
                  <a:pt x="48" y="35"/>
                  <a:pt x="48" y="34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4"/>
                  <a:pt x="49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4"/>
                  <a:pt x="60" y="25"/>
                  <a:pt x="60" y="25"/>
                </a:cubicBezTo>
                <a:lnTo>
                  <a:pt x="60" y="34"/>
                </a:lnTo>
                <a:close/>
                <a:moveTo>
                  <a:pt x="131" y="82"/>
                </a:moveTo>
                <a:cubicBezTo>
                  <a:pt x="131" y="82"/>
                  <a:pt x="130" y="83"/>
                  <a:pt x="129" y="83"/>
                </a:cubicBezTo>
                <a:cubicBezTo>
                  <a:pt x="49" y="83"/>
                  <a:pt x="49" y="83"/>
                  <a:pt x="49" y="83"/>
                </a:cubicBezTo>
                <a:cubicBezTo>
                  <a:pt x="48" y="83"/>
                  <a:pt x="48" y="82"/>
                  <a:pt x="48" y="82"/>
                </a:cubicBezTo>
                <a:cubicBezTo>
                  <a:pt x="48" y="73"/>
                  <a:pt x="48" y="73"/>
                  <a:pt x="48" y="73"/>
                </a:cubicBezTo>
                <a:cubicBezTo>
                  <a:pt x="48" y="72"/>
                  <a:pt x="48" y="71"/>
                  <a:pt x="49" y="71"/>
                </a:cubicBezTo>
                <a:cubicBezTo>
                  <a:pt x="129" y="71"/>
                  <a:pt x="129" y="71"/>
                  <a:pt x="129" y="71"/>
                </a:cubicBezTo>
                <a:cubicBezTo>
                  <a:pt x="130" y="71"/>
                  <a:pt x="131" y="72"/>
                  <a:pt x="131" y="73"/>
                </a:cubicBezTo>
                <a:lnTo>
                  <a:pt x="131" y="82"/>
                </a:lnTo>
                <a:close/>
                <a:moveTo>
                  <a:pt x="71" y="58"/>
                </a:moveTo>
                <a:cubicBezTo>
                  <a:pt x="71" y="59"/>
                  <a:pt x="71" y="59"/>
                  <a:pt x="70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0" y="59"/>
                  <a:pt x="60" y="59"/>
                  <a:pt x="60" y="5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8"/>
                  <a:pt x="60" y="48"/>
                  <a:pt x="61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1" y="48"/>
                  <a:pt x="71" y="48"/>
                  <a:pt x="71" y="49"/>
                </a:cubicBezTo>
                <a:lnTo>
                  <a:pt x="71" y="58"/>
                </a:lnTo>
                <a:close/>
                <a:moveTo>
                  <a:pt x="83" y="34"/>
                </a:moveTo>
                <a:cubicBezTo>
                  <a:pt x="83" y="35"/>
                  <a:pt x="83" y="36"/>
                  <a:pt x="82" y="36"/>
                </a:cubicBezTo>
                <a:cubicBezTo>
                  <a:pt x="73" y="36"/>
                  <a:pt x="73" y="36"/>
                  <a:pt x="73" y="36"/>
                </a:cubicBezTo>
                <a:cubicBezTo>
                  <a:pt x="72" y="36"/>
                  <a:pt x="71" y="35"/>
                  <a:pt x="71" y="34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2" y="24"/>
                  <a:pt x="7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3" y="24"/>
                  <a:pt x="83" y="25"/>
                  <a:pt x="83" y="25"/>
                </a:cubicBezTo>
                <a:lnTo>
                  <a:pt x="83" y="34"/>
                </a:lnTo>
                <a:close/>
                <a:moveTo>
                  <a:pt x="95" y="58"/>
                </a:moveTo>
                <a:cubicBezTo>
                  <a:pt x="95" y="59"/>
                  <a:pt x="94" y="59"/>
                  <a:pt x="94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8"/>
                  <a:pt x="84" y="48"/>
                  <a:pt x="85" y="48"/>
                </a:cubicBezTo>
                <a:cubicBezTo>
                  <a:pt x="94" y="48"/>
                  <a:pt x="94" y="48"/>
                  <a:pt x="94" y="48"/>
                </a:cubicBezTo>
                <a:cubicBezTo>
                  <a:pt x="94" y="48"/>
                  <a:pt x="95" y="48"/>
                  <a:pt x="95" y="49"/>
                </a:cubicBezTo>
                <a:lnTo>
                  <a:pt x="95" y="58"/>
                </a:lnTo>
                <a:close/>
                <a:moveTo>
                  <a:pt x="107" y="34"/>
                </a:moveTo>
                <a:cubicBezTo>
                  <a:pt x="107" y="35"/>
                  <a:pt x="106" y="36"/>
                  <a:pt x="105" y="36"/>
                </a:cubicBezTo>
                <a:cubicBezTo>
                  <a:pt x="97" y="36"/>
                  <a:pt x="97" y="36"/>
                  <a:pt x="97" y="36"/>
                </a:cubicBezTo>
                <a:cubicBezTo>
                  <a:pt x="96" y="36"/>
                  <a:pt x="95" y="35"/>
                  <a:pt x="95" y="34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5"/>
                  <a:pt x="96" y="24"/>
                  <a:pt x="97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6" y="24"/>
                  <a:pt x="107" y="25"/>
                  <a:pt x="107" y="25"/>
                </a:cubicBezTo>
                <a:lnTo>
                  <a:pt x="107" y="34"/>
                </a:lnTo>
                <a:close/>
                <a:moveTo>
                  <a:pt x="119" y="58"/>
                </a:moveTo>
                <a:cubicBezTo>
                  <a:pt x="119" y="59"/>
                  <a:pt x="118" y="59"/>
                  <a:pt x="117" y="59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59"/>
                  <a:pt x="107" y="59"/>
                  <a:pt x="107" y="58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8"/>
                  <a:pt x="108" y="48"/>
                  <a:pt x="108" y="48"/>
                </a:cubicBezTo>
                <a:cubicBezTo>
                  <a:pt x="117" y="48"/>
                  <a:pt x="117" y="48"/>
                  <a:pt x="117" y="48"/>
                </a:cubicBezTo>
                <a:cubicBezTo>
                  <a:pt x="118" y="48"/>
                  <a:pt x="119" y="48"/>
                  <a:pt x="119" y="49"/>
                </a:cubicBezTo>
                <a:lnTo>
                  <a:pt x="119" y="58"/>
                </a:lnTo>
                <a:close/>
                <a:moveTo>
                  <a:pt x="131" y="34"/>
                </a:moveTo>
                <a:cubicBezTo>
                  <a:pt x="131" y="35"/>
                  <a:pt x="130" y="36"/>
                  <a:pt x="129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19" y="36"/>
                  <a:pt x="119" y="35"/>
                  <a:pt x="119" y="34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19" y="25"/>
                  <a:pt x="119" y="24"/>
                  <a:pt x="120" y="24"/>
                </a:cubicBezTo>
                <a:cubicBezTo>
                  <a:pt x="129" y="24"/>
                  <a:pt x="129" y="24"/>
                  <a:pt x="129" y="24"/>
                </a:cubicBezTo>
                <a:cubicBezTo>
                  <a:pt x="130" y="24"/>
                  <a:pt x="131" y="25"/>
                  <a:pt x="131" y="25"/>
                </a:cubicBezTo>
                <a:lnTo>
                  <a:pt x="131" y="34"/>
                </a:lnTo>
                <a:close/>
                <a:moveTo>
                  <a:pt x="154" y="58"/>
                </a:moveTo>
                <a:cubicBezTo>
                  <a:pt x="154" y="59"/>
                  <a:pt x="154" y="59"/>
                  <a:pt x="153" y="5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1" y="59"/>
                  <a:pt x="131" y="59"/>
                  <a:pt x="131" y="58"/>
                </a:cubicBezTo>
                <a:cubicBezTo>
                  <a:pt x="131" y="49"/>
                  <a:pt x="131" y="49"/>
                  <a:pt x="131" y="49"/>
                </a:cubicBezTo>
                <a:cubicBezTo>
                  <a:pt x="131" y="48"/>
                  <a:pt x="131" y="48"/>
                  <a:pt x="132" y="48"/>
                </a:cubicBezTo>
                <a:cubicBezTo>
                  <a:pt x="142" y="48"/>
                  <a:pt x="142" y="48"/>
                  <a:pt x="142" y="48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2" y="25"/>
                  <a:pt x="143" y="24"/>
                  <a:pt x="144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54" y="24"/>
                  <a:pt x="154" y="25"/>
                  <a:pt x="154" y="25"/>
                </a:cubicBezTo>
                <a:lnTo>
                  <a:pt x="154" y="58"/>
                </a:lnTo>
                <a:close/>
                <a:moveTo>
                  <a:pt x="154" y="82"/>
                </a:moveTo>
                <a:cubicBezTo>
                  <a:pt x="154" y="82"/>
                  <a:pt x="154" y="83"/>
                  <a:pt x="153" y="83"/>
                </a:cubicBezTo>
                <a:cubicBezTo>
                  <a:pt x="144" y="83"/>
                  <a:pt x="144" y="83"/>
                  <a:pt x="144" y="83"/>
                </a:cubicBezTo>
                <a:cubicBezTo>
                  <a:pt x="143" y="83"/>
                  <a:pt x="142" y="82"/>
                  <a:pt x="142" y="82"/>
                </a:cubicBezTo>
                <a:cubicBezTo>
                  <a:pt x="142" y="73"/>
                  <a:pt x="142" y="73"/>
                  <a:pt x="142" y="73"/>
                </a:cubicBezTo>
                <a:cubicBezTo>
                  <a:pt x="142" y="72"/>
                  <a:pt x="143" y="71"/>
                  <a:pt x="144" y="71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54" y="71"/>
                  <a:pt x="154" y="72"/>
                  <a:pt x="154" y="73"/>
                </a:cubicBezTo>
                <a:lnTo>
                  <a:pt x="154" y="8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" name="Freeform 299"/>
          <p:cNvSpPr>
            <a:spLocks noEditPoints="1"/>
          </p:cNvSpPr>
          <p:nvPr/>
        </p:nvSpPr>
        <p:spPr bwMode="auto">
          <a:xfrm>
            <a:off x="1010582" y="4097735"/>
            <a:ext cx="151170" cy="191641"/>
          </a:xfrm>
          <a:custGeom>
            <a:avLst/>
            <a:gdLst>
              <a:gd name="T0" fmla="*/ 125 w 131"/>
              <a:gd name="T1" fmla="*/ 165 h 165"/>
              <a:gd name="T2" fmla="*/ 0 w 131"/>
              <a:gd name="T3" fmla="*/ 6 h 165"/>
              <a:gd name="T4" fmla="*/ 131 w 131"/>
              <a:gd name="T5" fmla="*/ 6 h 165"/>
              <a:gd name="T6" fmla="*/ 27 w 131"/>
              <a:gd name="T7" fmla="*/ 23 h 165"/>
              <a:gd name="T8" fmla="*/ 27 w 131"/>
              <a:gd name="T9" fmla="*/ 35 h 165"/>
              <a:gd name="T10" fmla="*/ 36 w 131"/>
              <a:gd name="T11" fmla="*/ 26 h 165"/>
              <a:gd name="T12" fmla="*/ 27 w 131"/>
              <a:gd name="T13" fmla="*/ 47 h 165"/>
              <a:gd name="T14" fmla="*/ 27 w 131"/>
              <a:gd name="T15" fmla="*/ 59 h 165"/>
              <a:gd name="T16" fmla="*/ 36 w 131"/>
              <a:gd name="T17" fmla="*/ 50 h 165"/>
              <a:gd name="T18" fmla="*/ 27 w 131"/>
              <a:gd name="T19" fmla="*/ 71 h 165"/>
              <a:gd name="T20" fmla="*/ 27 w 131"/>
              <a:gd name="T21" fmla="*/ 83 h 165"/>
              <a:gd name="T22" fmla="*/ 36 w 131"/>
              <a:gd name="T23" fmla="*/ 74 h 165"/>
              <a:gd name="T24" fmla="*/ 27 w 131"/>
              <a:gd name="T25" fmla="*/ 94 h 165"/>
              <a:gd name="T26" fmla="*/ 27 w 131"/>
              <a:gd name="T27" fmla="*/ 106 h 165"/>
              <a:gd name="T28" fmla="*/ 36 w 131"/>
              <a:gd name="T29" fmla="*/ 97 h 165"/>
              <a:gd name="T30" fmla="*/ 27 w 131"/>
              <a:gd name="T31" fmla="*/ 118 h 165"/>
              <a:gd name="T32" fmla="*/ 27 w 131"/>
              <a:gd name="T33" fmla="*/ 130 h 165"/>
              <a:gd name="T34" fmla="*/ 36 w 131"/>
              <a:gd name="T35" fmla="*/ 121 h 165"/>
              <a:gd name="T36" fmla="*/ 57 w 131"/>
              <a:gd name="T37" fmla="*/ 35 h 165"/>
              <a:gd name="T38" fmla="*/ 57 w 131"/>
              <a:gd name="T39" fmla="*/ 23 h 165"/>
              <a:gd name="T40" fmla="*/ 48 w 131"/>
              <a:gd name="T41" fmla="*/ 32 h 165"/>
              <a:gd name="T42" fmla="*/ 57 w 131"/>
              <a:gd name="T43" fmla="*/ 59 h 165"/>
              <a:gd name="T44" fmla="*/ 57 w 131"/>
              <a:gd name="T45" fmla="*/ 47 h 165"/>
              <a:gd name="T46" fmla="*/ 48 w 131"/>
              <a:gd name="T47" fmla="*/ 56 h 165"/>
              <a:gd name="T48" fmla="*/ 57 w 131"/>
              <a:gd name="T49" fmla="*/ 83 h 165"/>
              <a:gd name="T50" fmla="*/ 57 w 131"/>
              <a:gd name="T51" fmla="*/ 71 h 165"/>
              <a:gd name="T52" fmla="*/ 48 w 131"/>
              <a:gd name="T53" fmla="*/ 80 h 165"/>
              <a:gd name="T54" fmla="*/ 57 w 131"/>
              <a:gd name="T55" fmla="*/ 106 h 165"/>
              <a:gd name="T56" fmla="*/ 57 w 131"/>
              <a:gd name="T57" fmla="*/ 94 h 165"/>
              <a:gd name="T58" fmla="*/ 48 w 131"/>
              <a:gd name="T59" fmla="*/ 103 h 165"/>
              <a:gd name="T60" fmla="*/ 51 w 131"/>
              <a:gd name="T61" fmla="*/ 130 h 165"/>
              <a:gd name="T62" fmla="*/ 51 w 131"/>
              <a:gd name="T63" fmla="*/ 154 h 165"/>
              <a:gd name="T64" fmla="*/ 83 w 131"/>
              <a:gd name="T65" fmla="*/ 133 h 165"/>
              <a:gd name="T66" fmla="*/ 74 w 131"/>
              <a:gd name="T67" fmla="*/ 23 h 165"/>
              <a:gd name="T68" fmla="*/ 74 w 131"/>
              <a:gd name="T69" fmla="*/ 35 h 165"/>
              <a:gd name="T70" fmla="*/ 83 w 131"/>
              <a:gd name="T71" fmla="*/ 26 h 165"/>
              <a:gd name="T72" fmla="*/ 74 w 131"/>
              <a:gd name="T73" fmla="*/ 47 h 165"/>
              <a:gd name="T74" fmla="*/ 74 w 131"/>
              <a:gd name="T75" fmla="*/ 59 h 165"/>
              <a:gd name="T76" fmla="*/ 83 w 131"/>
              <a:gd name="T77" fmla="*/ 50 h 165"/>
              <a:gd name="T78" fmla="*/ 74 w 131"/>
              <a:gd name="T79" fmla="*/ 71 h 165"/>
              <a:gd name="T80" fmla="*/ 74 w 131"/>
              <a:gd name="T81" fmla="*/ 83 h 165"/>
              <a:gd name="T82" fmla="*/ 83 w 131"/>
              <a:gd name="T83" fmla="*/ 74 h 165"/>
              <a:gd name="T84" fmla="*/ 74 w 131"/>
              <a:gd name="T85" fmla="*/ 94 h 165"/>
              <a:gd name="T86" fmla="*/ 74 w 131"/>
              <a:gd name="T87" fmla="*/ 106 h 165"/>
              <a:gd name="T88" fmla="*/ 83 w 131"/>
              <a:gd name="T89" fmla="*/ 97 h 165"/>
              <a:gd name="T90" fmla="*/ 98 w 131"/>
              <a:gd name="T91" fmla="*/ 23 h 165"/>
              <a:gd name="T92" fmla="*/ 98 w 131"/>
              <a:gd name="T93" fmla="*/ 35 h 165"/>
              <a:gd name="T94" fmla="*/ 107 w 131"/>
              <a:gd name="T95" fmla="*/ 26 h 165"/>
              <a:gd name="T96" fmla="*/ 98 w 131"/>
              <a:gd name="T97" fmla="*/ 47 h 165"/>
              <a:gd name="T98" fmla="*/ 98 w 131"/>
              <a:gd name="T99" fmla="*/ 59 h 165"/>
              <a:gd name="T100" fmla="*/ 107 w 131"/>
              <a:gd name="T101" fmla="*/ 50 h 165"/>
              <a:gd name="T102" fmla="*/ 98 w 131"/>
              <a:gd name="T103" fmla="*/ 71 h 165"/>
              <a:gd name="T104" fmla="*/ 98 w 131"/>
              <a:gd name="T105" fmla="*/ 83 h 165"/>
              <a:gd name="T106" fmla="*/ 107 w 131"/>
              <a:gd name="T107" fmla="*/ 74 h 165"/>
              <a:gd name="T108" fmla="*/ 98 w 131"/>
              <a:gd name="T109" fmla="*/ 94 h 165"/>
              <a:gd name="T110" fmla="*/ 98 w 131"/>
              <a:gd name="T111" fmla="*/ 106 h 165"/>
              <a:gd name="T112" fmla="*/ 107 w 131"/>
              <a:gd name="T113" fmla="*/ 97 h 165"/>
              <a:gd name="T114" fmla="*/ 98 w 131"/>
              <a:gd name="T115" fmla="*/ 118 h 165"/>
              <a:gd name="T116" fmla="*/ 98 w 131"/>
              <a:gd name="T117" fmla="*/ 130 h 165"/>
              <a:gd name="T118" fmla="*/ 107 w 131"/>
              <a:gd name="T119" fmla="*/ 12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1" h="165">
                <a:moveTo>
                  <a:pt x="131" y="6"/>
                </a:moveTo>
                <a:cubicBezTo>
                  <a:pt x="131" y="159"/>
                  <a:pt x="131" y="159"/>
                  <a:pt x="131" y="159"/>
                </a:cubicBezTo>
                <a:cubicBezTo>
                  <a:pt x="131" y="163"/>
                  <a:pt x="128" y="165"/>
                  <a:pt x="125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3" y="165"/>
                  <a:pt x="0" y="163"/>
                  <a:pt x="0" y="15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25" y="0"/>
                  <a:pt x="125" y="0"/>
                  <a:pt x="125" y="0"/>
                </a:cubicBezTo>
                <a:cubicBezTo>
                  <a:pt x="128" y="0"/>
                  <a:pt x="131" y="2"/>
                  <a:pt x="131" y="6"/>
                </a:cubicBezTo>
                <a:close/>
                <a:moveTo>
                  <a:pt x="36" y="26"/>
                </a:moveTo>
                <a:cubicBezTo>
                  <a:pt x="36" y="25"/>
                  <a:pt x="35" y="23"/>
                  <a:pt x="33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5" y="23"/>
                  <a:pt x="24" y="25"/>
                  <a:pt x="24" y="26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4"/>
                  <a:pt x="25" y="35"/>
                  <a:pt x="27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5" y="35"/>
                  <a:pt x="36" y="34"/>
                  <a:pt x="36" y="32"/>
                </a:cubicBezTo>
                <a:lnTo>
                  <a:pt x="36" y="26"/>
                </a:lnTo>
                <a:close/>
                <a:moveTo>
                  <a:pt x="36" y="50"/>
                </a:moveTo>
                <a:cubicBezTo>
                  <a:pt x="36" y="48"/>
                  <a:pt x="35" y="47"/>
                  <a:pt x="33" y="47"/>
                </a:cubicBezTo>
                <a:cubicBezTo>
                  <a:pt x="27" y="47"/>
                  <a:pt x="27" y="47"/>
                  <a:pt x="27" y="47"/>
                </a:cubicBezTo>
                <a:cubicBezTo>
                  <a:pt x="25" y="47"/>
                  <a:pt x="24" y="48"/>
                  <a:pt x="24" y="50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8"/>
                  <a:pt x="25" y="59"/>
                  <a:pt x="27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5" y="59"/>
                  <a:pt x="36" y="58"/>
                  <a:pt x="36" y="56"/>
                </a:cubicBezTo>
                <a:lnTo>
                  <a:pt x="36" y="50"/>
                </a:lnTo>
                <a:close/>
                <a:moveTo>
                  <a:pt x="36" y="74"/>
                </a:moveTo>
                <a:cubicBezTo>
                  <a:pt x="36" y="72"/>
                  <a:pt x="35" y="71"/>
                  <a:pt x="33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1"/>
                  <a:pt x="25" y="83"/>
                  <a:pt x="27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5" y="83"/>
                  <a:pt x="36" y="81"/>
                  <a:pt x="36" y="80"/>
                </a:cubicBezTo>
                <a:lnTo>
                  <a:pt x="36" y="74"/>
                </a:lnTo>
                <a:close/>
                <a:moveTo>
                  <a:pt x="36" y="97"/>
                </a:moveTo>
                <a:cubicBezTo>
                  <a:pt x="36" y="96"/>
                  <a:pt x="35" y="94"/>
                  <a:pt x="33" y="94"/>
                </a:cubicBezTo>
                <a:cubicBezTo>
                  <a:pt x="27" y="94"/>
                  <a:pt x="27" y="94"/>
                  <a:pt x="27" y="94"/>
                </a:cubicBezTo>
                <a:cubicBezTo>
                  <a:pt x="25" y="94"/>
                  <a:pt x="24" y="96"/>
                  <a:pt x="24" y="97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4" y="105"/>
                  <a:pt x="25" y="106"/>
                  <a:pt x="27" y="10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35" y="106"/>
                  <a:pt x="36" y="105"/>
                  <a:pt x="36" y="103"/>
                </a:cubicBezTo>
                <a:lnTo>
                  <a:pt x="36" y="97"/>
                </a:lnTo>
                <a:close/>
                <a:moveTo>
                  <a:pt x="36" y="121"/>
                </a:moveTo>
                <a:cubicBezTo>
                  <a:pt x="36" y="119"/>
                  <a:pt x="35" y="118"/>
                  <a:pt x="33" y="118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25" y="118"/>
                  <a:pt x="24" y="119"/>
                  <a:pt x="24" y="121"/>
                </a:cubicBezTo>
                <a:cubicBezTo>
                  <a:pt x="24" y="127"/>
                  <a:pt x="24" y="127"/>
                  <a:pt x="24" y="127"/>
                </a:cubicBezTo>
                <a:cubicBezTo>
                  <a:pt x="24" y="129"/>
                  <a:pt x="25" y="130"/>
                  <a:pt x="27" y="130"/>
                </a:cubicBezTo>
                <a:cubicBezTo>
                  <a:pt x="33" y="130"/>
                  <a:pt x="33" y="130"/>
                  <a:pt x="33" y="130"/>
                </a:cubicBezTo>
                <a:cubicBezTo>
                  <a:pt x="35" y="130"/>
                  <a:pt x="36" y="129"/>
                  <a:pt x="36" y="127"/>
                </a:cubicBezTo>
                <a:lnTo>
                  <a:pt x="36" y="121"/>
                </a:lnTo>
                <a:close/>
                <a:moveTo>
                  <a:pt x="48" y="32"/>
                </a:moveTo>
                <a:cubicBezTo>
                  <a:pt x="48" y="34"/>
                  <a:pt x="49" y="35"/>
                  <a:pt x="51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60" y="34"/>
                  <a:pt x="60" y="32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5"/>
                  <a:pt x="58" y="23"/>
                  <a:pt x="57" y="23"/>
                </a:cubicBezTo>
                <a:cubicBezTo>
                  <a:pt x="51" y="23"/>
                  <a:pt x="51" y="23"/>
                  <a:pt x="51" y="23"/>
                </a:cubicBezTo>
                <a:cubicBezTo>
                  <a:pt x="49" y="23"/>
                  <a:pt x="48" y="25"/>
                  <a:pt x="48" y="26"/>
                </a:cubicBezTo>
                <a:lnTo>
                  <a:pt x="48" y="32"/>
                </a:lnTo>
                <a:close/>
                <a:moveTo>
                  <a:pt x="48" y="56"/>
                </a:moveTo>
                <a:cubicBezTo>
                  <a:pt x="48" y="58"/>
                  <a:pt x="49" y="59"/>
                  <a:pt x="51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60" y="58"/>
                  <a:pt x="60" y="56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8"/>
                  <a:pt x="58" y="47"/>
                  <a:pt x="57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8"/>
                  <a:pt x="48" y="50"/>
                </a:cubicBezTo>
                <a:lnTo>
                  <a:pt x="48" y="56"/>
                </a:lnTo>
                <a:close/>
                <a:moveTo>
                  <a:pt x="48" y="80"/>
                </a:moveTo>
                <a:cubicBezTo>
                  <a:pt x="48" y="81"/>
                  <a:pt x="49" y="83"/>
                  <a:pt x="51" y="83"/>
                </a:cubicBezTo>
                <a:cubicBezTo>
                  <a:pt x="57" y="83"/>
                  <a:pt x="57" y="83"/>
                  <a:pt x="57" y="83"/>
                </a:cubicBezTo>
                <a:cubicBezTo>
                  <a:pt x="58" y="83"/>
                  <a:pt x="60" y="81"/>
                  <a:pt x="60" y="80"/>
                </a:cubicBezTo>
                <a:cubicBezTo>
                  <a:pt x="60" y="74"/>
                  <a:pt x="60" y="74"/>
                  <a:pt x="60" y="74"/>
                </a:cubicBezTo>
                <a:cubicBezTo>
                  <a:pt x="60" y="72"/>
                  <a:pt x="58" y="71"/>
                  <a:pt x="57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1"/>
                  <a:pt x="48" y="72"/>
                  <a:pt x="48" y="74"/>
                </a:cubicBezTo>
                <a:lnTo>
                  <a:pt x="48" y="80"/>
                </a:lnTo>
                <a:close/>
                <a:moveTo>
                  <a:pt x="48" y="103"/>
                </a:moveTo>
                <a:cubicBezTo>
                  <a:pt x="48" y="105"/>
                  <a:pt x="49" y="106"/>
                  <a:pt x="51" y="106"/>
                </a:cubicBezTo>
                <a:cubicBezTo>
                  <a:pt x="57" y="106"/>
                  <a:pt x="57" y="106"/>
                  <a:pt x="57" y="106"/>
                </a:cubicBezTo>
                <a:cubicBezTo>
                  <a:pt x="58" y="106"/>
                  <a:pt x="60" y="105"/>
                  <a:pt x="60" y="103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6"/>
                  <a:pt x="58" y="94"/>
                  <a:pt x="57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49" y="94"/>
                  <a:pt x="48" y="96"/>
                  <a:pt x="48" y="97"/>
                </a:cubicBezTo>
                <a:lnTo>
                  <a:pt x="48" y="103"/>
                </a:lnTo>
                <a:close/>
                <a:moveTo>
                  <a:pt x="83" y="133"/>
                </a:moveTo>
                <a:cubicBezTo>
                  <a:pt x="83" y="131"/>
                  <a:pt x="82" y="130"/>
                  <a:pt x="80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9" y="130"/>
                  <a:pt x="48" y="131"/>
                  <a:pt x="48" y="133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8" y="152"/>
                  <a:pt x="49" y="154"/>
                  <a:pt x="51" y="154"/>
                </a:cubicBezTo>
                <a:cubicBezTo>
                  <a:pt x="80" y="154"/>
                  <a:pt x="80" y="154"/>
                  <a:pt x="80" y="154"/>
                </a:cubicBezTo>
                <a:cubicBezTo>
                  <a:pt x="82" y="154"/>
                  <a:pt x="83" y="152"/>
                  <a:pt x="83" y="151"/>
                </a:cubicBezTo>
                <a:lnTo>
                  <a:pt x="83" y="133"/>
                </a:lnTo>
                <a:close/>
                <a:moveTo>
                  <a:pt x="83" y="26"/>
                </a:moveTo>
                <a:cubicBezTo>
                  <a:pt x="83" y="25"/>
                  <a:pt x="82" y="23"/>
                  <a:pt x="80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3"/>
                  <a:pt x="71" y="25"/>
                  <a:pt x="71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4"/>
                  <a:pt x="73" y="35"/>
                  <a:pt x="74" y="35"/>
                </a:cubicBezTo>
                <a:cubicBezTo>
                  <a:pt x="80" y="35"/>
                  <a:pt x="80" y="35"/>
                  <a:pt x="80" y="35"/>
                </a:cubicBezTo>
                <a:cubicBezTo>
                  <a:pt x="82" y="35"/>
                  <a:pt x="83" y="34"/>
                  <a:pt x="83" y="32"/>
                </a:cubicBezTo>
                <a:lnTo>
                  <a:pt x="83" y="26"/>
                </a:lnTo>
                <a:close/>
                <a:moveTo>
                  <a:pt x="83" y="50"/>
                </a:moveTo>
                <a:cubicBezTo>
                  <a:pt x="83" y="48"/>
                  <a:pt x="82" y="47"/>
                  <a:pt x="80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3" y="47"/>
                  <a:pt x="71" y="48"/>
                  <a:pt x="71" y="50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8"/>
                  <a:pt x="73" y="59"/>
                  <a:pt x="74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2" y="59"/>
                  <a:pt x="83" y="58"/>
                  <a:pt x="83" y="56"/>
                </a:cubicBezTo>
                <a:lnTo>
                  <a:pt x="83" y="50"/>
                </a:lnTo>
                <a:close/>
                <a:moveTo>
                  <a:pt x="83" y="74"/>
                </a:moveTo>
                <a:cubicBezTo>
                  <a:pt x="83" y="72"/>
                  <a:pt x="82" y="71"/>
                  <a:pt x="80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3" y="71"/>
                  <a:pt x="71" y="72"/>
                  <a:pt x="71" y="74"/>
                </a:cubicBezTo>
                <a:cubicBezTo>
                  <a:pt x="71" y="80"/>
                  <a:pt x="71" y="80"/>
                  <a:pt x="71" y="80"/>
                </a:cubicBezTo>
                <a:cubicBezTo>
                  <a:pt x="71" y="81"/>
                  <a:pt x="73" y="83"/>
                  <a:pt x="74" y="83"/>
                </a:cubicBezTo>
                <a:cubicBezTo>
                  <a:pt x="80" y="83"/>
                  <a:pt x="80" y="83"/>
                  <a:pt x="80" y="83"/>
                </a:cubicBezTo>
                <a:cubicBezTo>
                  <a:pt x="82" y="83"/>
                  <a:pt x="83" y="81"/>
                  <a:pt x="83" y="80"/>
                </a:cubicBezTo>
                <a:lnTo>
                  <a:pt x="83" y="74"/>
                </a:lnTo>
                <a:close/>
                <a:moveTo>
                  <a:pt x="83" y="97"/>
                </a:moveTo>
                <a:cubicBezTo>
                  <a:pt x="83" y="96"/>
                  <a:pt x="82" y="94"/>
                  <a:pt x="80" y="94"/>
                </a:cubicBezTo>
                <a:cubicBezTo>
                  <a:pt x="74" y="94"/>
                  <a:pt x="74" y="94"/>
                  <a:pt x="74" y="94"/>
                </a:cubicBezTo>
                <a:cubicBezTo>
                  <a:pt x="73" y="94"/>
                  <a:pt x="71" y="96"/>
                  <a:pt x="71" y="97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1" y="105"/>
                  <a:pt x="73" y="106"/>
                  <a:pt x="74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2" y="106"/>
                  <a:pt x="83" y="105"/>
                  <a:pt x="83" y="103"/>
                </a:cubicBezTo>
                <a:lnTo>
                  <a:pt x="83" y="97"/>
                </a:lnTo>
                <a:close/>
                <a:moveTo>
                  <a:pt x="107" y="26"/>
                </a:moveTo>
                <a:cubicBezTo>
                  <a:pt x="107" y="25"/>
                  <a:pt x="106" y="23"/>
                  <a:pt x="104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6" y="23"/>
                  <a:pt x="95" y="25"/>
                  <a:pt x="95" y="26"/>
                </a:cubicBezTo>
                <a:cubicBezTo>
                  <a:pt x="95" y="32"/>
                  <a:pt x="95" y="32"/>
                  <a:pt x="95" y="32"/>
                </a:cubicBezTo>
                <a:cubicBezTo>
                  <a:pt x="95" y="34"/>
                  <a:pt x="96" y="35"/>
                  <a:pt x="98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106" y="35"/>
                  <a:pt x="107" y="34"/>
                  <a:pt x="107" y="32"/>
                </a:cubicBezTo>
                <a:lnTo>
                  <a:pt x="107" y="26"/>
                </a:lnTo>
                <a:close/>
                <a:moveTo>
                  <a:pt x="107" y="50"/>
                </a:moveTo>
                <a:cubicBezTo>
                  <a:pt x="107" y="48"/>
                  <a:pt x="106" y="47"/>
                  <a:pt x="104" y="47"/>
                </a:cubicBezTo>
                <a:cubicBezTo>
                  <a:pt x="98" y="47"/>
                  <a:pt x="98" y="47"/>
                  <a:pt x="98" y="47"/>
                </a:cubicBezTo>
                <a:cubicBezTo>
                  <a:pt x="96" y="47"/>
                  <a:pt x="95" y="48"/>
                  <a:pt x="95" y="50"/>
                </a:cubicBezTo>
                <a:cubicBezTo>
                  <a:pt x="95" y="56"/>
                  <a:pt x="95" y="56"/>
                  <a:pt x="95" y="56"/>
                </a:cubicBezTo>
                <a:cubicBezTo>
                  <a:pt x="95" y="58"/>
                  <a:pt x="96" y="59"/>
                  <a:pt x="98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6" y="59"/>
                  <a:pt x="107" y="58"/>
                  <a:pt x="107" y="56"/>
                </a:cubicBezTo>
                <a:lnTo>
                  <a:pt x="107" y="50"/>
                </a:lnTo>
                <a:close/>
                <a:moveTo>
                  <a:pt x="107" y="74"/>
                </a:moveTo>
                <a:cubicBezTo>
                  <a:pt x="107" y="72"/>
                  <a:pt x="106" y="71"/>
                  <a:pt x="104" y="71"/>
                </a:cubicBezTo>
                <a:cubicBezTo>
                  <a:pt x="98" y="71"/>
                  <a:pt x="98" y="71"/>
                  <a:pt x="98" y="71"/>
                </a:cubicBezTo>
                <a:cubicBezTo>
                  <a:pt x="96" y="71"/>
                  <a:pt x="95" y="72"/>
                  <a:pt x="95" y="74"/>
                </a:cubicBezTo>
                <a:cubicBezTo>
                  <a:pt x="95" y="80"/>
                  <a:pt x="95" y="80"/>
                  <a:pt x="95" y="80"/>
                </a:cubicBezTo>
                <a:cubicBezTo>
                  <a:pt x="95" y="81"/>
                  <a:pt x="96" y="83"/>
                  <a:pt x="98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6" y="83"/>
                  <a:pt x="107" y="81"/>
                  <a:pt x="107" y="80"/>
                </a:cubicBezTo>
                <a:lnTo>
                  <a:pt x="107" y="74"/>
                </a:lnTo>
                <a:close/>
                <a:moveTo>
                  <a:pt x="107" y="97"/>
                </a:moveTo>
                <a:cubicBezTo>
                  <a:pt x="107" y="96"/>
                  <a:pt x="106" y="94"/>
                  <a:pt x="104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96" y="94"/>
                  <a:pt x="95" y="96"/>
                  <a:pt x="95" y="97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5" y="105"/>
                  <a:pt x="96" y="106"/>
                  <a:pt x="98" y="106"/>
                </a:cubicBezTo>
                <a:cubicBezTo>
                  <a:pt x="104" y="106"/>
                  <a:pt x="104" y="106"/>
                  <a:pt x="104" y="106"/>
                </a:cubicBezTo>
                <a:cubicBezTo>
                  <a:pt x="106" y="106"/>
                  <a:pt x="107" y="105"/>
                  <a:pt x="107" y="103"/>
                </a:cubicBezTo>
                <a:lnTo>
                  <a:pt x="107" y="97"/>
                </a:lnTo>
                <a:close/>
                <a:moveTo>
                  <a:pt x="107" y="121"/>
                </a:moveTo>
                <a:cubicBezTo>
                  <a:pt x="107" y="119"/>
                  <a:pt x="106" y="118"/>
                  <a:pt x="104" y="118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96" y="118"/>
                  <a:pt x="95" y="119"/>
                  <a:pt x="95" y="121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5" y="129"/>
                  <a:pt x="96" y="130"/>
                  <a:pt x="98" y="130"/>
                </a:cubicBezTo>
                <a:cubicBezTo>
                  <a:pt x="104" y="130"/>
                  <a:pt x="104" y="130"/>
                  <a:pt x="104" y="130"/>
                </a:cubicBezTo>
                <a:cubicBezTo>
                  <a:pt x="106" y="130"/>
                  <a:pt x="107" y="129"/>
                  <a:pt x="107" y="127"/>
                </a:cubicBezTo>
                <a:lnTo>
                  <a:pt x="107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8" name="Freeform 300"/>
          <p:cNvSpPr>
            <a:spLocks noEditPoints="1"/>
          </p:cNvSpPr>
          <p:nvPr/>
        </p:nvSpPr>
        <p:spPr bwMode="auto">
          <a:xfrm>
            <a:off x="1216506" y="4097735"/>
            <a:ext cx="151170" cy="191641"/>
          </a:xfrm>
          <a:custGeom>
            <a:avLst/>
            <a:gdLst>
              <a:gd name="T0" fmla="*/ 6 w 130"/>
              <a:gd name="T1" fmla="*/ 165 h 165"/>
              <a:gd name="T2" fmla="*/ 6 w 130"/>
              <a:gd name="T3" fmla="*/ 0 h 165"/>
              <a:gd name="T4" fmla="*/ 130 w 130"/>
              <a:gd name="T5" fmla="*/ 159 h 165"/>
              <a:gd name="T6" fmla="*/ 12 w 130"/>
              <a:gd name="T7" fmla="*/ 12 h 165"/>
              <a:gd name="T8" fmla="*/ 47 w 130"/>
              <a:gd name="T9" fmla="*/ 133 h 165"/>
              <a:gd name="T10" fmla="*/ 83 w 130"/>
              <a:gd name="T11" fmla="*/ 133 h 165"/>
              <a:gd name="T12" fmla="*/ 35 w 130"/>
              <a:gd name="T13" fmla="*/ 32 h 165"/>
              <a:gd name="T14" fmla="*/ 24 w 130"/>
              <a:gd name="T15" fmla="*/ 32 h 165"/>
              <a:gd name="T16" fmla="*/ 32 w 130"/>
              <a:gd name="T17" fmla="*/ 23 h 165"/>
              <a:gd name="T18" fmla="*/ 35 w 130"/>
              <a:gd name="T19" fmla="*/ 56 h 165"/>
              <a:gd name="T20" fmla="*/ 24 w 130"/>
              <a:gd name="T21" fmla="*/ 56 h 165"/>
              <a:gd name="T22" fmla="*/ 32 w 130"/>
              <a:gd name="T23" fmla="*/ 47 h 165"/>
              <a:gd name="T24" fmla="*/ 35 w 130"/>
              <a:gd name="T25" fmla="*/ 80 h 165"/>
              <a:gd name="T26" fmla="*/ 24 w 130"/>
              <a:gd name="T27" fmla="*/ 80 h 165"/>
              <a:gd name="T28" fmla="*/ 32 w 130"/>
              <a:gd name="T29" fmla="*/ 71 h 165"/>
              <a:gd name="T30" fmla="*/ 35 w 130"/>
              <a:gd name="T31" fmla="*/ 103 h 165"/>
              <a:gd name="T32" fmla="*/ 24 w 130"/>
              <a:gd name="T33" fmla="*/ 103 h 165"/>
              <a:gd name="T34" fmla="*/ 32 w 130"/>
              <a:gd name="T35" fmla="*/ 94 h 165"/>
              <a:gd name="T36" fmla="*/ 35 w 130"/>
              <a:gd name="T37" fmla="*/ 127 h 165"/>
              <a:gd name="T38" fmla="*/ 24 w 130"/>
              <a:gd name="T39" fmla="*/ 127 h 165"/>
              <a:gd name="T40" fmla="*/ 32 w 130"/>
              <a:gd name="T41" fmla="*/ 118 h 165"/>
              <a:gd name="T42" fmla="*/ 59 w 130"/>
              <a:gd name="T43" fmla="*/ 32 h 165"/>
              <a:gd name="T44" fmla="*/ 47 w 130"/>
              <a:gd name="T45" fmla="*/ 32 h 165"/>
              <a:gd name="T46" fmla="*/ 56 w 130"/>
              <a:gd name="T47" fmla="*/ 23 h 165"/>
              <a:gd name="T48" fmla="*/ 59 w 130"/>
              <a:gd name="T49" fmla="*/ 56 h 165"/>
              <a:gd name="T50" fmla="*/ 47 w 130"/>
              <a:gd name="T51" fmla="*/ 56 h 165"/>
              <a:gd name="T52" fmla="*/ 56 w 130"/>
              <a:gd name="T53" fmla="*/ 47 h 165"/>
              <a:gd name="T54" fmla="*/ 59 w 130"/>
              <a:gd name="T55" fmla="*/ 80 h 165"/>
              <a:gd name="T56" fmla="*/ 47 w 130"/>
              <a:gd name="T57" fmla="*/ 80 h 165"/>
              <a:gd name="T58" fmla="*/ 56 w 130"/>
              <a:gd name="T59" fmla="*/ 71 h 165"/>
              <a:gd name="T60" fmla="*/ 59 w 130"/>
              <a:gd name="T61" fmla="*/ 103 h 165"/>
              <a:gd name="T62" fmla="*/ 47 w 130"/>
              <a:gd name="T63" fmla="*/ 103 h 165"/>
              <a:gd name="T64" fmla="*/ 56 w 130"/>
              <a:gd name="T65" fmla="*/ 94 h 165"/>
              <a:gd name="T66" fmla="*/ 83 w 130"/>
              <a:gd name="T67" fmla="*/ 32 h 165"/>
              <a:gd name="T68" fmla="*/ 71 w 130"/>
              <a:gd name="T69" fmla="*/ 32 h 165"/>
              <a:gd name="T70" fmla="*/ 80 w 130"/>
              <a:gd name="T71" fmla="*/ 23 h 165"/>
              <a:gd name="T72" fmla="*/ 83 w 130"/>
              <a:gd name="T73" fmla="*/ 56 h 165"/>
              <a:gd name="T74" fmla="*/ 71 w 130"/>
              <a:gd name="T75" fmla="*/ 56 h 165"/>
              <a:gd name="T76" fmla="*/ 80 w 130"/>
              <a:gd name="T77" fmla="*/ 47 h 165"/>
              <a:gd name="T78" fmla="*/ 83 w 130"/>
              <a:gd name="T79" fmla="*/ 80 h 165"/>
              <a:gd name="T80" fmla="*/ 71 w 130"/>
              <a:gd name="T81" fmla="*/ 80 h 165"/>
              <a:gd name="T82" fmla="*/ 80 w 130"/>
              <a:gd name="T83" fmla="*/ 71 h 165"/>
              <a:gd name="T84" fmla="*/ 83 w 130"/>
              <a:gd name="T85" fmla="*/ 103 h 165"/>
              <a:gd name="T86" fmla="*/ 71 w 130"/>
              <a:gd name="T87" fmla="*/ 103 h 165"/>
              <a:gd name="T88" fmla="*/ 80 w 130"/>
              <a:gd name="T89" fmla="*/ 94 h 165"/>
              <a:gd name="T90" fmla="*/ 106 w 130"/>
              <a:gd name="T91" fmla="*/ 32 h 165"/>
              <a:gd name="T92" fmla="*/ 94 w 130"/>
              <a:gd name="T93" fmla="*/ 32 h 165"/>
              <a:gd name="T94" fmla="*/ 103 w 130"/>
              <a:gd name="T95" fmla="*/ 23 h 165"/>
              <a:gd name="T96" fmla="*/ 106 w 130"/>
              <a:gd name="T97" fmla="*/ 56 h 165"/>
              <a:gd name="T98" fmla="*/ 94 w 130"/>
              <a:gd name="T99" fmla="*/ 56 h 165"/>
              <a:gd name="T100" fmla="*/ 103 w 130"/>
              <a:gd name="T101" fmla="*/ 47 h 165"/>
              <a:gd name="T102" fmla="*/ 106 w 130"/>
              <a:gd name="T103" fmla="*/ 80 h 165"/>
              <a:gd name="T104" fmla="*/ 94 w 130"/>
              <a:gd name="T105" fmla="*/ 80 h 165"/>
              <a:gd name="T106" fmla="*/ 103 w 130"/>
              <a:gd name="T107" fmla="*/ 71 h 165"/>
              <a:gd name="T108" fmla="*/ 106 w 130"/>
              <a:gd name="T109" fmla="*/ 103 h 165"/>
              <a:gd name="T110" fmla="*/ 94 w 130"/>
              <a:gd name="T111" fmla="*/ 103 h 165"/>
              <a:gd name="T112" fmla="*/ 103 w 130"/>
              <a:gd name="T113" fmla="*/ 94 h 165"/>
              <a:gd name="T114" fmla="*/ 106 w 130"/>
              <a:gd name="T115" fmla="*/ 127 h 165"/>
              <a:gd name="T116" fmla="*/ 94 w 130"/>
              <a:gd name="T117" fmla="*/ 127 h 165"/>
              <a:gd name="T118" fmla="*/ 103 w 130"/>
              <a:gd name="T119" fmla="*/ 118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0" h="165">
                <a:moveTo>
                  <a:pt x="130" y="159"/>
                </a:moveTo>
                <a:cubicBezTo>
                  <a:pt x="130" y="163"/>
                  <a:pt x="127" y="165"/>
                  <a:pt x="124" y="165"/>
                </a:cubicBezTo>
                <a:cubicBezTo>
                  <a:pt x="6" y="165"/>
                  <a:pt x="6" y="165"/>
                  <a:pt x="6" y="165"/>
                </a:cubicBezTo>
                <a:cubicBezTo>
                  <a:pt x="3" y="165"/>
                  <a:pt x="0" y="163"/>
                  <a:pt x="0" y="15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7" y="0"/>
                  <a:pt x="130" y="2"/>
                  <a:pt x="130" y="6"/>
                </a:cubicBezTo>
                <a:lnTo>
                  <a:pt x="130" y="159"/>
                </a:lnTo>
                <a:close/>
                <a:moveTo>
                  <a:pt x="118" y="154"/>
                </a:moveTo>
                <a:cubicBezTo>
                  <a:pt x="118" y="12"/>
                  <a:pt x="118" y="12"/>
                  <a:pt x="118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7" y="133"/>
                  <a:pt x="47" y="133"/>
                  <a:pt x="47" y="133"/>
                </a:cubicBezTo>
                <a:cubicBezTo>
                  <a:pt x="47" y="131"/>
                  <a:pt x="49" y="130"/>
                  <a:pt x="50" y="130"/>
                </a:cubicBezTo>
                <a:cubicBezTo>
                  <a:pt x="80" y="130"/>
                  <a:pt x="80" y="130"/>
                  <a:pt x="80" y="130"/>
                </a:cubicBezTo>
                <a:cubicBezTo>
                  <a:pt x="81" y="130"/>
                  <a:pt x="83" y="131"/>
                  <a:pt x="83" y="133"/>
                </a:cubicBezTo>
                <a:cubicBezTo>
                  <a:pt x="83" y="154"/>
                  <a:pt x="83" y="154"/>
                  <a:pt x="83" y="154"/>
                </a:cubicBezTo>
                <a:lnTo>
                  <a:pt x="118" y="154"/>
                </a:lnTo>
                <a:close/>
                <a:moveTo>
                  <a:pt x="35" y="32"/>
                </a:moveTo>
                <a:cubicBezTo>
                  <a:pt x="35" y="34"/>
                  <a:pt x="34" y="35"/>
                  <a:pt x="32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5" y="35"/>
                  <a:pt x="24" y="34"/>
                  <a:pt x="24" y="32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5" y="23"/>
                  <a:pt x="26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4" y="23"/>
                  <a:pt x="35" y="25"/>
                  <a:pt x="35" y="26"/>
                </a:cubicBezTo>
                <a:lnTo>
                  <a:pt x="35" y="32"/>
                </a:lnTo>
                <a:close/>
                <a:moveTo>
                  <a:pt x="35" y="56"/>
                </a:moveTo>
                <a:cubicBezTo>
                  <a:pt x="35" y="58"/>
                  <a:pt x="34" y="59"/>
                  <a:pt x="32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59"/>
                  <a:pt x="24" y="58"/>
                  <a:pt x="24" y="56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48"/>
                  <a:pt x="25" y="47"/>
                  <a:pt x="26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4" y="47"/>
                  <a:pt x="35" y="48"/>
                  <a:pt x="35" y="50"/>
                </a:cubicBezTo>
                <a:lnTo>
                  <a:pt x="35" y="56"/>
                </a:lnTo>
                <a:close/>
                <a:moveTo>
                  <a:pt x="35" y="80"/>
                </a:moveTo>
                <a:cubicBezTo>
                  <a:pt x="35" y="81"/>
                  <a:pt x="34" y="83"/>
                  <a:pt x="32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25" y="83"/>
                  <a:pt x="24" y="81"/>
                  <a:pt x="24" y="80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2"/>
                  <a:pt x="25" y="71"/>
                  <a:pt x="26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4" y="71"/>
                  <a:pt x="35" y="72"/>
                  <a:pt x="35" y="74"/>
                </a:cubicBezTo>
                <a:lnTo>
                  <a:pt x="35" y="80"/>
                </a:lnTo>
                <a:close/>
                <a:moveTo>
                  <a:pt x="35" y="103"/>
                </a:moveTo>
                <a:cubicBezTo>
                  <a:pt x="35" y="105"/>
                  <a:pt x="34" y="106"/>
                  <a:pt x="32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5" y="106"/>
                  <a:pt x="24" y="105"/>
                  <a:pt x="24" y="103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6"/>
                  <a:pt x="25" y="94"/>
                  <a:pt x="26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4" y="94"/>
                  <a:pt x="35" y="96"/>
                  <a:pt x="35" y="97"/>
                </a:cubicBezTo>
                <a:lnTo>
                  <a:pt x="35" y="103"/>
                </a:lnTo>
                <a:close/>
                <a:moveTo>
                  <a:pt x="35" y="127"/>
                </a:moveTo>
                <a:cubicBezTo>
                  <a:pt x="35" y="129"/>
                  <a:pt x="34" y="130"/>
                  <a:pt x="32" y="130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5" y="130"/>
                  <a:pt x="24" y="129"/>
                  <a:pt x="24" y="127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4" y="119"/>
                  <a:pt x="25" y="118"/>
                  <a:pt x="26" y="118"/>
                </a:cubicBezTo>
                <a:cubicBezTo>
                  <a:pt x="32" y="118"/>
                  <a:pt x="32" y="118"/>
                  <a:pt x="32" y="118"/>
                </a:cubicBezTo>
                <a:cubicBezTo>
                  <a:pt x="34" y="118"/>
                  <a:pt x="35" y="119"/>
                  <a:pt x="35" y="121"/>
                </a:cubicBezTo>
                <a:lnTo>
                  <a:pt x="35" y="127"/>
                </a:lnTo>
                <a:close/>
                <a:moveTo>
                  <a:pt x="59" y="32"/>
                </a:moveTo>
                <a:cubicBezTo>
                  <a:pt x="59" y="34"/>
                  <a:pt x="58" y="35"/>
                  <a:pt x="56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49" y="35"/>
                  <a:pt x="47" y="34"/>
                  <a:pt x="47" y="32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5"/>
                  <a:pt x="49" y="23"/>
                  <a:pt x="50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8" y="23"/>
                  <a:pt x="59" y="25"/>
                  <a:pt x="59" y="26"/>
                </a:cubicBezTo>
                <a:lnTo>
                  <a:pt x="59" y="32"/>
                </a:lnTo>
                <a:close/>
                <a:moveTo>
                  <a:pt x="59" y="56"/>
                </a:moveTo>
                <a:cubicBezTo>
                  <a:pt x="59" y="58"/>
                  <a:pt x="58" y="59"/>
                  <a:pt x="56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49" y="59"/>
                  <a:pt x="47" y="58"/>
                  <a:pt x="47" y="56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8"/>
                  <a:pt x="49" y="47"/>
                  <a:pt x="50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47"/>
                  <a:pt x="59" y="48"/>
                  <a:pt x="59" y="50"/>
                </a:cubicBezTo>
                <a:lnTo>
                  <a:pt x="59" y="56"/>
                </a:lnTo>
                <a:close/>
                <a:moveTo>
                  <a:pt x="59" y="80"/>
                </a:moveTo>
                <a:cubicBezTo>
                  <a:pt x="59" y="81"/>
                  <a:pt x="58" y="83"/>
                  <a:pt x="56" y="83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3"/>
                  <a:pt x="47" y="81"/>
                  <a:pt x="47" y="80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9" y="71"/>
                  <a:pt x="50" y="71"/>
                </a:cubicBezTo>
                <a:cubicBezTo>
                  <a:pt x="56" y="71"/>
                  <a:pt x="56" y="71"/>
                  <a:pt x="56" y="71"/>
                </a:cubicBezTo>
                <a:cubicBezTo>
                  <a:pt x="58" y="71"/>
                  <a:pt x="59" y="72"/>
                  <a:pt x="59" y="74"/>
                </a:cubicBezTo>
                <a:lnTo>
                  <a:pt x="59" y="80"/>
                </a:lnTo>
                <a:close/>
                <a:moveTo>
                  <a:pt x="59" y="103"/>
                </a:moveTo>
                <a:cubicBezTo>
                  <a:pt x="59" y="105"/>
                  <a:pt x="58" y="106"/>
                  <a:pt x="56" y="106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49" y="106"/>
                  <a:pt x="47" y="105"/>
                  <a:pt x="47" y="103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6"/>
                  <a:pt x="49" y="94"/>
                  <a:pt x="50" y="94"/>
                </a:cubicBezTo>
                <a:cubicBezTo>
                  <a:pt x="56" y="94"/>
                  <a:pt x="56" y="94"/>
                  <a:pt x="56" y="94"/>
                </a:cubicBezTo>
                <a:cubicBezTo>
                  <a:pt x="58" y="94"/>
                  <a:pt x="59" y="96"/>
                  <a:pt x="59" y="97"/>
                </a:cubicBezTo>
                <a:lnTo>
                  <a:pt x="59" y="103"/>
                </a:lnTo>
                <a:close/>
                <a:moveTo>
                  <a:pt x="83" y="32"/>
                </a:moveTo>
                <a:cubicBezTo>
                  <a:pt x="83" y="34"/>
                  <a:pt x="81" y="35"/>
                  <a:pt x="80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2" y="35"/>
                  <a:pt x="71" y="34"/>
                  <a:pt x="71" y="32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5"/>
                  <a:pt x="72" y="23"/>
                  <a:pt x="74" y="23"/>
                </a:cubicBezTo>
                <a:cubicBezTo>
                  <a:pt x="80" y="23"/>
                  <a:pt x="80" y="23"/>
                  <a:pt x="80" y="23"/>
                </a:cubicBezTo>
                <a:cubicBezTo>
                  <a:pt x="81" y="23"/>
                  <a:pt x="83" y="25"/>
                  <a:pt x="83" y="26"/>
                </a:cubicBezTo>
                <a:lnTo>
                  <a:pt x="83" y="32"/>
                </a:lnTo>
                <a:close/>
                <a:moveTo>
                  <a:pt x="83" y="56"/>
                </a:moveTo>
                <a:cubicBezTo>
                  <a:pt x="83" y="58"/>
                  <a:pt x="81" y="59"/>
                  <a:pt x="80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2" y="59"/>
                  <a:pt x="71" y="58"/>
                  <a:pt x="71" y="56"/>
                </a:cubicBezTo>
                <a:cubicBezTo>
                  <a:pt x="71" y="50"/>
                  <a:pt x="71" y="50"/>
                  <a:pt x="71" y="50"/>
                </a:cubicBezTo>
                <a:cubicBezTo>
                  <a:pt x="71" y="48"/>
                  <a:pt x="72" y="47"/>
                  <a:pt x="74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1" y="47"/>
                  <a:pt x="83" y="48"/>
                  <a:pt x="83" y="50"/>
                </a:cubicBezTo>
                <a:lnTo>
                  <a:pt x="83" y="56"/>
                </a:lnTo>
                <a:close/>
                <a:moveTo>
                  <a:pt x="83" y="80"/>
                </a:moveTo>
                <a:cubicBezTo>
                  <a:pt x="83" y="81"/>
                  <a:pt x="81" y="83"/>
                  <a:pt x="80" y="83"/>
                </a:cubicBezTo>
                <a:cubicBezTo>
                  <a:pt x="74" y="83"/>
                  <a:pt x="74" y="83"/>
                  <a:pt x="74" y="83"/>
                </a:cubicBezTo>
                <a:cubicBezTo>
                  <a:pt x="72" y="83"/>
                  <a:pt x="71" y="81"/>
                  <a:pt x="71" y="80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2"/>
                  <a:pt x="72" y="71"/>
                  <a:pt x="74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1" y="71"/>
                  <a:pt x="83" y="72"/>
                  <a:pt x="83" y="74"/>
                </a:cubicBezTo>
                <a:lnTo>
                  <a:pt x="83" y="80"/>
                </a:lnTo>
                <a:close/>
                <a:moveTo>
                  <a:pt x="83" y="103"/>
                </a:moveTo>
                <a:cubicBezTo>
                  <a:pt x="83" y="105"/>
                  <a:pt x="81" y="106"/>
                  <a:pt x="80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2" y="106"/>
                  <a:pt x="71" y="105"/>
                  <a:pt x="71" y="103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6"/>
                  <a:pt x="72" y="94"/>
                  <a:pt x="74" y="94"/>
                </a:cubicBezTo>
                <a:cubicBezTo>
                  <a:pt x="80" y="94"/>
                  <a:pt x="80" y="94"/>
                  <a:pt x="80" y="94"/>
                </a:cubicBezTo>
                <a:cubicBezTo>
                  <a:pt x="81" y="94"/>
                  <a:pt x="83" y="96"/>
                  <a:pt x="83" y="97"/>
                </a:cubicBezTo>
                <a:lnTo>
                  <a:pt x="83" y="103"/>
                </a:lnTo>
                <a:close/>
                <a:moveTo>
                  <a:pt x="106" y="32"/>
                </a:moveTo>
                <a:cubicBezTo>
                  <a:pt x="106" y="34"/>
                  <a:pt x="105" y="35"/>
                  <a:pt x="103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5"/>
                  <a:pt x="94" y="34"/>
                  <a:pt x="94" y="32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5"/>
                  <a:pt x="96" y="23"/>
                  <a:pt x="97" y="23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5" y="23"/>
                  <a:pt x="106" y="25"/>
                  <a:pt x="106" y="26"/>
                </a:cubicBezTo>
                <a:lnTo>
                  <a:pt x="106" y="32"/>
                </a:lnTo>
                <a:close/>
                <a:moveTo>
                  <a:pt x="106" y="56"/>
                </a:moveTo>
                <a:cubicBezTo>
                  <a:pt x="106" y="58"/>
                  <a:pt x="105" y="59"/>
                  <a:pt x="103" y="59"/>
                </a:cubicBezTo>
                <a:cubicBezTo>
                  <a:pt x="97" y="59"/>
                  <a:pt x="97" y="59"/>
                  <a:pt x="97" y="59"/>
                </a:cubicBezTo>
                <a:cubicBezTo>
                  <a:pt x="96" y="59"/>
                  <a:pt x="94" y="58"/>
                  <a:pt x="94" y="56"/>
                </a:cubicBezTo>
                <a:cubicBezTo>
                  <a:pt x="94" y="50"/>
                  <a:pt x="94" y="50"/>
                  <a:pt x="94" y="50"/>
                </a:cubicBezTo>
                <a:cubicBezTo>
                  <a:pt x="94" y="48"/>
                  <a:pt x="96" y="47"/>
                  <a:pt x="97" y="47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5" y="47"/>
                  <a:pt x="106" y="48"/>
                  <a:pt x="106" y="50"/>
                </a:cubicBezTo>
                <a:lnTo>
                  <a:pt x="106" y="56"/>
                </a:lnTo>
                <a:close/>
                <a:moveTo>
                  <a:pt x="106" y="80"/>
                </a:moveTo>
                <a:cubicBezTo>
                  <a:pt x="106" y="81"/>
                  <a:pt x="105" y="83"/>
                  <a:pt x="103" y="83"/>
                </a:cubicBezTo>
                <a:cubicBezTo>
                  <a:pt x="97" y="83"/>
                  <a:pt x="97" y="83"/>
                  <a:pt x="97" y="83"/>
                </a:cubicBezTo>
                <a:cubicBezTo>
                  <a:pt x="96" y="83"/>
                  <a:pt x="94" y="81"/>
                  <a:pt x="94" y="80"/>
                </a:cubicBezTo>
                <a:cubicBezTo>
                  <a:pt x="94" y="74"/>
                  <a:pt x="94" y="74"/>
                  <a:pt x="94" y="74"/>
                </a:cubicBezTo>
                <a:cubicBezTo>
                  <a:pt x="94" y="72"/>
                  <a:pt x="96" y="71"/>
                  <a:pt x="97" y="71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105" y="71"/>
                  <a:pt x="106" y="72"/>
                  <a:pt x="106" y="74"/>
                </a:cubicBezTo>
                <a:lnTo>
                  <a:pt x="106" y="80"/>
                </a:lnTo>
                <a:close/>
                <a:moveTo>
                  <a:pt x="106" y="103"/>
                </a:moveTo>
                <a:cubicBezTo>
                  <a:pt x="106" y="105"/>
                  <a:pt x="105" y="106"/>
                  <a:pt x="103" y="106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6" y="106"/>
                  <a:pt x="94" y="105"/>
                  <a:pt x="94" y="103"/>
                </a:cubicBezTo>
                <a:cubicBezTo>
                  <a:pt x="94" y="97"/>
                  <a:pt x="94" y="97"/>
                  <a:pt x="94" y="97"/>
                </a:cubicBezTo>
                <a:cubicBezTo>
                  <a:pt x="94" y="96"/>
                  <a:pt x="96" y="94"/>
                  <a:pt x="97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5" y="94"/>
                  <a:pt x="106" y="96"/>
                  <a:pt x="106" y="97"/>
                </a:cubicBezTo>
                <a:lnTo>
                  <a:pt x="106" y="103"/>
                </a:lnTo>
                <a:close/>
                <a:moveTo>
                  <a:pt x="106" y="127"/>
                </a:moveTo>
                <a:cubicBezTo>
                  <a:pt x="106" y="129"/>
                  <a:pt x="105" y="130"/>
                  <a:pt x="103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6" y="130"/>
                  <a:pt x="94" y="129"/>
                  <a:pt x="94" y="127"/>
                </a:cubicBezTo>
                <a:cubicBezTo>
                  <a:pt x="94" y="121"/>
                  <a:pt x="94" y="121"/>
                  <a:pt x="94" y="121"/>
                </a:cubicBezTo>
                <a:cubicBezTo>
                  <a:pt x="94" y="119"/>
                  <a:pt x="96" y="118"/>
                  <a:pt x="97" y="11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05" y="118"/>
                  <a:pt x="106" y="119"/>
                  <a:pt x="106" y="121"/>
                </a:cubicBezTo>
                <a:lnTo>
                  <a:pt x="106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9" name="Freeform 301"/>
          <p:cNvSpPr>
            <a:spLocks noEditPoints="1"/>
          </p:cNvSpPr>
          <p:nvPr/>
        </p:nvSpPr>
        <p:spPr bwMode="auto">
          <a:xfrm>
            <a:off x="1415289" y="4097735"/>
            <a:ext cx="192831" cy="191641"/>
          </a:xfrm>
          <a:custGeom>
            <a:avLst/>
            <a:gdLst>
              <a:gd name="T0" fmla="*/ 42 w 166"/>
              <a:gd name="T1" fmla="*/ 151 h 165"/>
              <a:gd name="T2" fmla="*/ 15 w 166"/>
              <a:gd name="T3" fmla="*/ 165 h 165"/>
              <a:gd name="T4" fmla="*/ 0 w 166"/>
              <a:gd name="T5" fmla="*/ 50 h 165"/>
              <a:gd name="T6" fmla="*/ 27 w 166"/>
              <a:gd name="T7" fmla="*/ 35 h 165"/>
              <a:gd name="T8" fmla="*/ 166 w 166"/>
              <a:gd name="T9" fmla="*/ 71 h 165"/>
              <a:gd name="T10" fmla="*/ 142 w 166"/>
              <a:gd name="T11" fmla="*/ 165 h 165"/>
              <a:gd name="T12" fmla="*/ 48 w 166"/>
              <a:gd name="T13" fmla="*/ 151 h 165"/>
              <a:gd name="T14" fmla="*/ 57 w 166"/>
              <a:gd name="T15" fmla="*/ 0 h 165"/>
              <a:gd name="T16" fmla="*/ 134 w 166"/>
              <a:gd name="T17" fmla="*/ 6 h 165"/>
              <a:gd name="T18" fmla="*/ 154 w 166"/>
              <a:gd name="T19" fmla="*/ 35 h 165"/>
              <a:gd name="T20" fmla="*/ 166 w 166"/>
              <a:gd name="T21" fmla="*/ 71 h 165"/>
              <a:gd name="T22" fmla="*/ 128 w 166"/>
              <a:gd name="T23" fmla="*/ 35 h 165"/>
              <a:gd name="T24" fmla="*/ 119 w 166"/>
              <a:gd name="T25" fmla="*/ 12 h 165"/>
              <a:gd name="T26" fmla="*/ 60 w 166"/>
              <a:gd name="T27" fmla="*/ 59 h 165"/>
              <a:gd name="T28" fmla="*/ 142 w 166"/>
              <a:gd name="T29" fmla="*/ 35 h 165"/>
              <a:gd name="T30" fmla="*/ 83 w 166"/>
              <a:gd name="T31" fmla="*/ 80 h 165"/>
              <a:gd name="T32" fmla="*/ 68 w 166"/>
              <a:gd name="T33" fmla="*/ 83 h 165"/>
              <a:gd name="T34" fmla="*/ 71 w 166"/>
              <a:gd name="T35" fmla="*/ 97 h 165"/>
              <a:gd name="T36" fmla="*/ 86 w 166"/>
              <a:gd name="T37" fmla="*/ 94 h 165"/>
              <a:gd name="T38" fmla="*/ 86 w 166"/>
              <a:gd name="T39" fmla="*/ 106 h 165"/>
              <a:gd name="T40" fmla="*/ 71 w 166"/>
              <a:gd name="T41" fmla="*/ 103 h 165"/>
              <a:gd name="T42" fmla="*/ 68 w 166"/>
              <a:gd name="T43" fmla="*/ 118 h 165"/>
              <a:gd name="T44" fmla="*/ 83 w 166"/>
              <a:gd name="T45" fmla="*/ 121 h 165"/>
              <a:gd name="T46" fmla="*/ 86 w 166"/>
              <a:gd name="T47" fmla="*/ 106 h 165"/>
              <a:gd name="T48" fmla="*/ 83 w 166"/>
              <a:gd name="T49" fmla="*/ 127 h 165"/>
              <a:gd name="T50" fmla="*/ 68 w 166"/>
              <a:gd name="T51" fmla="*/ 130 h 165"/>
              <a:gd name="T52" fmla="*/ 71 w 166"/>
              <a:gd name="T53" fmla="*/ 145 h 165"/>
              <a:gd name="T54" fmla="*/ 86 w 166"/>
              <a:gd name="T55" fmla="*/ 142 h 165"/>
              <a:gd name="T56" fmla="*/ 110 w 166"/>
              <a:gd name="T57" fmla="*/ 83 h 165"/>
              <a:gd name="T58" fmla="*/ 95 w 166"/>
              <a:gd name="T59" fmla="*/ 80 h 165"/>
              <a:gd name="T60" fmla="*/ 92 w 166"/>
              <a:gd name="T61" fmla="*/ 94 h 165"/>
              <a:gd name="T62" fmla="*/ 107 w 166"/>
              <a:gd name="T63" fmla="*/ 97 h 165"/>
              <a:gd name="T64" fmla="*/ 110 w 166"/>
              <a:gd name="T65" fmla="*/ 83 h 165"/>
              <a:gd name="T66" fmla="*/ 107 w 166"/>
              <a:gd name="T67" fmla="*/ 103 h 165"/>
              <a:gd name="T68" fmla="*/ 92 w 166"/>
              <a:gd name="T69" fmla="*/ 106 h 165"/>
              <a:gd name="T70" fmla="*/ 95 w 166"/>
              <a:gd name="T71" fmla="*/ 121 h 165"/>
              <a:gd name="T72" fmla="*/ 110 w 166"/>
              <a:gd name="T73" fmla="*/ 118 h 165"/>
              <a:gd name="T74" fmla="*/ 110 w 166"/>
              <a:gd name="T75" fmla="*/ 130 h 165"/>
              <a:gd name="T76" fmla="*/ 95 w 166"/>
              <a:gd name="T77" fmla="*/ 127 h 165"/>
              <a:gd name="T78" fmla="*/ 92 w 166"/>
              <a:gd name="T79" fmla="*/ 142 h 165"/>
              <a:gd name="T80" fmla="*/ 107 w 166"/>
              <a:gd name="T81" fmla="*/ 145 h 165"/>
              <a:gd name="T82" fmla="*/ 110 w 166"/>
              <a:gd name="T83" fmla="*/ 130 h 165"/>
              <a:gd name="T84" fmla="*/ 131 w 166"/>
              <a:gd name="T85" fmla="*/ 80 h 165"/>
              <a:gd name="T86" fmla="*/ 116 w 166"/>
              <a:gd name="T87" fmla="*/ 83 h 165"/>
              <a:gd name="T88" fmla="*/ 119 w 166"/>
              <a:gd name="T89" fmla="*/ 97 h 165"/>
              <a:gd name="T90" fmla="*/ 133 w 166"/>
              <a:gd name="T91" fmla="*/ 94 h 165"/>
              <a:gd name="T92" fmla="*/ 133 w 166"/>
              <a:gd name="T93" fmla="*/ 106 h 165"/>
              <a:gd name="T94" fmla="*/ 119 w 166"/>
              <a:gd name="T95" fmla="*/ 103 h 165"/>
              <a:gd name="T96" fmla="*/ 116 w 166"/>
              <a:gd name="T97" fmla="*/ 118 h 165"/>
              <a:gd name="T98" fmla="*/ 131 w 166"/>
              <a:gd name="T99" fmla="*/ 121 h 165"/>
              <a:gd name="T100" fmla="*/ 133 w 166"/>
              <a:gd name="T101" fmla="*/ 106 h 165"/>
              <a:gd name="T102" fmla="*/ 131 w 166"/>
              <a:gd name="T103" fmla="*/ 127 h 165"/>
              <a:gd name="T104" fmla="*/ 116 w 166"/>
              <a:gd name="T105" fmla="*/ 130 h 165"/>
              <a:gd name="T106" fmla="*/ 119 w 166"/>
              <a:gd name="T107" fmla="*/ 145 h 165"/>
              <a:gd name="T108" fmla="*/ 133 w 166"/>
              <a:gd name="T109" fmla="*/ 14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6" h="165">
                <a:moveTo>
                  <a:pt x="42" y="50"/>
                </a:moveTo>
                <a:cubicBezTo>
                  <a:pt x="42" y="151"/>
                  <a:pt x="42" y="151"/>
                  <a:pt x="42" y="151"/>
                </a:cubicBezTo>
                <a:cubicBezTo>
                  <a:pt x="42" y="159"/>
                  <a:pt x="35" y="165"/>
                  <a:pt x="27" y="165"/>
                </a:cubicBezTo>
                <a:cubicBezTo>
                  <a:pt x="15" y="165"/>
                  <a:pt x="15" y="165"/>
                  <a:pt x="15" y="165"/>
                </a:cubicBezTo>
                <a:cubicBezTo>
                  <a:pt x="7" y="165"/>
                  <a:pt x="0" y="159"/>
                  <a:pt x="0" y="151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2"/>
                  <a:pt x="7" y="35"/>
                  <a:pt x="15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35" y="35"/>
                  <a:pt x="42" y="42"/>
                  <a:pt x="42" y="50"/>
                </a:cubicBezTo>
                <a:close/>
                <a:moveTo>
                  <a:pt x="166" y="71"/>
                </a:moveTo>
                <a:cubicBezTo>
                  <a:pt x="166" y="142"/>
                  <a:pt x="166" y="142"/>
                  <a:pt x="166" y="142"/>
                </a:cubicBezTo>
                <a:cubicBezTo>
                  <a:pt x="166" y="155"/>
                  <a:pt x="155" y="165"/>
                  <a:pt x="142" y="165"/>
                </a:cubicBezTo>
                <a:cubicBezTo>
                  <a:pt x="63" y="165"/>
                  <a:pt x="63" y="165"/>
                  <a:pt x="63" y="165"/>
                </a:cubicBezTo>
                <a:cubicBezTo>
                  <a:pt x="54" y="165"/>
                  <a:pt x="48" y="159"/>
                  <a:pt x="48" y="151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4"/>
                  <a:pt x="52" y="0"/>
                  <a:pt x="57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4" y="0"/>
                  <a:pt x="130" y="3"/>
                  <a:pt x="134" y="6"/>
                </a:cubicBezTo>
                <a:cubicBezTo>
                  <a:pt x="148" y="20"/>
                  <a:pt x="148" y="20"/>
                  <a:pt x="148" y="20"/>
                </a:cubicBezTo>
                <a:cubicBezTo>
                  <a:pt x="151" y="24"/>
                  <a:pt x="154" y="30"/>
                  <a:pt x="154" y="35"/>
                </a:cubicBezTo>
                <a:cubicBezTo>
                  <a:pt x="154" y="50"/>
                  <a:pt x="154" y="50"/>
                  <a:pt x="154" y="50"/>
                </a:cubicBezTo>
                <a:cubicBezTo>
                  <a:pt x="161" y="54"/>
                  <a:pt x="166" y="62"/>
                  <a:pt x="166" y="71"/>
                </a:cubicBezTo>
                <a:close/>
                <a:moveTo>
                  <a:pt x="142" y="35"/>
                </a:moveTo>
                <a:cubicBezTo>
                  <a:pt x="128" y="35"/>
                  <a:pt x="128" y="35"/>
                  <a:pt x="128" y="35"/>
                </a:cubicBezTo>
                <a:cubicBezTo>
                  <a:pt x="123" y="35"/>
                  <a:pt x="119" y="31"/>
                  <a:pt x="119" y="26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59"/>
                  <a:pt x="60" y="59"/>
                  <a:pt x="60" y="59"/>
                </a:cubicBezTo>
                <a:cubicBezTo>
                  <a:pt x="142" y="59"/>
                  <a:pt x="142" y="59"/>
                  <a:pt x="142" y="59"/>
                </a:cubicBezTo>
                <a:lnTo>
                  <a:pt x="142" y="35"/>
                </a:lnTo>
                <a:close/>
                <a:moveTo>
                  <a:pt x="86" y="83"/>
                </a:moveTo>
                <a:cubicBezTo>
                  <a:pt x="86" y="81"/>
                  <a:pt x="85" y="80"/>
                  <a:pt x="83" y="80"/>
                </a:cubicBezTo>
                <a:cubicBezTo>
                  <a:pt x="71" y="80"/>
                  <a:pt x="71" y="80"/>
                  <a:pt x="71" y="80"/>
                </a:cubicBezTo>
                <a:cubicBezTo>
                  <a:pt x="70" y="80"/>
                  <a:pt x="68" y="81"/>
                  <a:pt x="68" y="83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6"/>
                  <a:pt x="70" y="97"/>
                  <a:pt x="71" y="97"/>
                </a:cubicBezTo>
                <a:cubicBezTo>
                  <a:pt x="83" y="97"/>
                  <a:pt x="83" y="97"/>
                  <a:pt x="83" y="97"/>
                </a:cubicBezTo>
                <a:cubicBezTo>
                  <a:pt x="85" y="97"/>
                  <a:pt x="86" y="96"/>
                  <a:pt x="86" y="94"/>
                </a:cubicBezTo>
                <a:lnTo>
                  <a:pt x="86" y="83"/>
                </a:lnTo>
                <a:close/>
                <a:moveTo>
                  <a:pt x="86" y="106"/>
                </a:moveTo>
                <a:cubicBezTo>
                  <a:pt x="86" y="105"/>
                  <a:pt x="85" y="103"/>
                  <a:pt x="83" y="103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70" y="103"/>
                  <a:pt x="68" y="105"/>
                  <a:pt x="68" y="106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20"/>
                  <a:pt x="70" y="121"/>
                  <a:pt x="71" y="121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5" y="121"/>
                  <a:pt x="86" y="120"/>
                  <a:pt x="86" y="118"/>
                </a:cubicBezTo>
                <a:lnTo>
                  <a:pt x="86" y="106"/>
                </a:lnTo>
                <a:close/>
                <a:moveTo>
                  <a:pt x="86" y="130"/>
                </a:moveTo>
                <a:cubicBezTo>
                  <a:pt x="86" y="128"/>
                  <a:pt x="85" y="127"/>
                  <a:pt x="83" y="127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70" y="127"/>
                  <a:pt x="68" y="128"/>
                  <a:pt x="68" y="130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68" y="143"/>
                  <a:pt x="70" y="145"/>
                  <a:pt x="71" y="145"/>
                </a:cubicBezTo>
                <a:cubicBezTo>
                  <a:pt x="83" y="145"/>
                  <a:pt x="83" y="145"/>
                  <a:pt x="83" y="145"/>
                </a:cubicBezTo>
                <a:cubicBezTo>
                  <a:pt x="85" y="145"/>
                  <a:pt x="86" y="143"/>
                  <a:pt x="86" y="142"/>
                </a:cubicBezTo>
                <a:lnTo>
                  <a:pt x="86" y="130"/>
                </a:lnTo>
                <a:close/>
                <a:moveTo>
                  <a:pt x="110" y="83"/>
                </a:moveTo>
                <a:cubicBezTo>
                  <a:pt x="110" y="81"/>
                  <a:pt x="109" y="80"/>
                  <a:pt x="107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93" y="80"/>
                  <a:pt x="92" y="81"/>
                  <a:pt x="92" y="83"/>
                </a:cubicBezTo>
                <a:cubicBezTo>
                  <a:pt x="92" y="94"/>
                  <a:pt x="92" y="94"/>
                  <a:pt x="92" y="94"/>
                </a:cubicBezTo>
                <a:cubicBezTo>
                  <a:pt x="92" y="96"/>
                  <a:pt x="93" y="97"/>
                  <a:pt x="95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9" y="97"/>
                  <a:pt x="110" y="96"/>
                  <a:pt x="110" y="94"/>
                </a:cubicBezTo>
                <a:lnTo>
                  <a:pt x="110" y="83"/>
                </a:lnTo>
                <a:close/>
                <a:moveTo>
                  <a:pt x="110" y="106"/>
                </a:moveTo>
                <a:cubicBezTo>
                  <a:pt x="110" y="105"/>
                  <a:pt x="109" y="103"/>
                  <a:pt x="107" y="103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3" y="103"/>
                  <a:pt x="92" y="105"/>
                  <a:pt x="92" y="106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20"/>
                  <a:pt x="93" y="121"/>
                  <a:pt x="95" y="121"/>
                </a:cubicBezTo>
                <a:cubicBezTo>
                  <a:pt x="107" y="121"/>
                  <a:pt x="107" y="121"/>
                  <a:pt x="107" y="121"/>
                </a:cubicBezTo>
                <a:cubicBezTo>
                  <a:pt x="109" y="121"/>
                  <a:pt x="110" y="120"/>
                  <a:pt x="110" y="118"/>
                </a:cubicBezTo>
                <a:lnTo>
                  <a:pt x="110" y="106"/>
                </a:lnTo>
                <a:close/>
                <a:moveTo>
                  <a:pt x="110" y="130"/>
                </a:moveTo>
                <a:cubicBezTo>
                  <a:pt x="110" y="128"/>
                  <a:pt x="109" y="127"/>
                  <a:pt x="107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3" y="127"/>
                  <a:pt x="92" y="128"/>
                  <a:pt x="92" y="130"/>
                </a:cubicBezTo>
                <a:cubicBezTo>
                  <a:pt x="92" y="142"/>
                  <a:pt x="92" y="142"/>
                  <a:pt x="92" y="142"/>
                </a:cubicBezTo>
                <a:cubicBezTo>
                  <a:pt x="92" y="143"/>
                  <a:pt x="93" y="145"/>
                  <a:pt x="95" y="145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9" y="145"/>
                  <a:pt x="110" y="143"/>
                  <a:pt x="110" y="142"/>
                </a:cubicBezTo>
                <a:lnTo>
                  <a:pt x="110" y="130"/>
                </a:lnTo>
                <a:close/>
                <a:moveTo>
                  <a:pt x="133" y="83"/>
                </a:moveTo>
                <a:cubicBezTo>
                  <a:pt x="133" y="81"/>
                  <a:pt x="132" y="80"/>
                  <a:pt x="131" y="80"/>
                </a:cubicBezTo>
                <a:cubicBezTo>
                  <a:pt x="119" y="80"/>
                  <a:pt x="119" y="80"/>
                  <a:pt x="119" y="80"/>
                </a:cubicBezTo>
                <a:cubicBezTo>
                  <a:pt x="117" y="80"/>
                  <a:pt x="116" y="81"/>
                  <a:pt x="116" y="83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6" y="96"/>
                  <a:pt x="117" y="97"/>
                  <a:pt x="119" y="97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32" y="97"/>
                  <a:pt x="133" y="96"/>
                  <a:pt x="133" y="94"/>
                </a:cubicBezTo>
                <a:lnTo>
                  <a:pt x="133" y="83"/>
                </a:lnTo>
                <a:close/>
                <a:moveTo>
                  <a:pt x="133" y="106"/>
                </a:moveTo>
                <a:cubicBezTo>
                  <a:pt x="133" y="105"/>
                  <a:pt x="132" y="103"/>
                  <a:pt x="131" y="103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17" y="103"/>
                  <a:pt x="116" y="105"/>
                  <a:pt x="116" y="106"/>
                </a:cubicBezTo>
                <a:cubicBezTo>
                  <a:pt x="116" y="118"/>
                  <a:pt x="116" y="118"/>
                  <a:pt x="116" y="118"/>
                </a:cubicBezTo>
                <a:cubicBezTo>
                  <a:pt x="116" y="120"/>
                  <a:pt x="117" y="121"/>
                  <a:pt x="119" y="121"/>
                </a:cubicBezTo>
                <a:cubicBezTo>
                  <a:pt x="131" y="121"/>
                  <a:pt x="131" y="121"/>
                  <a:pt x="131" y="121"/>
                </a:cubicBezTo>
                <a:cubicBezTo>
                  <a:pt x="132" y="121"/>
                  <a:pt x="133" y="120"/>
                  <a:pt x="133" y="118"/>
                </a:cubicBezTo>
                <a:lnTo>
                  <a:pt x="133" y="106"/>
                </a:lnTo>
                <a:close/>
                <a:moveTo>
                  <a:pt x="133" y="130"/>
                </a:moveTo>
                <a:cubicBezTo>
                  <a:pt x="133" y="128"/>
                  <a:pt x="132" y="127"/>
                  <a:pt x="131" y="127"/>
                </a:cubicBezTo>
                <a:cubicBezTo>
                  <a:pt x="119" y="127"/>
                  <a:pt x="119" y="127"/>
                  <a:pt x="119" y="127"/>
                </a:cubicBezTo>
                <a:cubicBezTo>
                  <a:pt x="117" y="127"/>
                  <a:pt x="116" y="128"/>
                  <a:pt x="116" y="130"/>
                </a:cubicBezTo>
                <a:cubicBezTo>
                  <a:pt x="116" y="142"/>
                  <a:pt x="116" y="142"/>
                  <a:pt x="116" y="142"/>
                </a:cubicBezTo>
                <a:cubicBezTo>
                  <a:pt x="116" y="143"/>
                  <a:pt x="117" y="145"/>
                  <a:pt x="119" y="145"/>
                </a:cubicBezTo>
                <a:cubicBezTo>
                  <a:pt x="131" y="145"/>
                  <a:pt x="131" y="145"/>
                  <a:pt x="131" y="145"/>
                </a:cubicBezTo>
                <a:cubicBezTo>
                  <a:pt x="132" y="145"/>
                  <a:pt x="133" y="143"/>
                  <a:pt x="133" y="142"/>
                </a:cubicBezTo>
                <a:lnTo>
                  <a:pt x="133" y="13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0" name="Freeform 302"/>
          <p:cNvSpPr>
            <a:spLocks noEditPoints="1"/>
          </p:cNvSpPr>
          <p:nvPr/>
        </p:nvSpPr>
        <p:spPr bwMode="auto">
          <a:xfrm>
            <a:off x="1656922" y="4112019"/>
            <a:ext cx="190451" cy="149980"/>
          </a:xfrm>
          <a:custGeom>
            <a:avLst/>
            <a:gdLst>
              <a:gd name="T0" fmla="*/ 150 w 165"/>
              <a:gd name="T1" fmla="*/ 130 h 130"/>
              <a:gd name="T2" fmla="*/ 0 w 165"/>
              <a:gd name="T3" fmla="*/ 115 h 130"/>
              <a:gd name="T4" fmla="*/ 14 w 165"/>
              <a:gd name="T5" fmla="*/ 0 h 130"/>
              <a:gd name="T6" fmla="*/ 165 w 165"/>
              <a:gd name="T7" fmla="*/ 14 h 130"/>
              <a:gd name="T8" fmla="*/ 153 w 165"/>
              <a:gd name="T9" fmla="*/ 38 h 130"/>
              <a:gd name="T10" fmla="*/ 14 w 165"/>
              <a:gd name="T11" fmla="*/ 35 h 130"/>
              <a:gd name="T12" fmla="*/ 11 w 165"/>
              <a:gd name="T13" fmla="*/ 115 h 130"/>
              <a:gd name="T14" fmla="*/ 150 w 165"/>
              <a:gd name="T15" fmla="*/ 118 h 130"/>
              <a:gd name="T16" fmla="*/ 153 w 165"/>
              <a:gd name="T17" fmla="*/ 38 h 130"/>
              <a:gd name="T18" fmla="*/ 32 w 165"/>
              <a:gd name="T19" fmla="*/ 59 h 130"/>
              <a:gd name="T20" fmla="*/ 23 w 165"/>
              <a:gd name="T21" fmla="*/ 56 h 130"/>
              <a:gd name="T22" fmla="*/ 26 w 165"/>
              <a:gd name="T23" fmla="*/ 47 h 130"/>
              <a:gd name="T24" fmla="*/ 35 w 165"/>
              <a:gd name="T25" fmla="*/ 50 h 130"/>
              <a:gd name="T26" fmla="*/ 35 w 165"/>
              <a:gd name="T27" fmla="*/ 79 h 130"/>
              <a:gd name="T28" fmla="*/ 26 w 165"/>
              <a:gd name="T29" fmla="*/ 82 h 130"/>
              <a:gd name="T30" fmla="*/ 23 w 165"/>
              <a:gd name="T31" fmla="*/ 74 h 130"/>
              <a:gd name="T32" fmla="*/ 32 w 165"/>
              <a:gd name="T33" fmla="*/ 71 h 130"/>
              <a:gd name="T34" fmla="*/ 35 w 165"/>
              <a:gd name="T35" fmla="*/ 79 h 130"/>
              <a:gd name="T36" fmla="*/ 32 w 165"/>
              <a:gd name="T37" fmla="*/ 106 h 130"/>
              <a:gd name="T38" fmla="*/ 23 w 165"/>
              <a:gd name="T39" fmla="*/ 103 h 130"/>
              <a:gd name="T40" fmla="*/ 26 w 165"/>
              <a:gd name="T41" fmla="*/ 94 h 130"/>
              <a:gd name="T42" fmla="*/ 35 w 165"/>
              <a:gd name="T43" fmla="*/ 97 h 130"/>
              <a:gd name="T44" fmla="*/ 142 w 165"/>
              <a:gd name="T45" fmla="*/ 56 h 130"/>
              <a:gd name="T46" fmla="*/ 50 w 165"/>
              <a:gd name="T47" fmla="*/ 59 h 130"/>
              <a:gd name="T48" fmla="*/ 47 w 165"/>
              <a:gd name="T49" fmla="*/ 50 h 130"/>
              <a:gd name="T50" fmla="*/ 139 w 165"/>
              <a:gd name="T51" fmla="*/ 47 h 130"/>
              <a:gd name="T52" fmla="*/ 142 w 165"/>
              <a:gd name="T53" fmla="*/ 56 h 130"/>
              <a:gd name="T54" fmla="*/ 139 w 165"/>
              <a:gd name="T55" fmla="*/ 82 h 130"/>
              <a:gd name="T56" fmla="*/ 47 w 165"/>
              <a:gd name="T57" fmla="*/ 79 h 130"/>
              <a:gd name="T58" fmla="*/ 50 w 165"/>
              <a:gd name="T59" fmla="*/ 71 h 130"/>
              <a:gd name="T60" fmla="*/ 142 w 165"/>
              <a:gd name="T61" fmla="*/ 74 h 130"/>
              <a:gd name="T62" fmla="*/ 142 w 165"/>
              <a:gd name="T63" fmla="*/ 103 h 130"/>
              <a:gd name="T64" fmla="*/ 50 w 165"/>
              <a:gd name="T65" fmla="*/ 106 h 130"/>
              <a:gd name="T66" fmla="*/ 47 w 165"/>
              <a:gd name="T67" fmla="*/ 97 h 130"/>
              <a:gd name="T68" fmla="*/ 139 w 165"/>
              <a:gd name="T69" fmla="*/ 94 h 130"/>
              <a:gd name="T70" fmla="*/ 142 w 165"/>
              <a:gd name="T71" fmla="*/ 10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65" h="130">
                <a:moveTo>
                  <a:pt x="165" y="115"/>
                </a:moveTo>
                <a:cubicBezTo>
                  <a:pt x="165" y="123"/>
                  <a:pt x="159" y="130"/>
                  <a:pt x="150" y="130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6" y="130"/>
                  <a:pt x="0" y="123"/>
                  <a:pt x="0" y="1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9" y="0"/>
                  <a:pt x="165" y="6"/>
                  <a:pt x="165" y="14"/>
                </a:cubicBezTo>
                <a:lnTo>
                  <a:pt x="165" y="115"/>
                </a:lnTo>
                <a:close/>
                <a:moveTo>
                  <a:pt x="153" y="38"/>
                </a:moveTo>
                <a:cubicBezTo>
                  <a:pt x="153" y="36"/>
                  <a:pt x="152" y="35"/>
                  <a:pt x="150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13" y="35"/>
                  <a:pt x="11" y="36"/>
                  <a:pt x="11" y="38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17"/>
                  <a:pt x="13" y="118"/>
                  <a:pt x="14" y="118"/>
                </a:cubicBezTo>
                <a:cubicBezTo>
                  <a:pt x="150" y="118"/>
                  <a:pt x="150" y="118"/>
                  <a:pt x="150" y="118"/>
                </a:cubicBezTo>
                <a:cubicBezTo>
                  <a:pt x="152" y="118"/>
                  <a:pt x="153" y="117"/>
                  <a:pt x="153" y="115"/>
                </a:cubicBezTo>
                <a:lnTo>
                  <a:pt x="153" y="38"/>
                </a:lnTo>
                <a:close/>
                <a:moveTo>
                  <a:pt x="35" y="56"/>
                </a:moveTo>
                <a:cubicBezTo>
                  <a:pt x="35" y="57"/>
                  <a:pt x="34" y="59"/>
                  <a:pt x="32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5" y="59"/>
                  <a:pt x="23" y="57"/>
                  <a:pt x="23" y="56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48"/>
                  <a:pt x="25" y="47"/>
                  <a:pt x="26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4" y="47"/>
                  <a:pt x="35" y="48"/>
                  <a:pt x="35" y="50"/>
                </a:cubicBezTo>
                <a:lnTo>
                  <a:pt x="35" y="56"/>
                </a:lnTo>
                <a:close/>
                <a:moveTo>
                  <a:pt x="35" y="79"/>
                </a:moveTo>
                <a:cubicBezTo>
                  <a:pt x="35" y="81"/>
                  <a:pt x="34" y="82"/>
                  <a:pt x="32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5" y="82"/>
                  <a:pt x="23" y="81"/>
                  <a:pt x="23" y="79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2"/>
                  <a:pt x="25" y="71"/>
                  <a:pt x="26" y="71"/>
                </a:cubicBezTo>
                <a:cubicBezTo>
                  <a:pt x="32" y="71"/>
                  <a:pt x="32" y="71"/>
                  <a:pt x="32" y="71"/>
                </a:cubicBezTo>
                <a:cubicBezTo>
                  <a:pt x="34" y="71"/>
                  <a:pt x="35" y="72"/>
                  <a:pt x="35" y="74"/>
                </a:cubicBezTo>
                <a:lnTo>
                  <a:pt x="35" y="79"/>
                </a:lnTo>
                <a:close/>
                <a:moveTo>
                  <a:pt x="35" y="103"/>
                </a:moveTo>
                <a:cubicBezTo>
                  <a:pt x="35" y="105"/>
                  <a:pt x="34" y="106"/>
                  <a:pt x="32" y="106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5" y="106"/>
                  <a:pt x="23" y="105"/>
                  <a:pt x="23" y="103"/>
                </a:cubicBezTo>
                <a:cubicBezTo>
                  <a:pt x="23" y="97"/>
                  <a:pt x="23" y="97"/>
                  <a:pt x="23" y="97"/>
                </a:cubicBezTo>
                <a:cubicBezTo>
                  <a:pt x="23" y="96"/>
                  <a:pt x="25" y="94"/>
                  <a:pt x="26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4" y="94"/>
                  <a:pt x="35" y="96"/>
                  <a:pt x="35" y="97"/>
                </a:cubicBezTo>
                <a:lnTo>
                  <a:pt x="35" y="103"/>
                </a:lnTo>
                <a:close/>
                <a:moveTo>
                  <a:pt x="142" y="56"/>
                </a:moveTo>
                <a:cubicBezTo>
                  <a:pt x="142" y="57"/>
                  <a:pt x="140" y="59"/>
                  <a:pt x="13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48" y="59"/>
                  <a:pt x="47" y="57"/>
                  <a:pt x="47" y="56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48"/>
                  <a:pt x="48" y="47"/>
                  <a:pt x="50" y="47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40" y="47"/>
                  <a:pt x="142" y="48"/>
                  <a:pt x="142" y="50"/>
                </a:cubicBezTo>
                <a:lnTo>
                  <a:pt x="142" y="56"/>
                </a:lnTo>
                <a:close/>
                <a:moveTo>
                  <a:pt x="142" y="79"/>
                </a:moveTo>
                <a:cubicBezTo>
                  <a:pt x="142" y="81"/>
                  <a:pt x="140" y="82"/>
                  <a:pt x="139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48" y="82"/>
                  <a:pt x="47" y="81"/>
                  <a:pt x="47" y="79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2"/>
                  <a:pt x="48" y="71"/>
                  <a:pt x="50" y="71"/>
                </a:cubicBezTo>
                <a:cubicBezTo>
                  <a:pt x="139" y="71"/>
                  <a:pt x="139" y="71"/>
                  <a:pt x="139" y="71"/>
                </a:cubicBezTo>
                <a:cubicBezTo>
                  <a:pt x="140" y="71"/>
                  <a:pt x="142" y="72"/>
                  <a:pt x="142" y="74"/>
                </a:cubicBezTo>
                <a:lnTo>
                  <a:pt x="142" y="79"/>
                </a:lnTo>
                <a:close/>
                <a:moveTo>
                  <a:pt x="142" y="103"/>
                </a:moveTo>
                <a:cubicBezTo>
                  <a:pt x="142" y="105"/>
                  <a:pt x="140" y="106"/>
                  <a:pt x="139" y="106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48" y="106"/>
                  <a:pt x="47" y="105"/>
                  <a:pt x="47" y="103"/>
                </a:cubicBezTo>
                <a:cubicBezTo>
                  <a:pt x="47" y="97"/>
                  <a:pt x="47" y="97"/>
                  <a:pt x="47" y="97"/>
                </a:cubicBezTo>
                <a:cubicBezTo>
                  <a:pt x="47" y="96"/>
                  <a:pt x="48" y="94"/>
                  <a:pt x="50" y="94"/>
                </a:cubicBezTo>
                <a:cubicBezTo>
                  <a:pt x="139" y="94"/>
                  <a:pt x="139" y="94"/>
                  <a:pt x="139" y="94"/>
                </a:cubicBezTo>
                <a:cubicBezTo>
                  <a:pt x="140" y="94"/>
                  <a:pt x="142" y="96"/>
                  <a:pt x="142" y="97"/>
                </a:cubicBezTo>
                <a:lnTo>
                  <a:pt x="142" y="10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1" name="Freeform 303"/>
          <p:cNvSpPr>
            <a:spLocks noEditPoints="1"/>
          </p:cNvSpPr>
          <p:nvPr/>
        </p:nvSpPr>
        <p:spPr bwMode="auto">
          <a:xfrm>
            <a:off x="1894986" y="4097735"/>
            <a:ext cx="178547" cy="191641"/>
          </a:xfrm>
          <a:custGeom>
            <a:avLst/>
            <a:gdLst>
              <a:gd name="T0" fmla="*/ 142 w 154"/>
              <a:gd name="T1" fmla="*/ 165 h 165"/>
              <a:gd name="T2" fmla="*/ 0 w 154"/>
              <a:gd name="T3" fmla="*/ 154 h 165"/>
              <a:gd name="T4" fmla="*/ 12 w 154"/>
              <a:gd name="T5" fmla="*/ 0 h 165"/>
              <a:gd name="T6" fmla="*/ 154 w 154"/>
              <a:gd name="T7" fmla="*/ 12 h 165"/>
              <a:gd name="T8" fmla="*/ 142 w 154"/>
              <a:gd name="T9" fmla="*/ 18 h 165"/>
              <a:gd name="T10" fmla="*/ 18 w 154"/>
              <a:gd name="T11" fmla="*/ 12 h 165"/>
              <a:gd name="T12" fmla="*/ 12 w 154"/>
              <a:gd name="T13" fmla="*/ 41 h 165"/>
              <a:gd name="T14" fmla="*/ 136 w 154"/>
              <a:gd name="T15" fmla="*/ 47 h 165"/>
              <a:gd name="T16" fmla="*/ 142 w 154"/>
              <a:gd name="T17" fmla="*/ 18 h 165"/>
              <a:gd name="T18" fmla="*/ 12 w 154"/>
              <a:gd name="T19" fmla="*/ 71 h 165"/>
              <a:gd name="T20" fmla="*/ 35 w 154"/>
              <a:gd name="T21" fmla="*/ 71 h 165"/>
              <a:gd name="T22" fmla="*/ 24 w 154"/>
              <a:gd name="T23" fmla="*/ 94 h 165"/>
              <a:gd name="T24" fmla="*/ 24 w 154"/>
              <a:gd name="T25" fmla="*/ 118 h 165"/>
              <a:gd name="T26" fmla="*/ 24 w 154"/>
              <a:gd name="T27" fmla="*/ 94 h 165"/>
              <a:gd name="T28" fmla="*/ 12 w 154"/>
              <a:gd name="T29" fmla="*/ 142 h 165"/>
              <a:gd name="T30" fmla="*/ 35 w 154"/>
              <a:gd name="T31" fmla="*/ 142 h 165"/>
              <a:gd name="T32" fmla="*/ 59 w 154"/>
              <a:gd name="T33" fmla="*/ 59 h 165"/>
              <a:gd name="T34" fmla="*/ 59 w 154"/>
              <a:gd name="T35" fmla="*/ 83 h 165"/>
              <a:gd name="T36" fmla="*/ 59 w 154"/>
              <a:gd name="T37" fmla="*/ 59 h 165"/>
              <a:gd name="T38" fmla="*/ 47 w 154"/>
              <a:gd name="T39" fmla="*/ 106 h 165"/>
              <a:gd name="T40" fmla="*/ 71 w 154"/>
              <a:gd name="T41" fmla="*/ 106 h 165"/>
              <a:gd name="T42" fmla="*/ 59 w 154"/>
              <a:gd name="T43" fmla="*/ 130 h 165"/>
              <a:gd name="T44" fmla="*/ 59 w 154"/>
              <a:gd name="T45" fmla="*/ 154 h 165"/>
              <a:gd name="T46" fmla="*/ 59 w 154"/>
              <a:gd name="T47" fmla="*/ 130 h 165"/>
              <a:gd name="T48" fmla="*/ 83 w 154"/>
              <a:gd name="T49" fmla="*/ 71 h 165"/>
              <a:gd name="T50" fmla="*/ 106 w 154"/>
              <a:gd name="T51" fmla="*/ 71 h 165"/>
              <a:gd name="T52" fmla="*/ 95 w 154"/>
              <a:gd name="T53" fmla="*/ 94 h 165"/>
              <a:gd name="T54" fmla="*/ 95 w 154"/>
              <a:gd name="T55" fmla="*/ 118 h 165"/>
              <a:gd name="T56" fmla="*/ 95 w 154"/>
              <a:gd name="T57" fmla="*/ 94 h 165"/>
              <a:gd name="T58" fmla="*/ 83 w 154"/>
              <a:gd name="T59" fmla="*/ 142 h 165"/>
              <a:gd name="T60" fmla="*/ 106 w 154"/>
              <a:gd name="T61" fmla="*/ 142 h 165"/>
              <a:gd name="T62" fmla="*/ 130 w 154"/>
              <a:gd name="T63" fmla="*/ 59 h 165"/>
              <a:gd name="T64" fmla="*/ 130 w 154"/>
              <a:gd name="T65" fmla="*/ 83 h 165"/>
              <a:gd name="T66" fmla="*/ 130 w 154"/>
              <a:gd name="T67" fmla="*/ 59 h 165"/>
              <a:gd name="T68" fmla="*/ 130 w 154"/>
              <a:gd name="T69" fmla="*/ 94 h 165"/>
              <a:gd name="T70" fmla="*/ 118 w 154"/>
              <a:gd name="T71" fmla="*/ 142 h 165"/>
              <a:gd name="T72" fmla="*/ 142 w 154"/>
              <a:gd name="T73" fmla="*/ 14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65">
                <a:moveTo>
                  <a:pt x="154" y="154"/>
                </a:moveTo>
                <a:cubicBezTo>
                  <a:pt x="154" y="160"/>
                  <a:pt x="148" y="165"/>
                  <a:pt x="142" y="165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5" y="165"/>
                  <a:pt x="0" y="160"/>
                  <a:pt x="0" y="15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8" y="0"/>
                  <a:pt x="154" y="5"/>
                  <a:pt x="154" y="12"/>
                </a:cubicBezTo>
                <a:lnTo>
                  <a:pt x="154" y="154"/>
                </a:lnTo>
                <a:close/>
                <a:moveTo>
                  <a:pt x="142" y="18"/>
                </a:moveTo>
                <a:cubicBezTo>
                  <a:pt x="142" y="14"/>
                  <a:pt x="139" y="12"/>
                  <a:pt x="136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14" y="12"/>
                  <a:pt x="12" y="14"/>
                  <a:pt x="12" y="18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4"/>
                  <a:pt x="14" y="47"/>
                  <a:pt x="18" y="47"/>
                </a:cubicBezTo>
                <a:cubicBezTo>
                  <a:pt x="136" y="47"/>
                  <a:pt x="136" y="47"/>
                  <a:pt x="136" y="47"/>
                </a:cubicBezTo>
                <a:cubicBezTo>
                  <a:pt x="139" y="47"/>
                  <a:pt x="142" y="44"/>
                  <a:pt x="142" y="41"/>
                </a:cubicBezTo>
                <a:lnTo>
                  <a:pt x="142" y="18"/>
                </a:lnTo>
                <a:close/>
                <a:moveTo>
                  <a:pt x="24" y="59"/>
                </a:moveTo>
                <a:cubicBezTo>
                  <a:pt x="17" y="59"/>
                  <a:pt x="12" y="64"/>
                  <a:pt x="12" y="71"/>
                </a:cubicBezTo>
                <a:cubicBezTo>
                  <a:pt x="12" y="77"/>
                  <a:pt x="17" y="83"/>
                  <a:pt x="24" y="83"/>
                </a:cubicBezTo>
                <a:cubicBezTo>
                  <a:pt x="30" y="83"/>
                  <a:pt x="35" y="77"/>
                  <a:pt x="35" y="71"/>
                </a:cubicBezTo>
                <a:cubicBezTo>
                  <a:pt x="35" y="64"/>
                  <a:pt x="30" y="59"/>
                  <a:pt x="24" y="59"/>
                </a:cubicBezTo>
                <a:close/>
                <a:moveTo>
                  <a:pt x="24" y="94"/>
                </a:moveTo>
                <a:cubicBezTo>
                  <a:pt x="17" y="94"/>
                  <a:pt x="12" y="100"/>
                  <a:pt x="12" y="106"/>
                </a:cubicBezTo>
                <a:cubicBezTo>
                  <a:pt x="12" y="113"/>
                  <a:pt x="17" y="118"/>
                  <a:pt x="24" y="118"/>
                </a:cubicBezTo>
                <a:cubicBezTo>
                  <a:pt x="30" y="118"/>
                  <a:pt x="35" y="113"/>
                  <a:pt x="35" y="106"/>
                </a:cubicBezTo>
                <a:cubicBezTo>
                  <a:pt x="35" y="100"/>
                  <a:pt x="30" y="94"/>
                  <a:pt x="24" y="94"/>
                </a:cubicBezTo>
                <a:close/>
                <a:moveTo>
                  <a:pt x="24" y="130"/>
                </a:moveTo>
                <a:cubicBezTo>
                  <a:pt x="17" y="130"/>
                  <a:pt x="12" y="135"/>
                  <a:pt x="12" y="142"/>
                </a:cubicBezTo>
                <a:cubicBezTo>
                  <a:pt x="12" y="148"/>
                  <a:pt x="17" y="154"/>
                  <a:pt x="24" y="154"/>
                </a:cubicBezTo>
                <a:cubicBezTo>
                  <a:pt x="30" y="154"/>
                  <a:pt x="35" y="148"/>
                  <a:pt x="35" y="142"/>
                </a:cubicBezTo>
                <a:cubicBezTo>
                  <a:pt x="35" y="135"/>
                  <a:pt x="30" y="130"/>
                  <a:pt x="24" y="130"/>
                </a:cubicBezTo>
                <a:close/>
                <a:moveTo>
                  <a:pt x="59" y="59"/>
                </a:moveTo>
                <a:cubicBezTo>
                  <a:pt x="52" y="59"/>
                  <a:pt x="47" y="64"/>
                  <a:pt x="47" y="71"/>
                </a:cubicBezTo>
                <a:cubicBezTo>
                  <a:pt x="47" y="77"/>
                  <a:pt x="52" y="83"/>
                  <a:pt x="59" y="83"/>
                </a:cubicBezTo>
                <a:cubicBezTo>
                  <a:pt x="66" y="83"/>
                  <a:pt x="71" y="77"/>
                  <a:pt x="71" y="71"/>
                </a:cubicBezTo>
                <a:cubicBezTo>
                  <a:pt x="71" y="64"/>
                  <a:pt x="66" y="59"/>
                  <a:pt x="59" y="59"/>
                </a:cubicBezTo>
                <a:close/>
                <a:moveTo>
                  <a:pt x="59" y="94"/>
                </a:moveTo>
                <a:cubicBezTo>
                  <a:pt x="52" y="94"/>
                  <a:pt x="47" y="100"/>
                  <a:pt x="47" y="106"/>
                </a:cubicBezTo>
                <a:cubicBezTo>
                  <a:pt x="47" y="113"/>
                  <a:pt x="52" y="118"/>
                  <a:pt x="59" y="118"/>
                </a:cubicBezTo>
                <a:cubicBezTo>
                  <a:pt x="66" y="118"/>
                  <a:pt x="71" y="113"/>
                  <a:pt x="71" y="106"/>
                </a:cubicBezTo>
                <a:cubicBezTo>
                  <a:pt x="71" y="100"/>
                  <a:pt x="66" y="94"/>
                  <a:pt x="59" y="94"/>
                </a:cubicBezTo>
                <a:close/>
                <a:moveTo>
                  <a:pt x="59" y="130"/>
                </a:moveTo>
                <a:cubicBezTo>
                  <a:pt x="52" y="130"/>
                  <a:pt x="47" y="135"/>
                  <a:pt x="47" y="142"/>
                </a:cubicBezTo>
                <a:cubicBezTo>
                  <a:pt x="47" y="148"/>
                  <a:pt x="52" y="154"/>
                  <a:pt x="59" y="154"/>
                </a:cubicBezTo>
                <a:cubicBezTo>
                  <a:pt x="66" y="154"/>
                  <a:pt x="71" y="148"/>
                  <a:pt x="71" y="142"/>
                </a:cubicBezTo>
                <a:cubicBezTo>
                  <a:pt x="71" y="135"/>
                  <a:pt x="66" y="130"/>
                  <a:pt x="59" y="130"/>
                </a:cubicBezTo>
                <a:close/>
                <a:moveTo>
                  <a:pt x="95" y="59"/>
                </a:moveTo>
                <a:cubicBezTo>
                  <a:pt x="88" y="59"/>
                  <a:pt x="83" y="64"/>
                  <a:pt x="83" y="71"/>
                </a:cubicBezTo>
                <a:cubicBezTo>
                  <a:pt x="83" y="77"/>
                  <a:pt x="88" y="83"/>
                  <a:pt x="95" y="83"/>
                </a:cubicBezTo>
                <a:cubicBezTo>
                  <a:pt x="101" y="83"/>
                  <a:pt x="106" y="77"/>
                  <a:pt x="106" y="71"/>
                </a:cubicBezTo>
                <a:cubicBezTo>
                  <a:pt x="106" y="64"/>
                  <a:pt x="101" y="59"/>
                  <a:pt x="95" y="59"/>
                </a:cubicBezTo>
                <a:close/>
                <a:moveTo>
                  <a:pt x="95" y="94"/>
                </a:moveTo>
                <a:cubicBezTo>
                  <a:pt x="88" y="94"/>
                  <a:pt x="83" y="100"/>
                  <a:pt x="83" y="106"/>
                </a:cubicBezTo>
                <a:cubicBezTo>
                  <a:pt x="83" y="113"/>
                  <a:pt x="88" y="118"/>
                  <a:pt x="95" y="118"/>
                </a:cubicBezTo>
                <a:cubicBezTo>
                  <a:pt x="101" y="118"/>
                  <a:pt x="106" y="113"/>
                  <a:pt x="106" y="106"/>
                </a:cubicBezTo>
                <a:cubicBezTo>
                  <a:pt x="106" y="100"/>
                  <a:pt x="101" y="94"/>
                  <a:pt x="95" y="94"/>
                </a:cubicBezTo>
                <a:close/>
                <a:moveTo>
                  <a:pt x="95" y="130"/>
                </a:moveTo>
                <a:cubicBezTo>
                  <a:pt x="88" y="130"/>
                  <a:pt x="83" y="135"/>
                  <a:pt x="83" y="142"/>
                </a:cubicBezTo>
                <a:cubicBezTo>
                  <a:pt x="83" y="148"/>
                  <a:pt x="88" y="154"/>
                  <a:pt x="95" y="154"/>
                </a:cubicBezTo>
                <a:cubicBezTo>
                  <a:pt x="101" y="154"/>
                  <a:pt x="106" y="148"/>
                  <a:pt x="106" y="142"/>
                </a:cubicBezTo>
                <a:cubicBezTo>
                  <a:pt x="106" y="135"/>
                  <a:pt x="101" y="130"/>
                  <a:pt x="95" y="130"/>
                </a:cubicBezTo>
                <a:close/>
                <a:moveTo>
                  <a:pt x="130" y="59"/>
                </a:moveTo>
                <a:cubicBezTo>
                  <a:pt x="123" y="59"/>
                  <a:pt x="118" y="64"/>
                  <a:pt x="118" y="71"/>
                </a:cubicBezTo>
                <a:cubicBezTo>
                  <a:pt x="118" y="77"/>
                  <a:pt x="123" y="83"/>
                  <a:pt x="130" y="83"/>
                </a:cubicBezTo>
                <a:cubicBezTo>
                  <a:pt x="137" y="83"/>
                  <a:pt x="142" y="77"/>
                  <a:pt x="142" y="71"/>
                </a:cubicBezTo>
                <a:cubicBezTo>
                  <a:pt x="142" y="64"/>
                  <a:pt x="137" y="59"/>
                  <a:pt x="130" y="59"/>
                </a:cubicBezTo>
                <a:close/>
                <a:moveTo>
                  <a:pt x="142" y="106"/>
                </a:moveTo>
                <a:cubicBezTo>
                  <a:pt x="142" y="100"/>
                  <a:pt x="136" y="94"/>
                  <a:pt x="130" y="94"/>
                </a:cubicBezTo>
                <a:cubicBezTo>
                  <a:pt x="124" y="94"/>
                  <a:pt x="118" y="100"/>
                  <a:pt x="118" y="106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18" y="148"/>
                  <a:pt x="124" y="154"/>
                  <a:pt x="130" y="154"/>
                </a:cubicBezTo>
                <a:cubicBezTo>
                  <a:pt x="136" y="154"/>
                  <a:pt x="142" y="148"/>
                  <a:pt x="142" y="142"/>
                </a:cubicBezTo>
                <a:lnTo>
                  <a:pt x="142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2" name="Freeform 304"/>
          <p:cNvSpPr>
            <a:spLocks noEditPoints="1"/>
          </p:cNvSpPr>
          <p:nvPr/>
        </p:nvSpPr>
        <p:spPr bwMode="auto">
          <a:xfrm>
            <a:off x="2129477" y="4097735"/>
            <a:ext cx="178547" cy="191641"/>
          </a:xfrm>
          <a:custGeom>
            <a:avLst/>
            <a:gdLst>
              <a:gd name="T0" fmla="*/ 142 w 154"/>
              <a:gd name="T1" fmla="*/ 165 h 165"/>
              <a:gd name="T2" fmla="*/ 0 w 154"/>
              <a:gd name="T3" fmla="*/ 154 h 165"/>
              <a:gd name="T4" fmla="*/ 12 w 154"/>
              <a:gd name="T5" fmla="*/ 23 h 165"/>
              <a:gd name="T6" fmla="*/ 24 w 154"/>
              <a:gd name="T7" fmla="*/ 15 h 165"/>
              <a:gd name="T8" fmla="*/ 45 w 154"/>
              <a:gd name="T9" fmla="*/ 0 h 165"/>
              <a:gd name="T10" fmla="*/ 59 w 154"/>
              <a:gd name="T11" fmla="*/ 23 h 165"/>
              <a:gd name="T12" fmla="*/ 95 w 154"/>
              <a:gd name="T13" fmla="*/ 15 h 165"/>
              <a:gd name="T14" fmla="*/ 116 w 154"/>
              <a:gd name="T15" fmla="*/ 0 h 165"/>
              <a:gd name="T16" fmla="*/ 130 w 154"/>
              <a:gd name="T17" fmla="*/ 23 h 165"/>
              <a:gd name="T18" fmla="*/ 154 w 154"/>
              <a:gd name="T19" fmla="*/ 35 h 165"/>
              <a:gd name="T20" fmla="*/ 39 w 154"/>
              <a:gd name="T21" fmla="*/ 86 h 165"/>
              <a:gd name="T22" fmla="*/ 12 w 154"/>
              <a:gd name="T23" fmla="*/ 59 h 165"/>
              <a:gd name="T24" fmla="*/ 39 w 154"/>
              <a:gd name="T25" fmla="*/ 86 h 165"/>
              <a:gd name="T26" fmla="*/ 39 w 154"/>
              <a:gd name="T27" fmla="*/ 91 h 165"/>
              <a:gd name="T28" fmla="*/ 12 w 154"/>
              <a:gd name="T29" fmla="*/ 121 h 165"/>
              <a:gd name="T30" fmla="*/ 39 w 154"/>
              <a:gd name="T31" fmla="*/ 154 h 165"/>
              <a:gd name="T32" fmla="*/ 12 w 154"/>
              <a:gd name="T33" fmla="*/ 127 h 165"/>
              <a:gd name="T34" fmla="*/ 39 w 154"/>
              <a:gd name="T35" fmla="*/ 154 h 165"/>
              <a:gd name="T36" fmla="*/ 45 w 154"/>
              <a:gd name="T37" fmla="*/ 12 h 165"/>
              <a:gd name="T38" fmla="*/ 36 w 154"/>
              <a:gd name="T39" fmla="*/ 15 h 165"/>
              <a:gd name="T40" fmla="*/ 39 w 154"/>
              <a:gd name="T41" fmla="*/ 44 h 165"/>
              <a:gd name="T42" fmla="*/ 48 w 154"/>
              <a:gd name="T43" fmla="*/ 41 h 165"/>
              <a:gd name="T44" fmla="*/ 74 w 154"/>
              <a:gd name="T45" fmla="*/ 86 h 165"/>
              <a:gd name="T46" fmla="*/ 45 w 154"/>
              <a:gd name="T47" fmla="*/ 59 h 165"/>
              <a:gd name="T48" fmla="*/ 74 w 154"/>
              <a:gd name="T49" fmla="*/ 86 h 165"/>
              <a:gd name="T50" fmla="*/ 74 w 154"/>
              <a:gd name="T51" fmla="*/ 91 h 165"/>
              <a:gd name="T52" fmla="*/ 45 w 154"/>
              <a:gd name="T53" fmla="*/ 121 h 165"/>
              <a:gd name="T54" fmla="*/ 74 w 154"/>
              <a:gd name="T55" fmla="*/ 154 h 165"/>
              <a:gd name="T56" fmla="*/ 45 w 154"/>
              <a:gd name="T57" fmla="*/ 127 h 165"/>
              <a:gd name="T58" fmla="*/ 74 w 154"/>
              <a:gd name="T59" fmla="*/ 154 h 165"/>
              <a:gd name="T60" fmla="*/ 110 w 154"/>
              <a:gd name="T61" fmla="*/ 59 h 165"/>
              <a:gd name="T62" fmla="*/ 80 w 154"/>
              <a:gd name="T63" fmla="*/ 86 h 165"/>
              <a:gd name="T64" fmla="*/ 110 w 154"/>
              <a:gd name="T65" fmla="*/ 121 h 165"/>
              <a:gd name="T66" fmla="*/ 80 w 154"/>
              <a:gd name="T67" fmla="*/ 91 h 165"/>
              <a:gd name="T68" fmla="*/ 110 w 154"/>
              <a:gd name="T69" fmla="*/ 121 h 165"/>
              <a:gd name="T70" fmla="*/ 110 w 154"/>
              <a:gd name="T71" fmla="*/ 127 h 165"/>
              <a:gd name="T72" fmla="*/ 80 w 154"/>
              <a:gd name="T73" fmla="*/ 154 h 165"/>
              <a:gd name="T74" fmla="*/ 119 w 154"/>
              <a:gd name="T75" fmla="*/ 15 h 165"/>
              <a:gd name="T76" fmla="*/ 110 w 154"/>
              <a:gd name="T77" fmla="*/ 12 h 165"/>
              <a:gd name="T78" fmla="*/ 107 w 154"/>
              <a:gd name="T79" fmla="*/ 41 h 165"/>
              <a:gd name="T80" fmla="*/ 116 w 154"/>
              <a:gd name="T81" fmla="*/ 44 h 165"/>
              <a:gd name="T82" fmla="*/ 119 w 154"/>
              <a:gd name="T83" fmla="*/ 15 h 165"/>
              <a:gd name="T84" fmla="*/ 142 w 154"/>
              <a:gd name="T85" fmla="*/ 59 h 165"/>
              <a:gd name="T86" fmla="*/ 116 w 154"/>
              <a:gd name="T87" fmla="*/ 86 h 165"/>
              <a:gd name="T88" fmla="*/ 142 w 154"/>
              <a:gd name="T89" fmla="*/ 121 h 165"/>
              <a:gd name="T90" fmla="*/ 116 w 154"/>
              <a:gd name="T91" fmla="*/ 91 h 165"/>
              <a:gd name="T92" fmla="*/ 142 w 154"/>
              <a:gd name="T93" fmla="*/ 121 h 165"/>
              <a:gd name="T94" fmla="*/ 142 w 154"/>
              <a:gd name="T95" fmla="*/ 127 h 165"/>
              <a:gd name="T96" fmla="*/ 116 w 154"/>
              <a:gd name="T97" fmla="*/ 15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4" h="165">
                <a:moveTo>
                  <a:pt x="154" y="154"/>
                </a:moveTo>
                <a:cubicBezTo>
                  <a:pt x="154" y="160"/>
                  <a:pt x="149" y="165"/>
                  <a:pt x="142" y="165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6" y="165"/>
                  <a:pt x="0" y="160"/>
                  <a:pt x="0" y="15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9"/>
                  <a:pt x="6" y="23"/>
                  <a:pt x="12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6"/>
                  <a:pt x="31" y="0"/>
                  <a:pt x="3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53" y="0"/>
                  <a:pt x="59" y="6"/>
                  <a:pt x="5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95" y="23"/>
                  <a:pt x="95" y="23"/>
                  <a:pt x="95" y="23"/>
                </a:cubicBezTo>
                <a:cubicBezTo>
                  <a:pt x="95" y="15"/>
                  <a:pt x="95" y="15"/>
                  <a:pt x="95" y="15"/>
                </a:cubicBezTo>
                <a:cubicBezTo>
                  <a:pt x="95" y="6"/>
                  <a:pt x="102" y="0"/>
                  <a:pt x="110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4" y="0"/>
                  <a:pt x="130" y="6"/>
                  <a:pt x="130" y="15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9" y="23"/>
                  <a:pt x="154" y="29"/>
                  <a:pt x="154" y="35"/>
                </a:cubicBezTo>
                <a:lnTo>
                  <a:pt x="154" y="154"/>
                </a:lnTo>
                <a:close/>
                <a:moveTo>
                  <a:pt x="39" y="86"/>
                </a:moveTo>
                <a:cubicBezTo>
                  <a:pt x="39" y="59"/>
                  <a:pt x="39" y="59"/>
                  <a:pt x="39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86"/>
                  <a:pt x="12" y="86"/>
                  <a:pt x="12" y="86"/>
                </a:cubicBezTo>
                <a:lnTo>
                  <a:pt x="39" y="86"/>
                </a:lnTo>
                <a:close/>
                <a:moveTo>
                  <a:pt x="39" y="121"/>
                </a:moveTo>
                <a:cubicBezTo>
                  <a:pt x="39" y="91"/>
                  <a:pt x="39" y="91"/>
                  <a:pt x="39" y="91"/>
                </a:cubicBezTo>
                <a:cubicBezTo>
                  <a:pt x="12" y="91"/>
                  <a:pt x="12" y="91"/>
                  <a:pt x="12" y="91"/>
                </a:cubicBezTo>
                <a:cubicBezTo>
                  <a:pt x="12" y="121"/>
                  <a:pt x="12" y="121"/>
                  <a:pt x="12" y="121"/>
                </a:cubicBezTo>
                <a:lnTo>
                  <a:pt x="39" y="121"/>
                </a:lnTo>
                <a:close/>
                <a:moveTo>
                  <a:pt x="39" y="154"/>
                </a:moveTo>
                <a:cubicBezTo>
                  <a:pt x="39" y="127"/>
                  <a:pt x="39" y="127"/>
                  <a:pt x="39" y="127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54"/>
                  <a:pt x="12" y="154"/>
                  <a:pt x="12" y="154"/>
                </a:cubicBezTo>
                <a:lnTo>
                  <a:pt x="39" y="154"/>
                </a:lnTo>
                <a:close/>
                <a:moveTo>
                  <a:pt x="48" y="15"/>
                </a:moveTo>
                <a:cubicBezTo>
                  <a:pt x="48" y="13"/>
                  <a:pt x="46" y="12"/>
                  <a:pt x="45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6" y="13"/>
                  <a:pt x="36" y="15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43"/>
                  <a:pt x="37" y="44"/>
                  <a:pt x="39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8" y="43"/>
                  <a:pt x="48" y="41"/>
                </a:cubicBezTo>
                <a:lnTo>
                  <a:pt x="48" y="15"/>
                </a:lnTo>
                <a:close/>
                <a:moveTo>
                  <a:pt x="74" y="86"/>
                </a:moveTo>
                <a:cubicBezTo>
                  <a:pt x="74" y="59"/>
                  <a:pt x="74" y="59"/>
                  <a:pt x="7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86"/>
                  <a:pt x="45" y="86"/>
                  <a:pt x="45" y="86"/>
                </a:cubicBezTo>
                <a:lnTo>
                  <a:pt x="74" y="86"/>
                </a:lnTo>
                <a:close/>
                <a:moveTo>
                  <a:pt x="74" y="121"/>
                </a:moveTo>
                <a:cubicBezTo>
                  <a:pt x="74" y="91"/>
                  <a:pt x="74" y="91"/>
                  <a:pt x="74" y="91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121"/>
                  <a:pt x="45" y="121"/>
                  <a:pt x="45" y="121"/>
                </a:cubicBezTo>
                <a:lnTo>
                  <a:pt x="74" y="121"/>
                </a:lnTo>
                <a:close/>
                <a:moveTo>
                  <a:pt x="74" y="154"/>
                </a:moveTo>
                <a:cubicBezTo>
                  <a:pt x="74" y="127"/>
                  <a:pt x="74" y="127"/>
                  <a:pt x="74" y="127"/>
                </a:cubicBezTo>
                <a:cubicBezTo>
                  <a:pt x="45" y="127"/>
                  <a:pt x="45" y="127"/>
                  <a:pt x="45" y="127"/>
                </a:cubicBezTo>
                <a:cubicBezTo>
                  <a:pt x="45" y="154"/>
                  <a:pt x="45" y="154"/>
                  <a:pt x="45" y="154"/>
                </a:cubicBezTo>
                <a:lnTo>
                  <a:pt x="74" y="154"/>
                </a:lnTo>
                <a:close/>
                <a:moveTo>
                  <a:pt x="110" y="86"/>
                </a:moveTo>
                <a:cubicBezTo>
                  <a:pt x="110" y="59"/>
                  <a:pt x="110" y="59"/>
                  <a:pt x="11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86"/>
                  <a:pt x="80" y="86"/>
                  <a:pt x="80" y="86"/>
                </a:cubicBezTo>
                <a:lnTo>
                  <a:pt x="110" y="86"/>
                </a:lnTo>
                <a:close/>
                <a:moveTo>
                  <a:pt x="110" y="121"/>
                </a:moveTo>
                <a:cubicBezTo>
                  <a:pt x="110" y="91"/>
                  <a:pt x="110" y="91"/>
                  <a:pt x="110" y="91"/>
                </a:cubicBezTo>
                <a:cubicBezTo>
                  <a:pt x="80" y="91"/>
                  <a:pt x="80" y="91"/>
                  <a:pt x="80" y="91"/>
                </a:cubicBezTo>
                <a:cubicBezTo>
                  <a:pt x="80" y="121"/>
                  <a:pt x="80" y="121"/>
                  <a:pt x="80" y="121"/>
                </a:cubicBezTo>
                <a:lnTo>
                  <a:pt x="110" y="121"/>
                </a:lnTo>
                <a:close/>
                <a:moveTo>
                  <a:pt x="110" y="154"/>
                </a:moveTo>
                <a:cubicBezTo>
                  <a:pt x="110" y="127"/>
                  <a:pt x="110" y="127"/>
                  <a:pt x="110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80" y="154"/>
                  <a:pt x="80" y="154"/>
                  <a:pt x="80" y="154"/>
                </a:cubicBezTo>
                <a:lnTo>
                  <a:pt x="110" y="154"/>
                </a:lnTo>
                <a:close/>
                <a:moveTo>
                  <a:pt x="119" y="15"/>
                </a:moveTo>
                <a:cubicBezTo>
                  <a:pt x="119" y="13"/>
                  <a:pt x="117" y="12"/>
                  <a:pt x="116" y="12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08" y="12"/>
                  <a:pt x="107" y="13"/>
                  <a:pt x="107" y="15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7" y="43"/>
                  <a:pt x="108" y="44"/>
                  <a:pt x="110" y="44"/>
                </a:cubicBezTo>
                <a:cubicBezTo>
                  <a:pt x="116" y="44"/>
                  <a:pt x="116" y="44"/>
                  <a:pt x="116" y="44"/>
                </a:cubicBezTo>
                <a:cubicBezTo>
                  <a:pt x="117" y="44"/>
                  <a:pt x="119" y="43"/>
                  <a:pt x="119" y="41"/>
                </a:cubicBezTo>
                <a:lnTo>
                  <a:pt x="119" y="15"/>
                </a:lnTo>
                <a:close/>
                <a:moveTo>
                  <a:pt x="142" y="86"/>
                </a:moveTo>
                <a:cubicBezTo>
                  <a:pt x="142" y="59"/>
                  <a:pt x="142" y="59"/>
                  <a:pt x="142" y="59"/>
                </a:cubicBezTo>
                <a:cubicBezTo>
                  <a:pt x="116" y="59"/>
                  <a:pt x="116" y="59"/>
                  <a:pt x="116" y="59"/>
                </a:cubicBezTo>
                <a:cubicBezTo>
                  <a:pt x="116" y="86"/>
                  <a:pt x="116" y="86"/>
                  <a:pt x="116" y="86"/>
                </a:cubicBezTo>
                <a:lnTo>
                  <a:pt x="142" y="86"/>
                </a:lnTo>
                <a:close/>
                <a:moveTo>
                  <a:pt x="142" y="121"/>
                </a:moveTo>
                <a:cubicBezTo>
                  <a:pt x="142" y="91"/>
                  <a:pt x="142" y="91"/>
                  <a:pt x="142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6" y="121"/>
                  <a:pt x="116" y="121"/>
                  <a:pt x="116" y="121"/>
                </a:cubicBezTo>
                <a:lnTo>
                  <a:pt x="142" y="121"/>
                </a:lnTo>
                <a:close/>
                <a:moveTo>
                  <a:pt x="142" y="154"/>
                </a:moveTo>
                <a:cubicBezTo>
                  <a:pt x="142" y="127"/>
                  <a:pt x="142" y="127"/>
                  <a:pt x="142" y="127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6" y="154"/>
                  <a:pt x="116" y="154"/>
                  <a:pt x="116" y="154"/>
                </a:cubicBezTo>
                <a:lnTo>
                  <a:pt x="142" y="15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3" name="Freeform 305"/>
          <p:cNvSpPr>
            <a:spLocks noEditPoints="1"/>
          </p:cNvSpPr>
          <p:nvPr/>
        </p:nvSpPr>
        <p:spPr bwMode="auto">
          <a:xfrm>
            <a:off x="2356827" y="4097735"/>
            <a:ext cx="177358" cy="191641"/>
          </a:xfrm>
          <a:custGeom>
            <a:avLst/>
            <a:gdLst>
              <a:gd name="T0" fmla="*/ 153 w 153"/>
              <a:gd name="T1" fmla="*/ 154 h 165"/>
              <a:gd name="T2" fmla="*/ 142 w 153"/>
              <a:gd name="T3" fmla="*/ 165 h 165"/>
              <a:gd name="T4" fmla="*/ 11 w 153"/>
              <a:gd name="T5" fmla="*/ 165 h 165"/>
              <a:gd name="T6" fmla="*/ 0 w 153"/>
              <a:gd name="T7" fmla="*/ 154 h 165"/>
              <a:gd name="T8" fmla="*/ 0 w 153"/>
              <a:gd name="T9" fmla="*/ 35 h 165"/>
              <a:gd name="T10" fmla="*/ 11 w 153"/>
              <a:gd name="T11" fmla="*/ 23 h 165"/>
              <a:gd name="T12" fmla="*/ 23 w 153"/>
              <a:gd name="T13" fmla="*/ 23 h 165"/>
              <a:gd name="T14" fmla="*/ 23 w 153"/>
              <a:gd name="T15" fmla="*/ 15 h 165"/>
              <a:gd name="T16" fmla="*/ 38 w 153"/>
              <a:gd name="T17" fmla="*/ 0 h 165"/>
              <a:gd name="T18" fmla="*/ 44 w 153"/>
              <a:gd name="T19" fmla="*/ 0 h 165"/>
              <a:gd name="T20" fmla="*/ 59 w 153"/>
              <a:gd name="T21" fmla="*/ 15 h 165"/>
              <a:gd name="T22" fmla="*/ 59 w 153"/>
              <a:gd name="T23" fmla="*/ 23 h 165"/>
              <a:gd name="T24" fmla="*/ 94 w 153"/>
              <a:gd name="T25" fmla="*/ 23 h 165"/>
              <a:gd name="T26" fmla="*/ 94 w 153"/>
              <a:gd name="T27" fmla="*/ 15 h 165"/>
              <a:gd name="T28" fmla="*/ 109 w 153"/>
              <a:gd name="T29" fmla="*/ 0 h 165"/>
              <a:gd name="T30" fmla="*/ 115 w 153"/>
              <a:gd name="T31" fmla="*/ 0 h 165"/>
              <a:gd name="T32" fmla="*/ 130 w 153"/>
              <a:gd name="T33" fmla="*/ 15 h 165"/>
              <a:gd name="T34" fmla="*/ 130 w 153"/>
              <a:gd name="T35" fmla="*/ 23 h 165"/>
              <a:gd name="T36" fmla="*/ 142 w 153"/>
              <a:gd name="T37" fmla="*/ 23 h 165"/>
              <a:gd name="T38" fmla="*/ 153 w 153"/>
              <a:gd name="T39" fmla="*/ 35 h 165"/>
              <a:gd name="T40" fmla="*/ 153 w 153"/>
              <a:gd name="T41" fmla="*/ 154 h 165"/>
              <a:gd name="T42" fmla="*/ 142 w 153"/>
              <a:gd name="T43" fmla="*/ 154 h 165"/>
              <a:gd name="T44" fmla="*/ 142 w 153"/>
              <a:gd name="T45" fmla="*/ 59 h 165"/>
              <a:gd name="T46" fmla="*/ 11 w 153"/>
              <a:gd name="T47" fmla="*/ 59 h 165"/>
              <a:gd name="T48" fmla="*/ 11 w 153"/>
              <a:gd name="T49" fmla="*/ 154 h 165"/>
              <a:gd name="T50" fmla="*/ 142 w 153"/>
              <a:gd name="T51" fmla="*/ 154 h 165"/>
              <a:gd name="T52" fmla="*/ 47 w 153"/>
              <a:gd name="T53" fmla="*/ 15 h 165"/>
              <a:gd name="T54" fmla="*/ 44 w 153"/>
              <a:gd name="T55" fmla="*/ 12 h 165"/>
              <a:gd name="T56" fmla="*/ 38 w 153"/>
              <a:gd name="T57" fmla="*/ 12 h 165"/>
              <a:gd name="T58" fmla="*/ 35 w 153"/>
              <a:gd name="T59" fmla="*/ 15 h 165"/>
              <a:gd name="T60" fmla="*/ 35 w 153"/>
              <a:gd name="T61" fmla="*/ 41 h 165"/>
              <a:gd name="T62" fmla="*/ 38 w 153"/>
              <a:gd name="T63" fmla="*/ 44 h 165"/>
              <a:gd name="T64" fmla="*/ 44 w 153"/>
              <a:gd name="T65" fmla="*/ 44 h 165"/>
              <a:gd name="T66" fmla="*/ 47 w 153"/>
              <a:gd name="T67" fmla="*/ 41 h 165"/>
              <a:gd name="T68" fmla="*/ 47 w 153"/>
              <a:gd name="T69" fmla="*/ 15 h 165"/>
              <a:gd name="T70" fmla="*/ 118 w 153"/>
              <a:gd name="T71" fmla="*/ 15 h 165"/>
              <a:gd name="T72" fmla="*/ 115 w 153"/>
              <a:gd name="T73" fmla="*/ 12 h 165"/>
              <a:gd name="T74" fmla="*/ 109 w 153"/>
              <a:gd name="T75" fmla="*/ 12 h 165"/>
              <a:gd name="T76" fmla="*/ 106 w 153"/>
              <a:gd name="T77" fmla="*/ 15 h 165"/>
              <a:gd name="T78" fmla="*/ 106 w 153"/>
              <a:gd name="T79" fmla="*/ 41 h 165"/>
              <a:gd name="T80" fmla="*/ 109 w 153"/>
              <a:gd name="T81" fmla="*/ 44 h 165"/>
              <a:gd name="T82" fmla="*/ 115 w 153"/>
              <a:gd name="T83" fmla="*/ 44 h 165"/>
              <a:gd name="T84" fmla="*/ 118 w 153"/>
              <a:gd name="T85" fmla="*/ 41 h 165"/>
              <a:gd name="T86" fmla="*/ 118 w 153"/>
              <a:gd name="T87" fmla="*/ 1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3" h="165">
                <a:moveTo>
                  <a:pt x="153" y="154"/>
                </a:moveTo>
                <a:cubicBezTo>
                  <a:pt x="153" y="160"/>
                  <a:pt x="148" y="165"/>
                  <a:pt x="142" y="165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5" y="165"/>
                  <a:pt x="0" y="160"/>
                  <a:pt x="0" y="154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29"/>
                  <a:pt x="5" y="23"/>
                  <a:pt x="11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6"/>
                  <a:pt x="30" y="0"/>
                  <a:pt x="3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2" y="0"/>
                  <a:pt x="59" y="6"/>
                  <a:pt x="5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4" y="15"/>
                  <a:pt x="94" y="15"/>
                  <a:pt x="94" y="15"/>
                </a:cubicBezTo>
                <a:cubicBezTo>
                  <a:pt x="94" y="6"/>
                  <a:pt x="101" y="0"/>
                  <a:pt x="109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3" y="0"/>
                  <a:pt x="130" y="6"/>
                  <a:pt x="130" y="15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8" y="23"/>
                  <a:pt x="153" y="29"/>
                  <a:pt x="153" y="35"/>
                </a:cubicBezTo>
                <a:lnTo>
                  <a:pt x="153" y="154"/>
                </a:lnTo>
                <a:close/>
                <a:moveTo>
                  <a:pt x="142" y="154"/>
                </a:moveTo>
                <a:cubicBezTo>
                  <a:pt x="142" y="59"/>
                  <a:pt x="142" y="59"/>
                  <a:pt x="142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154"/>
                  <a:pt x="11" y="154"/>
                  <a:pt x="11" y="154"/>
                </a:cubicBezTo>
                <a:lnTo>
                  <a:pt x="142" y="154"/>
                </a:lnTo>
                <a:close/>
                <a:moveTo>
                  <a:pt x="47" y="15"/>
                </a:moveTo>
                <a:cubicBezTo>
                  <a:pt x="47" y="13"/>
                  <a:pt x="46" y="12"/>
                  <a:pt x="44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6" y="12"/>
                  <a:pt x="35" y="13"/>
                  <a:pt x="35" y="15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3"/>
                  <a:pt x="36" y="44"/>
                  <a:pt x="38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6" y="44"/>
                  <a:pt x="47" y="43"/>
                  <a:pt x="47" y="41"/>
                </a:cubicBezTo>
                <a:lnTo>
                  <a:pt x="47" y="15"/>
                </a:lnTo>
                <a:close/>
                <a:moveTo>
                  <a:pt x="118" y="15"/>
                </a:moveTo>
                <a:cubicBezTo>
                  <a:pt x="118" y="13"/>
                  <a:pt x="117" y="12"/>
                  <a:pt x="115" y="12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7" y="12"/>
                  <a:pt x="106" y="13"/>
                  <a:pt x="106" y="15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06" y="43"/>
                  <a:pt x="107" y="44"/>
                  <a:pt x="109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7" y="44"/>
                  <a:pt x="118" y="43"/>
                  <a:pt x="118" y="41"/>
                </a:cubicBezTo>
                <a:lnTo>
                  <a:pt x="118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4" name="Freeform 306"/>
          <p:cNvSpPr>
            <a:spLocks noEditPoints="1"/>
          </p:cNvSpPr>
          <p:nvPr/>
        </p:nvSpPr>
        <p:spPr bwMode="auto">
          <a:xfrm>
            <a:off x="2582988" y="4112019"/>
            <a:ext cx="178547" cy="149980"/>
          </a:xfrm>
          <a:custGeom>
            <a:avLst/>
            <a:gdLst>
              <a:gd name="T0" fmla="*/ 139 w 154"/>
              <a:gd name="T1" fmla="*/ 130 h 130"/>
              <a:gd name="T2" fmla="*/ 0 w 154"/>
              <a:gd name="T3" fmla="*/ 115 h 130"/>
              <a:gd name="T4" fmla="*/ 15 w 154"/>
              <a:gd name="T5" fmla="*/ 0 h 130"/>
              <a:gd name="T6" fmla="*/ 154 w 154"/>
              <a:gd name="T7" fmla="*/ 14 h 130"/>
              <a:gd name="T8" fmla="*/ 47 w 154"/>
              <a:gd name="T9" fmla="*/ 26 h 130"/>
              <a:gd name="T10" fmla="*/ 15 w 154"/>
              <a:gd name="T11" fmla="*/ 23 h 130"/>
              <a:gd name="T12" fmla="*/ 12 w 154"/>
              <a:gd name="T13" fmla="*/ 44 h 130"/>
              <a:gd name="T14" fmla="*/ 44 w 154"/>
              <a:gd name="T15" fmla="*/ 47 h 130"/>
              <a:gd name="T16" fmla="*/ 47 w 154"/>
              <a:gd name="T17" fmla="*/ 26 h 130"/>
              <a:gd name="T18" fmla="*/ 44 w 154"/>
              <a:gd name="T19" fmla="*/ 59 h 130"/>
              <a:gd name="T20" fmla="*/ 12 w 154"/>
              <a:gd name="T21" fmla="*/ 62 h 130"/>
              <a:gd name="T22" fmla="*/ 15 w 154"/>
              <a:gd name="T23" fmla="*/ 82 h 130"/>
              <a:gd name="T24" fmla="*/ 47 w 154"/>
              <a:gd name="T25" fmla="*/ 79 h 130"/>
              <a:gd name="T26" fmla="*/ 47 w 154"/>
              <a:gd name="T27" fmla="*/ 97 h 130"/>
              <a:gd name="T28" fmla="*/ 15 w 154"/>
              <a:gd name="T29" fmla="*/ 94 h 130"/>
              <a:gd name="T30" fmla="*/ 12 w 154"/>
              <a:gd name="T31" fmla="*/ 115 h 130"/>
              <a:gd name="T32" fmla="*/ 44 w 154"/>
              <a:gd name="T33" fmla="*/ 118 h 130"/>
              <a:gd name="T34" fmla="*/ 47 w 154"/>
              <a:gd name="T35" fmla="*/ 97 h 130"/>
              <a:gd name="T36" fmla="*/ 92 w 154"/>
              <a:gd name="T37" fmla="*/ 23 h 130"/>
              <a:gd name="T38" fmla="*/ 59 w 154"/>
              <a:gd name="T39" fmla="*/ 26 h 130"/>
              <a:gd name="T40" fmla="*/ 62 w 154"/>
              <a:gd name="T41" fmla="*/ 47 h 130"/>
              <a:gd name="T42" fmla="*/ 95 w 154"/>
              <a:gd name="T43" fmla="*/ 44 h 130"/>
              <a:gd name="T44" fmla="*/ 95 w 154"/>
              <a:gd name="T45" fmla="*/ 62 h 130"/>
              <a:gd name="T46" fmla="*/ 62 w 154"/>
              <a:gd name="T47" fmla="*/ 59 h 130"/>
              <a:gd name="T48" fmla="*/ 59 w 154"/>
              <a:gd name="T49" fmla="*/ 79 h 130"/>
              <a:gd name="T50" fmla="*/ 92 w 154"/>
              <a:gd name="T51" fmla="*/ 82 h 130"/>
              <a:gd name="T52" fmla="*/ 95 w 154"/>
              <a:gd name="T53" fmla="*/ 62 h 130"/>
              <a:gd name="T54" fmla="*/ 92 w 154"/>
              <a:gd name="T55" fmla="*/ 94 h 130"/>
              <a:gd name="T56" fmla="*/ 59 w 154"/>
              <a:gd name="T57" fmla="*/ 97 h 130"/>
              <a:gd name="T58" fmla="*/ 62 w 154"/>
              <a:gd name="T59" fmla="*/ 118 h 130"/>
              <a:gd name="T60" fmla="*/ 95 w 154"/>
              <a:gd name="T61" fmla="*/ 115 h 130"/>
              <a:gd name="T62" fmla="*/ 142 w 154"/>
              <a:gd name="T63" fmla="*/ 26 h 130"/>
              <a:gd name="T64" fmla="*/ 109 w 154"/>
              <a:gd name="T65" fmla="*/ 23 h 130"/>
              <a:gd name="T66" fmla="*/ 106 w 154"/>
              <a:gd name="T67" fmla="*/ 44 h 130"/>
              <a:gd name="T68" fmla="*/ 139 w 154"/>
              <a:gd name="T69" fmla="*/ 47 h 130"/>
              <a:gd name="T70" fmla="*/ 142 w 154"/>
              <a:gd name="T71" fmla="*/ 26 h 130"/>
              <a:gd name="T72" fmla="*/ 139 w 154"/>
              <a:gd name="T73" fmla="*/ 59 h 130"/>
              <a:gd name="T74" fmla="*/ 106 w 154"/>
              <a:gd name="T75" fmla="*/ 62 h 130"/>
              <a:gd name="T76" fmla="*/ 109 w 154"/>
              <a:gd name="T77" fmla="*/ 82 h 130"/>
              <a:gd name="T78" fmla="*/ 142 w 154"/>
              <a:gd name="T79" fmla="*/ 79 h 130"/>
              <a:gd name="T80" fmla="*/ 142 w 154"/>
              <a:gd name="T81" fmla="*/ 97 h 130"/>
              <a:gd name="T82" fmla="*/ 109 w 154"/>
              <a:gd name="T83" fmla="*/ 94 h 130"/>
              <a:gd name="T84" fmla="*/ 106 w 154"/>
              <a:gd name="T85" fmla="*/ 115 h 130"/>
              <a:gd name="T86" fmla="*/ 139 w 154"/>
              <a:gd name="T87" fmla="*/ 118 h 130"/>
              <a:gd name="T88" fmla="*/ 142 w 154"/>
              <a:gd name="T89" fmla="*/ 9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4" h="130">
                <a:moveTo>
                  <a:pt x="154" y="115"/>
                </a:moveTo>
                <a:cubicBezTo>
                  <a:pt x="154" y="123"/>
                  <a:pt x="147" y="130"/>
                  <a:pt x="139" y="130"/>
                </a:cubicBezTo>
                <a:cubicBezTo>
                  <a:pt x="15" y="130"/>
                  <a:pt x="15" y="130"/>
                  <a:pt x="15" y="130"/>
                </a:cubicBezTo>
                <a:cubicBezTo>
                  <a:pt x="7" y="130"/>
                  <a:pt x="0" y="123"/>
                  <a:pt x="0" y="1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7" y="0"/>
                  <a:pt x="15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7" y="0"/>
                  <a:pt x="154" y="6"/>
                  <a:pt x="154" y="14"/>
                </a:cubicBezTo>
                <a:lnTo>
                  <a:pt x="154" y="115"/>
                </a:lnTo>
                <a:close/>
                <a:moveTo>
                  <a:pt x="47" y="26"/>
                </a:moveTo>
                <a:cubicBezTo>
                  <a:pt x="47" y="25"/>
                  <a:pt x="46" y="23"/>
                  <a:pt x="44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3" y="23"/>
                  <a:pt x="12" y="25"/>
                  <a:pt x="12" y="26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6"/>
                  <a:pt x="13" y="47"/>
                  <a:pt x="15" y="47"/>
                </a:cubicBezTo>
                <a:cubicBezTo>
                  <a:pt x="44" y="47"/>
                  <a:pt x="44" y="47"/>
                  <a:pt x="44" y="47"/>
                </a:cubicBezTo>
                <a:cubicBezTo>
                  <a:pt x="46" y="47"/>
                  <a:pt x="47" y="46"/>
                  <a:pt x="47" y="44"/>
                </a:cubicBezTo>
                <a:lnTo>
                  <a:pt x="47" y="26"/>
                </a:lnTo>
                <a:close/>
                <a:moveTo>
                  <a:pt x="47" y="62"/>
                </a:moveTo>
                <a:cubicBezTo>
                  <a:pt x="47" y="60"/>
                  <a:pt x="46" y="59"/>
                  <a:pt x="44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3" y="59"/>
                  <a:pt x="12" y="60"/>
                  <a:pt x="12" y="62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81"/>
                  <a:pt x="13" y="82"/>
                  <a:pt x="15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6" y="82"/>
                  <a:pt x="47" y="81"/>
                  <a:pt x="47" y="79"/>
                </a:cubicBezTo>
                <a:lnTo>
                  <a:pt x="47" y="62"/>
                </a:lnTo>
                <a:close/>
                <a:moveTo>
                  <a:pt x="47" y="97"/>
                </a:moveTo>
                <a:cubicBezTo>
                  <a:pt x="47" y="96"/>
                  <a:pt x="46" y="94"/>
                  <a:pt x="44" y="94"/>
                </a:cubicBezTo>
                <a:cubicBezTo>
                  <a:pt x="15" y="94"/>
                  <a:pt x="15" y="94"/>
                  <a:pt x="15" y="94"/>
                </a:cubicBezTo>
                <a:cubicBezTo>
                  <a:pt x="13" y="94"/>
                  <a:pt x="12" y="96"/>
                  <a:pt x="12" y="97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2" y="117"/>
                  <a:pt x="13" y="118"/>
                  <a:pt x="15" y="118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46" y="118"/>
                  <a:pt x="47" y="117"/>
                  <a:pt x="47" y="115"/>
                </a:cubicBezTo>
                <a:lnTo>
                  <a:pt x="47" y="97"/>
                </a:lnTo>
                <a:close/>
                <a:moveTo>
                  <a:pt x="95" y="26"/>
                </a:moveTo>
                <a:cubicBezTo>
                  <a:pt x="95" y="25"/>
                  <a:pt x="93" y="23"/>
                  <a:pt x="92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0" y="23"/>
                  <a:pt x="59" y="25"/>
                  <a:pt x="59" y="26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6"/>
                  <a:pt x="60" y="47"/>
                  <a:pt x="62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3" y="47"/>
                  <a:pt x="95" y="46"/>
                  <a:pt x="95" y="44"/>
                </a:cubicBezTo>
                <a:lnTo>
                  <a:pt x="95" y="26"/>
                </a:lnTo>
                <a:close/>
                <a:moveTo>
                  <a:pt x="95" y="62"/>
                </a:moveTo>
                <a:cubicBezTo>
                  <a:pt x="95" y="60"/>
                  <a:pt x="93" y="59"/>
                  <a:pt x="92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60" y="59"/>
                  <a:pt x="59" y="60"/>
                  <a:pt x="59" y="62"/>
                </a:cubicBezTo>
                <a:cubicBezTo>
                  <a:pt x="59" y="79"/>
                  <a:pt x="59" y="79"/>
                  <a:pt x="59" y="79"/>
                </a:cubicBezTo>
                <a:cubicBezTo>
                  <a:pt x="59" y="81"/>
                  <a:pt x="60" y="82"/>
                  <a:pt x="62" y="82"/>
                </a:cubicBezTo>
                <a:cubicBezTo>
                  <a:pt x="92" y="82"/>
                  <a:pt x="92" y="82"/>
                  <a:pt x="92" y="82"/>
                </a:cubicBezTo>
                <a:cubicBezTo>
                  <a:pt x="93" y="82"/>
                  <a:pt x="95" y="81"/>
                  <a:pt x="95" y="79"/>
                </a:cubicBezTo>
                <a:lnTo>
                  <a:pt x="95" y="62"/>
                </a:lnTo>
                <a:close/>
                <a:moveTo>
                  <a:pt x="95" y="97"/>
                </a:moveTo>
                <a:cubicBezTo>
                  <a:pt x="95" y="96"/>
                  <a:pt x="93" y="94"/>
                  <a:pt x="92" y="94"/>
                </a:cubicBezTo>
                <a:cubicBezTo>
                  <a:pt x="62" y="94"/>
                  <a:pt x="62" y="94"/>
                  <a:pt x="62" y="94"/>
                </a:cubicBezTo>
                <a:cubicBezTo>
                  <a:pt x="60" y="94"/>
                  <a:pt x="59" y="96"/>
                  <a:pt x="59" y="97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7"/>
                  <a:pt x="60" y="118"/>
                  <a:pt x="62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3" y="118"/>
                  <a:pt x="95" y="117"/>
                  <a:pt x="95" y="115"/>
                </a:cubicBezTo>
                <a:lnTo>
                  <a:pt x="95" y="97"/>
                </a:lnTo>
                <a:close/>
                <a:moveTo>
                  <a:pt x="142" y="26"/>
                </a:moveTo>
                <a:cubicBezTo>
                  <a:pt x="142" y="25"/>
                  <a:pt x="141" y="23"/>
                  <a:pt x="13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8" y="23"/>
                  <a:pt x="106" y="25"/>
                  <a:pt x="106" y="26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6" y="46"/>
                  <a:pt x="108" y="47"/>
                  <a:pt x="109" y="47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41" y="47"/>
                  <a:pt x="142" y="46"/>
                  <a:pt x="142" y="44"/>
                </a:cubicBezTo>
                <a:lnTo>
                  <a:pt x="142" y="26"/>
                </a:lnTo>
                <a:close/>
                <a:moveTo>
                  <a:pt x="142" y="62"/>
                </a:moveTo>
                <a:cubicBezTo>
                  <a:pt x="142" y="60"/>
                  <a:pt x="141" y="59"/>
                  <a:pt x="139" y="59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8" y="59"/>
                  <a:pt x="106" y="60"/>
                  <a:pt x="106" y="62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81"/>
                  <a:pt x="108" y="82"/>
                  <a:pt x="109" y="82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41" y="82"/>
                  <a:pt x="142" y="81"/>
                  <a:pt x="142" y="79"/>
                </a:cubicBezTo>
                <a:lnTo>
                  <a:pt x="142" y="62"/>
                </a:lnTo>
                <a:close/>
                <a:moveTo>
                  <a:pt x="142" y="97"/>
                </a:moveTo>
                <a:cubicBezTo>
                  <a:pt x="142" y="96"/>
                  <a:pt x="141" y="94"/>
                  <a:pt x="139" y="94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08" y="94"/>
                  <a:pt x="106" y="96"/>
                  <a:pt x="106" y="97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7"/>
                  <a:pt x="108" y="118"/>
                  <a:pt x="109" y="118"/>
                </a:cubicBezTo>
                <a:cubicBezTo>
                  <a:pt x="139" y="118"/>
                  <a:pt x="139" y="118"/>
                  <a:pt x="139" y="118"/>
                </a:cubicBezTo>
                <a:cubicBezTo>
                  <a:pt x="141" y="118"/>
                  <a:pt x="142" y="117"/>
                  <a:pt x="142" y="115"/>
                </a:cubicBezTo>
                <a:lnTo>
                  <a:pt x="142" y="9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5" name="Freeform 307"/>
          <p:cNvSpPr>
            <a:spLocks noEditPoints="1"/>
          </p:cNvSpPr>
          <p:nvPr/>
        </p:nvSpPr>
        <p:spPr bwMode="auto">
          <a:xfrm>
            <a:off x="2809148" y="4123921"/>
            <a:ext cx="179738" cy="152360"/>
          </a:xfrm>
          <a:custGeom>
            <a:avLst/>
            <a:gdLst>
              <a:gd name="T0" fmla="*/ 154 w 154"/>
              <a:gd name="T1" fmla="*/ 65 h 131"/>
              <a:gd name="T2" fmla="*/ 149 w 154"/>
              <a:gd name="T3" fmla="*/ 71 h 131"/>
              <a:gd name="T4" fmla="*/ 52 w 154"/>
              <a:gd name="T5" fmla="*/ 83 h 131"/>
              <a:gd name="T6" fmla="*/ 54 w 154"/>
              <a:gd name="T7" fmla="*/ 89 h 131"/>
              <a:gd name="T8" fmla="*/ 51 w 154"/>
              <a:gd name="T9" fmla="*/ 95 h 131"/>
              <a:gd name="T10" fmla="*/ 136 w 154"/>
              <a:gd name="T11" fmla="*/ 95 h 131"/>
              <a:gd name="T12" fmla="*/ 142 w 154"/>
              <a:gd name="T13" fmla="*/ 101 h 131"/>
              <a:gd name="T14" fmla="*/ 136 w 154"/>
              <a:gd name="T15" fmla="*/ 107 h 131"/>
              <a:gd name="T16" fmla="*/ 42 w 154"/>
              <a:gd name="T17" fmla="*/ 107 h 131"/>
              <a:gd name="T18" fmla="*/ 36 w 154"/>
              <a:gd name="T19" fmla="*/ 101 h 131"/>
              <a:gd name="T20" fmla="*/ 41 w 154"/>
              <a:gd name="T21" fmla="*/ 88 h 131"/>
              <a:gd name="T22" fmla="*/ 25 w 154"/>
              <a:gd name="T23" fmla="*/ 12 h 131"/>
              <a:gd name="T24" fmla="*/ 6 w 154"/>
              <a:gd name="T25" fmla="*/ 12 h 131"/>
              <a:gd name="T26" fmla="*/ 0 w 154"/>
              <a:gd name="T27" fmla="*/ 6 h 131"/>
              <a:gd name="T28" fmla="*/ 6 w 154"/>
              <a:gd name="T29" fmla="*/ 0 h 131"/>
              <a:gd name="T30" fmla="*/ 30 w 154"/>
              <a:gd name="T31" fmla="*/ 0 h 131"/>
              <a:gd name="T32" fmla="*/ 37 w 154"/>
              <a:gd name="T33" fmla="*/ 12 h 131"/>
              <a:gd name="T34" fmla="*/ 148 w 154"/>
              <a:gd name="T35" fmla="*/ 12 h 131"/>
              <a:gd name="T36" fmla="*/ 154 w 154"/>
              <a:gd name="T37" fmla="*/ 18 h 131"/>
              <a:gd name="T38" fmla="*/ 154 w 154"/>
              <a:gd name="T39" fmla="*/ 65 h 131"/>
              <a:gd name="T40" fmla="*/ 48 w 154"/>
              <a:gd name="T41" fmla="*/ 131 h 131"/>
              <a:gd name="T42" fmla="*/ 36 w 154"/>
              <a:gd name="T43" fmla="*/ 119 h 131"/>
              <a:gd name="T44" fmla="*/ 48 w 154"/>
              <a:gd name="T45" fmla="*/ 107 h 131"/>
              <a:gd name="T46" fmla="*/ 60 w 154"/>
              <a:gd name="T47" fmla="*/ 119 h 131"/>
              <a:gd name="T48" fmla="*/ 48 w 154"/>
              <a:gd name="T49" fmla="*/ 131 h 131"/>
              <a:gd name="T50" fmla="*/ 130 w 154"/>
              <a:gd name="T51" fmla="*/ 131 h 131"/>
              <a:gd name="T52" fmla="*/ 119 w 154"/>
              <a:gd name="T53" fmla="*/ 119 h 131"/>
              <a:gd name="T54" fmla="*/ 130 w 154"/>
              <a:gd name="T55" fmla="*/ 107 h 131"/>
              <a:gd name="T56" fmla="*/ 142 w 154"/>
              <a:gd name="T57" fmla="*/ 119 h 131"/>
              <a:gd name="T58" fmla="*/ 130 w 154"/>
              <a:gd name="T5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31">
                <a:moveTo>
                  <a:pt x="154" y="65"/>
                </a:moveTo>
                <a:cubicBezTo>
                  <a:pt x="154" y="68"/>
                  <a:pt x="152" y="71"/>
                  <a:pt x="149" y="71"/>
                </a:cubicBezTo>
                <a:cubicBezTo>
                  <a:pt x="52" y="83"/>
                  <a:pt x="52" y="83"/>
                  <a:pt x="52" y="83"/>
                </a:cubicBezTo>
                <a:cubicBezTo>
                  <a:pt x="53" y="85"/>
                  <a:pt x="54" y="87"/>
                  <a:pt x="54" y="89"/>
                </a:cubicBezTo>
                <a:cubicBezTo>
                  <a:pt x="54" y="91"/>
                  <a:pt x="52" y="93"/>
                  <a:pt x="51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40" y="95"/>
                  <a:pt x="142" y="98"/>
                  <a:pt x="142" y="101"/>
                </a:cubicBezTo>
                <a:cubicBezTo>
                  <a:pt x="142" y="104"/>
                  <a:pt x="140" y="107"/>
                  <a:pt x="136" y="107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39" y="107"/>
                  <a:pt x="36" y="104"/>
                  <a:pt x="36" y="101"/>
                </a:cubicBezTo>
                <a:cubicBezTo>
                  <a:pt x="36" y="98"/>
                  <a:pt x="40" y="91"/>
                  <a:pt x="41" y="88"/>
                </a:cubicBezTo>
                <a:cubicBezTo>
                  <a:pt x="25" y="12"/>
                  <a:pt x="25" y="12"/>
                  <a:pt x="2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6" y="0"/>
                  <a:pt x="36" y="8"/>
                  <a:pt x="37" y="12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51" y="12"/>
                  <a:pt x="154" y="15"/>
                  <a:pt x="154" y="18"/>
                </a:cubicBezTo>
                <a:lnTo>
                  <a:pt x="154" y="65"/>
                </a:lnTo>
                <a:close/>
                <a:moveTo>
                  <a:pt x="48" y="131"/>
                </a:moveTo>
                <a:cubicBezTo>
                  <a:pt x="41" y="131"/>
                  <a:pt x="36" y="125"/>
                  <a:pt x="36" y="119"/>
                </a:cubicBezTo>
                <a:cubicBezTo>
                  <a:pt x="36" y="112"/>
                  <a:pt x="41" y="107"/>
                  <a:pt x="48" y="107"/>
                </a:cubicBezTo>
                <a:cubicBezTo>
                  <a:pt x="54" y="107"/>
                  <a:pt x="60" y="112"/>
                  <a:pt x="60" y="119"/>
                </a:cubicBezTo>
                <a:cubicBezTo>
                  <a:pt x="60" y="125"/>
                  <a:pt x="54" y="131"/>
                  <a:pt x="48" y="131"/>
                </a:cubicBezTo>
                <a:close/>
                <a:moveTo>
                  <a:pt x="130" y="131"/>
                </a:moveTo>
                <a:cubicBezTo>
                  <a:pt x="124" y="131"/>
                  <a:pt x="119" y="125"/>
                  <a:pt x="119" y="119"/>
                </a:cubicBezTo>
                <a:cubicBezTo>
                  <a:pt x="119" y="112"/>
                  <a:pt x="124" y="107"/>
                  <a:pt x="130" y="107"/>
                </a:cubicBezTo>
                <a:cubicBezTo>
                  <a:pt x="137" y="107"/>
                  <a:pt x="142" y="112"/>
                  <a:pt x="142" y="119"/>
                </a:cubicBezTo>
                <a:cubicBezTo>
                  <a:pt x="142" y="125"/>
                  <a:pt x="137" y="131"/>
                  <a:pt x="130" y="13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6" name="Freeform 308"/>
          <p:cNvSpPr>
            <a:spLocks noEditPoints="1"/>
          </p:cNvSpPr>
          <p:nvPr/>
        </p:nvSpPr>
        <p:spPr bwMode="auto">
          <a:xfrm>
            <a:off x="3036497" y="4112018"/>
            <a:ext cx="191641" cy="166645"/>
          </a:xfrm>
          <a:custGeom>
            <a:avLst/>
            <a:gdLst>
              <a:gd name="T0" fmla="*/ 165 w 165"/>
              <a:gd name="T1" fmla="*/ 59 h 144"/>
              <a:gd name="T2" fmla="*/ 153 w 165"/>
              <a:gd name="T3" fmla="*/ 71 h 144"/>
              <a:gd name="T4" fmla="*/ 153 w 165"/>
              <a:gd name="T5" fmla="*/ 106 h 144"/>
              <a:gd name="T6" fmla="*/ 142 w 165"/>
              <a:gd name="T7" fmla="*/ 118 h 144"/>
              <a:gd name="T8" fmla="*/ 67 w 165"/>
              <a:gd name="T9" fmla="*/ 83 h 144"/>
              <a:gd name="T10" fmla="*/ 59 w 165"/>
              <a:gd name="T11" fmla="*/ 107 h 144"/>
              <a:gd name="T12" fmla="*/ 71 w 165"/>
              <a:gd name="T13" fmla="*/ 132 h 144"/>
              <a:gd name="T14" fmla="*/ 33 w 165"/>
              <a:gd name="T15" fmla="*/ 136 h 144"/>
              <a:gd name="T16" fmla="*/ 26 w 165"/>
              <a:gd name="T17" fmla="*/ 82 h 144"/>
              <a:gd name="T18" fmla="*/ 15 w 165"/>
              <a:gd name="T19" fmla="*/ 82 h 144"/>
              <a:gd name="T20" fmla="*/ 0 w 165"/>
              <a:gd name="T21" fmla="*/ 68 h 144"/>
              <a:gd name="T22" fmla="*/ 0 w 165"/>
              <a:gd name="T23" fmla="*/ 50 h 144"/>
              <a:gd name="T24" fmla="*/ 15 w 165"/>
              <a:gd name="T25" fmla="*/ 35 h 144"/>
              <a:gd name="T26" fmla="*/ 59 w 165"/>
              <a:gd name="T27" fmla="*/ 35 h 144"/>
              <a:gd name="T28" fmla="*/ 142 w 165"/>
              <a:gd name="T29" fmla="*/ 0 h 144"/>
              <a:gd name="T30" fmla="*/ 153 w 165"/>
              <a:gd name="T31" fmla="*/ 11 h 144"/>
              <a:gd name="T32" fmla="*/ 153 w 165"/>
              <a:gd name="T33" fmla="*/ 47 h 144"/>
              <a:gd name="T34" fmla="*/ 165 w 165"/>
              <a:gd name="T35" fmla="*/ 59 h 144"/>
              <a:gd name="T36" fmla="*/ 142 w 165"/>
              <a:gd name="T37" fmla="*/ 15 h 144"/>
              <a:gd name="T38" fmla="*/ 71 w 165"/>
              <a:gd name="T39" fmla="*/ 46 h 144"/>
              <a:gd name="T40" fmla="*/ 71 w 165"/>
              <a:gd name="T41" fmla="*/ 71 h 144"/>
              <a:gd name="T42" fmla="*/ 142 w 165"/>
              <a:gd name="T43" fmla="*/ 103 h 144"/>
              <a:gd name="T44" fmla="*/ 142 w 165"/>
              <a:gd name="T45" fmla="*/ 15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5" h="144">
                <a:moveTo>
                  <a:pt x="165" y="59"/>
                </a:moveTo>
                <a:cubicBezTo>
                  <a:pt x="165" y="65"/>
                  <a:pt x="160" y="71"/>
                  <a:pt x="153" y="71"/>
                </a:cubicBezTo>
                <a:cubicBezTo>
                  <a:pt x="153" y="106"/>
                  <a:pt x="153" y="106"/>
                  <a:pt x="153" y="106"/>
                </a:cubicBezTo>
                <a:cubicBezTo>
                  <a:pt x="153" y="113"/>
                  <a:pt x="148" y="118"/>
                  <a:pt x="142" y="118"/>
                </a:cubicBezTo>
                <a:cubicBezTo>
                  <a:pt x="125" y="104"/>
                  <a:pt x="99" y="85"/>
                  <a:pt x="67" y="83"/>
                </a:cubicBezTo>
                <a:cubicBezTo>
                  <a:pt x="56" y="86"/>
                  <a:pt x="52" y="99"/>
                  <a:pt x="59" y="107"/>
                </a:cubicBezTo>
                <a:cubicBezTo>
                  <a:pt x="53" y="117"/>
                  <a:pt x="61" y="125"/>
                  <a:pt x="71" y="132"/>
                </a:cubicBezTo>
                <a:cubicBezTo>
                  <a:pt x="65" y="144"/>
                  <a:pt x="41" y="144"/>
                  <a:pt x="33" y="136"/>
                </a:cubicBezTo>
                <a:cubicBezTo>
                  <a:pt x="27" y="120"/>
                  <a:pt x="19" y="103"/>
                  <a:pt x="26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6" y="82"/>
                  <a:pt x="0" y="76"/>
                  <a:pt x="0" y="68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2"/>
                  <a:pt x="6" y="35"/>
                  <a:pt x="15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94" y="35"/>
                  <a:pt x="124" y="14"/>
                  <a:pt x="142" y="0"/>
                </a:cubicBezTo>
                <a:cubicBezTo>
                  <a:pt x="148" y="0"/>
                  <a:pt x="153" y="5"/>
                  <a:pt x="153" y="11"/>
                </a:cubicBezTo>
                <a:cubicBezTo>
                  <a:pt x="153" y="47"/>
                  <a:pt x="153" y="47"/>
                  <a:pt x="153" y="47"/>
                </a:cubicBezTo>
                <a:cubicBezTo>
                  <a:pt x="160" y="47"/>
                  <a:pt x="165" y="52"/>
                  <a:pt x="165" y="59"/>
                </a:cubicBezTo>
                <a:close/>
                <a:moveTo>
                  <a:pt x="142" y="15"/>
                </a:moveTo>
                <a:cubicBezTo>
                  <a:pt x="118" y="33"/>
                  <a:pt x="94" y="44"/>
                  <a:pt x="71" y="46"/>
                </a:cubicBezTo>
                <a:cubicBezTo>
                  <a:pt x="71" y="71"/>
                  <a:pt x="71" y="71"/>
                  <a:pt x="71" y="71"/>
                </a:cubicBezTo>
                <a:cubicBezTo>
                  <a:pt x="94" y="74"/>
                  <a:pt x="118" y="84"/>
                  <a:pt x="142" y="103"/>
                </a:cubicBezTo>
                <a:lnTo>
                  <a:pt x="142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" name="Freeform 309"/>
          <p:cNvSpPr>
            <a:spLocks noEditPoints="1"/>
          </p:cNvSpPr>
          <p:nvPr/>
        </p:nvSpPr>
        <p:spPr bwMode="auto">
          <a:xfrm>
            <a:off x="3275751" y="4123921"/>
            <a:ext cx="192831" cy="152360"/>
          </a:xfrm>
          <a:custGeom>
            <a:avLst/>
            <a:gdLst>
              <a:gd name="T0" fmla="*/ 153 w 166"/>
              <a:gd name="T1" fmla="*/ 128 h 131"/>
              <a:gd name="T2" fmla="*/ 148 w 166"/>
              <a:gd name="T3" fmla="*/ 131 h 131"/>
              <a:gd name="T4" fmla="*/ 18 w 166"/>
              <a:gd name="T5" fmla="*/ 131 h 131"/>
              <a:gd name="T6" fmla="*/ 13 w 166"/>
              <a:gd name="T7" fmla="*/ 128 h 131"/>
              <a:gd name="T8" fmla="*/ 0 w 166"/>
              <a:gd name="T9" fmla="*/ 83 h 131"/>
              <a:gd name="T10" fmla="*/ 83 w 166"/>
              <a:gd name="T11" fmla="*/ 0 h 131"/>
              <a:gd name="T12" fmla="*/ 166 w 166"/>
              <a:gd name="T13" fmla="*/ 83 h 131"/>
              <a:gd name="T14" fmla="*/ 153 w 166"/>
              <a:gd name="T15" fmla="*/ 128 h 131"/>
              <a:gd name="T16" fmla="*/ 24 w 166"/>
              <a:gd name="T17" fmla="*/ 71 h 131"/>
              <a:gd name="T18" fmla="*/ 12 w 166"/>
              <a:gd name="T19" fmla="*/ 83 h 131"/>
              <a:gd name="T20" fmla="*/ 24 w 166"/>
              <a:gd name="T21" fmla="*/ 95 h 131"/>
              <a:gd name="T22" fmla="*/ 35 w 166"/>
              <a:gd name="T23" fmla="*/ 83 h 131"/>
              <a:gd name="T24" fmla="*/ 24 w 166"/>
              <a:gd name="T25" fmla="*/ 71 h 131"/>
              <a:gd name="T26" fmla="*/ 41 w 166"/>
              <a:gd name="T27" fmla="*/ 30 h 131"/>
              <a:gd name="T28" fmla="*/ 30 w 166"/>
              <a:gd name="T29" fmla="*/ 42 h 131"/>
              <a:gd name="T30" fmla="*/ 41 w 166"/>
              <a:gd name="T31" fmla="*/ 54 h 131"/>
              <a:gd name="T32" fmla="*/ 53 w 166"/>
              <a:gd name="T33" fmla="*/ 42 h 131"/>
              <a:gd name="T34" fmla="*/ 41 w 166"/>
              <a:gd name="T35" fmla="*/ 30 h 131"/>
              <a:gd name="T36" fmla="*/ 102 w 166"/>
              <a:gd name="T37" fmla="*/ 51 h 131"/>
              <a:gd name="T38" fmla="*/ 98 w 166"/>
              <a:gd name="T39" fmla="*/ 44 h 131"/>
              <a:gd name="T40" fmla="*/ 91 w 166"/>
              <a:gd name="T41" fmla="*/ 48 h 131"/>
              <a:gd name="T42" fmla="*/ 81 w 166"/>
              <a:gd name="T43" fmla="*/ 83 h 131"/>
              <a:gd name="T44" fmla="*/ 66 w 166"/>
              <a:gd name="T45" fmla="*/ 96 h 131"/>
              <a:gd name="T46" fmla="*/ 78 w 166"/>
              <a:gd name="T47" fmla="*/ 118 h 131"/>
              <a:gd name="T48" fmla="*/ 100 w 166"/>
              <a:gd name="T49" fmla="*/ 106 h 131"/>
              <a:gd name="T50" fmla="*/ 93 w 166"/>
              <a:gd name="T51" fmla="*/ 86 h 131"/>
              <a:gd name="T52" fmla="*/ 102 w 166"/>
              <a:gd name="T53" fmla="*/ 51 h 131"/>
              <a:gd name="T54" fmla="*/ 83 w 166"/>
              <a:gd name="T55" fmla="*/ 12 h 131"/>
              <a:gd name="T56" fmla="*/ 71 w 166"/>
              <a:gd name="T57" fmla="*/ 24 h 131"/>
              <a:gd name="T58" fmla="*/ 83 w 166"/>
              <a:gd name="T59" fmla="*/ 36 h 131"/>
              <a:gd name="T60" fmla="*/ 95 w 166"/>
              <a:gd name="T61" fmla="*/ 24 h 131"/>
              <a:gd name="T62" fmla="*/ 83 w 166"/>
              <a:gd name="T63" fmla="*/ 12 h 131"/>
              <a:gd name="T64" fmla="*/ 124 w 166"/>
              <a:gd name="T65" fmla="*/ 30 h 131"/>
              <a:gd name="T66" fmla="*/ 112 w 166"/>
              <a:gd name="T67" fmla="*/ 42 h 131"/>
              <a:gd name="T68" fmla="*/ 124 w 166"/>
              <a:gd name="T69" fmla="*/ 54 h 131"/>
              <a:gd name="T70" fmla="*/ 136 w 166"/>
              <a:gd name="T71" fmla="*/ 42 h 131"/>
              <a:gd name="T72" fmla="*/ 124 w 166"/>
              <a:gd name="T73" fmla="*/ 30 h 131"/>
              <a:gd name="T74" fmla="*/ 142 w 166"/>
              <a:gd name="T75" fmla="*/ 71 h 131"/>
              <a:gd name="T76" fmla="*/ 130 w 166"/>
              <a:gd name="T77" fmla="*/ 83 h 131"/>
              <a:gd name="T78" fmla="*/ 142 w 166"/>
              <a:gd name="T79" fmla="*/ 95 h 131"/>
              <a:gd name="T80" fmla="*/ 154 w 166"/>
              <a:gd name="T81" fmla="*/ 83 h 131"/>
              <a:gd name="T82" fmla="*/ 142 w 166"/>
              <a:gd name="T83" fmla="*/ 7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6" h="131">
                <a:moveTo>
                  <a:pt x="153" y="128"/>
                </a:moveTo>
                <a:cubicBezTo>
                  <a:pt x="151" y="130"/>
                  <a:pt x="150" y="131"/>
                  <a:pt x="148" y="131"/>
                </a:cubicBezTo>
                <a:cubicBezTo>
                  <a:pt x="18" y="131"/>
                  <a:pt x="18" y="131"/>
                  <a:pt x="18" y="131"/>
                </a:cubicBezTo>
                <a:cubicBezTo>
                  <a:pt x="16" y="131"/>
                  <a:pt x="14" y="130"/>
                  <a:pt x="13" y="128"/>
                </a:cubicBezTo>
                <a:cubicBezTo>
                  <a:pt x="5" y="115"/>
                  <a:pt x="0" y="99"/>
                  <a:pt x="0" y="83"/>
                </a:cubicBezTo>
                <a:cubicBezTo>
                  <a:pt x="0" y="38"/>
                  <a:pt x="37" y="0"/>
                  <a:pt x="83" y="0"/>
                </a:cubicBezTo>
                <a:cubicBezTo>
                  <a:pt x="128" y="0"/>
                  <a:pt x="166" y="38"/>
                  <a:pt x="166" y="83"/>
                </a:cubicBezTo>
                <a:cubicBezTo>
                  <a:pt x="166" y="99"/>
                  <a:pt x="161" y="114"/>
                  <a:pt x="153" y="128"/>
                </a:cubicBezTo>
                <a:close/>
                <a:moveTo>
                  <a:pt x="24" y="71"/>
                </a:moveTo>
                <a:cubicBezTo>
                  <a:pt x="17" y="71"/>
                  <a:pt x="12" y="77"/>
                  <a:pt x="12" y="83"/>
                </a:cubicBezTo>
                <a:cubicBezTo>
                  <a:pt x="12" y="90"/>
                  <a:pt x="17" y="95"/>
                  <a:pt x="24" y="95"/>
                </a:cubicBezTo>
                <a:cubicBezTo>
                  <a:pt x="30" y="95"/>
                  <a:pt x="35" y="90"/>
                  <a:pt x="35" y="83"/>
                </a:cubicBezTo>
                <a:cubicBezTo>
                  <a:pt x="35" y="77"/>
                  <a:pt x="30" y="71"/>
                  <a:pt x="24" y="71"/>
                </a:cubicBezTo>
                <a:close/>
                <a:moveTo>
                  <a:pt x="41" y="30"/>
                </a:moveTo>
                <a:cubicBezTo>
                  <a:pt x="35" y="30"/>
                  <a:pt x="30" y="35"/>
                  <a:pt x="30" y="42"/>
                </a:cubicBezTo>
                <a:cubicBezTo>
                  <a:pt x="30" y="48"/>
                  <a:pt x="35" y="54"/>
                  <a:pt x="41" y="54"/>
                </a:cubicBezTo>
                <a:cubicBezTo>
                  <a:pt x="48" y="54"/>
                  <a:pt x="53" y="48"/>
                  <a:pt x="53" y="42"/>
                </a:cubicBezTo>
                <a:cubicBezTo>
                  <a:pt x="53" y="35"/>
                  <a:pt x="48" y="30"/>
                  <a:pt x="41" y="30"/>
                </a:cubicBezTo>
                <a:close/>
                <a:moveTo>
                  <a:pt x="102" y="51"/>
                </a:moveTo>
                <a:cubicBezTo>
                  <a:pt x="103" y="48"/>
                  <a:pt x="101" y="45"/>
                  <a:pt x="98" y="44"/>
                </a:cubicBezTo>
                <a:cubicBezTo>
                  <a:pt x="95" y="43"/>
                  <a:pt x="91" y="45"/>
                  <a:pt x="91" y="48"/>
                </a:cubicBezTo>
                <a:cubicBezTo>
                  <a:pt x="81" y="83"/>
                  <a:pt x="81" y="83"/>
                  <a:pt x="81" y="83"/>
                </a:cubicBezTo>
                <a:cubicBezTo>
                  <a:pt x="74" y="84"/>
                  <a:pt x="68" y="89"/>
                  <a:pt x="66" y="96"/>
                </a:cubicBezTo>
                <a:cubicBezTo>
                  <a:pt x="63" y="106"/>
                  <a:pt x="69" y="116"/>
                  <a:pt x="78" y="118"/>
                </a:cubicBezTo>
                <a:cubicBezTo>
                  <a:pt x="88" y="121"/>
                  <a:pt x="98" y="115"/>
                  <a:pt x="100" y="106"/>
                </a:cubicBezTo>
                <a:cubicBezTo>
                  <a:pt x="102" y="98"/>
                  <a:pt x="99" y="90"/>
                  <a:pt x="93" y="86"/>
                </a:cubicBezTo>
                <a:lnTo>
                  <a:pt x="102" y="51"/>
                </a:lnTo>
                <a:close/>
                <a:moveTo>
                  <a:pt x="83" y="12"/>
                </a:moveTo>
                <a:cubicBezTo>
                  <a:pt x="76" y="12"/>
                  <a:pt x="71" y="18"/>
                  <a:pt x="71" y="24"/>
                </a:cubicBezTo>
                <a:cubicBezTo>
                  <a:pt x="71" y="31"/>
                  <a:pt x="76" y="36"/>
                  <a:pt x="83" y="36"/>
                </a:cubicBezTo>
                <a:cubicBezTo>
                  <a:pt x="89" y="36"/>
                  <a:pt x="95" y="31"/>
                  <a:pt x="95" y="24"/>
                </a:cubicBezTo>
                <a:cubicBezTo>
                  <a:pt x="95" y="18"/>
                  <a:pt x="89" y="12"/>
                  <a:pt x="83" y="12"/>
                </a:cubicBezTo>
                <a:close/>
                <a:moveTo>
                  <a:pt x="124" y="30"/>
                </a:moveTo>
                <a:cubicBezTo>
                  <a:pt x="118" y="30"/>
                  <a:pt x="112" y="35"/>
                  <a:pt x="112" y="42"/>
                </a:cubicBezTo>
                <a:cubicBezTo>
                  <a:pt x="112" y="48"/>
                  <a:pt x="118" y="54"/>
                  <a:pt x="124" y="54"/>
                </a:cubicBezTo>
                <a:cubicBezTo>
                  <a:pt x="131" y="54"/>
                  <a:pt x="136" y="48"/>
                  <a:pt x="136" y="42"/>
                </a:cubicBezTo>
                <a:cubicBezTo>
                  <a:pt x="136" y="35"/>
                  <a:pt x="131" y="30"/>
                  <a:pt x="124" y="30"/>
                </a:cubicBezTo>
                <a:close/>
                <a:moveTo>
                  <a:pt x="142" y="71"/>
                </a:moveTo>
                <a:cubicBezTo>
                  <a:pt x="135" y="71"/>
                  <a:pt x="130" y="77"/>
                  <a:pt x="130" y="83"/>
                </a:cubicBezTo>
                <a:cubicBezTo>
                  <a:pt x="130" y="90"/>
                  <a:pt x="135" y="95"/>
                  <a:pt x="142" y="95"/>
                </a:cubicBezTo>
                <a:cubicBezTo>
                  <a:pt x="149" y="95"/>
                  <a:pt x="154" y="90"/>
                  <a:pt x="154" y="83"/>
                </a:cubicBezTo>
                <a:cubicBezTo>
                  <a:pt x="154" y="77"/>
                  <a:pt x="149" y="71"/>
                  <a:pt x="142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8" name="Freeform 310"/>
          <p:cNvSpPr>
            <a:spLocks noEditPoints="1"/>
          </p:cNvSpPr>
          <p:nvPr/>
        </p:nvSpPr>
        <p:spPr bwMode="auto">
          <a:xfrm>
            <a:off x="3515004" y="4123921"/>
            <a:ext cx="199973" cy="152360"/>
          </a:xfrm>
          <a:custGeom>
            <a:avLst/>
            <a:gdLst>
              <a:gd name="T0" fmla="*/ 166 w 172"/>
              <a:gd name="T1" fmla="*/ 107 h 131"/>
              <a:gd name="T2" fmla="*/ 142 w 172"/>
              <a:gd name="T3" fmla="*/ 131 h 131"/>
              <a:gd name="T4" fmla="*/ 24 w 172"/>
              <a:gd name="T5" fmla="*/ 131 h 131"/>
              <a:gd name="T6" fmla="*/ 0 w 172"/>
              <a:gd name="T7" fmla="*/ 107 h 131"/>
              <a:gd name="T8" fmla="*/ 166 w 172"/>
              <a:gd name="T9" fmla="*/ 107 h 131"/>
              <a:gd name="T10" fmla="*/ 136 w 172"/>
              <a:gd name="T11" fmla="*/ 71 h 131"/>
              <a:gd name="T12" fmla="*/ 130 w 172"/>
              <a:gd name="T13" fmla="*/ 71 h 131"/>
              <a:gd name="T14" fmla="*/ 130 w 172"/>
              <a:gd name="T15" fmla="*/ 74 h 131"/>
              <a:gd name="T16" fmla="*/ 110 w 172"/>
              <a:gd name="T17" fmla="*/ 95 h 131"/>
              <a:gd name="T18" fmla="*/ 45 w 172"/>
              <a:gd name="T19" fmla="*/ 95 h 131"/>
              <a:gd name="T20" fmla="*/ 24 w 172"/>
              <a:gd name="T21" fmla="*/ 74 h 131"/>
              <a:gd name="T22" fmla="*/ 24 w 172"/>
              <a:gd name="T23" fmla="*/ 6 h 131"/>
              <a:gd name="T24" fmla="*/ 30 w 172"/>
              <a:gd name="T25" fmla="*/ 0 h 131"/>
              <a:gd name="T26" fmla="*/ 136 w 172"/>
              <a:gd name="T27" fmla="*/ 0 h 131"/>
              <a:gd name="T28" fmla="*/ 172 w 172"/>
              <a:gd name="T29" fmla="*/ 36 h 131"/>
              <a:gd name="T30" fmla="*/ 136 w 172"/>
              <a:gd name="T31" fmla="*/ 71 h 131"/>
              <a:gd name="T32" fmla="*/ 136 w 172"/>
              <a:gd name="T33" fmla="*/ 18 h 131"/>
              <a:gd name="T34" fmla="*/ 130 w 172"/>
              <a:gd name="T35" fmla="*/ 18 h 131"/>
              <a:gd name="T36" fmla="*/ 130 w 172"/>
              <a:gd name="T37" fmla="*/ 54 h 131"/>
              <a:gd name="T38" fmla="*/ 136 w 172"/>
              <a:gd name="T39" fmla="*/ 54 h 131"/>
              <a:gd name="T40" fmla="*/ 154 w 172"/>
              <a:gd name="T41" fmla="*/ 36 h 131"/>
              <a:gd name="T42" fmla="*/ 136 w 172"/>
              <a:gd name="T43" fmla="*/ 1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2" h="131">
                <a:moveTo>
                  <a:pt x="166" y="107"/>
                </a:moveTo>
                <a:cubicBezTo>
                  <a:pt x="166" y="120"/>
                  <a:pt x="155" y="131"/>
                  <a:pt x="142" y="131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11" y="131"/>
                  <a:pt x="0" y="120"/>
                  <a:pt x="0" y="107"/>
                </a:cubicBezTo>
                <a:lnTo>
                  <a:pt x="166" y="107"/>
                </a:lnTo>
                <a:close/>
                <a:moveTo>
                  <a:pt x="136" y="71"/>
                </a:moveTo>
                <a:cubicBezTo>
                  <a:pt x="130" y="71"/>
                  <a:pt x="130" y="71"/>
                  <a:pt x="130" y="71"/>
                </a:cubicBezTo>
                <a:cubicBezTo>
                  <a:pt x="130" y="74"/>
                  <a:pt x="130" y="74"/>
                  <a:pt x="130" y="74"/>
                </a:cubicBezTo>
                <a:cubicBezTo>
                  <a:pt x="130" y="86"/>
                  <a:pt x="121" y="95"/>
                  <a:pt x="110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33" y="95"/>
                  <a:pt x="24" y="86"/>
                  <a:pt x="24" y="74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3"/>
                  <a:pt x="27" y="0"/>
                  <a:pt x="30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56" y="0"/>
                  <a:pt x="172" y="16"/>
                  <a:pt x="172" y="36"/>
                </a:cubicBezTo>
                <a:cubicBezTo>
                  <a:pt x="172" y="56"/>
                  <a:pt x="156" y="71"/>
                  <a:pt x="136" y="71"/>
                </a:cubicBezTo>
                <a:close/>
                <a:moveTo>
                  <a:pt x="136" y="18"/>
                </a:moveTo>
                <a:cubicBezTo>
                  <a:pt x="130" y="18"/>
                  <a:pt x="130" y="18"/>
                  <a:pt x="130" y="18"/>
                </a:cubicBezTo>
                <a:cubicBezTo>
                  <a:pt x="130" y="54"/>
                  <a:pt x="130" y="54"/>
                  <a:pt x="130" y="54"/>
                </a:cubicBezTo>
                <a:cubicBezTo>
                  <a:pt x="136" y="54"/>
                  <a:pt x="136" y="54"/>
                  <a:pt x="136" y="54"/>
                </a:cubicBezTo>
                <a:cubicBezTo>
                  <a:pt x="146" y="54"/>
                  <a:pt x="154" y="46"/>
                  <a:pt x="154" y="36"/>
                </a:cubicBezTo>
                <a:cubicBezTo>
                  <a:pt x="154" y="26"/>
                  <a:pt x="146" y="18"/>
                  <a:pt x="136" y="1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9" name="Freeform 311"/>
          <p:cNvSpPr>
            <a:spLocks noEditPoints="1"/>
          </p:cNvSpPr>
          <p:nvPr/>
        </p:nvSpPr>
        <p:spPr bwMode="auto">
          <a:xfrm>
            <a:off x="3768541" y="4112018"/>
            <a:ext cx="164264" cy="164264"/>
          </a:xfrm>
          <a:custGeom>
            <a:avLst/>
            <a:gdLst>
              <a:gd name="T0" fmla="*/ 0 w 142"/>
              <a:gd name="T1" fmla="*/ 71 h 142"/>
              <a:gd name="T2" fmla="*/ 95 w 142"/>
              <a:gd name="T3" fmla="*/ 50 h 142"/>
              <a:gd name="T4" fmla="*/ 103 w 142"/>
              <a:gd name="T5" fmla="*/ 45 h 142"/>
              <a:gd name="T6" fmla="*/ 112 w 142"/>
              <a:gd name="T7" fmla="*/ 42 h 142"/>
              <a:gd name="T8" fmla="*/ 110 w 142"/>
              <a:gd name="T9" fmla="*/ 39 h 142"/>
              <a:gd name="T10" fmla="*/ 103 w 142"/>
              <a:gd name="T11" fmla="*/ 33 h 142"/>
              <a:gd name="T12" fmla="*/ 98 w 142"/>
              <a:gd name="T13" fmla="*/ 33 h 142"/>
              <a:gd name="T14" fmla="*/ 95 w 142"/>
              <a:gd name="T15" fmla="*/ 30 h 142"/>
              <a:gd name="T16" fmla="*/ 86 w 142"/>
              <a:gd name="T17" fmla="*/ 27 h 142"/>
              <a:gd name="T18" fmla="*/ 87 w 142"/>
              <a:gd name="T19" fmla="*/ 36 h 142"/>
              <a:gd name="T20" fmla="*/ 83 w 142"/>
              <a:gd name="T21" fmla="*/ 43 h 142"/>
              <a:gd name="T22" fmla="*/ 76 w 142"/>
              <a:gd name="T23" fmla="*/ 38 h 142"/>
              <a:gd name="T24" fmla="*/ 65 w 142"/>
              <a:gd name="T25" fmla="*/ 33 h 142"/>
              <a:gd name="T26" fmla="*/ 68 w 142"/>
              <a:gd name="T27" fmla="*/ 25 h 142"/>
              <a:gd name="T28" fmla="*/ 79 w 142"/>
              <a:gd name="T29" fmla="*/ 21 h 142"/>
              <a:gd name="T30" fmla="*/ 77 w 142"/>
              <a:gd name="T31" fmla="*/ 17 h 142"/>
              <a:gd name="T32" fmla="*/ 70 w 142"/>
              <a:gd name="T33" fmla="*/ 18 h 142"/>
              <a:gd name="T34" fmla="*/ 62 w 142"/>
              <a:gd name="T35" fmla="*/ 13 h 142"/>
              <a:gd name="T36" fmla="*/ 64 w 142"/>
              <a:gd name="T37" fmla="*/ 19 h 142"/>
              <a:gd name="T38" fmla="*/ 59 w 142"/>
              <a:gd name="T39" fmla="*/ 19 h 142"/>
              <a:gd name="T40" fmla="*/ 52 w 142"/>
              <a:gd name="T41" fmla="*/ 15 h 142"/>
              <a:gd name="T42" fmla="*/ 47 w 142"/>
              <a:gd name="T43" fmla="*/ 17 h 142"/>
              <a:gd name="T44" fmla="*/ 53 w 142"/>
              <a:gd name="T45" fmla="*/ 18 h 142"/>
              <a:gd name="T46" fmla="*/ 49 w 142"/>
              <a:gd name="T47" fmla="*/ 21 h 142"/>
              <a:gd name="T48" fmla="*/ 21 w 142"/>
              <a:gd name="T49" fmla="*/ 39 h 142"/>
              <a:gd name="T50" fmla="*/ 24 w 142"/>
              <a:gd name="T51" fmla="*/ 43 h 142"/>
              <a:gd name="T52" fmla="*/ 30 w 142"/>
              <a:gd name="T53" fmla="*/ 49 h 142"/>
              <a:gd name="T54" fmla="*/ 28 w 142"/>
              <a:gd name="T55" fmla="*/ 58 h 142"/>
              <a:gd name="T56" fmla="*/ 33 w 142"/>
              <a:gd name="T57" fmla="*/ 68 h 142"/>
              <a:gd name="T58" fmla="*/ 40 w 142"/>
              <a:gd name="T59" fmla="*/ 79 h 142"/>
              <a:gd name="T60" fmla="*/ 44 w 142"/>
              <a:gd name="T61" fmla="*/ 84 h 142"/>
              <a:gd name="T62" fmla="*/ 39 w 142"/>
              <a:gd name="T63" fmla="*/ 72 h 142"/>
              <a:gd name="T64" fmla="*/ 47 w 142"/>
              <a:gd name="T65" fmla="*/ 83 h 142"/>
              <a:gd name="T66" fmla="*/ 56 w 142"/>
              <a:gd name="T67" fmla="*/ 94 h 142"/>
              <a:gd name="T68" fmla="*/ 68 w 142"/>
              <a:gd name="T69" fmla="*/ 99 h 142"/>
              <a:gd name="T70" fmla="*/ 79 w 142"/>
              <a:gd name="T71" fmla="*/ 107 h 142"/>
              <a:gd name="T72" fmla="*/ 83 w 142"/>
              <a:gd name="T73" fmla="*/ 106 h 142"/>
              <a:gd name="T74" fmla="*/ 79 w 142"/>
              <a:gd name="T75" fmla="*/ 98 h 142"/>
              <a:gd name="T76" fmla="*/ 73 w 142"/>
              <a:gd name="T77" fmla="*/ 96 h 142"/>
              <a:gd name="T78" fmla="*/ 72 w 142"/>
              <a:gd name="T79" fmla="*/ 88 h 142"/>
              <a:gd name="T80" fmla="*/ 64 w 142"/>
              <a:gd name="T81" fmla="*/ 92 h 142"/>
              <a:gd name="T82" fmla="*/ 62 w 142"/>
              <a:gd name="T83" fmla="*/ 77 h 142"/>
              <a:gd name="T84" fmla="*/ 68 w 142"/>
              <a:gd name="T85" fmla="*/ 76 h 142"/>
              <a:gd name="T86" fmla="*/ 73 w 142"/>
              <a:gd name="T87" fmla="*/ 74 h 142"/>
              <a:gd name="T88" fmla="*/ 79 w 142"/>
              <a:gd name="T89" fmla="*/ 78 h 142"/>
              <a:gd name="T90" fmla="*/ 82 w 142"/>
              <a:gd name="T91" fmla="*/ 75 h 142"/>
              <a:gd name="T92" fmla="*/ 87 w 142"/>
              <a:gd name="T93" fmla="*/ 66 h 142"/>
              <a:gd name="T94" fmla="*/ 86 w 142"/>
              <a:gd name="T95" fmla="*/ 63 h 142"/>
              <a:gd name="T96" fmla="*/ 93 w 142"/>
              <a:gd name="T97" fmla="*/ 58 h 142"/>
              <a:gd name="T98" fmla="*/ 99 w 142"/>
              <a:gd name="T99" fmla="*/ 53 h 142"/>
              <a:gd name="T100" fmla="*/ 101 w 142"/>
              <a:gd name="T101" fmla="*/ 48 h 142"/>
              <a:gd name="T102" fmla="*/ 95 w 142"/>
              <a:gd name="T103" fmla="*/ 50 h 142"/>
              <a:gd name="T104" fmla="*/ 110 w 142"/>
              <a:gd name="T105" fmla="*/ 110 h 142"/>
              <a:gd name="T106" fmla="*/ 101 w 142"/>
              <a:gd name="T107" fmla="*/ 106 h 142"/>
              <a:gd name="T108" fmla="*/ 93 w 142"/>
              <a:gd name="T109" fmla="*/ 106 h 142"/>
              <a:gd name="T110" fmla="*/ 88 w 142"/>
              <a:gd name="T111" fmla="*/ 105 h 142"/>
              <a:gd name="T112" fmla="*/ 86 w 142"/>
              <a:gd name="T113" fmla="*/ 113 h 142"/>
              <a:gd name="T114" fmla="*/ 83 w 142"/>
              <a:gd name="T115" fmla="*/ 123 h 142"/>
              <a:gd name="T116" fmla="*/ 114 w 142"/>
              <a:gd name="T117" fmla="*/ 11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" h="142">
                <a:moveTo>
                  <a:pt x="142" y="71"/>
                </a:moveTo>
                <a:cubicBezTo>
                  <a:pt x="142" y="110"/>
                  <a:pt x="111" y="142"/>
                  <a:pt x="71" y="142"/>
                </a:cubicBezTo>
                <a:cubicBezTo>
                  <a:pt x="32" y="142"/>
                  <a:pt x="0" y="110"/>
                  <a:pt x="0" y="71"/>
                </a:cubicBezTo>
                <a:cubicBezTo>
                  <a:pt x="0" y="31"/>
                  <a:pt x="32" y="0"/>
                  <a:pt x="71" y="0"/>
                </a:cubicBezTo>
                <a:cubicBezTo>
                  <a:pt x="111" y="0"/>
                  <a:pt x="142" y="31"/>
                  <a:pt x="142" y="71"/>
                </a:cubicBezTo>
                <a:close/>
                <a:moveTo>
                  <a:pt x="95" y="50"/>
                </a:moveTo>
                <a:cubicBezTo>
                  <a:pt x="95" y="49"/>
                  <a:pt x="96" y="48"/>
                  <a:pt x="96" y="47"/>
                </a:cubicBezTo>
                <a:cubicBezTo>
                  <a:pt x="96" y="47"/>
                  <a:pt x="97" y="46"/>
                  <a:pt x="98" y="46"/>
                </a:cubicBezTo>
                <a:cubicBezTo>
                  <a:pt x="99" y="45"/>
                  <a:pt x="101" y="45"/>
                  <a:pt x="103" y="45"/>
                </a:cubicBezTo>
                <a:cubicBezTo>
                  <a:pt x="104" y="45"/>
                  <a:pt x="106" y="45"/>
                  <a:pt x="107" y="46"/>
                </a:cubicBezTo>
                <a:cubicBezTo>
                  <a:pt x="107" y="46"/>
                  <a:pt x="109" y="44"/>
                  <a:pt x="110" y="44"/>
                </a:cubicBezTo>
                <a:cubicBezTo>
                  <a:pt x="110" y="43"/>
                  <a:pt x="112" y="43"/>
                  <a:pt x="112" y="42"/>
                </a:cubicBezTo>
                <a:cubicBezTo>
                  <a:pt x="113" y="42"/>
                  <a:pt x="113" y="40"/>
                  <a:pt x="113" y="40"/>
                </a:cubicBezTo>
                <a:cubicBezTo>
                  <a:pt x="111" y="41"/>
                  <a:pt x="110" y="39"/>
                  <a:pt x="110" y="38"/>
                </a:cubicBezTo>
                <a:cubicBezTo>
                  <a:pt x="110" y="38"/>
                  <a:pt x="110" y="38"/>
                  <a:pt x="110" y="39"/>
                </a:cubicBezTo>
                <a:cubicBezTo>
                  <a:pt x="110" y="37"/>
                  <a:pt x="108" y="38"/>
                  <a:pt x="107" y="38"/>
                </a:cubicBezTo>
                <a:cubicBezTo>
                  <a:pt x="105" y="38"/>
                  <a:pt x="106" y="36"/>
                  <a:pt x="105" y="34"/>
                </a:cubicBezTo>
                <a:cubicBezTo>
                  <a:pt x="105" y="34"/>
                  <a:pt x="104" y="33"/>
                  <a:pt x="103" y="33"/>
                </a:cubicBezTo>
                <a:cubicBezTo>
                  <a:pt x="103" y="32"/>
                  <a:pt x="103" y="31"/>
                  <a:pt x="102" y="31"/>
                </a:cubicBezTo>
                <a:cubicBezTo>
                  <a:pt x="101" y="31"/>
                  <a:pt x="100" y="33"/>
                  <a:pt x="100" y="33"/>
                </a:cubicBezTo>
                <a:cubicBezTo>
                  <a:pt x="99" y="32"/>
                  <a:pt x="99" y="33"/>
                  <a:pt x="98" y="33"/>
                </a:cubicBezTo>
                <a:cubicBezTo>
                  <a:pt x="98" y="33"/>
                  <a:pt x="97" y="33"/>
                  <a:pt x="97" y="34"/>
                </a:cubicBezTo>
                <a:cubicBezTo>
                  <a:pt x="98" y="33"/>
                  <a:pt x="96" y="32"/>
                  <a:pt x="95" y="32"/>
                </a:cubicBezTo>
                <a:cubicBezTo>
                  <a:pt x="96" y="32"/>
                  <a:pt x="96" y="30"/>
                  <a:pt x="95" y="30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29"/>
                  <a:pt x="93" y="28"/>
                  <a:pt x="92" y="28"/>
                </a:cubicBezTo>
                <a:cubicBezTo>
                  <a:pt x="91" y="27"/>
                  <a:pt x="87" y="26"/>
                  <a:pt x="86" y="27"/>
                </a:cubicBezTo>
                <a:cubicBezTo>
                  <a:pt x="85" y="27"/>
                  <a:pt x="86" y="29"/>
                  <a:pt x="86" y="30"/>
                </a:cubicBezTo>
                <a:cubicBezTo>
                  <a:pt x="86" y="31"/>
                  <a:pt x="85" y="32"/>
                  <a:pt x="85" y="33"/>
                </a:cubicBezTo>
                <a:cubicBezTo>
                  <a:pt x="85" y="34"/>
                  <a:pt x="88" y="34"/>
                  <a:pt x="87" y="36"/>
                </a:cubicBezTo>
                <a:cubicBezTo>
                  <a:pt x="87" y="37"/>
                  <a:pt x="85" y="38"/>
                  <a:pt x="84" y="39"/>
                </a:cubicBezTo>
                <a:cubicBezTo>
                  <a:pt x="83" y="39"/>
                  <a:pt x="84" y="41"/>
                  <a:pt x="85" y="42"/>
                </a:cubicBezTo>
                <a:cubicBezTo>
                  <a:pt x="86" y="42"/>
                  <a:pt x="84" y="43"/>
                  <a:pt x="83" y="43"/>
                </a:cubicBezTo>
                <a:cubicBezTo>
                  <a:pt x="82" y="44"/>
                  <a:pt x="81" y="42"/>
                  <a:pt x="80" y="40"/>
                </a:cubicBezTo>
                <a:cubicBezTo>
                  <a:pt x="80" y="39"/>
                  <a:pt x="80" y="38"/>
                  <a:pt x="79" y="38"/>
                </a:cubicBezTo>
                <a:cubicBezTo>
                  <a:pt x="78" y="38"/>
                  <a:pt x="76" y="37"/>
                  <a:pt x="76" y="38"/>
                </a:cubicBezTo>
                <a:cubicBezTo>
                  <a:pt x="75" y="36"/>
                  <a:pt x="74" y="36"/>
                  <a:pt x="72" y="35"/>
                </a:cubicBezTo>
                <a:cubicBezTo>
                  <a:pt x="70" y="35"/>
                  <a:pt x="69" y="35"/>
                  <a:pt x="67" y="35"/>
                </a:cubicBezTo>
                <a:cubicBezTo>
                  <a:pt x="68" y="35"/>
                  <a:pt x="67" y="32"/>
                  <a:pt x="65" y="33"/>
                </a:cubicBezTo>
                <a:cubicBezTo>
                  <a:pt x="66" y="32"/>
                  <a:pt x="65" y="31"/>
                  <a:pt x="66" y="30"/>
                </a:cubicBezTo>
                <a:cubicBezTo>
                  <a:pt x="66" y="29"/>
                  <a:pt x="66" y="28"/>
                  <a:pt x="67" y="28"/>
                </a:cubicBezTo>
                <a:cubicBezTo>
                  <a:pt x="67" y="27"/>
                  <a:pt x="69" y="25"/>
                  <a:pt x="68" y="25"/>
                </a:cubicBezTo>
                <a:cubicBezTo>
                  <a:pt x="70" y="25"/>
                  <a:pt x="72" y="25"/>
                  <a:pt x="73" y="24"/>
                </a:cubicBezTo>
                <a:cubicBezTo>
                  <a:pt x="74" y="23"/>
                  <a:pt x="74" y="22"/>
                  <a:pt x="75" y="21"/>
                </a:cubicBezTo>
                <a:cubicBezTo>
                  <a:pt x="76" y="19"/>
                  <a:pt x="78" y="21"/>
                  <a:pt x="79" y="21"/>
                </a:cubicBezTo>
                <a:cubicBezTo>
                  <a:pt x="81" y="21"/>
                  <a:pt x="81" y="19"/>
                  <a:pt x="80" y="18"/>
                </a:cubicBezTo>
                <a:cubicBezTo>
                  <a:pt x="81" y="18"/>
                  <a:pt x="80" y="16"/>
                  <a:pt x="79" y="16"/>
                </a:cubicBezTo>
                <a:cubicBezTo>
                  <a:pt x="78" y="16"/>
                  <a:pt x="75" y="17"/>
                  <a:pt x="77" y="17"/>
                </a:cubicBezTo>
                <a:cubicBezTo>
                  <a:pt x="77" y="17"/>
                  <a:pt x="74" y="22"/>
                  <a:pt x="73" y="19"/>
                </a:cubicBezTo>
                <a:cubicBezTo>
                  <a:pt x="73" y="19"/>
                  <a:pt x="72" y="17"/>
                  <a:pt x="72" y="17"/>
                </a:cubicBezTo>
                <a:cubicBezTo>
                  <a:pt x="71" y="17"/>
                  <a:pt x="70" y="18"/>
                  <a:pt x="70" y="18"/>
                </a:cubicBezTo>
                <a:cubicBezTo>
                  <a:pt x="71" y="17"/>
                  <a:pt x="68" y="16"/>
                  <a:pt x="67" y="16"/>
                </a:cubicBezTo>
                <a:cubicBezTo>
                  <a:pt x="68" y="15"/>
                  <a:pt x="67" y="14"/>
                  <a:pt x="66" y="14"/>
                </a:cubicBezTo>
                <a:cubicBezTo>
                  <a:pt x="65" y="13"/>
                  <a:pt x="63" y="13"/>
                  <a:pt x="62" y="13"/>
                </a:cubicBezTo>
                <a:cubicBezTo>
                  <a:pt x="61" y="16"/>
                  <a:pt x="64" y="16"/>
                  <a:pt x="65" y="16"/>
                </a:cubicBezTo>
                <a:cubicBezTo>
                  <a:pt x="66" y="17"/>
                  <a:pt x="67" y="17"/>
                  <a:pt x="66" y="18"/>
                </a:cubicBezTo>
                <a:cubicBezTo>
                  <a:pt x="65" y="18"/>
                  <a:pt x="64" y="18"/>
                  <a:pt x="64" y="19"/>
                </a:cubicBezTo>
                <a:cubicBezTo>
                  <a:pt x="63" y="20"/>
                  <a:pt x="64" y="21"/>
                  <a:pt x="63" y="21"/>
                </a:cubicBezTo>
                <a:cubicBezTo>
                  <a:pt x="63" y="21"/>
                  <a:pt x="63" y="19"/>
                  <a:pt x="62" y="18"/>
                </a:cubicBezTo>
                <a:cubicBezTo>
                  <a:pt x="63" y="19"/>
                  <a:pt x="59" y="19"/>
                  <a:pt x="59" y="19"/>
                </a:cubicBezTo>
                <a:cubicBezTo>
                  <a:pt x="57" y="19"/>
                  <a:pt x="55" y="20"/>
                  <a:pt x="54" y="18"/>
                </a:cubicBezTo>
                <a:cubicBezTo>
                  <a:pt x="54" y="18"/>
                  <a:pt x="54" y="16"/>
                  <a:pt x="54" y="16"/>
                </a:cubicBezTo>
                <a:cubicBezTo>
                  <a:pt x="54" y="16"/>
                  <a:pt x="53" y="15"/>
                  <a:pt x="52" y="15"/>
                </a:cubicBezTo>
                <a:cubicBezTo>
                  <a:pt x="49" y="16"/>
                  <a:pt x="47" y="17"/>
                  <a:pt x="44" y="18"/>
                </a:cubicBezTo>
                <a:cubicBezTo>
                  <a:pt x="44" y="18"/>
                  <a:pt x="44" y="18"/>
                  <a:pt x="45" y="18"/>
                </a:cubicBezTo>
                <a:cubicBezTo>
                  <a:pt x="46" y="18"/>
                  <a:pt x="46" y="18"/>
                  <a:pt x="47" y="17"/>
                </a:cubicBezTo>
                <a:cubicBezTo>
                  <a:pt x="48" y="17"/>
                  <a:pt x="50" y="16"/>
                  <a:pt x="51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52" y="17"/>
                  <a:pt x="53" y="18"/>
                  <a:pt x="53" y="18"/>
                </a:cubicBezTo>
                <a:cubicBezTo>
                  <a:pt x="52" y="18"/>
                  <a:pt x="51" y="18"/>
                  <a:pt x="50" y="18"/>
                </a:cubicBezTo>
                <a:cubicBezTo>
                  <a:pt x="50" y="18"/>
                  <a:pt x="49" y="19"/>
                  <a:pt x="48" y="19"/>
                </a:cubicBezTo>
                <a:cubicBezTo>
                  <a:pt x="49" y="20"/>
                  <a:pt x="49" y="21"/>
                  <a:pt x="49" y="21"/>
                </a:cubicBezTo>
                <a:cubicBezTo>
                  <a:pt x="48" y="20"/>
                  <a:pt x="47" y="19"/>
                  <a:pt x="45" y="19"/>
                </a:cubicBezTo>
                <a:cubicBezTo>
                  <a:pt x="44" y="19"/>
                  <a:pt x="44" y="19"/>
                  <a:pt x="43" y="19"/>
                </a:cubicBezTo>
                <a:cubicBezTo>
                  <a:pt x="34" y="24"/>
                  <a:pt x="27" y="31"/>
                  <a:pt x="21" y="39"/>
                </a:cubicBezTo>
                <a:cubicBezTo>
                  <a:pt x="22" y="40"/>
                  <a:pt x="22" y="40"/>
                  <a:pt x="22" y="40"/>
                </a:cubicBezTo>
                <a:cubicBezTo>
                  <a:pt x="23" y="40"/>
                  <a:pt x="22" y="43"/>
                  <a:pt x="24" y="42"/>
                </a:cubicBezTo>
                <a:cubicBezTo>
                  <a:pt x="25" y="42"/>
                  <a:pt x="25" y="43"/>
                  <a:pt x="24" y="43"/>
                </a:cubicBezTo>
                <a:cubicBezTo>
                  <a:pt x="25" y="43"/>
                  <a:pt x="28" y="46"/>
                  <a:pt x="29" y="46"/>
                </a:cubicBezTo>
                <a:cubicBezTo>
                  <a:pt x="29" y="46"/>
                  <a:pt x="30" y="47"/>
                  <a:pt x="30" y="48"/>
                </a:cubicBezTo>
                <a:cubicBezTo>
                  <a:pt x="31" y="48"/>
                  <a:pt x="30" y="49"/>
                  <a:pt x="30" y="49"/>
                </a:cubicBezTo>
                <a:cubicBezTo>
                  <a:pt x="29" y="49"/>
                  <a:pt x="28" y="48"/>
                  <a:pt x="28" y="48"/>
                </a:cubicBezTo>
                <a:cubicBezTo>
                  <a:pt x="28" y="49"/>
                  <a:pt x="28" y="51"/>
                  <a:pt x="29" y="51"/>
                </a:cubicBezTo>
                <a:cubicBezTo>
                  <a:pt x="27" y="51"/>
                  <a:pt x="28" y="57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9"/>
                  <a:pt x="29" y="64"/>
                  <a:pt x="30" y="63"/>
                </a:cubicBezTo>
                <a:cubicBezTo>
                  <a:pt x="29" y="63"/>
                  <a:pt x="33" y="68"/>
                  <a:pt x="33" y="68"/>
                </a:cubicBezTo>
                <a:cubicBezTo>
                  <a:pt x="34" y="69"/>
                  <a:pt x="36" y="69"/>
                  <a:pt x="36" y="70"/>
                </a:cubicBezTo>
                <a:cubicBezTo>
                  <a:pt x="37" y="72"/>
                  <a:pt x="37" y="74"/>
                  <a:pt x="39" y="75"/>
                </a:cubicBezTo>
                <a:cubicBezTo>
                  <a:pt x="38" y="76"/>
                  <a:pt x="41" y="77"/>
                  <a:pt x="40" y="79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2" y="80"/>
                  <a:pt x="43" y="81"/>
                </a:cubicBezTo>
                <a:cubicBezTo>
                  <a:pt x="43" y="82"/>
                  <a:pt x="43" y="84"/>
                  <a:pt x="44" y="84"/>
                </a:cubicBezTo>
                <a:cubicBezTo>
                  <a:pt x="44" y="81"/>
                  <a:pt x="43" y="79"/>
                  <a:pt x="42" y="78"/>
                </a:cubicBezTo>
                <a:cubicBezTo>
                  <a:pt x="41" y="77"/>
                  <a:pt x="41" y="76"/>
                  <a:pt x="40" y="75"/>
                </a:cubicBezTo>
                <a:cubicBezTo>
                  <a:pt x="40" y="74"/>
                  <a:pt x="40" y="73"/>
                  <a:pt x="39" y="72"/>
                </a:cubicBezTo>
                <a:cubicBezTo>
                  <a:pt x="40" y="72"/>
                  <a:pt x="42" y="73"/>
                  <a:pt x="42" y="73"/>
                </a:cubicBezTo>
                <a:cubicBezTo>
                  <a:pt x="41" y="75"/>
                  <a:pt x="45" y="79"/>
                  <a:pt x="46" y="80"/>
                </a:cubicBezTo>
                <a:cubicBezTo>
                  <a:pt x="46" y="80"/>
                  <a:pt x="48" y="83"/>
                  <a:pt x="47" y="83"/>
                </a:cubicBezTo>
                <a:cubicBezTo>
                  <a:pt x="48" y="83"/>
                  <a:pt x="50" y="85"/>
                  <a:pt x="50" y="86"/>
                </a:cubicBezTo>
                <a:cubicBezTo>
                  <a:pt x="51" y="87"/>
                  <a:pt x="51" y="89"/>
                  <a:pt x="51" y="90"/>
                </a:cubicBezTo>
                <a:cubicBezTo>
                  <a:pt x="52" y="92"/>
                  <a:pt x="55" y="93"/>
                  <a:pt x="56" y="94"/>
                </a:cubicBezTo>
                <a:cubicBezTo>
                  <a:pt x="57" y="94"/>
                  <a:pt x="58" y="95"/>
                  <a:pt x="60" y="96"/>
                </a:cubicBezTo>
                <a:cubicBezTo>
                  <a:pt x="62" y="96"/>
                  <a:pt x="62" y="96"/>
                  <a:pt x="64" y="96"/>
                </a:cubicBezTo>
                <a:cubicBezTo>
                  <a:pt x="66" y="95"/>
                  <a:pt x="67" y="98"/>
                  <a:pt x="68" y="99"/>
                </a:cubicBezTo>
                <a:cubicBezTo>
                  <a:pt x="70" y="100"/>
                  <a:pt x="72" y="100"/>
                  <a:pt x="74" y="100"/>
                </a:cubicBezTo>
                <a:cubicBezTo>
                  <a:pt x="73" y="100"/>
                  <a:pt x="75" y="104"/>
                  <a:pt x="76" y="104"/>
                </a:cubicBezTo>
                <a:cubicBezTo>
                  <a:pt x="77" y="105"/>
                  <a:pt x="78" y="106"/>
                  <a:pt x="79" y="107"/>
                </a:cubicBezTo>
                <a:cubicBezTo>
                  <a:pt x="79" y="107"/>
                  <a:pt x="80" y="106"/>
                  <a:pt x="80" y="106"/>
                </a:cubicBezTo>
                <a:cubicBezTo>
                  <a:pt x="79" y="107"/>
                  <a:pt x="81" y="109"/>
                  <a:pt x="82" y="109"/>
                </a:cubicBezTo>
                <a:cubicBezTo>
                  <a:pt x="83" y="109"/>
                  <a:pt x="83" y="107"/>
                  <a:pt x="83" y="106"/>
                </a:cubicBezTo>
                <a:cubicBezTo>
                  <a:pt x="81" y="107"/>
                  <a:pt x="80" y="106"/>
                  <a:pt x="79" y="104"/>
                </a:cubicBezTo>
                <a:cubicBezTo>
                  <a:pt x="79" y="104"/>
                  <a:pt x="77" y="101"/>
                  <a:pt x="78" y="101"/>
                </a:cubicBezTo>
                <a:cubicBezTo>
                  <a:pt x="80" y="101"/>
                  <a:pt x="79" y="100"/>
                  <a:pt x="79" y="98"/>
                </a:cubicBezTo>
                <a:cubicBezTo>
                  <a:pt x="79" y="97"/>
                  <a:pt x="77" y="96"/>
                  <a:pt x="77" y="95"/>
                </a:cubicBezTo>
                <a:cubicBezTo>
                  <a:pt x="76" y="96"/>
                  <a:pt x="74" y="96"/>
                  <a:pt x="74" y="95"/>
                </a:cubicBezTo>
                <a:cubicBezTo>
                  <a:pt x="74" y="95"/>
                  <a:pt x="73" y="96"/>
                  <a:pt x="73" y="96"/>
                </a:cubicBezTo>
                <a:cubicBezTo>
                  <a:pt x="73" y="96"/>
                  <a:pt x="72" y="96"/>
                  <a:pt x="72" y="96"/>
                </a:cubicBezTo>
                <a:cubicBezTo>
                  <a:pt x="72" y="95"/>
                  <a:pt x="72" y="94"/>
                  <a:pt x="73" y="92"/>
                </a:cubicBezTo>
                <a:cubicBezTo>
                  <a:pt x="73" y="91"/>
                  <a:pt x="76" y="88"/>
                  <a:pt x="72" y="88"/>
                </a:cubicBezTo>
                <a:cubicBezTo>
                  <a:pt x="71" y="88"/>
                  <a:pt x="70" y="88"/>
                  <a:pt x="70" y="90"/>
                </a:cubicBezTo>
                <a:cubicBezTo>
                  <a:pt x="69" y="91"/>
                  <a:pt x="69" y="92"/>
                  <a:pt x="68" y="92"/>
                </a:cubicBezTo>
                <a:cubicBezTo>
                  <a:pt x="67" y="93"/>
                  <a:pt x="64" y="92"/>
                  <a:pt x="64" y="92"/>
                </a:cubicBezTo>
                <a:cubicBezTo>
                  <a:pt x="62" y="91"/>
                  <a:pt x="61" y="88"/>
                  <a:pt x="61" y="86"/>
                </a:cubicBezTo>
                <a:cubicBezTo>
                  <a:pt x="61" y="83"/>
                  <a:pt x="62" y="81"/>
                  <a:pt x="61" y="79"/>
                </a:cubicBezTo>
                <a:cubicBezTo>
                  <a:pt x="61" y="78"/>
                  <a:pt x="62" y="78"/>
                  <a:pt x="62" y="77"/>
                </a:cubicBezTo>
                <a:cubicBezTo>
                  <a:pt x="63" y="77"/>
                  <a:pt x="64" y="77"/>
                  <a:pt x="64" y="76"/>
                </a:cubicBezTo>
                <a:cubicBezTo>
                  <a:pt x="64" y="76"/>
                  <a:pt x="63" y="76"/>
                  <a:pt x="63" y="76"/>
                </a:cubicBezTo>
                <a:cubicBezTo>
                  <a:pt x="65" y="76"/>
                  <a:pt x="67" y="75"/>
                  <a:pt x="68" y="76"/>
                </a:cubicBezTo>
                <a:cubicBezTo>
                  <a:pt x="69" y="76"/>
                  <a:pt x="70" y="76"/>
                  <a:pt x="70" y="75"/>
                </a:cubicBezTo>
                <a:cubicBezTo>
                  <a:pt x="70" y="75"/>
                  <a:pt x="70" y="74"/>
                  <a:pt x="70" y="73"/>
                </a:cubicBezTo>
                <a:cubicBezTo>
                  <a:pt x="70" y="75"/>
                  <a:pt x="71" y="75"/>
                  <a:pt x="73" y="74"/>
                </a:cubicBezTo>
                <a:cubicBezTo>
                  <a:pt x="73" y="75"/>
                  <a:pt x="75" y="75"/>
                  <a:pt x="76" y="75"/>
                </a:cubicBezTo>
                <a:cubicBezTo>
                  <a:pt x="77" y="76"/>
                  <a:pt x="77" y="77"/>
                  <a:pt x="78" y="75"/>
                </a:cubicBezTo>
                <a:cubicBezTo>
                  <a:pt x="79" y="76"/>
                  <a:pt x="79" y="76"/>
                  <a:pt x="79" y="78"/>
                </a:cubicBezTo>
                <a:cubicBezTo>
                  <a:pt x="80" y="79"/>
                  <a:pt x="80" y="81"/>
                  <a:pt x="81" y="82"/>
                </a:cubicBezTo>
                <a:cubicBezTo>
                  <a:pt x="83" y="83"/>
                  <a:pt x="83" y="80"/>
                  <a:pt x="82" y="79"/>
                </a:cubicBezTo>
                <a:cubicBezTo>
                  <a:pt x="82" y="78"/>
                  <a:pt x="82" y="75"/>
                  <a:pt x="82" y="75"/>
                </a:cubicBezTo>
                <a:cubicBezTo>
                  <a:pt x="79" y="75"/>
                  <a:pt x="80" y="72"/>
                  <a:pt x="82" y="71"/>
                </a:cubicBezTo>
                <a:cubicBezTo>
                  <a:pt x="82" y="71"/>
                  <a:pt x="84" y="70"/>
                  <a:pt x="85" y="69"/>
                </a:cubicBezTo>
                <a:cubicBezTo>
                  <a:pt x="86" y="68"/>
                  <a:pt x="87" y="67"/>
                  <a:pt x="87" y="66"/>
                </a:cubicBezTo>
                <a:cubicBezTo>
                  <a:pt x="87" y="66"/>
                  <a:pt x="88" y="66"/>
                  <a:pt x="88" y="65"/>
                </a:cubicBezTo>
                <a:cubicBezTo>
                  <a:pt x="87" y="65"/>
                  <a:pt x="86" y="64"/>
                  <a:pt x="86" y="64"/>
                </a:cubicBezTo>
                <a:cubicBezTo>
                  <a:pt x="87" y="64"/>
                  <a:pt x="87" y="63"/>
                  <a:pt x="86" y="63"/>
                </a:cubicBezTo>
                <a:cubicBezTo>
                  <a:pt x="87" y="62"/>
                  <a:pt x="87" y="61"/>
                  <a:pt x="88" y="61"/>
                </a:cubicBezTo>
                <a:cubicBezTo>
                  <a:pt x="89" y="62"/>
                  <a:pt x="91" y="61"/>
                  <a:pt x="90" y="59"/>
                </a:cubicBezTo>
                <a:cubicBezTo>
                  <a:pt x="91" y="58"/>
                  <a:pt x="93" y="59"/>
                  <a:pt x="93" y="58"/>
                </a:cubicBezTo>
                <a:cubicBezTo>
                  <a:pt x="95" y="58"/>
                  <a:pt x="94" y="56"/>
                  <a:pt x="95" y="55"/>
                </a:cubicBezTo>
                <a:cubicBezTo>
                  <a:pt x="95" y="54"/>
                  <a:pt x="96" y="54"/>
                  <a:pt x="97" y="54"/>
                </a:cubicBezTo>
                <a:cubicBezTo>
                  <a:pt x="97" y="54"/>
                  <a:pt x="99" y="53"/>
                  <a:pt x="99" y="53"/>
                </a:cubicBezTo>
                <a:cubicBezTo>
                  <a:pt x="100" y="53"/>
                  <a:pt x="103" y="51"/>
                  <a:pt x="101" y="50"/>
                </a:cubicBezTo>
                <a:cubicBezTo>
                  <a:pt x="101" y="49"/>
                  <a:pt x="100" y="48"/>
                  <a:pt x="99" y="48"/>
                </a:cubicBezTo>
                <a:cubicBezTo>
                  <a:pt x="100" y="48"/>
                  <a:pt x="101" y="48"/>
                  <a:pt x="101" y="48"/>
                </a:cubicBezTo>
                <a:cubicBezTo>
                  <a:pt x="103" y="47"/>
                  <a:pt x="102" y="47"/>
                  <a:pt x="101" y="47"/>
                </a:cubicBezTo>
                <a:cubicBezTo>
                  <a:pt x="99" y="46"/>
                  <a:pt x="98" y="47"/>
                  <a:pt x="97" y="48"/>
                </a:cubicBezTo>
                <a:cubicBezTo>
                  <a:pt x="96" y="48"/>
                  <a:pt x="96" y="49"/>
                  <a:pt x="95" y="50"/>
                </a:cubicBezTo>
                <a:close/>
                <a:moveTo>
                  <a:pt x="114" y="111"/>
                </a:moveTo>
                <a:cubicBezTo>
                  <a:pt x="114" y="111"/>
                  <a:pt x="113" y="111"/>
                  <a:pt x="112" y="111"/>
                </a:cubicBezTo>
                <a:cubicBezTo>
                  <a:pt x="111" y="110"/>
                  <a:pt x="111" y="110"/>
                  <a:pt x="110" y="110"/>
                </a:cubicBezTo>
                <a:cubicBezTo>
                  <a:pt x="110" y="108"/>
                  <a:pt x="108" y="107"/>
                  <a:pt x="106" y="106"/>
                </a:cubicBezTo>
                <a:cubicBezTo>
                  <a:pt x="105" y="106"/>
                  <a:pt x="105" y="104"/>
                  <a:pt x="103" y="105"/>
                </a:cubicBezTo>
                <a:cubicBezTo>
                  <a:pt x="103" y="105"/>
                  <a:pt x="101" y="106"/>
                  <a:pt x="101" y="106"/>
                </a:cubicBezTo>
                <a:cubicBezTo>
                  <a:pt x="100" y="105"/>
                  <a:pt x="99" y="104"/>
                  <a:pt x="98" y="104"/>
                </a:cubicBezTo>
                <a:cubicBezTo>
                  <a:pt x="96" y="103"/>
                  <a:pt x="95" y="102"/>
                  <a:pt x="94" y="103"/>
                </a:cubicBezTo>
                <a:cubicBezTo>
                  <a:pt x="93" y="104"/>
                  <a:pt x="93" y="105"/>
                  <a:pt x="93" y="106"/>
                </a:cubicBezTo>
                <a:cubicBezTo>
                  <a:pt x="92" y="105"/>
                  <a:pt x="94" y="104"/>
                  <a:pt x="93" y="103"/>
                </a:cubicBezTo>
                <a:cubicBezTo>
                  <a:pt x="92" y="101"/>
                  <a:pt x="90" y="103"/>
                  <a:pt x="89" y="104"/>
                </a:cubicBezTo>
                <a:cubicBezTo>
                  <a:pt x="89" y="104"/>
                  <a:pt x="88" y="105"/>
                  <a:pt x="88" y="105"/>
                </a:cubicBezTo>
                <a:cubicBezTo>
                  <a:pt x="87" y="106"/>
                  <a:pt x="87" y="107"/>
                  <a:pt x="87" y="107"/>
                </a:cubicBezTo>
                <a:cubicBezTo>
                  <a:pt x="86" y="107"/>
                  <a:pt x="85" y="107"/>
                  <a:pt x="85" y="106"/>
                </a:cubicBezTo>
                <a:cubicBezTo>
                  <a:pt x="85" y="108"/>
                  <a:pt x="85" y="111"/>
                  <a:pt x="86" y="113"/>
                </a:cubicBezTo>
                <a:cubicBezTo>
                  <a:pt x="86" y="114"/>
                  <a:pt x="86" y="116"/>
                  <a:pt x="84" y="117"/>
                </a:cubicBezTo>
                <a:cubicBezTo>
                  <a:pt x="83" y="118"/>
                  <a:pt x="82" y="119"/>
                  <a:pt x="82" y="121"/>
                </a:cubicBezTo>
                <a:cubicBezTo>
                  <a:pt x="82" y="122"/>
                  <a:pt x="82" y="123"/>
                  <a:pt x="83" y="123"/>
                </a:cubicBezTo>
                <a:cubicBezTo>
                  <a:pt x="83" y="125"/>
                  <a:pt x="81" y="126"/>
                  <a:pt x="81" y="127"/>
                </a:cubicBezTo>
                <a:cubicBezTo>
                  <a:pt x="81" y="127"/>
                  <a:pt x="82" y="128"/>
                  <a:pt x="82" y="129"/>
                </a:cubicBezTo>
                <a:cubicBezTo>
                  <a:pt x="94" y="127"/>
                  <a:pt x="106" y="120"/>
                  <a:pt x="114" y="11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0" name="Freeform 312"/>
          <p:cNvSpPr>
            <a:spLocks noEditPoints="1"/>
          </p:cNvSpPr>
          <p:nvPr/>
        </p:nvSpPr>
        <p:spPr bwMode="auto">
          <a:xfrm>
            <a:off x="3975655" y="4112018"/>
            <a:ext cx="247586" cy="164264"/>
          </a:xfrm>
          <a:custGeom>
            <a:avLst/>
            <a:gdLst>
              <a:gd name="T0" fmla="*/ 211 w 213"/>
              <a:gd name="T1" fmla="*/ 38 h 142"/>
              <a:gd name="T2" fmla="*/ 107 w 213"/>
              <a:gd name="T3" fmla="*/ 70 h 142"/>
              <a:gd name="T4" fmla="*/ 106 w 213"/>
              <a:gd name="T5" fmla="*/ 71 h 142"/>
              <a:gd name="T6" fmla="*/ 105 w 213"/>
              <a:gd name="T7" fmla="*/ 70 h 142"/>
              <a:gd name="T8" fmla="*/ 45 w 213"/>
              <a:gd name="T9" fmla="*/ 51 h 142"/>
              <a:gd name="T10" fmla="*/ 36 w 213"/>
              <a:gd name="T11" fmla="*/ 78 h 142"/>
              <a:gd name="T12" fmla="*/ 41 w 213"/>
              <a:gd name="T13" fmla="*/ 88 h 142"/>
              <a:gd name="T14" fmla="*/ 36 w 213"/>
              <a:gd name="T15" fmla="*/ 98 h 142"/>
              <a:gd name="T16" fmla="*/ 41 w 213"/>
              <a:gd name="T17" fmla="*/ 138 h 142"/>
              <a:gd name="T18" fmla="*/ 41 w 213"/>
              <a:gd name="T19" fmla="*/ 141 h 142"/>
              <a:gd name="T20" fmla="*/ 38 w 213"/>
              <a:gd name="T21" fmla="*/ 142 h 142"/>
              <a:gd name="T22" fmla="*/ 21 w 213"/>
              <a:gd name="T23" fmla="*/ 142 h 142"/>
              <a:gd name="T24" fmla="*/ 18 w 213"/>
              <a:gd name="T25" fmla="*/ 141 h 142"/>
              <a:gd name="T26" fmla="*/ 18 w 213"/>
              <a:gd name="T27" fmla="*/ 138 h 142"/>
              <a:gd name="T28" fmla="*/ 23 w 213"/>
              <a:gd name="T29" fmla="*/ 98 h 142"/>
              <a:gd name="T30" fmla="*/ 18 w 213"/>
              <a:gd name="T31" fmla="*/ 88 h 142"/>
              <a:gd name="T32" fmla="*/ 24 w 213"/>
              <a:gd name="T33" fmla="*/ 78 h 142"/>
              <a:gd name="T34" fmla="*/ 33 w 213"/>
              <a:gd name="T35" fmla="*/ 48 h 142"/>
              <a:gd name="T36" fmla="*/ 2 w 213"/>
              <a:gd name="T37" fmla="*/ 38 h 142"/>
              <a:gd name="T38" fmla="*/ 0 w 213"/>
              <a:gd name="T39" fmla="*/ 35 h 142"/>
              <a:gd name="T40" fmla="*/ 2 w 213"/>
              <a:gd name="T41" fmla="*/ 32 h 142"/>
              <a:gd name="T42" fmla="*/ 105 w 213"/>
              <a:gd name="T43" fmla="*/ 0 h 142"/>
              <a:gd name="T44" fmla="*/ 106 w 213"/>
              <a:gd name="T45" fmla="*/ 0 h 142"/>
              <a:gd name="T46" fmla="*/ 107 w 213"/>
              <a:gd name="T47" fmla="*/ 0 h 142"/>
              <a:gd name="T48" fmla="*/ 211 w 213"/>
              <a:gd name="T49" fmla="*/ 32 h 142"/>
              <a:gd name="T50" fmla="*/ 213 w 213"/>
              <a:gd name="T51" fmla="*/ 35 h 142"/>
              <a:gd name="T52" fmla="*/ 211 w 213"/>
              <a:gd name="T53" fmla="*/ 38 h 142"/>
              <a:gd name="T54" fmla="*/ 166 w 213"/>
              <a:gd name="T55" fmla="*/ 94 h 142"/>
              <a:gd name="T56" fmla="*/ 106 w 213"/>
              <a:gd name="T57" fmla="*/ 118 h 142"/>
              <a:gd name="T58" fmla="*/ 47 w 213"/>
              <a:gd name="T59" fmla="*/ 94 h 142"/>
              <a:gd name="T60" fmla="*/ 49 w 213"/>
              <a:gd name="T61" fmla="*/ 65 h 142"/>
              <a:gd name="T62" fmla="*/ 102 w 213"/>
              <a:gd name="T63" fmla="*/ 82 h 142"/>
              <a:gd name="T64" fmla="*/ 106 w 213"/>
              <a:gd name="T65" fmla="*/ 82 h 142"/>
              <a:gd name="T66" fmla="*/ 111 w 213"/>
              <a:gd name="T67" fmla="*/ 82 h 142"/>
              <a:gd name="T68" fmla="*/ 164 w 213"/>
              <a:gd name="T69" fmla="*/ 65 h 142"/>
              <a:gd name="T70" fmla="*/ 166 w 213"/>
              <a:gd name="T71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3" h="142">
                <a:moveTo>
                  <a:pt x="211" y="38"/>
                </a:moveTo>
                <a:cubicBezTo>
                  <a:pt x="107" y="70"/>
                  <a:pt x="107" y="70"/>
                  <a:pt x="107" y="70"/>
                </a:cubicBezTo>
                <a:cubicBezTo>
                  <a:pt x="107" y="71"/>
                  <a:pt x="107" y="71"/>
                  <a:pt x="106" y="71"/>
                </a:cubicBezTo>
                <a:cubicBezTo>
                  <a:pt x="106" y="71"/>
                  <a:pt x="106" y="71"/>
                  <a:pt x="105" y="70"/>
                </a:cubicBezTo>
                <a:cubicBezTo>
                  <a:pt x="45" y="51"/>
                  <a:pt x="45" y="51"/>
                  <a:pt x="45" y="51"/>
                </a:cubicBezTo>
                <a:cubicBezTo>
                  <a:pt x="40" y="56"/>
                  <a:pt x="36" y="66"/>
                  <a:pt x="36" y="78"/>
                </a:cubicBezTo>
                <a:cubicBezTo>
                  <a:pt x="39" y="80"/>
                  <a:pt x="41" y="84"/>
                  <a:pt x="41" y="88"/>
                </a:cubicBezTo>
                <a:cubicBezTo>
                  <a:pt x="41" y="92"/>
                  <a:pt x="39" y="96"/>
                  <a:pt x="36" y="98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41" y="139"/>
                  <a:pt x="41" y="140"/>
                  <a:pt x="41" y="141"/>
                </a:cubicBezTo>
                <a:cubicBezTo>
                  <a:pt x="40" y="141"/>
                  <a:pt x="39" y="142"/>
                  <a:pt x="38" y="142"/>
                </a:cubicBezTo>
                <a:cubicBezTo>
                  <a:pt x="21" y="142"/>
                  <a:pt x="21" y="142"/>
                  <a:pt x="21" y="142"/>
                </a:cubicBezTo>
                <a:cubicBezTo>
                  <a:pt x="20" y="142"/>
                  <a:pt x="19" y="141"/>
                  <a:pt x="18" y="141"/>
                </a:cubicBezTo>
                <a:cubicBezTo>
                  <a:pt x="18" y="140"/>
                  <a:pt x="18" y="139"/>
                  <a:pt x="18" y="138"/>
                </a:cubicBezTo>
                <a:cubicBezTo>
                  <a:pt x="23" y="98"/>
                  <a:pt x="23" y="98"/>
                  <a:pt x="23" y="98"/>
                </a:cubicBezTo>
                <a:cubicBezTo>
                  <a:pt x="20" y="96"/>
                  <a:pt x="18" y="92"/>
                  <a:pt x="18" y="88"/>
                </a:cubicBezTo>
                <a:cubicBezTo>
                  <a:pt x="18" y="84"/>
                  <a:pt x="20" y="80"/>
                  <a:pt x="24" y="78"/>
                </a:cubicBezTo>
                <a:cubicBezTo>
                  <a:pt x="24" y="67"/>
                  <a:pt x="27" y="56"/>
                  <a:pt x="33" y="4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6"/>
                  <a:pt x="0" y="35"/>
                </a:cubicBezTo>
                <a:cubicBezTo>
                  <a:pt x="0" y="34"/>
                  <a:pt x="1" y="33"/>
                  <a:pt x="2" y="32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211" y="32"/>
                  <a:pt x="211" y="32"/>
                  <a:pt x="211" y="32"/>
                </a:cubicBezTo>
                <a:cubicBezTo>
                  <a:pt x="212" y="33"/>
                  <a:pt x="213" y="34"/>
                  <a:pt x="213" y="35"/>
                </a:cubicBezTo>
                <a:cubicBezTo>
                  <a:pt x="213" y="36"/>
                  <a:pt x="212" y="38"/>
                  <a:pt x="211" y="38"/>
                </a:cubicBezTo>
                <a:close/>
                <a:moveTo>
                  <a:pt x="166" y="94"/>
                </a:moveTo>
                <a:cubicBezTo>
                  <a:pt x="166" y="107"/>
                  <a:pt x="139" y="118"/>
                  <a:pt x="106" y="118"/>
                </a:cubicBezTo>
                <a:cubicBezTo>
                  <a:pt x="74" y="118"/>
                  <a:pt x="47" y="107"/>
                  <a:pt x="47" y="94"/>
                </a:cubicBezTo>
                <a:cubicBezTo>
                  <a:pt x="49" y="65"/>
                  <a:pt x="49" y="65"/>
                  <a:pt x="49" y="65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3" y="82"/>
                  <a:pt x="105" y="82"/>
                  <a:pt x="106" y="82"/>
                </a:cubicBezTo>
                <a:cubicBezTo>
                  <a:pt x="108" y="82"/>
                  <a:pt x="109" y="82"/>
                  <a:pt x="111" y="82"/>
                </a:cubicBezTo>
                <a:cubicBezTo>
                  <a:pt x="164" y="65"/>
                  <a:pt x="164" y="65"/>
                  <a:pt x="164" y="65"/>
                </a:cubicBezTo>
                <a:lnTo>
                  <a:pt x="166" y="9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1" name="Freeform 313"/>
          <p:cNvSpPr>
            <a:spLocks noEditPoints="1"/>
          </p:cNvSpPr>
          <p:nvPr/>
        </p:nvSpPr>
        <p:spPr bwMode="auto">
          <a:xfrm>
            <a:off x="4272044" y="4112018"/>
            <a:ext cx="164264" cy="164264"/>
          </a:xfrm>
          <a:custGeom>
            <a:avLst/>
            <a:gdLst>
              <a:gd name="T0" fmla="*/ 71 w 142"/>
              <a:gd name="T1" fmla="*/ 142 h 142"/>
              <a:gd name="T2" fmla="*/ 16 w 142"/>
              <a:gd name="T3" fmla="*/ 116 h 142"/>
              <a:gd name="T4" fmla="*/ 16 w 142"/>
              <a:gd name="T5" fmla="*/ 112 h 142"/>
              <a:gd name="T6" fmla="*/ 29 w 142"/>
              <a:gd name="T7" fmla="*/ 99 h 142"/>
              <a:gd name="T8" fmla="*/ 31 w 142"/>
              <a:gd name="T9" fmla="*/ 98 h 142"/>
              <a:gd name="T10" fmla="*/ 33 w 142"/>
              <a:gd name="T11" fmla="*/ 100 h 142"/>
              <a:gd name="T12" fmla="*/ 71 w 142"/>
              <a:gd name="T13" fmla="*/ 118 h 142"/>
              <a:gd name="T14" fmla="*/ 118 w 142"/>
              <a:gd name="T15" fmla="*/ 71 h 142"/>
              <a:gd name="T16" fmla="*/ 71 w 142"/>
              <a:gd name="T17" fmla="*/ 23 h 142"/>
              <a:gd name="T18" fmla="*/ 39 w 142"/>
              <a:gd name="T19" fmla="*/ 36 h 142"/>
              <a:gd name="T20" fmla="*/ 51 w 142"/>
              <a:gd name="T21" fmla="*/ 49 h 142"/>
              <a:gd name="T22" fmla="*/ 53 w 142"/>
              <a:gd name="T23" fmla="*/ 55 h 142"/>
              <a:gd name="T24" fmla="*/ 47 w 142"/>
              <a:gd name="T25" fmla="*/ 59 h 142"/>
              <a:gd name="T26" fmla="*/ 6 w 142"/>
              <a:gd name="T27" fmla="*/ 59 h 142"/>
              <a:gd name="T28" fmla="*/ 0 w 142"/>
              <a:gd name="T29" fmla="*/ 53 h 142"/>
              <a:gd name="T30" fmla="*/ 0 w 142"/>
              <a:gd name="T31" fmla="*/ 11 h 142"/>
              <a:gd name="T32" fmla="*/ 3 w 142"/>
              <a:gd name="T33" fmla="*/ 6 h 142"/>
              <a:gd name="T34" fmla="*/ 10 w 142"/>
              <a:gd name="T35" fmla="*/ 7 h 142"/>
              <a:gd name="T36" fmla="*/ 22 w 142"/>
              <a:gd name="T37" fmla="*/ 19 h 142"/>
              <a:gd name="T38" fmla="*/ 71 w 142"/>
              <a:gd name="T39" fmla="*/ 0 h 142"/>
              <a:gd name="T40" fmla="*/ 142 w 142"/>
              <a:gd name="T41" fmla="*/ 71 h 142"/>
              <a:gd name="T42" fmla="*/ 71 w 142"/>
              <a:gd name="T43" fmla="*/ 142 h 142"/>
              <a:gd name="T44" fmla="*/ 83 w 142"/>
              <a:gd name="T45" fmla="*/ 85 h 142"/>
              <a:gd name="T46" fmla="*/ 80 w 142"/>
              <a:gd name="T47" fmla="*/ 88 h 142"/>
              <a:gd name="T48" fmla="*/ 50 w 142"/>
              <a:gd name="T49" fmla="*/ 88 h 142"/>
              <a:gd name="T50" fmla="*/ 47 w 142"/>
              <a:gd name="T51" fmla="*/ 85 h 142"/>
              <a:gd name="T52" fmla="*/ 47 w 142"/>
              <a:gd name="T53" fmla="*/ 79 h 142"/>
              <a:gd name="T54" fmla="*/ 50 w 142"/>
              <a:gd name="T55" fmla="*/ 76 h 142"/>
              <a:gd name="T56" fmla="*/ 71 w 142"/>
              <a:gd name="T57" fmla="*/ 76 h 142"/>
              <a:gd name="T58" fmla="*/ 71 w 142"/>
              <a:gd name="T59" fmla="*/ 44 h 142"/>
              <a:gd name="T60" fmla="*/ 74 w 142"/>
              <a:gd name="T61" fmla="*/ 41 h 142"/>
              <a:gd name="T62" fmla="*/ 80 w 142"/>
              <a:gd name="T63" fmla="*/ 41 h 142"/>
              <a:gd name="T64" fmla="*/ 83 w 142"/>
              <a:gd name="T65" fmla="*/ 44 h 142"/>
              <a:gd name="T66" fmla="*/ 83 w 142"/>
              <a:gd name="T67" fmla="*/ 8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50" y="142"/>
                  <a:pt x="30" y="132"/>
                  <a:pt x="16" y="116"/>
                </a:cubicBezTo>
                <a:cubicBezTo>
                  <a:pt x="15" y="115"/>
                  <a:pt x="15" y="113"/>
                  <a:pt x="16" y="112"/>
                </a:cubicBezTo>
                <a:cubicBezTo>
                  <a:pt x="29" y="99"/>
                  <a:pt x="29" y="99"/>
                  <a:pt x="29" y="99"/>
                </a:cubicBezTo>
                <a:cubicBezTo>
                  <a:pt x="30" y="99"/>
                  <a:pt x="30" y="98"/>
                  <a:pt x="31" y="98"/>
                </a:cubicBezTo>
                <a:cubicBezTo>
                  <a:pt x="32" y="98"/>
                  <a:pt x="33" y="99"/>
                  <a:pt x="33" y="100"/>
                </a:cubicBezTo>
                <a:cubicBezTo>
                  <a:pt x="42" y="111"/>
                  <a:pt x="56" y="118"/>
                  <a:pt x="71" y="118"/>
                </a:cubicBezTo>
                <a:cubicBezTo>
                  <a:pt x="97" y="118"/>
                  <a:pt x="118" y="97"/>
                  <a:pt x="118" y="71"/>
                </a:cubicBezTo>
                <a:cubicBezTo>
                  <a:pt x="118" y="45"/>
                  <a:pt x="97" y="23"/>
                  <a:pt x="71" y="23"/>
                </a:cubicBezTo>
                <a:cubicBezTo>
                  <a:pt x="59" y="23"/>
                  <a:pt x="47" y="28"/>
                  <a:pt x="39" y="36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50"/>
                  <a:pt x="53" y="53"/>
                  <a:pt x="53" y="55"/>
                </a:cubicBezTo>
                <a:cubicBezTo>
                  <a:pt x="52" y="57"/>
                  <a:pt x="50" y="59"/>
                  <a:pt x="47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2" y="59"/>
                  <a:pt x="0" y="56"/>
                  <a:pt x="0" y="5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9"/>
                  <a:pt x="1" y="7"/>
                  <a:pt x="3" y="6"/>
                </a:cubicBezTo>
                <a:cubicBezTo>
                  <a:pt x="6" y="5"/>
                  <a:pt x="8" y="6"/>
                  <a:pt x="10" y="7"/>
                </a:cubicBezTo>
                <a:cubicBezTo>
                  <a:pt x="22" y="19"/>
                  <a:pt x="22" y="19"/>
                  <a:pt x="22" y="19"/>
                </a:cubicBezTo>
                <a:cubicBezTo>
                  <a:pt x="35" y="7"/>
                  <a:pt x="53" y="0"/>
                  <a:pt x="71" y="0"/>
                </a:cubicBezTo>
                <a:cubicBezTo>
                  <a:pt x="110" y="0"/>
                  <a:pt x="142" y="31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83" y="85"/>
                </a:moveTo>
                <a:cubicBezTo>
                  <a:pt x="83" y="87"/>
                  <a:pt x="81" y="88"/>
                  <a:pt x="80" y="88"/>
                </a:cubicBezTo>
                <a:cubicBezTo>
                  <a:pt x="50" y="88"/>
                  <a:pt x="50" y="88"/>
                  <a:pt x="50" y="88"/>
                </a:cubicBezTo>
                <a:cubicBezTo>
                  <a:pt x="48" y="88"/>
                  <a:pt x="47" y="87"/>
                  <a:pt x="47" y="85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8"/>
                  <a:pt x="48" y="76"/>
                  <a:pt x="50" y="76"/>
                </a:cubicBezTo>
                <a:cubicBezTo>
                  <a:pt x="71" y="76"/>
                  <a:pt x="71" y="76"/>
                  <a:pt x="71" y="76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42"/>
                  <a:pt x="72" y="41"/>
                  <a:pt x="74" y="41"/>
                </a:cubicBezTo>
                <a:cubicBezTo>
                  <a:pt x="80" y="41"/>
                  <a:pt x="80" y="41"/>
                  <a:pt x="80" y="41"/>
                </a:cubicBezTo>
                <a:cubicBezTo>
                  <a:pt x="81" y="41"/>
                  <a:pt x="83" y="42"/>
                  <a:pt x="83" y="44"/>
                </a:cubicBezTo>
                <a:lnTo>
                  <a:pt x="83" y="8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2" name="Freeform 314"/>
          <p:cNvSpPr>
            <a:spLocks noEditPoints="1"/>
          </p:cNvSpPr>
          <p:nvPr/>
        </p:nvSpPr>
        <p:spPr bwMode="auto">
          <a:xfrm>
            <a:off x="4480351" y="4122731"/>
            <a:ext cx="173786" cy="139268"/>
          </a:xfrm>
          <a:custGeom>
            <a:avLst/>
            <a:gdLst>
              <a:gd name="T0" fmla="*/ 143 w 150"/>
              <a:gd name="T1" fmla="*/ 70 h 120"/>
              <a:gd name="T2" fmla="*/ 141 w 150"/>
              <a:gd name="T3" fmla="*/ 71 h 120"/>
              <a:gd name="T4" fmla="*/ 141 w 150"/>
              <a:gd name="T5" fmla="*/ 71 h 120"/>
              <a:gd name="T6" fmla="*/ 139 w 150"/>
              <a:gd name="T7" fmla="*/ 70 h 120"/>
              <a:gd name="T8" fmla="*/ 75 w 150"/>
              <a:gd name="T9" fmla="*/ 17 h 120"/>
              <a:gd name="T10" fmla="*/ 11 w 150"/>
              <a:gd name="T11" fmla="*/ 70 h 120"/>
              <a:gd name="T12" fmla="*/ 9 w 150"/>
              <a:gd name="T13" fmla="*/ 71 h 120"/>
              <a:gd name="T14" fmla="*/ 7 w 150"/>
              <a:gd name="T15" fmla="*/ 70 h 120"/>
              <a:gd name="T16" fmla="*/ 1 w 150"/>
              <a:gd name="T17" fmla="*/ 63 h 120"/>
              <a:gd name="T18" fmla="*/ 2 w 150"/>
              <a:gd name="T19" fmla="*/ 59 h 120"/>
              <a:gd name="T20" fmla="*/ 68 w 150"/>
              <a:gd name="T21" fmla="*/ 4 h 120"/>
              <a:gd name="T22" fmla="*/ 82 w 150"/>
              <a:gd name="T23" fmla="*/ 4 h 120"/>
              <a:gd name="T24" fmla="*/ 105 w 150"/>
              <a:gd name="T25" fmla="*/ 22 h 120"/>
              <a:gd name="T26" fmla="*/ 105 w 150"/>
              <a:gd name="T27" fmla="*/ 4 h 120"/>
              <a:gd name="T28" fmla="*/ 108 w 150"/>
              <a:gd name="T29" fmla="*/ 1 h 120"/>
              <a:gd name="T30" fmla="*/ 125 w 150"/>
              <a:gd name="T31" fmla="*/ 1 h 120"/>
              <a:gd name="T32" fmla="*/ 128 w 150"/>
              <a:gd name="T33" fmla="*/ 4 h 120"/>
              <a:gd name="T34" fmla="*/ 128 w 150"/>
              <a:gd name="T35" fmla="*/ 42 h 120"/>
              <a:gd name="T36" fmla="*/ 149 w 150"/>
              <a:gd name="T37" fmla="*/ 59 h 120"/>
              <a:gd name="T38" fmla="*/ 149 w 150"/>
              <a:gd name="T39" fmla="*/ 63 h 120"/>
              <a:gd name="T40" fmla="*/ 143 w 150"/>
              <a:gd name="T41" fmla="*/ 70 h 120"/>
              <a:gd name="T42" fmla="*/ 128 w 150"/>
              <a:gd name="T43" fmla="*/ 114 h 120"/>
              <a:gd name="T44" fmla="*/ 123 w 150"/>
              <a:gd name="T45" fmla="*/ 120 h 120"/>
              <a:gd name="T46" fmla="*/ 87 w 150"/>
              <a:gd name="T47" fmla="*/ 120 h 120"/>
              <a:gd name="T48" fmla="*/ 87 w 150"/>
              <a:gd name="T49" fmla="*/ 84 h 120"/>
              <a:gd name="T50" fmla="*/ 63 w 150"/>
              <a:gd name="T51" fmla="*/ 84 h 120"/>
              <a:gd name="T52" fmla="*/ 63 w 150"/>
              <a:gd name="T53" fmla="*/ 120 h 120"/>
              <a:gd name="T54" fmla="*/ 28 w 150"/>
              <a:gd name="T55" fmla="*/ 120 h 120"/>
              <a:gd name="T56" fmla="*/ 22 w 150"/>
              <a:gd name="T57" fmla="*/ 114 h 120"/>
              <a:gd name="T58" fmla="*/ 22 w 150"/>
              <a:gd name="T59" fmla="*/ 69 h 120"/>
              <a:gd name="T60" fmla="*/ 22 w 150"/>
              <a:gd name="T61" fmla="*/ 69 h 120"/>
              <a:gd name="T62" fmla="*/ 75 w 150"/>
              <a:gd name="T63" fmla="*/ 25 h 120"/>
              <a:gd name="T64" fmla="*/ 128 w 150"/>
              <a:gd name="T65" fmla="*/ 69 h 120"/>
              <a:gd name="T66" fmla="*/ 128 w 150"/>
              <a:gd name="T67" fmla="*/ 69 h 120"/>
              <a:gd name="T68" fmla="*/ 128 w 150"/>
              <a:gd name="T69" fmla="*/ 11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0" h="120">
                <a:moveTo>
                  <a:pt x="143" y="70"/>
                </a:moveTo>
                <a:cubicBezTo>
                  <a:pt x="143" y="70"/>
                  <a:pt x="142" y="71"/>
                  <a:pt x="141" y="71"/>
                </a:cubicBezTo>
                <a:cubicBezTo>
                  <a:pt x="141" y="71"/>
                  <a:pt x="141" y="71"/>
                  <a:pt x="141" y="71"/>
                </a:cubicBezTo>
                <a:cubicBezTo>
                  <a:pt x="140" y="71"/>
                  <a:pt x="140" y="71"/>
                  <a:pt x="139" y="70"/>
                </a:cubicBezTo>
                <a:cubicBezTo>
                  <a:pt x="75" y="17"/>
                  <a:pt x="75" y="17"/>
                  <a:pt x="75" y="17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1"/>
                  <a:pt x="10" y="71"/>
                  <a:pt x="9" y="71"/>
                </a:cubicBezTo>
                <a:cubicBezTo>
                  <a:pt x="8" y="71"/>
                  <a:pt x="8" y="70"/>
                  <a:pt x="7" y="70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2"/>
                  <a:pt x="1" y="60"/>
                  <a:pt x="2" y="59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78" y="0"/>
                  <a:pt x="82" y="4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105" y="4"/>
                  <a:pt x="105" y="4"/>
                  <a:pt x="105" y="4"/>
                </a:cubicBezTo>
                <a:cubicBezTo>
                  <a:pt x="105" y="3"/>
                  <a:pt x="106" y="1"/>
                  <a:pt x="108" y="1"/>
                </a:cubicBezTo>
                <a:cubicBezTo>
                  <a:pt x="125" y="1"/>
                  <a:pt x="125" y="1"/>
                  <a:pt x="125" y="1"/>
                </a:cubicBezTo>
                <a:cubicBezTo>
                  <a:pt x="127" y="1"/>
                  <a:pt x="128" y="3"/>
                  <a:pt x="128" y="4"/>
                </a:cubicBezTo>
                <a:cubicBezTo>
                  <a:pt x="128" y="42"/>
                  <a:pt x="128" y="42"/>
                  <a:pt x="128" y="42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50" y="60"/>
                  <a:pt x="150" y="62"/>
                  <a:pt x="149" y="63"/>
                </a:cubicBezTo>
                <a:lnTo>
                  <a:pt x="143" y="70"/>
                </a:lnTo>
                <a:close/>
                <a:moveTo>
                  <a:pt x="128" y="114"/>
                </a:moveTo>
                <a:cubicBezTo>
                  <a:pt x="128" y="117"/>
                  <a:pt x="126" y="120"/>
                  <a:pt x="123" y="120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87" y="84"/>
                  <a:pt x="87" y="84"/>
                  <a:pt x="87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5" y="120"/>
                  <a:pt x="22" y="117"/>
                  <a:pt x="22" y="114"/>
                </a:cubicBezTo>
                <a:cubicBezTo>
                  <a:pt x="22" y="69"/>
                  <a:pt x="22" y="69"/>
                  <a:pt x="22" y="69"/>
                </a:cubicBezTo>
                <a:cubicBezTo>
                  <a:pt x="22" y="69"/>
                  <a:pt x="22" y="69"/>
                  <a:pt x="22" y="69"/>
                </a:cubicBezTo>
                <a:cubicBezTo>
                  <a:pt x="75" y="25"/>
                  <a:pt x="75" y="25"/>
                  <a:pt x="75" y="25"/>
                </a:cubicBezTo>
                <a:cubicBezTo>
                  <a:pt x="128" y="69"/>
                  <a:pt x="128" y="69"/>
                  <a:pt x="128" y="69"/>
                </a:cubicBezTo>
                <a:cubicBezTo>
                  <a:pt x="128" y="69"/>
                  <a:pt x="128" y="69"/>
                  <a:pt x="128" y="69"/>
                </a:cubicBezTo>
                <a:lnTo>
                  <a:pt x="128" y="11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3" name="Freeform 315"/>
          <p:cNvSpPr>
            <a:spLocks noEditPoints="1"/>
          </p:cNvSpPr>
          <p:nvPr/>
        </p:nvSpPr>
        <p:spPr bwMode="auto">
          <a:xfrm>
            <a:off x="4699368" y="4112018"/>
            <a:ext cx="205926" cy="164264"/>
          </a:xfrm>
          <a:custGeom>
            <a:avLst/>
            <a:gdLst>
              <a:gd name="T0" fmla="*/ 177 w 177"/>
              <a:gd name="T1" fmla="*/ 127 h 142"/>
              <a:gd name="T2" fmla="*/ 162 w 177"/>
              <a:gd name="T3" fmla="*/ 142 h 142"/>
              <a:gd name="T4" fmla="*/ 14 w 177"/>
              <a:gd name="T5" fmla="*/ 142 h 142"/>
              <a:gd name="T6" fmla="*/ 0 w 177"/>
              <a:gd name="T7" fmla="*/ 127 h 142"/>
              <a:gd name="T8" fmla="*/ 0 w 177"/>
              <a:gd name="T9" fmla="*/ 14 h 142"/>
              <a:gd name="T10" fmla="*/ 14 w 177"/>
              <a:gd name="T11" fmla="*/ 0 h 142"/>
              <a:gd name="T12" fmla="*/ 162 w 177"/>
              <a:gd name="T13" fmla="*/ 0 h 142"/>
              <a:gd name="T14" fmla="*/ 177 w 177"/>
              <a:gd name="T15" fmla="*/ 14 h 142"/>
              <a:gd name="T16" fmla="*/ 177 w 177"/>
              <a:gd name="T17" fmla="*/ 127 h 142"/>
              <a:gd name="T18" fmla="*/ 14 w 177"/>
              <a:gd name="T19" fmla="*/ 11 h 142"/>
              <a:gd name="T20" fmla="*/ 12 w 177"/>
              <a:gd name="T21" fmla="*/ 14 h 142"/>
              <a:gd name="T22" fmla="*/ 12 w 177"/>
              <a:gd name="T23" fmla="*/ 127 h 142"/>
              <a:gd name="T24" fmla="*/ 14 w 177"/>
              <a:gd name="T25" fmla="*/ 130 h 142"/>
              <a:gd name="T26" fmla="*/ 162 w 177"/>
              <a:gd name="T27" fmla="*/ 130 h 142"/>
              <a:gd name="T28" fmla="*/ 165 w 177"/>
              <a:gd name="T29" fmla="*/ 127 h 142"/>
              <a:gd name="T30" fmla="*/ 165 w 177"/>
              <a:gd name="T31" fmla="*/ 14 h 142"/>
              <a:gd name="T32" fmla="*/ 162 w 177"/>
              <a:gd name="T33" fmla="*/ 11 h 142"/>
              <a:gd name="T34" fmla="*/ 14 w 177"/>
              <a:gd name="T35" fmla="*/ 11 h 142"/>
              <a:gd name="T36" fmla="*/ 41 w 177"/>
              <a:gd name="T37" fmla="*/ 59 h 142"/>
              <a:gd name="T38" fmla="*/ 23 w 177"/>
              <a:gd name="T39" fmla="*/ 41 h 142"/>
              <a:gd name="T40" fmla="*/ 41 w 177"/>
              <a:gd name="T41" fmla="*/ 23 h 142"/>
              <a:gd name="T42" fmla="*/ 59 w 177"/>
              <a:gd name="T43" fmla="*/ 41 h 142"/>
              <a:gd name="T44" fmla="*/ 41 w 177"/>
              <a:gd name="T45" fmla="*/ 59 h 142"/>
              <a:gd name="T46" fmla="*/ 153 w 177"/>
              <a:gd name="T47" fmla="*/ 118 h 142"/>
              <a:gd name="T48" fmla="*/ 23 w 177"/>
              <a:gd name="T49" fmla="*/ 118 h 142"/>
              <a:gd name="T50" fmla="*/ 23 w 177"/>
              <a:gd name="T51" fmla="*/ 100 h 142"/>
              <a:gd name="T52" fmla="*/ 53 w 177"/>
              <a:gd name="T53" fmla="*/ 71 h 142"/>
              <a:gd name="T54" fmla="*/ 68 w 177"/>
              <a:gd name="T55" fmla="*/ 85 h 142"/>
              <a:gd name="T56" fmla="*/ 115 w 177"/>
              <a:gd name="T57" fmla="*/ 38 h 142"/>
              <a:gd name="T58" fmla="*/ 153 w 177"/>
              <a:gd name="T59" fmla="*/ 76 h 142"/>
              <a:gd name="T60" fmla="*/ 153 w 177"/>
              <a:gd name="T61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7" h="142">
                <a:moveTo>
                  <a:pt x="177" y="127"/>
                </a:moveTo>
                <a:cubicBezTo>
                  <a:pt x="177" y="135"/>
                  <a:pt x="170" y="142"/>
                  <a:pt x="162" y="142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6" y="142"/>
                  <a:pt x="0" y="135"/>
                  <a:pt x="0" y="12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62" y="0"/>
                  <a:pt x="162" y="0"/>
                  <a:pt x="162" y="0"/>
                </a:cubicBezTo>
                <a:cubicBezTo>
                  <a:pt x="170" y="0"/>
                  <a:pt x="177" y="6"/>
                  <a:pt x="177" y="14"/>
                </a:cubicBezTo>
                <a:lnTo>
                  <a:pt x="177" y="127"/>
                </a:lnTo>
                <a:close/>
                <a:moveTo>
                  <a:pt x="14" y="11"/>
                </a:moveTo>
                <a:cubicBezTo>
                  <a:pt x="13" y="11"/>
                  <a:pt x="12" y="13"/>
                  <a:pt x="12" y="14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28"/>
                  <a:pt x="13" y="130"/>
                  <a:pt x="14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64" y="130"/>
                  <a:pt x="165" y="128"/>
                  <a:pt x="165" y="127"/>
                </a:cubicBezTo>
                <a:cubicBezTo>
                  <a:pt x="165" y="14"/>
                  <a:pt x="165" y="14"/>
                  <a:pt x="165" y="14"/>
                </a:cubicBezTo>
                <a:cubicBezTo>
                  <a:pt x="165" y="13"/>
                  <a:pt x="164" y="11"/>
                  <a:pt x="162" y="11"/>
                </a:cubicBezTo>
                <a:lnTo>
                  <a:pt x="14" y="11"/>
                </a:lnTo>
                <a:close/>
                <a:moveTo>
                  <a:pt x="41" y="59"/>
                </a:moveTo>
                <a:cubicBezTo>
                  <a:pt x="31" y="59"/>
                  <a:pt x="23" y="51"/>
                  <a:pt x="23" y="41"/>
                </a:cubicBezTo>
                <a:cubicBezTo>
                  <a:pt x="23" y="31"/>
                  <a:pt x="31" y="23"/>
                  <a:pt x="41" y="23"/>
                </a:cubicBezTo>
                <a:cubicBezTo>
                  <a:pt x="51" y="23"/>
                  <a:pt x="59" y="31"/>
                  <a:pt x="59" y="41"/>
                </a:cubicBezTo>
                <a:cubicBezTo>
                  <a:pt x="59" y="51"/>
                  <a:pt x="51" y="59"/>
                  <a:pt x="41" y="59"/>
                </a:cubicBezTo>
                <a:close/>
                <a:moveTo>
                  <a:pt x="153" y="118"/>
                </a:moveTo>
                <a:cubicBezTo>
                  <a:pt x="23" y="118"/>
                  <a:pt x="23" y="118"/>
                  <a:pt x="23" y="118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53" y="71"/>
                  <a:pt x="53" y="71"/>
                  <a:pt x="53" y="71"/>
                </a:cubicBezTo>
                <a:cubicBezTo>
                  <a:pt x="68" y="85"/>
                  <a:pt x="68" y="85"/>
                  <a:pt x="68" y="85"/>
                </a:cubicBezTo>
                <a:cubicBezTo>
                  <a:pt x="115" y="38"/>
                  <a:pt x="115" y="38"/>
                  <a:pt x="115" y="38"/>
                </a:cubicBezTo>
                <a:cubicBezTo>
                  <a:pt x="153" y="76"/>
                  <a:pt x="153" y="76"/>
                  <a:pt x="153" y="76"/>
                </a:cubicBezTo>
                <a:lnTo>
                  <a:pt x="153" y="1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4" name="Freeform 316"/>
          <p:cNvSpPr>
            <a:spLocks noEditPoints="1"/>
          </p:cNvSpPr>
          <p:nvPr/>
        </p:nvSpPr>
        <p:spPr bwMode="auto">
          <a:xfrm>
            <a:off x="4948143" y="4123921"/>
            <a:ext cx="164264" cy="138077"/>
          </a:xfrm>
          <a:custGeom>
            <a:avLst/>
            <a:gdLst>
              <a:gd name="T0" fmla="*/ 142 w 142"/>
              <a:gd name="T1" fmla="*/ 113 h 119"/>
              <a:gd name="T2" fmla="*/ 136 w 142"/>
              <a:gd name="T3" fmla="*/ 119 h 119"/>
              <a:gd name="T4" fmla="*/ 6 w 142"/>
              <a:gd name="T5" fmla="*/ 119 h 119"/>
              <a:gd name="T6" fmla="*/ 0 w 142"/>
              <a:gd name="T7" fmla="*/ 113 h 119"/>
              <a:gd name="T8" fmla="*/ 0 w 142"/>
              <a:gd name="T9" fmla="*/ 68 h 119"/>
              <a:gd name="T10" fmla="*/ 2 w 142"/>
              <a:gd name="T11" fmla="*/ 57 h 119"/>
              <a:gd name="T12" fmla="*/ 24 w 142"/>
              <a:gd name="T13" fmla="*/ 6 h 119"/>
              <a:gd name="T14" fmla="*/ 32 w 142"/>
              <a:gd name="T15" fmla="*/ 0 h 119"/>
              <a:gd name="T16" fmla="*/ 109 w 142"/>
              <a:gd name="T17" fmla="*/ 0 h 119"/>
              <a:gd name="T18" fmla="*/ 118 w 142"/>
              <a:gd name="T19" fmla="*/ 6 h 119"/>
              <a:gd name="T20" fmla="*/ 140 w 142"/>
              <a:gd name="T21" fmla="*/ 57 h 119"/>
              <a:gd name="T22" fmla="*/ 142 w 142"/>
              <a:gd name="T23" fmla="*/ 68 h 119"/>
              <a:gd name="T24" fmla="*/ 142 w 142"/>
              <a:gd name="T25" fmla="*/ 113 h 119"/>
              <a:gd name="T26" fmla="*/ 124 w 142"/>
              <a:gd name="T27" fmla="*/ 65 h 119"/>
              <a:gd name="T28" fmla="*/ 123 w 142"/>
              <a:gd name="T29" fmla="*/ 64 h 119"/>
              <a:gd name="T30" fmla="*/ 104 w 142"/>
              <a:gd name="T31" fmla="*/ 18 h 119"/>
              <a:gd name="T32" fmla="*/ 38 w 142"/>
              <a:gd name="T33" fmla="*/ 18 h 119"/>
              <a:gd name="T34" fmla="*/ 19 w 142"/>
              <a:gd name="T35" fmla="*/ 64 h 119"/>
              <a:gd name="T36" fmla="*/ 18 w 142"/>
              <a:gd name="T37" fmla="*/ 65 h 119"/>
              <a:gd name="T38" fmla="*/ 47 w 142"/>
              <a:gd name="T39" fmla="*/ 65 h 119"/>
              <a:gd name="T40" fmla="*/ 56 w 142"/>
              <a:gd name="T41" fmla="*/ 83 h 119"/>
              <a:gd name="T42" fmla="*/ 86 w 142"/>
              <a:gd name="T43" fmla="*/ 83 h 119"/>
              <a:gd name="T44" fmla="*/ 94 w 142"/>
              <a:gd name="T45" fmla="*/ 65 h 119"/>
              <a:gd name="T46" fmla="*/ 124 w 142"/>
              <a:gd name="T47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19">
                <a:moveTo>
                  <a:pt x="142" y="113"/>
                </a:moveTo>
                <a:cubicBezTo>
                  <a:pt x="142" y="116"/>
                  <a:pt x="139" y="119"/>
                  <a:pt x="136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6"/>
                  <a:pt x="0" y="11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1" y="60"/>
                  <a:pt x="2" y="57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3"/>
                  <a:pt x="29" y="0"/>
                  <a:pt x="32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3" y="0"/>
                  <a:pt x="116" y="3"/>
                  <a:pt x="118" y="6"/>
                </a:cubicBezTo>
                <a:cubicBezTo>
                  <a:pt x="140" y="57"/>
                  <a:pt x="140" y="57"/>
                  <a:pt x="140" y="57"/>
                </a:cubicBezTo>
                <a:cubicBezTo>
                  <a:pt x="141" y="60"/>
                  <a:pt x="142" y="65"/>
                  <a:pt x="142" y="68"/>
                </a:cubicBezTo>
                <a:lnTo>
                  <a:pt x="142" y="113"/>
                </a:lnTo>
                <a:close/>
                <a:moveTo>
                  <a:pt x="124" y="65"/>
                </a:moveTo>
                <a:cubicBezTo>
                  <a:pt x="123" y="65"/>
                  <a:pt x="123" y="64"/>
                  <a:pt x="123" y="64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19" y="64"/>
                  <a:pt x="19" y="64"/>
                  <a:pt x="19" y="64"/>
                </a:cubicBezTo>
                <a:cubicBezTo>
                  <a:pt x="18" y="64"/>
                  <a:pt x="18" y="65"/>
                  <a:pt x="18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56" y="83"/>
                  <a:pt x="56" y="83"/>
                  <a:pt x="56" y="83"/>
                </a:cubicBezTo>
                <a:cubicBezTo>
                  <a:pt x="86" y="83"/>
                  <a:pt x="86" y="83"/>
                  <a:pt x="86" y="83"/>
                </a:cubicBezTo>
                <a:cubicBezTo>
                  <a:pt x="94" y="65"/>
                  <a:pt x="94" y="65"/>
                  <a:pt x="94" y="65"/>
                </a:cubicBezTo>
                <a:lnTo>
                  <a:pt x="124" y="6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5" name="Freeform 317"/>
          <p:cNvSpPr>
            <a:spLocks noEditPoints="1"/>
          </p:cNvSpPr>
          <p:nvPr/>
        </p:nvSpPr>
        <p:spPr bwMode="auto">
          <a:xfrm>
            <a:off x="5158830" y="4112018"/>
            <a:ext cx="192831" cy="164264"/>
          </a:xfrm>
          <a:custGeom>
            <a:avLst/>
            <a:gdLst>
              <a:gd name="T0" fmla="*/ 24 w 166"/>
              <a:gd name="T1" fmla="*/ 142 h 142"/>
              <a:gd name="T2" fmla="*/ 21 w 166"/>
              <a:gd name="T3" fmla="*/ 142 h 142"/>
              <a:gd name="T4" fmla="*/ 0 w 166"/>
              <a:gd name="T5" fmla="*/ 121 h 142"/>
              <a:gd name="T6" fmla="*/ 0 w 166"/>
              <a:gd name="T7" fmla="*/ 44 h 142"/>
              <a:gd name="T8" fmla="*/ 21 w 166"/>
              <a:gd name="T9" fmla="*/ 23 h 142"/>
              <a:gd name="T10" fmla="*/ 24 w 166"/>
              <a:gd name="T11" fmla="*/ 23 h 142"/>
              <a:gd name="T12" fmla="*/ 24 w 166"/>
              <a:gd name="T13" fmla="*/ 142 h 142"/>
              <a:gd name="T14" fmla="*/ 133 w 166"/>
              <a:gd name="T15" fmla="*/ 142 h 142"/>
              <a:gd name="T16" fmla="*/ 33 w 166"/>
              <a:gd name="T17" fmla="*/ 142 h 142"/>
              <a:gd name="T18" fmla="*/ 33 w 166"/>
              <a:gd name="T19" fmla="*/ 23 h 142"/>
              <a:gd name="T20" fmla="*/ 48 w 166"/>
              <a:gd name="T21" fmla="*/ 23 h 142"/>
              <a:gd name="T22" fmla="*/ 48 w 166"/>
              <a:gd name="T23" fmla="*/ 8 h 142"/>
              <a:gd name="T24" fmla="*/ 57 w 166"/>
              <a:gd name="T25" fmla="*/ 0 h 142"/>
              <a:gd name="T26" fmla="*/ 110 w 166"/>
              <a:gd name="T27" fmla="*/ 0 h 142"/>
              <a:gd name="T28" fmla="*/ 119 w 166"/>
              <a:gd name="T29" fmla="*/ 8 h 142"/>
              <a:gd name="T30" fmla="*/ 119 w 166"/>
              <a:gd name="T31" fmla="*/ 23 h 142"/>
              <a:gd name="T32" fmla="*/ 133 w 166"/>
              <a:gd name="T33" fmla="*/ 23 h 142"/>
              <a:gd name="T34" fmla="*/ 133 w 166"/>
              <a:gd name="T35" fmla="*/ 142 h 142"/>
              <a:gd name="T36" fmla="*/ 119 w 166"/>
              <a:gd name="T37" fmla="*/ 74 h 142"/>
              <a:gd name="T38" fmla="*/ 116 w 166"/>
              <a:gd name="T39" fmla="*/ 71 h 142"/>
              <a:gd name="T40" fmla="*/ 95 w 166"/>
              <a:gd name="T41" fmla="*/ 71 h 142"/>
              <a:gd name="T42" fmla="*/ 95 w 166"/>
              <a:gd name="T43" fmla="*/ 50 h 142"/>
              <a:gd name="T44" fmla="*/ 92 w 166"/>
              <a:gd name="T45" fmla="*/ 47 h 142"/>
              <a:gd name="T46" fmla="*/ 74 w 166"/>
              <a:gd name="T47" fmla="*/ 47 h 142"/>
              <a:gd name="T48" fmla="*/ 71 w 166"/>
              <a:gd name="T49" fmla="*/ 50 h 142"/>
              <a:gd name="T50" fmla="*/ 71 w 166"/>
              <a:gd name="T51" fmla="*/ 71 h 142"/>
              <a:gd name="T52" fmla="*/ 51 w 166"/>
              <a:gd name="T53" fmla="*/ 71 h 142"/>
              <a:gd name="T54" fmla="*/ 48 w 166"/>
              <a:gd name="T55" fmla="*/ 74 h 142"/>
              <a:gd name="T56" fmla="*/ 48 w 166"/>
              <a:gd name="T57" fmla="*/ 91 h 142"/>
              <a:gd name="T58" fmla="*/ 51 w 166"/>
              <a:gd name="T59" fmla="*/ 94 h 142"/>
              <a:gd name="T60" fmla="*/ 71 w 166"/>
              <a:gd name="T61" fmla="*/ 94 h 142"/>
              <a:gd name="T62" fmla="*/ 71 w 166"/>
              <a:gd name="T63" fmla="*/ 115 h 142"/>
              <a:gd name="T64" fmla="*/ 74 w 166"/>
              <a:gd name="T65" fmla="*/ 118 h 142"/>
              <a:gd name="T66" fmla="*/ 92 w 166"/>
              <a:gd name="T67" fmla="*/ 118 h 142"/>
              <a:gd name="T68" fmla="*/ 95 w 166"/>
              <a:gd name="T69" fmla="*/ 115 h 142"/>
              <a:gd name="T70" fmla="*/ 95 w 166"/>
              <a:gd name="T71" fmla="*/ 94 h 142"/>
              <a:gd name="T72" fmla="*/ 116 w 166"/>
              <a:gd name="T73" fmla="*/ 94 h 142"/>
              <a:gd name="T74" fmla="*/ 119 w 166"/>
              <a:gd name="T75" fmla="*/ 91 h 142"/>
              <a:gd name="T76" fmla="*/ 119 w 166"/>
              <a:gd name="T77" fmla="*/ 74 h 142"/>
              <a:gd name="T78" fmla="*/ 107 w 166"/>
              <a:gd name="T79" fmla="*/ 23 h 142"/>
              <a:gd name="T80" fmla="*/ 107 w 166"/>
              <a:gd name="T81" fmla="*/ 11 h 142"/>
              <a:gd name="T82" fmla="*/ 60 w 166"/>
              <a:gd name="T83" fmla="*/ 11 h 142"/>
              <a:gd name="T84" fmla="*/ 60 w 166"/>
              <a:gd name="T85" fmla="*/ 23 h 142"/>
              <a:gd name="T86" fmla="*/ 107 w 166"/>
              <a:gd name="T87" fmla="*/ 23 h 142"/>
              <a:gd name="T88" fmla="*/ 166 w 166"/>
              <a:gd name="T89" fmla="*/ 121 h 142"/>
              <a:gd name="T90" fmla="*/ 145 w 166"/>
              <a:gd name="T91" fmla="*/ 142 h 142"/>
              <a:gd name="T92" fmla="*/ 142 w 166"/>
              <a:gd name="T93" fmla="*/ 142 h 142"/>
              <a:gd name="T94" fmla="*/ 142 w 166"/>
              <a:gd name="T95" fmla="*/ 23 h 142"/>
              <a:gd name="T96" fmla="*/ 145 w 166"/>
              <a:gd name="T97" fmla="*/ 23 h 142"/>
              <a:gd name="T98" fmla="*/ 166 w 166"/>
              <a:gd name="T99" fmla="*/ 44 h 142"/>
              <a:gd name="T100" fmla="*/ 166 w 166"/>
              <a:gd name="T101" fmla="*/ 1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6" h="142">
                <a:moveTo>
                  <a:pt x="24" y="142"/>
                </a:moveTo>
                <a:cubicBezTo>
                  <a:pt x="21" y="142"/>
                  <a:pt x="21" y="142"/>
                  <a:pt x="21" y="142"/>
                </a:cubicBezTo>
                <a:cubicBezTo>
                  <a:pt x="10" y="142"/>
                  <a:pt x="0" y="132"/>
                  <a:pt x="0" y="121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10" y="23"/>
                  <a:pt x="21" y="23"/>
                </a:cubicBezTo>
                <a:cubicBezTo>
                  <a:pt x="24" y="23"/>
                  <a:pt x="24" y="23"/>
                  <a:pt x="24" y="23"/>
                </a:cubicBezTo>
                <a:lnTo>
                  <a:pt x="24" y="142"/>
                </a:lnTo>
                <a:close/>
                <a:moveTo>
                  <a:pt x="133" y="142"/>
                </a:moveTo>
                <a:cubicBezTo>
                  <a:pt x="33" y="142"/>
                  <a:pt x="33" y="142"/>
                  <a:pt x="33" y="142"/>
                </a:cubicBezTo>
                <a:cubicBezTo>
                  <a:pt x="33" y="23"/>
                  <a:pt x="33" y="23"/>
                  <a:pt x="33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4"/>
                  <a:pt x="52" y="0"/>
                  <a:pt x="57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8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33" y="23"/>
                  <a:pt x="133" y="23"/>
                  <a:pt x="133" y="23"/>
                </a:cubicBezTo>
                <a:lnTo>
                  <a:pt x="133" y="142"/>
                </a:lnTo>
                <a:close/>
                <a:moveTo>
                  <a:pt x="119" y="74"/>
                </a:moveTo>
                <a:cubicBezTo>
                  <a:pt x="119" y="72"/>
                  <a:pt x="117" y="71"/>
                  <a:pt x="11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48"/>
                  <a:pt x="94" y="47"/>
                  <a:pt x="92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3" y="47"/>
                  <a:pt x="71" y="48"/>
                  <a:pt x="71" y="50"/>
                </a:cubicBezTo>
                <a:cubicBezTo>
                  <a:pt x="71" y="71"/>
                  <a:pt x="71" y="71"/>
                  <a:pt x="7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1"/>
                  <a:pt x="48" y="72"/>
                  <a:pt x="48" y="74"/>
                </a:cubicBezTo>
                <a:cubicBezTo>
                  <a:pt x="48" y="91"/>
                  <a:pt x="48" y="91"/>
                  <a:pt x="48" y="91"/>
                </a:cubicBezTo>
                <a:cubicBezTo>
                  <a:pt x="48" y="93"/>
                  <a:pt x="49" y="94"/>
                  <a:pt x="51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1" y="117"/>
                  <a:pt x="73" y="118"/>
                  <a:pt x="74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4" y="118"/>
                  <a:pt x="95" y="117"/>
                  <a:pt x="95" y="115"/>
                </a:cubicBezTo>
                <a:cubicBezTo>
                  <a:pt x="95" y="94"/>
                  <a:pt x="95" y="94"/>
                  <a:pt x="95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7" y="94"/>
                  <a:pt x="119" y="93"/>
                  <a:pt x="119" y="91"/>
                </a:cubicBezTo>
                <a:lnTo>
                  <a:pt x="119" y="74"/>
                </a:lnTo>
                <a:close/>
                <a:moveTo>
                  <a:pt x="107" y="23"/>
                </a:moveTo>
                <a:cubicBezTo>
                  <a:pt x="107" y="11"/>
                  <a:pt x="107" y="11"/>
                  <a:pt x="107" y="11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23"/>
                  <a:pt x="60" y="23"/>
                  <a:pt x="60" y="23"/>
                </a:cubicBezTo>
                <a:lnTo>
                  <a:pt x="107" y="23"/>
                </a:lnTo>
                <a:close/>
                <a:moveTo>
                  <a:pt x="166" y="121"/>
                </a:moveTo>
                <a:cubicBezTo>
                  <a:pt x="166" y="132"/>
                  <a:pt x="157" y="142"/>
                  <a:pt x="145" y="142"/>
                </a:cubicBezTo>
                <a:cubicBezTo>
                  <a:pt x="142" y="142"/>
                  <a:pt x="142" y="142"/>
                  <a:pt x="142" y="142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57" y="23"/>
                  <a:pt x="166" y="33"/>
                  <a:pt x="166" y="44"/>
                </a:cubicBezTo>
                <a:lnTo>
                  <a:pt x="166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6" name="Freeform 318"/>
          <p:cNvSpPr>
            <a:spLocks noEditPoints="1"/>
          </p:cNvSpPr>
          <p:nvPr/>
        </p:nvSpPr>
        <p:spPr bwMode="auto">
          <a:xfrm>
            <a:off x="5400463" y="4112018"/>
            <a:ext cx="191641" cy="164264"/>
          </a:xfrm>
          <a:custGeom>
            <a:avLst/>
            <a:gdLst>
              <a:gd name="T0" fmla="*/ 26 w 165"/>
              <a:gd name="T1" fmla="*/ 142 h 142"/>
              <a:gd name="T2" fmla="*/ 20 w 165"/>
              <a:gd name="T3" fmla="*/ 142 h 142"/>
              <a:gd name="T4" fmla="*/ 0 w 165"/>
              <a:gd name="T5" fmla="*/ 121 h 142"/>
              <a:gd name="T6" fmla="*/ 0 w 165"/>
              <a:gd name="T7" fmla="*/ 44 h 142"/>
              <a:gd name="T8" fmla="*/ 20 w 165"/>
              <a:gd name="T9" fmla="*/ 23 h 142"/>
              <a:gd name="T10" fmla="*/ 26 w 165"/>
              <a:gd name="T11" fmla="*/ 23 h 142"/>
              <a:gd name="T12" fmla="*/ 26 w 165"/>
              <a:gd name="T13" fmla="*/ 142 h 142"/>
              <a:gd name="T14" fmla="*/ 130 w 165"/>
              <a:gd name="T15" fmla="*/ 142 h 142"/>
              <a:gd name="T16" fmla="*/ 35 w 165"/>
              <a:gd name="T17" fmla="*/ 142 h 142"/>
              <a:gd name="T18" fmla="*/ 35 w 165"/>
              <a:gd name="T19" fmla="*/ 23 h 142"/>
              <a:gd name="T20" fmla="*/ 47 w 165"/>
              <a:gd name="T21" fmla="*/ 23 h 142"/>
              <a:gd name="T22" fmla="*/ 47 w 165"/>
              <a:gd name="T23" fmla="*/ 8 h 142"/>
              <a:gd name="T24" fmla="*/ 56 w 165"/>
              <a:gd name="T25" fmla="*/ 0 h 142"/>
              <a:gd name="T26" fmla="*/ 109 w 165"/>
              <a:gd name="T27" fmla="*/ 0 h 142"/>
              <a:gd name="T28" fmla="*/ 118 w 165"/>
              <a:gd name="T29" fmla="*/ 8 h 142"/>
              <a:gd name="T30" fmla="*/ 118 w 165"/>
              <a:gd name="T31" fmla="*/ 23 h 142"/>
              <a:gd name="T32" fmla="*/ 130 w 165"/>
              <a:gd name="T33" fmla="*/ 23 h 142"/>
              <a:gd name="T34" fmla="*/ 130 w 165"/>
              <a:gd name="T35" fmla="*/ 142 h 142"/>
              <a:gd name="T36" fmla="*/ 106 w 165"/>
              <a:gd name="T37" fmla="*/ 23 h 142"/>
              <a:gd name="T38" fmla="*/ 106 w 165"/>
              <a:gd name="T39" fmla="*/ 11 h 142"/>
              <a:gd name="T40" fmla="*/ 59 w 165"/>
              <a:gd name="T41" fmla="*/ 11 h 142"/>
              <a:gd name="T42" fmla="*/ 59 w 165"/>
              <a:gd name="T43" fmla="*/ 23 h 142"/>
              <a:gd name="T44" fmla="*/ 106 w 165"/>
              <a:gd name="T45" fmla="*/ 23 h 142"/>
              <a:gd name="T46" fmla="*/ 165 w 165"/>
              <a:gd name="T47" fmla="*/ 121 h 142"/>
              <a:gd name="T48" fmla="*/ 144 w 165"/>
              <a:gd name="T49" fmla="*/ 142 h 142"/>
              <a:gd name="T50" fmla="*/ 139 w 165"/>
              <a:gd name="T51" fmla="*/ 142 h 142"/>
              <a:gd name="T52" fmla="*/ 139 w 165"/>
              <a:gd name="T53" fmla="*/ 23 h 142"/>
              <a:gd name="T54" fmla="*/ 144 w 165"/>
              <a:gd name="T55" fmla="*/ 23 h 142"/>
              <a:gd name="T56" fmla="*/ 165 w 165"/>
              <a:gd name="T57" fmla="*/ 44 h 142"/>
              <a:gd name="T58" fmla="*/ 165 w 165"/>
              <a:gd name="T59" fmla="*/ 12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5" h="142">
                <a:moveTo>
                  <a:pt x="26" y="142"/>
                </a:moveTo>
                <a:cubicBezTo>
                  <a:pt x="20" y="142"/>
                  <a:pt x="20" y="142"/>
                  <a:pt x="20" y="142"/>
                </a:cubicBezTo>
                <a:cubicBezTo>
                  <a:pt x="9" y="142"/>
                  <a:pt x="0" y="132"/>
                  <a:pt x="0" y="121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9" y="23"/>
                  <a:pt x="20" y="23"/>
                </a:cubicBezTo>
                <a:cubicBezTo>
                  <a:pt x="26" y="23"/>
                  <a:pt x="26" y="23"/>
                  <a:pt x="26" y="23"/>
                </a:cubicBezTo>
                <a:lnTo>
                  <a:pt x="26" y="142"/>
                </a:lnTo>
                <a:close/>
                <a:moveTo>
                  <a:pt x="130" y="142"/>
                </a:moveTo>
                <a:cubicBezTo>
                  <a:pt x="35" y="142"/>
                  <a:pt x="35" y="142"/>
                  <a:pt x="35" y="142"/>
                </a:cubicBezTo>
                <a:cubicBezTo>
                  <a:pt x="35" y="23"/>
                  <a:pt x="35" y="23"/>
                  <a:pt x="35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4"/>
                  <a:pt x="51" y="0"/>
                  <a:pt x="56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14" y="0"/>
                  <a:pt x="118" y="4"/>
                  <a:pt x="118" y="8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30" y="23"/>
                  <a:pt x="130" y="23"/>
                  <a:pt x="130" y="23"/>
                </a:cubicBezTo>
                <a:lnTo>
                  <a:pt x="130" y="142"/>
                </a:lnTo>
                <a:close/>
                <a:moveTo>
                  <a:pt x="106" y="23"/>
                </a:moveTo>
                <a:cubicBezTo>
                  <a:pt x="106" y="11"/>
                  <a:pt x="106" y="11"/>
                  <a:pt x="106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23"/>
                  <a:pt x="59" y="23"/>
                  <a:pt x="59" y="23"/>
                </a:cubicBezTo>
                <a:lnTo>
                  <a:pt x="106" y="23"/>
                </a:lnTo>
                <a:close/>
                <a:moveTo>
                  <a:pt x="165" y="121"/>
                </a:moveTo>
                <a:cubicBezTo>
                  <a:pt x="165" y="132"/>
                  <a:pt x="156" y="142"/>
                  <a:pt x="144" y="142"/>
                </a:cubicBezTo>
                <a:cubicBezTo>
                  <a:pt x="139" y="142"/>
                  <a:pt x="139" y="142"/>
                  <a:pt x="139" y="142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56" y="23"/>
                  <a:pt x="165" y="33"/>
                  <a:pt x="165" y="44"/>
                </a:cubicBezTo>
                <a:lnTo>
                  <a:pt x="16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" name="Freeform 319"/>
          <p:cNvSpPr>
            <a:spLocks noEditPoints="1"/>
          </p:cNvSpPr>
          <p:nvPr/>
        </p:nvSpPr>
        <p:spPr bwMode="auto">
          <a:xfrm>
            <a:off x="5639716" y="4112018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11 h 142"/>
              <a:gd name="T12" fmla="*/ 12 w 142"/>
              <a:gd name="T13" fmla="*/ 71 h 142"/>
              <a:gd name="T14" fmla="*/ 71 w 142"/>
              <a:gd name="T15" fmla="*/ 130 h 142"/>
              <a:gd name="T16" fmla="*/ 130 w 142"/>
              <a:gd name="T17" fmla="*/ 71 h 142"/>
              <a:gd name="T18" fmla="*/ 71 w 142"/>
              <a:gd name="T19" fmla="*/ 11 h 142"/>
              <a:gd name="T20" fmla="*/ 71 w 142"/>
              <a:gd name="T21" fmla="*/ 118 h 142"/>
              <a:gd name="T22" fmla="*/ 24 w 142"/>
              <a:gd name="T23" fmla="*/ 71 h 142"/>
              <a:gd name="T24" fmla="*/ 71 w 142"/>
              <a:gd name="T25" fmla="*/ 23 h 142"/>
              <a:gd name="T26" fmla="*/ 118 w 142"/>
              <a:gd name="T27" fmla="*/ 71 h 142"/>
              <a:gd name="T28" fmla="*/ 71 w 142"/>
              <a:gd name="T29" fmla="*/ 118 h 142"/>
              <a:gd name="T30" fmla="*/ 71 w 142"/>
              <a:gd name="T31" fmla="*/ 35 h 142"/>
              <a:gd name="T32" fmla="*/ 35 w 142"/>
              <a:gd name="T33" fmla="*/ 71 h 142"/>
              <a:gd name="T34" fmla="*/ 71 w 142"/>
              <a:gd name="T35" fmla="*/ 106 h 142"/>
              <a:gd name="T36" fmla="*/ 106 w 142"/>
              <a:gd name="T37" fmla="*/ 71 h 142"/>
              <a:gd name="T38" fmla="*/ 71 w 142"/>
              <a:gd name="T39" fmla="*/ 35 h 142"/>
              <a:gd name="T40" fmla="*/ 71 w 142"/>
              <a:gd name="T41" fmla="*/ 94 h 142"/>
              <a:gd name="T42" fmla="*/ 47 w 142"/>
              <a:gd name="T43" fmla="*/ 71 h 142"/>
              <a:gd name="T44" fmla="*/ 71 w 142"/>
              <a:gd name="T45" fmla="*/ 47 h 142"/>
              <a:gd name="T46" fmla="*/ 95 w 142"/>
              <a:gd name="T47" fmla="*/ 71 h 142"/>
              <a:gd name="T48" fmla="*/ 71 w 142"/>
              <a:gd name="T49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1"/>
                  <a:pt x="32" y="0"/>
                  <a:pt x="71" y="0"/>
                </a:cubicBezTo>
                <a:cubicBezTo>
                  <a:pt x="110" y="0"/>
                  <a:pt x="142" y="31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11"/>
                </a:moveTo>
                <a:cubicBezTo>
                  <a:pt x="38" y="11"/>
                  <a:pt x="12" y="38"/>
                  <a:pt x="12" y="71"/>
                </a:cubicBezTo>
                <a:cubicBezTo>
                  <a:pt x="12" y="103"/>
                  <a:pt x="38" y="130"/>
                  <a:pt x="71" y="130"/>
                </a:cubicBezTo>
                <a:cubicBezTo>
                  <a:pt x="104" y="130"/>
                  <a:pt x="130" y="103"/>
                  <a:pt x="130" y="71"/>
                </a:cubicBezTo>
                <a:cubicBezTo>
                  <a:pt x="130" y="38"/>
                  <a:pt x="104" y="11"/>
                  <a:pt x="71" y="11"/>
                </a:cubicBezTo>
                <a:close/>
                <a:moveTo>
                  <a:pt x="71" y="118"/>
                </a:moveTo>
                <a:cubicBezTo>
                  <a:pt x="45" y="118"/>
                  <a:pt x="24" y="97"/>
                  <a:pt x="24" y="71"/>
                </a:cubicBezTo>
                <a:cubicBezTo>
                  <a:pt x="24" y="44"/>
                  <a:pt x="45" y="23"/>
                  <a:pt x="71" y="23"/>
                </a:cubicBezTo>
                <a:cubicBezTo>
                  <a:pt x="97" y="23"/>
                  <a:pt x="118" y="44"/>
                  <a:pt x="118" y="71"/>
                </a:cubicBezTo>
                <a:cubicBezTo>
                  <a:pt x="118" y="97"/>
                  <a:pt x="97" y="118"/>
                  <a:pt x="71" y="118"/>
                </a:cubicBezTo>
                <a:close/>
                <a:moveTo>
                  <a:pt x="71" y="35"/>
                </a:moveTo>
                <a:cubicBezTo>
                  <a:pt x="51" y="35"/>
                  <a:pt x="35" y="51"/>
                  <a:pt x="35" y="71"/>
                </a:cubicBezTo>
                <a:cubicBezTo>
                  <a:pt x="35" y="90"/>
                  <a:pt x="51" y="106"/>
                  <a:pt x="71" y="106"/>
                </a:cubicBezTo>
                <a:cubicBezTo>
                  <a:pt x="90" y="106"/>
                  <a:pt x="106" y="90"/>
                  <a:pt x="106" y="71"/>
                </a:cubicBezTo>
                <a:cubicBezTo>
                  <a:pt x="106" y="51"/>
                  <a:pt x="90" y="35"/>
                  <a:pt x="71" y="35"/>
                </a:cubicBezTo>
                <a:close/>
                <a:moveTo>
                  <a:pt x="71" y="94"/>
                </a:moveTo>
                <a:cubicBezTo>
                  <a:pt x="58" y="94"/>
                  <a:pt x="47" y="84"/>
                  <a:pt x="47" y="71"/>
                </a:cubicBezTo>
                <a:cubicBezTo>
                  <a:pt x="47" y="58"/>
                  <a:pt x="58" y="47"/>
                  <a:pt x="71" y="47"/>
                </a:cubicBezTo>
                <a:cubicBezTo>
                  <a:pt x="84" y="47"/>
                  <a:pt x="95" y="58"/>
                  <a:pt x="95" y="71"/>
                </a:cubicBezTo>
                <a:cubicBezTo>
                  <a:pt x="95" y="84"/>
                  <a:pt x="84" y="94"/>
                  <a:pt x="71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8" name="Freeform 320"/>
          <p:cNvSpPr>
            <a:spLocks noEditPoints="1"/>
          </p:cNvSpPr>
          <p:nvPr/>
        </p:nvSpPr>
        <p:spPr bwMode="auto">
          <a:xfrm>
            <a:off x="5853973" y="4098924"/>
            <a:ext cx="174977" cy="174977"/>
          </a:xfrm>
          <a:custGeom>
            <a:avLst/>
            <a:gdLst>
              <a:gd name="T0" fmla="*/ 143 w 151"/>
              <a:gd name="T1" fmla="*/ 130 h 151"/>
              <a:gd name="T2" fmla="*/ 129 w 151"/>
              <a:gd name="T3" fmla="*/ 143 h 151"/>
              <a:gd name="T4" fmla="*/ 110 w 151"/>
              <a:gd name="T5" fmla="*/ 151 h 151"/>
              <a:gd name="T6" fmla="*/ 92 w 151"/>
              <a:gd name="T7" fmla="*/ 143 h 151"/>
              <a:gd name="T8" fmla="*/ 73 w 151"/>
              <a:gd name="T9" fmla="*/ 124 h 151"/>
              <a:gd name="T10" fmla="*/ 65 w 151"/>
              <a:gd name="T11" fmla="*/ 105 h 151"/>
              <a:gd name="T12" fmla="*/ 73 w 151"/>
              <a:gd name="T13" fmla="*/ 86 h 151"/>
              <a:gd name="T14" fmla="*/ 65 w 151"/>
              <a:gd name="T15" fmla="*/ 78 h 151"/>
              <a:gd name="T16" fmla="*/ 46 w 151"/>
              <a:gd name="T17" fmla="*/ 86 h 151"/>
              <a:gd name="T18" fmla="*/ 27 w 151"/>
              <a:gd name="T19" fmla="*/ 78 h 151"/>
              <a:gd name="T20" fmla="*/ 8 w 151"/>
              <a:gd name="T21" fmla="*/ 59 h 151"/>
              <a:gd name="T22" fmla="*/ 0 w 151"/>
              <a:gd name="T23" fmla="*/ 40 h 151"/>
              <a:gd name="T24" fmla="*/ 8 w 151"/>
              <a:gd name="T25" fmla="*/ 21 h 151"/>
              <a:gd name="T26" fmla="*/ 21 w 151"/>
              <a:gd name="T27" fmla="*/ 8 h 151"/>
              <a:gd name="T28" fmla="*/ 40 w 151"/>
              <a:gd name="T29" fmla="*/ 0 h 151"/>
              <a:gd name="T30" fmla="*/ 59 w 151"/>
              <a:gd name="T31" fmla="*/ 8 h 151"/>
              <a:gd name="T32" fmla="*/ 78 w 151"/>
              <a:gd name="T33" fmla="*/ 27 h 151"/>
              <a:gd name="T34" fmla="*/ 86 w 151"/>
              <a:gd name="T35" fmla="*/ 46 h 151"/>
              <a:gd name="T36" fmla="*/ 78 w 151"/>
              <a:gd name="T37" fmla="*/ 65 h 151"/>
              <a:gd name="T38" fmla="*/ 86 w 151"/>
              <a:gd name="T39" fmla="*/ 73 h 151"/>
              <a:gd name="T40" fmla="*/ 105 w 151"/>
              <a:gd name="T41" fmla="*/ 65 h 151"/>
              <a:gd name="T42" fmla="*/ 124 w 151"/>
              <a:gd name="T43" fmla="*/ 73 h 151"/>
              <a:gd name="T44" fmla="*/ 143 w 151"/>
              <a:gd name="T45" fmla="*/ 92 h 151"/>
              <a:gd name="T46" fmla="*/ 151 w 151"/>
              <a:gd name="T47" fmla="*/ 111 h 151"/>
              <a:gd name="T48" fmla="*/ 143 w 151"/>
              <a:gd name="T49" fmla="*/ 130 h 151"/>
              <a:gd name="T50" fmla="*/ 65 w 151"/>
              <a:gd name="T51" fmla="*/ 40 h 151"/>
              <a:gd name="T52" fmla="*/ 46 w 151"/>
              <a:gd name="T53" fmla="*/ 21 h 151"/>
              <a:gd name="T54" fmla="*/ 40 w 151"/>
              <a:gd name="T55" fmla="*/ 18 h 151"/>
              <a:gd name="T56" fmla="*/ 34 w 151"/>
              <a:gd name="T57" fmla="*/ 21 h 151"/>
              <a:gd name="T58" fmla="*/ 20 w 151"/>
              <a:gd name="T59" fmla="*/ 34 h 151"/>
              <a:gd name="T60" fmla="*/ 18 w 151"/>
              <a:gd name="T61" fmla="*/ 40 h 151"/>
              <a:gd name="T62" fmla="*/ 20 w 151"/>
              <a:gd name="T63" fmla="*/ 46 h 151"/>
              <a:gd name="T64" fmla="*/ 39 w 151"/>
              <a:gd name="T65" fmla="*/ 66 h 151"/>
              <a:gd name="T66" fmla="*/ 46 w 151"/>
              <a:gd name="T67" fmla="*/ 68 h 151"/>
              <a:gd name="T68" fmla="*/ 52 w 151"/>
              <a:gd name="T69" fmla="*/ 65 h 151"/>
              <a:gd name="T70" fmla="*/ 46 w 151"/>
              <a:gd name="T71" fmla="*/ 55 h 151"/>
              <a:gd name="T72" fmla="*/ 55 w 151"/>
              <a:gd name="T73" fmla="*/ 46 h 151"/>
              <a:gd name="T74" fmla="*/ 65 w 151"/>
              <a:gd name="T75" fmla="*/ 53 h 151"/>
              <a:gd name="T76" fmla="*/ 68 w 151"/>
              <a:gd name="T77" fmla="*/ 46 h 151"/>
              <a:gd name="T78" fmla="*/ 65 w 151"/>
              <a:gd name="T79" fmla="*/ 40 h 151"/>
              <a:gd name="T80" fmla="*/ 130 w 151"/>
              <a:gd name="T81" fmla="*/ 105 h 151"/>
              <a:gd name="T82" fmla="*/ 111 w 151"/>
              <a:gd name="T83" fmla="*/ 86 h 151"/>
              <a:gd name="T84" fmla="*/ 105 w 151"/>
              <a:gd name="T85" fmla="*/ 83 h 151"/>
              <a:gd name="T86" fmla="*/ 98 w 151"/>
              <a:gd name="T87" fmla="*/ 86 h 151"/>
              <a:gd name="T88" fmla="*/ 105 w 151"/>
              <a:gd name="T89" fmla="*/ 96 h 151"/>
              <a:gd name="T90" fmla="*/ 96 w 151"/>
              <a:gd name="T91" fmla="*/ 105 h 151"/>
              <a:gd name="T92" fmla="*/ 86 w 151"/>
              <a:gd name="T93" fmla="*/ 99 h 151"/>
              <a:gd name="T94" fmla="*/ 83 w 151"/>
              <a:gd name="T95" fmla="*/ 105 h 151"/>
              <a:gd name="T96" fmla="*/ 85 w 151"/>
              <a:gd name="T97" fmla="*/ 112 h 151"/>
              <a:gd name="T98" fmla="*/ 104 w 151"/>
              <a:gd name="T99" fmla="*/ 131 h 151"/>
              <a:gd name="T100" fmla="*/ 110 w 151"/>
              <a:gd name="T101" fmla="*/ 133 h 151"/>
              <a:gd name="T102" fmla="*/ 117 w 151"/>
              <a:gd name="T103" fmla="*/ 131 h 151"/>
              <a:gd name="T104" fmla="*/ 130 w 151"/>
              <a:gd name="T105" fmla="*/ 117 h 151"/>
              <a:gd name="T106" fmla="*/ 133 w 151"/>
              <a:gd name="T107" fmla="*/ 111 h 151"/>
              <a:gd name="T108" fmla="*/ 130 w 151"/>
              <a:gd name="T109" fmla="*/ 10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1" h="151">
                <a:moveTo>
                  <a:pt x="143" y="130"/>
                </a:moveTo>
                <a:cubicBezTo>
                  <a:pt x="129" y="143"/>
                  <a:pt x="129" y="143"/>
                  <a:pt x="129" y="143"/>
                </a:cubicBezTo>
                <a:cubicBezTo>
                  <a:pt x="124" y="148"/>
                  <a:pt x="118" y="151"/>
                  <a:pt x="110" y="151"/>
                </a:cubicBezTo>
                <a:cubicBezTo>
                  <a:pt x="103" y="151"/>
                  <a:pt x="97" y="148"/>
                  <a:pt x="92" y="143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68" y="119"/>
                  <a:pt x="65" y="112"/>
                  <a:pt x="65" y="105"/>
                </a:cubicBezTo>
                <a:cubicBezTo>
                  <a:pt x="65" y="98"/>
                  <a:pt x="68" y="91"/>
                  <a:pt x="73" y="86"/>
                </a:cubicBezTo>
                <a:cubicBezTo>
                  <a:pt x="65" y="78"/>
                  <a:pt x="65" y="78"/>
                  <a:pt x="65" y="78"/>
                </a:cubicBezTo>
                <a:cubicBezTo>
                  <a:pt x="60" y="83"/>
                  <a:pt x="53" y="86"/>
                  <a:pt x="46" y="86"/>
                </a:cubicBezTo>
                <a:cubicBezTo>
                  <a:pt x="39" y="86"/>
                  <a:pt x="32" y="83"/>
                  <a:pt x="27" y="78"/>
                </a:cubicBezTo>
                <a:cubicBezTo>
                  <a:pt x="8" y="59"/>
                  <a:pt x="8" y="59"/>
                  <a:pt x="8" y="59"/>
                </a:cubicBezTo>
                <a:cubicBezTo>
                  <a:pt x="3" y="54"/>
                  <a:pt x="0" y="47"/>
                  <a:pt x="0" y="40"/>
                </a:cubicBezTo>
                <a:cubicBezTo>
                  <a:pt x="0" y="33"/>
                  <a:pt x="3" y="26"/>
                  <a:pt x="8" y="21"/>
                </a:cubicBezTo>
                <a:cubicBezTo>
                  <a:pt x="21" y="8"/>
                  <a:pt x="21" y="8"/>
                  <a:pt x="21" y="8"/>
                </a:cubicBezTo>
                <a:cubicBezTo>
                  <a:pt x="26" y="3"/>
                  <a:pt x="33" y="0"/>
                  <a:pt x="40" y="0"/>
                </a:cubicBezTo>
                <a:cubicBezTo>
                  <a:pt x="47" y="0"/>
                  <a:pt x="54" y="3"/>
                  <a:pt x="59" y="8"/>
                </a:cubicBezTo>
                <a:cubicBezTo>
                  <a:pt x="78" y="27"/>
                  <a:pt x="78" y="27"/>
                  <a:pt x="78" y="27"/>
                </a:cubicBezTo>
                <a:cubicBezTo>
                  <a:pt x="83" y="32"/>
                  <a:pt x="86" y="39"/>
                  <a:pt x="86" y="46"/>
                </a:cubicBezTo>
                <a:cubicBezTo>
                  <a:pt x="86" y="53"/>
                  <a:pt x="83" y="60"/>
                  <a:pt x="78" y="65"/>
                </a:cubicBezTo>
                <a:cubicBezTo>
                  <a:pt x="86" y="73"/>
                  <a:pt x="86" y="73"/>
                  <a:pt x="86" y="73"/>
                </a:cubicBezTo>
                <a:cubicBezTo>
                  <a:pt x="91" y="68"/>
                  <a:pt x="98" y="65"/>
                  <a:pt x="105" y="65"/>
                </a:cubicBezTo>
                <a:cubicBezTo>
                  <a:pt x="112" y="65"/>
                  <a:pt x="119" y="68"/>
                  <a:pt x="124" y="73"/>
                </a:cubicBezTo>
                <a:cubicBezTo>
                  <a:pt x="143" y="92"/>
                  <a:pt x="143" y="92"/>
                  <a:pt x="143" y="92"/>
                </a:cubicBezTo>
                <a:cubicBezTo>
                  <a:pt x="148" y="97"/>
                  <a:pt x="151" y="104"/>
                  <a:pt x="151" y="111"/>
                </a:cubicBezTo>
                <a:cubicBezTo>
                  <a:pt x="151" y="118"/>
                  <a:pt x="148" y="125"/>
                  <a:pt x="143" y="130"/>
                </a:cubicBezTo>
                <a:close/>
                <a:moveTo>
                  <a:pt x="65" y="40"/>
                </a:moveTo>
                <a:cubicBezTo>
                  <a:pt x="46" y="21"/>
                  <a:pt x="46" y="21"/>
                  <a:pt x="46" y="21"/>
                </a:cubicBezTo>
                <a:cubicBezTo>
                  <a:pt x="45" y="19"/>
                  <a:pt x="42" y="18"/>
                  <a:pt x="40" y="18"/>
                </a:cubicBezTo>
                <a:cubicBezTo>
                  <a:pt x="38" y="18"/>
                  <a:pt x="35" y="19"/>
                  <a:pt x="34" y="21"/>
                </a:cubicBezTo>
                <a:cubicBezTo>
                  <a:pt x="20" y="34"/>
                  <a:pt x="20" y="34"/>
                  <a:pt x="20" y="34"/>
                </a:cubicBezTo>
                <a:cubicBezTo>
                  <a:pt x="19" y="36"/>
                  <a:pt x="18" y="38"/>
                  <a:pt x="18" y="40"/>
                </a:cubicBezTo>
                <a:cubicBezTo>
                  <a:pt x="18" y="43"/>
                  <a:pt x="19" y="45"/>
                  <a:pt x="20" y="46"/>
                </a:cubicBezTo>
                <a:cubicBezTo>
                  <a:pt x="39" y="66"/>
                  <a:pt x="39" y="66"/>
                  <a:pt x="39" y="66"/>
                </a:cubicBezTo>
                <a:cubicBezTo>
                  <a:pt x="41" y="67"/>
                  <a:pt x="43" y="68"/>
                  <a:pt x="46" y="68"/>
                </a:cubicBezTo>
                <a:cubicBezTo>
                  <a:pt x="48" y="68"/>
                  <a:pt x="51" y="67"/>
                  <a:pt x="52" y="65"/>
                </a:cubicBezTo>
                <a:cubicBezTo>
                  <a:pt x="49" y="62"/>
                  <a:pt x="46" y="60"/>
                  <a:pt x="46" y="55"/>
                </a:cubicBezTo>
                <a:cubicBezTo>
                  <a:pt x="46" y="50"/>
                  <a:pt x="50" y="46"/>
                  <a:pt x="55" y="46"/>
                </a:cubicBezTo>
                <a:cubicBezTo>
                  <a:pt x="59" y="46"/>
                  <a:pt x="62" y="50"/>
                  <a:pt x="65" y="53"/>
                </a:cubicBezTo>
                <a:cubicBezTo>
                  <a:pt x="67" y="51"/>
                  <a:pt x="68" y="49"/>
                  <a:pt x="68" y="46"/>
                </a:cubicBezTo>
                <a:cubicBezTo>
                  <a:pt x="68" y="44"/>
                  <a:pt x="67" y="41"/>
                  <a:pt x="65" y="40"/>
                </a:cubicBezTo>
                <a:close/>
                <a:moveTo>
                  <a:pt x="130" y="105"/>
                </a:moveTo>
                <a:cubicBezTo>
                  <a:pt x="111" y="86"/>
                  <a:pt x="111" y="86"/>
                  <a:pt x="111" y="86"/>
                </a:cubicBezTo>
                <a:cubicBezTo>
                  <a:pt x="109" y="84"/>
                  <a:pt x="107" y="83"/>
                  <a:pt x="105" y="83"/>
                </a:cubicBezTo>
                <a:cubicBezTo>
                  <a:pt x="102" y="83"/>
                  <a:pt x="100" y="84"/>
                  <a:pt x="98" y="86"/>
                </a:cubicBezTo>
                <a:cubicBezTo>
                  <a:pt x="101" y="89"/>
                  <a:pt x="105" y="92"/>
                  <a:pt x="105" y="96"/>
                </a:cubicBezTo>
                <a:cubicBezTo>
                  <a:pt x="105" y="101"/>
                  <a:pt x="101" y="105"/>
                  <a:pt x="96" y="105"/>
                </a:cubicBezTo>
                <a:cubicBezTo>
                  <a:pt x="91" y="105"/>
                  <a:pt x="89" y="102"/>
                  <a:pt x="86" y="99"/>
                </a:cubicBezTo>
                <a:cubicBezTo>
                  <a:pt x="84" y="100"/>
                  <a:pt x="83" y="103"/>
                  <a:pt x="83" y="105"/>
                </a:cubicBezTo>
                <a:cubicBezTo>
                  <a:pt x="83" y="108"/>
                  <a:pt x="84" y="110"/>
                  <a:pt x="85" y="112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6" y="132"/>
                  <a:pt x="108" y="133"/>
                  <a:pt x="110" y="133"/>
                </a:cubicBezTo>
                <a:cubicBezTo>
                  <a:pt x="113" y="133"/>
                  <a:pt x="115" y="132"/>
                  <a:pt x="117" y="131"/>
                </a:cubicBezTo>
                <a:cubicBezTo>
                  <a:pt x="130" y="117"/>
                  <a:pt x="130" y="117"/>
                  <a:pt x="130" y="117"/>
                </a:cubicBezTo>
                <a:cubicBezTo>
                  <a:pt x="132" y="116"/>
                  <a:pt x="133" y="113"/>
                  <a:pt x="133" y="111"/>
                </a:cubicBezTo>
                <a:cubicBezTo>
                  <a:pt x="133" y="109"/>
                  <a:pt x="132" y="107"/>
                  <a:pt x="130" y="10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9" name="Freeform 321"/>
          <p:cNvSpPr>
            <a:spLocks noEditPoints="1"/>
          </p:cNvSpPr>
          <p:nvPr/>
        </p:nvSpPr>
        <p:spPr bwMode="auto">
          <a:xfrm>
            <a:off x="6072992" y="4097735"/>
            <a:ext cx="179738" cy="178547"/>
          </a:xfrm>
          <a:custGeom>
            <a:avLst/>
            <a:gdLst>
              <a:gd name="T0" fmla="*/ 3 w 154"/>
              <a:gd name="T1" fmla="*/ 103 h 154"/>
              <a:gd name="T2" fmla="*/ 3 w 154"/>
              <a:gd name="T3" fmla="*/ 97 h 154"/>
              <a:gd name="T4" fmla="*/ 35 w 154"/>
              <a:gd name="T5" fmla="*/ 100 h 154"/>
              <a:gd name="T6" fmla="*/ 73 w 154"/>
              <a:gd name="T7" fmla="*/ 47 h 154"/>
              <a:gd name="T8" fmla="*/ 41 w 154"/>
              <a:gd name="T9" fmla="*/ 19 h 154"/>
              <a:gd name="T10" fmla="*/ 22 w 154"/>
              <a:gd name="T11" fmla="*/ 35 h 154"/>
              <a:gd name="T12" fmla="*/ 22 w 154"/>
              <a:gd name="T13" fmla="*/ 47 h 154"/>
              <a:gd name="T14" fmla="*/ 45 w 154"/>
              <a:gd name="T15" fmla="*/ 95 h 154"/>
              <a:gd name="T16" fmla="*/ 9 w 154"/>
              <a:gd name="T17" fmla="*/ 60 h 154"/>
              <a:gd name="T18" fmla="*/ 9 w 154"/>
              <a:gd name="T19" fmla="*/ 22 h 154"/>
              <a:gd name="T20" fmla="*/ 41 w 154"/>
              <a:gd name="T21" fmla="*/ 1 h 154"/>
              <a:gd name="T22" fmla="*/ 91 w 154"/>
              <a:gd name="T23" fmla="*/ 40 h 154"/>
              <a:gd name="T24" fmla="*/ 73 w 154"/>
              <a:gd name="T25" fmla="*/ 47 h 154"/>
              <a:gd name="T26" fmla="*/ 15 w 154"/>
              <a:gd name="T27" fmla="*/ 142 h 154"/>
              <a:gd name="T28" fmla="*/ 12 w 154"/>
              <a:gd name="T29" fmla="*/ 137 h 154"/>
              <a:gd name="T30" fmla="*/ 40 w 154"/>
              <a:gd name="T31" fmla="*/ 113 h 154"/>
              <a:gd name="T32" fmla="*/ 17 w 154"/>
              <a:gd name="T33" fmla="*/ 141 h 154"/>
              <a:gd name="T34" fmla="*/ 53 w 154"/>
              <a:gd name="T35" fmla="*/ 154 h 154"/>
              <a:gd name="T36" fmla="*/ 50 w 154"/>
              <a:gd name="T37" fmla="*/ 121 h 154"/>
              <a:gd name="T38" fmla="*/ 56 w 154"/>
              <a:gd name="T39" fmla="*/ 121 h 154"/>
              <a:gd name="T40" fmla="*/ 144 w 154"/>
              <a:gd name="T41" fmla="*/ 131 h 154"/>
              <a:gd name="T42" fmla="*/ 112 w 154"/>
              <a:gd name="T43" fmla="*/ 152 h 154"/>
              <a:gd name="T44" fmla="*/ 62 w 154"/>
              <a:gd name="T45" fmla="*/ 113 h 154"/>
              <a:gd name="T46" fmla="*/ 80 w 154"/>
              <a:gd name="T47" fmla="*/ 106 h 154"/>
              <a:gd name="T48" fmla="*/ 118 w 154"/>
              <a:gd name="T49" fmla="*/ 132 h 154"/>
              <a:gd name="T50" fmla="*/ 134 w 154"/>
              <a:gd name="T51" fmla="*/ 112 h 154"/>
              <a:gd name="T52" fmla="*/ 106 w 154"/>
              <a:gd name="T53" fmla="*/ 80 h 154"/>
              <a:gd name="T54" fmla="*/ 113 w 154"/>
              <a:gd name="T55" fmla="*/ 62 h 154"/>
              <a:gd name="T56" fmla="*/ 152 w 154"/>
              <a:gd name="T57" fmla="*/ 112 h 154"/>
              <a:gd name="T58" fmla="*/ 103 w 154"/>
              <a:gd name="T59" fmla="*/ 32 h 154"/>
              <a:gd name="T60" fmla="*/ 97 w 154"/>
              <a:gd name="T61" fmla="*/ 32 h 154"/>
              <a:gd name="T62" fmla="*/ 100 w 154"/>
              <a:gd name="T63" fmla="*/ 0 h 154"/>
              <a:gd name="T64" fmla="*/ 103 w 154"/>
              <a:gd name="T65" fmla="*/ 32 h 154"/>
              <a:gd name="T66" fmla="*/ 115 w 154"/>
              <a:gd name="T67" fmla="*/ 41 h 154"/>
              <a:gd name="T68" fmla="*/ 113 w 154"/>
              <a:gd name="T69" fmla="*/ 36 h 154"/>
              <a:gd name="T70" fmla="*/ 141 w 154"/>
              <a:gd name="T71" fmla="*/ 12 h 154"/>
              <a:gd name="T72" fmla="*/ 117 w 154"/>
              <a:gd name="T73" fmla="*/ 40 h 154"/>
              <a:gd name="T74" fmla="*/ 121 w 154"/>
              <a:gd name="T75" fmla="*/ 56 h 154"/>
              <a:gd name="T76" fmla="*/ 121 w 154"/>
              <a:gd name="T77" fmla="*/ 50 h 154"/>
              <a:gd name="T78" fmla="*/ 154 w 154"/>
              <a:gd name="T79" fmla="*/ 5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4" h="154">
                <a:moveTo>
                  <a:pt x="32" y="103"/>
                </a:moveTo>
                <a:cubicBezTo>
                  <a:pt x="3" y="103"/>
                  <a:pt x="3" y="103"/>
                  <a:pt x="3" y="103"/>
                </a:cubicBezTo>
                <a:cubicBezTo>
                  <a:pt x="1" y="103"/>
                  <a:pt x="0" y="102"/>
                  <a:pt x="0" y="100"/>
                </a:cubicBezTo>
                <a:cubicBezTo>
                  <a:pt x="0" y="99"/>
                  <a:pt x="1" y="97"/>
                  <a:pt x="3" y="97"/>
                </a:cubicBezTo>
                <a:cubicBezTo>
                  <a:pt x="32" y="97"/>
                  <a:pt x="32" y="97"/>
                  <a:pt x="32" y="97"/>
                </a:cubicBezTo>
                <a:cubicBezTo>
                  <a:pt x="34" y="97"/>
                  <a:pt x="35" y="99"/>
                  <a:pt x="35" y="100"/>
                </a:cubicBezTo>
                <a:cubicBezTo>
                  <a:pt x="35" y="102"/>
                  <a:pt x="34" y="103"/>
                  <a:pt x="32" y="103"/>
                </a:cubicBezTo>
                <a:close/>
                <a:moveTo>
                  <a:pt x="73" y="47"/>
                </a:moveTo>
                <a:cubicBezTo>
                  <a:pt x="48" y="22"/>
                  <a:pt x="48" y="22"/>
                  <a:pt x="48" y="22"/>
                </a:cubicBezTo>
                <a:cubicBezTo>
                  <a:pt x="46" y="20"/>
                  <a:pt x="44" y="19"/>
                  <a:pt x="41" y="19"/>
                </a:cubicBezTo>
                <a:cubicBezTo>
                  <a:pt x="39" y="19"/>
                  <a:pt x="37" y="20"/>
                  <a:pt x="35" y="22"/>
                </a:cubicBezTo>
                <a:cubicBezTo>
                  <a:pt x="22" y="35"/>
                  <a:pt x="22" y="35"/>
                  <a:pt x="22" y="35"/>
                </a:cubicBezTo>
                <a:cubicBezTo>
                  <a:pt x="20" y="37"/>
                  <a:pt x="19" y="39"/>
                  <a:pt x="19" y="41"/>
                </a:cubicBezTo>
                <a:cubicBezTo>
                  <a:pt x="19" y="44"/>
                  <a:pt x="20" y="46"/>
                  <a:pt x="22" y="47"/>
                </a:cubicBezTo>
                <a:cubicBezTo>
                  <a:pt x="47" y="73"/>
                  <a:pt x="47" y="73"/>
                  <a:pt x="47" y="73"/>
                </a:cubicBezTo>
                <a:cubicBezTo>
                  <a:pt x="45" y="95"/>
                  <a:pt x="45" y="95"/>
                  <a:pt x="45" y="95"/>
                </a:cubicBezTo>
                <a:cubicBezTo>
                  <a:pt x="43" y="94"/>
                  <a:pt x="42" y="93"/>
                  <a:pt x="40" y="91"/>
                </a:cubicBezTo>
                <a:cubicBezTo>
                  <a:pt x="9" y="60"/>
                  <a:pt x="9" y="60"/>
                  <a:pt x="9" y="60"/>
                </a:cubicBezTo>
                <a:cubicBezTo>
                  <a:pt x="4" y="55"/>
                  <a:pt x="1" y="48"/>
                  <a:pt x="1" y="41"/>
                </a:cubicBezTo>
                <a:cubicBezTo>
                  <a:pt x="1" y="34"/>
                  <a:pt x="4" y="27"/>
                  <a:pt x="9" y="22"/>
                </a:cubicBezTo>
                <a:cubicBezTo>
                  <a:pt x="23" y="9"/>
                  <a:pt x="23" y="9"/>
                  <a:pt x="23" y="9"/>
                </a:cubicBezTo>
                <a:cubicBezTo>
                  <a:pt x="28" y="4"/>
                  <a:pt x="34" y="1"/>
                  <a:pt x="41" y="1"/>
                </a:cubicBezTo>
                <a:cubicBezTo>
                  <a:pt x="49" y="1"/>
                  <a:pt x="55" y="4"/>
                  <a:pt x="60" y="9"/>
                </a:cubicBezTo>
                <a:cubicBezTo>
                  <a:pt x="91" y="40"/>
                  <a:pt x="91" y="40"/>
                  <a:pt x="91" y="40"/>
                </a:cubicBezTo>
                <a:cubicBezTo>
                  <a:pt x="93" y="42"/>
                  <a:pt x="94" y="43"/>
                  <a:pt x="95" y="45"/>
                </a:cubicBezTo>
                <a:lnTo>
                  <a:pt x="73" y="47"/>
                </a:lnTo>
                <a:close/>
                <a:moveTo>
                  <a:pt x="17" y="141"/>
                </a:moveTo>
                <a:cubicBezTo>
                  <a:pt x="16" y="141"/>
                  <a:pt x="15" y="142"/>
                  <a:pt x="15" y="142"/>
                </a:cubicBezTo>
                <a:cubicBezTo>
                  <a:pt x="14" y="142"/>
                  <a:pt x="13" y="141"/>
                  <a:pt x="12" y="141"/>
                </a:cubicBezTo>
                <a:cubicBezTo>
                  <a:pt x="11" y="140"/>
                  <a:pt x="11" y="138"/>
                  <a:pt x="12" y="137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2"/>
                  <a:pt x="39" y="112"/>
                  <a:pt x="40" y="113"/>
                </a:cubicBezTo>
                <a:cubicBezTo>
                  <a:pt x="41" y="114"/>
                  <a:pt x="41" y="116"/>
                  <a:pt x="40" y="117"/>
                </a:cubicBezTo>
                <a:lnTo>
                  <a:pt x="17" y="141"/>
                </a:lnTo>
                <a:close/>
                <a:moveTo>
                  <a:pt x="56" y="151"/>
                </a:moveTo>
                <a:cubicBezTo>
                  <a:pt x="56" y="152"/>
                  <a:pt x="55" y="154"/>
                  <a:pt x="53" y="154"/>
                </a:cubicBezTo>
                <a:cubicBezTo>
                  <a:pt x="51" y="154"/>
                  <a:pt x="50" y="152"/>
                  <a:pt x="50" y="151"/>
                </a:cubicBezTo>
                <a:cubicBezTo>
                  <a:pt x="50" y="121"/>
                  <a:pt x="50" y="121"/>
                  <a:pt x="50" y="121"/>
                </a:cubicBezTo>
                <a:cubicBezTo>
                  <a:pt x="50" y="119"/>
                  <a:pt x="51" y="118"/>
                  <a:pt x="53" y="118"/>
                </a:cubicBezTo>
                <a:cubicBezTo>
                  <a:pt x="55" y="118"/>
                  <a:pt x="56" y="119"/>
                  <a:pt x="56" y="121"/>
                </a:cubicBezTo>
                <a:lnTo>
                  <a:pt x="56" y="151"/>
                </a:lnTo>
                <a:close/>
                <a:moveTo>
                  <a:pt x="144" y="131"/>
                </a:moveTo>
                <a:cubicBezTo>
                  <a:pt x="131" y="144"/>
                  <a:pt x="131" y="144"/>
                  <a:pt x="131" y="144"/>
                </a:cubicBezTo>
                <a:cubicBezTo>
                  <a:pt x="126" y="149"/>
                  <a:pt x="119" y="152"/>
                  <a:pt x="112" y="152"/>
                </a:cubicBezTo>
                <a:cubicBezTo>
                  <a:pt x="105" y="152"/>
                  <a:pt x="98" y="149"/>
                  <a:pt x="93" y="144"/>
                </a:cubicBezTo>
                <a:cubicBezTo>
                  <a:pt x="62" y="113"/>
                  <a:pt x="62" y="113"/>
                  <a:pt x="62" y="113"/>
                </a:cubicBezTo>
                <a:cubicBezTo>
                  <a:pt x="61" y="112"/>
                  <a:pt x="59" y="110"/>
                  <a:pt x="58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9" y="135"/>
                  <a:pt x="115" y="135"/>
                  <a:pt x="118" y="132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3" y="117"/>
                  <a:pt x="134" y="114"/>
                  <a:pt x="134" y="112"/>
                </a:cubicBezTo>
                <a:cubicBezTo>
                  <a:pt x="134" y="110"/>
                  <a:pt x="133" y="108"/>
                  <a:pt x="132" y="106"/>
                </a:cubicBezTo>
                <a:cubicBezTo>
                  <a:pt x="106" y="80"/>
                  <a:pt x="106" y="80"/>
                  <a:pt x="106" y="80"/>
                </a:cubicBezTo>
                <a:cubicBezTo>
                  <a:pt x="108" y="58"/>
                  <a:pt x="108" y="58"/>
                  <a:pt x="108" y="58"/>
                </a:cubicBezTo>
                <a:cubicBezTo>
                  <a:pt x="110" y="59"/>
                  <a:pt x="112" y="61"/>
                  <a:pt x="113" y="62"/>
                </a:cubicBezTo>
                <a:cubicBezTo>
                  <a:pt x="144" y="93"/>
                  <a:pt x="144" y="93"/>
                  <a:pt x="144" y="93"/>
                </a:cubicBezTo>
                <a:cubicBezTo>
                  <a:pt x="149" y="98"/>
                  <a:pt x="152" y="105"/>
                  <a:pt x="152" y="112"/>
                </a:cubicBezTo>
                <a:cubicBezTo>
                  <a:pt x="152" y="119"/>
                  <a:pt x="149" y="126"/>
                  <a:pt x="144" y="131"/>
                </a:cubicBezTo>
                <a:close/>
                <a:moveTo>
                  <a:pt x="103" y="32"/>
                </a:moveTo>
                <a:cubicBezTo>
                  <a:pt x="103" y="34"/>
                  <a:pt x="102" y="35"/>
                  <a:pt x="100" y="35"/>
                </a:cubicBezTo>
                <a:cubicBezTo>
                  <a:pt x="99" y="35"/>
                  <a:pt x="97" y="34"/>
                  <a:pt x="97" y="32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1"/>
                  <a:pt x="99" y="0"/>
                  <a:pt x="100" y="0"/>
                </a:cubicBezTo>
                <a:cubicBezTo>
                  <a:pt x="102" y="0"/>
                  <a:pt x="103" y="1"/>
                  <a:pt x="103" y="3"/>
                </a:cubicBezTo>
                <a:lnTo>
                  <a:pt x="103" y="32"/>
                </a:lnTo>
                <a:close/>
                <a:moveTo>
                  <a:pt x="117" y="40"/>
                </a:moveTo>
                <a:cubicBezTo>
                  <a:pt x="117" y="41"/>
                  <a:pt x="116" y="41"/>
                  <a:pt x="115" y="41"/>
                </a:cubicBezTo>
                <a:cubicBezTo>
                  <a:pt x="114" y="41"/>
                  <a:pt x="114" y="41"/>
                  <a:pt x="113" y="40"/>
                </a:cubicBezTo>
                <a:cubicBezTo>
                  <a:pt x="112" y="39"/>
                  <a:pt x="112" y="37"/>
                  <a:pt x="113" y="36"/>
                </a:cubicBezTo>
                <a:cubicBezTo>
                  <a:pt x="137" y="12"/>
                  <a:pt x="137" y="12"/>
                  <a:pt x="137" y="12"/>
                </a:cubicBezTo>
                <a:cubicBezTo>
                  <a:pt x="138" y="11"/>
                  <a:pt x="140" y="11"/>
                  <a:pt x="141" y="12"/>
                </a:cubicBezTo>
                <a:cubicBezTo>
                  <a:pt x="142" y="14"/>
                  <a:pt x="142" y="15"/>
                  <a:pt x="141" y="17"/>
                </a:cubicBezTo>
                <a:lnTo>
                  <a:pt x="117" y="40"/>
                </a:lnTo>
                <a:close/>
                <a:moveTo>
                  <a:pt x="151" y="56"/>
                </a:moveTo>
                <a:cubicBezTo>
                  <a:pt x="121" y="56"/>
                  <a:pt x="121" y="56"/>
                  <a:pt x="121" y="56"/>
                </a:cubicBezTo>
                <a:cubicBezTo>
                  <a:pt x="119" y="56"/>
                  <a:pt x="118" y="55"/>
                  <a:pt x="118" y="53"/>
                </a:cubicBezTo>
                <a:cubicBezTo>
                  <a:pt x="118" y="51"/>
                  <a:pt x="119" y="50"/>
                  <a:pt x="121" y="50"/>
                </a:cubicBezTo>
                <a:cubicBezTo>
                  <a:pt x="151" y="50"/>
                  <a:pt x="151" y="50"/>
                  <a:pt x="151" y="50"/>
                </a:cubicBezTo>
                <a:cubicBezTo>
                  <a:pt x="152" y="50"/>
                  <a:pt x="154" y="51"/>
                  <a:pt x="154" y="53"/>
                </a:cubicBezTo>
                <a:cubicBezTo>
                  <a:pt x="154" y="55"/>
                  <a:pt x="152" y="56"/>
                  <a:pt x="151" y="5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0" name="Freeform 322"/>
          <p:cNvSpPr>
            <a:spLocks noEditPoints="1"/>
          </p:cNvSpPr>
          <p:nvPr/>
        </p:nvSpPr>
        <p:spPr bwMode="auto">
          <a:xfrm>
            <a:off x="6300340" y="4094163"/>
            <a:ext cx="195212" cy="195212"/>
          </a:xfrm>
          <a:custGeom>
            <a:avLst/>
            <a:gdLst>
              <a:gd name="T0" fmla="*/ 157 w 169"/>
              <a:gd name="T1" fmla="*/ 53 h 168"/>
              <a:gd name="T2" fmla="*/ 136 w 169"/>
              <a:gd name="T3" fmla="*/ 74 h 168"/>
              <a:gd name="T4" fmla="*/ 146 w 169"/>
              <a:gd name="T5" fmla="*/ 83 h 168"/>
              <a:gd name="T6" fmla="*/ 146 w 169"/>
              <a:gd name="T7" fmla="*/ 88 h 168"/>
              <a:gd name="T8" fmla="*/ 126 w 169"/>
              <a:gd name="T9" fmla="*/ 107 h 168"/>
              <a:gd name="T10" fmla="*/ 122 w 169"/>
              <a:gd name="T11" fmla="*/ 107 h 168"/>
              <a:gd name="T12" fmla="*/ 113 w 169"/>
              <a:gd name="T13" fmla="*/ 97 h 168"/>
              <a:gd name="T14" fmla="*/ 57 w 169"/>
              <a:gd name="T15" fmla="*/ 153 h 168"/>
              <a:gd name="T16" fmla="*/ 49 w 169"/>
              <a:gd name="T17" fmla="*/ 157 h 168"/>
              <a:gd name="T18" fmla="*/ 30 w 169"/>
              <a:gd name="T19" fmla="*/ 157 h 168"/>
              <a:gd name="T20" fmla="*/ 6 w 169"/>
              <a:gd name="T21" fmla="*/ 168 h 168"/>
              <a:gd name="T22" fmla="*/ 0 w 169"/>
              <a:gd name="T23" fmla="*/ 162 h 168"/>
              <a:gd name="T24" fmla="*/ 12 w 169"/>
              <a:gd name="T25" fmla="*/ 139 h 168"/>
              <a:gd name="T26" fmla="*/ 12 w 169"/>
              <a:gd name="T27" fmla="*/ 120 h 168"/>
              <a:gd name="T28" fmla="*/ 15 w 169"/>
              <a:gd name="T29" fmla="*/ 112 h 168"/>
              <a:gd name="T30" fmla="*/ 71 w 169"/>
              <a:gd name="T31" fmla="*/ 56 h 168"/>
              <a:gd name="T32" fmla="*/ 61 w 169"/>
              <a:gd name="T33" fmla="*/ 46 h 168"/>
              <a:gd name="T34" fmla="*/ 61 w 169"/>
              <a:gd name="T35" fmla="*/ 42 h 168"/>
              <a:gd name="T36" fmla="*/ 81 w 169"/>
              <a:gd name="T37" fmla="*/ 23 h 168"/>
              <a:gd name="T38" fmla="*/ 85 w 169"/>
              <a:gd name="T39" fmla="*/ 23 h 168"/>
              <a:gd name="T40" fmla="*/ 95 w 169"/>
              <a:gd name="T41" fmla="*/ 32 h 168"/>
              <a:gd name="T42" fmla="*/ 115 w 169"/>
              <a:gd name="T43" fmla="*/ 11 h 168"/>
              <a:gd name="T44" fmla="*/ 157 w 169"/>
              <a:gd name="T45" fmla="*/ 11 h 168"/>
              <a:gd name="T46" fmla="*/ 157 w 169"/>
              <a:gd name="T47" fmla="*/ 53 h 168"/>
              <a:gd name="T48" fmla="*/ 101 w 169"/>
              <a:gd name="T49" fmla="*/ 86 h 168"/>
              <a:gd name="T50" fmla="*/ 83 w 169"/>
              <a:gd name="T51" fmla="*/ 68 h 168"/>
              <a:gd name="T52" fmla="*/ 30 w 169"/>
              <a:gd name="T53" fmla="*/ 121 h 168"/>
              <a:gd name="T54" fmla="*/ 30 w 169"/>
              <a:gd name="T55" fmla="*/ 139 h 168"/>
              <a:gd name="T56" fmla="*/ 47 w 169"/>
              <a:gd name="T57" fmla="*/ 139 h 168"/>
              <a:gd name="T58" fmla="*/ 101 w 169"/>
              <a:gd name="T59" fmla="*/ 8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9" h="168">
                <a:moveTo>
                  <a:pt x="157" y="53"/>
                </a:moveTo>
                <a:cubicBezTo>
                  <a:pt x="136" y="74"/>
                  <a:pt x="136" y="74"/>
                  <a:pt x="136" y="74"/>
                </a:cubicBezTo>
                <a:cubicBezTo>
                  <a:pt x="146" y="83"/>
                  <a:pt x="146" y="83"/>
                  <a:pt x="146" y="83"/>
                </a:cubicBezTo>
                <a:cubicBezTo>
                  <a:pt x="147" y="85"/>
                  <a:pt x="147" y="87"/>
                  <a:pt x="146" y="88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5" y="108"/>
                  <a:pt x="123" y="108"/>
                  <a:pt x="122" y="10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57" y="153"/>
                  <a:pt x="57" y="153"/>
                  <a:pt x="57" y="153"/>
                </a:cubicBezTo>
                <a:cubicBezTo>
                  <a:pt x="55" y="155"/>
                  <a:pt x="52" y="157"/>
                  <a:pt x="49" y="157"/>
                </a:cubicBezTo>
                <a:cubicBezTo>
                  <a:pt x="30" y="157"/>
                  <a:pt x="30" y="157"/>
                  <a:pt x="30" y="157"/>
                </a:cubicBezTo>
                <a:cubicBezTo>
                  <a:pt x="6" y="168"/>
                  <a:pt x="6" y="168"/>
                  <a:pt x="6" y="168"/>
                </a:cubicBezTo>
                <a:cubicBezTo>
                  <a:pt x="0" y="162"/>
                  <a:pt x="0" y="162"/>
                  <a:pt x="0" y="162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17"/>
                  <a:pt x="13" y="114"/>
                  <a:pt x="15" y="112"/>
                </a:cubicBezTo>
                <a:cubicBezTo>
                  <a:pt x="71" y="56"/>
                  <a:pt x="71" y="56"/>
                  <a:pt x="71" y="56"/>
                </a:cubicBezTo>
                <a:cubicBezTo>
                  <a:pt x="61" y="46"/>
                  <a:pt x="61" y="46"/>
                  <a:pt x="61" y="46"/>
                </a:cubicBezTo>
                <a:cubicBezTo>
                  <a:pt x="60" y="45"/>
                  <a:pt x="60" y="43"/>
                  <a:pt x="61" y="42"/>
                </a:cubicBezTo>
                <a:cubicBezTo>
                  <a:pt x="81" y="23"/>
                  <a:pt x="81" y="23"/>
                  <a:pt x="81" y="23"/>
                </a:cubicBezTo>
                <a:cubicBezTo>
                  <a:pt x="82" y="21"/>
                  <a:pt x="84" y="21"/>
                  <a:pt x="85" y="23"/>
                </a:cubicBezTo>
                <a:cubicBezTo>
                  <a:pt x="95" y="32"/>
                  <a:pt x="95" y="32"/>
                  <a:pt x="95" y="32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27" y="0"/>
                  <a:pt x="146" y="0"/>
                  <a:pt x="157" y="11"/>
                </a:cubicBezTo>
                <a:cubicBezTo>
                  <a:pt x="169" y="23"/>
                  <a:pt x="169" y="42"/>
                  <a:pt x="157" y="53"/>
                </a:cubicBezTo>
                <a:close/>
                <a:moveTo>
                  <a:pt x="101" y="86"/>
                </a:moveTo>
                <a:cubicBezTo>
                  <a:pt x="83" y="68"/>
                  <a:pt x="83" y="68"/>
                  <a:pt x="83" y="68"/>
                </a:cubicBezTo>
                <a:cubicBezTo>
                  <a:pt x="30" y="121"/>
                  <a:pt x="30" y="121"/>
                  <a:pt x="30" y="12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47" y="139"/>
                  <a:pt x="47" y="139"/>
                  <a:pt x="47" y="139"/>
                </a:cubicBezTo>
                <a:lnTo>
                  <a:pt x="101" y="8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1" name="Freeform 323"/>
          <p:cNvSpPr>
            <a:spLocks noEditPoints="1"/>
          </p:cNvSpPr>
          <p:nvPr/>
        </p:nvSpPr>
        <p:spPr bwMode="auto">
          <a:xfrm>
            <a:off x="6538405" y="4097735"/>
            <a:ext cx="192831" cy="191641"/>
          </a:xfrm>
          <a:custGeom>
            <a:avLst/>
            <a:gdLst>
              <a:gd name="T0" fmla="*/ 166 w 166"/>
              <a:gd name="T1" fmla="*/ 157 h 165"/>
              <a:gd name="T2" fmla="*/ 157 w 166"/>
              <a:gd name="T3" fmla="*/ 165 h 165"/>
              <a:gd name="T4" fmla="*/ 68 w 166"/>
              <a:gd name="T5" fmla="*/ 165 h 165"/>
              <a:gd name="T6" fmla="*/ 60 w 166"/>
              <a:gd name="T7" fmla="*/ 157 h 165"/>
              <a:gd name="T8" fmla="*/ 60 w 166"/>
              <a:gd name="T9" fmla="*/ 142 h 165"/>
              <a:gd name="T10" fmla="*/ 9 w 166"/>
              <a:gd name="T11" fmla="*/ 142 h 165"/>
              <a:gd name="T12" fmla="*/ 0 w 166"/>
              <a:gd name="T13" fmla="*/ 133 h 165"/>
              <a:gd name="T14" fmla="*/ 0 w 166"/>
              <a:gd name="T15" fmla="*/ 9 h 165"/>
              <a:gd name="T16" fmla="*/ 9 w 166"/>
              <a:gd name="T17" fmla="*/ 0 h 165"/>
              <a:gd name="T18" fmla="*/ 110 w 166"/>
              <a:gd name="T19" fmla="*/ 0 h 165"/>
              <a:gd name="T20" fmla="*/ 119 w 166"/>
              <a:gd name="T21" fmla="*/ 9 h 165"/>
              <a:gd name="T22" fmla="*/ 119 w 166"/>
              <a:gd name="T23" fmla="*/ 39 h 165"/>
              <a:gd name="T24" fmla="*/ 122 w 166"/>
              <a:gd name="T25" fmla="*/ 42 h 165"/>
              <a:gd name="T26" fmla="*/ 160 w 166"/>
              <a:gd name="T27" fmla="*/ 79 h 165"/>
              <a:gd name="T28" fmla="*/ 166 w 166"/>
              <a:gd name="T29" fmla="*/ 94 h 165"/>
              <a:gd name="T30" fmla="*/ 166 w 166"/>
              <a:gd name="T31" fmla="*/ 157 h 165"/>
              <a:gd name="T32" fmla="*/ 95 w 166"/>
              <a:gd name="T33" fmla="*/ 15 h 165"/>
              <a:gd name="T34" fmla="*/ 92 w 166"/>
              <a:gd name="T35" fmla="*/ 12 h 165"/>
              <a:gd name="T36" fmla="*/ 27 w 166"/>
              <a:gd name="T37" fmla="*/ 12 h 165"/>
              <a:gd name="T38" fmla="*/ 24 w 166"/>
              <a:gd name="T39" fmla="*/ 15 h 165"/>
              <a:gd name="T40" fmla="*/ 24 w 166"/>
              <a:gd name="T41" fmla="*/ 20 h 165"/>
              <a:gd name="T42" fmla="*/ 27 w 166"/>
              <a:gd name="T43" fmla="*/ 23 h 165"/>
              <a:gd name="T44" fmla="*/ 92 w 166"/>
              <a:gd name="T45" fmla="*/ 23 h 165"/>
              <a:gd name="T46" fmla="*/ 95 w 166"/>
              <a:gd name="T47" fmla="*/ 20 h 165"/>
              <a:gd name="T48" fmla="*/ 95 w 166"/>
              <a:gd name="T49" fmla="*/ 15 h 165"/>
              <a:gd name="T50" fmla="*/ 154 w 166"/>
              <a:gd name="T51" fmla="*/ 154 h 165"/>
              <a:gd name="T52" fmla="*/ 154 w 166"/>
              <a:gd name="T53" fmla="*/ 94 h 165"/>
              <a:gd name="T54" fmla="*/ 116 w 166"/>
              <a:gd name="T55" fmla="*/ 94 h 165"/>
              <a:gd name="T56" fmla="*/ 107 w 166"/>
              <a:gd name="T57" fmla="*/ 86 h 165"/>
              <a:gd name="T58" fmla="*/ 107 w 166"/>
              <a:gd name="T59" fmla="*/ 47 h 165"/>
              <a:gd name="T60" fmla="*/ 71 w 166"/>
              <a:gd name="T61" fmla="*/ 47 h 165"/>
              <a:gd name="T62" fmla="*/ 71 w 166"/>
              <a:gd name="T63" fmla="*/ 154 h 165"/>
              <a:gd name="T64" fmla="*/ 154 w 166"/>
              <a:gd name="T65" fmla="*/ 154 h 165"/>
              <a:gd name="T66" fmla="*/ 146 w 166"/>
              <a:gd name="T67" fmla="*/ 83 h 165"/>
              <a:gd name="T68" fmla="*/ 119 w 166"/>
              <a:gd name="T69" fmla="*/ 55 h 165"/>
              <a:gd name="T70" fmla="*/ 119 w 166"/>
              <a:gd name="T71" fmla="*/ 83 h 165"/>
              <a:gd name="T72" fmla="*/ 146 w 166"/>
              <a:gd name="T73" fmla="*/ 8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" h="165">
                <a:moveTo>
                  <a:pt x="166" y="157"/>
                </a:moveTo>
                <a:cubicBezTo>
                  <a:pt x="166" y="161"/>
                  <a:pt x="162" y="165"/>
                  <a:pt x="157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64" y="165"/>
                  <a:pt x="60" y="161"/>
                  <a:pt x="60" y="157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5" y="0"/>
                  <a:pt x="119" y="4"/>
                  <a:pt x="119" y="9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20" y="40"/>
                  <a:pt x="121" y="41"/>
                  <a:pt x="122" y="42"/>
                </a:cubicBezTo>
                <a:cubicBezTo>
                  <a:pt x="160" y="79"/>
                  <a:pt x="160" y="79"/>
                  <a:pt x="160" y="79"/>
                </a:cubicBezTo>
                <a:cubicBezTo>
                  <a:pt x="163" y="83"/>
                  <a:pt x="166" y="90"/>
                  <a:pt x="166" y="94"/>
                </a:cubicBezTo>
                <a:lnTo>
                  <a:pt x="166" y="157"/>
                </a:lnTo>
                <a:close/>
                <a:moveTo>
                  <a:pt x="95" y="15"/>
                </a:moveTo>
                <a:cubicBezTo>
                  <a:pt x="95" y="13"/>
                  <a:pt x="94" y="12"/>
                  <a:pt x="92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5" y="12"/>
                  <a:pt x="24" y="13"/>
                  <a:pt x="24" y="15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2"/>
                  <a:pt x="25" y="23"/>
                  <a:pt x="27" y="23"/>
                </a:cubicBezTo>
                <a:cubicBezTo>
                  <a:pt x="92" y="23"/>
                  <a:pt x="92" y="23"/>
                  <a:pt x="92" y="23"/>
                </a:cubicBezTo>
                <a:cubicBezTo>
                  <a:pt x="94" y="23"/>
                  <a:pt x="95" y="22"/>
                  <a:pt x="95" y="20"/>
                </a:cubicBezTo>
                <a:lnTo>
                  <a:pt x="95" y="15"/>
                </a:lnTo>
                <a:close/>
                <a:moveTo>
                  <a:pt x="154" y="154"/>
                </a:moveTo>
                <a:cubicBezTo>
                  <a:pt x="154" y="94"/>
                  <a:pt x="154" y="94"/>
                  <a:pt x="154" y="94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1" y="94"/>
                  <a:pt x="107" y="90"/>
                  <a:pt x="107" y="86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154"/>
                  <a:pt x="71" y="154"/>
                  <a:pt x="71" y="154"/>
                </a:cubicBezTo>
                <a:lnTo>
                  <a:pt x="154" y="154"/>
                </a:lnTo>
                <a:close/>
                <a:moveTo>
                  <a:pt x="146" y="83"/>
                </a:moveTo>
                <a:cubicBezTo>
                  <a:pt x="119" y="55"/>
                  <a:pt x="119" y="55"/>
                  <a:pt x="119" y="55"/>
                </a:cubicBezTo>
                <a:cubicBezTo>
                  <a:pt x="119" y="83"/>
                  <a:pt x="119" y="83"/>
                  <a:pt x="119" y="83"/>
                </a:cubicBezTo>
                <a:lnTo>
                  <a:pt x="146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2" name="Freeform 324"/>
          <p:cNvSpPr>
            <a:spLocks noEditPoints="1"/>
          </p:cNvSpPr>
          <p:nvPr/>
        </p:nvSpPr>
        <p:spPr bwMode="auto">
          <a:xfrm>
            <a:off x="6780038" y="4097735"/>
            <a:ext cx="164264" cy="191641"/>
          </a:xfrm>
          <a:custGeom>
            <a:avLst/>
            <a:gdLst>
              <a:gd name="T0" fmla="*/ 91 w 142"/>
              <a:gd name="T1" fmla="*/ 59 h 165"/>
              <a:gd name="T2" fmla="*/ 142 w 142"/>
              <a:gd name="T3" fmla="*/ 59 h 165"/>
              <a:gd name="T4" fmla="*/ 142 w 142"/>
              <a:gd name="T5" fmla="*/ 157 h 165"/>
              <a:gd name="T6" fmla="*/ 133 w 142"/>
              <a:gd name="T7" fmla="*/ 165 h 165"/>
              <a:gd name="T8" fmla="*/ 9 w 142"/>
              <a:gd name="T9" fmla="*/ 165 h 165"/>
              <a:gd name="T10" fmla="*/ 0 w 142"/>
              <a:gd name="T11" fmla="*/ 157 h 165"/>
              <a:gd name="T12" fmla="*/ 0 w 142"/>
              <a:gd name="T13" fmla="*/ 9 h 165"/>
              <a:gd name="T14" fmla="*/ 9 w 142"/>
              <a:gd name="T15" fmla="*/ 0 h 165"/>
              <a:gd name="T16" fmla="*/ 82 w 142"/>
              <a:gd name="T17" fmla="*/ 0 h 165"/>
              <a:gd name="T18" fmla="*/ 82 w 142"/>
              <a:gd name="T19" fmla="*/ 50 h 165"/>
              <a:gd name="T20" fmla="*/ 91 w 142"/>
              <a:gd name="T21" fmla="*/ 59 h 165"/>
              <a:gd name="T22" fmla="*/ 94 w 142"/>
              <a:gd name="T23" fmla="*/ 3 h 165"/>
              <a:gd name="T24" fmla="*/ 98 w 142"/>
              <a:gd name="T25" fmla="*/ 6 h 165"/>
              <a:gd name="T26" fmla="*/ 135 w 142"/>
              <a:gd name="T27" fmla="*/ 44 h 165"/>
              <a:gd name="T28" fmla="*/ 138 w 142"/>
              <a:gd name="T29" fmla="*/ 47 h 165"/>
              <a:gd name="T30" fmla="*/ 94 w 142"/>
              <a:gd name="T31" fmla="*/ 47 h 165"/>
              <a:gd name="T32" fmla="*/ 94 w 142"/>
              <a:gd name="T33" fmla="*/ 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2" h="165">
                <a:moveTo>
                  <a:pt x="91" y="59"/>
                </a:moveTo>
                <a:cubicBezTo>
                  <a:pt x="142" y="59"/>
                  <a:pt x="142" y="59"/>
                  <a:pt x="142" y="59"/>
                </a:cubicBezTo>
                <a:cubicBezTo>
                  <a:pt x="142" y="157"/>
                  <a:pt x="142" y="157"/>
                  <a:pt x="142" y="157"/>
                </a:cubicBezTo>
                <a:cubicBezTo>
                  <a:pt x="142" y="161"/>
                  <a:pt x="138" y="165"/>
                  <a:pt x="133" y="165"/>
                </a:cubicBezTo>
                <a:cubicBezTo>
                  <a:pt x="9" y="165"/>
                  <a:pt x="9" y="165"/>
                  <a:pt x="9" y="165"/>
                </a:cubicBezTo>
                <a:cubicBezTo>
                  <a:pt x="4" y="165"/>
                  <a:pt x="0" y="161"/>
                  <a:pt x="0" y="15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5"/>
                  <a:pt x="86" y="59"/>
                  <a:pt x="91" y="59"/>
                </a:cubicBezTo>
                <a:close/>
                <a:moveTo>
                  <a:pt x="94" y="3"/>
                </a:moveTo>
                <a:cubicBezTo>
                  <a:pt x="96" y="4"/>
                  <a:pt x="97" y="5"/>
                  <a:pt x="98" y="6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6" y="45"/>
                  <a:pt x="137" y="46"/>
                  <a:pt x="138" y="47"/>
                </a:cubicBezTo>
                <a:cubicBezTo>
                  <a:pt x="94" y="47"/>
                  <a:pt x="94" y="47"/>
                  <a:pt x="94" y="47"/>
                </a:cubicBezTo>
                <a:lnTo>
                  <a:pt x="94" y="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3" name="Freeform 325"/>
          <p:cNvSpPr>
            <a:spLocks noEditPoints="1"/>
          </p:cNvSpPr>
          <p:nvPr/>
        </p:nvSpPr>
        <p:spPr bwMode="auto">
          <a:xfrm>
            <a:off x="7039527" y="4097735"/>
            <a:ext cx="191641" cy="191641"/>
          </a:xfrm>
          <a:custGeom>
            <a:avLst/>
            <a:gdLst>
              <a:gd name="T0" fmla="*/ 165 w 165"/>
              <a:gd name="T1" fmla="*/ 44 h 165"/>
              <a:gd name="T2" fmla="*/ 165 w 165"/>
              <a:gd name="T3" fmla="*/ 157 h 165"/>
              <a:gd name="T4" fmla="*/ 157 w 165"/>
              <a:gd name="T5" fmla="*/ 165 h 165"/>
              <a:gd name="T6" fmla="*/ 68 w 165"/>
              <a:gd name="T7" fmla="*/ 165 h 165"/>
              <a:gd name="T8" fmla="*/ 59 w 165"/>
              <a:gd name="T9" fmla="*/ 157 h 165"/>
              <a:gd name="T10" fmla="*/ 59 w 165"/>
              <a:gd name="T11" fmla="*/ 130 h 165"/>
              <a:gd name="T12" fmla="*/ 9 w 165"/>
              <a:gd name="T13" fmla="*/ 130 h 165"/>
              <a:gd name="T14" fmla="*/ 0 w 165"/>
              <a:gd name="T15" fmla="*/ 121 h 165"/>
              <a:gd name="T16" fmla="*/ 0 w 165"/>
              <a:gd name="T17" fmla="*/ 59 h 165"/>
              <a:gd name="T18" fmla="*/ 6 w 165"/>
              <a:gd name="T19" fmla="*/ 44 h 165"/>
              <a:gd name="T20" fmla="*/ 44 w 165"/>
              <a:gd name="T21" fmla="*/ 6 h 165"/>
              <a:gd name="T22" fmla="*/ 59 w 165"/>
              <a:gd name="T23" fmla="*/ 0 h 165"/>
              <a:gd name="T24" fmla="*/ 97 w 165"/>
              <a:gd name="T25" fmla="*/ 0 h 165"/>
              <a:gd name="T26" fmla="*/ 106 w 165"/>
              <a:gd name="T27" fmla="*/ 9 h 165"/>
              <a:gd name="T28" fmla="*/ 106 w 165"/>
              <a:gd name="T29" fmla="*/ 39 h 165"/>
              <a:gd name="T30" fmla="*/ 118 w 165"/>
              <a:gd name="T31" fmla="*/ 35 h 165"/>
              <a:gd name="T32" fmla="*/ 157 w 165"/>
              <a:gd name="T33" fmla="*/ 35 h 165"/>
              <a:gd name="T34" fmla="*/ 165 w 165"/>
              <a:gd name="T35" fmla="*/ 44 h 165"/>
              <a:gd name="T36" fmla="*/ 94 w 165"/>
              <a:gd name="T37" fmla="*/ 50 h 165"/>
              <a:gd name="T38" fmla="*/ 94 w 165"/>
              <a:gd name="T39" fmla="*/ 12 h 165"/>
              <a:gd name="T40" fmla="*/ 59 w 165"/>
              <a:gd name="T41" fmla="*/ 12 h 165"/>
              <a:gd name="T42" fmla="*/ 59 w 165"/>
              <a:gd name="T43" fmla="*/ 50 h 165"/>
              <a:gd name="T44" fmla="*/ 50 w 165"/>
              <a:gd name="T45" fmla="*/ 59 h 165"/>
              <a:gd name="T46" fmla="*/ 12 w 165"/>
              <a:gd name="T47" fmla="*/ 59 h 165"/>
              <a:gd name="T48" fmla="*/ 12 w 165"/>
              <a:gd name="T49" fmla="*/ 118 h 165"/>
              <a:gd name="T50" fmla="*/ 59 w 165"/>
              <a:gd name="T51" fmla="*/ 118 h 165"/>
              <a:gd name="T52" fmla="*/ 59 w 165"/>
              <a:gd name="T53" fmla="*/ 94 h 165"/>
              <a:gd name="T54" fmla="*/ 65 w 165"/>
              <a:gd name="T55" fmla="*/ 79 h 165"/>
              <a:gd name="T56" fmla="*/ 94 w 165"/>
              <a:gd name="T57" fmla="*/ 50 h 165"/>
              <a:gd name="T58" fmla="*/ 19 w 165"/>
              <a:gd name="T59" fmla="*/ 47 h 165"/>
              <a:gd name="T60" fmla="*/ 47 w 165"/>
              <a:gd name="T61" fmla="*/ 47 h 165"/>
              <a:gd name="T62" fmla="*/ 47 w 165"/>
              <a:gd name="T63" fmla="*/ 19 h 165"/>
              <a:gd name="T64" fmla="*/ 19 w 165"/>
              <a:gd name="T65" fmla="*/ 47 h 165"/>
              <a:gd name="T66" fmla="*/ 154 w 165"/>
              <a:gd name="T67" fmla="*/ 47 h 165"/>
              <a:gd name="T68" fmla="*/ 118 w 165"/>
              <a:gd name="T69" fmla="*/ 47 h 165"/>
              <a:gd name="T70" fmla="*/ 118 w 165"/>
              <a:gd name="T71" fmla="*/ 86 h 165"/>
              <a:gd name="T72" fmla="*/ 109 w 165"/>
              <a:gd name="T73" fmla="*/ 94 h 165"/>
              <a:gd name="T74" fmla="*/ 71 w 165"/>
              <a:gd name="T75" fmla="*/ 94 h 165"/>
              <a:gd name="T76" fmla="*/ 71 w 165"/>
              <a:gd name="T77" fmla="*/ 154 h 165"/>
              <a:gd name="T78" fmla="*/ 154 w 165"/>
              <a:gd name="T79" fmla="*/ 154 h 165"/>
              <a:gd name="T80" fmla="*/ 154 w 165"/>
              <a:gd name="T81" fmla="*/ 47 h 165"/>
              <a:gd name="T82" fmla="*/ 79 w 165"/>
              <a:gd name="T83" fmla="*/ 83 h 165"/>
              <a:gd name="T84" fmla="*/ 106 w 165"/>
              <a:gd name="T85" fmla="*/ 83 h 165"/>
              <a:gd name="T86" fmla="*/ 106 w 165"/>
              <a:gd name="T87" fmla="*/ 55 h 165"/>
              <a:gd name="T88" fmla="*/ 79 w 165"/>
              <a:gd name="T89" fmla="*/ 8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5" h="165">
                <a:moveTo>
                  <a:pt x="165" y="44"/>
                </a:moveTo>
                <a:cubicBezTo>
                  <a:pt x="165" y="157"/>
                  <a:pt x="165" y="157"/>
                  <a:pt x="165" y="157"/>
                </a:cubicBezTo>
                <a:cubicBezTo>
                  <a:pt x="165" y="161"/>
                  <a:pt x="161" y="165"/>
                  <a:pt x="157" y="165"/>
                </a:cubicBezTo>
                <a:cubicBezTo>
                  <a:pt x="68" y="165"/>
                  <a:pt x="68" y="165"/>
                  <a:pt x="68" y="165"/>
                </a:cubicBezTo>
                <a:cubicBezTo>
                  <a:pt x="63" y="165"/>
                  <a:pt x="59" y="161"/>
                  <a:pt x="59" y="157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4"/>
                  <a:pt x="3" y="47"/>
                  <a:pt x="6" y="44"/>
                </a:cubicBezTo>
                <a:cubicBezTo>
                  <a:pt x="44" y="6"/>
                  <a:pt x="44" y="6"/>
                  <a:pt x="44" y="6"/>
                </a:cubicBezTo>
                <a:cubicBezTo>
                  <a:pt x="47" y="3"/>
                  <a:pt x="54" y="0"/>
                  <a:pt x="59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102" y="0"/>
                  <a:pt x="106" y="4"/>
                  <a:pt x="106" y="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10" y="37"/>
                  <a:pt x="114" y="35"/>
                  <a:pt x="118" y="35"/>
                </a:cubicBezTo>
                <a:cubicBezTo>
                  <a:pt x="157" y="35"/>
                  <a:pt x="157" y="35"/>
                  <a:pt x="157" y="35"/>
                </a:cubicBezTo>
                <a:cubicBezTo>
                  <a:pt x="161" y="35"/>
                  <a:pt x="165" y="39"/>
                  <a:pt x="165" y="44"/>
                </a:cubicBezTo>
                <a:close/>
                <a:moveTo>
                  <a:pt x="94" y="50"/>
                </a:moveTo>
                <a:cubicBezTo>
                  <a:pt x="94" y="12"/>
                  <a:pt x="94" y="12"/>
                  <a:pt x="94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50"/>
                  <a:pt x="59" y="50"/>
                  <a:pt x="59" y="50"/>
                </a:cubicBezTo>
                <a:cubicBezTo>
                  <a:pt x="59" y="55"/>
                  <a:pt x="55" y="59"/>
                  <a:pt x="50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9" y="94"/>
                  <a:pt x="59" y="94"/>
                  <a:pt x="59" y="94"/>
                </a:cubicBezTo>
                <a:cubicBezTo>
                  <a:pt x="59" y="90"/>
                  <a:pt x="62" y="83"/>
                  <a:pt x="65" y="79"/>
                </a:cubicBezTo>
                <a:lnTo>
                  <a:pt x="94" y="50"/>
                </a:lnTo>
                <a:close/>
                <a:moveTo>
                  <a:pt x="19" y="47"/>
                </a:moveTo>
                <a:cubicBezTo>
                  <a:pt x="47" y="47"/>
                  <a:pt x="47" y="47"/>
                  <a:pt x="47" y="47"/>
                </a:cubicBezTo>
                <a:cubicBezTo>
                  <a:pt x="47" y="19"/>
                  <a:pt x="47" y="19"/>
                  <a:pt x="47" y="19"/>
                </a:cubicBezTo>
                <a:lnTo>
                  <a:pt x="19" y="47"/>
                </a:lnTo>
                <a:close/>
                <a:moveTo>
                  <a:pt x="154" y="47"/>
                </a:moveTo>
                <a:cubicBezTo>
                  <a:pt x="118" y="47"/>
                  <a:pt x="118" y="47"/>
                  <a:pt x="118" y="47"/>
                </a:cubicBezTo>
                <a:cubicBezTo>
                  <a:pt x="118" y="86"/>
                  <a:pt x="118" y="86"/>
                  <a:pt x="118" y="86"/>
                </a:cubicBezTo>
                <a:cubicBezTo>
                  <a:pt x="118" y="90"/>
                  <a:pt x="114" y="94"/>
                  <a:pt x="109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154" y="154"/>
                  <a:pt x="154" y="154"/>
                  <a:pt x="154" y="154"/>
                </a:cubicBezTo>
                <a:lnTo>
                  <a:pt x="154" y="47"/>
                </a:lnTo>
                <a:close/>
                <a:moveTo>
                  <a:pt x="79" y="83"/>
                </a:moveTo>
                <a:cubicBezTo>
                  <a:pt x="106" y="83"/>
                  <a:pt x="106" y="83"/>
                  <a:pt x="106" y="83"/>
                </a:cubicBezTo>
                <a:cubicBezTo>
                  <a:pt x="106" y="55"/>
                  <a:pt x="106" y="55"/>
                  <a:pt x="106" y="55"/>
                </a:cubicBezTo>
                <a:lnTo>
                  <a:pt x="79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4" name="Freeform 326"/>
          <p:cNvSpPr/>
          <p:nvPr/>
        </p:nvSpPr>
        <p:spPr bwMode="auto">
          <a:xfrm>
            <a:off x="7289492" y="4112018"/>
            <a:ext cx="171405" cy="177358"/>
          </a:xfrm>
          <a:custGeom>
            <a:avLst/>
            <a:gdLst>
              <a:gd name="T0" fmla="*/ 144 w 148"/>
              <a:gd name="T1" fmla="*/ 12 h 153"/>
              <a:gd name="T2" fmla="*/ 86 w 148"/>
              <a:gd name="T3" fmla="*/ 71 h 153"/>
              <a:gd name="T4" fmla="*/ 86 w 148"/>
              <a:gd name="T5" fmla="*/ 142 h 153"/>
              <a:gd name="T6" fmla="*/ 115 w 148"/>
              <a:gd name="T7" fmla="*/ 142 h 153"/>
              <a:gd name="T8" fmla="*/ 121 w 148"/>
              <a:gd name="T9" fmla="*/ 147 h 153"/>
              <a:gd name="T10" fmla="*/ 115 w 148"/>
              <a:gd name="T11" fmla="*/ 153 h 153"/>
              <a:gd name="T12" fmla="*/ 32 w 148"/>
              <a:gd name="T13" fmla="*/ 153 h 153"/>
              <a:gd name="T14" fmla="*/ 27 w 148"/>
              <a:gd name="T15" fmla="*/ 147 h 153"/>
              <a:gd name="T16" fmla="*/ 32 w 148"/>
              <a:gd name="T17" fmla="*/ 142 h 153"/>
              <a:gd name="T18" fmla="*/ 62 w 148"/>
              <a:gd name="T19" fmla="*/ 142 h 153"/>
              <a:gd name="T20" fmla="*/ 62 w 148"/>
              <a:gd name="T21" fmla="*/ 71 h 153"/>
              <a:gd name="T22" fmla="*/ 4 w 148"/>
              <a:gd name="T23" fmla="*/ 12 h 153"/>
              <a:gd name="T24" fmla="*/ 0 w 148"/>
              <a:gd name="T25" fmla="*/ 5 h 153"/>
              <a:gd name="T26" fmla="*/ 9 w 148"/>
              <a:gd name="T27" fmla="*/ 0 h 153"/>
              <a:gd name="T28" fmla="*/ 139 w 148"/>
              <a:gd name="T29" fmla="*/ 0 h 153"/>
              <a:gd name="T30" fmla="*/ 148 w 148"/>
              <a:gd name="T31" fmla="*/ 5 h 153"/>
              <a:gd name="T32" fmla="*/ 144 w 148"/>
              <a:gd name="T33" fmla="*/ 1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8" h="153">
                <a:moveTo>
                  <a:pt x="144" y="12"/>
                </a:moveTo>
                <a:cubicBezTo>
                  <a:pt x="86" y="71"/>
                  <a:pt x="86" y="71"/>
                  <a:pt x="86" y="71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115" y="142"/>
                  <a:pt x="115" y="142"/>
                  <a:pt x="115" y="142"/>
                </a:cubicBezTo>
                <a:cubicBezTo>
                  <a:pt x="119" y="142"/>
                  <a:pt x="121" y="144"/>
                  <a:pt x="121" y="147"/>
                </a:cubicBezTo>
                <a:cubicBezTo>
                  <a:pt x="121" y="151"/>
                  <a:pt x="119" y="153"/>
                  <a:pt x="115" y="153"/>
                </a:cubicBezTo>
                <a:cubicBezTo>
                  <a:pt x="32" y="153"/>
                  <a:pt x="32" y="153"/>
                  <a:pt x="32" y="153"/>
                </a:cubicBezTo>
                <a:cubicBezTo>
                  <a:pt x="29" y="153"/>
                  <a:pt x="27" y="151"/>
                  <a:pt x="27" y="147"/>
                </a:cubicBezTo>
                <a:cubicBezTo>
                  <a:pt x="27" y="144"/>
                  <a:pt x="29" y="142"/>
                  <a:pt x="32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62" y="71"/>
                  <a:pt x="62" y="71"/>
                  <a:pt x="62" y="71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0"/>
                  <a:pt x="0" y="8"/>
                  <a:pt x="0" y="5"/>
                </a:cubicBezTo>
                <a:cubicBezTo>
                  <a:pt x="0" y="0"/>
                  <a:pt x="5" y="0"/>
                  <a:pt x="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42" y="0"/>
                  <a:pt x="148" y="0"/>
                  <a:pt x="148" y="5"/>
                </a:cubicBezTo>
                <a:cubicBezTo>
                  <a:pt x="148" y="8"/>
                  <a:pt x="146" y="10"/>
                  <a:pt x="144" y="1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5" name="Freeform 327"/>
          <p:cNvSpPr>
            <a:spLocks noEditPoints="1"/>
          </p:cNvSpPr>
          <p:nvPr/>
        </p:nvSpPr>
        <p:spPr bwMode="auto">
          <a:xfrm>
            <a:off x="7518034" y="4112018"/>
            <a:ext cx="110700" cy="164264"/>
          </a:xfrm>
          <a:custGeom>
            <a:avLst/>
            <a:gdLst>
              <a:gd name="T0" fmla="*/ 85 w 95"/>
              <a:gd name="T1" fmla="*/ 66 h 142"/>
              <a:gd name="T2" fmla="*/ 70 w 95"/>
              <a:gd name="T3" fmla="*/ 93 h 142"/>
              <a:gd name="T4" fmla="*/ 74 w 95"/>
              <a:gd name="T5" fmla="*/ 100 h 142"/>
              <a:gd name="T6" fmla="*/ 72 w 95"/>
              <a:gd name="T7" fmla="*/ 106 h 142"/>
              <a:gd name="T8" fmla="*/ 74 w 95"/>
              <a:gd name="T9" fmla="*/ 112 h 142"/>
              <a:gd name="T10" fmla="*/ 70 w 95"/>
              <a:gd name="T11" fmla="*/ 119 h 142"/>
              <a:gd name="T12" fmla="*/ 71 w 95"/>
              <a:gd name="T13" fmla="*/ 124 h 142"/>
              <a:gd name="T14" fmla="*/ 61 w 95"/>
              <a:gd name="T15" fmla="*/ 133 h 142"/>
              <a:gd name="T16" fmla="*/ 48 w 95"/>
              <a:gd name="T17" fmla="*/ 142 h 142"/>
              <a:gd name="T18" fmla="*/ 34 w 95"/>
              <a:gd name="T19" fmla="*/ 133 h 142"/>
              <a:gd name="T20" fmla="*/ 24 w 95"/>
              <a:gd name="T21" fmla="*/ 124 h 142"/>
              <a:gd name="T22" fmla="*/ 25 w 95"/>
              <a:gd name="T23" fmla="*/ 119 h 142"/>
              <a:gd name="T24" fmla="*/ 21 w 95"/>
              <a:gd name="T25" fmla="*/ 112 h 142"/>
              <a:gd name="T26" fmla="*/ 23 w 95"/>
              <a:gd name="T27" fmla="*/ 106 h 142"/>
              <a:gd name="T28" fmla="*/ 21 w 95"/>
              <a:gd name="T29" fmla="*/ 100 h 142"/>
              <a:gd name="T30" fmla="*/ 25 w 95"/>
              <a:gd name="T31" fmla="*/ 93 h 142"/>
              <a:gd name="T32" fmla="*/ 10 w 95"/>
              <a:gd name="T33" fmla="*/ 66 h 142"/>
              <a:gd name="T34" fmla="*/ 0 w 95"/>
              <a:gd name="T35" fmla="*/ 41 h 142"/>
              <a:gd name="T36" fmla="*/ 48 w 95"/>
              <a:gd name="T37" fmla="*/ 0 h 142"/>
              <a:gd name="T38" fmla="*/ 95 w 95"/>
              <a:gd name="T39" fmla="*/ 41 h 142"/>
              <a:gd name="T40" fmla="*/ 85 w 95"/>
              <a:gd name="T41" fmla="*/ 66 h 142"/>
              <a:gd name="T42" fmla="*/ 48 w 95"/>
              <a:gd name="T43" fmla="*/ 11 h 142"/>
              <a:gd name="T44" fmla="*/ 12 w 95"/>
              <a:gd name="T45" fmla="*/ 41 h 142"/>
              <a:gd name="T46" fmla="*/ 18 w 95"/>
              <a:gd name="T47" fmla="*/ 58 h 142"/>
              <a:gd name="T48" fmla="*/ 24 w 95"/>
              <a:gd name="T49" fmla="*/ 64 h 142"/>
              <a:gd name="T50" fmla="*/ 37 w 95"/>
              <a:gd name="T51" fmla="*/ 91 h 142"/>
              <a:gd name="T52" fmla="*/ 58 w 95"/>
              <a:gd name="T53" fmla="*/ 91 h 142"/>
              <a:gd name="T54" fmla="*/ 71 w 95"/>
              <a:gd name="T55" fmla="*/ 64 h 142"/>
              <a:gd name="T56" fmla="*/ 77 w 95"/>
              <a:gd name="T57" fmla="*/ 58 h 142"/>
              <a:gd name="T58" fmla="*/ 83 w 95"/>
              <a:gd name="T59" fmla="*/ 41 h 142"/>
              <a:gd name="T60" fmla="*/ 48 w 95"/>
              <a:gd name="T61" fmla="*/ 11 h 142"/>
              <a:gd name="T62" fmla="*/ 65 w 95"/>
              <a:gd name="T63" fmla="*/ 44 h 142"/>
              <a:gd name="T64" fmla="*/ 62 w 95"/>
              <a:gd name="T65" fmla="*/ 41 h 142"/>
              <a:gd name="T66" fmla="*/ 48 w 95"/>
              <a:gd name="T67" fmla="*/ 32 h 142"/>
              <a:gd name="T68" fmla="*/ 45 w 95"/>
              <a:gd name="T69" fmla="*/ 29 h 142"/>
              <a:gd name="T70" fmla="*/ 48 w 95"/>
              <a:gd name="T71" fmla="*/ 26 h 142"/>
              <a:gd name="T72" fmla="*/ 68 w 95"/>
              <a:gd name="T73" fmla="*/ 41 h 142"/>
              <a:gd name="T74" fmla="*/ 65 w 95"/>
              <a:gd name="T75" fmla="*/ 4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5" h="142">
                <a:moveTo>
                  <a:pt x="85" y="66"/>
                </a:moveTo>
                <a:cubicBezTo>
                  <a:pt x="79" y="73"/>
                  <a:pt x="71" y="83"/>
                  <a:pt x="70" y="93"/>
                </a:cubicBezTo>
                <a:cubicBezTo>
                  <a:pt x="73" y="94"/>
                  <a:pt x="74" y="97"/>
                  <a:pt x="74" y="100"/>
                </a:cubicBezTo>
                <a:cubicBezTo>
                  <a:pt x="74" y="102"/>
                  <a:pt x="73" y="104"/>
                  <a:pt x="72" y="106"/>
                </a:cubicBezTo>
                <a:cubicBezTo>
                  <a:pt x="73" y="108"/>
                  <a:pt x="74" y="110"/>
                  <a:pt x="74" y="112"/>
                </a:cubicBezTo>
                <a:cubicBezTo>
                  <a:pt x="74" y="115"/>
                  <a:pt x="73" y="118"/>
                  <a:pt x="70" y="119"/>
                </a:cubicBezTo>
                <a:cubicBezTo>
                  <a:pt x="71" y="121"/>
                  <a:pt x="71" y="122"/>
                  <a:pt x="71" y="124"/>
                </a:cubicBezTo>
                <a:cubicBezTo>
                  <a:pt x="71" y="130"/>
                  <a:pt x="67" y="133"/>
                  <a:pt x="61" y="133"/>
                </a:cubicBezTo>
                <a:cubicBezTo>
                  <a:pt x="59" y="138"/>
                  <a:pt x="53" y="142"/>
                  <a:pt x="48" y="142"/>
                </a:cubicBezTo>
                <a:cubicBezTo>
                  <a:pt x="42" y="142"/>
                  <a:pt x="36" y="138"/>
                  <a:pt x="34" y="133"/>
                </a:cubicBezTo>
                <a:cubicBezTo>
                  <a:pt x="29" y="133"/>
                  <a:pt x="24" y="130"/>
                  <a:pt x="24" y="124"/>
                </a:cubicBezTo>
                <a:cubicBezTo>
                  <a:pt x="24" y="122"/>
                  <a:pt x="24" y="121"/>
                  <a:pt x="25" y="119"/>
                </a:cubicBezTo>
                <a:cubicBezTo>
                  <a:pt x="23" y="118"/>
                  <a:pt x="21" y="115"/>
                  <a:pt x="21" y="112"/>
                </a:cubicBezTo>
                <a:cubicBezTo>
                  <a:pt x="21" y="110"/>
                  <a:pt x="22" y="108"/>
                  <a:pt x="23" y="106"/>
                </a:cubicBezTo>
                <a:cubicBezTo>
                  <a:pt x="22" y="104"/>
                  <a:pt x="21" y="102"/>
                  <a:pt x="21" y="100"/>
                </a:cubicBezTo>
                <a:cubicBezTo>
                  <a:pt x="21" y="97"/>
                  <a:pt x="23" y="94"/>
                  <a:pt x="25" y="93"/>
                </a:cubicBezTo>
                <a:cubicBezTo>
                  <a:pt x="25" y="83"/>
                  <a:pt x="16" y="73"/>
                  <a:pt x="10" y="66"/>
                </a:cubicBezTo>
                <a:cubicBezTo>
                  <a:pt x="3" y="59"/>
                  <a:pt x="0" y="51"/>
                  <a:pt x="0" y="41"/>
                </a:cubicBezTo>
                <a:cubicBezTo>
                  <a:pt x="0" y="16"/>
                  <a:pt x="24" y="0"/>
                  <a:pt x="48" y="0"/>
                </a:cubicBezTo>
                <a:cubicBezTo>
                  <a:pt x="71" y="0"/>
                  <a:pt x="95" y="16"/>
                  <a:pt x="95" y="41"/>
                </a:cubicBezTo>
                <a:cubicBezTo>
                  <a:pt x="95" y="51"/>
                  <a:pt x="92" y="59"/>
                  <a:pt x="85" y="66"/>
                </a:cubicBezTo>
                <a:close/>
                <a:moveTo>
                  <a:pt x="48" y="11"/>
                </a:moveTo>
                <a:cubicBezTo>
                  <a:pt x="31" y="11"/>
                  <a:pt x="12" y="23"/>
                  <a:pt x="12" y="41"/>
                </a:cubicBezTo>
                <a:cubicBezTo>
                  <a:pt x="12" y="47"/>
                  <a:pt x="15" y="53"/>
                  <a:pt x="18" y="58"/>
                </a:cubicBezTo>
                <a:cubicBezTo>
                  <a:pt x="20" y="60"/>
                  <a:pt x="22" y="62"/>
                  <a:pt x="24" y="64"/>
                </a:cubicBezTo>
                <a:cubicBezTo>
                  <a:pt x="31" y="72"/>
                  <a:pt x="36" y="81"/>
                  <a:pt x="37" y="91"/>
                </a:cubicBezTo>
                <a:cubicBezTo>
                  <a:pt x="58" y="91"/>
                  <a:pt x="58" y="91"/>
                  <a:pt x="58" y="91"/>
                </a:cubicBezTo>
                <a:cubicBezTo>
                  <a:pt x="59" y="81"/>
                  <a:pt x="65" y="72"/>
                  <a:pt x="71" y="64"/>
                </a:cubicBezTo>
                <a:cubicBezTo>
                  <a:pt x="73" y="62"/>
                  <a:pt x="75" y="60"/>
                  <a:pt x="77" y="58"/>
                </a:cubicBezTo>
                <a:cubicBezTo>
                  <a:pt x="81" y="53"/>
                  <a:pt x="83" y="47"/>
                  <a:pt x="83" y="41"/>
                </a:cubicBezTo>
                <a:cubicBezTo>
                  <a:pt x="83" y="23"/>
                  <a:pt x="64" y="11"/>
                  <a:pt x="48" y="11"/>
                </a:cubicBezTo>
                <a:close/>
                <a:moveTo>
                  <a:pt x="65" y="44"/>
                </a:moveTo>
                <a:cubicBezTo>
                  <a:pt x="64" y="44"/>
                  <a:pt x="62" y="43"/>
                  <a:pt x="62" y="41"/>
                </a:cubicBezTo>
                <a:cubicBezTo>
                  <a:pt x="62" y="35"/>
                  <a:pt x="53" y="32"/>
                  <a:pt x="48" y="32"/>
                </a:cubicBezTo>
                <a:cubicBezTo>
                  <a:pt x="46" y="32"/>
                  <a:pt x="45" y="31"/>
                  <a:pt x="45" y="29"/>
                </a:cubicBezTo>
                <a:cubicBezTo>
                  <a:pt x="45" y="28"/>
                  <a:pt x="46" y="26"/>
                  <a:pt x="48" y="26"/>
                </a:cubicBezTo>
                <a:cubicBezTo>
                  <a:pt x="56" y="26"/>
                  <a:pt x="68" y="31"/>
                  <a:pt x="68" y="41"/>
                </a:cubicBezTo>
                <a:cubicBezTo>
                  <a:pt x="68" y="43"/>
                  <a:pt x="67" y="44"/>
                  <a:pt x="65" y="4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6" name="Freeform 328"/>
          <p:cNvSpPr>
            <a:spLocks noEditPoints="1"/>
          </p:cNvSpPr>
          <p:nvPr/>
        </p:nvSpPr>
        <p:spPr bwMode="auto">
          <a:xfrm>
            <a:off x="7676344" y="4112018"/>
            <a:ext cx="180928" cy="170216"/>
          </a:xfrm>
          <a:custGeom>
            <a:avLst/>
            <a:gdLst>
              <a:gd name="T0" fmla="*/ 145 w 156"/>
              <a:gd name="T1" fmla="*/ 111 h 147"/>
              <a:gd name="T2" fmla="*/ 133 w 156"/>
              <a:gd name="T3" fmla="*/ 100 h 147"/>
              <a:gd name="T4" fmla="*/ 124 w 156"/>
              <a:gd name="T5" fmla="*/ 109 h 147"/>
              <a:gd name="T6" fmla="*/ 145 w 156"/>
              <a:gd name="T7" fmla="*/ 129 h 147"/>
              <a:gd name="T8" fmla="*/ 147 w 156"/>
              <a:gd name="T9" fmla="*/ 136 h 147"/>
              <a:gd name="T10" fmla="*/ 136 w 156"/>
              <a:gd name="T11" fmla="*/ 147 h 147"/>
              <a:gd name="T12" fmla="*/ 130 w 156"/>
              <a:gd name="T13" fmla="*/ 144 h 147"/>
              <a:gd name="T14" fmla="*/ 68 w 156"/>
              <a:gd name="T15" fmla="*/ 82 h 147"/>
              <a:gd name="T16" fmla="*/ 34 w 156"/>
              <a:gd name="T17" fmla="*/ 94 h 147"/>
              <a:gd name="T18" fmla="*/ 0 w 156"/>
              <a:gd name="T19" fmla="*/ 60 h 147"/>
              <a:gd name="T20" fmla="*/ 61 w 156"/>
              <a:gd name="T21" fmla="*/ 0 h 147"/>
              <a:gd name="T22" fmla="*/ 95 w 156"/>
              <a:gd name="T23" fmla="*/ 34 h 147"/>
              <a:gd name="T24" fmla="*/ 83 w 156"/>
              <a:gd name="T25" fmla="*/ 67 h 147"/>
              <a:gd name="T26" fmla="*/ 116 w 156"/>
              <a:gd name="T27" fmla="*/ 100 h 147"/>
              <a:gd name="T28" fmla="*/ 124 w 156"/>
              <a:gd name="T29" fmla="*/ 91 h 147"/>
              <a:gd name="T30" fmla="*/ 114 w 156"/>
              <a:gd name="T31" fmla="*/ 79 h 147"/>
              <a:gd name="T32" fmla="*/ 124 w 156"/>
              <a:gd name="T33" fmla="*/ 69 h 147"/>
              <a:gd name="T34" fmla="*/ 127 w 156"/>
              <a:gd name="T35" fmla="*/ 70 h 147"/>
              <a:gd name="T36" fmla="*/ 156 w 156"/>
              <a:gd name="T37" fmla="*/ 100 h 147"/>
              <a:gd name="T38" fmla="*/ 145 w 156"/>
              <a:gd name="T39" fmla="*/ 111 h 147"/>
              <a:gd name="T40" fmla="*/ 59 w 156"/>
              <a:gd name="T41" fmla="*/ 17 h 147"/>
              <a:gd name="T42" fmla="*/ 42 w 156"/>
              <a:gd name="T43" fmla="*/ 35 h 147"/>
              <a:gd name="T44" fmla="*/ 43 w 156"/>
              <a:gd name="T45" fmla="*/ 43 h 147"/>
              <a:gd name="T46" fmla="*/ 36 w 156"/>
              <a:gd name="T47" fmla="*/ 41 h 147"/>
              <a:gd name="T48" fmla="*/ 18 w 156"/>
              <a:gd name="T49" fmla="*/ 59 h 147"/>
              <a:gd name="T50" fmla="*/ 36 w 156"/>
              <a:gd name="T51" fmla="*/ 76 h 147"/>
              <a:gd name="T52" fmla="*/ 53 w 156"/>
              <a:gd name="T53" fmla="*/ 59 h 147"/>
              <a:gd name="T54" fmla="*/ 52 w 156"/>
              <a:gd name="T55" fmla="*/ 51 h 147"/>
              <a:gd name="T56" fmla="*/ 59 w 156"/>
              <a:gd name="T57" fmla="*/ 53 h 147"/>
              <a:gd name="T58" fmla="*/ 77 w 156"/>
              <a:gd name="T59" fmla="*/ 35 h 147"/>
              <a:gd name="T60" fmla="*/ 59 w 156"/>
              <a:gd name="T61" fmla="*/ 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6" h="147">
                <a:moveTo>
                  <a:pt x="145" y="111"/>
                </a:moveTo>
                <a:cubicBezTo>
                  <a:pt x="143" y="111"/>
                  <a:pt x="135" y="102"/>
                  <a:pt x="133" y="100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45" y="129"/>
                  <a:pt x="145" y="129"/>
                  <a:pt x="145" y="129"/>
                </a:cubicBezTo>
                <a:cubicBezTo>
                  <a:pt x="146" y="131"/>
                  <a:pt x="147" y="133"/>
                  <a:pt x="147" y="136"/>
                </a:cubicBezTo>
                <a:cubicBezTo>
                  <a:pt x="147" y="141"/>
                  <a:pt x="141" y="147"/>
                  <a:pt x="136" y="147"/>
                </a:cubicBezTo>
                <a:cubicBezTo>
                  <a:pt x="134" y="147"/>
                  <a:pt x="132" y="146"/>
                  <a:pt x="130" y="144"/>
                </a:cubicBezTo>
                <a:cubicBezTo>
                  <a:pt x="68" y="82"/>
                  <a:pt x="68" y="82"/>
                  <a:pt x="68" y="82"/>
                </a:cubicBezTo>
                <a:cubicBezTo>
                  <a:pt x="58" y="89"/>
                  <a:pt x="46" y="94"/>
                  <a:pt x="34" y="94"/>
                </a:cubicBezTo>
                <a:cubicBezTo>
                  <a:pt x="14" y="94"/>
                  <a:pt x="0" y="80"/>
                  <a:pt x="0" y="60"/>
                </a:cubicBezTo>
                <a:cubicBezTo>
                  <a:pt x="0" y="30"/>
                  <a:pt x="31" y="0"/>
                  <a:pt x="61" y="0"/>
                </a:cubicBezTo>
                <a:cubicBezTo>
                  <a:pt x="81" y="0"/>
                  <a:pt x="95" y="13"/>
                  <a:pt x="95" y="34"/>
                </a:cubicBezTo>
                <a:cubicBezTo>
                  <a:pt x="95" y="46"/>
                  <a:pt x="90" y="58"/>
                  <a:pt x="83" y="67"/>
                </a:cubicBezTo>
                <a:cubicBezTo>
                  <a:pt x="116" y="100"/>
                  <a:pt x="116" y="100"/>
                  <a:pt x="116" y="100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2" y="89"/>
                  <a:pt x="114" y="82"/>
                  <a:pt x="114" y="79"/>
                </a:cubicBezTo>
                <a:cubicBezTo>
                  <a:pt x="114" y="77"/>
                  <a:pt x="122" y="69"/>
                  <a:pt x="124" y="69"/>
                </a:cubicBezTo>
                <a:cubicBezTo>
                  <a:pt x="125" y="69"/>
                  <a:pt x="126" y="69"/>
                  <a:pt x="127" y="70"/>
                </a:cubicBezTo>
                <a:cubicBezTo>
                  <a:pt x="130" y="73"/>
                  <a:pt x="156" y="97"/>
                  <a:pt x="156" y="100"/>
                </a:cubicBezTo>
                <a:cubicBezTo>
                  <a:pt x="156" y="102"/>
                  <a:pt x="147" y="111"/>
                  <a:pt x="145" y="111"/>
                </a:cubicBezTo>
                <a:close/>
                <a:moveTo>
                  <a:pt x="59" y="17"/>
                </a:moveTo>
                <a:cubicBezTo>
                  <a:pt x="50" y="17"/>
                  <a:pt x="42" y="25"/>
                  <a:pt x="42" y="35"/>
                </a:cubicBezTo>
                <a:cubicBezTo>
                  <a:pt x="42" y="38"/>
                  <a:pt x="42" y="40"/>
                  <a:pt x="43" y="43"/>
                </a:cubicBezTo>
                <a:cubicBezTo>
                  <a:pt x="41" y="42"/>
                  <a:pt x="38" y="41"/>
                  <a:pt x="36" y="41"/>
                </a:cubicBezTo>
                <a:cubicBezTo>
                  <a:pt x="26" y="41"/>
                  <a:pt x="18" y="49"/>
                  <a:pt x="18" y="59"/>
                </a:cubicBezTo>
                <a:cubicBezTo>
                  <a:pt x="18" y="69"/>
                  <a:pt x="26" y="76"/>
                  <a:pt x="36" y="76"/>
                </a:cubicBezTo>
                <a:cubicBezTo>
                  <a:pt x="46" y="76"/>
                  <a:pt x="53" y="69"/>
                  <a:pt x="53" y="59"/>
                </a:cubicBezTo>
                <a:cubicBezTo>
                  <a:pt x="53" y="56"/>
                  <a:pt x="53" y="53"/>
                  <a:pt x="52" y="51"/>
                </a:cubicBezTo>
                <a:cubicBezTo>
                  <a:pt x="54" y="52"/>
                  <a:pt x="57" y="53"/>
                  <a:pt x="59" y="53"/>
                </a:cubicBezTo>
                <a:cubicBezTo>
                  <a:pt x="69" y="53"/>
                  <a:pt x="77" y="45"/>
                  <a:pt x="77" y="35"/>
                </a:cubicBezTo>
                <a:cubicBezTo>
                  <a:pt x="77" y="25"/>
                  <a:pt x="69" y="17"/>
                  <a:pt x="59" y="1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" name="Freeform 329"/>
          <p:cNvSpPr>
            <a:spLocks noEditPoints="1"/>
          </p:cNvSpPr>
          <p:nvPr/>
        </p:nvSpPr>
        <p:spPr bwMode="auto">
          <a:xfrm>
            <a:off x="7914408" y="4112018"/>
            <a:ext cx="178547" cy="177358"/>
          </a:xfrm>
          <a:custGeom>
            <a:avLst/>
            <a:gdLst>
              <a:gd name="T0" fmla="*/ 154 w 154"/>
              <a:gd name="T1" fmla="*/ 106 h 153"/>
              <a:gd name="T2" fmla="*/ 148 w 154"/>
              <a:gd name="T3" fmla="*/ 116 h 153"/>
              <a:gd name="T4" fmla="*/ 83 w 154"/>
              <a:gd name="T5" fmla="*/ 152 h 153"/>
              <a:gd name="T6" fmla="*/ 77 w 154"/>
              <a:gd name="T7" fmla="*/ 153 h 153"/>
              <a:gd name="T8" fmla="*/ 72 w 154"/>
              <a:gd name="T9" fmla="*/ 152 h 153"/>
              <a:gd name="T10" fmla="*/ 7 w 154"/>
              <a:gd name="T11" fmla="*/ 116 h 153"/>
              <a:gd name="T12" fmla="*/ 0 w 154"/>
              <a:gd name="T13" fmla="*/ 106 h 153"/>
              <a:gd name="T14" fmla="*/ 0 w 154"/>
              <a:gd name="T15" fmla="*/ 35 h 153"/>
              <a:gd name="T16" fmla="*/ 8 w 154"/>
              <a:gd name="T17" fmla="*/ 24 h 153"/>
              <a:gd name="T18" fmla="*/ 73 w 154"/>
              <a:gd name="T19" fmla="*/ 0 h 153"/>
              <a:gd name="T20" fmla="*/ 77 w 154"/>
              <a:gd name="T21" fmla="*/ 0 h 153"/>
              <a:gd name="T22" fmla="*/ 81 w 154"/>
              <a:gd name="T23" fmla="*/ 0 h 153"/>
              <a:gd name="T24" fmla="*/ 146 w 154"/>
              <a:gd name="T25" fmla="*/ 24 h 153"/>
              <a:gd name="T26" fmla="*/ 154 w 154"/>
              <a:gd name="T27" fmla="*/ 35 h 153"/>
              <a:gd name="T28" fmla="*/ 154 w 154"/>
              <a:gd name="T29" fmla="*/ 106 h 153"/>
              <a:gd name="T30" fmla="*/ 142 w 154"/>
              <a:gd name="T31" fmla="*/ 35 h 153"/>
              <a:gd name="T32" fmla="*/ 77 w 154"/>
              <a:gd name="T33" fmla="*/ 11 h 153"/>
              <a:gd name="T34" fmla="*/ 13 w 154"/>
              <a:gd name="T35" fmla="*/ 35 h 153"/>
              <a:gd name="T36" fmla="*/ 77 w 154"/>
              <a:gd name="T37" fmla="*/ 58 h 153"/>
              <a:gd name="T38" fmla="*/ 142 w 154"/>
              <a:gd name="T39" fmla="*/ 35 h 153"/>
              <a:gd name="T40" fmla="*/ 142 w 154"/>
              <a:gd name="T41" fmla="*/ 106 h 153"/>
              <a:gd name="T42" fmla="*/ 142 w 154"/>
              <a:gd name="T43" fmla="*/ 47 h 153"/>
              <a:gd name="T44" fmla="*/ 83 w 154"/>
              <a:gd name="T45" fmla="*/ 69 h 153"/>
              <a:gd name="T46" fmla="*/ 83 w 154"/>
              <a:gd name="T47" fmla="*/ 138 h 153"/>
              <a:gd name="T48" fmla="*/ 142 w 154"/>
              <a:gd name="T49" fmla="*/ 10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153">
                <a:moveTo>
                  <a:pt x="154" y="106"/>
                </a:moveTo>
                <a:cubicBezTo>
                  <a:pt x="154" y="110"/>
                  <a:pt x="152" y="114"/>
                  <a:pt x="148" y="116"/>
                </a:cubicBezTo>
                <a:cubicBezTo>
                  <a:pt x="83" y="152"/>
                  <a:pt x="83" y="152"/>
                  <a:pt x="83" y="152"/>
                </a:cubicBezTo>
                <a:cubicBezTo>
                  <a:pt x="81" y="153"/>
                  <a:pt x="79" y="153"/>
                  <a:pt x="77" y="153"/>
                </a:cubicBezTo>
                <a:cubicBezTo>
                  <a:pt x="75" y="153"/>
                  <a:pt x="73" y="153"/>
                  <a:pt x="72" y="152"/>
                </a:cubicBezTo>
                <a:cubicBezTo>
                  <a:pt x="7" y="116"/>
                  <a:pt x="7" y="116"/>
                  <a:pt x="7" y="116"/>
                </a:cubicBezTo>
                <a:cubicBezTo>
                  <a:pt x="3" y="114"/>
                  <a:pt x="0" y="110"/>
                  <a:pt x="0" y="10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0"/>
                  <a:pt x="4" y="26"/>
                  <a:pt x="8" y="24"/>
                </a:cubicBezTo>
                <a:cubicBezTo>
                  <a:pt x="73" y="0"/>
                  <a:pt x="73" y="0"/>
                  <a:pt x="73" y="0"/>
                </a:cubicBezTo>
                <a:cubicBezTo>
                  <a:pt x="75" y="0"/>
                  <a:pt x="76" y="0"/>
                  <a:pt x="77" y="0"/>
                </a:cubicBezTo>
                <a:cubicBezTo>
                  <a:pt x="79" y="0"/>
                  <a:pt x="80" y="0"/>
                  <a:pt x="81" y="0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51" y="26"/>
                  <a:pt x="154" y="30"/>
                  <a:pt x="154" y="35"/>
                </a:cubicBezTo>
                <a:lnTo>
                  <a:pt x="154" y="106"/>
                </a:lnTo>
                <a:close/>
                <a:moveTo>
                  <a:pt x="142" y="35"/>
                </a:moveTo>
                <a:cubicBezTo>
                  <a:pt x="77" y="11"/>
                  <a:pt x="77" y="11"/>
                  <a:pt x="77" y="11"/>
                </a:cubicBezTo>
                <a:cubicBezTo>
                  <a:pt x="13" y="35"/>
                  <a:pt x="13" y="35"/>
                  <a:pt x="13" y="35"/>
                </a:cubicBezTo>
                <a:cubicBezTo>
                  <a:pt x="77" y="58"/>
                  <a:pt x="77" y="58"/>
                  <a:pt x="77" y="58"/>
                </a:cubicBezTo>
                <a:lnTo>
                  <a:pt x="142" y="35"/>
                </a:lnTo>
                <a:close/>
                <a:moveTo>
                  <a:pt x="142" y="106"/>
                </a:moveTo>
                <a:cubicBezTo>
                  <a:pt x="142" y="47"/>
                  <a:pt x="142" y="47"/>
                  <a:pt x="142" y="47"/>
                </a:cubicBezTo>
                <a:cubicBezTo>
                  <a:pt x="83" y="69"/>
                  <a:pt x="83" y="69"/>
                  <a:pt x="83" y="69"/>
                </a:cubicBezTo>
                <a:cubicBezTo>
                  <a:pt x="83" y="138"/>
                  <a:pt x="83" y="138"/>
                  <a:pt x="83" y="138"/>
                </a:cubicBezTo>
                <a:lnTo>
                  <a:pt x="142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" name="Freeform 330"/>
          <p:cNvSpPr>
            <a:spLocks noEditPoints="1"/>
          </p:cNvSpPr>
          <p:nvPr/>
        </p:nvSpPr>
        <p:spPr bwMode="auto">
          <a:xfrm>
            <a:off x="8150089" y="4097735"/>
            <a:ext cx="233303" cy="191641"/>
          </a:xfrm>
          <a:custGeom>
            <a:avLst/>
            <a:gdLst>
              <a:gd name="T0" fmla="*/ 201 w 201"/>
              <a:gd name="T1" fmla="*/ 133 h 165"/>
              <a:gd name="T2" fmla="*/ 194 w 201"/>
              <a:gd name="T3" fmla="*/ 143 h 165"/>
              <a:gd name="T4" fmla="*/ 153 w 201"/>
              <a:gd name="T5" fmla="*/ 164 h 165"/>
              <a:gd name="T6" fmla="*/ 148 w 201"/>
              <a:gd name="T7" fmla="*/ 165 h 165"/>
              <a:gd name="T8" fmla="*/ 142 w 201"/>
              <a:gd name="T9" fmla="*/ 164 h 165"/>
              <a:gd name="T10" fmla="*/ 101 w 201"/>
              <a:gd name="T11" fmla="*/ 143 h 165"/>
              <a:gd name="T12" fmla="*/ 100 w 201"/>
              <a:gd name="T13" fmla="*/ 143 h 165"/>
              <a:gd name="T14" fmla="*/ 100 w 201"/>
              <a:gd name="T15" fmla="*/ 143 h 165"/>
              <a:gd name="T16" fmla="*/ 58 w 201"/>
              <a:gd name="T17" fmla="*/ 164 h 165"/>
              <a:gd name="T18" fmla="*/ 53 w 201"/>
              <a:gd name="T19" fmla="*/ 165 h 165"/>
              <a:gd name="T20" fmla="*/ 48 w 201"/>
              <a:gd name="T21" fmla="*/ 164 h 165"/>
              <a:gd name="T22" fmla="*/ 6 w 201"/>
              <a:gd name="T23" fmla="*/ 143 h 165"/>
              <a:gd name="T24" fmla="*/ 0 w 201"/>
              <a:gd name="T25" fmla="*/ 133 h 165"/>
              <a:gd name="T26" fmla="*/ 0 w 201"/>
              <a:gd name="T27" fmla="*/ 94 h 165"/>
              <a:gd name="T28" fmla="*/ 7 w 201"/>
              <a:gd name="T29" fmla="*/ 84 h 165"/>
              <a:gd name="T30" fmla="*/ 47 w 201"/>
              <a:gd name="T31" fmla="*/ 66 h 165"/>
              <a:gd name="T32" fmla="*/ 47 w 201"/>
              <a:gd name="T33" fmla="*/ 29 h 165"/>
              <a:gd name="T34" fmla="*/ 54 w 201"/>
              <a:gd name="T35" fmla="*/ 18 h 165"/>
              <a:gd name="T36" fmla="*/ 96 w 201"/>
              <a:gd name="T37" fmla="*/ 1 h 165"/>
              <a:gd name="T38" fmla="*/ 100 w 201"/>
              <a:gd name="T39" fmla="*/ 0 h 165"/>
              <a:gd name="T40" fmla="*/ 105 w 201"/>
              <a:gd name="T41" fmla="*/ 1 h 165"/>
              <a:gd name="T42" fmla="*/ 146 w 201"/>
              <a:gd name="T43" fmla="*/ 18 h 165"/>
              <a:gd name="T44" fmla="*/ 154 w 201"/>
              <a:gd name="T45" fmla="*/ 29 h 165"/>
              <a:gd name="T46" fmla="*/ 154 w 201"/>
              <a:gd name="T47" fmla="*/ 66 h 165"/>
              <a:gd name="T48" fmla="*/ 194 w 201"/>
              <a:gd name="T49" fmla="*/ 84 h 165"/>
              <a:gd name="T50" fmla="*/ 201 w 201"/>
              <a:gd name="T51" fmla="*/ 94 h 165"/>
              <a:gd name="T52" fmla="*/ 201 w 201"/>
              <a:gd name="T53" fmla="*/ 133 h 165"/>
              <a:gd name="T54" fmla="*/ 90 w 201"/>
              <a:gd name="T55" fmla="*/ 93 h 165"/>
              <a:gd name="T56" fmla="*/ 53 w 201"/>
              <a:gd name="T57" fmla="*/ 77 h 165"/>
              <a:gd name="T58" fmla="*/ 16 w 201"/>
              <a:gd name="T59" fmla="*/ 93 h 165"/>
              <a:gd name="T60" fmla="*/ 53 w 201"/>
              <a:gd name="T61" fmla="*/ 109 h 165"/>
              <a:gd name="T62" fmla="*/ 90 w 201"/>
              <a:gd name="T63" fmla="*/ 93 h 165"/>
              <a:gd name="T64" fmla="*/ 94 w 201"/>
              <a:gd name="T65" fmla="*/ 133 h 165"/>
              <a:gd name="T66" fmla="*/ 94 w 201"/>
              <a:gd name="T67" fmla="*/ 104 h 165"/>
              <a:gd name="T68" fmla="*/ 59 w 201"/>
              <a:gd name="T69" fmla="*/ 119 h 165"/>
              <a:gd name="T70" fmla="*/ 59 w 201"/>
              <a:gd name="T71" fmla="*/ 151 h 165"/>
              <a:gd name="T72" fmla="*/ 94 w 201"/>
              <a:gd name="T73" fmla="*/ 133 h 165"/>
              <a:gd name="T74" fmla="*/ 141 w 201"/>
              <a:gd name="T75" fmla="*/ 29 h 165"/>
              <a:gd name="T76" fmla="*/ 100 w 201"/>
              <a:gd name="T77" fmla="*/ 12 h 165"/>
              <a:gd name="T78" fmla="*/ 60 w 201"/>
              <a:gd name="T79" fmla="*/ 29 h 165"/>
              <a:gd name="T80" fmla="*/ 100 w 201"/>
              <a:gd name="T81" fmla="*/ 47 h 165"/>
              <a:gd name="T82" fmla="*/ 141 w 201"/>
              <a:gd name="T83" fmla="*/ 29 h 165"/>
              <a:gd name="T84" fmla="*/ 142 w 201"/>
              <a:gd name="T85" fmla="*/ 66 h 165"/>
              <a:gd name="T86" fmla="*/ 142 w 201"/>
              <a:gd name="T87" fmla="*/ 42 h 165"/>
              <a:gd name="T88" fmla="*/ 106 w 201"/>
              <a:gd name="T89" fmla="*/ 57 h 165"/>
              <a:gd name="T90" fmla="*/ 106 w 201"/>
              <a:gd name="T91" fmla="*/ 82 h 165"/>
              <a:gd name="T92" fmla="*/ 142 w 201"/>
              <a:gd name="T93" fmla="*/ 66 h 165"/>
              <a:gd name="T94" fmla="*/ 185 w 201"/>
              <a:gd name="T95" fmla="*/ 93 h 165"/>
              <a:gd name="T96" fmla="*/ 148 w 201"/>
              <a:gd name="T97" fmla="*/ 77 h 165"/>
              <a:gd name="T98" fmla="*/ 110 w 201"/>
              <a:gd name="T99" fmla="*/ 93 h 165"/>
              <a:gd name="T100" fmla="*/ 148 w 201"/>
              <a:gd name="T101" fmla="*/ 109 h 165"/>
              <a:gd name="T102" fmla="*/ 185 w 201"/>
              <a:gd name="T103" fmla="*/ 93 h 165"/>
              <a:gd name="T104" fmla="*/ 189 w 201"/>
              <a:gd name="T105" fmla="*/ 133 h 165"/>
              <a:gd name="T106" fmla="*/ 189 w 201"/>
              <a:gd name="T107" fmla="*/ 104 h 165"/>
              <a:gd name="T108" fmla="*/ 154 w 201"/>
              <a:gd name="T109" fmla="*/ 119 h 165"/>
              <a:gd name="T110" fmla="*/ 154 w 201"/>
              <a:gd name="T111" fmla="*/ 151 h 165"/>
              <a:gd name="T112" fmla="*/ 189 w 201"/>
              <a:gd name="T113" fmla="*/ 13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1" h="165">
                <a:moveTo>
                  <a:pt x="201" y="133"/>
                </a:moveTo>
                <a:cubicBezTo>
                  <a:pt x="201" y="137"/>
                  <a:pt x="198" y="141"/>
                  <a:pt x="194" y="143"/>
                </a:cubicBezTo>
                <a:cubicBezTo>
                  <a:pt x="153" y="164"/>
                  <a:pt x="153" y="164"/>
                  <a:pt x="153" y="164"/>
                </a:cubicBezTo>
                <a:cubicBezTo>
                  <a:pt x="151" y="165"/>
                  <a:pt x="150" y="165"/>
                  <a:pt x="148" y="165"/>
                </a:cubicBezTo>
                <a:cubicBezTo>
                  <a:pt x="146" y="165"/>
                  <a:pt x="144" y="165"/>
                  <a:pt x="142" y="164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101" y="143"/>
                  <a:pt x="101" y="143"/>
                  <a:pt x="100" y="143"/>
                </a:cubicBezTo>
                <a:cubicBezTo>
                  <a:pt x="100" y="143"/>
                  <a:pt x="100" y="143"/>
                  <a:pt x="100" y="143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7" y="165"/>
                  <a:pt x="55" y="165"/>
                  <a:pt x="53" y="165"/>
                </a:cubicBezTo>
                <a:cubicBezTo>
                  <a:pt x="51" y="165"/>
                  <a:pt x="49" y="165"/>
                  <a:pt x="48" y="164"/>
                </a:cubicBezTo>
                <a:cubicBezTo>
                  <a:pt x="6" y="143"/>
                  <a:pt x="6" y="143"/>
                  <a:pt x="6" y="143"/>
                </a:cubicBezTo>
                <a:cubicBezTo>
                  <a:pt x="2" y="141"/>
                  <a:pt x="0" y="137"/>
                  <a:pt x="0" y="133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0"/>
                  <a:pt x="3" y="85"/>
                  <a:pt x="7" y="84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5"/>
                  <a:pt x="50" y="20"/>
                  <a:pt x="54" y="18"/>
                </a:cubicBezTo>
                <a:cubicBezTo>
                  <a:pt x="96" y="1"/>
                  <a:pt x="96" y="1"/>
                  <a:pt x="96" y="1"/>
                </a:cubicBezTo>
                <a:cubicBezTo>
                  <a:pt x="97" y="0"/>
                  <a:pt x="99" y="0"/>
                  <a:pt x="100" y="0"/>
                </a:cubicBezTo>
                <a:cubicBezTo>
                  <a:pt x="102" y="0"/>
                  <a:pt x="103" y="0"/>
                  <a:pt x="105" y="1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51" y="20"/>
                  <a:pt x="154" y="25"/>
                  <a:pt x="154" y="29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94" y="84"/>
                  <a:pt x="194" y="84"/>
                  <a:pt x="194" y="84"/>
                </a:cubicBezTo>
                <a:cubicBezTo>
                  <a:pt x="198" y="85"/>
                  <a:pt x="201" y="90"/>
                  <a:pt x="201" y="94"/>
                </a:cubicBezTo>
                <a:lnTo>
                  <a:pt x="201" y="133"/>
                </a:lnTo>
                <a:close/>
                <a:moveTo>
                  <a:pt x="90" y="93"/>
                </a:moveTo>
                <a:cubicBezTo>
                  <a:pt x="53" y="77"/>
                  <a:pt x="53" y="77"/>
                  <a:pt x="53" y="77"/>
                </a:cubicBezTo>
                <a:cubicBezTo>
                  <a:pt x="16" y="93"/>
                  <a:pt x="16" y="93"/>
                  <a:pt x="16" y="93"/>
                </a:cubicBezTo>
                <a:cubicBezTo>
                  <a:pt x="53" y="109"/>
                  <a:pt x="53" y="109"/>
                  <a:pt x="53" y="109"/>
                </a:cubicBezTo>
                <a:lnTo>
                  <a:pt x="90" y="93"/>
                </a:lnTo>
                <a:close/>
                <a:moveTo>
                  <a:pt x="94" y="133"/>
                </a:moveTo>
                <a:cubicBezTo>
                  <a:pt x="94" y="104"/>
                  <a:pt x="94" y="104"/>
                  <a:pt x="94" y="104"/>
                </a:cubicBezTo>
                <a:cubicBezTo>
                  <a:pt x="59" y="119"/>
                  <a:pt x="59" y="119"/>
                  <a:pt x="59" y="119"/>
                </a:cubicBezTo>
                <a:cubicBezTo>
                  <a:pt x="59" y="151"/>
                  <a:pt x="59" y="151"/>
                  <a:pt x="59" y="151"/>
                </a:cubicBezTo>
                <a:lnTo>
                  <a:pt x="94" y="133"/>
                </a:lnTo>
                <a:close/>
                <a:moveTo>
                  <a:pt x="141" y="29"/>
                </a:moveTo>
                <a:cubicBezTo>
                  <a:pt x="100" y="12"/>
                  <a:pt x="100" y="12"/>
                  <a:pt x="100" y="12"/>
                </a:cubicBezTo>
                <a:cubicBezTo>
                  <a:pt x="60" y="29"/>
                  <a:pt x="60" y="29"/>
                  <a:pt x="60" y="29"/>
                </a:cubicBezTo>
                <a:cubicBezTo>
                  <a:pt x="100" y="47"/>
                  <a:pt x="100" y="47"/>
                  <a:pt x="100" y="47"/>
                </a:cubicBezTo>
                <a:lnTo>
                  <a:pt x="141" y="29"/>
                </a:lnTo>
                <a:close/>
                <a:moveTo>
                  <a:pt x="142" y="66"/>
                </a:moveTo>
                <a:cubicBezTo>
                  <a:pt x="142" y="42"/>
                  <a:pt x="142" y="42"/>
                  <a:pt x="142" y="4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82"/>
                  <a:pt x="106" y="82"/>
                  <a:pt x="106" y="82"/>
                </a:cubicBezTo>
                <a:lnTo>
                  <a:pt x="142" y="66"/>
                </a:lnTo>
                <a:close/>
                <a:moveTo>
                  <a:pt x="185" y="93"/>
                </a:moveTo>
                <a:cubicBezTo>
                  <a:pt x="148" y="77"/>
                  <a:pt x="148" y="77"/>
                  <a:pt x="148" y="77"/>
                </a:cubicBezTo>
                <a:cubicBezTo>
                  <a:pt x="110" y="93"/>
                  <a:pt x="110" y="93"/>
                  <a:pt x="110" y="93"/>
                </a:cubicBezTo>
                <a:cubicBezTo>
                  <a:pt x="148" y="109"/>
                  <a:pt x="148" y="109"/>
                  <a:pt x="148" y="109"/>
                </a:cubicBezTo>
                <a:lnTo>
                  <a:pt x="185" y="93"/>
                </a:lnTo>
                <a:close/>
                <a:moveTo>
                  <a:pt x="189" y="133"/>
                </a:moveTo>
                <a:cubicBezTo>
                  <a:pt x="189" y="104"/>
                  <a:pt x="189" y="104"/>
                  <a:pt x="189" y="104"/>
                </a:cubicBezTo>
                <a:cubicBezTo>
                  <a:pt x="154" y="119"/>
                  <a:pt x="154" y="119"/>
                  <a:pt x="154" y="119"/>
                </a:cubicBezTo>
                <a:cubicBezTo>
                  <a:pt x="154" y="151"/>
                  <a:pt x="154" y="151"/>
                  <a:pt x="154" y="151"/>
                </a:cubicBezTo>
                <a:lnTo>
                  <a:pt x="189" y="13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9" name="Freeform 331"/>
          <p:cNvSpPr>
            <a:spLocks noEditPoints="1"/>
          </p:cNvSpPr>
          <p:nvPr/>
        </p:nvSpPr>
        <p:spPr bwMode="auto">
          <a:xfrm>
            <a:off x="8452431" y="4112018"/>
            <a:ext cx="165454" cy="164264"/>
          </a:xfrm>
          <a:custGeom>
            <a:avLst/>
            <a:gdLst>
              <a:gd name="T0" fmla="*/ 125 w 143"/>
              <a:gd name="T1" fmla="*/ 142 h 142"/>
              <a:gd name="T2" fmla="*/ 18 w 143"/>
              <a:gd name="T3" fmla="*/ 142 h 142"/>
              <a:gd name="T4" fmla="*/ 7 w 143"/>
              <a:gd name="T5" fmla="*/ 122 h 142"/>
              <a:gd name="T6" fmla="*/ 54 w 143"/>
              <a:gd name="T7" fmla="*/ 48 h 142"/>
              <a:gd name="T8" fmla="*/ 54 w 143"/>
              <a:gd name="T9" fmla="*/ 11 h 142"/>
              <a:gd name="T10" fmla="*/ 48 w 143"/>
              <a:gd name="T11" fmla="*/ 11 h 142"/>
              <a:gd name="T12" fmla="*/ 42 w 143"/>
              <a:gd name="T13" fmla="*/ 6 h 142"/>
              <a:gd name="T14" fmla="*/ 48 w 143"/>
              <a:gd name="T15" fmla="*/ 0 h 142"/>
              <a:gd name="T16" fmla="*/ 95 w 143"/>
              <a:gd name="T17" fmla="*/ 0 h 142"/>
              <a:gd name="T18" fmla="*/ 101 w 143"/>
              <a:gd name="T19" fmla="*/ 6 h 142"/>
              <a:gd name="T20" fmla="*/ 95 w 143"/>
              <a:gd name="T21" fmla="*/ 11 h 142"/>
              <a:gd name="T22" fmla="*/ 89 w 143"/>
              <a:gd name="T23" fmla="*/ 11 h 142"/>
              <a:gd name="T24" fmla="*/ 89 w 143"/>
              <a:gd name="T25" fmla="*/ 48 h 142"/>
              <a:gd name="T26" fmla="*/ 136 w 143"/>
              <a:gd name="T27" fmla="*/ 122 h 142"/>
              <a:gd name="T28" fmla="*/ 125 w 143"/>
              <a:gd name="T29" fmla="*/ 142 h 142"/>
              <a:gd name="T30" fmla="*/ 39 w 143"/>
              <a:gd name="T31" fmla="*/ 94 h 142"/>
              <a:gd name="T32" fmla="*/ 104 w 143"/>
              <a:gd name="T33" fmla="*/ 94 h 142"/>
              <a:gd name="T34" fmla="*/ 79 w 143"/>
              <a:gd name="T35" fmla="*/ 55 h 142"/>
              <a:gd name="T36" fmla="*/ 77 w 143"/>
              <a:gd name="T37" fmla="*/ 52 h 142"/>
              <a:gd name="T38" fmla="*/ 77 w 143"/>
              <a:gd name="T39" fmla="*/ 48 h 142"/>
              <a:gd name="T40" fmla="*/ 77 w 143"/>
              <a:gd name="T41" fmla="*/ 11 h 142"/>
              <a:gd name="T42" fmla="*/ 66 w 143"/>
              <a:gd name="T43" fmla="*/ 11 h 142"/>
              <a:gd name="T44" fmla="*/ 66 w 143"/>
              <a:gd name="T45" fmla="*/ 48 h 142"/>
              <a:gd name="T46" fmla="*/ 66 w 143"/>
              <a:gd name="T47" fmla="*/ 52 h 142"/>
              <a:gd name="T48" fmla="*/ 64 w 143"/>
              <a:gd name="T49" fmla="*/ 55 h 142"/>
              <a:gd name="T50" fmla="*/ 39 w 143"/>
              <a:gd name="T51" fmla="*/ 9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3" h="142">
                <a:moveTo>
                  <a:pt x="125" y="142"/>
                </a:moveTo>
                <a:cubicBezTo>
                  <a:pt x="18" y="142"/>
                  <a:pt x="18" y="142"/>
                  <a:pt x="18" y="142"/>
                </a:cubicBezTo>
                <a:cubicBezTo>
                  <a:pt x="5" y="142"/>
                  <a:pt x="0" y="133"/>
                  <a:pt x="7" y="122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11"/>
                  <a:pt x="54" y="11"/>
                  <a:pt x="54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5" y="11"/>
                  <a:pt x="42" y="9"/>
                  <a:pt x="42" y="6"/>
                </a:cubicBezTo>
                <a:cubicBezTo>
                  <a:pt x="42" y="2"/>
                  <a:pt x="45" y="0"/>
                  <a:pt x="48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8" y="0"/>
                  <a:pt x="101" y="2"/>
                  <a:pt x="101" y="6"/>
                </a:cubicBezTo>
                <a:cubicBezTo>
                  <a:pt x="101" y="9"/>
                  <a:pt x="98" y="11"/>
                  <a:pt x="95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48"/>
                  <a:pt x="89" y="48"/>
                  <a:pt x="89" y="48"/>
                </a:cubicBezTo>
                <a:cubicBezTo>
                  <a:pt x="136" y="122"/>
                  <a:pt x="136" y="122"/>
                  <a:pt x="136" y="122"/>
                </a:cubicBezTo>
                <a:cubicBezTo>
                  <a:pt x="143" y="133"/>
                  <a:pt x="138" y="142"/>
                  <a:pt x="125" y="142"/>
                </a:cubicBezTo>
                <a:close/>
                <a:moveTo>
                  <a:pt x="39" y="94"/>
                </a:moveTo>
                <a:cubicBezTo>
                  <a:pt x="104" y="94"/>
                  <a:pt x="104" y="94"/>
                  <a:pt x="104" y="94"/>
                </a:cubicBezTo>
                <a:cubicBezTo>
                  <a:pt x="79" y="55"/>
                  <a:pt x="79" y="55"/>
                  <a:pt x="79" y="55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11"/>
                  <a:pt x="77" y="11"/>
                  <a:pt x="77" y="11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48"/>
                  <a:pt x="66" y="48"/>
                  <a:pt x="66" y="48"/>
                </a:cubicBezTo>
                <a:cubicBezTo>
                  <a:pt x="66" y="52"/>
                  <a:pt x="66" y="52"/>
                  <a:pt x="66" y="52"/>
                </a:cubicBezTo>
                <a:cubicBezTo>
                  <a:pt x="64" y="55"/>
                  <a:pt x="64" y="55"/>
                  <a:pt x="64" y="55"/>
                </a:cubicBezTo>
                <a:lnTo>
                  <a:pt x="39" y="9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0" name="Freeform 332"/>
          <p:cNvSpPr>
            <a:spLocks noEditPoints="1"/>
          </p:cNvSpPr>
          <p:nvPr/>
        </p:nvSpPr>
        <p:spPr bwMode="auto">
          <a:xfrm>
            <a:off x="486843" y="4327465"/>
            <a:ext cx="205926" cy="178547"/>
          </a:xfrm>
          <a:custGeom>
            <a:avLst/>
            <a:gdLst>
              <a:gd name="T0" fmla="*/ 178 w 178"/>
              <a:gd name="T1" fmla="*/ 47 h 154"/>
              <a:gd name="T2" fmla="*/ 178 w 178"/>
              <a:gd name="T3" fmla="*/ 130 h 154"/>
              <a:gd name="T4" fmla="*/ 154 w 178"/>
              <a:gd name="T5" fmla="*/ 154 h 154"/>
              <a:gd name="T6" fmla="*/ 24 w 178"/>
              <a:gd name="T7" fmla="*/ 154 h 154"/>
              <a:gd name="T8" fmla="*/ 0 w 178"/>
              <a:gd name="T9" fmla="*/ 130 h 154"/>
              <a:gd name="T10" fmla="*/ 0 w 178"/>
              <a:gd name="T11" fmla="*/ 47 h 154"/>
              <a:gd name="T12" fmla="*/ 24 w 178"/>
              <a:gd name="T13" fmla="*/ 24 h 154"/>
              <a:gd name="T14" fmla="*/ 44 w 178"/>
              <a:gd name="T15" fmla="*/ 24 h 154"/>
              <a:gd name="T16" fmla="*/ 49 w 178"/>
              <a:gd name="T17" fmla="*/ 11 h 154"/>
              <a:gd name="T18" fmla="*/ 65 w 178"/>
              <a:gd name="T19" fmla="*/ 0 h 154"/>
              <a:gd name="T20" fmla="*/ 113 w 178"/>
              <a:gd name="T21" fmla="*/ 0 h 154"/>
              <a:gd name="T22" fmla="*/ 128 w 178"/>
              <a:gd name="T23" fmla="*/ 11 h 154"/>
              <a:gd name="T24" fmla="*/ 133 w 178"/>
              <a:gd name="T25" fmla="*/ 24 h 154"/>
              <a:gd name="T26" fmla="*/ 154 w 178"/>
              <a:gd name="T27" fmla="*/ 24 h 154"/>
              <a:gd name="T28" fmla="*/ 178 w 178"/>
              <a:gd name="T29" fmla="*/ 47 h 154"/>
              <a:gd name="T30" fmla="*/ 130 w 178"/>
              <a:gd name="T31" fmla="*/ 89 h 154"/>
              <a:gd name="T32" fmla="*/ 89 w 178"/>
              <a:gd name="T33" fmla="*/ 47 h 154"/>
              <a:gd name="T34" fmla="*/ 47 w 178"/>
              <a:gd name="T35" fmla="*/ 89 h 154"/>
              <a:gd name="T36" fmla="*/ 89 w 178"/>
              <a:gd name="T37" fmla="*/ 130 h 154"/>
              <a:gd name="T38" fmla="*/ 130 w 178"/>
              <a:gd name="T39" fmla="*/ 89 h 154"/>
              <a:gd name="T40" fmla="*/ 115 w 178"/>
              <a:gd name="T41" fmla="*/ 89 h 154"/>
              <a:gd name="T42" fmla="*/ 89 w 178"/>
              <a:gd name="T43" fmla="*/ 115 h 154"/>
              <a:gd name="T44" fmla="*/ 62 w 178"/>
              <a:gd name="T45" fmla="*/ 89 h 154"/>
              <a:gd name="T46" fmla="*/ 89 w 178"/>
              <a:gd name="T47" fmla="*/ 62 h 154"/>
              <a:gd name="T48" fmla="*/ 115 w 178"/>
              <a:gd name="T49" fmla="*/ 89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8" h="154">
                <a:moveTo>
                  <a:pt x="178" y="47"/>
                </a:moveTo>
                <a:cubicBezTo>
                  <a:pt x="178" y="130"/>
                  <a:pt x="178" y="130"/>
                  <a:pt x="178" y="130"/>
                </a:cubicBezTo>
                <a:cubicBezTo>
                  <a:pt x="178" y="143"/>
                  <a:pt x="167" y="154"/>
                  <a:pt x="154" y="154"/>
                </a:cubicBezTo>
                <a:cubicBezTo>
                  <a:pt x="24" y="154"/>
                  <a:pt x="24" y="154"/>
                  <a:pt x="24" y="154"/>
                </a:cubicBezTo>
                <a:cubicBezTo>
                  <a:pt x="11" y="154"/>
                  <a:pt x="0" y="143"/>
                  <a:pt x="0" y="13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4"/>
                  <a:pt x="11" y="24"/>
                  <a:pt x="24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9" y="11"/>
                  <a:pt x="49" y="11"/>
                  <a:pt x="49" y="11"/>
                </a:cubicBezTo>
                <a:cubicBezTo>
                  <a:pt x="52" y="5"/>
                  <a:pt x="59" y="0"/>
                  <a:pt x="65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9" y="0"/>
                  <a:pt x="126" y="5"/>
                  <a:pt x="128" y="11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67" y="24"/>
                  <a:pt x="178" y="34"/>
                  <a:pt x="178" y="47"/>
                </a:cubicBezTo>
                <a:close/>
                <a:moveTo>
                  <a:pt x="130" y="89"/>
                </a:moveTo>
                <a:cubicBezTo>
                  <a:pt x="130" y="66"/>
                  <a:pt x="112" y="47"/>
                  <a:pt x="89" y="47"/>
                </a:cubicBezTo>
                <a:cubicBezTo>
                  <a:pt x="66" y="47"/>
                  <a:pt x="47" y="66"/>
                  <a:pt x="47" y="89"/>
                </a:cubicBezTo>
                <a:cubicBezTo>
                  <a:pt x="47" y="112"/>
                  <a:pt x="66" y="130"/>
                  <a:pt x="89" y="130"/>
                </a:cubicBezTo>
                <a:cubicBezTo>
                  <a:pt x="112" y="130"/>
                  <a:pt x="130" y="112"/>
                  <a:pt x="130" y="89"/>
                </a:cubicBezTo>
                <a:close/>
                <a:moveTo>
                  <a:pt x="115" y="89"/>
                </a:moveTo>
                <a:cubicBezTo>
                  <a:pt x="115" y="103"/>
                  <a:pt x="104" y="115"/>
                  <a:pt x="89" y="115"/>
                </a:cubicBezTo>
                <a:cubicBezTo>
                  <a:pt x="74" y="115"/>
                  <a:pt x="62" y="103"/>
                  <a:pt x="62" y="89"/>
                </a:cubicBezTo>
                <a:cubicBezTo>
                  <a:pt x="62" y="74"/>
                  <a:pt x="74" y="62"/>
                  <a:pt x="89" y="62"/>
                </a:cubicBezTo>
                <a:cubicBezTo>
                  <a:pt x="104" y="62"/>
                  <a:pt x="115" y="74"/>
                  <a:pt x="115" y="8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1" name="Freeform 333"/>
          <p:cNvSpPr>
            <a:spLocks noEditPoints="1"/>
          </p:cNvSpPr>
          <p:nvPr/>
        </p:nvSpPr>
        <p:spPr bwMode="auto">
          <a:xfrm>
            <a:off x="735619" y="4341749"/>
            <a:ext cx="191641" cy="164264"/>
          </a:xfrm>
          <a:custGeom>
            <a:avLst/>
            <a:gdLst>
              <a:gd name="T0" fmla="*/ 166 w 166"/>
              <a:gd name="T1" fmla="*/ 130 h 142"/>
              <a:gd name="T2" fmla="*/ 154 w 166"/>
              <a:gd name="T3" fmla="*/ 142 h 142"/>
              <a:gd name="T4" fmla="*/ 12 w 166"/>
              <a:gd name="T5" fmla="*/ 142 h 142"/>
              <a:gd name="T6" fmla="*/ 0 w 166"/>
              <a:gd name="T7" fmla="*/ 130 h 142"/>
              <a:gd name="T8" fmla="*/ 0 w 166"/>
              <a:gd name="T9" fmla="*/ 12 h 142"/>
              <a:gd name="T10" fmla="*/ 12 w 166"/>
              <a:gd name="T11" fmla="*/ 0 h 142"/>
              <a:gd name="T12" fmla="*/ 154 w 166"/>
              <a:gd name="T13" fmla="*/ 0 h 142"/>
              <a:gd name="T14" fmla="*/ 166 w 166"/>
              <a:gd name="T15" fmla="*/ 12 h 142"/>
              <a:gd name="T16" fmla="*/ 166 w 166"/>
              <a:gd name="T17" fmla="*/ 130 h 142"/>
              <a:gd name="T18" fmla="*/ 154 w 166"/>
              <a:gd name="T19" fmla="*/ 35 h 142"/>
              <a:gd name="T20" fmla="*/ 154 w 166"/>
              <a:gd name="T21" fmla="*/ 24 h 142"/>
              <a:gd name="T22" fmla="*/ 154 w 166"/>
              <a:gd name="T23" fmla="*/ 12 h 142"/>
              <a:gd name="T24" fmla="*/ 78 w 166"/>
              <a:gd name="T25" fmla="*/ 12 h 142"/>
              <a:gd name="T26" fmla="*/ 72 w 166"/>
              <a:gd name="T27" fmla="*/ 23 h 142"/>
              <a:gd name="T28" fmla="*/ 12 w 166"/>
              <a:gd name="T29" fmla="*/ 23 h 142"/>
              <a:gd name="T30" fmla="*/ 12 w 166"/>
              <a:gd name="T31" fmla="*/ 35 h 142"/>
              <a:gd name="T32" fmla="*/ 154 w 166"/>
              <a:gd name="T33" fmla="*/ 35 h 142"/>
              <a:gd name="T34" fmla="*/ 154 w 166"/>
              <a:gd name="T35" fmla="*/ 130 h 142"/>
              <a:gd name="T36" fmla="*/ 154 w 166"/>
              <a:gd name="T37" fmla="*/ 118 h 142"/>
              <a:gd name="T38" fmla="*/ 12 w 166"/>
              <a:gd name="T39" fmla="*/ 118 h 142"/>
              <a:gd name="T40" fmla="*/ 12 w 166"/>
              <a:gd name="T41" fmla="*/ 130 h 142"/>
              <a:gd name="T42" fmla="*/ 154 w 166"/>
              <a:gd name="T43" fmla="*/ 130 h 142"/>
              <a:gd name="T44" fmla="*/ 60 w 166"/>
              <a:gd name="T45" fmla="*/ 18 h 142"/>
              <a:gd name="T46" fmla="*/ 60 w 166"/>
              <a:gd name="T47" fmla="*/ 6 h 142"/>
              <a:gd name="T48" fmla="*/ 24 w 166"/>
              <a:gd name="T49" fmla="*/ 6 h 142"/>
              <a:gd name="T50" fmla="*/ 24 w 166"/>
              <a:gd name="T51" fmla="*/ 18 h 142"/>
              <a:gd name="T52" fmla="*/ 60 w 166"/>
              <a:gd name="T53" fmla="*/ 18 h 142"/>
              <a:gd name="T54" fmla="*/ 83 w 166"/>
              <a:gd name="T55" fmla="*/ 41 h 142"/>
              <a:gd name="T56" fmla="*/ 48 w 166"/>
              <a:gd name="T57" fmla="*/ 77 h 142"/>
              <a:gd name="T58" fmla="*/ 83 w 166"/>
              <a:gd name="T59" fmla="*/ 112 h 142"/>
              <a:gd name="T60" fmla="*/ 119 w 166"/>
              <a:gd name="T61" fmla="*/ 77 h 142"/>
              <a:gd name="T62" fmla="*/ 83 w 166"/>
              <a:gd name="T63" fmla="*/ 41 h 142"/>
              <a:gd name="T64" fmla="*/ 83 w 166"/>
              <a:gd name="T65" fmla="*/ 101 h 142"/>
              <a:gd name="T66" fmla="*/ 60 w 166"/>
              <a:gd name="T67" fmla="*/ 77 h 142"/>
              <a:gd name="T68" fmla="*/ 83 w 166"/>
              <a:gd name="T69" fmla="*/ 53 h 142"/>
              <a:gd name="T70" fmla="*/ 107 w 166"/>
              <a:gd name="T71" fmla="*/ 77 h 142"/>
              <a:gd name="T72" fmla="*/ 83 w 166"/>
              <a:gd name="T73" fmla="*/ 101 h 142"/>
              <a:gd name="T74" fmla="*/ 83 w 166"/>
              <a:gd name="T75" fmla="*/ 62 h 142"/>
              <a:gd name="T76" fmla="*/ 68 w 166"/>
              <a:gd name="T77" fmla="*/ 77 h 142"/>
              <a:gd name="T78" fmla="*/ 71 w 166"/>
              <a:gd name="T79" fmla="*/ 80 h 142"/>
              <a:gd name="T80" fmla="*/ 74 w 166"/>
              <a:gd name="T81" fmla="*/ 77 h 142"/>
              <a:gd name="T82" fmla="*/ 83 w 166"/>
              <a:gd name="T83" fmla="*/ 68 h 142"/>
              <a:gd name="T84" fmla="*/ 86 w 166"/>
              <a:gd name="T85" fmla="*/ 65 h 142"/>
              <a:gd name="T86" fmla="*/ 83 w 166"/>
              <a:gd name="T87" fmla="*/ 6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6" h="142">
                <a:moveTo>
                  <a:pt x="166" y="130"/>
                </a:moveTo>
                <a:cubicBezTo>
                  <a:pt x="166" y="137"/>
                  <a:pt x="161" y="142"/>
                  <a:pt x="154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6" y="142"/>
                  <a:pt x="0" y="137"/>
                  <a:pt x="0" y="13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6" y="0"/>
                  <a:pt x="1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61" y="0"/>
                  <a:pt x="166" y="5"/>
                  <a:pt x="166" y="12"/>
                </a:cubicBezTo>
                <a:lnTo>
                  <a:pt x="166" y="130"/>
                </a:lnTo>
                <a:close/>
                <a:moveTo>
                  <a:pt x="154" y="35"/>
                </a:moveTo>
                <a:cubicBezTo>
                  <a:pt x="154" y="24"/>
                  <a:pt x="154" y="24"/>
                  <a:pt x="154" y="24"/>
                </a:cubicBezTo>
                <a:cubicBezTo>
                  <a:pt x="154" y="12"/>
                  <a:pt x="154" y="12"/>
                  <a:pt x="154" y="12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3"/>
                  <a:pt x="72" y="23"/>
                  <a:pt x="7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35"/>
                  <a:pt x="12" y="35"/>
                  <a:pt x="12" y="35"/>
                </a:cubicBezTo>
                <a:lnTo>
                  <a:pt x="154" y="35"/>
                </a:lnTo>
                <a:close/>
                <a:moveTo>
                  <a:pt x="154" y="130"/>
                </a:moveTo>
                <a:cubicBezTo>
                  <a:pt x="154" y="118"/>
                  <a:pt x="154" y="118"/>
                  <a:pt x="154" y="118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12" y="130"/>
                  <a:pt x="12" y="130"/>
                  <a:pt x="12" y="130"/>
                </a:cubicBezTo>
                <a:lnTo>
                  <a:pt x="154" y="130"/>
                </a:lnTo>
                <a:close/>
                <a:moveTo>
                  <a:pt x="60" y="18"/>
                </a:moveTo>
                <a:cubicBezTo>
                  <a:pt x="60" y="6"/>
                  <a:pt x="60" y="6"/>
                  <a:pt x="60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4" y="18"/>
                  <a:pt x="24" y="18"/>
                  <a:pt x="24" y="18"/>
                </a:cubicBezTo>
                <a:lnTo>
                  <a:pt x="60" y="18"/>
                </a:lnTo>
                <a:close/>
                <a:moveTo>
                  <a:pt x="83" y="41"/>
                </a:moveTo>
                <a:cubicBezTo>
                  <a:pt x="64" y="41"/>
                  <a:pt x="48" y="57"/>
                  <a:pt x="48" y="77"/>
                </a:cubicBezTo>
                <a:cubicBezTo>
                  <a:pt x="48" y="96"/>
                  <a:pt x="64" y="112"/>
                  <a:pt x="83" y="112"/>
                </a:cubicBezTo>
                <a:cubicBezTo>
                  <a:pt x="103" y="112"/>
                  <a:pt x="119" y="96"/>
                  <a:pt x="119" y="77"/>
                </a:cubicBezTo>
                <a:cubicBezTo>
                  <a:pt x="119" y="57"/>
                  <a:pt x="103" y="41"/>
                  <a:pt x="83" y="41"/>
                </a:cubicBezTo>
                <a:close/>
                <a:moveTo>
                  <a:pt x="83" y="101"/>
                </a:moveTo>
                <a:cubicBezTo>
                  <a:pt x="70" y="101"/>
                  <a:pt x="60" y="90"/>
                  <a:pt x="60" y="77"/>
                </a:cubicBezTo>
                <a:cubicBezTo>
                  <a:pt x="60" y="64"/>
                  <a:pt x="70" y="53"/>
                  <a:pt x="83" y="53"/>
                </a:cubicBezTo>
                <a:cubicBezTo>
                  <a:pt x="96" y="53"/>
                  <a:pt x="107" y="64"/>
                  <a:pt x="107" y="77"/>
                </a:cubicBezTo>
                <a:cubicBezTo>
                  <a:pt x="107" y="90"/>
                  <a:pt x="96" y="101"/>
                  <a:pt x="83" y="101"/>
                </a:cubicBezTo>
                <a:close/>
                <a:moveTo>
                  <a:pt x="83" y="62"/>
                </a:moveTo>
                <a:cubicBezTo>
                  <a:pt x="75" y="62"/>
                  <a:pt x="68" y="69"/>
                  <a:pt x="68" y="77"/>
                </a:cubicBezTo>
                <a:cubicBezTo>
                  <a:pt x="68" y="78"/>
                  <a:pt x="70" y="80"/>
                  <a:pt x="71" y="80"/>
                </a:cubicBezTo>
                <a:cubicBezTo>
                  <a:pt x="73" y="80"/>
                  <a:pt x="74" y="78"/>
                  <a:pt x="74" y="77"/>
                </a:cubicBezTo>
                <a:cubicBezTo>
                  <a:pt x="74" y="72"/>
                  <a:pt x="78" y="68"/>
                  <a:pt x="83" y="68"/>
                </a:cubicBezTo>
                <a:cubicBezTo>
                  <a:pt x="85" y="68"/>
                  <a:pt x="86" y="67"/>
                  <a:pt x="86" y="65"/>
                </a:cubicBezTo>
                <a:cubicBezTo>
                  <a:pt x="86" y="63"/>
                  <a:pt x="85" y="62"/>
                  <a:pt x="83" y="62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2" name="Freeform 334"/>
          <p:cNvSpPr>
            <a:spLocks noEditPoints="1"/>
          </p:cNvSpPr>
          <p:nvPr/>
        </p:nvSpPr>
        <p:spPr bwMode="auto">
          <a:xfrm>
            <a:off x="974872" y="4327465"/>
            <a:ext cx="191641" cy="192831"/>
          </a:xfrm>
          <a:custGeom>
            <a:avLst/>
            <a:gdLst>
              <a:gd name="T0" fmla="*/ 165 w 165"/>
              <a:gd name="T1" fmla="*/ 83 h 166"/>
              <a:gd name="T2" fmla="*/ 82 w 165"/>
              <a:gd name="T3" fmla="*/ 166 h 166"/>
              <a:gd name="T4" fmla="*/ 0 w 165"/>
              <a:gd name="T5" fmla="*/ 83 h 166"/>
              <a:gd name="T6" fmla="*/ 82 w 165"/>
              <a:gd name="T7" fmla="*/ 0 h 166"/>
              <a:gd name="T8" fmla="*/ 165 w 165"/>
              <a:gd name="T9" fmla="*/ 83 h 166"/>
              <a:gd name="T10" fmla="*/ 153 w 165"/>
              <a:gd name="T11" fmla="*/ 83 h 166"/>
              <a:gd name="T12" fmla="*/ 153 w 165"/>
              <a:gd name="T13" fmla="*/ 83 h 166"/>
              <a:gd name="T14" fmla="*/ 144 w 165"/>
              <a:gd name="T15" fmla="*/ 91 h 166"/>
              <a:gd name="T16" fmla="*/ 122 w 165"/>
              <a:gd name="T17" fmla="*/ 70 h 166"/>
              <a:gd name="T18" fmla="*/ 128 w 165"/>
              <a:gd name="T19" fmla="*/ 40 h 166"/>
              <a:gd name="T20" fmla="*/ 140 w 165"/>
              <a:gd name="T21" fmla="*/ 41 h 166"/>
              <a:gd name="T22" fmla="*/ 104 w 165"/>
              <a:gd name="T23" fmla="*/ 15 h 166"/>
              <a:gd name="T24" fmla="*/ 109 w 165"/>
              <a:gd name="T25" fmla="*/ 27 h 166"/>
              <a:gd name="T26" fmla="*/ 82 w 165"/>
              <a:gd name="T27" fmla="*/ 41 h 166"/>
              <a:gd name="T28" fmla="*/ 56 w 165"/>
              <a:gd name="T29" fmla="*/ 27 h 166"/>
              <a:gd name="T30" fmla="*/ 61 w 165"/>
              <a:gd name="T31" fmla="*/ 15 h 166"/>
              <a:gd name="T32" fmla="*/ 25 w 165"/>
              <a:gd name="T33" fmla="*/ 41 h 166"/>
              <a:gd name="T34" fmla="*/ 37 w 165"/>
              <a:gd name="T35" fmla="*/ 40 h 166"/>
              <a:gd name="T36" fmla="*/ 43 w 165"/>
              <a:gd name="T37" fmla="*/ 70 h 166"/>
              <a:gd name="T38" fmla="*/ 21 w 165"/>
              <a:gd name="T39" fmla="*/ 91 h 166"/>
              <a:gd name="T40" fmla="*/ 11 w 165"/>
              <a:gd name="T41" fmla="*/ 83 h 166"/>
              <a:gd name="T42" fmla="*/ 11 w 165"/>
              <a:gd name="T43" fmla="*/ 83 h 166"/>
              <a:gd name="T44" fmla="*/ 25 w 165"/>
              <a:gd name="T45" fmla="*/ 125 h 166"/>
              <a:gd name="T46" fmla="*/ 28 w 165"/>
              <a:gd name="T47" fmla="*/ 113 h 166"/>
              <a:gd name="T48" fmla="*/ 58 w 165"/>
              <a:gd name="T49" fmla="*/ 116 h 166"/>
              <a:gd name="T50" fmla="*/ 71 w 165"/>
              <a:gd name="T51" fmla="*/ 144 h 166"/>
              <a:gd name="T52" fmla="*/ 60 w 165"/>
              <a:gd name="T53" fmla="*/ 150 h 166"/>
              <a:gd name="T54" fmla="*/ 82 w 165"/>
              <a:gd name="T55" fmla="*/ 154 h 166"/>
              <a:gd name="T56" fmla="*/ 105 w 165"/>
              <a:gd name="T57" fmla="*/ 150 h 166"/>
              <a:gd name="T58" fmla="*/ 94 w 165"/>
              <a:gd name="T59" fmla="*/ 144 h 166"/>
              <a:gd name="T60" fmla="*/ 107 w 165"/>
              <a:gd name="T61" fmla="*/ 116 h 166"/>
              <a:gd name="T62" fmla="*/ 137 w 165"/>
              <a:gd name="T63" fmla="*/ 113 h 166"/>
              <a:gd name="T64" fmla="*/ 140 w 165"/>
              <a:gd name="T65" fmla="*/ 125 h 166"/>
              <a:gd name="T66" fmla="*/ 153 w 165"/>
              <a:gd name="T67" fmla="*/ 83 h 166"/>
              <a:gd name="T68" fmla="*/ 82 w 165"/>
              <a:gd name="T69" fmla="*/ 56 h 166"/>
              <a:gd name="T70" fmla="*/ 109 w 165"/>
              <a:gd name="T71" fmla="*/ 75 h 166"/>
              <a:gd name="T72" fmla="*/ 99 w 165"/>
              <a:gd name="T73" fmla="*/ 106 h 166"/>
              <a:gd name="T74" fmla="*/ 66 w 165"/>
              <a:gd name="T75" fmla="*/ 106 h 166"/>
              <a:gd name="T76" fmla="*/ 56 w 165"/>
              <a:gd name="T77" fmla="*/ 75 h 166"/>
              <a:gd name="T78" fmla="*/ 82 w 165"/>
              <a:gd name="T79" fmla="*/ 5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66">
                <a:moveTo>
                  <a:pt x="165" y="83"/>
                </a:moveTo>
                <a:cubicBezTo>
                  <a:pt x="165" y="129"/>
                  <a:pt x="128" y="166"/>
                  <a:pt x="82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2" y="0"/>
                </a:cubicBezTo>
                <a:cubicBezTo>
                  <a:pt x="128" y="0"/>
                  <a:pt x="165" y="37"/>
                  <a:pt x="165" y="83"/>
                </a:cubicBezTo>
                <a:close/>
                <a:moveTo>
                  <a:pt x="153" y="83"/>
                </a:moveTo>
                <a:cubicBezTo>
                  <a:pt x="153" y="83"/>
                  <a:pt x="153" y="83"/>
                  <a:pt x="153" y="83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31" y="29"/>
                  <a:pt x="119" y="20"/>
                  <a:pt x="104" y="15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82" y="41"/>
                  <a:pt x="82" y="41"/>
                  <a:pt x="82" y="41"/>
                </a:cubicBezTo>
                <a:cubicBezTo>
                  <a:pt x="56" y="27"/>
                  <a:pt x="56" y="27"/>
                  <a:pt x="56" y="27"/>
                </a:cubicBezTo>
                <a:cubicBezTo>
                  <a:pt x="61" y="15"/>
                  <a:pt x="61" y="15"/>
                  <a:pt x="61" y="15"/>
                </a:cubicBezTo>
                <a:cubicBezTo>
                  <a:pt x="46" y="20"/>
                  <a:pt x="34" y="29"/>
                  <a:pt x="25" y="41"/>
                </a:cubicBezTo>
                <a:cubicBezTo>
                  <a:pt x="37" y="40"/>
                  <a:pt x="37" y="40"/>
                  <a:pt x="37" y="40"/>
                </a:cubicBezTo>
                <a:cubicBezTo>
                  <a:pt x="43" y="70"/>
                  <a:pt x="43" y="70"/>
                  <a:pt x="43" y="70"/>
                </a:cubicBezTo>
                <a:cubicBezTo>
                  <a:pt x="21" y="91"/>
                  <a:pt x="21" y="91"/>
                  <a:pt x="21" y="91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99"/>
                  <a:pt x="17" y="113"/>
                  <a:pt x="25" y="125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44"/>
                  <a:pt x="71" y="144"/>
                  <a:pt x="71" y="144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7" y="152"/>
                  <a:pt x="75" y="154"/>
                  <a:pt x="82" y="154"/>
                </a:cubicBezTo>
                <a:cubicBezTo>
                  <a:pt x="90" y="154"/>
                  <a:pt x="98" y="152"/>
                  <a:pt x="105" y="150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48" y="113"/>
                  <a:pt x="153" y="99"/>
                  <a:pt x="153" y="83"/>
                </a:cubicBezTo>
                <a:close/>
                <a:moveTo>
                  <a:pt x="82" y="56"/>
                </a:moveTo>
                <a:cubicBezTo>
                  <a:pt x="109" y="75"/>
                  <a:pt x="109" y="75"/>
                  <a:pt x="109" y="75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56" y="75"/>
                  <a:pt x="56" y="75"/>
                  <a:pt x="56" y="75"/>
                </a:cubicBezTo>
                <a:lnTo>
                  <a:pt x="82" y="5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3" name="Freeform 335"/>
          <p:cNvSpPr>
            <a:spLocks noEditPoints="1"/>
          </p:cNvSpPr>
          <p:nvPr/>
        </p:nvSpPr>
        <p:spPr bwMode="auto">
          <a:xfrm>
            <a:off x="1209363" y="4382218"/>
            <a:ext cx="205926" cy="109510"/>
          </a:xfrm>
          <a:custGeom>
            <a:avLst/>
            <a:gdLst>
              <a:gd name="T0" fmla="*/ 130 w 177"/>
              <a:gd name="T1" fmla="*/ 95 h 95"/>
              <a:gd name="T2" fmla="*/ 99 w 177"/>
              <a:gd name="T3" fmla="*/ 83 h 95"/>
              <a:gd name="T4" fmla="*/ 79 w 177"/>
              <a:gd name="T5" fmla="*/ 83 h 95"/>
              <a:gd name="T6" fmla="*/ 47 w 177"/>
              <a:gd name="T7" fmla="*/ 95 h 95"/>
              <a:gd name="T8" fmla="*/ 0 w 177"/>
              <a:gd name="T9" fmla="*/ 48 h 95"/>
              <a:gd name="T10" fmla="*/ 47 w 177"/>
              <a:gd name="T11" fmla="*/ 0 h 95"/>
              <a:gd name="T12" fmla="*/ 130 w 177"/>
              <a:gd name="T13" fmla="*/ 0 h 95"/>
              <a:gd name="T14" fmla="*/ 177 w 177"/>
              <a:gd name="T15" fmla="*/ 48 h 95"/>
              <a:gd name="T16" fmla="*/ 130 w 177"/>
              <a:gd name="T17" fmla="*/ 95 h 95"/>
              <a:gd name="T18" fmla="*/ 77 w 177"/>
              <a:gd name="T19" fmla="*/ 42 h 95"/>
              <a:gd name="T20" fmla="*/ 74 w 177"/>
              <a:gd name="T21" fmla="*/ 39 h 95"/>
              <a:gd name="T22" fmla="*/ 56 w 177"/>
              <a:gd name="T23" fmla="*/ 39 h 95"/>
              <a:gd name="T24" fmla="*/ 56 w 177"/>
              <a:gd name="T25" fmla="*/ 21 h 95"/>
              <a:gd name="T26" fmla="*/ 53 w 177"/>
              <a:gd name="T27" fmla="*/ 18 h 95"/>
              <a:gd name="T28" fmla="*/ 41 w 177"/>
              <a:gd name="T29" fmla="*/ 18 h 95"/>
              <a:gd name="T30" fmla="*/ 38 w 177"/>
              <a:gd name="T31" fmla="*/ 21 h 95"/>
              <a:gd name="T32" fmla="*/ 38 w 177"/>
              <a:gd name="T33" fmla="*/ 39 h 95"/>
              <a:gd name="T34" fmla="*/ 21 w 177"/>
              <a:gd name="T35" fmla="*/ 39 h 95"/>
              <a:gd name="T36" fmla="*/ 18 w 177"/>
              <a:gd name="T37" fmla="*/ 42 h 95"/>
              <a:gd name="T38" fmla="*/ 18 w 177"/>
              <a:gd name="T39" fmla="*/ 54 h 95"/>
              <a:gd name="T40" fmla="*/ 21 w 177"/>
              <a:gd name="T41" fmla="*/ 56 h 95"/>
              <a:gd name="T42" fmla="*/ 38 w 177"/>
              <a:gd name="T43" fmla="*/ 56 h 95"/>
              <a:gd name="T44" fmla="*/ 38 w 177"/>
              <a:gd name="T45" fmla="*/ 74 h 95"/>
              <a:gd name="T46" fmla="*/ 41 w 177"/>
              <a:gd name="T47" fmla="*/ 77 h 95"/>
              <a:gd name="T48" fmla="*/ 53 w 177"/>
              <a:gd name="T49" fmla="*/ 77 h 95"/>
              <a:gd name="T50" fmla="*/ 56 w 177"/>
              <a:gd name="T51" fmla="*/ 74 h 95"/>
              <a:gd name="T52" fmla="*/ 56 w 177"/>
              <a:gd name="T53" fmla="*/ 56 h 95"/>
              <a:gd name="T54" fmla="*/ 74 w 177"/>
              <a:gd name="T55" fmla="*/ 56 h 95"/>
              <a:gd name="T56" fmla="*/ 77 w 177"/>
              <a:gd name="T57" fmla="*/ 54 h 95"/>
              <a:gd name="T58" fmla="*/ 77 w 177"/>
              <a:gd name="T59" fmla="*/ 42 h 95"/>
              <a:gd name="T60" fmla="*/ 118 w 177"/>
              <a:gd name="T61" fmla="*/ 48 h 95"/>
              <a:gd name="T62" fmla="*/ 106 w 177"/>
              <a:gd name="T63" fmla="*/ 59 h 95"/>
              <a:gd name="T64" fmla="*/ 118 w 177"/>
              <a:gd name="T65" fmla="*/ 71 h 95"/>
              <a:gd name="T66" fmla="*/ 130 w 177"/>
              <a:gd name="T67" fmla="*/ 59 h 95"/>
              <a:gd name="T68" fmla="*/ 118 w 177"/>
              <a:gd name="T69" fmla="*/ 48 h 95"/>
              <a:gd name="T70" fmla="*/ 142 w 177"/>
              <a:gd name="T71" fmla="*/ 24 h 95"/>
              <a:gd name="T72" fmla="*/ 130 w 177"/>
              <a:gd name="T73" fmla="*/ 36 h 95"/>
              <a:gd name="T74" fmla="*/ 142 w 177"/>
              <a:gd name="T75" fmla="*/ 48 h 95"/>
              <a:gd name="T76" fmla="*/ 154 w 177"/>
              <a:gd name="T77" fmla="*/ 36 h 95"/>
              <a:gd name="T78" fmla="*/ 142 w 177"/>
              <a:gd name="T79" fmla="*/ 2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18" y="95"/>
                  <a:pt x="107" y="90"/>
                  <a:pt x="99" y="83"/>
                </a:cubicBezTo>
                <a:cubicBezTo>
                  <a:pt x="79" y="83"/>
                  <a:pt x="79" y="83"/>
                  <a:pt x="79" y="83"/>
                </a:cubicBezTo>
                <a:cubicBezTo>
                  <a:pt x="70" y="90"/>
                  <a:pt x="59" y="95"/>
                  <a:pt x="47" y="95"/>
                </a:cubicBezTo>
                <a:cubicBezTo>
                  <a:pt x="21" y="95"/>
                  <a:pt x="0" y="74"/>
                  <a:pt x="0" y="48"/>
                </a:cubicBezTo>
                <a:cubicBezTo>
                  <a:pt x="0" y="21"/>
                  <a:pt x="21" y="0"/>
                  <a:pt x="47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56" y="0"/>
                  <a:pt x="177" y="21"/>
                  <a:pt x="177" y="48"/>
                </a:cubicBezTo>
                <a:cubicBezTo>
                  <a:pt x="177" y="74"/>
                  <a:pt x="156" y="95"/>
                  <a:pt x="130" y="95"/>
                </a:cubicBezTo>
                <a:close/>
                <a:moveTo>
                  <a:pt x="77" y="42"/>
                </a:moveTo>
                <a:cubicBezTo>
                  <a:pt x="77" y="40"/>
                  <a:pt x="76" y="39"/>
                  <a:pt x="74" y="39"/>
                </a:cubicBezTo>
                <a:cubicBezTo>
                  <a:pt x="56" y="39"/>
                  <a:pt x="56" y="39"/>
                  <a:pt x="56" y="39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19"/>
                  <a:pt x="55" y="18"/>
                  <a:pt x="53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0" y="18"/>
                  <a:pt x="38" y="19"/>
                  <a:pt x="38" y="21"/>
                </a:cubicBezTo>
                <a:cubicBezTo>
                  <a:pt x="38" y="39"/>
                  <a:pt x="38" y="39"/>
                  <a:pt x="38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19" y="39"/>
                  <a:pt x="18" y="40"/>
                  <a:pt x="18" y="42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5"/>
                  <a:pt x="19" y="56"/>
                  <a:pt x="21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6"/>
                  <a:pt x="40" y="77"/>
                  <a:pt x="41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5" y="77"/>
                  <a:pt x="56" y="76"/>
                  <a:pt x="56" y="74"/>
                </a:cubicBezTo>
                <a:cubicBezTo>
                  <a:pt x="56" y="56"/>
                  <a:pt x="56" y="56"/>
                  <a:pt x="56" y="56"/>
                </a:cubicBezTo>
                <a:cubicBezTo>
                  <a:pt x="74" y="56"/>
                  <a:pt x="74" y="56"/>
                  <a:pt x="74" y="56"/>
                </a:cubicBezTo>
                <a:cubicBezTo>
                  <a:pt x="76" y="56"/>
                  <a:pt x="77" y="55"/>
                  <a:pt x="77" y="54"/>
                </a:cubicBezTo>
                <a:lnTo>
                  <a:pt x="77" y="42"/>
                </a:lnTo>
                <a:close/>
                <a:moveTo>
                  <a:pt x="118" y="48"/>
                </a:moveTo>
                <a:cubicBezTo>
                  <a:pt x="112" y="48"/>
                  <a:pt x="106" y="53"/>
                  <a:pt x="106" y="59"/>
                </a:cubicBezTo>
                <a:cubicBezTo>
                  <a:pt x="106" y="66"/>
                  <a:pt x="112" y="71"/>
                  <a:pt x="118" y="71"/>
                </a:cubicBezTo>
                <a:cubicBezTo>
                  <a:pt x="125" y="71"/>
                  <a:pt x="130" y="66"/>
                  <a:pt x="130" y="59"/>
                </a:cubicBezTo>
                <a:cubicBezTo>
                  <a:pt x="130" y="53"/>
                  <a:pt x="125" y="48"/>
                  <a:pt x="118" y="48"/>
                </a:cubicBezTo>
                <a:close/>
                <a:moveTo>
                  <a:pt x="142" y="24"/>
                </a:moveTo>
                <a:cubicBezTo>
                  <a:pt x="135" y="24"/>
                  <a:pt x="130" y="29"/>
                  <a:pt x="130" y="36"/>
                </a:cubicBezTo>
                <a:cubicBezTo>
                  <a:pt x="130" y="42"/>
                  <a:pt x="135" y="48"/>
                  <a:pt x="142" y="48"/>
                </a:cubicBezTo>
                <a:cubicBezTo>
                  <a:pt x="148" y="48"/>
                  <a:pt x="154" y="42"/>
                  <a:pt x="154" y="36"/>
                </a:cubicBezTo>
                <a:cubicBezTo>
                  <a:pt x="154" y="29"/>
                  <a:pt x="148" y="24"/>
                  <a:pt x="142" y="2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4" name="Freeform 336"/>
          <p:cNvSpPr>
            <a:spLocks noEditPoints="1"/>
          </p:cNvSpPr>
          <p:nvPr/>
        </p:nvSpPr>
        <p:spPr bwMode="auto">
          <a:xfrm>
            <a:off x="1462901" y="4354843"/>
            <a:ext cx="164264" cy="136887"/>
          </a:xfrm>
          <a:custGeom>
            <a:avLst/>
            <a:gdLst>
              <a:gd name="T0" fmla="*/ 142 w 142"/>
              <a:gd name="T1" fmla="*/ 103 h 118"/>
              <a:gd name="T2" fmla="*/ 127 w 142"/>
              <a:gd name="T3" fmla="*/ 118 h 118"/>
              <a:gd name="T4" fmla="*/ 15 w 142"/>
              <a:gd name="T5" fmla="*/ 118 h 118"/>
              <a:gd name="T6" fmla="*/ 0 w 142"/>
              <a:gd name="T7" fmla="*/ 103 h 118"/>
              <a:gd name="T8" fmla="*/ 0 w 142"/>
              <a:gd name="T9" fmla="*/ 74 h 118"/>
              <a:gd name="T10" fmla="*/ 2 w 142"/>
              <a:gd name="T11" fmla="*/ 67 h 118"/>
              <a:gd name="T12" fmla="*/ 20 w 142"/>
              <a:gd name="T13" fmla="*/ 11 h 118"/>
              <a:gd name="T14" fmla="*/ 35 w 142"/>
              <a:gd name="T15" fmla="*/ 0 h 118"/>
              <a:gd name="T16" fmla="*/ 107 w 142"/>
              <a:gd name="T17" fmla="*/ 0 h 118"/>
              <a:gd name="T18" fmla="*/ 122 w 142"/>
              <a:gd name="T19" fmla="*/ 11 h 118"/>
              <a:gd name="T20" fmla="*/ 141 w 142"/>
              <a:gd name="T21" fmla="*/ 67 h 118"/>
              <a:gd name="T22" fmla="*/ 142 w 142"/>
              <a:gd name="T23" fmla="*/ 74 h 118"/>
              <a:gd name="T24" fmla="*/ 142 w 142"/>
              <a:gd name="T25" fmla="*/ 103 h 118"/>
              <a:gd name="T26" fmla="*/ 130 w 142"/>
              <a:gd name="T27" fmla="*/ 74 h 118"/>
              <a:gd name="T28" fmla="*/ 127 w 142"/>
              <a:gd name="T29" fmla="*/ 71 h 118"/>
              <a:gd name="T30" fmla="*/ 15 w 142"/>
              <a:gd name="T31" fmla="*/ 71 h 118"/>
              <a:gd name="T32" fmla="*/ 12 w 142"/>
              <a:gd name="T33" fmla="*/ 74 h 118"/>
              <a:gd name="T34" fmla="*/ 12 w 142"/>
              <a:gd name="T35" fmla="*/ 103 h 118"/>
              <a:gd name="T36" fmla="*/ 15 w 142"/>
              <a:gd name="T37" fmla="*/ 106 h 118"/>
              <a:gd name="T38" fmla="*/ 127 w 142"/>
              <a:gd name="T39" fmla="*/ 106 h 118"/>
              <a:gd name="T40" fmla="*/ 130 w 142"/>
              <a:gd name="T41" fmla="*/ 103 h 118"/>
              <a:gd name="T42" fmla="*/ 130 w 142"/>
              <a:gd name="T43" fmla="*/ 74 h 118"/>
              <a:gd name="T44" fmla="*/ 126 w 142"/>
              <a:gd name="T45" fmla="*/ 59 h 118"/>
              <a:gd name="T46" fmla="*/ 111 w 142"/>
              <a:gd name="T47" fmla="*/ 14 h 118"/>
              <a:gd name="T48" fmla="*/ 107 w 142"/>
              <a:gd name="T49" fmla="*/ 11 h 118"/>
              <a:gd name="T50" fmla="*/ 35 w 142"/>
              <a:gd name="T51" fmla="*/ 11 h 118"/>
              <a:gd name="T52" fmla="*/ 31 w 142"/>
              <a:gd name="T53" fmla="*/ 14 h 118"/>
              <a:gd name="T54" fmla="*/ 17 w 142"/>
              <a:gd name="T55" fmla="*/ 59 h 118"/>
              <a:gd name="T56" fmla="*/ 126 w 142"/>
              <a:gd name="T57" fmla="*/ 59 h 118"/>
              <a:gd name="T58" fmla="*/ 89 w 142"/>
              <a:gd name="T59" fmla="*/ 96 h 118"/>
              <a:gd name="T60" fmla="*/ 81 w 142"/>
              <a:gd name="T61" fmla="*/ 88 h 118"/>
              <a:gd name="T62" fmla="*/ 89 w 142"/>
              <a:gd name="T63" fmla="*/ 81 h 118"/>
              <a:gd name="T64" fmla="*/ 96 w 142"/>
              <a:gd name="T65" fmla="*/ 88 h 118"/>
              <a:gd name="T66" fmla="*/ 89 w 142"/>
              <a:gd name="T67" fmla="*/ 96 h 118"/>
              <a:gd name="T68" fmla="*/ 112 w 142"/>
              <a:gd name="T69" fmla="*/ 96 h 118"/>
              <a:gd name="T70" fmla="*/ 105 w 142"/>
              <a:gd name="T71" fmla="*/ 88 h 118"/>
              <a:gd name="T72" fmla="*/ 112 w 142"/>
              <a:gd name="T73" fmla="*/ 81 h 118"/>
              <a:gd name="T74" fmla="*/ 120 w 142"/>
              <a:gd name="T75" fmla="*/ 88 h 118"/>
              <a:gd name="T76" fmla="*/ 112 w 142"/>
              <a:gd name="T77" fmla="*/ 9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18">
                <a:moveTo>
                  <a:pt x="142" y="103"/>
                </a:moveTo>
                <a:cubicBezTo>
                  <a:pt x="142" y="111"/>
                  <a:pt x="135" y="118"/>
                  <a:pt x="127" y="118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7" y="118"/>
                  <a:pt x="0" y="111"/>
                  <a:pt x="0" y="10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1"/>
                  <a:pt x="1" y="69"/>
                  <a:pt x="2" y="67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4"/>
                  <a:pt x="28" y="0"/>
                  <a:pt x="35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14" y="0"/>
                  <a:pt x="120" y="4"/>
                  <a:pt x="122" y="11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1" y="69"/>
                  <a:pt x="142" y="71"/>
                  <a:pt x="142" y="74"/>
                </a:cubicBezTo>
                <a:lnTo>
                  <a:pt x="142" y="103"/>
                </a:lnTo>
                <a:close/>
                <a:moveTo>
                  <a:pt x="130" y="74"/>
                </a:moveTo>
                <a:cubicBezTo>
                  <a:pt x="130" y="72"/>
                  <a:pt x="129" y="71"/>
                  <a:pt x="127" y="71"/>
                </a:cubicBezTo>
                <a:cubicBezTo>
                  <a:pt x="15" y="71"/>
                  <a:pt x="15" y="71"/>
                  <a:pt x="15" y="71"/>
                </a:cubicBezTo>
                <a:cubicBezTo>
                  <a:pt x="13" y="71"/>
                  <a:pt x="12" y="72"/>
                  <a:pt x="12" y="74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12" y="105"/>
                  <a:pt x="13" y="106"/>
                  <a:pt x="15" y="106"/>
                </a:cubicBezTo>
                <a:cubicBezTo>
                  <a:pt x="127" y="106"/>
                  <a:pt x="127" y="106"/>
                  <a:pt x="127" y="106"/>
                </a:cubicBezTo>
                <a:cubicBezTo>
                  <a:pt x="129" y="106"/>
                  <a:pt x="130" y="105"/>
                  <a:pt x="130" y="103"/>
                </a:cubicBezTo>
                <a:lnTo>
                  <a:pt x="130" y="74"/>
                </a:lnTo>
                <a:close/>
                <a:moveTo>
                  <a:pt x="126" y="59"/>
                </a:moveTo>
                <a:cubicBezTo>
                  <a:pt x="111" y="14"/>
                  <a:pt x="111" y="14"/>
                  <a:pt x="111" y="14"/>
                </a:cubicBezTo>
                <a:cubicBezTo>
                  <a:pt x="111" y="13"/>
                  <a:pt x="109" y="11"/>
                  <a:pt x="107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3" y="11"/>
                  <a:pt x="32" y="13"/>
                  <a:pt x="31" y="14"/>
                </a:cubicBezTo>
                <a:cubicBezTo>
                  <a:pt x="17" y="59"/>
                  <a:pt x="17" y="59"/>
                  <a:pt x="17" y="59"/>
                </a:cubicBezTo>
                <a:lnTo>
                  <a:pt x="126" y="59"/>
                </a:lnTo>
                <a:close/>
                <a:moveTo>
                  <a:pt x="89" y="96"/>
                </a:moveTo>
                <a:cubicBezTo>
                  <a:pt x="85" y="96"/>
                  <a:pt x="81" y="92"/>
                  <a:pt x="81" y="88"/>
                </a:cubicBezTo>
                <a:cubicBezTo>
                  <a:pt x="81" y="84"/>
                  <a:pt x="85" y="81"/>
                  <a:pt x="89" y="81"/>
                </a:cubicBezTo>
                <a:cubicBezTo>
                  <a:pt x="93" y="81"/>
                  <a:pt x="96" y="84"/>
                  <a:pt x="96" y="88"/>
                </a:cubicBezTo>
                <a:cubicBezTo>
                  <a:pt x="96" y="92"/>
                  <a:pt x="93" y="96"/>
                  <a:pt x="89" y="96"/>
                </a:cubicBezTo>
                <a:close/>
                <a:moveTo>
                  <a:pt x="112" y="96"/>
                </a:moveTo>
                <a:cubicBezTo>
                  <a:pt x="108" y="96"/>
                  <a:pt x="105" y="92"/>
                  <a:pt x="105" y="88"/>
                </a:cubicBezTo>
                <a:cubicBezTo>
                  <a:pt x="105" y="84"/>
                  <a:pt x="108" y="81"/>
                  <a:pt x="112" y="81"/>
                </a:cubicBezTo>
                <a:cubicBezTo>
                  <a:pt x="117" y="81"/>
                  <a:pt x="120" y="84"/>
                  <a:pt x="120" y="88"/>
                </a:cubicBezTo>
                <a:cubicBezTo>
                  <a:pt x="120" y="92"/>
                  <a:pt x="117" y="96"/>
                  <a:pt x="112" y="9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5" name="Freeform 337"/>
          <p:cNvSpPr/>
          <p:nvPr/>
        </p:nvSpPr>
        <p:spPr bwMode="auto">
          <a:xfrm>
            <a:off x="1712867" y="4341750"/>
            <a:ext cx="178547" cy="149980"/>
          </a:xfrm>
          <a:custGeom>
            <a:avLst/>
            <a:gdLst>
              <a:gd name="T0" fmla="*/ 149 w 154"/>
              <a:gd name="T1" fmla="*/ 99 h 130"/>
              <a:gd name="T2" fmla="*/ 147 w 154"/>
              <a:gd name="T3" fmla="*/ 103 h 130"/>
              <a:gd name="T4" fmla="*/ 130 w 154"/>
              <a:gd name="T5" fmla="*/ 106 h 130"/>
              <a:gd name="T6" fmla="*/ 107 w 154"/>
              <a:gd name="T7" fmla="*/ 124 h 130"/>
              <a:gd name="T8" fmla="*/ 107 w 154"/>
              <a:gd name="T9" fmla="*/ 127 h 130"/>
              <a:gd name="T10" fmla="*/ 104 w 154"/>
              <a:gd name="T11" fmla="*/ 130 h 130"/>
              <a:gd name="T12" fmla="*/ 98 w 154"/>
              <a:gd name="T13" fmla="*/ 130 h 130"/>
              <a:gd name="T14" fmla="*/ 95 w 154"/>
              <a:gd name="T15" fmla="*/ 127 h 130"/>
              <a:gd name="T16" fmla="*/ 95 w 154"/>
              <a:gd name="T17" fmla="*/ 74 h 130"/>
              <a:gd name="T18" fmla="*/ 98 w 154"/>
              <a:gd name="T19" fmla="*/ 71 h 130"/>
              <a:gd name="T20" fmla="*/ 104 w 154"/>
              <a:gd name="T21" fmla="*/ 71 h 130"/>
              <a:gd name="T22" fmla="*/ 107 w 154"/>
              <a:gd name="T23" fmla="*/ 74 h 130"/>
              <a:gd name="T24" fmla="*/ 107 w 154"/>
              <a:gd name="T25" fmla="*/ 77 h 130"/>
              <a:gd name="T26" fmla="*/ 127 w 154"/>
              <a:gd name="T27" fmla="*/ 89 h 130"/>
              <a:gd name="T28" fmla="*/ 134 w 154"/>
              <a:gd name="T29" fmla="*/ 88 h 130"/>
              <a:gd name="T30" fmla="*/ 136 w 154"/>
              <a:gd name="T31" fmla="*/ 70 h 130"/>
              <a:gd name="T32" fmla="*/ 77 w 154"/>
              <a:gd name="T33" fmla="*/ 18 h 130"/>
              <a:gd name="T34" fmla="*/ 18 w 154"/>
              <a:gd name="T35" fmla="*/ 70 h 130"/>
              <a:gd name="T36" fmla="*/ 21 w 154"/>
              <a:gd name="T37" fmla="*/ 88 h 130"/>
              <a:gd name="T38" fmla="*/ 27 w 154"/>
              <a:gd name="T39" fmla="*/ 89 h 130"/>
              <a:gd name="T40" fmla="*/ 48 w 154"/>
              <a:gd name="T41" fmla="*/ 77 h 130"/>
              <a:gd name="T42" fmla="*/ 48 w 154"/>
              <a:gd name="T43" fmla="*/ 74 h 130"/>
              <a:gd name="T44" fmla="*/ 51 w 154"/>
              <a:gd name="T45" fmla="*/ 71 h 130"/>
              <a:gd name="T46" fmla="*/ 57 w 154"/>
              <a:gd name="T47" fmla="*/ 71 h 130"/>
              <a:gd name="T48" fmla="*/ 59 w 154"/>
              <a:gd name="T49" fmla="*/ 74 h 130"/>
              <a:gd name="T50" fmla="*/ 59 w 154"/>
              <a:gd name="T51" fmla="*/ 127 h 130"/>
              <a:gd name="T52" fmla="*/ 57 w 154"/>
              <a:gd name="T53" fmla="*/ 130 h 130"/>
              <a:gd name="T54" fmla="*/ 51 w 154"/>
              <a:gd name="T55" fmla="*/ 130 h 130"/>
              <a:gd name="T56" fmla="*/ 48 w 154"/>
              <a:gd name="T57" fmla="*/ 127 h 130"/>
              <a:gd name="T58" fmla="*/ 48 w 154"/>
              <a:gd name="T59" fmla="*/ 124 h 130"/>
              <a:gd name="T60" fmla="*/ 25 w 154"/>
              <a:gd name="T61" fmla="*/ 106 h 130"/>
              <a:gd name="T62" fmla="*/ 8 w 154"/>
              <a:gd name="T63" fmla="*/ 103 h 130"/>
              <a:gd name="T64" fmla="*/ 6 w 154"/>
              <a:gd name="T65" fmla="*/ 99 h 130"/>
              <a:gd name="T66" fmla="*/ 0 w 154"/>
              <a:gd name="T67" fmla="*/ 70 h 130"/>
              <a:gd name="T68" fmla="*/ 77 w 154"/>
              <a:gd name="T69" fmla="*/ 0 h 130"/>
              <a:gd name="T70" fmla="*/ 154 w 154"/>
              <a:gd name="T71" fmla="*/ 70 h 130"/>
              <a:gd name="T72" fmla="*/ 149 w 154"/>
              <a:gd name="T73" fmla="*/ 9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30">
                <a:moveTo>
                  <a:pt x="149" y="99"/>
                </a:moveTo>
                <a:cubicBezTo>
                  <a:pt x="147" y="103"/>
                  <a:pt x="147" y="103"/>
                  <a:pt x="147" y="103"/>
                </a:cubicBezTo>
                <a:cubicBezTo>
                  <a:pt x="130" y="106"/>
                  <a:pt x="130" y="106"/>
                  <a:pt x="130" y="106"/>
                </a:cubicBezTo>
                <a:cubicBezTo>
                  <a:pt x="127" y="117"/>
                  <a:pt x="118" y="124"/>
                  <a:pt x="107" y="124"/>
                </a:cubicBezTo>
                <a:cubicBezTo>
                  <a:pt x="107" y="127"/>
                  <a:pt x="107" y="127"/>
                  <a:pt x="107" y="127"/>
                </a:cubicBezTo>
                <a:cubicBezTo>
                  <a:pt x="107" y="129"/>
                  <a:pt x="105" y="130"/>
                  <a:pt x="104" y="130"/>
                </a:cubicBezTo>
                <a:cubicBezTo>
                  <a:pt x="98" y="130"/>
                  <a:pt x="98" y="130"/>
                  <a:pt x="98" y="130"/>
                </a:cubicBezTo>
                <a:cubicBezTo>
                  <a:pt x="96" y="130"/>
                  <a:pt x="95" y="129"/>
                  <a:pt x="95" y="127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6" y="71"/>
                  <a:pt x="98" y="71"/>
                </a:cubicBezTo>
                <a:cubicBezTo>
                  <a:pt x="104" y="71"/>
                  <a:pt x="104" y="71"/>
                  <a:pt x="104" y="71"/>
                </a:cubicBezTo>
                <a:cubicBezTo>
                  <a:pt x="105" y="71"/>
                  <a:pt x="107" y="72"/>
                  <a:pt x="107" y="74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16" y="77"/>
                  <a:pt x="123" y="82"/>
                  <a:pt x="127" y="89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5" y="82"/>
                  <a:pt x="136" y="76"/>
                  <a:pt x="136" y="70"/>
                </a:cubicBezTo>
                <a:cubicBezTo>
                  <a:pt x="136" y="42"/>
                  <a:pt x="109" y="18"/>
                  <a:pt x="77" y="18"/>
                </a:cubicBezTo>
                <a:cubicBezTo>
                  <a:pt x="46" y="18"/>
                  <a:pt x="18" y="42"/>
                  <a:pt x="18" y="70"/>
                </a:cubicBezTo>
                <a:cubicBezTo>
                  <a:pt x="18" y="76"/>
                  <a:pt x="19" y="82"/>
                  <a:pt x="21" y="88"/>
                </a:cubicBezTo>
                <a:cubicBezTo>
                  <a:pt x="27" y="89"/>
                  <a:pt x="27" y="89"/>
                  <a:pt x="27" y="89"/>
                </a:cubicBezTo>
                <a:cubicBezTo>
                  <a:pt x="31" y="82"/>
                  <a:pt x="39" y="77"/>
                  <a:pt x="48" y="77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72"/>
                  <a:pt x="49" y="71"/>
                  <a:pt x="51" y="71"/>
                </a:cubicBezTo>
                <a:cubicBezTo>
                  <a:pt x="57" y="71"/>
                  <a:pt x="57" y="71"/>
                  <a:pt x="57" y="71"/>
                </a:cubicBezTo>
                <a:cubicBezTo>
                  <a:pt x="58" y="71"/>
                  <a:pt x="59" y="72"/>
                  <a:pt x="59" y="74"/>
                </a:cubicBezTo>
                <a:cubicBezTo>
                  <a:pt x="59" y="127"/>
                  <a:pt x="59" y="127"/>
                  <a:pt x="59" y="127"/>
                </a:cubicBezTo>
                <a:cubicBezTo>
                  <a:pt x="59" y="129"/>
                  <a:pt x="58" y="130"/>
                  <a:pt x="57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9" y="130"/>
                  <a:pt x="48" y="129"/>
                  <a:pt x="48" y="127"/>
                </a:cubicBezTo>
                <a:cubicBezTo>
                  <a:pt x="48" y="124"/>
                  <a:pt x="48" y="124"/>
                  <a:pt x="48" y="124"/>
                </a:cubicBezTo>
                <a:cubicBezTo>
                  <a:pt x="37" y="124"/>
                  <a:pt x="27" y="117"/>
                  <a:pt x="25" y="106"/>
                </a:cubicBezTo>
                <a:cubicBezTo>
                  <a:pt x="8" y="103"/>
                  <a:pt x="8" y="103"/>
                  <a:pt x="8" y="103"/>
                </a:cubicBezTo>
                <a:cubicBezTo>
                  <a:pt x="6" y="99"/>
                  <a:pt x="6" y="99"/>
                  <a:pt x="6" y="99"/>
                </a:cubicBezTo>
                <a:cubicBezTo>
                  <a:pt x="2" y="90"/>
                  <a:pt x="0" y="80"/>
                  <a:pt x="0" y="70"/>
                </a:cubicBezTo>
                <a:cubicBezTo>
                  <a:pt x="0" y="32"/>
                  <a:pt x="36" y="0"/>
                  <a:pt x="77" y="0"/>
                </a:cubicBezTo>
                <a:cubicBezTo>
                  <a:pt x="119" y="0"/>
                  <a:pt x="154" y="32"/>
                  <a:pt x="154" y="70"/>
                </a:cubicBezTo>
                <a:cubicBezTo>
                  <a:pt x="154" y="80"/>
                  <a:pt x="152" y="90"/>
                  <a:pt x="149" y="9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6" name="Freeform 338"/>
          <p:cNvSpPr>
            <a:spLocks noEditPoints="1"/>
          </p:cNvSpPr>
          <p:nvPr/>
        </p:nvSpPr>
        <p:spPr bwMode="auto">
          <a:xfrm>
            <a:off x="1986640" y="4341749"/>
            <a:ext cx="221399" cy="164264"/>
          </a:xfrm>
          <a:custGeom>
            <a:avLst/>
            <a:gdLst>
              <a:gd name="T0" fmla="*/ 190 w 190"/>
              <a:gd name="T1" fmla="*/ 142 h 142"/>
              <a:gd name="T2" fmla="*/ 0 w 190"/>
              <a:gd name="T3" fmla="*/ 142 h 142"/>
              <a:gd name="T4" fmla="*/ 0 w 190"/>
              <a:gd name="T5" fmla="*/ 0 h 142"/>
              <a:gd name="T6" fmla="*/ 12 w 190"/>
              <a:gd name="T7" fmla="*/ 0 h 142"/>
              <a:gd name="T8" fmla="*/ 12 w 190"/>
              <a:gd name="T9" fmla="*/ 130 h 142"/>
              <a:gd name="T10" fmla="*/ 190 w 190"/>
              <a:gd name="T11" fmla="*/ 130 h 142"/>
              <a:gd name="T12" fmla="*/ 190 w 190"/>
              <a:gd name="T13" fmla="*/ 142 h 142"/>
              <a:gd name="T14" fmla="*/ 178 w 190"/>
              <a:gd name="T15" fmla="*/ 55 h 142"/>
              <a:gd name="T16" fmla="*/ 173 w 190"/>
              <a:gd name="T17" fmla="*/ 57 h 142"/>
              <a:gd name="T18" fmla="*/ 161 w 190"/>
              <a:gd name="T19" fmla="*/ 46 h 142"/>
              <a:gd name="T20" fmla="*/ 103 w 190"/>
              <a:gd name="T21" fmla="*/ 104 h 142"/>
              <a:gd name="T22" fmla="*/ 99 w 190"/>
              <a:gd name="T23" fmla="*/ 104 h 142"/>
              <a:gd name="T24" fmla="*/ 77 w 190"/>
              <a:gd name="T25" fmla="*/ 83 h 142"/>
              <a:gd name="T26" fmla="*/ 39 w 190"/>
              <a:gd name="T27" fmla="*/ 121 h 142"/>
              <a:gd name="T28" fmla="*/ 21 w 190"/>
              <a:gd name="T29" fmla="*/ 103 h 142"/>
              <a:gd name="T30" fmla="*/ 75 w 190"/>
              <a:gd name="T31" fmla="*/ 49 h 142"/>
              <a:gd name="T32" fmla="*/ 79 w 190"/>
              <a:gd name="T33" fmla="*/ 49 h 142"/>
              <a:gd name="T34" fmla="*/ 101 w 190"/>
              <a:gd name="T35" fmla="*/ 71 h 142"/>
              <a:gd name="T36" fmla="*/ 144 w 190"/>
              <a:gd name="T37" fmla="*/ 28 h 142"/>
              <a:gd name="T38" fmla="*/ 133 w 190"/>
              <a:gd name="T39" fmla="*/ 17 h 142"/>
              <a:gd name="T40" fmla="*/ 135 w 190"/>
              <a:gd name="T41" fmla="*/ 12 h 142"/>
              <a:gd name="T42" fmla="*/ 175 w 190"/>
              <a:gd name="T43" fmla="*/ 12 h 142"/>
              <a:gd name="T44" fmla="*/ 178 w 190"/>
              <a:gd name="T45" fmla="*/ 15 h 142"/>
              <a:gd name="T46" fmla="*/ 178 w 190"/>
              <a:gd name="T47" fmla="*/ 5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0" h="142">
                <a:moveTo>
                  <a:pt x="190" y="142"/>
                </a:moveTo>
                <a:cubicBezTo>
                  <a:pt x="0" y="142"/>
                  <a:pt x="0" y="142"/>
                  <a:pt x="0" y="142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190" y="130"/>
                  <a:pt x="190" y="130"/>
                  <a:pt x="190" y="130"/>
                </a:cubicBezTo>
                <a:lnTo>
                  <a:pt x="190" y="142"/>
                </a:lnTo>
                <a:close/>
                <a:moveTo>
                  <a:pt x="178" y="55"/>
                </a:moveTo>
                <a:cubicBezTo>
                  <a:pt x="178" y="57"/>
                  <a:pt x="175" y="59"/>
                  <a:pt x="173" y="57"/>
                </a:cubicBezTo>
                <a:cubicBezTo>
                  <a:pt x="161" y="46"/>
                  <a:pt x="161" y="46"/>
                  <a:pt x="161" y="46"/>
                </a:cubicBezTo>
                <a:cubicBezTo>
                  <a:pt x="103" y="104"/>
                  <a:pt x="103" y="104"/>
                  <a:pt x="103" y="104"/>
                </a:cubicBezTo>
                <a:cubicBezTo>
                  <a:pt x="102" y="105"/>
                  <a:pt x="100" y="105"/>
                  <a:pt x="99" y="104"/>
                </a:cubicBezTo>
                <a:cubicBezTo>
                  <a:pt x="77" y="83"/>
                  <a:pt x="77" y="83"/>
                  <a:pt x="77" y="83"/>
                </a:cubicBezTo>
                <a:cubicBezTo>
                  <a:pt x="39" y="121"/>
                  <a:pt x="39" y="121"/>
                  <a:pt x="39" y="121"/>
                </a:cubicBezTo>
                <a:cubicBezTo>
                  <a:pt x="21" y="103"/>
                  <a:pt x="21" y="103"/>
                  <a:pt x="21" y="103"/>
                </a:cubicBezTo>
                <a:cubicBezTo>
                  <a:pt x="75" y="49"/>
                  <a:pt x="75" y="49"/>
                  <a:pt x="75" y="49"/>
                </a:cubicBezTo>
                <a:cubicBezTo>
                  <a:pt x="76" y="48"/>
                  <a:pt x="78" y="48"/>
                  <a:pt x="79" y="49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1" y="15"/>
                  <a:pt x="132" y="12"/>
                  <a:pt x="135" y="12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76" y="12"/>
                  <a:pt x="178" y="13"/>
                  <a:pt x="178" y="15"/>
                </a:cubicBezTo>
                <a:lnTo>
                  <a:pt x="178" y="5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7" name="Freeform 339"/>
          <p:cNvSpPr>
            <a:spLocks noEditPoints="1"/>
          </p:cNvSpPr>
          <p:nvPr/>
        </p:nvSpPr>
        <p:spPr bwMode="auto">
          <a:xfrm>
            <a:off x="2254460" y="4341749"/>
            <a:ext cx="109510" cy="164264"/>
          </a:xfrm>
          <a:custGeom>
            <a:avLst/>
            <a:gdLst>
              <a:gd name="T0" fmla="*/ 92 w 95"/>
              <a:gd name="T1" fmla="*/ 64 h 142"/>
              <a:gd name="T2" fmla="*/ 58 w 95"/>
              <a:gd name="T3" fmla="*/ 135 h 142"/>
              <a:gd name="T4" fmla="*/ 48 w 95"/>
              <a:gd name="T5" fmla="*/ 142 h 142"/>
              <a:gd name="T6" fmla="*/ 37 w 95"/>
              <a:gd name="T7" fmla="*/ 135 h 142"/>
              <a:gd name="T8" fmla="*/ 3 w 95"/>
              <a:gd name="T9" fmla="*/ 64 h 142"/>
              <a:gd name="T10" fmla="*/ 0 w 95"/>
              <a:gd name="T11" fmla="*/ 47 h 142"/>
              <a:gd name="T12" fmla="*/ 48 w 95"/>
              <a:gd name="T13" fmla="*/ 0 h 142"/>
              <a:gd name="T14" fmla="*/ 95 w 95"/>
              <a:gd name="T15" fmla="*/ 47 h 142"/>
              <a:gd name="T16" fmla="*/ 92 w 95"/>
              <a:gd name="T17" fmla="*/ 64 h 142"/>
              <a:gd name="T18" fmla="*/ 48 w 95"/>
              <a:gd name="T19" fmla="*/ 23 h 142"/>
              <a:gd name="T20" fmla="*/ 24 w 95"/>
              <a:gd name="T21" fmla="*/ 47 h 142"/>
              <a:gd name="T22" fmla="*/ 48 w 95"/>
              <a:gd name="T23" fmla="*/ 71 h 142"/>
              <a:gd name="T24" fmla="*/ 71 w 95"/>
              <a:gd name="T25" fmla="*/ 47 h 142"/>
              <a:gd name="T26" fmla="*/ 48 w 95"/>
              <a:gd name="T27" fmla="*/ 2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5" h="142">
                <a:moveTo>
                  <a:pt x="92" y="64"/>
                </a:moveTo>
                <a:cubicBezTo>
                  <a:pt x="58" y="135"/>
                  <a:pt x="58" y="135"/>
                  <a:pt x="58" y="135"/>
                </a:cubicBezTo>
                <a:cubicBezTo>
                  <a:pt x="56" y="139"/>
                  <a:pt x="52" y="142"/>
                  <a:pt x="48" y="142"/>
                </a:cubicBezTo>
                <a:cubicBezTo>
                  <a:pt x="43" y="142"/>
                  <a:pt x="39" y="139"/>
                  <a:pt x="37" y="135"/>
                </a:cubicBezTo>
                <a:cubicBezTo>
                  <a:pt x="3" y="64"/>
                  <a:pt x="3" y="64"/>
                  <a:pt x="3" y="64"/>
                </a:cubicBezTo>
                <a:cubicBezTo>
                  <a:pt x="1" y="59"/>
                  <a:pt x="0" y="53"/>
                  <a:pt x="0" y="47"/>
                </a:cubicBezTo>
                <a:cubicBezTo>
                  <a:pt x="0" y="21"/>
                  <a:pt x="22" y="0"/>
                  <a:pt x="48" y="0"/>
                </a:cubicBezTo>
                <a:cubicBezTo>
                  <a:pt x="74" y="0"/>
                  <a:pt x="95" y="21"/>
                  <a:pt x="95" y="47"/>
                </a:cubicBezTo>
                <a:cubicBezTo>
                  <a:pt x="95" y="53"/>
                  <a:pt x="94" y="59"/>
                  <a:pt x="92" y="64"/>
                </a:cubicBezTo>
                <a:close/>
                <a:moveTo>
                  <a:pt x="48" y="23"/>
                </a:moveTo>
                <a:cubicBezTo>
                  <a:pt x="35" y="23"/>
                  <a:pt x="24" y="34"/>
                  <a:pt x="24" y="47"/>
                </a:cubicBezTo>
                <a:cubicBezTo>
                  <a:pt x="24" y="60"/>
                  <a:pt x="35" y="71"/>
                  <a:pt x="48" y="71"/>
                </a:cubicBezTo>
                <a:cubicBezTo>
                  <a:pt x="61" y="71"/>
                  <a:pt x="71" y="60"/>
                  <a:pt x="71" y="47"/>
                </a:cubicBezTo>
                <a:cubicBezTo>
                  <a:pt x="71" y="34"/>
                  <a:pt x="61" y="23"/>
                  <a:pt x="48" y="23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" name="Freeform 340"/>
          <p:cNvSpPr>
            <a:spLocks noEditPoints="1"/>
          </p:cNvSpPr>
          <p:nvPr/>
        </p:nvSpPr>
        <p:spPr bwMode="auto">
          <a:xfrm>
            <a:off x="2411582" y="4341750"/>
            <a:ext cx="219018" cy="149980"/>
          </a:xfrm>
          <a:custGeom>
            <a:avLst/>
            <a:gdLst>
              <a:gd name="T0" fmla="*/ 189 w 189"/>
              <a:gd name="T1" fmla="*/ 112 h 130"/>
              <a:gd name="T2" fmla="*/ 172 w 189"/>
              <a:gd name="T3" fmla="*/ 130 h 130"/>
              <a:gd name="T4" fmla="*/ 18 w 189"/>
              <a:gd name="T5" fmla="*/ 130 h 130"/>
              <a:gd name="T6" fmla="*/ 0 w 189"/>
              <a:gd name="T7" fmla="*/ 112 h 130"/>
              <a:gd name="T8" fmla="*/ 0 w 189"/>
              <a:gd name="T9" fmla="*/ 12 h 130"/>
              <a:gd name="T10" fmla="*/ 24 w 189"/>
              <a:gd name="T11" fmla="*/ 12 h 130"/>
              <a:gd name="T12" fmla="*/ 24 w 189"/>
              <a:gd name="T13" fmla="*/ 0 h 130"/>
              <a:gd name="T14" fmla="*/ 189 w 189"/>
              <a:gd name="T15" fmla="*/ 0 h 130"/>
              <a:gd name="T16" fmla="*/ 189 w 189"/>
              <a:gd name="T17" fmla="*/ 112 h 130"/>
              <a:gd name="T18" fmla="*/ 24 w 189"/>
              <a:gd name="T19" fmla="*/ 23 h 130"/>
              <a:gd name="T20" fmla="*/ 12 w 189"/>
              <a:gd name="T21" fmla="*/ 23 h 130"/>
              <a:gd name="T22" fmla="*/ 12 w 189"/>
              <a:gd name="T23" fmla="*/ 112 h 130"/>
              <a:gd name="T24" fmla="*/ 18 w 189"/>
              <a:gd name="T25" fmla="*/ 118 h 130"/>
              <a:gd name="T26" fmla="*/ 24 w 189"/>
              <a:gd name="T27" fmla="*/ 112 h 130"/>
              <a:gd name="T28" fmla="*/ 24 w 189"/>
              <a:gd name="T29" fmla="*/ 23 h 130"/>
              <a:gd name="T30" fmla="*/ 178 w 189"/>
              <a:gd name="T31" fmla="*/ 12 h 130"/>
              <a:gd name="T32" fmla="*/ 36 w 189"/>
              <a:gd name="T33" fmla="*/ 12 h 130"/>
              <a:gd name="T34" fmla="*/ 36 w 189"/>
              <a:gd name="T35" fmla="*/ 112 h 130"/>
              <a:gd name="T36" fmla="*/ 35 w 189"/>
              <a:gd name="T37" fmla="*/ 118 h 130"/>
              <a:gd name="T38" fmla="*/ 172 w 189"/>
              <a:gd name="T39" fmla="*/ 118 h 130"/>
              <a:gd name="T40" fmla="*/ 178 w 189"/>
              <a:gd name="T41" fmla="*/ 112 h 130"/>
              <a:gd name="T42" fmla="*/ 178 w 189"/>
              <a:gd name="T43" fmla="*/ 12 h 130"/>
              <a:gd name="T44" fmla="*/ 107 w 189"/>
              <a:gd name="T45" fmla="*/ 83 h 130"/>
              <a:gd name="T46" fmla="*/ 48 w 189"/>
              <a:gd name="T47" fmla="*/ 83 h 130"/>
              <a:gd name="T48" fmla="*/ 48 w 189"/>
              <a:gd name="T49" fmla="*/ 23 h 130"/>
              <a:gd name="T50" fmla="*/ 107 w 189"/>
              <a:gd name="T51" fmla="*/ 23 h 130"/>
              <a:gd name="T52" fmla="*/ 107 w 189"/>
              <a:gd name="T53" fmla="*/ 83 h 130"/>
              <a:gd name="T54" fmla="*/ 107 w 189"/>
              <a:gd name="T55" fmla="*/ 106 h 130"/>
              <a:gd name="T56" fmla="*/ 48 w 189"/>
              <a:gd name="T57" fmla="*/ 106 h 130"/>
              <a:gd name="T58" fmla="*/ 48 w 189"/>
              <a:gd name="T59" fmla="*/ 94 h 130"/>
              <a:gd name="T60" fmla="*/ 107 w 189"/>
              <a:gd name="T61" fmla="*/ 94 h 130"/>
              <a:gd name="T62" fmla="*/ 107 w 189"/>
              <a:gd name="T63" fmla="*/ 106 h 130"/>
              <a:gd name="T64" fmla="*/ 59 w 189"/>
              <a:gd name="T65" fmla="*/ 35 h 130"/>
              <a:gd name="T66" fmla="*/ 59 w 189"/>
              <a:gd name="T67" fmla="*/ 71 h 130"/>
              <a:gd name="T68" fmla="*/ 95 w 189"/>
              <a:gd name="T69" fmla="*/ 71 h 130"/>
              <a:gd name="T70" fmla="*/ 95 w 189"/>
              <a:gd name="T71" fmla="*/ 35 h 130"/>
              <a:gd name="T72" fmla="*/ 59 w 189"/>
              <a:gd name="T73" fmla="*/ 35 h 130"/>
              <a:gd name="T74" fmla="*/ 166 w 189"/>
              <a:gd name="T75" fmla="*/ 35 h 130"/>
              <a:gd name="T76" fmla="*/ 118 w 189"/>
              <a:gd name="T77" fmla="*/ 35 h 130"/>
              <a:gd name="T78" fmla="*/ 118 w 189"/>
              <a:gd name="T79" fmla="*/ 23 h 130"/>
              <a:gd name="T80" fmla="*/ 166 w 189"/>
              <a:gd name="T81" fmla="*/ 23 h 130"/>
              <a:gd name="T82" fmla="*/ 166 w 189"/>
              <a:gd name="T83" fmla="*/ 35 h 130"/>
              <a:gd name="T84" fmla="*/ 166 w 189"/>
              <a:gd name="T85" fmla="*/ 59 h 130"/>
              <a:gd name="T86" fmla="*/ 118 w 189"/>
              <a:gd name="T87" fmla="*/ 59 h 130"/>
              <a:gd name="T88" fmla="*/ 118 w 189"/>
              <a:gd name="T89" fmla="*/ 47 h 130"/>
              <a:gd name="T90" fmla="*/ 166 w 189"/>
              <a:gd name="T91" fmla="*/ 47 h 130"/>
              <a:gd name="T92" fmla="*/ 166 w 189"/>
              <a:gd name="T93" fmla="*/ 59 h 130"/>
              <a:gd name="T94" fmla="*/ 166 w 189"/>
              <a:gd name="T95" fmla="*/ 83 h 130"/>
              <a:gd name="T96" fmla="*/ 118 w 189"/>
              <a:gd name="T97" fmla="*/ 83 h 130"/>
              <a:gd name="T98" fmla="*/ 118 w 189"/>
              <a:gd name="T99" fmla="*/ 71 h 130"/>
              <a:gd name="T100" fmla="*/ 166 w 189"/>
              <a:gd name="T101" fmla="*/ 71 h 130"/>
              <a:gd name="T102" fmla="*/ 166 w 189"/>
              <a:gd name="T103" fmla="*/ 83 h 130"/>
              <a:gd name="T104" fmla="*/ 166 w 189"/>
              <a:gd name="T105" fmla="*/ 106 h 130"/>
              <a:gd name="T106" fmla="*/ 118 w 189"/>
              <a:gd name="T107" fmla="*/ 106 h 130"/>
              <a:gd name="T108" fmla="*/ 118 w 189"/>
              <a:gd name="T109" fmla="*/ 94 h 130"/>
              <a:gd name="T110" fmla="*/ 166 w 189"/>
              <a:gd name="T111" fmla="*/ 94 h 130"/>
              <a:gd name="T112" fmla="*/ 166 w 189"/>
              <a:gd name="T113" fmla="*/ 10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9" h="130">
                <a:moveTo>
                  <a:pt x="189" y="112"/>
                </a:moveTo>
                <a:cubicBezTo>
                  <a:pt x="189" y="122"/>
                  <a:pt x="182" y="130"/>
                  <a:pt x="172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8" y="130"/>
                  <a:pt x="0" y="122"/>
                  <a:pt x="0" y="112"/>
                </a:cubicBezTo>
                <a:cubicBezTo>
                  <a:pt x="0" y="12"/>
                  <a:pt x="0" y="12"/>
                  <a:pt x="0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0"/>
                  <a:pt x="24" y="0"/>
                  <a:pt x="24" y="0"/>
                </a:cubicBezTo>
                <a:cubicBezTo>
                  <a:pt x="189" y="0"/>
                  <a:pt x="189" y="0"/>
                  <a:pt x="189" y="0"/>
                </a:cubicBezTo>
                <a:lnTo>
                  <a:pt x="189" y="112"/>
                </a:lnTo>
                <a:close/>
                <a:moveTo>
                  <a:pt x="24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115"/>
                  <a:pt x="15" y="118"/>
                  <a:pt x="18" y="118"/>
                </a:cubicBezTo>
                <a:cubicBezTo>
                  <a:pt x="21" y="118"/>
                  <a:pt x="24" y="115"/>
                  <a:pt x="24" y="112"/>
                </a:cubicBezTo>
                <a:lnTo>
                  <a:pt x="24" y="23"/>
                </a:lnTo>
                <a:close/>
                <a:moveTo>
                  <a:pt x="178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6" y="114"/>
                  <a:pt x="35" y="116"/>
                  <a:pt x="35" y="118"/>
                </a:cubicBezTo>
                <a:cubicBezTo>
                  <a:pt x="172" y="118"/>
                  <a:pt x="172" y="118"/>
                  <a:pt x="172" y="118"/>
                </a:cubicBezTo>
                <a:cubicBezTo>
                  <a:pt x="175" y="118"/>
                  <a:pt x="178" y="115"/>
                  <a:pt x="178" y="112"/>
                </a:cubicBezTo>
                <a:lnTo>
                  <a:pt x="178" y="12"/>
                </a:lnTo>
                <a:close/>
                <a:moveTo>
                  <a:pt x="107" y="83"/>
                </a:moveTo>
                <a:cubicBezTo>
                  <a:pt x="48" y="83"/>
                  <a:pt x="48" y="83"/>
                  <a:pt x="48" y="83"/>
                </a:cubicBezTo>
                <a:cubicBezTo>
                  <a:pt x="48" y="23"/>
                  <a:pt x="48" y="23"/>
                  <a:pt x="48" y="23"/>
                </a:cubicBezTo>
                <a:cubicBezTo>
                  <a:pt x="107" y="23"/>
                  <a:pt x="107" y="23"/>
                  <a:pt x="107" y="23"/>
                </a:cubicBezTo>
                <a:lnTo>
                  <a:pt x="107" y="83"/>
                </a:lnTo>
                <a:close/>
                <a:moveTo>
                  <a:pt x="107" y="106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94"/>
                  <a:pt x="48" y="94"/>
                  <a:pt x="48" y="94"/>
                </a:cubicBezTo>
                <a:cubicBezTo>
                  <a:pt x="107" y="94"/>
                  <a:pt x="107" y="94"/>
                  <a:pt x="107" y="94"/>
                </a:cubicBezTo>
                <a:lnTo>
                  <a:pt x="107" y="106"/>
                </a:lnTo>
                <a:close/>
                <a:moveTo>
                  <a:pt x="59" y="35"/>
                </a:moveTo>
                <a:cubicBezTo>
                  <a:pt x="59" y="71"/>
                  <a:pt x="59" y="71"/>
                  <a:pt x="59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35"/>
                  <a:pt x="95" y="35"/>
                  <a:pt x="95" y="35"/>
                </a:cubicBezTo>
                <a:lnTo>
                  <a:pt x="59" y="35"/>
                </a:lnTo>
                <a:close/>
                <a:moveTo>
                  <a:pt x="166" y="35"/>
                </a:moveTo>
                <a:cubicBezTo>
                  <a:pt x="118" y="35"/>
                  <a:pt x="118" y="35"/>
                  <a:pt x="118" y="35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66" y="23"/>
                  <a:pt x="166" y="23"/>
                  <a:pt x="166" y="23"/>
                </a:cubicBezTo>
                <a:lnTo>
                  <a:pt x="166" y="35"/>
                </a:lnTo>
                <a:close/>
                <a:moveTo>
                  <a:pt x="166" y="59"/>
                </a:moveTo>
                <a:cubicBezTo>
                  <a:pt x="118" y="59"/>
                  <a:pt x="118" y="59"/>
                  <a:pt x="118" y="59"/>
                </a:cubicBezTo>
                <a:cubicBezTo>
                  <a:pt x="118" y="47"/>
                  <a:pt x="118" y="47"/>
                  <a:pt x="118" y="47"/>
                </a:cubicBezTo>
                <a:cubicBezTo>
                  <a:pt x="166" y="47"/>
                  <a:pt x="166" y="47"/>
                  <a:pt x="166" y="47"/>
                </a:cubicBezTo>
                <a:lnTo>
                  <a:pt x="166" y="59"/>
                </a:lnTo>
                <a:close/>
                <a:moveTo>
                  <a:pt x="166" y="83"/>
                </a:moveTo>
                <a:cubicBezTo>
                  <a:pt x="118" y="83"/>
                  <a:pt x="118" y="83"/>
                  <a:pt x="118" y="83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66" y="71"/>
                  <a:pt x="166" y="71"/>
                  <a:pt x="166" y="71"/>
                </a:cubicBezTo>
                <a:lnTo>
                  <a:pt x="166" y="83"/>
                </a:lnTo>
                <a:close/>
                <a:moveTo>
                  <a:pt x="166" y="106"/>
                </a:moveTo>
                <a:cubicBezTo>
                  <a:pt x="118" y="106"/>
                  <a:pt x="118" y="106"/>
                  <a:pt x="118" y="106"/>
                </a:cubicBezTo>
                <a:cubicBezTo>
                  <a:pt x="118" y="94"/>
                  <a:pt x="118" y="94"/>
                  <a:pt x="118" y="94"/>
                </a:cubicBezTo>
                <a:cubicBezTo>
                  <a:pt x="166" y="94"/>
                  <a:pt x="166" y="94"/>
                  <a:pt x="166" y="94"/>
                </a:cubicBezTo>
                <a:lnTo>
                  <a:pt x="166" y="10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9" name="Freeform 341"/>
          <p:cNvSpPr>
            <a:spLocks noEditPoints="1"/>
          </p:cNvSpPr>
          <p:nvPr/>
        </p:nvSpPr>
        <p:spPr bwMode="auto">
          <a:xfrm>
            <a:off x="2678213" y="4341749"/>
            <a:ext cx="207115" cy="164264"/>
          </a:xfrm>
          <a:custGeom>
            <a:avLst/>
            <a:gdLst>
              <a:gd name="T0" fmla="*/ 178 w 178"/>
              <a:gd name="T1" fmla="*/ 127 h 142"/>
              <a:gd name="T2" fmla="*/ 163 w 178"/>
              <a:gd name="T3" fmla="*/ 142 h 142"/>
              <a:gd name="T4" fmla="*/ 15 w 178"/>
              <a:gd name="T5" fmla="*/ 142 h 142"/>
              <a:gd name="T6" fmla="*/ 0 w 178"/>
              <a:gd name="T7" fmla="*/ 127 h 142"/>
              <a:gd name="T8" fmla="*/ 0 w 178"/>
              <a:gd name="T9" fmla="*/ 15 h 142"/>
              <a:gd name="T10" fmla="*/ 15 w 178"/>
              <a:gd name="T11" fmla="*/ 0 h 142"/>
              <a:gd name="T12" fmla="*/ 163 w 178"/>
              <a:gd name="T13" fmla="*/ 0 h 142"/>
              <a:gd name="T14" fmla="*/ 178 w 178"/>
              <a:gd name="T15" fmla="*/ 15 h 142"/>
              <a:gd name="T16" fmla="*/ 178 w 178"/>
              <a:gd name="T17" fmla="*/ 127 h 142"/>
              <a:gd name="T18" fmla="*/ 15 w 178"/>
              <a:gd name="T19" fmla="*/ 12 h 142"/>
              <a:gd name="T20" fmla="*/ 12 w 178"/>
              <a:gd name="T21" fmla="*/ 15 h 142"/>
              <a:gd name="T22" fmla="*/ 12 w 178"/>
              <a:gd name="T23" fmla="*/ 127 h 142"/>
              <a:gd name="T24" fmla="*/ 15 w 178"/>
              <a:gd name="T25" fmla="*/ 130 h 142"/>
              <a:gd name="T26" fmla="*/ 163 w 178"/>
              <a:gd name="T27" fmla="*/ 130 h 142"/>
              <a:gd name="T28" fmla="*/ 166 w 178"/>
              <a:gd name="T29" fmla="*/ 127 h 142"/>
              <a:gd name="T30" fmla="*/ 166 w 178"/>
              <a:gd name="T31" fmla="*/ 15 h 142"/>
              <a:gd name="T32" fmla="*/ 163 w 178"/>
              <a:gd name="T33" fmla="*/ 12 h 142"/>
              <a:gd name="T34" fmla="*/ 15 w 178"/>
              <a:gd name="T35" fmla="*/ 12 h 142"/>
              <a:gd name="T36" fmla="*/ 42 w 178"/>
              <a:gd name="T37" fmla="*/ 59 h 142"/>
              <a:gd name="T38" fmla="*/ 24 w 178"/>
              <a:gd name="T39" fmla="*/ 41 h 142"/>
              <a:gd name="T40" fmla="*/ 42 w 178"/>
              <a:gd name="T41" fmla="*/ 23 h 142"/>
              <a:gd name="T42" fmla="*/ 59 w 178"/>
              <a:gd name="T43" fmla="*/ 41 h 142"/>
              <a:gd name="T44" fmla="*/ 42 w 178"/>
              <a:gd name="T45" fmla="*/ 59 h 142"/>
              <a:gd name="T46" fmla="*/ 154 w 178"/>
              <a:gd name="T47" fmla="*/ 118 h 142"/>
              <a:gd name="T48" fmla="*/ 24 w 178"/>
              <a:gd name="T49" fmla="*/ 118 h 142"/>
              <a:gd name="T50" fmla="*/ 24 w 178"/>
              <a:gd name="T51" fmla="*/ 100 h 142"/>
              <a:gd name="T52" fmla="*/ 53 w 178"/>
              <a:gd name="T53" fmla="*/ 71 h 142"/>
              <a:gd name="T54" fmla="*/ 68 w 178"/>
              <a:gd name="T55" fmla="*/ 86 h 142"/>
              <a:gd name="T56" fmla="*/ 116 w 178"/>
              <a:gd name="T57" fmla="*/ 38 h 142"/>
              <a:gd name="T58" fmla="*/ 154 w 178"/>
              <a:gd name="T59" fmla="*/ 77 h 142"/>
              <a:gd name="T60" fmla="*/ 154 w 178"/>
              <a:gd name="T61" fmla="*/ 1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8" h="142">
                <a:moveTo>
                  <a:pt x="178" y="127"/>
                </a:moveTo>
                <a:cubicBezTo>
                  <a:pt x="178" y="135"/>
                  <a:pt x="171" y="142"/>
                  <a:pt x="163" y="142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7" y="142"/>
                  <a:pt x="0" y="135"/>
                  <a:pt x="0" y="12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6"/>
                  <a:pt x="7" y="0"/>
                  <a:pt x="1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71" y="0"/>
                  <a:pt x="178" y="6"/>
                  <a:pt x="178" y="15"/>
                </a:cubicBezTo>
                <a:lnTo>
                  <a:pt x="178" y="127"/>
                </a:lnTo>
                <a:close/>
                <a:moveTo>
                  <a:pt x="15" y="12"/>
                </a:moveTo>
                <a:cubicBezTo>
                  <a:pt x="13" y="12"/>
                  <a:pt x="12" y="13"/>
                  <a:pt x="12" y="15"/>
                </a:cubicBezTo>
                <a:cubicBezTo>
                  <a:pt x="12" y="127"/>
                  <a:pt x="12" y="127"/>
                  <a:pt x="12" y="127"/>
                </a:cubicBezTo>
                <a:cubicBezTo>
                  <a:pt x="12" y="129"/>
                  <a:pt x="13" y="130"/>
                  <a:pt x="15" y="130"/>
                </a:cubicBezTo>
                <a:cubicBezTo>
                  <a:pt x="163" y="130"/>
                  <a:pt x="163" y="130"/>
                  <a:pt x="163" y="130"/>
                </a:cubicBezTo>
                <a:cubicBezTo>
                  <a:pt x="164" y="130"/>
                  <a:pt x="166" y="129"/>
                  <a:pt x="166" y="127"/>
                </a:cubicBezTo>
                <a:cubicBezTo>
                  <a:pt x="166" y="15"/>
                  <a:pt x="166" y="15"/>
                  <a:pt x="166" y="15"/>
                </a:cubicBezTo>
                <a:cubicBezTo>
                  <a:pt x="166" y="13"/>
                  <a:pt x="164" y="12"/>
                  <a:pt x="163" y="12"/>
                </a:cubicBezTo>
                <a:lnTo>
                  <a:pt x="15" y="12"/>
                </a:lnTo>
                <a:close/>
                <a:moveTo>
                  <a:pt x="42" y="59"/>
                </a:moveTo>
                <a:cubicBezTo>
                  <a:pt x="32" y="59"/>
                  <a:pt x="24" y="51"/>
                  <a:pt x="24" y="41"/>
                </a:cubicBezTo>
                <a:cubicBezTo>
                  <a:pt x="24" y="31"/>
                  <a:pt x="32" y="23"/>
                  <a:pt x="42" y="23"/>
                </a:cubicBezTo>
                <a:cubicBezTo>
                  <a:pt x="51" y="23"/>
                  <a:pt x="59" y="31"/>
                  <a:pt x="59" y="41"/>
                </a:cubicBezTo>
                <a:cubicBezTo>
                  <a:pt x="59" y="51"/>
                  <a:pt x="51" y="59"/>
                  <a:pt x="42" y="59"/>
                </a:cubicBezTo>
                <a:close/>
                <a:moveTo>
                  <a:pt x="154" y="118"/>
                </a:moveTo>
                <a:cubicBezTo>
                  <a:pt x="24" y="118"/>
                  <a:pt x="24" y="118"/>
                  <a:pt x="24" y="118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53" y="71"/>
                  <a:pt x="53" y="71"/>
                  <a:pt x="53" y="71"/>
                </a:cubicBezTo>
                <a:cubicBezTo>
                  <a:pt x="68" y="86"/>
                  <a:pt x="68" y="86"/>
                  <a:pt x="68" y="86"/>
                </a:cubicBezTo>
                <a:cubicBezTo>
                  <a:pt x="116" y="38"/>
                  <a:pt x="116" y="38"/>
                  <a:pt x="116" y="38"/>
                </a:cubicBezTo>
                <a:cubicBezTo>
                  <a:pt x="154" y="77"/>
                  <a:pt x="154" y="77"/>
                  <a:pt x="154" y="77"/>
                </a:cubicBezTo>
                <a:lnTo>
                  <a:pt x="154" y="1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0" name="Freeform 342"/>
          <p:cNvSpPr>
            <a:spLocks noEditPoints="1"/>
          </p:cNvSpPr>
          <p:nvPr/>
        </p:nvSpPr>
        <p:spPr bwMode="auto">
          <a:xfrm>
            <a:off x="2932940" y="4327465"/>
            <a:ext cx="191641" cy="192831"/>
          </a:xfrm>
          <a:custGeom>
            <a:avLst/>
            <a:gdLst>
              <a:gd name="T0" fmla="*/ 88 w 165"/>
              <a:gd name="T1" fmla="*/ 115 h 166"/>
              <a:gd name="T2" fmla="*/ 89 w 165"/>
              <a:gd name="T3" fmla="*/ 121 h 166"/>
              <a:gd name="T4" fmla="*/ 44 w 165"/>
              <a:gd name="T5" fmla="*/ 166 h 166"/>
              <a:gd name="T6" fmla="*/ 0 w 165"/>
              <a:gd name="T7" fmla="*/ 112 h 166"/>
              <a:gd name="T8" fmla="*/ 19 w 165"/>
              <a:gd name="T9" fmla="*/ 124 h 166"/>
              <a:gd name="T10" fmla="*/ 24 w 165"/>
              <a:gd name="T11" fmla="*/ 121 h 166"/>
              <a:gd name="T12" fmla="*/ 65 w 165"/>
              <a:gd name="T13" fmla="*/ 96 h 166"/>
              <a:gd name="T14" fmla="*/ 88 w 165"/>
              <a:gd name="T15" fmla="*/ 115 h 166"/>
              <a:gd name="T16" fmla="*/ 165 w 165"/>
              <a:gd name="T17" fmla="*/ 15 h 166"/>
              <a:gd name="T18" fmla="*/ 161 w 165"/>
              <a:gd name="T19" fmla="*/ 29 h 166"/>
              <a:gd name="T20" fmla="*/ 118 w 165"/>
              <a:gd name="T21" fmla="*/ 99 h 166"/>
              <a:gd name="T22" fmla="*/ 98 w 165"/>
              <a:gd name="T23" fmla="*/ 107 h 166"/>
              <a:gd name="T24" fmla="*/ 69 w 165"/>
              <a:gd name="T25" fmla="*/ 78 h 166"/>
              <a:gd name="T26" fmla="*/ 78 w 165"/>
              <a:gd name="T27" fmla="*/ 58 h 166"/>
              <a:gd name="T28" fmla="*/ 137 w 165"/>
              <a:gd name="T29" fmla="*/ 5 h 166"/>
              <a:gd name="T30" fmla="*/ 149 w 165"/>
              <a:gd name="T31" fmla="*/ 0 h 166"/>
              <a:gd name="T32" fmla="*/ 165 w 165"/>
              <a:gd name="T33" fmla="*/ 1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5" h="166">
                <a:moveTo>
                  <a:pt x="88" y="115"/>
                </a:moveTo>
                <a:cubicBezTo>
                  <a:pt x="89" y="121"/>
                  <a:pt x="89" y="121"/>
                  <a:pt x="89" y="121"/>
                </a:cubicBezTo>
                <a:cubicBezTo>
                  <a:pt x="89" y="147"/>
                  <a:pt x="71" y="166"/>
                  <a:pt x="44" y="166"/>
                </a:cubicBezTo>
                <a:cubicBezTo>
                  <a:pt x="13" y="166"/>
                  <a:pt x="0" y="141"/>
                  <a:pt x="0" y="112"/>
                </a:cubicBezTo>
                <a:cubicBezTo>
                  <a:pt x="3" y="115"/>
                  <a:pt x="15" y="124"/>
                  <a:pt x="19" y="124"/>
                </a:cubicBezTo>
                <a:cubicBezTo>
                  <a:pt x="21" y="124"/>
                  <a:pt x="23" y="123"/>
                  <a:pt x="24" y="121"/>
                </a:cubicBezTo>
                <a:cubicBezTo>
                  <a:pt x="32" y="100"/>
                  <a:pt x="44" y="96"/>
                  <a:pt x="65" y="96"/>
                </a:cubicBezTo>
                <a:cubicBezTo>
                  <a:pt x="70" y="105"/>
                  <a:pt x="78" y="112"/>
                  <a:pt x="88" y="115"/>
                </a:cubicBezTo>
                <a:close/>
                <a:moveTo>
                  <a:pt x="165" y="15"/>
                </a:moveTo>
                <a:cubicBezTo>
                  <a:pt x="165" y="20"/>
                  <a:pt x="163" y="25"/>
                  <a:pt x="161" y="29"/>
                </a:cubicBezTo>
                <a:cubicBezTo>
                  <a:pt x="154" y="43"/>
                  <a:pt x="129" y="88"/>
                  <a:pt x="118" y="99"/>
                </a:cubicBezTo>
                <a:cubicBezTo>
                  <a:pt x="112" y="104"/>
                  <a:pt x="105" y="107"/>
                  <a:pt x="98" y="107"/>
                </a:cubicBezTo>
                <a:cubicBezTo>
                  <a:pt x="82" y="107"/>
                  <a:pt x="69" y="94"/>
                  <a:pt x="69" y="78"/>
                </a:cubicBezTo>
                <a:cubicBezTo>
                  <a:pt x="69" y="71"/>
                  <a:pt x="72" y="63"/>
                  <a:pt x="78" y="58"/>
                </a:cubicBezTo>
                <a:cubicBezTo>
                  <a:pt x="137" y="5"/>
                  <a:pt x="137" y="5"/>
                  <a:pt x="137" y="5"/>
                </a:cubicBezTo>
                <a:cubicBezTo>
                  <a:pt x="140" y="2"/>
                  <a:pt x="144" y="0"/>
                  <a:pt x="149" y="0"/>
                </a:cubicBezTo>
                <a:cubicBezTo>
                  <a:pt x="157" y="0"/>
                  <a:pt x="165" y="6"/>
                  <a:pt x="165" y="1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1" name="Freeform 343"/>
          <p:cNvSpPr>
            <a:spLocks noEditPoints="1"/>
          </p:cNvSpPr>
          <p:nvPr/>
        </p:nvSpPr>
        <p:spPr bwMode="auto">
          <a:xfrm>
            <a:off x="3174574" y="4341749"/>
            <a:ext cx="176168" cy="174977"/>
          </a:xfrm>
          <a:custGeom>
            <a:avLst/>
            <a:gdLst>
              <a:gd name="T0" fmla="*/ 121 w 152"/>
              <a:gd name="T1" fmla="*/ 76 h 151"/>
              <a:gd name="T2" fmla="*/ 103 w 152"/>
              <a:gd name="T3" fmla="*/ 92 h 151"/>
              <a:gd name="T4" fmla="*/ 101 w 152"/>
              <a:gd name="T5" fmla="*/ 127 h 151"/>
              <a:gd name="T6" fmla="*/ 100 w 152"/>
              <a:gd name="T7" fmla="*/ 130 h 151"/>
              <a:gd name="T8" fmla="*/ 64 w 152"/>
              <a:gd name="T9" fmla="*/ 150 h 151"/>
              <a:gd name="T10" fmla="*/ 63 w 152"/>
              <a:gd name="T11" fmla="*/ 151 h 151"/>
              <a:gd name="T12" fmla="*/ 61 w 152"/>
              <a:gd name="T13" fmla="*/ 150 h 151"/>
              <a:gd name="T14" fmla="*/ 55 w 152"/>
              <a:gd name="T15" fmla="*/ 144 h 151"/>
              <a:gd name="T16" fmla="*/ 54 w 152"/>
              <a:gd name="T17" fmla="*/ 141 h 151"/>
              <a:gd name="T18" fmla="*/ 62 w 152"/>
              <a:gd name="T19" fmla="*/ 115 h 151"/>
              <a:gd name="T20" fmla="*/ 36 w 152"/>
              <a:gd name="T21" fmla="*/ 89 h 151"/>
              <a:gd name="T22" fmla="*/ 10 w 152"/>
              <a:gd name="T23" fmla="*/ 97 h 151"/>
              <a:gd name="T24" fmla="*/ 10 w 152"/>
              <a:gd name="T25" fmla="*/ 97 h 151"/>
              <a:gd name="T26" fmla="*/ 7 w 152"/>
              <a:gd name="T27" fmla="*/ 97 h 151"/>
              <a:gd name="T28" fmla="*/ 2 w 152"/>
              <a:gd name="T29" fmla="*/ 91 h 151"/>
              <a:gd name="T30" fmla="*/ 1 w 152"/>
              <a:gd name="T31" fmla="*/ 87 h 151"/>
              <a:gd name="T32" fmla="*/ 22 w 152"/>
              <a:gd name="T33" fmla="*/ 52 h 151"/>
              <a:gd name="T34" fmla="*/ 24 w 152"/>
              <a:gd name="T35" fmla="*/ 50 h 151"/>
              <a:gd name="T36" fmla="*/ 59 w 152"/>
              <a:gd name="T37" fmla="*/ 48 h 151"/>
              <a:gd name="T38" fmla="*/ 75 w 152"/>
              <a:gd name="T39" fmla="*/ 30 h 151"/>
              <a:gd name="T40" fmla="*/ 148 w 152"/>
              <a:gd name="T41" fmla="*/ 0 h 151"/>
              <a:gd name="T42" fmla="*/ 152 w 152"/>
              <a:gd name="T43" fmla="*/ 3 h 151"/>
              <a:gd name="T44" fmla="*/ 121 w 152"/>
              <a:gd name="T45" fmla="*/ 76 h 151"/>
              <a:gd name="T46" fmla="*/ 122 w 152"/>
              <a:gd name="T47" fmla="*/ 21 h 151"/>
              <a:gd name="T48" fmla="*/ 113 w 152"/>
              <a:gd name="T49" fmla="*/ 29 h 151"/>
              <a:gd name="T50" fmla="*/ 122 w 152"/>
              <a:gd name="T51" fmla="*/ 38 h 151"/>
              <a:gd name="T52" fmla="*/ 131 w 152"/>
              <a:gd name="T53" fmla="*/ 29 h 151"/>
              <a:gd name="T54" fmla="*/ 122 w 152"/>
              <a:gd name="T55" fmla="*/ 2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2" h="151">
                <a:moveTo>
                  <a:pt x="121" y="76"/>
                </a:moveTo>
                <a:cubicBezTo>
                  <a:pt x="116" y="81"/>
                  <a:pt x="110" y="87"/>
                  <a:pt x="103" y="92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1" y="128"/>
                  <a:pt x="101" y="129"/>
                  <a:pt x="100" y="130"/>
                </a:cubicBezTo>
                <a:cubicBezTo>
                  <a:pt x="64" y="150"/>
                  <a:pt x="64" y="150"/>
                  <a:pt x="64" y="150"/>
                </a:cubicBezTo>
                <a:cubicBezTo>
                  <a:pt x="64" y="151"/>
                  <a:pt x="63" y="151"/>
                  <a:pt x="63" y="151"/>
                </a:cubicBezTo>
                <a:cubicBezTo>
                  <a:pt x="62" y="151"/>
                  <a:pt x="61" y="150"/>
                  <a:pt x="61" y="150"/>
                </a:cubicBezTo>
                <a:cubicBezTo>
                  <a:pt x="55" y="144"/>
                  <a:pt x="55" y="144"/>
                  <a:pt x="55" y="144"/>
                </a:cubicBezTo>
                <a:cubicBezTo>
                  <a:pt x="54" y="143"/>
                  <a:pt x="54" y="142"/>
                  <a:pt x="54" y="141"/>
                </a:cubicBezTo>
                <a:cubicBezTo>
                  <a:pt x="62" y="115"/>
                  <a:pt x="62" y="115"/>
                  <a:pt x="62" y="115"/>
                </a:cubicBezTo>
                <a:cubicBezTo>
                  <a:pt x="36" y="89"/>
                  <a:pt x="36" y="89"/>
                  <a:pt x="36" y="89"/>
                </a:cubicBezTo>
                <a:cubicBezTo>
                  <a:pt x="10" y="97"/>
                  <a:pt x="10" y="97"/>
                  <a:pt x="10" y="97"/>
                </a:cubicBezTo>
                <a:cubicBezTo>
                  <a:pt x="10" y="97"/>
                  <a:pt x="10" y="97"/>
                  <a:pt x="10" y="97"/>
                </a:cubicBezTo>
                <a:cubicBezTo>
                  <a:pt x="9" y="97"/>
                  <a:pt x="8" y="97"/>
                  <a:pt x="7" y="97"/>
                </a:cubicBezTo>
                <a:cubicBezTo>
                  <a:pt x="2" y="91"/>
                  <a:pt x="2" y="91"/>
                  <a:pt x="2" y="91"/>
                </a:cubicBezTo>
                <a:cubicBezTo>
                  <a:pt x="1" y="90"/>
                  <a:pt x="0" y="88"/>
                  <a:pt x="1" y="87"/>
                </a:cubicBezTo>
                <a:cubicBezTo>
                  <a:pt x="22" y="52"/>
                  <a:pt x="22" y="52"/>
                  <a:pt x="22" y="52"/>
                </a:cubicBezTo>
                <a:cubicBezTo>
                  <a:pt x="22" y="51"/>
                  <a:pt x="23" y="50"/>
                  <a:pt x="24" y="50"/>
                </a:cubicBezTo>
                <a:cubicBezTo>
                  <a:pt x="59" y="48"/>
                  <a:pt x="59" y="48"/>
                  <a:pt x="59" y="48"/>
                </a:cubicBezTo>
                <a:cubicBezTo>
                  <a:pt x="65" y="42"/>
                  <a:pt x="70" y="36"/>
                  <a:pt x="75" y="30"/>
                </a:cubicBezTo>
                <a:cubicBezTo>
                  <a:pt x="99" y="7"/>
                  <a:pt x="116" y="0"/>
                  <a:pt x="148" y="0"/>
                </a:cubicBezTo>
                <a:cubicBezTo>
                  <a:pt x="150" y="0"/>
                  <a:pt x="152" y="1"/>
                  <a:pt x="152" y="3"/>
                </a:cubicBezTo>
                <a:cubicBezTo>
                  <a:pt x="152" y="33"/>
                  <a:pt x="143" y="54"/>
                  <a:pt x="121" y="76"/>
                </a:cubicBezTo>
                <a:close/>
                <a:moveTo>
                  <a:pt x="122" y="21"/>
                </a:moveTo>
                <a:cubicBezTo>
                  <a:pt x="117" y="21"/>
                  <a:pt x="113" y="25"/>
                  <a:pt x="113" y="29"/>
                </a:cubicBezTo>
                <a:cubicBezTo>
                  <a:pt x="113" y="34"/>
                  <a:pt x="117" y="38"/>
                  <a:pt x="122" y="38"/>
                </a:cubicBezTo>
                <a:cubicBezTo>
                  <a:pt x="127" y="38"/>
                  <a:pt x="131" y="34"/>
                  <a:pt x="131" y="29"/>
                </a:cubicBezTo>
                <a:cubicBezTo>
                  <a:pt x="131" y="25"/>
                  <a:pt x="127" y="21"/>
                  <a:pt x="122" y="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2" name="Freeform 344"/>
          <p:cNvSpPr>
            <a:spLocks noEditPoints="1"/>
          </p:cNvSpPr>
          <p:nvPr/>
        </p:nvSpPr>
        <p:spPr bwMode="auto">
          <a:xfrm>
            <a:off x="3398352" y="4327465"/>
            <a:ext cx="185690" cy="178547"/>
          </a:xfrm>
          <a:custGeom>
            <a:avLst/>
            <a:gdLst>
              <a:gd name="T0" fmla="*/ 122 w 160"/>
              <a:gd name="T1" fmla="*/ 133 h 154"/>
              <a:gd name="T2" fmla="*/ 71 w 160"/>
              <a:gd name="T3" fmla="*/ 154 h 154"/>
              <a:gd name="T4" fmla="*/ 0 w 160"/>
              <a:gd name="T5" fmla="*/ 83 h 154"/>
              <a:gd name="T6" fmla="*/ 71 w 160"/>
              <a:gd name="T7" fmla="*/ 12 h 154"/>
              <a:gd name="T8" fmla="*/ 71 w 160"/>
              <a:gd name="T9" fmla="*/ 82 h 154"/>
              <a:gd name="T10" fmla="*/ 122 w 160"/>
              <a:gd name="T11" fmla="*/ 133 h 154"/>
              <a:gd name="T12" fmla="*/ 83 w 160"/>
              <a:gd name="T13" fmla="*/ 71 h 154"/>
              <a:gd name="T14" fmla="*/ 83 w 160"/>
              <a:gd name="T15" fmla="*/ 0 h 154"/>
              <a:gd name="T16" fmla="*/ 154 w 160"/>
              <a:gd name="T17" fmla="*/ 71 h 154"/>
              <a:gd name="T18" fmla="*/ 83 w 160"/>
              <a:gd name="T19" fmla="*/ 71 h 154"/>
              <a:gd name="T20" fmla="*/ 160 w 160"/>
              <a:gd name="T21" fmla="*/ 83 h 154"/>
              <a:gd name="T22" fmla="*/ 139 w 160"/>
              <a:gd name="T23" fmla="*/ 133 h 154"/>
              <a:gd name="T24" fmla="*/ 88 w 160"/>
              <a:gd name="T25" fmla="*/ 83 h 154"/>
              <a:gd name="T26" fmla="*/ 160 w 160"/>
              <a:gd name="T27" fmla="*/ 8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154">
                <a:moveTo>
                  <a:pt x="122" y="133"/>
                </a:moveTo>
                <a:cubicBezTo>
                  <a:pt x="109" y="146"/>
                  <a:pt x="91" y="154"/>
                  <a:pt x="71" y="154"/>
                </a:cubicBezTo>
                <a:cubicBezTo>
                  <a:pt x="32" y="154"/>
                  <a:pt x="0" y="122"/>
                  <a:pt x="0" y="83"/>
                </a:cubicBezTo>
                <a:cubicBezTo>
                  <a:pt x="0" y="44"/>
                  <a:pt x="32" y="12"/>
                  <a:pt x="71" y="12"/>
                </a:cubicBezTo>
                <a:cubicBezTo>
                  <a:pt x="71" y="82"/>
                  <a:pt x="71" y="82"/>
                  <a:pt x="71" y="82"/>
                </a:cubicBezTo>
                <a:lnTo>
                  <a:pt x="122" y="133"/>
                </a:lnTo>
                <a:close/>
                <a:moveTo>
                  <a:pt x="83" y="71"/>
                </a:moveTo>
                <a:cubicBezTo>
                  <a:pt x="83" y="0"/>
                  <a:pt x="83" y="0"/>
                  <a:pt x="83" y="0"/>
                </a:cubicBezTo>
                <a:cubicBezTo>
                  <a:pt x="122" y="0"/>
                  <a:pt x="154" y="32"/>
                  <a:pt x="154" y="71"/>
                </a:cubicBezTo>
                <a:lnTo>
                  <a:pt x="83" y="71"/>
                </a:lnTo>
                <a:close/>
                <a:moveTo>
                  <a:pt x="160" y="83"/>
                </a:moveTo>
                <a:cubicBezTo>
                  <a:pt x="160" y="102"/>
                  <a:pt x="152" y="120"/>
                  <a:pt x="139" y="133"/>
                </a:cubicBezTo>
                <a:cubicBezTo>
                  <a:pt x="88" y="83"/>
                  <a:pt x="88" y="83"/>
                  <a:pt x="88" y="83"/>
                </a:cubicBezTo>
                <a:lnTo>
                  <a:pt x="160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3" name="Freeform 345"/>
          <p:cNvSpPr/>
          <p:nvPr/>
        </p:nvSpPr>
        <p:spPr bwMode="auto">
          <a:xfrm>
            <a:off x="3637607" y="4326275"/>
            <a:ext cx="194022" cy="194022"/>
          </a:xfrm>
          <a:custGeom>
            <a:avLst/>
            <a:gdLst>
              <a:gd name="T0" fmla="*/ 162 w 167"/>
              <a:gd name="T1" fmla="*/ 60 h 167"/>
              <a:gd name="T2" fmla="*/ 125 w 167"/>
              <a:gd name="T3" fmla="*/ 97 h 167"/>
              <a:gd name="T4" fmla="*/ 139 w 167"/>
              <a:gd name="T5" fmla="*/ 110 h 167"/>
              <a:gd name="T6" fmla="*/ 125 w 167"/>
              <a:gd name="T7" fmla="*/ 125 h 167"/>
              <a:gd name="T8" fmla="*/ 50 w 167"/>
              <a:gd name="T9" fmla="*/ 133 h 167"/>
              <a:gd name="T10" fmla="*/ 17 w 167"/>
              <a:gd name="T11" fmla="*/ 167 h 167"/>
              <a:gd name="T12" fmla="*/ 0 w 167"/>
              <a:gd name="T13" fmla="*/ 167 h 167"/>
              <a:gd name="T14" fmla="*/ 0 w 167"/>
              <a:gd name="T15" fmla="*/ 150 h 167"/>
              <a:gd name="T16" fmla="*/ 34 w 167"/>
              <a:gd name="T17" fmla="*/ 116 h 167"/>
              <a:gd name="T18" fmla="*/ 42 w 167"/>
              <a:gd name="T19" fmla="*/ 42 h 167"/>
              <a:gd name="T20" fmla="*/ 56 w 167"/>
              <a:gd name="T21" fmla="*/ 28 h 167"/>
              <a:gd name="T22" fmla="*/ 70 w 167"/>
              <a:gd name="T23" fmla="*/ 41 h 167"/>
              <a:gd name="T24" fmla="*/ 107 w 167"/>
              <a:gd name="T25" fmla="*/ 4 h 167"/>
              <a:gd name="T26" fmla="*/ 124 w 167"/>
              <a:gd name="T27" fmla="*/ 4 h 167"/>
              <a:gd name="T28" fmla="*/ 124 w 167"/>
              <a:gd name="T29" fmla="*/ 21 h 167"/>
              <a:gd name="T30" fmla="*/ 87 w 167"/>
              <a:gd name="T31" fmla="*/ 58 h 167"/>
              <a:gd name="T32" fmla="*/ 109 w 167"/>
              <a:gd name="T33" fmla="*/ 80 h 167"/>
              <a:gd name="T34" fmla="*/ 146 w 167"/>
              <a:gd name="T35" fmla="*/ 43 h 167"/>
              <a:gd name="T36" fmla="*/ 162 w 167"/>
              <a:gd name="T37" fmla="*/ 43 h 167"/>
              <a:gd name="T38" fmla="*/ 162 w 167"/>
              <a:gd name="T39" fmla="*/ 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7" h="167">
                <a:moveTo>
                  <a:pt x="162" y="60"/>
                </a:moveTo>
                <a:cubicBezTo>
                  <a:pt x="125" y="97"/>
                  <a:pt x="125" y="97"/>
                  <a:pt x="125" y="97"/>
                </a:cubicBezTo>
                <a:cubicBezTo>
                  <a:pt x="139" y="110"/>
                  <a:pt x="139" y="110"/>
                  <a:pt x="139" y="110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04" y="145"/>
                  <a:pt x="73" y="148"/>
                  <a:pt x="50" y="133"/>
                </a:cubicBezTo>
                <a:cubicBezTo>
                  <a:pt x="17" y="167"/>
                  <a:pt x="17" y="167"/>
                  <a:pt x="17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50"/>
                  <a:pt x="0" y="150"/>
                  <a:pt x="0" y="150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19" y="94"/>
                  <a:pt x="21" y="63"/>
                  <a:pt x="42" y="42"/>
                </a:cubicBezTo>
                <a:cubicBezTo>
                  <a:pt x="56" y="28"/>
                  <a:pt x="56" y="28"/>
                  <a:pt x="56" y="28"/>
                </a:cubicBezTo>
                <a:cubicBezTo>
                  <a:pt x="70" y="41"/>
                  <a:pt x="70" y="41"/>
                  <a:pt x="70" y="41"/>
                </a:cubicBezTo>
                <a:cubicBezTo>
                  <a:pt x="107" y="4"/>
                  <a:pt x="107" y="4"/>
                  <a:pt x="107" y="4"/>
                </a:cubicBezTo>
                <a:cubicBezTo>
                  <a:pt x="112" y="0"/>
                  <a:pt x="119" y="0"/>
                  <a:pt x="124" y="4"/>
                </a:cubicBezTo>
                <a:cubicBezTo>
                  <a:pt x="129" y="9"/>
                  <a:pt x="129" y="17"/>
                  <a:pt x="124" y="21"/>
                </a:cubicBezTo>
                <a:cubicBezTo>
                  <a:pt x="87" y="58"/>
                  <a:pt x="87" y="58"/>
                  <a:pt x="87" y="58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46" y="43"/>
                  <a:pt x="146" y="43"/>
                  <a:pt x="146" y="43"/>
                </a:cubicBezTo>
                <a:cubicBezTo>
                  <a:pt x="150" y="38"/>
                  <a:pt x="158" y="38"/>
                  <a:pt x="162" y="43"/>
                </a:cubicBezTo>
                <a:cubicBezTo>
                  <a:pt x="167" y="47"/>
                  <a:pt x="167" y="55"/>
                  <a:pt x="162" y="6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4" name="Freeform 346"/>
          <p:cNvSpPr>
            <a:spLocks noEditPoints="1"/>
          </p:cNvSpPr>
          <p:nvPr/>
        </p:nvSpPr>
        <p:spPr bwMode="auto">
          <a:xfrm>
            <a:off x="3878051" y="434174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12 h 142"/>
              <a:gd name="T12" fmla="*/ 11 w 142"/>
              <a:gd name="T13" fmla="*/ 71 h 142"/>
              <a:gd name="T14" fmla="*/ 71 w 142"/>
              <a:gd name="T15" fmla="*/ 130 h 142"/>
              <a:gd name="T16" fmla="*/ 130 w 142"/>
              <a:gd name="T17" fmla="*/ 71 h 142"/>
              <a:gd name="T18" fmla="*/ 71 w 142"/>
              <a:gd name="T19" fmla="*/ 12 h 142"/>
              <a:gd name="T20" fmla="*/ 47 w 142"/>
              <a:gd name="T21" fmla="*/ 59 h 142"/>
              <a:gd name="T22" fmla="*/ 35 w 142"/>
              <a:gd name="T23" fmla="*/ 47 h 142"/>
              <a:gd name="T24" fmla="*/ 47 w 142"/>
              <a:gd name="T25" fmla="*/ 35 h 142"/>
              <a:gd name="T26" fmla="*/ 59 w 142"/>
              <a:gd name="T27" fmla="*/ 47 h 142"/>
              <a:gd name="T28" fmla="*/ 47 w 142"/>
              <a:gd name="T29" fmla="*/ 59 h 142"/>
              <a:gd name="T30" fmla="*/ 100 w 142"/>
              <a:gd name="T31" fmla="*/ 94 h 142"/>
              <a:gd name="T32" fmla="*/ 41 w 142"/>
              <a:gd name="T33" fmla="*/ 94 h 142"/>
              <a:gd name="T34" fmla="*/ 35 w 142"/>
              <a:gd name="T35" fmla="*/ 89 h 142"/>
              <a:gd name="T36" fmla="*/ 41 w 142"/>
              <a:gd name="T37" fmla="*/ 83 h 142"/>
              <a:gd name="T38" fmla="*/ 100 w 142"/>
              <a:gd name="T39" fmla="*/ 83 h 142"/>
              <a:gd name="T40" fmla="*/ 106 w 142"/>
              <a:gd name="T41" fmla="*/ 89 h 142"/>
              <a:gd name="T42" fmla="*/ 100 w 142"/>
              <a:gd name="T43" fmla="*/ 94 h 142"/>
              <a:gd name="T44" fmla="*/ 94 w 142"/>
              <a:gd name="T45" fmla="*/ 59 h 142"/>
              <a:gd name="T46" fmla="*/ 82 w 142"/>
              <a:gd name="T47" fmla="*/ 47 h 142"/>
              <a:gd name="T48" fmla="*/ 94 w 142"/>
              <a:gd name="T49" fmla="*/ 35 h 142"/>
              <a:gd name="T50" fmla="*/ 106 w 142"/>
              <a:gd name="T51" fmla="*/ 47 h 142"/>
              <a:gd name="T52" fmla="*/ 94 w 142"/>
              <a:gd name="T53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1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12"/>
                </a:moveTo>
                <a:cubicBezTo>
                  <a:pt x="38" y="12"/>
                  <a:pt x="11" y="38"/>
                  <a:pt x="11" y="71"/>
                </a:cubicBezTo>
                <a:cubicBezTo>
                  <a:pt x="11" y="103"/>
                  <a:pt x="38" y="130"/>
                  <a:pt x="71" y="130"/>
                </a:cubicBezTo>
                <a:cubicBezTo>
                  <a:pt x="103" y="130"/>
                  <a:pt x="130" y="103"/>
                  <a:pt x="130" y="71"/>
                </a:cubicBezTo>
                <a:cubicBezTo>
                  <a:pt x="130" y="38"/>
                  <a:pt x="103" y="12"/>
                  <a:pt x="71" y="12"/>
                </a:cubicBezTo>
                <a:close/>
                <a:moveTo>
                  <a:pt x="47" y="59"/>
                </a:moveTo>
                <a:cubicBezTo>
                  <a:pt x="40" y="59"/>
                  <a:pt x="35" y="54"/>
                  <a:pt x="35" y="47"/>
                </a:cubicBezTo>
                <a:cubicBezTo>
                  <a:pt x="35" y="41"/>
                  <a:pt x="40" y="35"/>
                  <a:pt x="47" y="35"/>
                </a:cubicBezTo>
                <a:cubicBezTo>
                  <a:pt x="53" y="35"/>
                  <a:pt x="59" y="41"/>
                  <a:pt x="59" y="47"/>
                </a:cubicBezTo>
                <a:cubicBezTo>
                  <a:pt x="59" y="54"/>
                  <a:pt x="53" y="59"/>
                  <a:pt x="47" y="59"/>
                </a:cubicBezTo>
                <a:close/>
                <a:moveTo>
                  <a:pt x="100" y="94"/>
                </a:moveTo>
                <a:cubicBezTo>
                  <a:pt x="41" y="94"/>
                  <a:pt x="41" y="94"/>
                  <a:pt x="41" y="94"/>
                </a:cubicBezTo>
                <a:cubicBezTo>
                  <a:pt x="38" y="94"/>
                  <a:pt x="35" y="92"/>
                  <a:pt x="35" y="89"/>
                </a:cubicBezTo>
                <a:cubicBezTo>
                  <a:pt x="35" y="85"/>
                  <a:pt x="38" y="83"/>
                  <a:pt x="41" y="83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3" y="83"/>
                  <a:pt x="106" y="85"/>
                  <a:pt x="106" y="89"/>
                </a:cubicBezTo>
                <a:cubicBezTo>
                  <a:pt x="106" y="92"/>
                  <a:pt x="103" y="94"/>
                  <a:pt x="100" y="94"/>
                </a:cubicBezTo>
                <a:close/>
                <a:moveTo>
                  <a:pt x="94" y="59"/>
                </a:moveTo>
                <a:cubicBezTo>
                  <a:pt x="88" y="59"/>
                  <a:pt x="82" y="54"/>
                  <a:pt x="82" y="47"/>
                </a:cubicBezTo>
                <a:cubicBezTo>
                  <a:pt x="82" y="41"/>
                  <a:pt x="88" y="35"/>
                  <a:pt x="94" y="35"/>
                </a:cubicBezTo>
                <a:cubicBezTo>
                  <a:pt x="101" y="35"/>
                  <a:pt x="106" y="41"/>
                  <a:pt x="106" y="47"/>
                </a:cubicBezTo>
                <a:cubicBezTo>
                  <a:pt x="106" y="54"/>
                  <a:pt x="101" y="59"/>
                  <a:pt x="94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5" name="Freeform 347"/>
          <p:cNvSpPr>
            <a:spLocks noEditPoints="1"/>
          </p:cNvSpPr>
          <p:nvPr/>
        </p:nvSpPr>
        <p:spPr bwMode="auto">
          <a:xfrm>
            <a:off x="4129206" y="4354843"/>
            <a:ext cx="82133" cy="136887"/>
          </a:xfrm>
          <a:custGeom>
            <a:avLst/>
            <a:gdLst>
              <a:gd name="T0" fmla="*/ 71 w 71"/>
              <a:gd name="T1" fmla="*/ 106 h 118"/>
              <a:gd name="T2" fmla="*/ 59 w 71"/>
              <a:gd name="T3" fmla="*/ 118 h 118"/>
              <a:gd name="T4" fmla="*/ 12 w 71"/>
              <a:gd name="T5" fmla="*/ 118 h 118"/>
              <a:gd name="T6" fmla="*/ 0 w 71"/>
              <a:gd name="T7" fmla="*/ 106 h 118"/>
              <a:gd name="T8" fmla="*/ 0 w 71"/>
              <a:gd name="T9" fmla="*/ 11 h 118"/>
              <a:gd name="T10" fmla="*/ 12 w 71"/>
              <a:gd name="T11" fmla="*/ 0 h 118"/>
              <a:gd name="T12" fmla="*/ 59 w 71"/>
              <a:gd name="T13" fmla="*/ 0 h 118"/>
              <a:gd name="T14" fmla="*/ 71 w 71"/>
              <a:gd name="T15" fmla="*/ 11 h 118"/>
              <a:gd name="T16" fmla="*/ 71 w 71"/>
              <a:gd name="T17" fmla="*/ 106 h 118"/>
              <a:gd name="T18" fmla="*/ 62 w 71"/>
              <a:gd name="T19" fmla="*/ 26 h 118"/>
              <a:gd name="T20" fmla="*/ 59 w 71"/>
              <a:gd name="T21" fmla="*/ 23 h 118"/>
              <a:gd name="T22" fmla="*/ 12 w 71"/>
              <a:gd name="T23" fmla="*/ 23 h 118"/>
              <a:gd name="T24" fmla="*/ 9 w 71"/>
              <a:gd name="T25" fmla="*/ 26 h 118"/>
              <a:gd name="T26" fmla="*/ 9 w 71"/>
              <a:gd name="T27" fmla="*/ 91 h 118"/>
              <a:gd name="T28" fmla="*/ 12 w 71"/>
              <a:gd name="T29" fmla="*/ 94 h 118"/>
              <a:gd name="T30" fmla="*/ 59 w 71"/>
              <a:gd name="T31" fmla="*/ 94 h 118"/>
              <a:gd name="T32" fmla="*/ 62 w 71"/>
              <a:gd name="T33" fmla="*/ 91 h 118"/>
              <a:gd name="T34" fmla="*/ 62 w 71"/>
              <a:gd name="T35" fmla="*/ 26 h 118"/>
              <a:gd name="T36" fmla="*/ 43 w 71"/>
              <a:gd name="T37" fmla="*/ 11 h 118"/>
              <a:gd name="T38" fmla="*/ 28 w 71"/>
              <a:gd name="T39" fmla="*/ 11 h 118"/>
              <a:gd name="T40" fmla="*/ 26 w 71"/>
              <a:gd name="T41" fmla="*/ 13 h 118"/>
              <a:gd name="T42" fmla="*/ 28 w 71"/>
              <a:gd name="T43" fmla="*/ 14 h 118"/>
              <a:gd name="T44" fmla="*/ 43 w 71"/>
              <a:gd name="T45" fmla="*/ 14 h 118"/>
              <a:gd name="T46" fmla="*/ 44 w 71"/>
              <a:gd name="T47" fmla="*/ 13 h 118"/>
              <a:gd name="T48" fmla="*/ 43 w 71"/>
              <a:gd name="T49" fmla="*/ 11 h 118"/>
              <a:gd name="T50" fmla="*/ 35 w 71"/>
              <a:gd name="T51" fmla="*/ 99 h 118"/>
              <a:gd name="T52" fmla="*/ 28 w 71"/>
              <a:gd name="T53" fmla="*/ 106 h 118"/>
              <a:gd name="T54" fmla="*/ 35 w 71"/>
              <a:gd name="T55" fmla="*/ 114 h 118"/>
              <a:gd name="T56" fmla="*/ 43 w 71"/>
              <a:gd name="T57" fmla="*/ 106 h 118"/>
              <a:gd name="T58" fmla="*/ 35 w 71"/>
              <a:gd name="T59" fmla="*/ 9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1" h="118">
                <a:moveTo>
                  <a:pt x="71" y="106"/>
                </a:moveTo>
                <a:cubicBezTo>
                  <a:pt x="71" y="113"/>
                  <a:pt x="65" y="118"/>
                  <a:pt x="59" y="118"/>
                </a:cubicBezTo>
                <a:cubicBezTo>
                  <a:pt x="12" y="118"/>
                  <a:pt x="12" y="118"/>
                  <a:pt x="12" y="118"/>
                </a:cubicBezTo>
                <a:cubicBezTo>
                  <a:pt x="5" y="118"/>
                  <a:pt x="0" y="113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5" y="0"/>
                  <a:pt x="71" y="5"/>
                  <a:pt x="71" y="11"/>
                </a:cubicBezTo>
                <a:lnTo>
                  <a:pt x="71" y="106"/>
                </a:lnTo>
                <a:close/>
                <a:moveTo>
                  <a:pt x="62" y="26"/>
                </a:moveTo>
                <a:cubicBezTo>
                  <a:pt x="62" y="25"/>
                  <a:pt x="61" y="23"/>
                  <a:pt x="59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0" y="23"/>
                  <a:pt x="9" y="25"/>
                  <a:pt x="9" y="26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3"/>
                  <a:pt x="10" y="94"/>
                  <a:pt x="12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61" y="94"/>
                  <a:pt x="62" y="93"/>
                  <a:pt x="62" y="91"/>
                </a:cubicBezTo>
                <a:lnTo>
                  <a:pt x="62" y="26"/>
                </a:lnTo>
                <a:close/>
                <a:moveTo>
                  <a:pt x="43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1"/>
                  <a:pt x="26" y="12"/>
                  <a:pt x="26" y="13"/>
                </a:cubicBezTo>
                <a:cubicBezTo>
                  <a:pt x="26" y="14"/>
                  <a:pt x="27" y="14"/>
                  <a:pt x="28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4" y="14"/>
                  <a:pt x="44" y="14"/>
                  <a:pt x="44" y="13"/>
                </a:cubicBezTo>
                <a:cubicBezTo>
                  <a:pt x="44" y="12"/>
                  <a:pt x="44" y="11"/>
                  <a:pt x="43" y="11"/>
                </a:cubicBezTo>
                <a:close/>
                <a:moveTo>
                  <a:pt x="35" y="99"/>
                </a:moveTo>
                <a:cubicBezTo>
                  <a:pt x="31" y="99"/>
                  <a:pt x="28" y="102"/>
                  <a:pt x="28" y="106"/>
                </a:cubicBezTo>
                <a:cubicBezTo>
                  <a:pt x="28" y="110"/>
                  <a:pt x="31" y="114"/>
                  <a:pt x="35" y="114"/>
                </a:cubicBezTo>
                <a:cubicBezTo>
                  <a:pt x="39" y="114"/>
                  <a:pt x="43" y="110"/>
                  <a:pt x="43" y="106"/>
                </a:cubicBezTo>
                <a:cubicBezTo>
                  <a:pt x="43" y="102"/>
                  <a:pt x="39" y="99"/>
                  <a:pt x="35" y="9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6" name="Freeform 348"/>
          <p:cNvSpPr>
            <a:spLocks noEditPoints="1"/>
          </p:cNvSpPr>
          <p:nvPr/>
        </p:nvSpPr>
        <p:spPr bwMode="auto">
          <a:xfrm>
            <a:off x="4298231" y="4341749"/>
            <a:ext cx="158313" cy="164264"/>
          </a:xfrm>
          <a:custGeom>
            <a:avLst/>
            <a:gdLst>
              <a:gd name="T0" fmla="*/ 71 w 136"/>
              <a:gd name="T1" fmla="*/ 142 h 142"/>
              <a:gd name="T2" fmla="*/ 0 w 136"/>
              <a:gd name="T3" fmla="*/ 71 h 142"/>
              <a:gd name="T4" fmla="*/ 68 w 136"/>
              <a:gd name="T5" fmla="*/ 0 h 142"/>
              <a:gd name="T6" fmla="*/ 74 w 136"/>
              <a:gd name="T7" fmla="*/ 4 h 142"/>
              <a:gd name="T8" fmla="*/ 72 w 136"/>
              <a:gd name="T9" fmla="*/ 10 h 142"/>
              <a:gd name="T10" fmla="*/ 56 w 136"/>
              <a:gd name="T11" fmla="*/ 47 h 142"/>
              <a:gd name="T12" fmla="*/ 106 w 136"/>
              <a:gd name="T13" fmla="*/ 97 h 142"/>
              <a:gd name="T14" fmla="*/ 127 w 136"/>
              <a:gd name="T15" fmla="*/ 93 h 142"/>
              <a:gd name="T16" fmla="*/ 134 w 136"/>
              <a:gd name="T17" fmla="*/ 94 h 142"/>
              <a:gd name="T18" fmla="*/ 135 w 136"/>
              <a:gd name="T19" fmla="*/ 101 h 142"/>
              <a:gd name="T20" fmla="*/ 71 w 136"/>
              <a:gd name="T21" fmla="*/ 142 h 142"/>
              <a:gd name="T22" fmla="*/ 106 w 136"/>
              <a:gd name="T23" fmla="*/ 109 h 142"/>
              <a:gd name="T24" fmla="*/ 44 w 136"/>
              <a:gd name="T25" fmla="*/ 47 h 142"/>
              <a:gd name="T26" fmla="*/ 54 w 136"/>
              <a:gd name="T27" fmla="*/ 14 h 142"/>
              <a:gd name="T28" fmla="*/ 11 w 136"/>
              <a:gd name="T29" fmla="*/ 71 h 142"/>
              <a:gd name="T30" fmla="*/ 71 w 136"/>
              <a:gd name="T31" fmla="*/ 130 h 142"/>
              <a:gd name="T32" fmla="*/ 116 w 136"/>
              <a:gd name="T33" fmla="*/ 108 h 142"/>
              <a:gd name="T34" fmla="*/ 106 w 136"/>
              <a:gd name="T35" fmla="*/ 10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6" h="142">
                <a:moveTo>
                  <a:pt x="71" y="142"/>
                </a:moveTo>
                <a:cubicBezTo>
                  <a:pt x="31" y="142"/>
                  <a:pt x="0" y="110"/>
                  <a:pt x="0" y="71"/>
                </a:cubicBezTo>
                <a:cubicBezTo>
                  <a:pt x="0" y="32"/>
                  <a:pt x="30" y="1"/>
                  <a:pt x="68" y="0"/>
                </a:cubicBezTo>
                <a:cubicBezTo>
                  <a:pt x="70" y="0"/>
                  <a:pt x="73" y="1"/>
                  <a:pt x="74" y="4"/>
                </a:cubicBezTo>
                <a:cubicBezTo>
                  <a:pt x="75" y="6"/>
                  <a:pt x="74" y="9"/>
                  <a:pt x="72" y="10"/>
                </a:cubicBezTo>
                <a:cubicBezTo>
                  <a:pt x="62" y="20"/>
                  <a:pt x="56" y="33"/>
                  <a:pt x="56" y="47"/>
                </a:cubicBezTo>
                <a:cubicBezTo>
                  <a:pt x="56" y="75"/>
                  <a:pt x="78" y="97"/>
                  <a:pt x="106" y="97"/>
                </a:cubicBezTo>
                <a:cubicBezTo>
                  <a:pt x="113" y="97"/>
                  <a:pt x="120" y="96"/>
                  <a:pt x="127" y="93"/>
                </a:cubicBezTo>
                <a:cubicBezTo>
                  <a:pt x="129" y="92"/>
                  <a:pt x="132" y="92"/>
                  <a:pt x="134" y="94"/>
                </a:cubicBezTo>
                <a:cubicBezTo>
                  <a:pt x="136" y="96"/>
                  <a:pt x="136" y="98"/>
                  <a:pt x="135" y="101"/>
                </a:cubicBezTo>
                <a:cubicBezTo>
                  <a:pt x="123" y="126"/>
                  <a:pt x="98" y="142"/>
                  <a:pt x="71" y="142"/>
                </a:cubicBezTo>
                <a:close/>
                <a:moveTo>
                  <a:pt x="106" y="109"/>
                </a:moveTo>
                <a:cubicBezTo>
                  <a:pt x="72" y="109"/>
                  <a:pt x="44" y="81"/>
                  <a:pt x="44" y="47"/>
                </a:cubicBezTo>
                <a:cubicBezTo>
                  <a:pt x="44" y="35"/>
                  <a:pt x="47" y="24"/>
                  <a:pt x="54" y="14"/>
                </a:cubicBezTo>
                <a:cubicBezTo>
                  <a:pt x="29" y="21"/>
                  <a:pt x="11" y="44"/>
                  <a:pt x="11" y="71"/>
                </a:cubicBezTo>
                <a:cubicBezTo>
                  <a:pt x="11" y="103"/>
                  <a:pt x="38" y="130"/>
                  <a:pt x="71" y="130"/>
                </a:cubicBezTo>
                <a:cubicBezTo>
                  <a:pt x="88" y="130"/>
                  <a:pt x="105" y="122"/>
                  <a:pt x="116" y="108"/>
                </a:cubicBezTo>
                <a:cubicBezTo>
                  <a:pt x="113" y="109"/>
                  <a:pt x="109" y="109"/>
                  <a:pt x="106" y="10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7" name="Freeform 349"/>
          <p:cNvSpPr/>
          <p:nvPr/>
        </p:nvSpPr>
        <p:spPr bwMode="auto">
          <a:xfrm>
            <a:off x="4549388" y="4341749"/>
            <a:ext cx="164264" cy="178547"/>
          </a:xfrm>
          <a:custGeom>
            <a:avLst/>
            <a:gdLst>
              <a:gd name="T0" fmla="*/ 142 w 142"/>
              <a:gd name="T1" fmla="*/ 112 h 154"/>
              <a:gd name="T2" fmla="*/ 112 w 142"/>
              <a:gd name="T3" fmla="*/ 130 h 154"/>
              <a:gd name="T4" fmla="*/ 83 w 142"/>
              <a:gd name="T5" fmla="*/ 112 h 154"/>
              <a:gd name="T6" fmla="*/ 112 w 142"/>
              <a:gd name="T7" fmla="*/ 94 h 154"/>
              <a:gd name="T8" fmla="*/ 130 w 142"/>
              <a:gd name="T9" fmla="*/ 98 h 154"/>
              <a:gd name="T10" fmla="*/ 130 w 142"/>
              <a:gd name="T11" fmla="*/ 48 h 154"/>
              <a:gd name="T12" fmla="*/ 59 w 142"/>
              <a:gd name="T13" fmla="*/ 70 h 154"/>
              <a:gd name="T14" fmla="*/ 59 w 142"/>
              <a:gd name="T15" fmla="*/ 136 h 154"/>
              <a:gd name="T16" fmla="*/ 29 w 142"/>
              <a:gd name="T17" fmla="*/ 154 h 154"/>
              <a:gd name="T18" fmla="*/ 0 w 142"/>
              <a:gd name="T19" fmla="*/ 136 h 154"/>
              <a:gd name="T20" fmla="*/ 29 w 142"/>
              <a:gd name="T21" fmla="*/ 118 h 154"/>
              <a:gd name="T22" fmla="*/ 47 w 142"/>
              <a:gd name="T23" fmla="*/ 122 h 154"/>
              <a:gd name="T24" fmla="*/ 47 w 142"/>
              <a:gd name="T25" fmla="*/ 32 h 154"/>
              <a:gd name="T26" fmla="*/ 53 w 142"/>
              <a:gd name="T27" fmla="*/ 24 h 154"/>
              <a:gd name="T28" fmla="*/ 130 w 142"/>
              <a:gd name="T29" fmla="*/ 0 h 154"/>
              <a:gd name="T30" fmla="*/ 133 w 142"/>
              <a:gd name="T31" fmla="*/ 0 h 154"/>
              <a:gd name="T32" fmla="*/ 142 w 142"/>
              <a:gd name="T33" fmla="*/ 9 h 154"/>
              <a:gd name="T34" fmla="*/ 142 w 142"/>
              <a:gd name="T35" fmla="*/ 1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2" h="154">
                <a:moveTo>
                  <a:pt x="142" y="112"/>
                </a:moveTo>
                <a:cubicBezTo>
                  <a:pt x="142" y="125"/>
                  <a:pt x="122" y="130"/>
                  <a:pt x="112" y="130"/>
                </a:cubicBezTo>
                <a:cubicBezTo>
                  <a:pt x="102" y="130"/>
                  <a:pt x="83" y="125"/>
                  <a:pt x="83" y="112"/>
                </a:cubicBezTo>
                <a:cubicBezTo>
                  <a:pt x="83" y="99"/>
                  <a:pt x="102" y="94"/>
                  <a:pt x="112" y="94"/>
                </a:cubicBezTo>
                <a:cubicBezTo>
                  <a:pt x="118" y="94"/>
                  <a:pt x="124" y="96"/>
                  <a:pt x="130" y="98"/>
                </a:cubicBezTo>
                <a:cubicBezTo>
                  <a:pt x="130" y="48"/>
                  <a:pt x="130" y="48"/>
                  <a:pt x="130" y="48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136"/>
                  <a:pt x="59" y="136"/>
                  <a:pt x="59" y="136"/>
                </a:cubicBezTo>
                <a:cubicBezTo>
                  <a:pt x="59" y="149"/>
                  <a:pt x="39" y="154"/>
                  <a:pt x="29" y="154"/>
                </a:cubicBezTo>
                <a:cubicBezTo>
                  <a:pt x="19" y="154"/>
                  <a:pt x="0" y="149"/>
                  <a:pt x="0" y="136"/>
                </a:cubicBezTo>
                <a:cubicBezTo>
                  <a:pt x="0" y="123"/>
                  <a:pt x="19" y="118"/>
                  <a:pt x="29" y="118"/>
                </a:cubicBezTo>
                <a:cubicBezTo>
                  <a:pt x="35" y="118"/>
                  <a:pt x="42" y="119"/>
                  <a:pt x="47" y="12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28"/>
                  <a:pt x="50" y="25"/>
                  <a:pt x="53" y="24"/>
                </a:cubicBezTo>
                <a:cubicBezTo>
                  <a:pt x="130" y="0"/>
                  <a:pt x="130" y="0"/>
                  <a:pt x="130" y="0"/>
                </a:cubicBezTo>
                <a:cubicBezTo>
                  <a:pt x="131" y="0"/>
                  <a:pt x="132" y="0"/>
                  <a:pt x="133" y="0"/>
                </a:cubicBezTo>
                <a:cubicBezTo>
                  <a:pt x="138" y="0"/>
                  <a:pt x="142" y="4"/>
                  <a:pt x="142" y="9"/>
                </a:cubicBezTo>
                <a:lnTo>
                  <a:pt x="142" y="11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" name="Freeform 350"/>
          <p:cNvSpPr/>
          <p:nvPr/>
        </p:nvSpPr>
        <p:spPr bwMode="auto">
          <a:xfrm>
            <a:off x="4755312" y="4341748"/>
            <a:ext cx="149980" cy="163074"/>
          </a:xfrm>
          <a:custGeom>
            <a:avLst/>
            <a:gdLst>
              <a:gd name="T0" fmla="*/ 104 w 129"/>
              <a:gd name="T1" fmla="*/ 141 h 141"/>
              <a:gd name="T2" fmla="*/ 82 w 129"/>
              <a:gd name="T3" fmla="*/ 132 h 141"/>
              <a:gd name="T4" fmla="*/ 10 w 129"/>
              <a:gd name="T5" fmla="*/ 60 h 141"/>
              <a:gd name="T6" fmla="*/ 0 w 129"/>
              <a:gd name="T7" fmla="*/ 35 h 141"/>
              <a:gd name="T8" fmla="*/ 35 w 129"/>
              <a:gd name="T9" fmla="*/ 0 h 141"/>
              <a:gd name="T10" fmla="*/ 60 w 129"/>
              <a:gd name="T11" fmla="*/ 11 h 141"/>
              <a:gd name="T12" fmla="*/ 116 w 129"/>
              <a:gd name="T13" fmla="*/ 67 h 141"/>
              <a:gd name="T14" fmla="*/ 117 w 129"/>
              <a:gd name="T15" fmla="*/ 69 h 141"/>
              <a:gd name="T16" fmla="*/ 110 w 129"/>
              <a:gd name="T17" fmla="*/ 76 h 141"/>
              <a:gd name="T18" fmla="*/ 108 w 129"/>
              <a:gd name="T19" fmla="*/ 75 h 141"/>
              <a:gd name="T20" fmla="*/ 52 w 129"/>
              <a:gd name="T21" fmla="*/ 19 h 141"/>
              <a:gd name="T22" fmla="*/ 35 w 129"/>
              <a:gd name="T23" fmla="*/ 12 h 141"/>
              <a:gd name="T24" fmla="*/ 11 w 129"/>
              <a:gd name="T25" fmla="*/ 35 h 141"/>
              <a:gd name="T26" fmla="*/ 19 w 129"/>
              <a:gd name="T27" fmla="*/ 52 h 141"/>
              <a:gd name="T28" fmla="*/ 90 w 129"/>
              <a:gd name="T29" fmla="*/ 124 h 141"/>
              <a:gd name="T30" fmla="*/ 104 w 129"/>
              <a:gd name="T31" fmla="*/ 130 h 141"/>
              <a:gd name="T32" fmla="*/ 117 w 129"/>
              <a:gd name="T33" fmla="*/ 116 h 141"/>
              <a:gd name="T34" fmla="*/ 111 w 129"/>
              <a:gd name="T35" fmla="*/ 103 h 141"/>
              <a:gd name="T36" fmla="*/ 58 w 129"/>
              <a:gd name="T37" fmla="*/ 49 h 141"/>
              <a:gd name="T38" fmla="*/ 52 w 129"/>
              <a:gd name="T39" fmla="*/ 47 h 141"/>
              <a:gd name="T40" fmla="*/ 46 w 129"/>
              <a:gd name="T41" fmla="*/ 53 h 141"/>
              <a:gd name="T42" fmla="*/ 48 w 129"/>
              <a:gd name="T43" fmla="*/ 58 h 141"/>
              <a:gd name="T44" fmla="*/ 86 w 129"/>
              <a:gd name="T45" fmla="*/ 96 h 141"/>
              <a:gd name="T46" fmla="*/ 87 w 129"/>
              <a:gd name="T47" fmla="*/ 98 h 141"/>
              <a:gd name="T48" fmla="*/ 80 w 129"/>
              <a:gd name="T49" fmla="*/ 105 h 141"/>
              <a:gd name="T50" fmla="*/ 78 w 129"/>
              <a:gd name="T51" fmla="*/ 105 h 141"/>
              <a:gd name="T52" fmla="*/ 40 w 129"/>
              <a:gd name="T53" fmla="*/ 67 h 141"/>
              <a:gd name="T54" fmla="*/ 34 w 129"/>
              <a:gd name="T55" fmla="*/ 53 h 141"/>
              <a:gd name="T56" fmla="*/ 52 w 129"/>
              <a:gd name="T57" fmla="*/ 35 h 141"/>
              <a:gd name="T58" fmla="*/ 66 w 129"/>
              <a:gd name="T59" fmla="*/ 41 h 141"/>
              <a:gd name="T60" fmla="*/ 120 w 129"/>
              <a:gd name="T61" fmla="*/ 94 h 141"/>
              <a:gd name="T62" fmla="*/ 129 w 129"/>
              <a:gd name="T63" fmla="*/ 116 h 141"/>
              <a:gd name="T64" fmla="*/ 104 w 129"/>
              <a:gd name="T65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9" h="141">
                <a:moveTo>
                  <a:pt x="104" y="141"/>
                </a:moveTo>
                <a:cubicBezTo>
                  <a:pt x="95" y="141"/>
                  <a:pt x="88" y="138"/>
                  <a:pt x="82" y="132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0" y="45"/>
                  <a:pt x="0" y="35"/>
                </a:cubicBezTo>
                <a:cubicBezTo>
                  <a:pt x="0" y="16"/>
                  <a:pt x="15" y="0"/>
                  <a:pt x="35" y="0"/>
                </a:cubicBezTo>
                <a:cubicBezTo>
                  <a:pt x="44" y="0"/>
                  <a:pt x="53" y="4"/>
                  <a:pt x="60" y="11"/>
                </a:cubicBezTo>
                <a:cubicBezTo>
                  <a:pt x="116" y="67"/>
                  <a:pt x="116" y="67"/>
                  <a:pt x="116" y="67"/>
                </a:cubicBezTo>
                <a:cubicBezTo>
                  <a:pt x="116" y="67"/>
                  <a:pt x="117" y="68"/>
                  <a:pt x="117" y="69"/>
                </a:cubicBezTo>
                <a:cubicBezTo>
                  <a:pt x="117" y="71"/>
                  <a:pt x="112" y="76"/>
                  <a:pt x="110" y="76"/>
                </a:cubicBezTo>
                <a:cubicBezTo>
                  <a:pt x="109" y="76"/>
                  <a:pt x="108" y="75"/>
                  <a:pt x="108" y="75"/>
                </a:cubicBezTo>
                <a:cubicBezTo>
                  <a:pt x="52" y="19"/>
                  <a:pt x="52" y="19"/>
                  <a:pt x="52" y="19"/>
                </a:cubicBezTo>
                <a:cubicBezTo>
                  <a:pt x="47" y="14"/>
                  <a:pt x="41" y="12"/>
                  <a:pt x="35" y="12"/>
                </a:cubicBezTo>
                <a:cubicBezTo>
                  <a:pt x="22" y="12"/>
                  <a:pt x="11" y="22"/>
                  <a:pt x="11" y="35"/>
                </a:cubicBezTo>
                <a:cubicBezTo>
                  <a:pt x="11" y="42"/>
                  <a:pt x="14" y="48"/>
                  <a:pt x="19" y="52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94" y="127"/>
                  <a:pt x="99" y="130"/>
                  <a:pt x="104" y="130"/>
                </a:cubicBezTo>
                <a:cubicBezTo>
                  <a:pt x="111" y="130"/>
                  <a:pt x="117" y="124"/>
                  <a:pt x="117" y="116"/>
                </a:cubicBezTo>
                <a:cubicBezTo>
                  <a:pt x="117" y="111"/>
                  <a:pt x="115" y="106"/>
                  <a:pt x="111" y="103"/>
                </a:cubicBezTo>
                <a:cubicBezTo>
                  <a:pt x="58" y="49"/>
                  <a:pt x="58" y="49"/>
                  <a:pt x="58" y="49"/>
                </a:cubicBezTo>
                <a:cubicBezTo>
                  <a:pt x="56" y="48"/>
                  <a:pt x="54" y="47"/>
                  <a:pt x="52" y="47"/>
                </a:cubicBezTo>
                <a:cubicBezTo>
                  <a:pt x="49" y="47"/>
                  <a:pt x="46" y="49"/>
                  <a:pt x="46" y="53"/>
                </a:cubicBezTo>
                <a:cubicBezTo>
                  <a:pt x="46" y="55"/>
                  <a:pt x="47" y="57"/>
                  <a:pt x="48" y="58"/>
                </a:cubicBezTo>
                <a:cubicBezTo>
                  <a:pt x="86" y="96"/>
                  <a:pt x="86" y="96"/>
                  <a:pt x="86" y="96"/>
                </a:cubicBezTo>
                <a:cubicBezTo>
                  <a:pt x="87" y="97"/>
                  <a:pt x="87" y="98"/>
                  <a:pt x="87" y="98"/>
                </a:cubicBezTo>
                <a:cubicBezTo>
                  <a:pt x="87" y="100"/>
                  <a:pt x="82" y="105"/>
                  <a:pt x="80" y="105"/>
                </a:cubicBezTo>
                <a:cubicBezTo>
                  <a:pt x="79" y="105"/>
                  <a:pt x="78" y="105"/>
                  <a:pt x="78" y="105"/>
                </a:cubicBezTo>
                <a:cubicBezTo>
                  <a:pt x="40" y="67"/>
                  <a:pt x="40" y="67"/>
                  <a:pt x="40" y="67"/>
                </a:cubicBezTo>
                <a:cubicBezTo>
                  <a:pt x="36" y="63"/>
                  <a:pt x="34" y="58"/>
                  <a:pt x="34" y="53"/>
                </a:cubicBezTo>
                <a:cubicBezTo>
                  <a:pt x="34" y="43"/>
                  <a:pt x="42" y="35"/>
                  <a:pt x="52" y="35"/>
                </a:cubicBezTo>
                <a:cubicBezTo>
                  <a:pt x="58" y="35"/>
                  <a:pt x="63" y="37"/>
                  <a:pt x="66" y="41"/>
                </a:cubicBezTo>
                <a:cubicBezTo>
                  <a:pt x="120" y="94"/>
                  <a:pt x="120" y="94"/>
                  <a:pt x="120" y="94"/>
                </a:cubicBezTo>
                <a:cubicBezTo>
                  <a:pt x="126" y="100"/>
                  <a:pt x="129" y="108"/>
                  <a:pt x="129" y="116"/>
                </a:cubicBezTo>
                <a:cubicBezTo>
                  <a:pt x="129" y="130"/>
                  <a:pt x="118" y="141"/>
                  <a:pt x="104" y="14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9" name="Freeform 351"/>
          <p:cNvSpPr/>
          <p:nvPr/>
        </p:nvSpPr>
        <p:spPr bwMode="auto">
          <a:xfrm>
            <a:off x="4956475" y="4341749"/>
            <a:ext cx="134506" cy="164264"/>
          </a:xfrm>
          <a:custGeom>
            <a:avLst/>
            <a:gdLst>
              <a:gd name="T0" fmla="*/ 116 w 116"/>
              <a:gd name="T1" fmla="*/ 12 h 142"/>
              <a:gd name="T2" fmla="*/ 110 w 116"/>
              <a:gd name="T3" fmla="*/ 21 h 142"/>
              <a:gd name="T4" fmla="*/ 105 w 116"/>
              <a:gd name="T5" fmla="*/ 21 h 142"/>
              <a:gd name="T6" fmla="*/ 102 w 116"/>
              <a:gd name="T7" fmla="*/ 24 h 142"/>
              <a:gd name="T8" fmla="*/ 102 w 116"/>
              <a:gd name="T9" fmla="*/ 30 h 142"/>
              <a:gd name="T10" fmla="*/ 102 w 116"/>
              <a:gd name="T11" fmla="*/ 136 h 142"/>
              <a:gd name="T12" fmla="*/ 97 w 116"/>
              <a:gd name="T13" fmla="*/ 142 h 142"/>
              <a:gd name="T14" fmla="*/ 87 w 116"/>
              <a:gd name="T15" fmla="*/ 142 h 142"/>
              <a:gd name="T16" fmla="*/ 81 w 116"/>
              <a:gd name="T17" fmla="*/ 136 h 142"/>
              <a:gd name="T18" fmla="*/ 81 w 116"/>
              <a:gd name="T19" fmla="*/ 24 h 142"/>
              <a:gd name="T20" fmla="*/ 68 w 116"/>
              <a:gd name="T21" fmla="*/ 24 h 142"/>
              <a:gd name="T22" fmla="*/ 68 w 116"/>
              <a:gd name="T23" fmla="*/ 136 h 142"/>
              <a:gd name="T24" fmla="*/ 62 w 116"/>
              <a:gd name="T25" fmla="*/ 142 h 142"/>
              <a:gd name="T26" fmla="*/ 52 w 116"/>
              <a:gd name="T27" fmla="*/ 142 h 142"/>
              <a:gd name="T28" fmla="*/ 46 w 116"/>
              <a:gd name="T29" fmla="*/ 136 h 142"/>
              <a:gd name="T30" fmla="*/ 46 w 116"/>
              <a:gd name="T31" fmla="*/ 90 h 142"/>
              <a:gd name="T32" fmla="*/ 24 w 116"/>
              <a:gd name="T33" fmla="*/ 85 h 142"/>
              <a:gd name="T34" fmla="*/ 6 w 116"/>
              <a:gd name="T35" fmla="*/ 68 h 142"/>
              <a:gd name="T36" fmla="*/ 0 w 116"/>
              <a:gd name="T37" fmla="*/ 44 h 142"/>
              <a:gd name="T38" fmla="*/ 8 w 116"/>
              <a:gd name="T39" fmla="*/ 18 h 142"/>
              <a:gd name="T40" fmla="*/ 28 w 116"/>
              <a:gd name="T41" fmla="*/ 3 h 142"/>
              <a:gd name="T42" fmla="*/ 66 w 116"/>
              <a:gd name="T43" fmla="*/ 0 h 142"/>
              <a:gd name="T44" fmla="*/ 110 w 116"/>
              <a:gd name="T45" fmla="*/ 0 h 142"/>
              <a:gd name="T46" fmla="*/ 116 w 116"/>
              <a:gd name="T47" fmla="*/ 5 h 142"/>
              <a:gd name="T48" fmla="*/ 116 w 116"/>
              <a:gd name="T49" fmla="*/ 1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6" h="142">
                <a:moveTo>
                  <a:pt x="116" y="12"/>
                </a:moveTo>
                <a:cubicBezTo>
                  <a:pt x="116" y="15"/>
                  <a:pt x="114" y="21"/>
                  <a:pt x="110" y="21"/>
                </a:cubicBezTo>
                <a:cubicBezTo>
                  <a:pt x="109" y="21"/>
                  <a:pt x="107" y="21"/>
                  <a:pt x="105" y="21"/>
                </a:cubicBezTo>
                <a:cubicBezTo>
                  <a:pt x="104" y="21"/>
                  <a:pt x="103" y="22"/>
                  <a:pt x="102" y="24"/>
                </a:cubicBezTo>
                <a:cubicBezTo>
                  <a:pt x="102" y="26"/>
                  <a:pt x="102" y="28"/>
                  <a:pt x="102" y="30"/>
                </a:cubicBezTo>
                <a:cubicBezTo>
                  <a:pt x="102" y="136"/>
                  <a:pt x="102" y="136"/>
                  <a:pt x="102" y="136"/>
                </a:cubicBezTo>
                <a:cubicBezTo>
                  <a:pt x="102" y="139"/>
                  <a:pt x="100" y="142"/>
                  <a:pt x="97" y="142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3" y="142"/>
                  <a:pt x="81" y="139"/>
                  <a:pt x="81" y="136"/>
                </a:cubicBezTo>
                <a:cubicBezTo>
                  <a:pt x="81" y="24"/>
                  <a:pt x="81" y="24"/>
                  <a:pt x="81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9"/>
                  <a:pt x="65" y="142"/>
                  <a:pt x="62" y="142"/>
                </a:cubicBezTo>
                <a:cubicBezTo>
                  <a:pt x="52" y="142"/>
                  <a:pt x="52" y="142"/>
                  <a:pt x="52" y="142"/>
                </a:cubicBezTo>
                <a:cubicBezTo>
                  <a:pt x="49" y="142"/>
                  <a:pt x="46" y="139"/>
                  <a:pt x="46" y="136"/>
                </a:cubicBezTo>
                <a:cubicBezTo>
                  <a:pt x="46" y="90"/>
                  <a:pt x="46" y="90"/>
                  <a:pt x="46" y="90"/>
                </a:cubicBezTo>
                <a:cubicBezTo>
                  <a:pt x="37" y="90"/>
                  <a:pt x="30" y="88"/>
                  <a:pt x="24" y="85"/>
                </a:cubicBezTo>
                <a:cubicBezTo>
                  <a:pt x="16" y="81"/>
                  <a:pt x="10" y="76"/>
                  <a:pt x="6" y="68"/>
                </a:cubicBezTo>
                <a:cubicBezTo>
                  <a:pt x="2" y="61"/>
                  <a:pt x="0" y="53"/>
                  <a:pt x="0" y="44"/>
                </a:cubicBezTo>
                <a:cubicBezTo>
                  <a:pt x="0" y="34"/>
                  <a:pt x="3" y="25"/>
                  <a:pt x="8" y="18"/>
                </a:cubicBezTo>
                <a:cubicBezTo>
                  <a:pt x="14" y="11"/>
                  <a:pt x="20" y="6"/>
                  <a:pt x="28" y="3"/>
                </a:cubicBezTo>
                <a:cubicBezTo>
                  <a:pt x="35" y="1"/>
                  <a:pt x="49" y="0"/>
                  <a:pt x="66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6" y="2"/>
                  <a:pt x="116" y="5"/>
                </a:cubicBezTo>
                <a:lnTo>
                  <a:pt x="116" y="12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0" name="Freeform 352"/>
          <p:cNvSpPr>
            <a:spLocks noEditPoints="1"/>
          </p:cNvSpPr>
          <p:nvPr/>
        </p:nvSpPr>
        <p:spPr bwMode="auto">
          <a:xfrm>
            <a:off x="5139783" y="4341749"/>
            <a:ext cx="163074" cy="164264"/>
          </a:xfrm>
          <a:custGeom>
            <a:avLst/>
            <a:gdLst>
              <a:gd name="T0" fmla="*/ 59 w 141"/>
              <a:gd name="T1" fmla="*/ 136 h 142"/>
              <a:gd name="T2" fmla="*/ 53 w 141"/>
              <a:gd name="T3" fmla="*/ 142 h 142"/>
              <a:gd name="T4" fmla="*/ 5 w 141"/>
              <a:gd name="T5" fmla="*/ 142 h 142"/>
              <a:gd name="T6" fmla="*/ 0 w 141"/>
              <a:gd name="T7" fmla="*/ 136 h 142"/>
              <a:gd name="T8" fmla="*/ 0 w 141"/>
              <a:gd name="T9" fmla="*/ 6 h 142"/>
              <a:gd name="T10" fmla="*/ 5 w 141"/>
              <a:gd name="T11" fmla="*/ 0 h 142"/>
              <a:gd name="T12" fmla="*/ 53 w 141"/>
              <a:gd name="T13" fmla="*/ 0 h 142"/>
              <a:gd name="T14" fmla="*/ 59 w 141"/>
              <a:gd name="T15" fmla="*/ 6 h 142"/>
              <a:gd name="T16" fmla="*/ 59 w 141"/>
              <a:gd name="T17" fmla="*/ 136 h 142"/>
              <a:gd name="T18" fmla="*/ 141 w 141"/>
              <a:gd name="T19" fmla="*/ 136 h 142"/>
              <a:gd name="T20" fmla="*/ 136 w 141"/>
              <a:gd name="T21" fmla="*/ 142 h 142"/>
              <a:gd name="T22" fmla="*/ 88 w 141"/>
              <a:gd name="T23" fmla="*/ 142 h 142"/>
              <a:gd name="T24" fmla="*/ 82 w 141"/>
              <a:gd name="T25" fmla="*/ 136 h 142"/>
              <a:gd name="T26" fmla="*/ 82 w 141"/>
              <a:gd name="T27" fmla="*/ 6 h 142"/>
              <a:gd name="T28" fmla="*/ 88 w 141"/>
              <a:gd name="T29" fmla="*/ 0 h 142"/>
              <a:gd name="T30" fmla="*/ 136 w 141"/>
              <a:gd name="T31" fmla="*/ 0 h 142"/>
              <a:gd name="T32" fmla="*/ 141 w 141"/>
              <a:gd name="T33" fmla="*/ 6 h 142"/>
              <a:gd name="T34" fmla="*/ 141 w 141"/>
              <a:gd name="T35" fmla="*/ 13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142">
                <a:moveTo>
                  <a:pt x="59" y="136"/>
                </a:moveTo>
                <a:cubicBezTo>
                  <a:pt x="59" y="139"/>
                  <a:pt x="56" y="142"/>
                  <a:pt x="53" y="142"/>
                </a:cubicBezTo>
                <a:cubicBezTo>
                  <a:pt x="5" y="142"/>
                  <a:pt x="5" y="142"/>
                  <a:pt x="5" y="142"/>
                </a:cubicBezTo>
                <a:cubicBezTo>
                  <a:pt x="2" y="142"/>
                  <a:pt x="0" y="139"/>
                  <a:pt x="0" y="1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6" y="0"/>
                  <a:pt x="59" y="3"/>
                  <a:pt x="59" y="6"/>
                </a:cubicBezTo>
                <a:lnTo>
                  <a:pt x="59" y="136"/>
                </a:lnTo>
                <a:close/>
                <a:moveTo>
                  <a:pt x="141" y="136"/>
                </a:moveTo>
                <a:cubicBezTo>
                  <a:pt x="141" y="139"/>
                  <a:pt x="139" y="142"/>
                  <a:pt x="136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5" y="142"/>
                  <a:pt x="82" y="139"/>
                  <a:pt x="82" y="13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3"/>
                  <a:pt x="85" y="0"/>
                  <a:pt x="88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1" y="3"/>
                  <a:pt x="141" y="6"/>
                </a:cubicBezTo>
                <a:lnTo>
                  <a:pt x="141" y="13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1" name="Freeform 353"/>
          <p:cNvSpPr/>
          <p:nvPr/>
        </p:nvSpPr>
        <p:spPr bwMode="auto">
          <a:xfrm>
            <a:off x="5345708" y="4341750"/>
            <a:ext cx="151170" cy="149980"/>
          </a:xfrm>
          <a:custGeom>
            <a:avLst/>
            <a:gdLst>
              <a:gd name="T0" fmla="*/ 130 w 130"/>
              <a:gd name="T1" fmla="*/ 74 h 130"/>
              <a:gd name="T2" fmla="*/ 121 w 130"/>
              <a:gd name="T3" fmla="*/ 83 h 130"/>
              <a:gd name="T4" fmla="*/ 83 w 130"/>
              <a:gd name="T5" fmla="*/ 83 h 130"/>
              <a:gd name="T6" fmla="*/ 83 w 130"/>
              <a:gd name="T7" fmla="*/ 121 h 130"/>
              <a:gd name="T8" fmla="*/ 74 w 130"/>
              <a:gd name="T9" fmla="*/ 130 h 130"/>
              <a:gd name="T10" fmla="*/ 56 w 130"/>
              <a:gd name="T11" fmla="*/ 130 h 130"/>
              <a:gd name="T12" fmla="*/ 47 w 130"/>
              <a:gd name="T13" fmla="*/ 121 h 130"/>
              <a:gd name="T14" fmla="*/ 47 w 130"/>
              <a:gd name="T15" fmla="*/ 83 h 130"/>
              <a:gd name="T16" fmla="*/ 9 w 130"/>
              <a:gd name="T17" fmla="*/ 83 h 130"/>
              <a:gd name="T18" fmla="*/ 0 w 130"/>
              <a:gd name="T19" fmla="*/ 74 h 130"/>
              <a:gd name="T20" fmla="*/ 0 w 130"/>
              <a:gd name="T21" fmla="*/ 56 h 130"/>
              <a:gd name="T22" fmla="*/ 9 w 130"/>
              <a:gd name="T23" fmla="*/ 47 h 130"/>
              <a:gd name="T24" fmla="*/ 47 w 130"/>
              <a:gd name="T25" fmla="*/ 47 h 130"/>
              <a:gd name="T26" fmla="*/ 47 w 130"/>
              <a:gd name="T27" fmla="*/ 9 h 130"/>
              <a:gd name="T28" fmla="*/ 56 w 130"/>
              <a:gd name="T29" fmla="*/ 0 h 130"/>
              <a:gd name="T30" fmla="*/ 74 w 130"/>
              <a:gd name="T31" fmla="*/ 0 h 130"/>
              <a:gd name="T32" fmla="*/ 83 w 130"/>
              <a:gd name="T33" fmla="*/ 9 h 130"/>
              <a:gd name="T34" fmla="*/ 83 w 130"/>
              <a:gd name="T35" fmla="*/ 47 h 130"/>
              <a:gd name="T36" fmla="*/ 121 w 130"/>
              <a:gd name="T37" fmla="*/ 47 h 130"/>
              <a:gd name="T38" fmla="*/ 130 w 130"/>
              <a:gd name="T39" fmla="*/ 56 h 130"/>
              <a:gd name="T40" fmla="*/ 130 w 130"/>
              <a:gd name="T41" fmla="*/ 7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30">
                <a:moveTo>
                  <a:pt x="130" y="74"/>
                </a:moveTo>
                <a:cubicBezTo>
                  <a:pt x="130" y="79"/>
                  <a:pt x="126" y="83"/>
                  <a:pt x="12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3" y="126"/>
                  <a:pt x="79" y="130"/>
                  <a:pt x="74" y="130"/>
                </a:cubicBezTo>
                <a:cubicBezTo>
                  <a:pt x="56" y="130"/>
                  <a:pt x="56" y="130"/>
                  <a:pt x="56" y="130"/>
                </a:cubicBezTo>
                <a:cubicBezTo>
                  <a:pt x="51" y="130"/>
                  <a:pt x="47" y="126"/>
                  <a:pt x="47" y="121"/>
                </a:cubicBezTo>
                <a:cubicBezTo>
                  <a:pt x="47" y="83"/>
                  <a:pt x="47" y="83"/>
                  <a:pt x="47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1"/>
                  <a:pt x="4" y="47"/>
                  <a:pt x="9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4"/>
                  <a:pt x="51" y="0"/>
                  <a:pt x="56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9" y="0"/>
                  <a:pt x="83" y="4"/>
                  <a:pt x="83" y="9"/>
                </a:cubicBezTo>
                <a:cubicBezTo>
                  <a:pt x="83" y="47"/>
                  <a:pt x="83" y="47"/>
                  <a:pt x="83" y="47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126" y="47"/>
                  <a:pt x="130" y="51"/>
                  <a:pt x="130" y="56"/>
                </a:cubicBezTo>
                <a:lnTo>
                  <a:pt x="130" y="7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2" name="Freeform 354"/>
          <p:cNvSpPr>
            <a:spLocks noEditPoints="1"/>
          </p:cNvSpPr>
          <p:nvPr/>
        </p:nvSpPr>
        <p:spPr bwMode="auto">
          <a:xfrm>
            <a:off x="5582582" y="4327465"/>
            <a:ext cx="165454" cy="178547"/>
          </a:xfrm>
          <a:custGeom>
            <a:avLst/>
            <a:gdLst>
              <a:gd name="T0" fmla="*/ 71 w 142"/>
              <a:gd name="T1" fmla="*/ 154 h 154"/>
              <a:gd name="T2" fmla="*/ 0 w 142"/>
              <a:gd name="T3" fmla="*/ 83 h 154"/>
              <a:gd name="T4" fmla="*/ 29 w 142"/>
              <a:gd name="T5" fmla="*/ 26 h 154"/>
              <a:gd name="T6" fmla="*/ 45 w 142"/>
              <a:gd name="T7" fmla="*/ 28 h 154"/>
              <a:gd name="T8" fmla="*/ 43 w 142"/>
              <a:gd name="T9" fmla="*/ 45 h 154"/>
              <a:gd name="T10" fmla="*/ 24 w 142"/>
              <a:gd name="T11" fmla="*/ 83 h 154"/>
              <a:gd name="T12" fmla="*/ 71 w 142"/>
              <a:gd name="T13" fmla="*/ 130 h 154"/>
              <a:gd name="T14" fmla="*/ 119 w 142"/>
              <a:gd name="T15" fmla="*/ 83 h 154"/>
              <a:gd name="T16" fmla="*/ 100 w 142"/>
              <a:gd name="T17" fmla="*/ 45 h 154"/>
              <a:gd name="T18" fmla="*/ 97 w 142"/>
              <a:gd name="T19" fmla="*/ 28 h 154"/>
              <a:gd name="T20" fmla="*/ 114 w 142"/>
              <a:gd name="T21" fmla="*/ 26 h 154"/>
              <a:gd name="T22" fmla="*/ 142 w 142"/>
              <a:gd name="T23" fmla="*/ 83 h 154"/>
              <a:gd name="T24" fmla="*/ 71 w 142"/>
              <a:gd name="T25" fmla="*/ 154 h 154"/>
              <a:gd name="T26" fmla="*/ 83 w 142"/>
              <a:gd name="T27" fmla="*/ 71 h 154"/>
              <a:gd name="T28" fmla="*/ 71 w 142"/>
              <a:gd name="T29" fmla="*/ 83 h 154"/>
              <a:gd name="T30" fmla="*/ 59 w 142"/>
              <a:gd name="T31" fmla="*/ 71 h 154"/>
              <a:gd name="T32" fmla="*/ 59 w 142"/>
              <a:gd name="T33" fmla="*/ 12 h 154"/>
              <a:gd name="T34" fmla="*/ 71 w 142"/>
              <a:gd name="T35" fmla="*/ 0 h 154"/>
              <a:gd name="T36" fmla="*/ 83 w 142"/>
              <a:gd name="T37" fmla="*/ 12 h 154"/>
              <a:gd name="T38" fmla="*/ 83 w 142"/>
              <a:gd name="T39" fmla="*/ 7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154">
                <a:moveTo>
                  <a:pt x="71" y="154"/>
                </a:moveTo>
                <a:cubicBezTo>
                  <a:pt x="32" y="154"/>
                  <a:pt x="0" y="122"/>
                  <a:pt x="0" y="83"/>
                </a:cubicBezTo>
                <a:cubicBezTo>
                  <a:pt x="0" y="60"/>
                  <a:pt x="11" y="40"/>
                  <a:pt x="29" y="26"/>
                </a:cubicBezTo>
                <a:cubicBezTo>
                  <a:pt x="34" y="22"/>
                  <a:pt x="41" y="23"/>
                  <a:pt x="45" y="28"/>
                </a:cubicBezTo>
                <a:cubicBezTo>
                  <a:pt x="49" y="34"/>
                  <a:pt x="48" y="41"/>
                  <a:pt x="43" y="45"/>
                </a:cubicBezTo>
                <a:cubicBezTo>
                  <a:pt x="31" y="54"/>
                  <a:pt x="24" y="68"/>
                  <a:pt x="24" y="83"/>
                </a:cubicBezTo>
                <a:cubicBezTo>
                  <a:pt x="24" y="109"/>
                  <a:pt x="45" y="130"/>
                  <a:pt x="71" y="130"/>
                </a:cubicBezTo>
                <a:cubicBezTo>
                  <a:pt x="97" y="130"/>
                  <a:pt x="119" y="109"/>
                  <a:pt x="119" y="83"/>
                </a:cubicBezTo>
                <a:cubicBezTo>
                  <a:pt x="119" y="68"/>
                  <a:pt x="112" y="54"/>
                  <a:pt x="100" y="45"/>
                </a:cubicBezTo>
                <a:cubicBezTo>
                  <a:pt x="94" y="41"/>
                  <a:pt x="93" y="34"/>
                  <a:pt x="97" y="28"/>
                </a:cubicBezTo>
                <a:cubicBezTo>
                  <a:pt x="101" y="23"/>
                  <a:pt x="109" y="22"/>
                  <a:pt x="114" y="26"/>
                </a:cubicBezTo>
                <a:cubicBezTo>
                  <a:pt x="132" y="40"/>
                  <a:pt x="142" y="60"/>
                  <a:pt x="142" y="83"/>
                </a:cubicBezTo>
                <a:cubicBezTo>
                  <a:pt x="142" y="122"/>
                  <a:pt x="110" y="154"/>
                  <a:pt x="71" y="154"/>
                </a:cubicBezTo>
                <a:close/>
                <a:moveTo>
                  <a:pt x="83" y="71"/>
                </a:moveTo>
                <a:cubicBezTo>
                  <a:pt x="83" y="77"/>
                  <a:pt x="78" y="83"/>
                  <a:pt x="71" y="83"/>
                </a:cubicBezTo>
                <a:cubicBezTo>
                  <a:pt x="65" y="83"/>
                  <a:pt x="59" y="77"/>
                  <a:pt x="59" y="71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5"/>
                  <a:pt x="65" y="0"/>
                  <a:pt x="71" y="0"/>
                </a:cubicBezTo>
                <a:cubicBezTo>
                  <a:pt x="78" y="0"/>
                  <a:pt x="83" y="5"/>
                  <a:pt x="83" y="12"/>
                </a:cubicBezTo>
                <a:lnTo>
                  <a:pt x="83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3" name="Freeform 355"/>
          <p:cNvSpPr>
            <a:spLocks noEditPoints="1"/>
          </p:cNvSpPr>
          <p:nvPr/>
        </p:nvSpPr>
        <p:spPr bwMode="auto">
          <a:xfrm>
            <a:off x="5790886" y="4341749"/>
            <a:ext cx="178547" cy="164264"/>
          </a:xfrm>
          <a:custGeom>
            <a:avLst/>
            <a:gdLst>
              <a:gd name="T0" fmla="*/ 154 w 154"/>
              <a:gd name="T1" fmla="*/ 115 h 142"/>
              <a:gd name="T2" fmla="*/ 151 w 154"/>
              <a:gd name="T3" fmla="*/ 118 h 142"/>
              <a:gd name="T4" fmla="*/ 130 w 154"/>
              <a:gd name="T5" fmla="*/ 118 h 142"/>
              <a:gd name="T6" fmla="*/ 130 w 154"/>
              <a:gd name="T7" fmla="*/ 133 h 142"/>
              <a:gd name="T8" fmla="*/ 121 w 154"/>
              <a:gd name="T9" fmla="*/ 142 h 142"/>
              <a:gd name="T10" fmla="*/ 32 w 154"/>
              <a:gd name="T11" fmla="*/ 142 h 142"/>
              <a:gd name="T12" fmla="*/ 23 w 154"/>
              <a:gd name="T13" fmla="*/ 133 h 142"/>
              <a:gd name="T14" fmla="*/ 23 w 154"/>
              <a:gd name="T15" fmla="*/ 118 h 142"/>
              <a:gd name="T16" fmla="*/ 3 w 154"/>
              <a:gd name="T17" fmla="*/ 118 h 142"/>
              <a:gd name="T18" fmla="*/ 0 w 154"/>
              <a:gd name="T19" fmla="*/ 115 h 142"/>
              <a:gd name="T20" fmla="*/ 0 w 154"/>
              <a:gd name="T21" fmla="*/ 77 h 142"/>
              <a:gd name="T22" fmla="*/ 18 w 154"/>
              <a:gd name="T23" fmla="*/ 59 h 142"/>
              <a:gd name="T24" fmla="*/ 23 w 154"/>
              <a:gd name="T25" fmla="*/ 59 h 142"/>
              <a:gd name="T26" fmla="*/ 23 w 154"/>
              <a:gd name="T27" fmla="*/ 9 h 142"/>
              <a:gd name="T28" fmla="*/ 32 w 154"/>
              <a:gd name="T29" fmla="*/ 0 h 142"/>
              <a:gd name="T30" fmla="*/ 94 w 154"/>
              <a:gd name="T31" fmla="*/ 0 h 142"/>
              <a:gd name="T32" fmla="*/ 110 w 154"/>
              <a:gd name="T33" fmla="*/ 6 h 142"/>
              <a:gd name="T34" fmla="*/ 124 w 154"/>
              <a:gd name="T35" fmla="*/ 20 h 142"/>
              <a:gd name="T36" fmla="*/ 130 w 154"/>
              <a:gd name="T37" fmla="*/ 35 h 142"/>
              <a:gd name="T38" fmla="*/ 130 w 154"/>
              <a:gd name="T39" fmla="*/ 59 h 142"/>
              <a:gd name="T40" fmla="*/ 136 w 154"/>
              <a:gd name="T41" fmla="*/ 59 h 142"/>
              <a:gd name="T42" fmla="*/ 154 w 154"/>
              <a:gd name="T43" fmla="*/ 77 h 142"/>
              <a:gd name="T44" fmla="*/ 154 w 154"/>
              <a:gd name="T45" fmla="*/ 115 h 142"/>
              <a:gd name="T46" fmla="*/ 118 w 154"/>
              <a:gd name="T47" fmla="*/ 71 h 142"/>
              <a:gd name="T48" fmla="*/ 118 w 154"/>
              <a:gd name="T49" fmla="*/ 35 h 142"/>
              <a:gd name="T50" fmla="*/ 103 w 154"/>
              <a:gd name="T51" fmla="*/ 35 h 142"/>
              <a:gd name="T52" fmla="*/ 94 w 154"/>
              <a:gd name="T53" fmla="*/ 26 h 142"/>
              <a:gd name="T54" fmla="*/ 94 w 154"/>
              <a:gd name="T55" fmla="*/ 12 h 142"/>
              <a:gd name="T56" fmla="*/ 35 w 154"/>
              <a:gd name="T57" fmla="*/ 12 h 142"/>
              <a:gd name="T58" fmla="*/ 35 w 154"/>
              <a:gd name="T59" fmla="*/ 71 h 142"/>
              <a:gd name="T60" fmla="*/ 118 w 154"/>
              <a:gd name="T61" fmla="*/ 71 h 142"/>
              <a:gd name="T62" fmla="*/ 118 w 154"/>
              <a:gd name="T63" fmla="*/ 130 h 142"/>
              <a:gd name="T64" fmla="*/ 118 w 154"/>
              <a:gd name="T65" fmla="*/ 106 h 142"/>
              <a:gd name="T66" fmla="*/ 35 w 154"/>
              <a:gd name="T67" fmla="*/ 106 h 142"/>
              <a:gd name="T68" fmla="*/ 35 w 154"/>
              <a:gd name="T69" fmla="*/ 130 h 142"/>
              <a:gd name="T70" fmla="*/ 118 w 154"/>
              <a:gd name="T71" fmla="*/ 130 h 142"/>
              <a:gd name="T72" fmla="*/ 136 w 154"/>
              <a:gd name="T73" fmla="*/ 71 h 142"/>
              <a:gd name="T74" fmla="*/ 130 w 154"/>
              <a:gd name="T75" fmla="*/ 77 h 142"/>
              <a:gd name="T76" fmla="*/ 136 w 154"/>
              <a:gd name="T77" fmla="*/ 83 h 142"/>
              <a:gd name="T78" fmla="*/ 142 w 154"/>
              <a:gd name="T79" fmla="*/ 77 h 142"/>
              <a:gd name="T80" fmla="*/ 136 w 154"/>
              <a:gd name="T81" fmla="*/ 7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4" h="142">
                <a:moveTo>
                  <a:pt x="154" y="115"/>
                </a:moveTo>
                <a:cubicBezTo>
                  <a:pt x="154" y="117"/>
                  <a:pt x="152" y="118"/>
                  <a:pt x="151" y="118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0" y="138"/>
                  <a:pt x="126" y="142"/>
                  <a:pt x="121" y="142"/>
                </a:cubicBezTo>
                <a:cubicBezTo>
                  <a:pt x="32" y="142"/>
                  <a:pt x="32" y="142"/>
                  <a:pt x="32" y="142"/>
                </a:cubicBezTo>
                <a:cubicBezTo>
                  <a:pt x="27" y="142"/>
                  <a:pt x="23" y="138"/>
                  <a:pt x="23" y="133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3" y="118"/>
                  <a:pt x="3" y="118"/>
                  <a:pt x="3" y="118"/>
                </a:cubicBezTo>
                <a:cubicBezTo>
                  <a:pt x="1" y="118"/>
                  <a:pt x="0" y="117"/>
                  <a:pt x="0" y="115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67"/>
                  <a:pt x="8" y="59"/>
                  <a:pt x="18" y="59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4"/>
                  <a:pt x="27" y="0"/>
                  <a:pt x="32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9" y="0"/>
                  <a:pt x="106" y="3"/>
                  <a:pt x="110" y="6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7" y="24"/>
                  <a:pt x="130" y="30"/>
                  <a:pt x="130" y="35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46" y="59"/>
                  <a:pt x="154" y="67"/>
                  <a:pt x="154" y="77"/>
                </a:cubicBezTo>
                <a:lnTo>
                  <a:pt x="154" y="115"/>
                </a:lnTo>
                <a:close/>
                <a:moveTo>
                  <a:pt x="118" y="71"/>
                </a:moveTo>
                <a:cubicBezTo>
                  <a:pt x="118" y="35"/>
                  <a:pt x="118" y="35"/>
                  <a:pt x="118" y="35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98" y="35"/>
                  <a:pt x="94" y="31"/>
                  <a:pt x="94" y="26"/>
                </a:cubicBezTo>
                <a:cubicBezTo>
                  <a:pt x="94" y="12"/>
                  <a:pt x="94" y="12"/>
                  <a:pt x="94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71"/>
                  <a:pt x="35" y="71"/>
                  <a:pt x="35" y="71"/>
                </a:cubicBezTo>
                <a:lnTo>
                  <a:pt x="118" y="71"/>
                </a:lnTo>
                <a:close/>
                <a:moveTo>
                  <a:pt x="118" y="130"/>
                </a:moveTo>
                <a:cubicBezTo>
                  <a:pt x="118" y="106"/>
                  <a:pt x="118" y="106"/>
                  <a:pt x="118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30"/>
                  <a:pt x="35" y="130"/>
                  <a:pt x="35" y="130"/>
                </a:cubicBezTo>
                <a:lnTo>
                  <a:pt x="118" y="130"/>
                </a:lnTo>
                <a:close/>
                <a:moveTo>
                  <a:pt x="136" y="71"/>
                </a:moveTo>
                <a:cubicBezTo>
                  <a:pt x="133" y="71"/>
                  <a:pt x="130" y="73"/>
                  <a:pt x="130" y="77"/>
                </a:cubicBezTo>
                <a:cubicBezTo>
                  <a:pt x="130" y="80"/>
                  <a:pt x="133" y="83"/>
                  <a:pt x="136" y="83"/>
                </a:cubicBezTo>
                <a:cubicBezTo>
                  <a:pt x="139" y="83"/>
                  <a:pt x="142" y="80"/>
                  <a:pt x="142" y="77"/>
                </a:cubicBezTo>
                <a:cubicBezTo>
                  <a:pt x="142" y="73"/>
                  <a:pt x="139" y="71"/>
                  <a:pt x="136" y="7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4" name="Freeform 356"/>
          <p:cNvSpPr/>
          <p:nvPr/>
        </p:nvSpPr>
        <p:spPr bwMode="auto">
          <a:xfrm>
            <a:off x="6012284" y="4327466"/>
            <a:ext cx="178547" cy="167835"/>
          </a:xfrm>
          <a:custGeom>
            <a:avLst/>
            <a:gdLst>
              <a:gd name="T0" fmla="*/ 138 w 154"/>
              <a:gd name="T1" fmla="*/ 119 h 145"/>
              <a:gd name="T2" fmla="*/ 114 w 154"/>
              <a:gd name="T3" fmla="*/ 109 h 145"/>
              <a:gd name="T4" fmla="*/ 104 w 154"/>
              <a:gd name="T5" fmla="*/ 120 h 145"/>
              <a:gd name="T6" fmla="*/ 107 w 154"/>
              <a:gd name="T7" fmla="*/ 141 h 145"/>
              <a:gd name="T8" fmla="*/ 107 w 154"/>
              <a:gd name="T9" fmla="*/ 142 h 145"/>
              <a:gd name="T10" fmla="*/ 104 w 154"/>
              <a:gd name="T11" fmla="*/ 142 h 145"/>
              <a:gd name="T12" fmla="*/ 75 w 154"/>
              <a:gd name="T13" fmla="*/ 145 h 145"/>
              <a:gd name="T14" fmla="*/ 62 w 154"/>
              <a:gd name="T15" fmla="*/ 135 h 145"/>
              <a:gd name="T16" fmla="*/ 72 w 154"/>
              <a:gd name="T17" fmla="*/ 110 h 145"/>
              <a:gd name="T18" fmla="*/ 54 w 154"/>
              <a:gd name="T19" fmla="*/ 95 h 145"/>
              <a:gd name="T20" fmla="*/ 36 w 154"/>
              <a:gd name="T21" fmla="*/ 111 h 145"/>
              <a:gd name="T22" fmla="*/ 45 w 154"/>
              <a:gd name="T23" fmla="*/ 134 h 145"/>
              <a:gd name="T24" fmla="*/ 40 w 154"/>
              <a:gd name="T25" fmla="*/ 142 h 145"/>
              <a:gd name="T26" fmla="*/ 30 w 154"/>
              <a:gd name="T27" fmla="*/ 145 h 145"/>
              <a:gd name="T28" fmla="*/ 7 w 154"/>
              <a:gd name="T29" fmla="*/ 143 h 145"/>
              <a:gd name="T30" fmla="*/ 2 w 154"/>
              <a:gd name="T31" fmla="*/ 142 h 145"/>
              <a:gd name="T32" fmla="*/ 1 w 154"/>
              <a:gd name="T33" fmla="*/ 142 h 145"/>
              <a:gd name="T34" fmla="*/ 0 w 154"/>
              <a:gd name="T35" fmla="*/ 142 h 145"/>
              <a:gd name="T36" fmla="*/ 0 w 154"/>
              <a:gd name="T37" fmla="*/ 47 h 145"/>
              <a:gd name="T38" fmla="*/ 7 w 154"/>
              <a:gd name="T39" fmla="*/ 48 h 145"/>
              <a:gd name="T40" fmla="*/ 30 w 154"/>
              <a:gd name="T41" fmla="*/ 51 h 145"/>
              <a:gd name="T42" fmla="*/ 40 w 154"/>
              <a:gd name="T43" fmla="*/ 47 h 145"/>
              <a:gd name="T44" fmla="*/ 45 w 154"/>
              <a:gd name="T45" fmla="*/ 39 h 145"/>
              <a:gd name="T46" fmla="*/ 36 w 154"/>
              <a:gd name="T47" fmla="*/ 16 h 145"/>
              <a:gd name="T48" fmla="*/ 54 w 154"/>
              <a:gd name="T49" fmla="*/ 0 h 145"/>
              <a:gd name="T50" fmla="*/ 72 w 154"/>
              <a:gd name="T51" fmla="*/ 16 h 145"/>
              <a:gd name="T52" fmla="*/ 62 w 154"/>
              <a:gd name="T53" fmla="*/ 40 h 145"/>
              <a:gd name="T54" fmla="*/ 75 w 154"/>
              <a:gd name="T55" fmla="*/ 50 h 145"/>
              <a:gd name="T56" fmla="*/ 107 w 154"/>
              <a:gd name="T57" fmla="*/ 47 h 145"/>
              <a:gd name="T58" fmla="*/ 107 w 154"/>
              <a:gd name="T59" fmla="*/ 47 h 145"/>
              <a:gd name="T60" fmla="*/ 106 w 154"/>
              <a:gd name="T61" fmla="*/ 54 h 145"/>
              <a:gd name="T62" fmla="*/ 103 w 154"/>
              <a:gd name="T63" fmla="*/ 77 h 145"/>
              <a:gd name="T64" fmla="*/ 107 w 154"/>
              <a:gd name="T65" fmla="*/ 88 h 145"/>
              <a:gd name="T66" fmla="*/ 115 w 154"/>
              <a:gd name="T67" fmla="*/ 92 h 145"/>
              <a:gd name="T68" fmla="*/ 138 w 154"/>
              <a:gd name="T69" fmla="*/ 83 h 145"/>
              <a:gd name="T70" fmla="*/ 154 w 154"/>
              <a:gd name="T71" fmla="*/ 101 h 145"/>
              <a:gd name="T72" fmla="*/ 138 w 154"/>
              <a:gd name="T73" fmla="*/ 11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4" h="145">
                <a:moveTo>
                  <a:pt x="138" y="119"/>
                </a:moveTo>
                <a:cubicBezTo>
                  <a:pt x="127" y="119"/>
                  <a:pt x="124" y="109"/>
                  <a:pt x="114" y="109"/>
                </a:cubicBezTo>
                <a:cubicBezTo>
                  <a:pt x="107" y="109"/>
                  <a:pt x="104" y="113"/>
                  <a:pt x="104" y="120"/>
                </a:cubicBezTo>
                <a:cubicBezTo>
                  <a:pt x="104" y="127"/>
                  <a:pt x="107" y="134"/>
                  <a:pt x="107" y="141"/>
                </a:cubicBezTo>
                <a:cubicBezTo>
                  <a:pt x="107" y="142"/>
                  <a:pt x="107" y="142"/>
                  <a:pt x="107" y="142"/>
                </a:cubicBezTo>
                <a:cubicBezTo>
                  <a:pt x="106" y="142"/>
                  <a:pt x="105" y="142"/>
                  <a:pt x="104" y="142"/>
                </a:cubicBezTo>
                <a:cubicBezTo>
                  <a:pt x="94" y="143"/>
                  <a:pt x="85" y="145"/>
                  <a:pt x="75" y="145"/>
                </a:cubicBezTo>
                <a:cubicBezTo>
                  <a:pt x="68" y="145"/>
                  <a:pt x="62" y="142"/>
                  <a:pt x="62" y="135"/>
                </a:cubicBezTo>
                <a:cubicBezTo>
                  <a:pt x="62" y="124"/>
                  <a:pt x="72" y="121"/>
                  <a:pt x="72" y="110"/>
                </a:cubicBezTo>
                <a:cubicBezTo>
                  <a:pt x="72" y="100"/>
                  <a:pt x="64" y="95"/>
                  <a:pt x="54" y="95"/>
                </a:cubicBezTo>
                <a:cubicBezTo>
                  <a:pt x="45" y="95"/>
                  <a:pt x="36" y="100"/>
                  <a:pt x="36" y="111"/>
                </a:cubicBezTo>
                <a:cubicBezTo>
                  <a:pt x="36" y="122"/>
                  <a:pt x="45" y="127"/>
                  <a:pt x="45" y="134"/>
                </a:cubicBezTo>
                <a:cubicBezTo>
                  <a:pt x="45" y="137"/>
                  <a:pt x="43" y="140"/>
                  <a:pt x="40" y="142"/>
                </a:cubicBezTo>
                <a:cubicBezTo>
                  <a:pt x="38" y="145"/>
                  <a:pt x="34" y="145"/>
                  <a:pt x="30" y="145"/>
                </a:cubicBezTo>
                <a:cubicBezTo>
                  <a:pt x="22" y="145"/>
                  <a:pt x="14" y="144"/>
                  <a:pt x="7" y="143"/>
                </a:cubicBezTo>
                <a:cubicBezTo>
                  <a:pt x="5" y="143"/>
                  <a:pt x="4" y="143"/>
                  <a:pt x="2" y="142"/>
                </a:cubicBezTo>
                <a:cubicBezTo>
                  <a:pt x="1" y="142"/>
                  <a:pt x="1" y="142"/>
                  <a:pt x="1" y="142"/>
                </a:cubicBezTo>
                <a:cubicBezTo>
                  <a:pt x="1" y="142"/>
                  <a:pt x="0" y="142"/>
                  <a:pt x="0" y="142"/>
                </a:cubicBezTo>
                <a:cubicBezTo>
                  <a:pt x="0" y="47"/>
                  <a:pt x="0" y="47"/>
                  <a:pt x="0" y="47"/>
                </a:cubicBezTo>
                <a:cubicBezTo>
                  <a:pt x="1" y="48"/>
                  <a:pt x="6" y="48"/>
                  <a:pt x="7" y="48"/>
                </a:cubicBezTo>
                <a:cubicBezTo>
                  <a:pt x="14" y="50"/>
                  <a:pt x="22" y="51"/>
                  <a:pt x="30" y="51"/>
                </a:cubicBezTo>
                <a:cubicBezTo>
                  <a:pt x="34" y="51"/>
                  <a:pt x="38" y="50"/>
                  <a:pt x="40" y="47"/>
                </a:cubicBezTo>
                <a:cubicBezTo>
                  <a:pt x="43" y="45"/>
                  <a:pt x="45" y="42"/>
                  <a:pt x="45" y="39"/>
                </a:cubicBezTo>
                <a:cubicBezTo>
                  <a:pt x="45" y="33"/>
                  <a:pt x="36" y="28"/>
                  <a:pt x="36" y="16"/>
                </a:cubicBezTo>
                <a:cubicBezTo>
                  <a:pt x="36" y="5"/>
                  <a:pt x="45" y="0"/>
                  <a:pt x="54" y="0"/>
                </a:cubicBezTo>
                <a:cubicBezTo>
                  <a:pt x="64" y="0"/>
                  <a:pt x="72" y="5"/>
                  <a:pt x="72" y="16"/>
                </a:cubicBezTo>
                <a:cubicBezTo>
                  <a:pt x="72" y="27"/>
                  <a:pt x="62" y="30"/>
                  <a:pt x="62" y="40"/>
                </a:cubicBezTo>
                <a:cubicBezTo>
                  <a:pt x="62" y="47"/>
                  <a:pt x="68" y="50"/>
                  <a:pt x="75" y="50"/>
                </a:cubicBezTo>
                <a:cubicBezTo>
                  <a:pt x="86" y="50"/>
                  <a:pt x="96" y="48"/>
                  <a:pt x="107" y="47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6" y="48"/>
                  <a:pt x="106" y="53"/>
                  <a:pt x="106" y="54"/>
                </a:cubicBezTo>
                <a:cubicBezTo>
                  <a:pt x="104" y="62"/>
                  <a:pt x="103" y="69"/>
                  <a:pt x="103" y="77"/>
                </a:cubicBezTo>
                <a:cubicBezTo>
                  <a:pt x="103" y="81"/>
                  <a:pt x="104" y="85"/>
                  <a:pt x="107" y="88"/>
                </a:cubicBezTo>
                <a:cubicBezTo>
                  <a:pt x="109" y="90"/>
                  <a:pt x="112" y="92"/>
                  <a:pt x="115" y="92"/>
                </a:cubicBezTo>
                <a:cubicBezTo>
                  <a:pt x="121" y="92"/>
                  <a:pt x="126" y="83"/>
                  <a:pt x="138" y="83"/>
                </a:cubicBezTo>
                <a:cubicBezTo>
                  <a:pt x="149" y="83"/>
                  <a:pt x="154" y="92"/>
                  <a:pt x="154" y="101"/>
                </a:cubicBezTo>
                <a:cubicBezTo>
                  <a:pt x="154" y="111"/>
                  <a:pt x="149" y="119"/>
                  <a:pt x="138" y="11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5" name="Freeform 357"/>
          <p:cNvSpPr>
            <a:spLocks noEditPoints="1"/>
          </p:cNvSpPr>
          <p:nvPr/>
        </p:nvSpPr>
        <p:spPr bwMode="auto">
          <a:xfrm>
            <a:off x="6239635" y="4327464"/>
            <a:ext cx="178547" cy="164264"/>
          </a:xfrm>
          <a:custGeom>
            <a:avLst/>
            <a:gdLst>
              <a:gd name="T0" fmla="*/ 130 w 154"/>
              <a:gd name="T1" fmla="*/ 115 h 142"/>
              <a:gd name="T2" fmla="*/ 103 w 154"/>
              <a:gd name="T3" fmla="*/ 142 h 142"/>
              <a:gd name="T4" fmla="*/ 26 w 154"/>
              <a:gd name="T5" fmla="*/ 142 h 142"/>
              <a:gd name="T6" fmla="*/ 0 w 154"/>
              <a:gd name="T7" fmla="*/ 115 h 142"/>
              <a:gd name="T8" fmla="*/ 0 w 154"/>
              <a:gd name="T9" fmla="*/ 38 h 142"/>
              <a:gd name="T10" fmla="*/ 26 w 154"/>
              <a:gd name="T11" fmla="*/ 12 h 142"/>
              <a:gd name="T12" fmla="*/ 50 w 154"/>
              <a:gd name="T13" fmla="*/ 12 h 142"/>
              <a:gd name="T14" fmla="*/ 53 w 154"/>
              <a:gd name="T15" fmla="*/ 15 h 142"/>
              <a:gd name="T16" fmla="*/ 50 w 154"/>
              <a:gd name="T17" fmla="*/ 18 h 142"/>
              <a:gd name="T18" fmla="*/ 38 w 154"/>
              <a:gd name="T19" fmla="*/ 23 h 142"/>
              <a:gd name="T20" fmla="*/ 37 w 154"/>
              <a:gd name="T21" fmla="*/ 24 h 142"/>
              <a:gd name="T22" fmla="*/ 26 w 154"/>
              <a:gd name="T23" fmla="*/ 24 h 142"/>
              <a:gd name="T24" fmla="*/ 11 w 154"/>
              <a:gd name="T25" fmla="*/ 38 h 142"/>
              <a:gd name="T26" fmla="*/ 11 w 154"/>
              <a:gd name="T27" fmla="*/ 115 h 142"/>
              <a:gd name="T28" fmla="*/ 26 w 154"/>
              <a:gd name="T29" fmla="*/ 130 h 142"/>
              <a:gd name="T30" fmla="*/ 103 w 154"/>
              <a:gd name="T31" fmla="*/ 130 h 142"/>
              <a:gd name="T32" fmla="*/ 118 w 154"/>
              <a:gd name="T33" fmla="*/ 115 h 142"/>
              <a:gd name="T34" fmla="*/ 118 w 154"/>
              <a:gd name="T35" fmla="*/ 96 h 142"/>
              <a:gd name="T36" fmla="*/ 119 w 154"/>
              <a:gd name="T37" fmla="*/ 93 h 142"/>
              <a:gd name="T38" fmla="*/ 124 w 154"/>
              <a:gd name="T39" fmla="*/ 89 h 142"/>
              <a:gd name="T40" fmla="*/ 128 w 154"/>
              <a:gd name="T41" fmla="*/ 89 h 142"/>
              <a:gd name="T42" fmla="*/ 130 w 154"/>
              <a:gd name="T43" fmla="*/ 91 h 142"/>
              <a:gd name="T44" fmla="*/ 130 w 154"/>
              <a:gd name="T45" fmla="*/ 115 h 142"/>
              <a:gd name="T46" fmla="*/ 116 w 154"/>
              <a:gd name="T47" fmla="*/ 81 h 142"/>
              <a:gd name="T48" fmla="*/ 112 w 154"/>
              <a:gd name="T49" fmla="*/ 83 h 142"/>
              <a:gd name="T50" fmla="*/ 110 w 154"/>
              <a:gd name="T51" fmla="*/ 82 h 142"/>
              <a:gd name="T52" fmla="*/ 106 w 154"/>
              <a:gd name="T53" fmla="*/ 77 h 142"/>
              <a:gd name="T54" fmla="*/ 106 w 154"/>
              <a:gd name="T55" fmla="*/ 59 h 142"/>
              <a:gd name="T56" fmla="*/ 91 w 154"/>
              <a:gd name="T57" fmla="*/ 59 h 142"/>
              <a:gd name="T58" fmla="*/ 51 w 154"/>
              <a:gd name="T59" fmla="*/ 71 h 142"/>
              <a:gd name="T60" fmla="*/ 44 w 154"/>
              <a:gd name="T61" fmla="*/ 115 h 142"/>
              <a:gd name="T62" fmla="*/ 42 w 154"/>
              <a:gd name="T63" fmla="*/ 118 h 142"/>
              <a:gd name="T64" fmla="*/ 41 w 154"/>
              <a:gd name="T65" fmla="*/ 118 h 142"/>
              <a:gd name="T66" fmla="*/ 39 w 154"/>
              <a:gd name="T67" fmla="*/ 117 h 142"/>
              <a:gd name="T68" fmla="*/ 23 w 154"/>
              <a:gd name="T69" fmla="*/ 77 h 142"/>
              <a:gd name="T70" fmla="*/ 91 w 154"/>
              <a:gd name="T71" fmla="*/ 24 h 142"/>
              <a:gd name="T72" fmla="*/ 106 w 154"/>
              <a:gd name="T73" fmla="*/ 24 h 142"/>
              <a:gd name="T74" fmla="*/ 106 w 154"/>
              <a:gd name="T75" fmla="*/ 6 h 142"/>
              <a:gd name="T76" fmla="*/ 110 w 154"/>
              <a:gd name="T77" fmla="*/ 0 h 142"/>
              <a:gd name="T78" fmla="*/ 112 w 154"/>
              <a:gd name="T79" fmla="*/ 0 h 142"/>
              <a:gd name="T80" fmla="*/ 116 w 154"/>
              <a:gd name="T81" fmla="*/ 2 h 142"/>
              <a:gd name="T82" fmla="*/ 152 w 154"/>
              <a:gd name="T83" fmla="*/ 37 h 142"/>
              <a:gd name="T84" fmla="*/ 152 w 154"/>
              <a:gd name="T85" fmla="*/ 46 h 142"/>
              <a:gd name="T86" fmla="*/ 116 w 154"/>
              <a:gd name="T87" fmla="*/ 8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2">
                <a:moveTo>
                  <a:pt x="130" y="115"/>
                </a:moveTo>
                <a:cubicBezTo>
                  <a:pt x="130" y="130"/>
                  <a:pt x="118" y="142"/>
                  <a:pt x="103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1" y="142"/>
                  <a:pt x="0" y="130"/>
                  <a:pt x="0" y="115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4"/>
                  <a:pt x="11" y="12"/>
                  <a:pt x="26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1" y="12"/>
                  <a:pt x="53" y="13"/>
                  <a:pt x="53" y="15"/>
                </a:cubicBezTo>
                <a:cubicBezTo>
                  <a:pt x="53" y="16"/>
                  <a:pt x="52" y="17"/>
                  <a:pt x="50" y="18"/>
                </a:cubicBezTo>
                <a:cubicBezTo>
                  <a:pt x="46" y="19"/>
                  <a:pt x="42" y="21"/>
                  <a:pt x="38" y="23"/>
                </a:cubicBezTo>
                <a:cubicBezTo>
                  <a:pt x="38" y="23"/>
                  <a:pt x="37" y="24"/>
                  <a:pt x="3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18" y="24"/>
                  <a:pt x="11" y="30"/>
                  <a:pt x="11" y="38"/>
                </a:cubicBezTo>
                <a:cubicBezTo>
                  <a:pt x="11" y="115"/>
                  <a:pt x="11" y="115"/>
                  <a:pt x="11" y="115"/>
                </a:cubicBezTo>
                <a:cubicBezTo>
                  <a:pt x="11" y="123"/>
                  <a:pt x="18" y="130"/>
                  <a:pt x="26" y="130"/>
                </a:cubicBezTo>
                <a:cubicBezTo>
                  <a:pt x="103" y="130"/>
                  <a:pt x="103" y="130"/>
                  <a:pt x="103" y="130"/>
                </a:cubicBezTo>
                <a:cubicBezTo>
                  <a:pt x="111" y="130"/>
                  <a:pt x="118" y="123"/>
                  <a:pt x="118" y="115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8" y="94"/>
                  <a:pt x="118" y="93"/>
                  <a:pt x="119" y="93"/>
                </a:cubicBezTo>
                <a:cubicBezTo>
                  <a:pt x="121" y="92"/>
                  <a:pt x="123" y="91"/>
                  <a:pt x="124" y="89"/>
                </a:cubicBezTo>
                <a:cubicBezTo>
                  <a:pt x="125" y="89"/>
                  <a:pt x="127" y="88"/>
                  <a:pt x="128" y="89"/>
                </a:cubicBezTo>
                <a:cubicBezTo>
                  <a:pt x="129" y="89"/>
                  <a:pt x="130" y="90"/>
                  <a:pt x="130" y="91"/>
                </a:cubicBezTo>
                <a:lnTo>
                  <a:pt x="130" y="115"/>
                </a:lnTo>
                <a:close/>
                <a:moveTo>
                  <a:pt x="116" y="81"/>
                </a:moveTo>
                <a:cubicBezTo>
                  <a:pt x="115" y="82"/>
                  <a:pt x="113" y="83"/>
                  <a:pt x="112" y="83"/>
                </a:cubicBezTo>
                <a:cubicBezTo>
                  <a:pt x="111" y="83"/>
                  <a:pt x="110" y="83"/>
                  <a:pt x="110" y="82"/>
                </a:cubicBezTo>
                <a:cubicBezTo>
                  <a:pt x="107" y="81"/>
                  <a:pt x="106" y="79"/>
                  <a:pt x="106" y="77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91" y="59"/>
                  <a:pt x="91" y="59"/>
                  <a:pt x="91" y="59"/>
                </a:cubicBezTo>
                <a:cubicBezTo>
                  <a:pt x="71" y="59"/>
                  <a:pt x="58" y="63"/>
                  <a:pt x="51" y="71"/>
                </a:cubicBezTo>
                <a:cubicBezTo>
                  <a:pt x="43" y="80"/>
                  <a:pt x="41" y="94"/>
                  <a:pt x="44" y="115"/>
                </a:cubicBezTo>
                <a:cubicBezTo>
                  <a:pt x="44" y="116"/>
                  <a:pt x="43" y="118"/>
                  <a:pt x="42" y="118"/>
                </a:cubicBezTo>
                <a:cubicBezTo>
                  <a:pt x="42" y="118"/>
                  <a:pt x="41" y="118"/>
                  <a:pt x="41" y="118"/>
                </a:cubicBezTo>
                <a:cubicBezTo>
                  <a:pt x="40" y="118"/>
                  <a:pt x="39" y="118"/>
                  <a:pt x="39" y="117"/>
                </a:cubicBezTo>
                <a:cubicBezTo>
                  <a:pt x="38" y="116"/>
                  <a:pt x="23" y="95"/>
                  <a:pt x="23" y="77"/>
                </a:cubicBezTo>
                <a:cubicBezTo>
                  <a:pt x="23" y="52"/>
                  <a:pt x="31" y="24"/>
                  <a:pt x="91" y="24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4"/>
                  <a:pt x="107" y="1"/>
                  <a:pt x="110" y="0"/>
                </a:cubicBezTo>
                <a:cubicBezTo>
                  <a:pt x="110" y="0"/>
                  <a:pt x="111" y="0"/>
                  <a:pt x="112" y="0"/>
                </a:cubicBezTo>
                <a:cubicBezTo>
                  <a:pt x="113" y="0"/>
                  <a:pt x="115" y="1"/>
                  <a:pt x="116" y="2"/>
                </a:cubicBezTo>
                <a:cubicBezTo>
                  <a:pt x="152" y="37"/>
                  <a:pt x="152" y="37"/>
                  <a:pt x="152" y="37"/>
                </a:cubicBezTo>
                <a:cubicBezTo>
                  <a:pt x="154" y="40"/>
                  <a:pt x="154" y="43"/>
                  <a:pt x="152" y="46"/>
                </a:cubicBezTo>
                <a:lnTo>
                  <a:pt x="116" y="8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6" name="Freeform 358"/>
          <p:cNvSpPr>
            <a:spLocks noEditPoints="1"/>
          </p:cNvSpPr>
          <p:nvPr/>
        </p:nvSpPr>
        <p:spPr bwMode="auto">
          <a:xfrm>
            <a:off x="6461034" y="4341749"/>
            <a:ext cx="136887" cy="164264"/>
          </a:xfrm>
          <a:custGeom>
            <a:avLst/>
            <a:gdLst>
              <a:gd name="T0" fmla="*/ 118 w 118"/>
              <a:gd name="T1" fmla="*/ 77 h 142"/>
              <a:gd name="T2" fmla="*/ 62 w 118"/>
              <a:gd name="T3" fmla="*/ 141 h 142"/>
              <a:gd name="T4" fmla="*/ 59 w 118"/>
              <a:gd name="T5" fmla="*/ 142 h 142"/>
              <a:gd name="T6" fmla="*/ 57 w 118"/>
              <a:gd name="T7" fmla="*/ 141 h 142"/>
              <a:gd name="T8" fmla="*/ 0 w 118"/>
              <a:gd name="T9" fmla="*/ 77 h 142"/>
              <a:gd name="T10" fmla="*/ 0 w 118"/>
              <a:gd name="T11" fmla="*/ 6 h 142"/>
              <a:gd name="T12" fmla="*/ 6 w 118"/>
              <a:gd name="T13" fmla="*/ 0 h 142"/>
              <a:gd name="T14" fmla="*/ 112 w 118"/>
              <a:gd name="T15" fmla="*/ 0 h 142"/>
              <a:gd name="T16" fmla="*/ 118 w 118"/>
              <a:gd name="T17" fmla="*/ 6 h 142"/>
              <a:gd name="T18" fmla="*/ 118 w 118"/>
              <a:gd name="T19" fmla="*/ 77 h 142"/>
              <a:gd name="T20" fmla="*/ 101 w 118"/>
              <a:gd name="T21" fmla="*/ 18 h 142"/>
              <a:gd name="T22" fmla="*/ 59 w 118"/>
              <a:gd name="T23" fmla="*/ 18 h 142"/>
              <a:gd name="T24" fmla="*/ 59 w 118"/>
              <a:gd name="T25" fmla="*/ 123 h 142"/>
              <a:gd name="T26" fmla="*/ 79 w 118"/>
              <a:gd name="T27" fmla="*/ 110 h 142"/>
              <a:gd name="T28" fmla="*/ 101 w 118"/>
              <a:gd name="T29" fmla="*/ 77 h 142"/>
              <a:gd name="T30" fmla="*/ 101 w 118"/>
              <a:gd name="T31" fmla="*/ 1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8" h="142">
                <a:moveTo>
                  <a:pt x="118" y="77"/>
                </a:moveTo>
                <a:cubicBezTo>
                  <a:pt x="118" y="116"/>
                  <a:pt x="64" y="140"/>
                  <a:pt x="62" y="141"/>
                </a:cubicBezTo>
                <a:cubicBezTo>
                  <a:pt x="61" y="142"/>
                  <a:pt x="60" y="142"/>
                  <a:pt x="59" y="142"/>
                </a:cubicBezTo>
                <a:cubicBezTo>
                  <a:pt x="58" y="142"/>
                  <a:pt x="57" y="142"/>
                  <a:pt x="57" y="141"/>
                </a:cubicBezTo>
                <a:cubicBezTo>
                  <a:pt x="54" y="140"/>
                  <a:pt x="0" y="116"/>
                  <a:pt x="0" y="7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6" y="0"/>
                  <a:pt x="118" y="3"/>
                  <a:pt x="118" y="6"/>
                </a:cubicBezTo>
                <a:lnTo>
                  <a:pt x="118" y="77"/>
                </a:lnTo>
                <a:close/>
                <a:moveTo>
                  <a:pt x="101" y="18"/>
                </a:moveTo>
                <a:cubicBezTo>
                  <a:pt x="59" y="18"/>
                  <a:pt x="59" y="18"/>
                  <a:pt x="59" y="18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64" y="120"/>
                  <a:pt x="71" y="116"/>
                  <a:pt x="79" y="110"/>
                </a:cubicBezTo>
                <a:cubicBezTo>
                  <a:pt x="89" y="102"/>
                  <a:pt x="101" y="90"/>
                  <a:pt x="101" y="77"/>
                </a:cubicBezTo>
                <a:lnTo>
                  <a:pt x="101" y="1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7" name="Freeform 359"/>
          <p:cNvSpPr>
            <a:spLocks noEditPoints="1"/>
          </p:cNvSpPr>
          <p:nvPr/>
        </p:nvSpPr>
        <p:spPr bwMode="auto">
          <a:xfrm>
            <a:off x="6645532" y="4354843"/>
            <a:ext cx="164264" cy="151170"/>
          </a:xfrm>
          <a:custGeom>
            <a:avLst/>
            <a:gdLst>
              <a:gd name="T0" fmla="*/ 20 w 142"/>
              <a:gd name="T1" fmla="*/ 23 h 130"/>
              <a:gd name="T2" fmla="*/ 0 w 142"/>
              <a:gd name="T3" fmla="*/ 23 h 130"/>
              <a:gd name="T4" fmla="*/ 0 w 142"/>
              <a:gd name="T5" fmla="*/ 11 h 130"/>
              <a:gd name="T6" fmla="*/ 20 w 142"/>
              <a:gd name="T7" fmla="*/ 11 h 130"/>
              <a:gd name="T8" fmla="*/ 20 w 142"/>
              <a:gd name="T9" fmla="*/ 23 h 130"/>
              <a:gd name="T10" fmla="*/ 79 w 142"/>
              <a:gd name="T11" fmla="*/ 71 h 130"/>
              <a:gd name="T12" fmla="*/ 0 w 142"/>
              <a:gd name="T13" fmla="*/ 71 h 130"/>
              <a:gd name="T14" fmla="*/ 0 w 142"/>
              <a:gd name="T15" fmla="*/ 59 h 130"/>
              <a:gd name="T16" fmla="*/ 79 w 142"/>
              <a:gd name="T17" fmla="*/ 59 h 130"/>
              <a:gd name="T18" fmla="*/ 79 w 142"/>
              <a:gd name="T19" fmla="*/ 71 h 130"/>
              <a:gd name="T20" fmla="*/ 32 w 142"/>
              <a:gd name="T21" fmla="*/ 118 h 130"/>
              <a:gd name="T22" fmla="*/ 0 w 142"/>
              <a:gd name="T23" fmla="*/ 118 h 130"/>
              <a:gd name="T24" fmla="*/ 0 w 142"/>
              <a:gd name="T25" fmla="*/ 106 h 130"/>
              <a:gd name="T26" fmla="*/ 32 w 142"/>
              <a:gd name="T27" fmla="*/ 106 h 130"/>
              <a:gd name="T28" fmla="*/ 32 w 142"/>
              <a:gd name="T29" fmla="*/ 118 h 130"/>
              <a:gd name="T30" fmla="*/ 59 w 142"/>
              <a:gd name="T31" fmla="*/ 6 h 130"/>
              <a:gd name="T32" fmla="*/ 59 w 142"/>
              <a:gd name="T33" fmla="*/ 29 h 130"/>
              <a:gd name="T34" fmla="*/ 53 w 142"/>
              <a:gd name="T35" fmla="*/ 35 h 130"/>
              <a:gd name="T36" fmla="*/ 29 w 142"/>
              <a:gd name="T37" fmla="*/ 35 h 130"/>
              <a:gd name="T38" fmla="*/ 23 w 142"/>
              <a:gd name="T39" fmla="*/ 29 h 130"/>
              <a:gd name="T40" fmla="*/ 23 w 142"/>
              <a:gd name="T41" fmla="*/ 6 h 130"/>
              <a:gd name="T42" fmla="*/ 29 w 142"/>
              <a:gd name="T43" fmla="*/ 0 h 130"/>
              <a:gd name="T44" fmla="*/ 53 w 142"/>
              <a:gd name="T45" fmla="*/ 0 h 130"/>
              <a:gd name="T46" fmla="*/ 59 w 142"/>
              <a:gd name="T47" fmla="*/ 6 h 130"/>
              <a:gd name="T48" fmla="*/ 71 w 142"/>
              <a:gd name="T49" fmla="*/ 100 h 130"/>
              <a:gd name="T50" fmla="*/ 71 w 142"/>
              <a:gd name="T51" fmla="*/ 124 h 130"/>
              <a:gd name="T52" fmla="*/ 65 w 142"/>
              <a:gd name="T53" fmla="*/ 130 h 130"/>
              <a:gd name="T54" fmla="*/ 41 w 142"/>
              <a:gd name="T55" fmla="*/ 130 h 130"/>
              <a:gd name="T56" fmla="*/ 35 w 142"/>
              <a:gd name="T57" fmla="*/ 124 h 130"/>
              <a:gd name="T58" fmla="*/ 35 w 142"/>
              <a:gd name="T59" fmla="*/ 100 h 130"/>
              <a:gd name="T60" fmla="*/ 41 w 142"/>
              <a:gd name="T61" fmla="*/ 94 h 130"/>
              <a:gd name="T62" fmla="*/ 65 w 142"/>
              <a:gd name="T63" fmla="*/ 94 h 130"/>
              <a:gd name="T64" fmla="*/ 71 w 142"/>
              <a:gd name="T65" fmla="*/ 100 h 130"/>
              <a:gd name="T66" fmla="*/ 142 w 142"/>
              <a:gd name="T67" fmla="*/ 23 h 130"/>
              <a:gd name="T68" fmla="*/ 62 w 142"/>
              <a:gd name="T69" fmla="*/ 23 h 130"/>
              <a:gd name="T70" fmla="*/ 62 w 142"/>
              <a:gd name="T71" fmla="*/ 11 h 130"/>
              <a:gd name="T72" fmla="*/ 142 w 142"/>
              <a:gd name="T73" fmla="*/ 11 h 130"/>
              <a:gd name="T74" fmla="*/ 142 w 142"/>
              <a:gd name="T75" fmla="*/ 23 h 130"/>
              <a:gd name="T76" fmla="*/ 142 w 142"/>
              <a:gd name="T77" fmla="*/ 118 h 130"/>
              <a:gd name="T78" fmla="*/ 74 w 142"/>
              <a:gd name="T79" fmla="*/ 118 h 130"/>
              <a:gd name="T80" fmla="*/ 74 w 142"/>
              <a:gd name="T81" fmla="*/ 106 h 130"/>
              <a:gd name="T82" fmla="*/ 142 w 142"/>
              <a:gd name="T83" fmla="*/ 106 h 130"/>
              <a:gd name="T84" fmla="*/ 142 w 142"/>
              <a:gd name="T85" fmla="*/ 118 h 130"/>
              <a:gd name="T86" fmla="*/ 118 w 142"/>
              <a:gd name="T87" fmla="*/ 53 h 130"/>
              <a:gd name="T88" fmla="*/ 118 w 142"/>
              <a:gd name="T89" fmla="*/ 77 h 130"/>
              <a:gd name="T90" fmla="*/ 112 w 142"/>
              <a:gd name="T91" fmla="*/ 82 h 130"/>
              <a:gd name="T92" fmla="*/ 88 w 142"/>
              <a:gd name="T93" fmla="*/ 82 h 130"/>
              <a:gd name="T94" fmla="*/ 82 w 142"/>
              <a:gd name="T95" fmla="*/ 77 h 130"/>
              <a:gd name="T96" fmla="*/ 82 w 142"/>
              <a:gd name="T97" fmla="*/ 53 h 130"/>
              <a:gd name="T98" fmla="*/ 88 w 142"/>
              <a:gd name="T99" fmla="*/ 47 h 130"/>
              <a:gd name="T100" fmla="*/ 112 w 142"/>
              <a:gd name="T101" fmla="*/ 47 h 130"/>
              <a:gd name="T102" fmla="*/ 118 w 142"/>
              <a:gd name="T103" fmla="*/ 53 h 130"/>
              <a:gd name="T104" fmla="*/ 142 w 142"/>
              <a:gd name="T105" fmla="*/ 71 h 130"/>
              <a:gd name="T106" fmla="*/ 121 w 142"/>
              <a:gd name="T107" fmla="*/ 71 h 130"/>
              <a:gd name="T108" fmla="*/ 121 w 142"/>
              <a:gd name="T109" fmla="*/ 59 h 130"/>
              <a:gd name="T110" fmla="*/ 142 w 142"/>
              <a:gd name="T111" fmla="*/ 59 h 130"/>
              <a:gd name="T112" fmla="*/ 142 w 142"/>
              <a:gd name="T113" fmla="*/ 7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2" h="130">
                <a:moveTo>
                  <a:pt x="20" y="23"/>
                </a:moveTo>
                <a:cubicBezTo>
                  <a:pt x="0" y="23"/>
                  <a:pt x="0" y="23"/>
                  <a:pt x="0" y="23"/>
                </a:cubicBezTo>
                <a:cubicBezTo>
                  <a:pt x="0" y="11"/>
                  <a:pt x="0" y="11"/>
                  <a:pt x="0" y="11"/>
                </a:cubicBezTo>
                <a:cubicBezTo>
                  <a:pt x="20" y="11"/>
                  <a:pt x="20" y="11"/>
                  <a:pt x="20" y="11"/>
                </a:cubicBezTo>
                <a:lnTo>
                  <a:pt x="20" y="23"/>
                </a:lnTo>
                <a:close/>
                <a:moveTo>
                  <a:pt x="79" y="71"/>
                </a:moveTo>
                <a:cubicBezTo>
                  <a:pt x="0" y="71"/>
                  <a:pt x="0" y="71"/>
                  <a:pt x="0" y="71"/>
                </a:cubicBezTo>
                <a:cubicBezTo>
                  <a:pt x="0" y="59"/>
                  <a:pt x="0" y="59"/>
                  <a:pt x="0" y="59"/>
                </a:cubicBezTo>
                <a:cubicBezTo>
                  <a:pt x="79" y="59"/>
                  <a:pt x="79" y="59"/>
                  <a:pt x="79" y="59"/>
                </a:cubicBezTo>
                <a:lnTo>
                  <a:pt x="79" y="71"/>
                </a:lnTo>
                <a:close/>
                <a:moveTo>
                  <a:pt x="32" y="118"/>
                </a:moveTo>
                <a:cubicBezTo>
                  <a:pt x="0" y="118"/>
                  <a:pt x="0" y="118"/>
                  <a:pt x="0" y="118"/>
                </a:cubicBezTo>
                <a:cubicBezTo>
                  <a:pt x="0" y="106"/>
                  <a:pt x="0" y="106"/>
                  <a:pt x="0" y="106"/>
                </a:cubicBezTo>
                <a:cubicBezTo>
                  <a:pt x="32" y="106"/>
                  <a:pt x="32" y="106"/>
                  <a:pt x="32" y="106"/>
                </a:cubicBezTo>
                <a:lnTo>
                  <a:pt x="32" y="118"/>
                </a:lnTo>
                <a:close/>
                <a:moveTo>
                  <a:pt x="59" y="6"/>
                </a:moveTo>
                <a:cubicBezTo>
                  <a:pt x="59" y="29"/>
                  <a:pt x="59" y="29"/>
                  <a:pt x="59" y="29"/>
                </a:cubicBezTo>
                <a:cubicBezTo>
                  <a:pt x="59" y="32"/>
                  <a:pt x="56" y="35"/>
                  <a:pt x="53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6" y="35"/>
                  <a:pt x="23" y="32"/>
                  <a:pt x="23" y="29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2"/>
                  <a:pt x="26" y="0"/>
                  <a:pt x="2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6" y="0"/>
                  <a:pt x="59" y="2"/>
                  <a:pt x="59" y="6"/>
                </a:cubicBezTo>
                <a:close/>
                <a:moveTo>
                  <a:pt x="71" y="100"/>
                </a:moveTo>
                <a:cubicBezTo>
                  <a:pt x="71" y="124"/>
                  <a:pt x="71" y="124"/>
                  <a:pt x="71" y="124"/>
                </a:cubicBezTo>
                <a:cubicBezTo>
                  <a:pt x="71" y="127"/>
                  <a:pt x="68" y="130"/>
                  <a:pt x="65" y="130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38" y="130"/>
                  <a:pt x="35" y="127"/>
                  <a:pt x="35" y="124"/>
                </a:cubicBezTo>
                <a:cubicBezTo>
                  <a:pt x="35" y="100"/>
                  <a:pt x="35" y="100"/>
                  <a:pt x="35" y="100"/>
                </a:cubicBezTo>
                <a:cubicBezTo>
                  <a:pt x="35" y="97"/>
                  <a:pt x="38" y="94"/>
                  <a:pt x="41" y="94"/>
                </a:cubicBezTo>
                <a:cubicBezTo>
                  <a:pt x="65" y="94"/>
                  <a:pt x="65" y="94"/>
                  <a:pt x="65" y="94"/>
                </a:cubicBezTo>
                <a:cubicBezTo>
                  <a:pt x="68" y="94"/>
                  <a:pt x="71" y="97"/>
                  <a:pt x="71" y="100"/>
                </a:cubicBezTo>
                <a:close/>
                <a:moveTo>
                  <a:pt x="142" y="23"/>
                </a:moveTo>
                <a:cubicBezTo>
                  <a:pt x="62" y="23"/>
                  <a:pt x="62" y="23"/>
                  <a:pt x="62" y="23"/>
                </a:cubicBezTo>
                <a:cubicBezTo>
                  <a:pt x="62" y="11"/>
                  <a:pt x="62" y="11"/>
                  <a:pt x="62" y="11"/>
                </a:cubicBezTo>
                <a:cubicBezTo>
                  <a:pt x="142" y="11"/>
                  <a:pt x="142" y="11"/>
                  <a:pt x="142" y="11"/>
                </a:cubicBezTo>
                <a:lnTo>
                  <a:pt x="142" y="23"/>
                </a:lnTo>
                <a:close/>
                <a:moveTo>
                  <a:pt x="142" y="118"/>
                </a:moveTo>
                <a:cubicBezTo>
                  <a:pt x="74" y="118"/>
                  <a:pt x="74" y="118"/>
                  <a:pt x="74" y="118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142" y="106"/>
                  <a:pt x="142" y="106"/>
                  <a:pt x="142" y="106"/>
                </a:cubicBezTo>
                <a:lnTo>
                  <a:pt x="142" y="118"/>
                </a:lnTo>
                <a:close/>
                <a:moveTo>
                  <a:pt x="118" y="53"/>
                </a:moveTo>
                <a:cubicBezTo>
                  <a:pt x="118" y="77"/>
                  <a:pt x="118" y="77"/>
                  <a:pt x="118" y="77"/>
                </a:cubicBezTo>
                <a:cubicBezTo>
                  <a:pt x="118" y="80"/>
                  <a:pt x="115" y="82"/>
                  <a:pt x="112" y="82"/>
                </a:cubicBezTo>
                <a:cubicBezTo>
                  <a:pt x="88" y="82"/>
                  <a:pt x="88" y="82"/>
                  <a:pt x="88" y="82"/>
                </a:cubicBezTo>
                <a:cubicBezTo>
                  <a:pt x="85" y="82"/>
                  <a:pt x="82" y="80"/>
                  <a:pt x="82" y="77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0"/>
                  <a:pt x="85" y="47"/>
                  <a:pt x="88" y="47"/>
                </a:cubicBezTo>
                <a:cubicBezTo>
                  <a:pt x="112" y="47"/>
                  <a:pt x="112" y="47"/>
                  <a:pt x="112" y="47"/>
                </a:cubicBezTo>
                <a:cubicBezTo>
                  <a:pt x="115" y="47"/>
                  <a:pt x="118" y="50"/>
                  <a:pt x="118" y="53"/>
                </a:cubicBezTo>
                <a:close/>
                <a:moveTo>
                  <a:pt x="142" y="71"/>
                </a:moveTo>
                <a:cubicBezTo>
                  <a:pt x="121" y="71"/>
                  <a:pt x="121" y="71"/>
                  <a:pt x="121" y="71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42" y="59"/>
                  <a:pt x="142" y="59"/>
                  <a:pt x="142" y="59"/>
                </a:cubicBezTo>
                <a:lnTo>
                  <a:pt x="142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" name="Freeform 360"/>
          <p:cNvSpPr>
            <a:spLocks noEditPoints="1"/>
          </p:cNvSpPr>
          <p:nvPr/>
        </p:nvSpPr>
        <p:spPr bwMode="auto">
          <a:xfrm>
            <a:off x="6856219" y="434174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1 w 142"/>
              <a:gd name="T11" fmla="*/ 12 h 142"/>
              <a:gd name="T12" fmla="*/ 12 w 142"/>
              <a:gd name="T13" fmla="*/ 71 h 142"/>
              <a:gd name="T14" fmla="*/ 71 w 142"/>
              <a:gd name="T15" fmla="*/ 130 h 142"/>
              <a:gd name="T16" fmla="*/ 130 w 142"/>
              <a:gd name="T17" fmla="*/ 71 h 142"/>
              <a:gd name="T18" fmla="*/ 71 w 142"/>
              <a:gd name="T19" fmla="*/ 12 h 142"/>
              <a:gd name="T20" fmla="*/ 47 w 142"/>
              <a:gd name="T21" fmla="*/ 59 h 142"/>
              <a:gd name="T22" fmla="*/ 36 w 142"/>
              <a:gd name="T23" fmla="*/ 47 h 142"/>
              <a:gd name="T24" fmla="*/ 47 w 142"/>
              <a:gd name="T25" fmla="*/ 35 h 142"/>
              <a:gd name="T26" fmla="*/ 59 w 142"/>
              <a:gd name="T27" fmla="*/ 47 h 142"/>
              <a:gd name="T28" fmla="*/ 47 w 142"/>
              <a:gd name="T29" fmla="*/ 59 h 142"/>
              <a:gd name="T30" fmla="*/ 71 w 142"/>
              <a:gd name="T31" fmla="*/ 112 h 142"/>
              <a:gd name="T32" fmla="*/ 37 w 142"/>
              <a:gd name="T33" fmla="*/ 87 h 142"/>
              <a:gd name="T34" fmla="*/ 41 w 142"/>
              <a:gd name="T35" fmla="*/ 80 h 142"/>
              <a:gd name="T36" fmla="*/ 49 w 142"/>
              <a:gd name="T37" fmla="*/ 84 h 142"/>
              <a:gd name="T38" fmla="*/ 71 w 142"/>
              <a:gd name="T39" fmla="*/ 100 h 142"/>
              <a:gd name="T40" fmla="*/ 94 w 142"/>
              <a:gd name="T41" fmla="*/ 84 h 142"/>
              <a:gd name="T42" fmla="*/ 101 w 142"/>
              <a:gd name="T43" fmla="*/ 80 h 142"/>
              <a:gd name="T44" fmla="*/ 105 w 142"/>
              <a:gd name="T45" fmla="*/ 87 h 142"/>
              <a:gd name="T46" fmla="*/ 71 w 142"/>
              <a:gd name="T47" fmla="*/ 112 h 142"/>
              <a:gd name="T48" fmla="*/ 95 w 142"/>
              <a:gd name="T49" fmla="*/ 59 h 142"/>
              <a:gd name="T50" fmla="*/ 83 w 142"/>
              <a:gd name="T51" fmla="*/ 47 h 142"/>
              <a:gd name="T52" fmla="*/ 95 w 142"/>
              <a:gd name="T53" fmla="*/ 35 h 142"/>
              <a:gd name="T54" fmla="*/ 107 w 142"/>
              <a:gd name="T55" fmla="*/ 47 h 142"/>
              <a:gd name="T56" fmla="*/ 95 w 142"/>
              <a:gd name="T57" fmla="*/ 5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1" y="12"/>
                </a:moveTo>
                <a:cubicBezTo>
                  <a:pt x="38" y="12"/>
                  <a:pt x="12" y="38"/>
                  <a:pt x="12" y="71"/>
                </a:cubicBezTo>
                <a:cubicBezTo>
                  <a:pt x="12" y="103"/>
                  <a:pt x="38" y="130"/>
                  <a:pt x="71" y="130"/>
                </a:cubicBezTo>
                <a:cubicBezTo>
                  <a:pt x="104" y="130"/>
                  <a:pt x="130" y="103"/>
                  <a:pt x="130" y="71"/>
                </a:cubicBezTo>
                <a:cubicBezTo>
                  <a:pt x="130" y="38"/>
                  <a:pt x="104" y="12"/>
                  <a:pt x="71" y="12"/>
                </a:cubicBezTo>
                <a:close/>
                <a:moveTo>
                  <a:pt x="47" y="59"/>
                </a:moveTo>
                <a:cubicBezTo>
                  <a:pt x="41" y="59"/>
                  <a:pt x="36" y="54"/>
                  <a:pt x="36" y="47"/>
                </a:cubicBezTo>
                <a:cubicBezTo>
                  <a:pt x="36" y="41"/>
                  <a:pt x="41" y="35"/>
                  <a:pt x="47" y="35"/>
                </a:cubicBezTo>
                <a:cubicBezTo>
                  <a:pt x="54" y="35"/>
                  <a:pt x="59" y="41"/>
                  <a:pt x="59" y="47"/>
                </a:cubicBezTo>
                <a:cubicBezTo>
                  <a:pt x="59" y="54"/>
                  <a:pt x="54" y="59"/>
                  <a:pt x="47" y="59"/>
                </a:cubicBezTo>
                <a:close/>
                <a:moveTo>
                  <a:pt x="71" y="112"/>
                </a:moveTo>
                <a:cubicBezTo>
                  <a:pt x="55" y="112"/>
                  <a:pt x="42" y="102"/>
                  <a:pt x="37" y="87"/>
                </a:cubicBezTo>
                <a:cubicBezTo>
                  <a:pt x="36" y="84"/>
                  <a:pt x="38" y="81"/>
                  <a:pt x="41" y="80"/>
                </a:cubicBezTo>
                <a:cubicBezTo>
                  <a:pt x="44" y="79"/>
                  <a:pt x="48" y="81"/>
                  <a:pt x="49" y="84"/>
                </a:cubicBezTo>
                <a:cubicBezTo>
                  <a:pt x="52" y="94"/>
                  <a:pt x="61" y="100"/>
                  <a:pt x="71" y="100"/>
                </a:cubicBezTo>
                <a:cubicBezTo>
                  <a:pt x="81" y="100"/>
                  <a:pt x="91" y="94"/>
                  <a:pt x="94" y="84"/>
                </a:cubicBezTo>
                <a:cubicBezTo>
                  <a:pt x="95" y="81"/>
                  <a:pt x="98" y="79"/>
                  <a:pt x="101" y="80"/>
                </a:cubicBezTo>
                <a:cubicBezTo>
                  <a:pt x="104" y="81"/>
                  <a:pt x="106" y="84"/>
                  <a:pt x="105" y="87"/>
                </a:cubicBezTo>
                <a:cubicBezTo>
                  <a:pt x="100" y="102"/>
                  <a:pt x="87" y="112"/>
                  <a:pt x="71" y="112"/>
                </a:cubicBezTo>
                <a:close/>
                <a:moveTo>
                  <a:pt x="95" y="59"/>
                </a:moveTo>
                <a:cubicBezTo>
                  <a:pt x="88" y="59"/>
                  <a:pt x="83" y="54"/>
                  <a:pt x="83" y="47"/>
                </a:cubicBezTo>
                <a:cubicBezTo>
                  <a:pt x="83" y="41"/>
                  <a:pt x="88" y="35"/>
                  <a:pt x="95" y="35"/>
                </a:cubicBezTo>
                <a:cubicBezTo>
                  <a:pt x="101" y="35"/>
                  <a:pt x="107" y="41"/>
                  <a:pt x="107" y="47"/>
                </a:cubicBezTo>
                <a:cubicBezTo>
                  <a:pt x="107" y="54"/>
                  <a:pt x="101" y="59"/>
                  <a:pt x="95" y="5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9" name="Freeform 361"/>
          <p:cNvSpPr>
            <a:spLocks noEditPoints="1"/>
          </p:cNvSpPr>
          <p:nvPr/>
        </p:nvSpPr>
        <p:spPr bwMode="auto">
          <a:xfrm>
            <a:off x="7065714" y="4327465"/>
            <a:ext cx="191641" cy="192831"/>
          </a:xfrm>
          <a:custGeom>
            <a:avLst/>
            <a:gdLst>
              <a:gd name="T0" fmla="*/ 165 w 165"/>
              <a:gd name="T1" fmla="*/ 83 h 166"/>
              <a:gd name="T2" fmla="*/ 82 w 165"/>
              <a:gd name="T3" fmla="*/ 166 h 166"/>
              <a:gd name="T4" fmla="*/ 0 w 165"/>
              <a:gd name="T5" fmla="*/ 83 h 166"/>
              <a:gd name="T6" fmla="*/ 82 w 165"/>
              <a:gd name="T7" fmla="*/ 0 h 166"/>
              <a:gd name="T8" fmla="*/ 165 w 165"/>
              <a:gd name="T9" fmla="*/ 83 h 166"/>
              <a:gd name="T10" fmla="*/ 153 w 165"/>
              <a:gd name="T11" fmla="*/ 83 h 166"/>
              <a:gd name="T12" fmla="*/ 153 w 165"/>
              <a:gd name="T13" fmla="*/ 83 h 166"/>
              <a:gd name="T14" fmla="*/ 144 w 165"/>
              <a:gd name="T15" fmla="*/ 91 h 166"/>
              <a:gd name="T16" fmla="*/ 122 w 165"/>
              <a:gd name="T17" fmla="*/ 70 h 166"/>
              <a:gd name="T18" fmla="*/ 128 w 165"/>
              <a:gd name="T19" fmla="*/ 40 h 166"/>
              <a:gd name="T20" fmla="*/ 140 w 165"/>
              <a:gd name="T21" fmla="*/ 41 h 166"/>
              <a:gd name="T22" fmla="*/ 104 w 165"/>
              <a:gd name="T23" fmla="*/ 15 h 166"/>
              <a:gd name="T24" fmla="*/ 109 w 165"/>
              <a:gd name="T25" fmla="*/ 27 h 166"/>
              <a:gd name="T26" fmla="*/ 82 w 165"/>
              <a:gd name="T27" fmla="*/ 41 h 166"/>
              <a:gd name="T28" fmla="*/ 56 w 165"/>
              <a:gd name="T29" fmla="*/ 27 h 166"/>
              <a:gd name="T30" fmla="*/ 61 w 165"/>
              <a:gd name="T31" fmla="*/ 15 h 166"/>
              <a:gd name="T32" fmla="*/ 25 w 165"/>
              <a:gd name="T33" fmla="*/ 41 h 166"/>
              <a:gd name="T34" fmla="*/ 37 w 165"/>
              <a:gd name="T35" fmla="*/ 40 h 166"/>
              <a:gd name="T36" fmla="*/ 43 w 165"/>
              <a:gd name="T37" fmla="*/ 70 h 166"/>
              <a:gd name="T38" fmla="*/ 21 w 165"/>
              <a:gd name="T39" fmla="*/ 91 h 166"/>
              <a:gd name="T40" fmla="*/ 11 w 165"/>
              <a:gd name="T41" fmla="*/ 83 h 166"/>
              <a:gd name="T42" fmla="*/ 11 w 165"/>
              <a:gd name="T43" fmla="*/ 83 h 166"/>
              <a:gd name="T44" fmla="*/ 25 w 165"/>
              <a:gd name="T45" fmla="*/ 125 h 166"/>
              <a:gd name="T46" fmla="*/ 28 w 165"/>
              <a:gd name="T47" fmla="*/ 113 h 166"/>
              <a:gd name="T48" fmla="*/ 58 w 165"/>
              <a:gd name="T49" fmla="*/ 116 h 166"/>
              <a:gd name="T50" fmla="*/ 71 w 165"/>
              <a:gd name="T51" fmla="*/ 144 h 166"/>
              <a:gd name="T52" fmla="*/ 60 w 165"/>
              <a:gd name="T53" fmla="*/ 150 h 166"/>
              <a:gd name="T54" fmla="*/ 82 w 165"/>
              <a:gd name="T55" fmla="*/ 154 h 166"/>
              <a:gd name="T56" fmla="*/ 105 w 165"/>
              <a:gd name="T57" fmla="*/ 150 h 166"/>
              <a:gd name="T58" fmla="*/ 94 w 165"/>
              <a:gd name="T59" fmla="*/ 144 h 166"/>
              <a:gd name="T60" fmla="*/ 107 w 165"/>
              <a:gd name="T61" fmla="*/ 116 h 166"/>
              <a:gd name="T62" fmla="*/ 137 w 165"/>
              <a:gd name="T63" fmla="*/ 113 h 166"/>
              <a:gd name="T64" fmla="*/ 140 w 165"/>
              <a:gd name="T65" fmla="*/ 125 h 166"/>
              <a:gd name="T66" fmla="*/ 153 w 165"/>
              <a:gd name="T67" fmla="*/ 83 h 166"/>
              <a:gd name="T68" fmla="*/ 82 w 165"/>
              <a:gd name="T69" fmla="*/ 56 h 166"/>
              <a:gd name="T70" fmla="*/ 109 w 165"/>
              <a:gd name="T71" fmla="*/ 75 h 166"/>
              <a:gd name="T72" fmla="*/ 99 w 165"/>
              <a:gd name="T73" fmla="*/ 106 h 166"/>
              <a:gd name="T74" fmla="*/ 66 w 165"/>
              <a:gd name="T75" fmla="*/ 106 h 166"/>
              <a:gd name="T76" fmla="*/ 56 w 165"/>
              <a:gd name="T77" fmla="*/ 75 h 166"/>
              <a:gd name="T78" fmla="*/ 82 w 165"/>
              <a:gd name="T79" fmla="*/ 5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66">
                <a:moveTo>
                  <a:pt x="165" y="83"/>
                </a:moveTo>
                <a:cubicBezTo>
                  <a:pt x="165" y="129"/>
                  <a:pt x="128" y="166"/>
                  <a:pt x="82" y="166"/>
                </a:cubicBez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2" y="0"/>
                </a:cubicBezTo>
                <a:cubicBezTo>
                  <a:pt x="128" y="0"/>
                  <a:pt x="165" y="37"/>
                  <a:pt x="165" y="83"/>
                </a:cubicBezTo>
                <a:close/>
                <a:moveTo>
                  <a:pt x="153" y="83"/>
                </a:moveTo>
                <a:cubicBezTo>
                  <a:pt x="153" y="83"/>
                  <a:pt x="153" y="83"/>
                  <a:pt x="153" y="83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40" y="41"/>
                  <a:pt x="140" y="41"/>
                  <a:pt x="140" y="41"/>
                </a:cubicBezTo>
                <a:cubicBezTo>
                  <a:pt x="131" y="29"/>
                  <a:pt x="119" y="20"/>
                  <a:pt x="104" y="15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82" y="41"/>
                  <a:pt x="82" y="41"/>
                  <a:pt x="82" y="41"/>
                </a:cubicBezTo>
                <a:cubicBezTo>
                  <a:pt x="56" y="27"/>
                  <a:pt x="56" y="27"/>
                  <a:pt x="56" y="27"/>
                </a:cubicBezTo>
                <a:cubicBezTo>
                  <a:pt x="61" y="15"/>
                  <a:pt x="61" y="15"/>
                  <a:pt x="61" y="15"/>
                </a:cubicBezTo>
                <a:cubicBezTo>
                  <a:pt x="46" y="20"/>
                  <a:pt x="34" y="29"/>
                  <a:pt x="25" y="41"/>
                </a:cubicBezTo>
                <a:cubicBezTo>
                  <a:pt x="37" y="40"/>
                  <a:pt x="37" y="40"/>
                  <a:pt x="37" y="40"/>
                </a:cubicBezTo>
                <a:cubicBezTo>
                  <a:pt x="43" y="70"/>
                  <a:pt x="43" y="70"/>
                  <a:pt x="43" y="70"/>
                </a:cubicBezTo>
                <a:cubicBezTo>
                  <a:pt x="21" y="91"/>
                  <a:pt x="21" y="91"/>
                  <a:pt x="21" y="91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1" y="99"/>
                  <a:pt x="16" y="113"/>
                  <a:pt x="25" y="125"/>
                </a:cubicBezTo>
                <a:cubicBezTo>
                  <a:pt x="28" y="113"/>
                  <a:pt x="28" y="113"/>
                  <a:pt x="28" y="113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44"/>
                  <a:pt x="71" y="144"/>
                  <a:pt x="71" y="144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7" y="152"/>
                  <a:pt x="75" y="154"/>
                  <a:pt x="82" y="154"/>
                </a:cubicBezTo>
                <a:cubicBezTo>
                  <a:pt x="90" y="154"/>
                  <a:pt x="98" y="152"/>
                  <a:pt x="105" y="150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107" y="116"/>
                  <a:pt x="107" y="116"/>
                  <a:pt x="107" y="116"/>
                </a:cubicBezTo>
                <a:cubicBezTo>
                  <a:pt x="137" y="113"/>
                  <a:pt x="137" y="113"/>
                  <a:pt x="137" y="113"/>
                </a:cubicBezTo>
                <a:cubicBezTo>
                  <a:pt x="140" y="125"/>
                  <a:pt x="140" y="125"/>
                  <a:pt x="140" y="125"/>
                </a:cubicBezTo>
                <a:cubicBezTo>
                  <a:pt x="148" y="113"/>
                  <a:pt x="153" y="99"/>
                  <a:pt x="153" y="83"/>
                </a:cubicBezTo>
                <a:close/>
                <a:moveTo>
                  <a:pt x="82" y="56"/>
                </a:moveTo>
                <a:cubicBezTo>
                  <a:pt x="109" y="75"/>
                  <a:pt x="109" y="75"/>
                  <a:pt x="109" y="75"/>
                </a:cubicBezTo>
                <a:cubicBezTo>
                  <a:pt x="99" y="106"/>
                  <a:pt x="99" y="106"/>
                  <a:pt x="99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56" y="75"/>
                  <a:pt x="56" y="75"/>
                  <a:pt x="56" y="75"/>
                </a:cubicBezTo>
                <a:lnTo>
                  <a:pt x="82" y="5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0" name="Freeform 362"/>
          <p:cNvSpPr>
            <a:spLocks noEditPoints="1"/>
          </p:cNvSpPr>
          <p:nvPr/>
        </p:nvSpPr>
        <p:spPr bwMode="auto">
          <a:xfrm>
            <a:off x="7304967" y="4327464"/>
            <a:ext cx="191641" cy="209495"/>
          </a:xfrm>
          <a:custGeom>
            <a:avLst/>
            <a:gdLst>
              <a:gd name="T0" fmla="*/ 128 w 166"/>
              <a:gd name="T1" fmla="*/ 108 h 180"/>
              <a:gd name="T2" fmla="*/ 85 w 166"/>
              <a:gd name="T3" fmla="*/ 148 h 180"/>
              <a:gd name="T4" fmla="*/ 85 w 166"/>
              <a:gd name="T5" fmla="*/ 118 h 180"/>
              <a:gd name="T6" fmla="*/ 80 w 166"/>
              <a:gd name="T7" fmla="*/ 117 h 180"/>
              <a:gd name="T8" fmla="*/ 80 w 166"/>
              <a:gd name="T9" fmla="*/ 148 h 180"/>
              <a:gd name="T10" fmla="*/ 37 w 166"/>
              <a:gd name="T11" fmla="*/ 108 h 180"/>
              <a:gd name="T12" fmla="*/ 3 w 166"/>
              <a:gd name="T13" fmla="*/ 85 h 180"/>
              <a:gd name="T14" fmla="*/ 8 w 166"/>
              <a:gd name="T15" fmla="*/ 79 h 180"/>
              <a:gd name="T16" fmla="*/ 10 w 166"/>
              <a:gd name="T17" fmla="*/ 80 h 180"/>
              <a:gd name="T18" fmla="*/ 10 w 166"/>
              <a:gd name="T19" fmla="*/ 16 h 180"/>
              <a:gd name="T20" fmla="*/ 25 w 166"/>
              <a:gd name="T21" fmla="*/ 0 h 180"/>
              <a:gd name="T22" fmla="*/ 141 w 166"/>
              <a:gd name="T23" fmla="*/ 0 h 180"/>
              <a:gd name="T24" fmla="*/ 156 w 166"/>
              <a:gd name="T25" fmla="*/ 16 h 180"/>
              <a:gd name="T26" fmla="*/ 156 w 166"/>
              <a:gd name="T27" fmla="*/ 80 h 180"/>
              <a:gd name="T28" fmla="*/ 158 w 166"/>
              <a:gd name="T29" fmla="*/ 79 h 180"/>
              <a:gd name="T30" fmla="*/ 163 w 166"/>
              <a:gd name="T31" fmla="*/ 85 h 180"/>
              <a:gd name="T32" fmla="*/ 128 w 166"/>
              <a:gd name="T33" fmla="*/ 108 h 180"/>
              <a:gd name="T34" fmla="*/ 148 w 166"/>
              <a:gd name="T35" fmla="*/ 23 h 180"/>
              <a:gd name="T36" fmla="*/ 135 w 166"/>
              <a:gd name="T37" fmla="*/ 9 h 180"/>
              <a:gd name="T38" fmla="*/ 32 w 166"/>
              <a:gd name="T39" fmla="*/ 9 h 180"/>
              <a:gd name="T40" fmla="*/ 19 w 166"/>
              <a:gd name="T41" fmla="*/ 23 h 180"/>
              <a:gd name="T42" fmla="*/ 19 w 166"/>
              <a:gd name="T43" fmla="*/ 86 h 180"/>
              <a:gd name="T44" fmla="*/ 70 w 166"/>
              <a:gd name="T45" fmla="*/ 95 h 180"/>
              <a:gd name="T46" fmla="*/ 78 w 166"/>
              <a:gd name="T47" fmla="*/ 97 h 180"/>
              <a:gd name="T48" fmla="*/ 79 w 166"/>
              <a:gd name="T49" fmla="*/ 98 h 180"/>
              <a:gd name="T50" fmla="*/ 85 w 166"/>
              <a:gd name="T51" fmla="*/ 103 h 180"/>
              <a:gd name="T52" fmla="*/ 96 w 166"/>
              <a:gd name="T53" fmla="*/ 95 h 180"/>
              <a:gd name="T54" fmla="*/ 148 w 166"/>
              <a:gd name="T55" fmla="*/ 85 h 180"/>
              <a:gd name="T56" fmla="*/ 148 w 166"/>
              <a:gd name="T57" fmla="*/ 23 h 180"/>
              <a:gd name="T58" fmla="*/ 61 w 166"/>
              <a:gd name="T59" fmla="*/ 87 h 180"/>
              <a:gd name="T60" fmla="*/ 41 w 166"/>
              <a:gd name="T61" fmla="*/ 68 h 180"/>
              <a:gd name="T62" fmla="*/ 61 w 166"/>
              <a:gd name="T63" fmla="*/ 50 h 180"/>
              <a:gd name="T64" fmla="*/ 81 w 166"/>
              <a:gd name="T65" fmla="*/ 68 h 180"/>
              <a:gd name="T66" fmla="*/ 61 w 166"/>
              <a:gd name="T67" fmla="*/ 87 h 180"/>
              <a:gd name="T68" fmla="*/ 107 w 166"/>
              <a:gd name="T69" fmla="*/ 87 h 180"/>
              <a:gd name="T70" fmla="*/ 87 w 166"/>
              <a:gd name="T71" fmla="*/ 68 h 180"/>
              <a:gd name="T72" fmla="*/ 107 w 166"/>
              <a:gd name="T73" fmla="*/ 50 h 180"/>
              <a:gd name="T74" fmla="*/ 127 w 166"/>
              <a:gd name="T75" fmla="*/ 68 h 180"/>
              <a:gd name="T76" fmla="*/ 107 w 166"/>
              <a:gd name="T77" fmla="*/ 87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6" h="180">
                <a:moveTo>
                  <a:pt x="128" y="108"/>
                </a:moveTo>
                <a:cubicBezTo>
                  <a:pt x="147" y="170"/>
                  <a:pt x="84" y="180"/>
                  <a:pt x="85" y="148"/>
                </a:cubicBezTo>
                <a:cubicBezTo>
                  <a:pt x="85" y="149"/>
                  <a:pt x="85" y="131"/>
                  <a:pt x="85" y="118"/>
                </a:cubicBezTo>
                <a:cubicBezTo>
                  <a:pt x="84" y="117"/>
                  <a:pt x="82" y="117"/>
                  <a:pt x="80" y="117"/>
                </a:cubicBezTo>
                <a:cubicBezTo>
                  <a:pt x="80" y="130"/>
                  <a:pt x="80" y="149"/>
                  <a:pt x="80" y="148"/>
                </a:cubicBezTo>
                <a:cubicBezTo>
                  <a:pt x="81" y="180"/>
                  <a:pt x="19" y="170"/>
                  <a:pt x="37" y="108"/>
                </a:cubicBezTo>
                <a:cubicBezTo>
                  <a:pt x="20" y="101"/>
                  <a:pt x="8" y="92"/>
                  <a:pt x="3" y="85"/>
                </a:cubicBezTo>
                <a:cubicBezTo>
                  <a:pt x="0" y="80"/>
                  <a:pt x="3" y="75"/>
                  <a:pt x="8" y="79"/>
                </a:cubicBezTo>
                <a:cubicBezTo>
                  <a:pt x="8" y="79"/>
                  <a:pt x="9" y="80"/>
                  <a:pt x="10" y="80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7"/>
                  <a:pt x="16" y="0"/>
                  <a:pt x="25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9" y="0"/>
                  <a:pt x="156" y="7"/>
                  <a:pt x="156" y="16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6" y="80"/>
                  <a:pt x="157" y="79"/>
                  <a:pt x="158" y="79"/>
                </a:cubicBezTo>
                <a:cubicBezTo>
                  <a:pt x="163" y="75"/>
                  <a:pt x="166" y="80"/>
                  <a:pt x="163" y="85"/>
                </a:cubicBezTo>
                <a:cubicBezTo>
                  <a:pt x="157" y="92"/>
                  <a:pt x="146" y="101"/>
                  <a:pt x="128" y="108"/>
                </a:cubicBezTo>
                <a:close/>
                <a:moveTo>
                  <a:pt x="148" y="23"/>
                </a:moveTo>
                <a:cubicBezTo>
                  <a:pt x="148" y="13"/>
                  <a:pt x="144" y="9"/>
                  <a:pt x="135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22" y="9"/>
                  <a:pt x="19" y="12"/>
                  <a:pt x="19" y="23"/>
                </a:cubicBezTo>
                <a:cubicBezTo>
                  <a:pt x="19" y="86"/>
                  <a:pt x="19" y="86"/>
                  <a:pt x="19" y="86"/>
                </a:cubicBezTo>
                <a:cubicBezTo>
                  <a:pt x="41" y="97"/>
                  <a:pt x="59" y="95"/>
                  <a:pt x="70" y="95"/>
                </a:cubicBezTo>
                <a:cubicBezTo>
                  <a:pt x="74" y="95"/>
                  <a:pt x="77" y="95"/>
                  <a:pt x="78" y="97"/>
                </a:cubicBezTo>
                <a:cubicBezTo>
                  <a:pt x="79" y="97"/>
                  <a:pt x="79" y="98"/>
                  <a:pt x="79" y="98"/>
                </a:cubicBezTo>
                <a:cubicBezTo>
                  <a:pt x="81" y="100"/>
                  <a:pt x="83" y="101"/>
                  <a:pt x="85" y="103"/>
                </a:cubicBezTo>
                <a:cubicBezTo>
                  <a:pt x="85" y="98"/>
                  <a:pt x="88" y="94"/>
                  <a:pt x="96" y="95"/>
                </a:cubicBezTo>
                <a:cubicBezTo>
                  <a:pt x="106" y="95"/>
                  <a:pt x="125" y="97"/>
                  <a:pt x="148" y="85"/>
                </a:cubicBezTo>
                <a:lnTo>
                  <a:pt x="148" y="23"/>
                </a:lnTo>
                <a:close/>
                <a:moveTo>
                  <a:pt x="61" y="87"/>
                </a:moveTo>
                <a:cubicBezTo>
                  <a:pt x="50" y="87"/>
                  <a:pt x="41" y="79"/>
                  <a:pt x="41" y="68"/>
                </a:cubicBezTo>
                <a:cubicBezTo>
                  <a:pt x="41" y="58"/>
                  <a:pt x="50" y="50"/>
                  <a:pt x="61" y="50"/>
                </a:cubicBezTo>
                <a:cubicBezTo>
                  <a:pt x="72" y="50"/>
                  <a:pt x="81" y="58"/>
                  <a:pt x="81" y="68"/>
                </a:cubicBezTo>
                <a:cubicBezTo>
                  <a:pt x="81" y="79"/>
                  <a:pt x="72" y="87"/>
                  <a:pt x="61" y="87"/>
                </a:cubicBezTo>
                <a:close/>
                <a:moveTo>
                  <a:pt x="107" y="87"/>
                </a:moveTo>
                <a:cubicBezTo>
                  <a:pt x="96" y="87"/>
                  <a:pt x="87" y="79"/>
                  <a:pt x="87" y="68"/>
                </a:cubicBezTo>
                <a:cubicBezTo>
                  <a:pt x="87" y="58"/>
                  <a:pt x="96" y="50"/>
                  <a:pt x="107" y="50"/>
                </a:cubicBezTo>
                <a:cubicBezTo>
                  <a:pt x="118" y="50"/>
                  <a:pt x="127" y="58"/>
                  <a:pt x="127" y="68"/>
                </a:cubicBezTo>
                <a:cubicBezTo>
                  <a:pt x="127" y="79"/>
                  <a:pt x="118" y="87"/>
                  <a:pt x="107" y="8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1" name="Freeform 363"/>
          <p:cNvSpPr>
            <a:spLocks noEditPoints="1"/>
          </p:cNvSpPr>
          <p:nvPr/>
        </p:nvSpPr>
        <p:spPr bwMode="auto">
          <a:xfrm>
            <a:off x="7543030" y="4341749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12 w 142"/>
              <a:gd name="T11" fmla="*/ 71 h 142"/>
              <a:gd name="T12" fmla="*/ 71 w 142"/>
              <a:gd name="T13" fmla="*/ 130 h 142"/>
              <a:gd name="T14" fmla="*/ 130 w 142"/>
              <a:gd name="T15" fmla="*/ 71 h 142"/>
              <a:gd name="T16" fmla="*/ 71 w 142"/>
              <a:gd name="T17" fmla="*/ 12 h 142"/>
              <a:gd name="T18" fmla="*/ 12 w 142"/>
              <a:gd name="T19" fmla="*/ 71 h 142"/>
              <a:gd name="T20" fmla="*/ 106 w 142"/>
              <a:gd name="T21" fmla="*/ 97 h 142"/>
              <a:gd name="T22" fmla="*/ 73 w 142"/>
              <a:gd name="T23" fmla="*/ 115 h 142"/>
              <a:gd name="T24" fmla="*/ 28 w 142"/>
              <a:gd name="T25" fmla="*/ 70 h 142"/>
              <a:gd name="T26" fmla="*/ 72 w 142"/>
              <a:gd name="T27" fmla="*/ 26 h 142"/>
              <a:gd name="T28" fmla="*/ 105 w 142"/>
              <a:gd name="T29" fmla="*/ 44 h 142"/>
              <a:gd name="T30" fmla="*/ 105 w 142"/>
              <a:gd name="T31" fmla="*/ 54 h 142"/>
              <a:gd name="T32" fmla="*/ 104 w 142"/>
              <a:gd name="T33" fmla="*/ 56 h 142"/>
              <a:gd name="T34" fmla="*/ 93 w 142"/>
              <a:gd name="T35" fmla="*/ 56 h 142"/>
              <a:gd name="T36" fmla="*/ 91 w 142"/>
              <a:gd name="T37" fmla="*/ 54 h 142"/>
              <a:gd name="T38" fmla="*/ 91 w 142"/>
              <a:gd name="T39" fmla="*/ 48 h 142"/>
              <a:gd name="T40" fmla="*/ 73 w 142"/>
              <a:gd name="T41" fmla="*/ 39 h 142"/>
              <a:gd name="T42" fmla="*/ 43 w 142"/>
              <a:gd name="T43" fmla="*/ 70 h 142"/>
              <a:gd name="T44" fmla="*/ 73 w 142"/>
              <a:gd name="T45" fmla="*/ 102 h 142"/>
              <a:gd name="T46" fmla="*/ 93 w 142"/>
              <a:gd name="T47" fmla="*/ 94 h 142"/>
              <a:gd name="T48" fmla="*/ 93 w 142"/>
              <a:gd name="T49" fmla="*/ 87 h 142"/>
              <a:gd name="T50" fmla="*/ 94 w 142"/>
              <a:gd name="T51" fmla="*/ 86 h 142"/>
              <a:gd name="T52" fmla="*/ 105 w 142"/>
              <a:gd name="T53" fmla="*/ 86 h 142"/>
              <a:gd name="T54" fmla="*/ 106 w 142"/>
              <a:gd name="T55" fmla="*/ 87 h 142"/>
              <a:gd name="T56" fmla="*/ 106 w 142"/>
              <a:gd name="T57" fmla="*/ 9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12" y="71"/>
                </a:moveTo>
                <a:cubicBezTo>
                  <a:pt x="12" y="103"/>
                  <a:pt x="39" y="130"/>
                  <a:pt x="71" y="130"/>
                </a:cubicBezTo>
                <a:cubicBezTo>
                  <a:pt x="104" y="130"/>
                  <a:pt x="130" y="103"/>
                  <a:pt x="130" y="71"/>
                </a:cubicBezTo>
                <a:cubicBezTo>
                  <a:pt x="130" y="38"/>
                  <a:pt x="104" y="12"/>
                  <a:pt x="71" y="12"/>
                </a:cubicBezTo>
                <a:cubicBezTo>
                  <a:pt x="39" y="12"/>
                  <a:pt x="12" y="38"/>
                  <a:pt x="12" y="71"/>
                </a:cubicBezTo>
                <a:close/>
                <a:moveTo>
                  <a:pt x="106" y="97"/>
                </a:moveTo>
                <a:cubicBezTo>
                  <a:pt x="106" y="110"/>
                  <a:pt x="86" y="115"/>
                  <a:pt x="73" y="115"/>
                </a:cubicBezTo>
                <a:cubicBezTo>
                  <a:pt x="47" y="115"/>
                  <a:pt x="28" y="96"/>
                  <a:pt x="28" y="70"/>
                </a:cubicBezTo>
                <a:cubicBezTo>
                  <a:pt x="28" y="45"/>
                  <a:pt x="47" y="26"/>
                  <a:pt x="72" y="26"/>
                </a:cubicBezTo>
                <a:cubicBezTo>
                  <a:pt x="81" y="26"/>
                  <a:pt x="105" y="30"/>
                  <a:pt x="105" y="44"/>
                </a:cubicBezTo>
                <a:cubicBezTo>
                  <a:pt x="105" y="54"/>
                  <a:pt x="105" y="54"/>
                  <a:pt x="105" y="54"/>
                </a:cubicBezTo>
                <a:cubicBezTo>
                  <a:pt x="105" y="55"/>
                  <a:pt x="105" y="56"/>
                  <a:pt x="104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2" y="56"/>
                  <a:pt x="91" y="55"/>
                  <a:pt x="91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1" y="42"/>
                  <a:pt x="80" y="39"/>
                  <a:pt x="73" y="39"/>
                </a:cubicBezTo>
                <a:cubicBezTo>
                  <a:pt x="55" y="39"/>
                  <a:pt x="43" y="52"/>
                  <a:pt x="43" y="70"/>
                </a:cubicBezTo>
                <a:cubicBezTo>
                  <a:pt x="43" y="88"/>
                  <a:pt x="56" y="102"/>
                  <a:pt x="73" y="102"/>
                </a:cubicBezTo>
                <a:cubicBezTo>
                  <a:pt x="80" y="102"/>
                  <a:pt x="93" y="100"/>
                  <a:pt x="93" y="94"/>
                </a:cubicBezTo>
                <a:cubicBezTo>
                  <a:pt x="93" y="87"/>
                  <a:pt x="93" y="87"/>
                  <a:pt x="93" y="87"/>
                </a:cubicBezTo>
                <a:cubicBezTo>
                  <a:pt x="93" y="86"/>
                  <a:pt x="93" y="86"/>
                  <a:pt x="94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6" y="86"/>
                  <a:pt x="106" y="86"/>
                  <a:pt x="106" y="87"/>
                </a:cubicBezTo>
                <a:lnTo>
                  <a:pt x="106" y="9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2" name="Freeform 364"/>
          <p:cNvSpPr>
            <a:spLocks noEditPoints="1"/>
          </p:cNvSpPr>
          <p:nvPr/>
        </p:nvSpPr>
        <p:spPr bwMode="auto">
          <a:xfrm>
            <a:off x="7757287" y="4327465"/>
            <a:ext cx="151170" cy="192831"/>
          </a:xfrm>
          <a:custGeom>
            <a:avLst/>
            <a:gdLst>
              <a:gd name="T0" fmla="*/ 59 w 130"/>
              <a:gd name="T1" fmla="*/ 65 h 166"/>
              <a:gd name="T2" fmla="*/ 47 w 130"/>
              <a:gd name="T3" fmla="*/ 82 h 166"/>
              <a:gd name="T4" fmla="*/ 47 w 130"/>
              <a:gd name="T5" fmla="*/ 154 h 166"/>
              <a:gd name="T6" fmla="*/ 35 w 130"/>
              <a:gd name="T7" fmla="*/ 166 h 166"/>
              <a:gd name="T8" fmla="*/ 23 w 130"/>
              <a:gd name="T9" fmla="*/ 166 h 166"/>
              <a:gd name="T10" fmla="*/ 11 w 130"/>
              <a:gd name="T11" fmla="*/ 154 h 166"/>
              <a:gd name="T12" fmla="*/ 11 w 130"/>
              <a:gd name="T13" fmla="*/ 82 h 166"/>
              <a:gd name="T14" fmla="*/ 0 w 130"/>
              <a:gd name="T15" fmla="*/ 65 h 166"/>
              <a:gd name="T16" fmla="*/ 0 w 130"/>
              <a:gd name="T17" fmla="*/ 6 h 166"/>
              <a:gd name="T18" fmla="*/ 6 w 130"/>
              <a:gd name="T19" fmla="*/ 0 h 166"/>
              <a:gd name="T20" fmla="*/ 11 w 130"/>
              <a:gd name="T21" fmla="*/ 6 h 166"/>
              <a:gd name="T22" fmla="*/ 11 w 130"/>
              <a:gd name="T23" fmla="*/ 44 h 166"/>
              <a:gd name="T24" fmla="*/ 17 w 130"/>
              <a:gd name="T25" fmla="*/ 50 h 166"/>
              <a:gd name="T26" fmla="*/ 23 w 130"/>
              <a:gd name="T27" fmla="*/ 44 h 166"/>
              <a:gd name="T28" fmla="*/ 23 w 130"/>
              <a:gd name="T29" fmla="*/ 6 h 166"/>
              <a:gd name="T30" fmla="*/ 29 w 130"/>
              <a:gd name="T31" fmla="*/ 0 h 166"/>
              <a:gd name="T32" fmla="*/ 35 w 130"/>
              <a:gd name="T33" fmla="*/ 6 h 166"/>
              <a:gd name="T34" fmla="*/ 35 w 130"/>
              <a:gd name="T35" fmla="*/ 44 h 166"/>
              <a:gd name="T36" fmla="*/ 41 w 130"/>
              <a:gd name="T37" fmla="*/ 50 h 166"/>
              <a:gd name="T38" fmla="*/ 47 w 130"/>
              <a:gd name="T39" fmla="*/ 44 h 166"/>
              <a:gd name="T40" fmla="*/ 47 w 130"/>
              <a:gd name="T41" fmla="*/ 6 h 166"/>
              <a:gd name="T42" fmla="*/ 53 w 130"/>
              <a:gd name="T43" fmla="*/ 0 h 166"/>
              <a:gd name="T44" fmla="*/ 59 w 130"/>
              <a:gd name="T45" fmla="*/ 6 h 166"/>
              <a:gd name="T46" fmla="*/ 59 w 130"/>
              <a:gd name="T47" fmla="*/ 65 h 166"/>
              <a:gd name="T48" fmla="*/ 130 w 130"/>
              <a:gd name="T49" fmla="*/ 154 h 166"/>
              <a:gd name="T50" fmla="*/ 118 w 130"/>
              <a:gd name="T51" fmla="*/ 166 h 166"/>
              <a:gd name="T52" fmla="*/ 106 w 130"/>
              <a:gd name="T53" fmla="*/ 166 h 166"/>
              <a:gd name="T54" fmla="*/ 94 w 130"/>
              <a:gd name="T55" fmla="*/ 154 h 166"/>
              <a:gd name="T56" fmla="*/ 94 w 130"/>
              <a:gd name="T57" fmla="*/ 106 h 166"/>
              <a:gd name="T58" fmla="*/ 74 w 130"/>
              <a:gd name="T59" fmla="*/ 106 h 166"/>
              <a:gd name="T60" fmla="*/ 71 w 130"/>
              <a:gd name="T61" fmla="*/ 103 h 166"/>
              <a:gd name="T62" fmla="*/ 71 w 130"/>
              <a:gd name="T63" fmla="*/ 30 h 166"/>
              <a:gd name="T64" fmla="*/ 100 w 130"/>
              <a:gd name="T65" fmla="*/ 0 h 166"/>
              <a:gd name="T66" fmla="*/ 124 w 130"/>
              <a:gd name="T67" fmla="*/ 0 h 166"/>
              <a:gd name="T68" fmla="*/ 130 w 130"/>
              <a:gd name="T69" fmla="*/ 6 h 166"/>
              <a:gd name="T70" fmla="*/ 130 w 130"/>
              <a:gd name="T71" fmla="*/ 15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0" h="166">
                <a:moveTo>
                  <a:pt x="59" y="65"/>
                </a:moveTo>
                <a:cubicBezTo>
                  <a:pt x="59" y="73"/>
                  <a:pt x="54" y="79"/>
                  <a:pt x="47" y="82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47" y="160"/>
                  <a:pt x="42" y="166"/>
                  <a:pt x="35" y="166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17" y="166"/>
                  <a:pt x="11" y="160"/>
                  <a:pt x="11" y="154"/>
                </a:cubicBezTo>
                <a:cubicBezTo>
                  <a:pt x="11" y="82"/>
                  <a:pt x="11" y="82"/>
                  <a:pt x="11" y="82"/>
                </a:cubicBezTo>
                <a:cubicBezTo>
                  <a:pt x="4" y="79"/>
                  <a:pt x="0" y="73"/>
                  <a:pt x="0" y="65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9" y="0"/>
                  <a:pt x="11" y="3"/>
                  <a:pt x="11" y="6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8"/>
                  <a:pt x="14" y="50"/>
                  <a:pt x="17" y="50"/>
                </a:cubicBezTo>
                <a:cubicBezTo>
                  <a:pt x="21" y="50"/>
                  <a:pt x="23" y="48"/>
                  <a:pt x="23" y="44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3"/>
                  <a:pt x="26" y="0"/>
                  <a:pt x="29" y="0"/>
                </a:cubicBezTo>
                <a:cubicBezTo>
                  <a:pt x="32" y="0"/>
                  <a:pt x="35" y="3"/>
                  <a:pt x="35" y="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48"/>
                  <a:pt x="38" y="50"/>
                  <a:pt x="41" y="50"/>
                </a:cubicBezTo>
                <a:cubicBezTo>
                  <a:pt x="44" y="50"/>
                  <a:pt x="47" y="48"/>
                  <a:pt x="47" y="44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3"/>
                  <a:pt x="50" y="0"/>
                  <a:pt x="53" y="0"/>
                </a:cubicBezTo>
                <a:cubicBezTo>
                  <a:pt x="56" y="0"/>
                  <a:pt x="59" y="3"/>
                  <a:pt x="59" y="6"/>
                </a:cubicBezTo>
                <a:lnTo>
                  <a:pt x="59" y="65"/>
                </a:lnTo>
                <a:close/>
                <a:moveTo>
                  <a:pt x="130" y="154"/>
                </a:moveTo>
                <a:cubicBezTo>
                  <a:pt x="130" y="160"/>
                  <a:pt x="124" y="166"/>
                  <a:pt x="118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00" y="166"/>
                  <a:pt x="94" y="160"/>
                  <a:pt x="94" y="154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2" y="106"/>
                  <a:pt x="71" y="105"/>
                  <a:pt x="71" y="103"/>
                </a:cubicBezTo>
                <a:cubicBezTo>
                  <a:pt x="71" y="30"/>
                  <a:pt x="71" y="30"/>
                  <a:pt x="71" y="30"/>
                </a:cubicBezTo>
                <a:cubicBezTo>
                  <a:pt x="71" y="13"/>
                  <a:pt x="84" y="0"/>
                  <a:pt x="100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7" y="0"/>
                  <a:pt x="130" y="3"/>
                  <a:pt x="130" y="6"/>
                </a:cubicBezTo>
                <a:lnTo>
                  <a:pt x="130" y="15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3" name="Freeform 365"/>
          <p:cNvSpPr>
            <a:spLocks noEditPoints="1"/>
          </p:cNvSpPr>
          <p:nvPr/>
        </p:nvSpPr>
        <p:spPr bwMode="auto">
          <a:xfrm>
            <a:off x="7954878" y="4327465"/>
            <a:ext cx="151170" cy="192831"/>
          </a:xfrm>
          <a:custGeom>
            <a:avLst/>
            <a:gdLst>
              <a:gd name="T0" fmla="*/ 130 w 130"/>
              <a:gd name="T1" fmla="*/ 163 h 166"/>
              <a:gd name="T2" fmla="*/ 127 w 130"/>
              <a:gd name="T3" fmla="*/ 166 h 166"/>
              <a:gd name="T4" fmla="*/ 3 w 130"/>
              <a:gd name="T5" fmla="*/ 166 h 166"/>
              <a:gd name="T6" fmla="*/ 0 w 130"/>
              <a:gd name="T7" fmla="*/ 163 h 166"/>
              <a:gd name="T8" fmla="*/ 0 w 130"/>
              <a:gd name="T9" fmla="*/ 157 h 166"/>
              <a:gd name="T10" fmla="*/ 3 w 130"/>
              <a:gd name="T11" fmla="*/ 154 h 166"/>
              <a:gd name="T12" fmla="*/ 127 w 130"/>
              <a:gd name="T13" fmla="*/ 154 h 166"/>
              <a:gd name="T14" fmla="*/ 130 w 130"/>
              <a:gd name="T15" fmla="*/ 157 h 166"/>
              <a:gd name="T16" fmla="*/ 130 w 130"/>
              <a:gd name="T17" fmla="*/ 163 h 166"/>
              <a:gd name="T18" fmla="*/ 65 w 130"/>
              <a:gd name="T19" fmla="*/ 121 h 166"/>
              <a:gd name="T20" fmla="*/ 71 w 130"/>
              <a:gd name="T21" fmla="*/ 142 h 166"/>
              <a:gd name="T22" fmla="*/ 71 w 130"/>
              <a:gd name="T23" fmla="*/ 142 h 166"/>
              <a:gd name="T24" fmla="*/ 71 w 130"/>
              <a:gd name="T25" fmla="*/ 142 h 166"/>
              <a:gd name="T26" fmla="*/ 24 w 130"/>
              <a:gd name="T27" fmla="*/ 83 h 166"/>
              <a:gd name="T28" fmla="*/ 65 w 130"/>
              <a:gd name="T29" fmla="*/ 21 h 166"/>
              <a:gd name="T30" fmla="*/ 59 w 130"/>
              <a:gd name="T31" fmla="*/ 0 h 166"/>
              <a:gd name="T32" fmla="*/ 59 w 130"/>
              <a:gd name="T33" fmla="*/ 0 h 166"/>
              <a:gd name="T34" fmla="*/ 59 w 130"/>
              <a:gd name="T35" fmla="*/ 0 h 166"/>
              <a:gd name="T36" fmla="*/ 107 w 130"/>
              <a:gd name="T37" fmla="*/ 59 h 166"/>
              <a:gd name="T38" fmla="*/ 65 w 130"/>
              <a:gd name="T39" fmla="*/ 12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0" h="166">
                <a:moveTo>
                  <a:pt x="130" y="163"/>
                </a:moveTo>
                <a:cubicBezTo>
                  <a:pt x="130" y="164"/>
                  <a:pt x="129" y="166"/>
                  <a:pt x="127" y="166"/>
                </a:cubicBezTo>
                <a:cubicBezTo>
                  <a:pt x="3" y="166"/>
                  <a:pt x="3" y="166"/>
                  <a:pt x="3" y="166"/>
                </a:cubicBezTo>
                <a:cubicBezTo>
                  <a:pt x="2" y="166"/>
                  <a:pt x="0" y="164"/>
                  <a:pt x="0" y="16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5"/>
                  <a:pt x="2" y="154"/>
                  <a:pt x="3" y="154"/>
                </a:cubicBezTo>
                <a:cubicBezTo>
                  <a:pt x="127" y="154"/>
                  <a:pt x="127" y="154"/>
                  <a:pt x="127" y="154"/>
                </a:cubicBezTo>
                <a:cubicBezTo>
                  <a:pt x="129" y="154"/>
                  <a:pt x="130" y="155"/>
                  <a:pt x="130" y="157"/>
                </a:cubicBezTo>
                <a:lnTo>
                  <a:pt x="130" y="163"/>
                </a:lnTo>
                <a:close/>
                <a:moveTo>
                  <a:pt x="65" y="121"/>
                </a:moveTo>
                <a:cubicBezTo>
                  <a:pt x="65" y="128"/>
                  <a:pt x="68" y="136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46" y="130"/>
                  <a:pt x="24" y="114"/>
                  <a:pt x="24" y="83"/>
                </a:cubicBezTo>
                <a:cubicBezTo>
                  <a:pt x="24" y="47"/>
                  <a:pt x="65" y="44"/>
                  <a:pt x="65" y="21"/>
                </a:cubicBezTo>
                <a:cubicBezTo>
                  <a:pt x="65" y="14"/>
                  <a:pt x="62" y="6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85" y="12"/>
                  <a:pt x="107" y="28"/>
                  <a:pt x="107" y="59"/>
                </a:cubicBezTo>
                <a:cubicBezTo>
                  <a:pt x="107" y="95"/>
                  <a:pt x="65" y="98"/>
                  <a:pt x="65" y="12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4" name="Freeform 366"/>
          <p:cNvSpPr>
            <a:spLocks noEditPoints="1"/>
          </p:cNvSpPr>
          <p:nvPr/>
        </p:nvSpPr>
        <p:spPr bwMode="auto">
          <a:xfrm>
            <a:off x="8154853" y="4341749"/>
            <a:ext cx="165454" cy="164264"/>
          </a:xfrm>
          <a:custGeom>
            <a:avLst/>
            <a:gdLst>
              <a:gd name="T0" fmla="*/ 142 w 142"/>
              <a:gd name="T1" fmla="*/ 26 h 142"/>
              <a:gd name="T2" fmla="*/ 142 w 142"/>
              <a:gd name="T3" fmla="*/ 115 h 142"/>
              <a:gd name="T4" fmla="*/ 115 w 142"/>
              <a:gd name="T5" fmla="*/ 142 h 142"/>
              <a:gd name="T6" fmla="*/ 26 w 142"/>
              <a:gd name="T7" fmla="*/ 142 h 142"/>
              <a:gd name="T8" fmla="*/ 0 w 142"/>
              <a:gd name="T9" fmla="*/ 115 h 142"/>
              <a:gd name="T10" fmla="*/ 0 w 142"/>
              <a:gd name="T11" fmla="*/ 26 h 142"/>
              <a:gd name="T12" fmla="*/ 26 w 142"/>
              <a:gd name="T13" fmla="*/ 0 h 142"/>
              <a:gd name="T14" fmla="*/ 115 w 142"/>
              <a:gd name="T15" fmla="*/ 0 h 142"/>
              <a:gd name="T16" fmla="*/ 142 w 142"/>
              <a:gd name="T17" fmla="*/ 26 h 142"/>
              <a:gd name="T18" fmla="*/ 45 w 142"/>
              <a:gd name="T19" fmla="*/ 51 h 142"/>
              <a:gd name="T20" fmla="*/ 25 w 142"/>
              <a:gd name="T21" fmla="*/ 71 h 142"/>
              <a:gd name="T22" fmla="*/ 45 w 142"/>
              <a:gd name="T23" fmla="*/ 90 h 142"/>
              <a:gd name="T24" fmla="*/ 64 w 142"/>
              <a:gd name="T25" fmla="*/ 71 h 142"/>
              <a:gd name="T26" fmla="*/ 45 w 142"/>
              <a:gd name="T27" fmla="*/ 51 h 142"/>
              <a:gd name="T28" fmla="*/ 97 w 142"/>
              <a:gd name="T29" fmla="*/ 51 h 142"/>
              <a:gd name="T30" fmla="*/ 77 w 142"/>
              <a:gd name="T31" fmla="*/ 71 h 142"/>
              <a:gd name="T32" fmla="*/ 97 w 142"/>
              <a:gd name="T33" fmla="*/ 90 h 142"/>
              <a:gd name="T34" fmla="*/ 116 w 142"/>
              <a:gd name="T35" fmla="*/ 71 h 142"/>
              <a:gd name="T36" fmla="*/ 97 w 142"/>
              <a:gd name="T37" fmla="*/ 51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2" h="142">
                <a:moveTo>
                  <a:pt x="142" y="26"/>
                </a:moveTo>
                <a:cubicBezTo>
                  <a:pt x="142" y="115"/>
                  <a:pt x="142" y="115"/>
                  <a:pt x="142" y="115"/>
                </a:cubicBezTo>
                <a:cubicBezTo>
                  <a:pt x="142" y="130"/>
                  <a:pt x="130" y="142"/>
                  <a:pt x="115" y="142"/>
                </a:cubicBezTo>
                <a:cubicBezTo>
                  <a:pt x="26" y="142"/>
                  <a:pt x="26" y="142"/>
                  <a:pt x="26" y="142"/>
                </a:cubicBezTo>
                <a:cubicBezTo>
                  <a:pt x="12" y="142"/>
                  <a:pt x="0" y="130"/>
                  <a:pt x="0" y="115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6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30" y="0"/>
                  <a:pt x="142" y="12"/>
                  <a:pt x="142" y="26"/>
                </a:cubicBezTo>
                <a:close/>
                <a:moveTo>
                  <a:pt x="45" y="51"/>
                </a:moveTo>
                <a:cubicBezTo>
                  <a:pt x="34" y="51"/>
                  <a:pt x="25" y="60"/>
                  <a:pt x="25" y="71"/>
                </a:cubicBezTo>
                <a:cubicBezTo>
                  <a:pt x="25" y="82"/>
                  <a:pt x="34" y="90"/>
                  <a:pt x="45" y="90"/>
                </a:cubicBezTo>
                <a:cubicBezTo>
                  <a:pt x="55" y="90"/>
                  <a:pt x="64" y="82"/>
                  <a:pt x="64" y="71"/>
                </a:cubicBezTo>
                <a:cubicBezTo>
                  <a:pt x="64" y="60"/>
                  <a:pt x="55" y="51"/>
                  <a:pt x="45" y="51"/>
                </a:cubicBezTo>
                <a:close/>
                <a:moveTo>
                  <a:pt x="97" y="51"/>
                </a:moveTo>
                <a:cubicBezTo>
                  <a:pt x="86" y="51"/>
                  <a:pt x="77" y="60"/>
                  <a:pt x="77" y="71"/>
                </a:cubicBezTo>
                <a:cubicBezTo>
                  <a:pt x="77" y="82"/>
                  <a:pt x="86" y="90"/>
                  <a:pt x="97" y="90"/>
                </a:cubicBezTo>
                <a:cubicBezTo>
                  <a:pt x="108" y="90"/>
                  <a:pt x="116" y="82"/>
                  <a:pt x="116" y="71"/>
                </a:cubicBezTo>
                <a:cubicBezTo>
                  <a:pt x="116" y="60"/>
                  <a:pt x="108" y="51"/>
                  <a:pt x="97" y="51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5" name="Freeform 367"/>
          <p:cNvSpPr>
            <a:spLocks noEditPoints="1"/>
          </p:cNvSpPr>
          <p:nvPr/>
        </p:nvSpPr>
        <p:spPr bwMode="auto">
          <a:xfrm>
            <a:off x="8366728" y="4341749"/>
            <a:ext cx="164264" cy="164264"/>
          </a:xfrm>
          <a:custGeom>
            <a:avLst/>
            <a:gdLst>
              <a:gd name="T0" fmla="*/ 142 w 142"/>
              <a:gd name="T1" fmla="*/ 133 h 142"/>
              <a:gd name="T2" fmla="*/ 133 w 142"/>
              <a:gd name="T3" fmla="*/ 142 h 142"/>
              <a:gd name="T4" fmla="*/ 9 w 142"/>
              <a:gd name="T5" fmla="*/ 142 h 142"/>
              <a:gd name="T6" fmla="*/ 0 w 142"/>
              <a:gd name="T7" fmla="*/ 133 h 142"/>
              <a:gd name="T8" fmla="*/ 0 w 142"/>
              <a:gd name="T9" fmla="*/ 9 h 142"/>
              <a:gd name="T10" fmla="*/ 9 w 142"/>
              <a:gd name="T11" fmla="*/ 0 h 142"/>
              <a:gd name="T12" fmla="*/ 95 w 142"/>
              <a:gd name="T13" fmla="*/ 0 h 142"/>
              <a:gd name="T14" fmla="*/ 110 w 142"/>
              <a:gd name="T15" fmla="*/ 6 h 142"/>
              <a:gd name="T16" fmla="*/ 136 w 142"/>
              <a:gd name="T17" fmla="*/ 32 h 142"/>
              <a:gd name="T18" fmla="*/ 142 w 142"/>
              <a:gd name="T19" fmla="*/ 47 h 142"/>
              <a:gd name="T20" fmla="*/ 142 w 142"/>
              <a:gd name="T21" fmla="*/ 133 h 142"/>
              <a:gd name="T22" fmla="*/ 130 w 142"/>
              <a:gd name="T23" fmla="*/ 130 h 142"/>
              <a:gd name="T24" fmla="*/ 130 w 142"/>
              <a:gd name="T25" fmla="*/ 47 h 142"/>
              <a:gd name="T26" fmla="*/ 128 w 142"/>
              <a:gd name="T27" fmla="*/ 40 h 142"/>
              <a:gd name="T28" fmla="*/ 102 w 142"/>
              <a:gd name="T29" fmla="*/ 14 h 142"/>
              <a:gd name="T30" fmla="*/ 95 w 142"/>
              <a:gd name="T31" fmla="*/ 12 h 142"/>
              <a:gd name="T32" fmla="*/ 95 w 142"/>
              <a:gd name="T33" fmla="*/ 50 h 142"/>
              <a:gd name="T34" fmla="*/ 86 w 142"/>
              <a:gd name="T35" fmla="*/ 59 h 142"/>
              <a:gd name="T36" fmla="*/ 33 w 142"/>
              <a:gd name="T37" fmla="*/ 59 h 142"/>
              <a:gd name="T38" fmla="*/ 24 w 142"/>
              <a:gd name="T39" fmla="*/ 50 h 142"/>
              <a:gd name="T40" fmla="*/ 24 w 142"/>
              <a:gd name="T41" fmla="*/ 12 h 142"/>
              <a:gd name="T42" fmla="*/ 12 w 142"/>
              <a:gd name="T43" fmla="*/ 12 h 142"/>
              <a:gd name="T44" fmla="*/ 12 w 142"/>
              <a:gd name="T45" fmla="*/ 130 h 142"/>
              <a:gd name="T46" fmla="*/ 24 w 142"/>
              <a:gd name="T47" fmla="*/ 130 h 142"/>
              <a:gd name="T48" fmla="*/ 24 w 142"/>
              <a:gd name="T49" fmla="*/ 91 h 142"/>
              <a:gd name="T50" fmla="*/ 33 w 142"/>
              <a:gd name="T51" fmla="*/ 83 h 142"/>
              <a:gd name="T52" fmla="*/ 110 w 142"/>
              <a:gd name="T53" fmla="*/ 83 h 142"/>
              <a:gd name="T54" fmla="*/ 118 w 142"/>
              <a:gd name="T55" fmla="*/ 91 h 142"/>
              <a:gd name="T56" fmla="*/ 118 w 142"/>
              <a:gd name="T57" fmla="*/ 130 h 142"/>
              <a:gd name="T58" fmla="*/ 130 w 142"/>
              <a:gd name="T59" fmla="*/ 130 h 142"/>
              <a:gd name="T60" fmla="*/ 107 w 142"/>
              <a:gd name="T61" fmla="*/ 130 h 142"/>
              <a:gd name="T62" fmla="*/ 107 w 142"/>
              <a:gd name="T63" fmla="*/ 94 h 142"/>
              <a:gd name="T64" fmla="*/ 36 w 142"/>
              <a:gd name="T65" fmla="*/ 94 h 142"/>
              <a:gd name="T66" fmla="*/ 36 w 142"/>
              <a:gd name="T67" fmla="*/ 130 h 142"/>
              <a:gd name="T68" fmla="*/ 107 w 142"/>
              <a:gd name="T69" fmla="*/ 130 h 142"/>
              <a:gd name="T70" fmla="*/ 83 w 142"/>
              <a:gd name="T71" fmla="*/ 15 h 142"/>
              <a:gd name="T72" fmla="*/ 80 w 142"/>
              <a:gd name="T73" fmla="*/ 12 h 142"/>
              <a:gd name="T74" fmla="*/ 62 w 142"/>
              <a:gd name="T75" fmla="*/ 12 h 142"/>
              <a:gd name="T76" fmla="*/ 59 w 142"/>
              <a:gd name="T77" fmla="*/ 15 h 142"/>
              <a:gd name="T78" fmla="*/ 59 w 142"/>
              <a:gd name="T79" fmla="*/ 44 h 142"/>
              <a:gd name="T80" fmla="*/ 62 w 142"/>
              <a:gd name="T81" fmla="*/ 47 h 142"/>
              <a:gd name="T82" fmla="*/ 80 w 142"/>
              <a:gd name="T83" fmla="*/ 47 h 142"/>
              <a:gd name="T84" fmla="*/ 83 w 142"/>
              <a:gd name="T85" fmla="*/ 44 h 142"/>
              <a:gd name="T86" fmla="*/ 83 w 142"/>
              <a:gd name="T87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2" h="142">
                <a:moveTo>
                  <a:pt x="142" y="133"/>
                </a:moveTo>
                <a:cubicBezTo>
                  <a:pt x="142" y="138"/>
                  <a:pt x="138" y="142"/>
                  <a:pt x="133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6" y="3"/>
                  <a:pt x="110" y="6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9" y="35"/>
                  <a:pt x="142" y="42"/>
                  <a:pt x="142" y="47"/>
                </a:cubicBezTo>
                <a:lnTo>
                  <a:pt x="142" y="133"/>
                </a:lnTo>
                <a:close/>
                <a:moveTo>
                  <a:pt x="130" y="130"/>
                </a:moveTo>
                <a:cubicBezTo>
                  <a:pt x="130" y="47"/>
                  <a:pt x="130" y="47"/>
                  <a:pt x="130" y="47"/>
                </a:cubicBezTo>
                <a:cubicBezTo>
                  <a:pt x="130" y="45"/>
                  <a:pt x="129" y="42"/>
                  <a:pt x="128" y="4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0" y="13"/>
                  <a:pt x="97" y="12"/>
                  <a:pt x="95" y="12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5"/>
                  <a:pt x="91" y="59"/>
                  <a:pt x="86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8" y="59"/>
                  <a:pt x="24" y="55"/>
                  <a:pt x="24" y="50"/>
                </a:cubicBezTo>
                <a:cubicBezTo>
                  <a:pt x="24" y="12"/>
                  <a:pt x="24" y="12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4" y="91"/>
                  <a:pt x="24" y="91"/>
                  <a:pt x="24" y="91"/>
                </a:cubicBezTo>
                <a:cubicBezTo>
                  <a:pt x="24" y="87"/>
                  <a:pt x="28" y="83"/>
                  <a:pt x="33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5" y="83"/>
                  <a:pt x="118" y="87"/>
                  <a:pt x="118" y="91"/>
                </a:cubicBezTo>
                <a:cubicBezTo>
                  <a:pt x="118" y="130"/>
                  <a:pt x="118" y="130"/>
                  <a:pt x="118" y="130"/>
                </a:cubicBezTo>
                <a:lnTo>
                  <a:pt x="130" y="130"/>
                </a:lnTo>
                <a:close/>
                <a:moveTo>
                  <a:pt x="107" y="130"/>
                </a:moveTo>
                <a:cubicBezTo>
                  <a:pt x="107" y="94"/>
                  <a:pt x="107" y="94"/>
                  <a:pt x="107" y="94"/>
                </a:cubicBezTo>
                <a:cubicBezTo>
                  <a:pt x="36" y="94"/>
                  <a:pt x="36" y="94"/>
                  <a:pt x="36" y="94"/>
                </a:cubicBezTo>
                <a:cubicBezTo>
                  <a:pt x="36" y="130"/>
                  <a:pt x="36" y="130"/>
                  <a:pt x="36" y="130"/>
                </a:cubicBezTo>
                <a:lnTo>
                  <a:pt x="107" y="130"/>
                </a:lnTo>
                <a:close/>
                <a:moveTo>
                  <a:pt x="83" y="15"/>
                </a:moveTo>
                <a:cubicBezTo>
                  <a:pt x="83" y="13"/>
                  <a:pt x="82" y="12"/>
                  <a:pt x="80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59" y="13"/>
                  <a:pt x="59" y="15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6"/>
                  <a:pt x="61" y="47"/>
                  <a:pt x="62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2" y="47"/>
                  <a:pt x="83" y="46"/>
                  <a:pt x="83" y="44"/>
                </a:cubicBezTo>
                <a:lnTo>
                  <a:pt x="83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6" name="Freeform 368"/>
          <p:cNvSpPr/>
          <p:nvPr/>
        </p:nvSpPr>
        <p:spPr bwMode="auto">
          <a:xfrm>
            <a:off x="489224" y="4557197"/>
            <a:ext cx="188070" cy="192831"/>
          </a:xfrm>
          <a:custGeom>
            <a:avLst/>
            <a:gdLst>
              <a:gd name="T0" fmla="*/ 22 w 162"/>
              <a:gd name="T1" fmla="*/ 70 h 166"/>
              <a:gd name="T2" fmla="*/ 26 w 162"/>
              <a:gd name="T3" fmla="*/ 61 h 166"/>
              <a:gd name="T4" fmla="*/ 28 w 162"/>
              <a:gd name="T5" fmla="*/ 53 h 166"/>
              <a:gd name="T6" fmla="*/ 57 w 162"/>
              <a:gd name="T7" fmla="*/ 6 h 166"/>
              <a:gd name="T8" fmla="*/ 87 w 162"/>
              <a:gd name="T9" fmla="*/ 0 h 166"/>
              <a:gd name="T10" fmla="*/ 112 w 162"/>
              <a:gd name="T11" fmla="*/ 5 h 166"/>
              <a:gd name="T12" fmla="*/ 143 w 162"/>
              <a:gd name="T13" fmla="*/ 53 h 166"/>
              <a:gd name="T14" fmla="*/ 143 w 162"/>
              <a:gd name="T15" fmla="*/ 54 h 166"/>
              <a:gd name="T16" fmla="*/ 148 w 162"/>
              <a:gd name="T17" fmla="*/ 68 h 166"/>
              <a:gd name="T18" fmla="*/ 146 w 162"/>
              <a:gd name="T19" fmla="*/ 75 h 166"/>
              <a:gd name="T20" fmla="*/ 147 w 162"/>
              <a:gd name="T21" fmla="*/ 76 h 166"/>
              <a:gd name="T22" fmla="*/ 162 w 162"/>
              <a:gd name="T23" fmla="*/ 115 h 166"/>
              <a:gd name="T24" fmla="*/ 155 w 162"/>
              <a:gd name="T25" fmla="*/ 130 h 166"/>
              <a:gd name="T26" fmla="*/ 146 w 162"/>
              <a:gd name="T27" fmla="*/ 118 h 166"/>
              <a:gd name="T28" fmla="*/ 146 w 162"/>
              <a:gd name="T29" fmla="*/ 118 h 166"/>
              <a:gd name="T30" fmla="*/ 146 w 162"/>
              <a:gd name="T31" fmla="*/ 119 h 166"/>
              <a:gd name="T32" fmla="*/ 133 w 162"/>
              <a:gd name="T33" fmla="*/ 139 h 166"/>
              <a:gd name="T34" fmla="*/ 149 w 162"/>
              <a:gd name="T35" fmla="*/ 153 h 166"/>
              <a:gd name="T36" fmla="*/ 148 w 162"/>
              <a:gd name="T37" fmla="*/ 156 h 166"/>
              <a:gd name="T38" fmla="*/ 120 w 162"/>
              <a:gd name="T39" fmla="*/ 165 h 166"/>
              <a:gd name="T40" fmla="*/ 89 w 162"/>
              <a:gd name="T41" fmla="*/ 159 h 166"/>
              <a:gd name="T42" fmla="*/ 81 w 162"/>
              <a:gd name="T43" fmla="*/ 158 h 166"/>
              <a:gd name="T44" fmla="*/ 53 w 162"/>
              <a:gd name="T45" fmla="*/ 166 h 166"/>
              <a:gd name="T46" fmla="*/ 19 w 162"/>
              <a:gd name="T47" fmla="*/ 154 h 166"/>
              <a:gd name="T48" fmla="*/ 24 w 162"/>
              <a:gd name="T49" fmla="*/ 144 h 166"/>
              <a:gd name="T50" fmla="*/ 32 w 162"/>
              <a:gd name="T51" fmla="*/ 141 h 166"/>
              <a:gd name="T52" fmla="*/ 34 w 162"/>
              <a:gd name="T53" fmla="*/ 141 h 166"/>
              <a:gd name="T54" fmla="*/ 34 w 162"/>
              <a:gd name="T55" fmla="*/ 141 h 166"/>
              <a:gd name="T56" fmla="*/ 34 w 162"/>
              <a:gd name="T57" fmla="*/ 140 h 166"/>
              <a:gd name="T58" fmla="*/ 17 w 162"/>
              <a:gd name="T59" fmla="*/ 116 h 166"/>
              <a:gd name="T60" fmla="*/ 16 w 162"/>
              <a:gd name="T61" fmla="*/ 116 h 166"/>
              <a:gd name="T62" fmla="*/ 15 w 162"/>
              <a:gd name="T63" fmla="*/ 118 h 166"/>
              <a:gd name="T64" fmla="*/ 3 w 162"/>
              <a:gd name="T65" fmla="*/ 128 h 166"/>
              <a:gd name="T66" fmla="*/ 3 w 162"/>
              <a:gd name="T67" fmla="*/ 128 h 166"/>
              <a:gd name="T68" fmla="*/ 2 w 162"/>
              <a:gd name="T69" fmla="*/ 127 h 166"/>
              <a:gd name="T70" fmla="*/ 0 w 162"/>
              <a:gd name="T71" fmla="*/ 118 h 166"/>
              <a:gd name="T72" fmla="*/ 23 w 162"/>
              <a:gd name="T73" fmla="*/ 75 h 166"/>
              <a:gd name="T74" fmla="*/ 22 w 162"/>
              <a:gd name="T75" fmla="*/ 7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2" h="166">
                <a:moveTo>
                  <a:pt x="22" y="70"/>
                </a:moveTo>
                <a:cubicBezTo>
                  <a:pt x="22" y="67"/>
                  <a:pt x="24" y="63"/>
                  <a:pt x="26" y="61"/>
                </a:cubicBezTo>
                <a:cubicBezTo>
                  <a:pt x="25" y="59"/>
                  <a:pt x="27" y="54"/>
                  <a:pt x="28" y="53"/>
                </a:cubicBezTo>
                <a:cubicBezTo>
                  <a:pt x="28" y="35"/>
                  <a:pt x="42" y="14"/>
                  <a:pt x="57" y="6"/>
                </a:cubicBezTo>
                <a:cubicBezTo>
                  <a:pt x="67" y="2"/>
                  <a:pt x="76" y="0"/>
                  <a:pt x="87" y="0"/>
                </a:cubicBezTo>
                <a:cubicBezTo>
                  <a:pt x="95" y="0"/>
                  <a:pt x="104" y="2"/>
                  <a:pt x="112" y="5"/>
                </a:cubicBezTo>
                <a:cubicBezTo>
                  <a:pt x="133" y="15"/>
                  <a:pt x="138" y="32"/>
                  <a:pt x="143" y="53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46" y="58"/>
                  <a:pt x="148" y="63"/>
                  <a:pt x="148" y="68"/>
                </a:cubicBezTo>
                <a:cubicBezTo>
                  <a:pt x="148" y="70"/>
                  <a:pt x="146" y="73"/>
                  <a:pt x="146" y="75"/>
                </a:cubicBezTo>
                <a:cubicBezTo>
                  <a:pt x="146" y="75"/>
                  <a:pt x="147" y="76"/>
                  <a:pt x="147" y="76"/>
                </a:cubicBezTo>
                <a:cubicBezTo>
                  <a:pt x="155" y="88"/>
                  <a:pt x="162" y="100"/>
                  <a:pt x="162" y="115"/>
                </a:cubicBezTo>
                <a:cubicBezTo>
                  <a:pt x="162" y="118"/>
                  <a:pt x="160" y="130"/>
                  <a:pt x="155" y="130"/>
                </a:cubicBezTo>
                <a:cubicBezTo>
                  <a:pt x="152" y="130"/>
                  <a:pt x="148" y="121"/>
                  <a:pt x="146" y="118"/>
                </a:cubicBezTo>
                <a:cubicBezTo>
                  <a:pt x="146" y="118"/>
                  <a:pt x="146" y="118"/>
                  <a:pt x="146" y="118"/>
                </a:cubicBezTo>
                <a:cubicBezTo>
                  <a:pt x="146" y="119"/>
                  <a:pt x="146" y="119"/>
                  <a:pt x="146" y="119"/>
                </a:cubicBezTo>
                <a:cubicBezTo>
                  <a:pt x="143" y="126"/>
                  <a:pt x="139" y="134"/>
                  <a:pt x="133" y="139"/>
                </a:cubicBezTo>
                <a:cubicBezTo>
                  <a:pt x="139" y="144"/>
                  <a:pt x="147" y="144"/>
                  <a:pt x="149" y="153"/>
                </a:cubicBezTo>
                <a:cubicBezTo>
                  <a:pt x="148" y="154"/>
                  <a:pt x="148" y="155"/>
                  <a:pt x="148" y="156"/>
                </a:cubicBezTo>
                <a:cubicBezTo>
                  <a:pt x="142" y="164"/>
                  <a:pt x="128" y="165"/>
                  <a:pt x="120" y="165"/>
                </a:cubicBezTo>
                <a:cubicBezTo>
                  <a:pt x="108" y="165"/>
                  <a:pt x="99" y="162"/>
                  <a:pt x="89" y="159"/>
                </a:cubicBezTo>
                <a:cubicBezTo>
                  <a:pt x="86" y="158"/>
                  <a:pt x="83" y="158"/>
                  <a:pt x="81" y="158"/>
                </a:cubicBezTo>
                <a:cubicBezTo>
                  <a:pt x="75" y="164"/>
                  <a:pt x="61" y="166"/>
                  <a:pt x="53" y="166"/>
                </a:cubicBezTo>
                <a:cubicBezTo>
                  <a:pt x="46" y="166"/>
                  <a:pt x="19" y="166"/>
                  <a:pt x="19" y="154"/>
                </a:cubicBezTo>
                <a:cubicBezTo>
                  <a:pt x="19" y="148"/>
                  <a:pt x="20" y="147"/>
                  <a:pt x="24" y="144"/>
                </a:cubicBezTo>
                <a:cubicBezTo>
                  <a:pt x="27" y="143"/>
                  <a:pt x="29" y="141"/>
                  <a:pt x="32" y="141"/>
                </a:cubicBezTo>
                <a:cubicBezTo>
                  <a:pt x="33" y="141"/>
                  <a:pt x="33" y="141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40"/>
                  <a:pt x="34" y="140"/>
                  <a:pt x="34" y="140"/>
                </a:cubicBezTo>
                <a:cubicBezTo>
                  <a:pt x="27" y="139"/>
                  <a:pt x="18" y="123"/>
                  <a:pt x="17" y="116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6"/>
                  <a:pt x="15" y="117"/>
                  <a:pt x="15" y="118"/>
                </a:cubicBezTo>
                <a:cubicBezTo>
                  <a:pt x="13" y="122"/>
                  <a:pt x="8" y="128"/>
                  <a:pt x="3" y="128"/>
                </a:cubicBezTo>
                <a:cubicBezTo>
                  <a:pt x="3" y="128"/>
                  <a:pt x="3" y="128"/>
                  <a:pt x="3" y="128"/>
                </a:cubicBezTo>
                <a:cubicBezTo>
                  <a:pt x="2" y="128"/>
                  <a:pt x="2" y="127"/>
                  <a:pt x="2" y="127"/>
                </a:cubicBezTo>
                <a:cubicBezTo>
                  <a:pt x="1" y="124"/>
                  <a:pt x="0" y="121"/>
                  <a:pt x="0" y="118"/>
                </a:cubicBezTo>
                <a:cubicBezTo>
                  <a:pt x="0" y="99"/>
                  <a:pt x="9" y="86"/>
                  <a:pt x="23" y="75"/>
                </a:cubicBezTo>
                <a:cubicBezTo>
                  <a:pt x="22" y="73"/>
                  <a:pt x="22" y="72"/>
                  <a:pt x="22" y="7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7" name="Freeform 369"/>
          <p:cNvSpPr>
            <a:spLocks noEditPoints="1"/>
          </p:cNvSpPr>
          <p:nvPr/>
        </p:nvSpPr>
        <p:spPr bwMode="auto">
          <a:xfrm>
            <a:off x="721334" y="4571481"/>
            <a:ext cx="152360" cy="151170"/>
          </a:xfrm>
          <a:custGeom>
            <a:avLst/>
            <a:gdLst>
              <a:gd name="T0" fmla="*/ 0 w 128"/>
              <a:gd name="T1" fmla="*/ 57 h 127"/>
              <a:gd name="T2" fmla="*/ 58 w 128"/>
              <a:gd name="T3" fmla="*/ 0 h 127"/>
              <a:gd name="T4" fmla="*/ 58 w 128"/>
              <a:gd name="T5" fmla="*/ 127 h 127"/>
              <a:gd name="T6" fmla="*/ 0 w 128"/>
              <a:gd name="T7" fmla="*/ 69 h 127"/>
              <a:gd name="T8" fmla="*/ 58 w 128"/>
              <a:gd name="T9" fmla="*/ 127 h 127"/>
              <a:gd name="T10" fmla="*/ 47 w 128"/>
              <a:gd name="T11" fmla="*/ 11 h 127"/>
              <a:gd name="T12" fmla="*/ 12 w 128"/>
              <a:gd name="T13" fmla="*/ 47 h 127"/>
              <a:gd name="T14" fmla="*/ 47 w 128"/>
              <a:gd name="T15" fmla="*/ 115 h 127"/>
              <a:gd name="T16" fmla="*/ 12 w 128"/>
              <a:gd name="T17" fmla="*/ 81 h 127"/>
              <a:gd name="T18" fmla="*/ 47 w 128"/>
              <a:gd name="T19" fmla="*/ 115 h 127"/>
              <a:gd name="T20" fmla="*/ 23 w 128"/>
              <a:gd name="T21" fmla="*/ 35 h 127"/>
              <a:gd name="T22" fmla="*/ 35 w 128"/>
              <a:gd name="T23" fmla="*/ 23 h 127"/>
              <a:gd name="T24" fmla="*/ 35 w 128"/>
              <a:gd name="T25" fmla="*/ 104 h 127"/>
              <a:gd name="T26" fmla="*/ 23 w 128"/>
              <a:gd name="T27" fmla="*/ 92 h 127"/>
              <a:gd name="T28" fmla="*/ 35 w 128"/>
              <a:gd name="T29" fmla="*/ 104 h 127"/>
              <a:gd name="T30" fmla="*/ 69 w 128"/>
              <a:gd name="T31" fmla="*/ 57 h 127"/>
              <a:gd name="T32" fmla="*/ 128 w 128"/>
              <a:gd name="T33" fmla="*/ 0 h 127"/>
              <a:gd name="T34" fmla="*/ 128 w 128"/>
              <a:gd name="T35" fmla="*/ 104 h 127"/>
              <a:gd name="T36" fmla="*/ 92 w 128"/>
              <a:gd name="T37" fmla="*/ 92 h 127"/>
              <a:gd name="T38" fmla="*/ 81 w 128"/>
              <a:gd name="T39" fmla="*/ 127 h 127"/>
              <a:gd name="T40" fmla="*/ 69 w 128"/>
              <a:gd name="T41" fmla="*/ 69 h 127"/>
              <a:gd name="T42" fmla="*/ 104 w 128"/>
              <a:gd name="T43" fmla="*/ 81 h 127"/>
              <a:gd name="T44" fmla="*/ 116 w 128"/>
              <a:gd name="T45" fmla="*/ 69 h 127"/>
              <a:gd name="T46" fmla="*/ 128 w 128"/>
              <a:gd name="T47" fmla="*/ 104 h 127"/>
              <a:gd name="T48" fmla="*/ 116 w 128"/>
              <a:gd name="T49" fmla="*/ 11 h 127"/>
              <a:gd name="T50" fmla="*/ 81 w 128"/>
              <a:gd name="T51" fmla="*/ 47 h 127"/>
              <a:gd name="T52" fmla="*/ 104 w 128"/>
              <a:gd name="T53" fmla="*/ 35 h 127"/>
              <a:gd name="T54" fmla="*/ 92 w 128"/>
              <a:gd name="T55" fmla="*/ 23 h 127"/>
              <a:gd name="T56" fmla="*/ 104 w 128"/>
              <a:gd name="T57" fmla="*/ 35 h 127"/>
              <a:gd name="T58" fmla="*/ 92 w 128"/>
              <a:gd name="T59" fmla="*/ 127 h 127"/>
              <a:gd name="T60" fmla="*/ 104 w 128"/>
              <a:gd name="T61" fmla="*/ 116 h 127"/>
              <a:gd name="T62" fmla="*/ 128 w 128"/>
              <a:gd name="T63" fmla="*/ 127 h 127"/>
              <a:gd name="T64" fmla="*/ 116 w 128"/>
              <a:gd name="T65" fmla="*/ 116 h 127"/>
              <a:gd name="T66" fmla="*/ 128 w 128"/>
              <a:gd name="T67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27">
                <a:moveTo>
                  <a:pt x="58" y="57"/>
                </a:moveTo>
                <a:lnTo>
                  <a:pt x="0" y="57"/>
                </a:lnTo>
                <a:lnTo>
                  <a:pt x="0" y="0"/>
                </a:lnTo>
                <a:lnTo>
                  <a:pt x="58" y="0"/>
                </a:lnTo>
                <a:lnTo>
                  <a:pt x="58" y="57"/>
                </a:lnTo>
                <a:close/>
                <a:moveTo>
                  <a:pt x="58" y="127"/>
                </a:moveTo>
                <a:lnTo>
                  <a:pt x="0" y="127"/>
                </a:lnTo>
                <a:lnTo>
                  <a:pt x="0" y="69"/>
                </a:lnTo>
                <a:lnTo>
                  <a:pt x="58" y="69"/>
                </a:lnTo>
                <a:lnTo>
                  <a:pt x="58" y="127"/>
                </a:lnTo>
                <a:close/>
                <a:moveTo>
                  <a:pt x="47" y="47"/>
                </a:moveTo>
                <a:lnTo>
                  <a:pt x="47" y="11"/>
                </a:lnTo>
                <a:lnTo>
                  <a:pt x="12" y="11"/>
                </a:lnTo>
                <a:lnTo>
                  <a:pt x="12" y="47"/>
                </a:lnTo>
                <a:lnTo>
                  <a:pt x="47" y="47"/>
                </a:lnTo>
                <a:close/>
                <a:moveTo>
                  <a:pt x="47" y="115"/>
                </a:moveTo>
                <a:lnTo>
                  <a:pt x="47" y="81"/>
                </a:lnTo>
                <a:lnTo>
                  <a:pt x="12" y="81"/>
                </a:lnTo>
                <a:lnTo>
                  <a:pt x="12" y="115"/>
                </a:lnTo>
                <a:lnTo>
                  <a:pt x="47" y="115"/>
                </a:lnTo>
                <a:close/>
                <a:moveTo>
                  <a:pt x="35" y="35"/>
                </a:moveTo>
                <a:lnTo>
                  <a:pt x="23" y="35"/>
                </a:lnTo>
                <a:lnTo>
                  <a:pt x="23" y="23"/>
                </a:lnTo>
                <a:lnTo>
                  <a:pt x="35" y="23"/>
                </a:lnTo>
                <a:lnTo>
                  <a:pt x="35" y="35"/>
                </a:lnTo>
                <a:close/>
                <a:moveTo>
                  <a:pt x="35" y="104"/>
                </a:moveTo>
                <a:lnTo>
                  <a:pt x="23" y="104"/>
                </a:lnTo>
                <a:lnTo>
                  <a:pt x="23" y="92"/>
                </a:lnTo>
                <a:lnTo>
                  <a:pt x="35" y="92"/>
                </a:lnTo>
                <a:lnTo>
                  <a:pt x="35" y="104"/>
                </a:lnTo>
                <a:close/>
                <a:moveTo>
                  <a:pt x="128" y="57"/>
                </a:moveTo>
                <a:lnTo>
                  <a:pt x="69" y="57"/>
                </a:lnTo>
                <a:lnTo>
                  <a:pt x="69" y="0"/>
                </a:lnTo>
                <a:lnTo>
                  <a:pt x="128" y="0"/>
                </a:lnTo>
                <a:lnTo>
                  <a:pt x="128" y="57"/>
                </a:lnTo>
                <a:close/>
                <a:moveTo>
                  <a:pt x="128" y="104"/>
                </a:moveTo>
                <a:lnTo>
                  <a:pt x="92" y="104"/>
                </a:lnTo>
                <a:lnTo>
                  <a:pt x="92" y="92"/>
                </a:lnTo>
                <a:lnTo>
                  <a:pt x="81" y="92"/>
                </a:lnTo>
                <a:lnTo>
                  <a:pt x="81" y="127"/>
                </a:lnTo>
                <a:lnTo>
                  <a:pt x="69" y="127"/>
                </a:lnTo>
                <a:lnTo>
                  <a:pt x="69" y="69"/>
                </a:lnTo>
                <a:lnTo>
                  <a:pt x="104" y="69"/>
                </a:lnTo>
                <a:lnTo>
                  <a:pt x="104" y="81"/>
                </a:lnTo>
                <a:lnTo>
                  <a:pt x="116" y="81"/>
                </a:lnTo>
                <a:lnTo>
                  <a:pt x="116" y="69"/>
                </a:lnTo>
                <a:lnTo>
                  <a:pt x="128" y="69"/>
                </a:lnTo>
                <a:lnTo>
                  <a:pt x="128" y="104"/>
                </a:lnTo>
                <a:close/>
                <a:moveTo>
                  <a:pt x="116" y="47"/>
                </a:moveTo>
                <a:lnTo>
                  <a:pt x="116" y="11"/>
                </a:lnTo>
                <a:lnTo>
                  <a:pt x="81" y="11"/>
                </a:lnTo>
                <a:lnTo>
                  <a:pt x="81" y="47"/>
                </a:lnTo>
                <a:lnTo>
                  <a:pt x="116" y="47"/>
                </a:lnTo>
                <a:close/>
                <a:moveTo>
                  <a:pt x="104" y="35"/>
                </a:moveTo>
                <a:lnTo>
                  <a:pt x="92" y="35"/>
                </a:lnTo>
                <a:lnTo>
                  <a:pt x="92" y="23"/>
                </a:lnTo>
                <a:lnTo>
                  <a:pt x="104" y="23"/>
                </a:lnTo>
                <a:lnTo>
                  <a:pt x="104" y="35"/>
                </a:lnTo>
                <a:close/>
                <a:moveTo>
                  <a:pt x="104" y="127"/>
                </a:moveTo>
                <a:lnTo>
                  <a:pt x="92" y="127"/>
                </a:lnTo>
                <a:lnTo>
                  <a:pt x="92" y="116"/>
                </a:lnTo>
                <a:lnTo>
                  <a:pt x="104" y="116"/>
                </a:lnTo>
                <a:lnTo>
                  <a:pt x="104" y="127"/>
                </a:lnTo>
                <a:close/>
                <a:moveTo>
                  <a:pt x="128" y="127"/>
                </a:moveTo>
                <a:lnTo>
                  <a:pt x="116" y="127"/>
                </a:lnTo>
                <a:lnTo>
                  <a:pt x="116" y="116"/>
                </a:lnTo>
                <a:lnTo>
                  <a:pt x="128" y="116"/>
                </a:lnTo>
                <a:lnTo>
                  <a:pt x="128" y="1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" name="Freeform 370"/>
          <p:cNvSpPr>
            <a:spLocks noEditPoints="1"/>
          </p:cNvSpPr>
          <p:nvPr/>
        </p:nvSpPr>
        <p:spPr bwMode="auto">
          <a:xfrm>
            <a:off x="916547" y="4571481"/>
            <a:ext cx="178547" cy="151170"/>
          </a:xfrm>
          <a:custGeom>
            <a:avLst/>
            <a:gdLst>
              <a:gd name="T0" fmla="*/ 71 w 154"/>
              <a:gd name="T1" fmla="*/ 113 h 130"/>
              <a:gd name="T2" fmla="*/ 53 w 154"/>
              <a:gd name="T3" fmla="*/ 130 h 130"/>
              <a:gd name="T4" fmla="*/ 18 w 154"/>
              <a:gd name="T5" fmla="*/ 130 h 130"/>
              <a:gd name="T6" fmla="*/ 0 w 154"/>
              <a:gd name="T7" fmla="*/ 113 h 130"/>
              <a:gd name="T8" fmla="*/ 0 w 154"/>
              <a:gd name="T9" fmla="*/ 48 h 130"/>
              <a:gd name="T10" fmla="*/ 47 w 154"/>
              <a:gd name="T11" fmla="*/ 0 h 130"/>
              <a:gd name="T12" fmla="*/ 53 w 154"/>
              <a:gd name="T13" fmla="*/ 0 h 130"/>
              <a:gd name="T14" fmla="*/ 59 w 154"/>
              <a:gd name="T15" fmla="*/ 6 h 130"/>
              <a:gd name="T16" fmla="*/ 59 w 154"/>
              <a:gd name="T17" fmla="*/ 18 h 130"/>
              <a:gd name="T18" fmla="*/ 53 w 154"/>
              <a:gd name="T19" fmla="*/ 24 h 130"/>
              <a:gd name="T20" fmla="*/ 47 w 154"/>
              <a:gd name="T21" fmla="*/ 24 h 130"/>
              <a:gd name="T22" fmla="*/ 24 w 154"/>
              <a:gd name="T23" fmla="*/ 48 h 130"/>
              <a:gd name="T24" fmla="*/ 24 w 154"/>
              <a:gd name="T25" fmla="*/ 50 h 130"/>
              <a:gd name="T26" fmla="*/ 33 w 154"/>
              <a:gd name="T27" fmla="*/ 59 h 130"/>
              <a:gd name="T28" fmla="*/ 53 w 154"/>
              <a:gd name="T29" fmla="*/ 59 h 130"/>
              <a:gd name="T30" fmla="*/ 71 w 154"/>
              <a:gd name="T31" fmla="*/ 77 h 130"/>
              <a:gd name="T32" fmla="*/ 71 w 154"/>
              <a:gd name="T33" fmla="*/ 113 h 130"/>
              <a:gd name="T34" fmla="*/ 154 w 154"/>
              <a:gd name="T35" fmla="*/ 113 h 130"/>
              <a:gd name="T36" fmla="*/ 136 w 154"/>
              <a:gd name="T37" fmla="*/ 130 h 130"/>
              <a:gd name="T38" fmla="*/ 101 w 154"/>
              <a:gd name="T39" fmla="*/ 130 h 130"/>
              <a:gd name="T40" fmla="*/ 83 w 154"/>
              <a:gd name="T41" fmla="*/ 113 h 130"/>
              <a:gd name="T42" fmla="*/ 83 w 154"/>
              <a:gd name="T43" fmla="*/ 48 h 130"/>
              <a:gd name="T44" fmla="*/ 130 w 154"/>
              <a:gd name="T45" fmla="*/ 0 h 130"/>
              <a:gd name="T46" fmla="*/ 136 w 154"/>
              <a:gd name="T47" fmla="*/ 0 h 130"/>
              <a:gd name="T48" fmla="*/ 142 w 154"/>
              <a:gd name="T49" fmla="*/ 6 h 130"/>
              <a:gd name="T50" fmla="*/ 142 w 154"/>
              <a:gd name="T51" fmla="*/ 18 h 130"/>
              <a:gd name="T52" fmla="*/ 136 w 154"/>
              <a:gd name="T53" fmla="*/ 24 h 130"/>
              <a:gd name="T54" fmla="*/ 130 w 154"/>
              <a:gd name="T55" fmla="*/ 24 h 130"/>
              <a:gd name="T56" fmla="*/ 106 w 154"/>
              <a:gd name="T57" fmla="*/ 48 h 130"/>
              <a:gd name="T58" fmla="*/ 106 w 154"/>
              <a:gd name="T59" fmla="*/ 50 h 130"/>
              <a:gd name="T60" fmla="*/ 115 w 154"/>
              <a:gd name="T61" fmla="*/ 59 h 130"/>
              <a:gd name="T62" fmla="*/ 136 w 154"/>
              <a:gd name="T63" fmla="*/ 59 h 130"/>
              <a:gd name="T64" fmla="*/ 154 w 154"/>
              <a:gd name="T65" fmla="*/ 77 h 130"/>
              <a:gd name="T66" fmla="*/ 154 w 154"/>
              <a:gd name="T67" fmla="*/ 11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4" h="130">
                <a:moveTo>
                  <a:pt x="71" y="113"/>
                </a:moveTo>
                <a:cubicBezTo>
                  <a:pt x="71" y="122"/>
                  <a:pt x="63" y="130"/>
                  <a:pt x="53" y="130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8" y="130"/>
                  <a:pt x="0" y="122"/>
                  <a:pt x="0" y="113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47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9" y="3"/>
                  <a:pt x="59" y="6"/>
                </a:cubicBezTo>
                <a:cubicBezTo>
                  <a:pt x="59" y="18"/>
                  <a:pt x="59" y="18"/>
                  <a:pt x="59" y="18"/>
                </a:cubicBezTo>
                <a:cubicBezTo>
                  <a:pt x="59" y="21"/>
                  <a:pt x="57" y="24"/>
                  <a:pt x="53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24" y="35"/>
                  <a:pt x="24" y="48"/>
                </a:cubicBezTo>
                <a:cubicBezTo>
                  <a:pt x="24" y="50"/>
                  <a:pt x="24" y="50"/>
                  <a:pt x="24" y="50"/>
                </a:cubicBezTo>
                <a:cubicBezTo>
                  <a:pt x="24" y="55"/>
                  <a:pt x="28" y="59"/>
                  <a:pt x="33" y="59"/>
                </a:cubicBezTo>
                <a:cubicBezTo>
                  <a:pt x="53" y="59"/>
                  <a:pt x="53" y="59"/>
                  <a:pt x="53" y="59"/>
                </a:cubicBezTo>
                <a:cubicBezTo>
                  <a:pt x="63" y="59"/>
                  <a:pt x="71" y="67"/>
                  <a:pt x="71" y="77"/>
                </a:cubicBezTo>
                <a:lnTo>
                  <a:pt x="71" y="113"/>
                </a:lnTo>
                <a:close/>
                <a:moveTo>
                  <a:pt x="154" y="113"/>
                </a:moveTo>
                <a:cubicBezTo>
                  <a:pt x="154" y="122"/>
                  <a:pt x="146" y="130"/>
                  <a:pt x="136" y="130"/>
                </a:cubicBezTo>
                <a:cubicBezTo>
                  <a:pt x="101" y="130"/>
                  <a:pt x="101" y="130"/>
                  <a:pt x="101" y="130"/>
                </a:cubicBezTo>
                <a:cubicBezTo>
                  <a:pt x="91" y="130"/>
                  <a:pt x="83" y="122"/>
                  <a:pt x="83" y="113"/>
                </a:cubicBezTo>
                <a:cubicBezTo>
                  <a:pt x="83" y="48"/>
                  <a:pt x="83" y="48"/>
                  <a:pt x="83" y="48"/>
                </a:cubicBezTo>
                <a:cubicBezTo>
                  <a:pt x="83" y="21"/>
                  <a:pt x="104" y="0"/>
                  <a:pt x="130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2" y="21"/>
                  <a:pt x="139" y="24"/>
                  <a:pt x="136" y="24"/>
                </a:cubicBezTo>
                <a:cubicBezTo>
                  <a:pt x="130" y="24"/>
                  <a:pt x="130" y="24"/>
                  <a:pt x="130" y="24"/>
                </a:cubicBezTo>
                <a:cubicBezTo>
                  <a:pt x="117" y="24"/>
                  <a:pt x="106" y="35"/>
                  <a:pt x="106" y="48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55"/>
                  <a:pt x="110" y="59"/>
                  <a:pt x="115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46" y="59"/>
                  <a:pt x="154" y="67"/>
                  <a:pt x="154" y="77"/>
                </a:cubicBezTo>
                <a:lnTo>
                  <a:pt x="154" y="11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9" name="Freeform 371"/>
          <p:cNvSpPr>
            <a:spLocks noEditPoints="1"/>
          </p:cNvSpPr>
          <p:nvPr/>
        </p:nvSpPr>
        <p:spPr bwMode="auto">
          <a:xfrm>
            <a:off x="1137945" y="4571480"/>
            <a:ext cx="16426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21 w 142"/>
              <a:gd name="T11" fmla="*/ 71 h 142"/>
              <a:gd name="T12" fmla="*/ 71 w 142"/>
              <a:gd name="T13" fmla="*/ 121 h 142"/>
              <a:gd name="T14" fmla="*/ 122 w 142"/>
              <a:gd name="T15" fmla="*/ 71 h 142"/>
              <a:gd name="T16" fmla="*/ 71 w 142"/>
              <a:gd name="T17" fmla="*/ 21 h 142"/>
              <a:gd name="T18" fmla="*/ 21 w 142"/>
              <a:gd name="T19" fmla="*/ 71 h 142"/>
              <a:gd name="T20" fmla="*/ 71 w 142"/>
              <a:gd name="T21" fmla="*/ 95 h 142"/>
              <a:gd name="T22" fmla="*/ 48 w 142"/>
              <a:gd name="T23" fmla="*/ 71 h 142"/>
              <a:gd name="T24" fmla="*/ 71 w 142"/>
              <a:gd name="T25" fmla="*/ 48 h 142"/>
              <a:gd name="T26" fmla="*/ 95 w 142"/>
              <a:gd name="T27" fmla="*/ 71 h 142"/>
              <a:gd name="T28" fmla="*/ 71 w 142"/>
              <a:gd name="T29" fmla="*/ 9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1" y="0"/>
                  <a:pt x="142" y="32"/>
                  <a:pt x="142" y="71"/>
                </a:cubicBezTo>
                <a:cubicBezTo>
                  <a:pt x="142" y="110"/>
                  <a:pt x="111" y="142"/>
                  <a:pt x="71" y="142"/>
                </a:cubicBezTo>
                <a:close/>
                <a:moveTo>
                  <a:pt x="21" y="71"/>
                </a:moveTo>
                <a:cubicBezTo>
                  <a:pt x="21" y="99"/>
                  <a:pt x="44" y="121"/>
                  <a:pt x="71" y="121"/>
                </a:cubicBezTo>
                <a:cubicBezTo>
                  <a:pt x="99" y="121"/>
                  <a:pt x="122" y="99"/>
                  <a:pt x="122" y="71"/>
                </a:cubicBezTo>
                <a:cubicBezTo>
                  <a:pt x="122" y="43"/>
                  <a:pt x="99" y="21"/>
                  <a:pt x="71" y="21"/>
                </a:cubicBezTo>
                <a:cubicBezTo>
                  <a:pt x="44" y="21"/>
                  <a:pt x="21" y="43"/>
                  <a:pt x="21" y="71"/>
                </a:cubicBezTo>
                <a:close/>
                <a:moveTo>
                  <a:pt x="71" y="95"/>
                </a:moveTo>
                <a:cubicBezTo>
                  <a:pt x="58" y="95"/>
                  <a:pt x="48" y="84"/>
                  <a:pt x="48" y="71"/>
                </a:cubicBezTo>
                <a:cubicBezTo>
                  <a:pt x="48" y="58"/>
                  <a:pt x="58" y="48"/>
                  <a:pt x="71" y="48"/>
                </a:cubicBezTo>
                <a:cubicBezTo>
                  <a:pt x="84" y="48"/>
                  <a:pt x="95" y="58"/>
                  <a:pt x="95" y="71"/>
                </a:cubicBezTo>
                <a:cubicBezTo>
                  <a:pt x="95" y="84"/>
                  <a:pt x="84" y="95"/>
                  <a:pt x="71" y="95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0" name="Freeform 372"/>
          <p:cNvSpPr>
            <a:spLocks noEditPoints="1"/>
          </p:cNvSpPr>
          <p:nvPr/>
        </p:nvSpPr>
        <p:spPr bwMode="auto">
          <a:xfrm>
            <a:off x="1345060" y="4571480"/>
            <a:ext cx="165454" cy="164264"/>
          </a:xfrm>
          <a:custGeom>
            <a:avLst/>
            <a:gdLst>
              <a:gd name="T0" fmla="*/ 71 w 142"/>
              <a:gd name="T1" fmla="*/ 142 h 142"/>
              <a:gd name="T2" fmla="*/ 0 w 142"/>
              <a:gd name="T3" fmla="*/ 71 h 142"/>
              <a:gd name="T4" fmla="*/ 71 w 142"/>
              <a:gd name="T5" fmla="*/ 0 h 142"/>
              <a:gd name="T6" fmla="*/ 142 w 142"/>
              <a:gd name="T7" fmla="*/ 71 h 142"/>
              <a:gd name="T8" fmla="*/ 71 w 142"/>
              <a:gd name="T9" fmla="*/ 142 h 142"/>
              <a:gd name="T10" fmla="*/ 73 w 142"/>
              <a:gd name="T11" fmla="*/ 61 h 142"/>
              <a:gd name="T12" fmla="*/ 10 w 142"/>
              <a:gd name="T13" fmla="*/ 69 h 142"/>
              <a:gd name="T14" fmla="*/ 10 w 142"/>
              <a:gd name="T15" fmla="*/ 71 h 142"/>
              <a:gd name="T16" fmla="*/ 26 w 142"/>
              <a:gd name="T17" fmla="*/ 112 h 142"/>
              <a:gd name="T18" fmla="*/ 75 w 142"/>
              <a:gd name="T19" fmla="*/ 72 h 142"/>
              <a:gd name="T20" fmla="*/ 77 w 142"/>
              <a:gd name="T21" fmla="*/ 71 h 142"/>
              <a:gd name="T22" fmla="*/ 73 w 142"/>
              <a:gd name="T23" fmla="*/ 61 h 142"/>
              <a:gd name="T24" fmla="*/ 45 w 142"/>
              <a:gd name="T25" fmla="*/ 16 h 142"/>
              <a:gd name="T26" fmla="*/ 12 w 142"/>
              <a:gd name="T27" fmla="*/ 59 h 142"/>
              <a:gd name="T28" fmla="*/ 68 w 142"/>
              <a:gd name="T29" fmla="*/ 51 h 142"/>
              <a:gd name="T30" fmla="*/ 45 w 142"/>
              <a:gd name="T31" fmla="*/ 16 h 142"/>
              <a:gd name="T32" fmla="*/ 82 w 142"/>
              <a:gd name="T33" fmla="*/ 81 h 142"/>
              <a:gd name="T34" fmla="*/ 81 w 142"/>
              <a:gd name="T35" fmla="*/ 81 h 142"/>
              <a:gd name="T36" fmla="*/ 34 w 142"/>
              <a:gd name="T37" fmla="*/ 119 h 142"/>
              <a:gd name="T38" fmla="*/ 32 w 142"/>
              <a:gd name="T39" fmla="*/ 118 h 142"/>
              <a:gd name="T40" fmla="*/ 71 w 142"/>
              <a:gd name="T41" fmla="*/ 132 h 142"/>
              <a:gd name="T42" fmla="*/ 95 w 142"/>
              <a:gd name="T43" fmla="*/ 127 h 142"/>
              <a:gd name="T44" fmla="*/ 82 w 142"/>
              <a:gd name="T45" fmla="*/ 81 h 142"/>
              <a:gd name="T46" fmla="*/ 56 w 142"/>
              <a:gd name="T47" fmla="*/ 12 h 142"/>
              <a:gd name="T48" fmla="*/ 56 w 142"/>
              <a:gd name="T49" fmla="*/ 12 h 142"/>
              <a:gd name="T50" fmla="*/ 56 w 142"/>
              <a:gd name="T51" fmla="*/ 12 h 142"/>
              <a:gd name="T52" fmla="*/ 71 w 142"/>
              <a:gd name="T53" fmla="*/ 11 h 142"/>
              <a:gd name="T54" fmla="*/ 57 w 142"/>
              <a:gd name="T55" fmla="*/ 12 h 142"/>
              <a:gd name="T56" fmla="*/ 79 w 142"/>
              <a:gd name="T57" fmla="*/ 48 h 142"/>
              <a:gd name="T58" fmla="*/ 111 w 142"/>
              <a:gd name="T59" fmla="*/ 26 h 142"/>
              <a:gd name="T60" fmla="*/ 71 w 142"/>
              <a:gd name="T61" fmla="*/ 11 h 142"/>
              <a:gd name="T62" fmla="*/ 118 w 142"/>
              <a:gd name="T63" fmla="*/ 33 h 142"/>
              <a:gd name="T64" fmla="*/ 84 w 142"/>
              <a:gd name="T65" fmla="*/ 57 h 142"/>
              <a:gd name="T66" fmla="*/ 88 w 142"/>
              <a:gd name="T67" fmla="*/ 65 h 142"/>
              <a:gd name="T68" fmla="*/ 89 w 142"/>
              <a:gd name="T69" fmla="*/ 69 h 142"/>
              <a:gd name="T70" fmla="*/ 132 w 142"/>
              <a:gd name="T71" fmla="*/ 71 h 142"/>
              <a:gd name="T72" fmla="*/ 118 w 142"/>
              <a:gd name="T73" fmla="*/ 33 h 142"/>
              <a:gd name="T74" fmla="*/ 93 w 142"/>
              <a:gd name="T75" fmla="*/ 78 h 142"/>
              <a:gd name="T76" fmla="*/ 105 w 142"/>
              <a:gd name="T77" fmla="*/ 121 h 142"/>
              <a:gd name="T78" fmla="*/ 131 w 142"/>
              <a:gd name="T79" fmla="*/ 81 h 142"/>
              <a:gd name="T80" fmla="*/ 93 w 142"/>
              <a:gd name="T81" fmla="*/ 7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2" h="142">
                <a:moveTo>
                  <a:pt x="71" y="142"/>
                </a:move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ubicBezTo>
                  <a:pt x="142" y="110"/>
                  <a:pt x="110" y="142"/>
                  <a:pt x="71" y="142"/>
                </a:cubicBezTo>
                <a:close/>
                <a:moveTo>
                  <a:pt x="73" y="61"/>
                </a:moveTo>
                <a:cubicBezTo>
                  <a:pt x="41" y="70"/>
                  <a:pt x="11" y="69"/>
                  <a:pt x="10" y="69"/>
                </a:cubicBezTo>
                <a:cubicBezTo>
                  <a:pt x="10" y="70"/>
                  <a:pt x="10" y="71"/>
                  <a:pt x="10" y="71"/>
                </a:cubicBezTo>
                <a:cubicBezTo>
                  <a:pt x="10" y="87"/>
                  <a:pt x="16" y="101"/>
                  <a:pt x="26" y="112"/>
                </a:cubicBezTo>
                <a:cubicBezTo>
                  <a:pt x="42" y="82"/>
                  <a:pt x="75" y="72"/>
                  <a:pt x="75" y="72"/>
                </a:cubicBezTo>
                <a:cubicBezTo>
                  <a:pt x="76" y="71"/>
                  <a:pt x="77" y="71"/>
                  <a:pt x="77" y="71"/>
                </a:cubicBezTo>
                <a:cubicBezTo>
                  <a:pt x="76" y="68"/>
                  <a:pt x="74" y="64"/>
                  <a:pt x="73" y="61"/>
                </a:cubicBezTo>
                <a:close/>
                <a:moveTo>
                  <a:pt x="45" y="16"/>
                </a:moveTo>
                <a:cubicBezTo>
                  <a:pt x="28" y="24"/>
                  <a:pt x="16" y="40"/>
                  <a:pt x="12" y="59"/>
                </a:cubicBezTo>
                <a:cubicBezTo>
                  <a:pt x="13" y="59"/>
                  <a:pt x="38" y="59"/>
                  <a:pt x="68" y="51"/>
                </a:cubicBezTo>
                <a:cubicBezTo>
                  <a:pt x="57" y="33"/>
                  <a:pt x="46" y="18"/>
                  <a:pt x="45" y="16"/>
                </a:cubicBezTo>
                <a:close/>
                <a:moveTo>
                  <a:pt x="82" y="81"/>
                </a:moveTo>
                <a:cubicBezTo>
                  <a:pt x="82" y="81"/>
                  <a:pt x="81" y="81"/>
                  <a:pt x="81" y="81"/>
                </a:cubicBezTo>
                <a:cubicBezTo>
                  <a:pt x="81" y="81"/>
                  <a:pt x="45" y="94"/>
                  <a:pt x="34" y="119"/>
                </a:cubicBezTo>
                <a:cubicBezTo>
                  <a:pt x="33" y="119"/>
                  <a:pt x="32" y="118"/>
                  <a:pt x="32" y="118"/>
                </a:cubicBezTo>
                <a:cubicBezTo>
                  <a:pt x="43" y="127"/>
                  <a:pt x="56" y="132"/>
                  <a:pt x="71" y="132"/>
                </a:cubicBezTo>
                <a:cubicBezTo>
                  <a:pt x="79" y="132"/>
                  <a:pt x="87" y="130"/>
                  <a:pt x="95" y="127"/>
                </a:cubicBezTo>
                <a:cubicBezTo>
                  <a:pt x="94" y="122"/>
                  <a:pt x="90" y="103"/>
                  <a:pt x="82" y="81"/>
                </a:cubicBezTo>
                <a:close/>
                <a:moveTo>
                  <a:pt x="56" y="12"/>
                </a:moveTo>
                <a:cubicBezTo>
                  <a:pt x="56" y="12"/>
                  <a:pt x="56" y="12"/>
                  <a:pt x="56" y="12"/>
                </a:cubicBezTo>
                <a:cubicBezTo>
                  <a:pt x="56" y="12"/>
                  <a:pt x="56" y="12"/>
                  <a:pt x="56" y="12"/>
                </a:cubicBezTo>
                <a:close/>
                <a:moveTo>
                  <a:pt x="71" y="11"/>
                </a:moveTo>
                <a:cubicBezTo>
                  <a:pt x="66" y="11"/>
                  <a:pt x="61" y="11"/>
                  <a:pt x="57" y="12"/>
                </a:cubicBezTo>
                <a:cubicBezTo>
                  <a:pt x="57" y="14"/>
                  <a:pt x="69" y="29"/>
                  <a:pt x="79" y="48"/>
                </a:cubicBezTo>
                <a:cubicBezTo>
                  <a:pt x="102" y="39"/>
                  <a:pt x="111" y="26"/>
                  <a:pt x="111" y="26"/>
                </a:cubicBezTo>
                <a:cubicBezTo>
                  <a:pt x="100" y="16"/>
                  <a:pt x="86" y="11"/>
                  <a:pt x="71" y="11"/>
                </a:cubicBezTo>
                <a:close/>
                <a:moveTo>
                  <a:pt x="118" y="33"/>
                </a:moveTo>
                <a:cubicBezTo>
                  <a:pt x="118" y="33"/>
                  <a:pt x="108" y="47"/>
                  <a:pt x="84" y="57"/>
                </a:cubicBezTo>
                <a:cubicBezTo>
                  <a:pt x="85" y="60"/>
                  <a:pt x="87" y="63"/>
                  <a:pt x="88" y="65"/>
                </a:cubicBezTo>
                <a:cubicBezTo>
                  <a:pt x="88" y="66"/>
                  <a:pt x="89" y="68"/>
                  <a:pt x="89" y="69"/>
                </a:cubicBezTo>
                <a:cubicBezTo>
                  <a:pt x="110" y="66"/>
                  <a:pt x="131" y="70"/>
                  <a:pt x="132" y="71"/>
                </a:cubicBezTo>
                <a:cubicBezTo>
                  <a:pt x="131" y="56"/>
                  <a:pt x="126" y="43"/>
                  <a:pt x="118" y="33"/>
                </a:cubicBezTo>
                <a:close/>
                <a:moveTo>
                  <a:pt x="93" y="78"/>
                </a:moveTo>
                <a:cubicBezTo>
                  <a:pt x="101" y="100"/>
                  <a:pt x="104" y="118"/>
                  <a:pt x="105" y="121"/>
                </a:cubicBezTo>
                <a:cubicBezTo>
                  <a:pt x="118" y="112"/>
                  <a:pt x="128" y="98"/>
                  <a:pt x="131" y="81"/>
                </a:cubicBezTo>
                <a:cubicBezTo>
                  <a:pt x="129" y="80"/>
                  <a:pt x="113" y="75"/>
                  <a:pt x="93" y="78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1" name="Freeform 373"/>
          <p:cNvSpPr>
            <a:spLocks noEditPoints="1"/>
          </p:cNvSpPr>
          <p:nvPr/>
        </p:nvSpPr>
        <p:spPr bwMode="auto">
          <a:xfrm>
            <a:off x="1559317" y="4570291"/>
            <a:ext cx="178547" cy="165454"/>
          </a:xfrm>
          <a:custGeom>
            <a:avLst/>
            <a:gdLst>
              <a:gd name="T0" fmla="*/ 75 w 150"/>
              <a:gd name="T1" fmla="*/ 26 h 139"/>
              <a:gd name="T2" fmla="*/ 31 w 150"/>
              <a:gd name="T3" fmla="*/ 53 h 139"/>
              <a:gd name="T4" fmla="*/ 0 w 150"/>
              <a:gd name="T5" fmla="*/ 29 h 139"/>
              <a:gd name="T6" fmla="*/ 44 w 150"/>
              <a:gd name="T7" fmla="*/ 0 h 139"/>
              <a:gd name="T8" fmla="*/ 75 w 150"/>
              <a:gd name="T9" fmla="*/ 26 h 139"/>
              <a:gd name="T10" fmla="*/ 75 w 150"/>
              <a:gd name="T11" fmla="*/ 81 h 139"/>
              <a:gd name="T12" fmla="*/ 44 w 150"/>
              <a:gd name="T13" fmla="*/ 106 h 139"/>
              <a:gd name="T14" fmla="*/ 0 w 150"/>
              <a:gd name="T15" fmla="*/ 78 h 139"/>
              <a:gd name="T16" fmla="*/ 31 w 150"/>
              <a:gd name="T17" fmla="*/ 53 h 139"/>
              <a:gd name="T18" fmla="*/ 75 w 150"/>
              <a:gd name="T19" fmla="*/ 81 h 139"/>
              <a:gd name="T20" fmla="*/ 120 w 150"/>
              <a:gd name="T21" fmla="*/ 113 h 139"/>
              <a:gd name="T22" fmla="*/ 75 w 150"/>
              <a:gd name="T23" fmla="*/ 139 h 139"/>
              <a:gd name="T24" fmla="*/ 75 w 150"/>
              <a:gd name="T25" fmla="*/ 139 h 139"/>
              <a:gd name="T26" fmla="*/ 75 w 150"/>
              <a:gd name="T27" fmla="*/ 139 h 139"/>
              <a:gd name="T28" fmla="*/ 75 w 150"/>
              <a:gd name="T29" fmla="*/ 139 h 139"/>
              <a:gd name="T30" fmla="*/ 75 w 150"/>
              <a:gd name="T31" fmla="*/ 139 h 139"/>
              <a:gd name="T32" fmla="*/ 31 w 150"/>
              <a:gd name="T33" fmla="*/ 113 h 139"/>
              <a:gd name="T34" fmla="*/ 31 w 150"/>
              <a:gd name="T35" fmla="*/ 103 h 139"/>
              <a:gd name="T36" fmla="*/ 44 w 150"/>
              <a:gd name="T37" fmla="*/ 112 h 139"/>
              <a:gd name="T38" fmla="*/ 75 w 150"/>
              <a:gd name="T39" fmla="*/ 87 h 139"/>
              <a:gd name="T40" fmla="*/ 75 w 150"/>
              <a:gd name="T41" fmla="*/ 86 h 139"/>
              <a:gd name="T42" fmla="*/ 75 w 150"/>
              <a:gd name="T43" fmla="*/ 87 h 139"/>
              <a:gd name="T44" fmla="*/ 75 w 150"/>
              <a:gd name="T45" fmla="*/ 86 h 139"/>
              <a:gd name="T46" fmla="*/ 75 w 150"/>
              <a:gd name="T47" fmla="*/ 87 h 139"/>
              <a:gd name="T48" fmla="*/ 106 w 150"/>
              <a:gd name="T49" fmla="*/ 112 h 139"/>
              <a:gd name="T50" fmla="*/ 120 w 150"/>
              <a:gd name="T51" fmla="*/ 103 h 139"/>
              <a:gd name="T52" fmla="*/ 120 w 150"/>
              <a:gd name="T53" fmla="*/ 113 h 139"/>
              <a:gd name="T54" fmla="*/ 150 w 150"/>
              <a:gd name="T55" fmla="*/ 29 h 139"/>
              <a:gd name="T56" fmla="*/ 120 w 150"/>
              <a:gd name="T57" fmla="*/ 53 h 139"/>
              <a:gd name="T58" fmla="*/ 75 w 150"/>
              <a:gd name="T59" fmla="*/ 26 h 139"/>
              <a:gd name="T60" fmla="*/ 106 w 150"/>
              <a:gd name="T61" fmla="*/ 0 h 139"/>
              <a:gd name="T62" fmla="*/ 150 w 150"/>
              <a:gd name="T63" fmla="*/ 29 h 139"/>
              <a:gd name="T64" fmla="*/ 150 w 150"/>
              <a:gd name="T65" fmla="*/ 78 h 139"/>
              <a:gd name="T66" fmla="*/ 106 w 150"/>
              <a:gd name="T67" fmla="*/ 106 h 139"/>
              <a:gd name="T68" fmla="*/ 75 w 150"/>
              <a:gd name="T69" fmla="*/ 81 h 139"/>
              <a:gd name="T70" fmla="*/ 120 w 150"/>
              <a:gd name="T71" fmla="*/ 53 h 139"/>
              <a:gd name="T72" fmla="*/ 150 w 150"/>
              <a:gd name="T73" fmla="*/ 7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0" h="139">
                <a:moveTo>
                  <a:pt x="75" y="26"/>
                </a:moveTo>
                <a:lnTo>
                  <a:pt x="31" y="53"/>
                </a:lnTo>
                <a:lnTo>
                  <a:pt x="0" y="29"/>
                </a:lnTo>
                <a:lnTo>
                  <a:pt x="44" y="0"/>
                </a:lnTo>
                <a:lnTo>
                  <a:pt x="75" y="26"/>
                </a:lnTo>
                <a:close/>
                <a:moveTo>
                  <a:pt x="75" y="81"/>
                </a:moveTo>
                <a:lnTo>
                  <a:pt x="44" y="106"/>
                </a:lnTo>
                <a:lnTo>
                  <a:pt x="0" y="78"/>
                </a:lnTo>
                <a:lnTo>
                  <a:pt x="31" y="53"/>
                </a:lnTo>
                <a:lnTo>
                  <a:pt x="75" y="81"/>
                </a:lnTo>
                <a:close/>
                <a:moveTo>
                  <a:pt x="120" y="113"/>
                </a:moveTo>
                <a:lnTo>
                  <a:pt x="75" y="139"/>
                </a:lnTo>
                <a:lnTo>
                  <a:pt x="75" y="139"/>
                </a:lnTo>
                <a:lnTo>
                  <a:pt x="75" y="139"/>
                </a:lnTo>
                <a:lnTo>
                  <a:pt x="75" y="139"/>
                </a:lnTo>
                <a:lnTo>
                  <a:pt x="75" y="139"/>
                </a:lnTo>
                <a:lnTo>
                  <a:pt x="31" y="113"/>
                </a:lnTo>
                <a:lnTo>
                  <a:pt x="31" y="103"/>
                </a:lnTo>
                <a:lnTo>
                  <a:pt x="44" y="112"/>
                </a:lnTo>
                <a:lnTo>
                  <a:pt x="75" y="87"/>
                </a:lnTo>
                <a:lnTo>
                  <a:pt x="75" y="86"/>
                </a:lnTo>
                <a:lnTo>
                  <a:pt x="75" y="87"/>
                </a:lnTo>
                <a:lnTo>
                  <a:pt x="75" y="86"/>
                </a:lnTo>
                <a:lnTo>
                  <a:pt x="75" y="87"/>
                </a:lnTo>
                <a:lnTo>
                  <a:pt x="106" y="112"/>
                </a:lnTo>
                <a:lnTo>
                  <a:pt x="120" y="103"/>
                </a:lnTo>
                <a:lnTo>
                  <a:pt x="120" y="113"/>
                </a:lnTo>
                <a:close/>
                <a:moveTo>
                  <a:pt x="150" y="29"/>
                </a:moveTo>
                <a:lnTo>
                  <a:pt x="120" y="53"/>
                </a:lnTo>
                <a:lnTo>
                  <a:pt x="75" y="26"/>
                </a:lnTo>
                <a:lnTo>
                  <a:pt x="106" y="0"/>
                </a:lnTo>
                <a:lnTo>
                  <a:pt x="150" y="29"/>
                </a:lnTo>
                <a:close/>
                <a:moveTo>
                  <a:pt x="150" y="78"/>
                </a:moveTo>
                <a:lnTo>
                  <a:pt x="106" y="106"/>
                </a:lnTo>
                <a:lnTo>
                  <a:pt x="75" y="81"/>
                </a:lnTo>
                <a:lnTo>
                  <a:pt x="120" y="53"/>
                </a:lnTo>
                <a:lnTo>
                  <a:pt x="150" y="7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2" name="Freeform 374"/>
          <p:cNvSpPr>
            <a:spLocks noEditPoints="1"/>
          </p:cNvSpPr>
          <p:nvPr/>
        </p:nvSpPr>
        <p:spPr bwMode="auto">
          <a:xfrm>
            <a:off x="1787857" y="4559577"/>
            <a:ext cx="164264" cy="188070"/>
          </a:xfrm>
          <a:custGeom>
            <a:avLst/>
            <a:gdLst>
              <a:gd name="T0" fmla="*/ 71 w 142"/>
              <a:gd name="T1" fmla="*/ 162 h 162"/>
              <a:gd name="T2" fmla="*/ 0 w 142"/>
              <a:gd name="T3" fmla="*/ 92 h 162"/>
              <a:gd name="T4" fmla="*/ 37 w 142"/>
              <a:gd name="T5" fmla="*/ 30 h 162"/>
              <a:gd name="T6" fmla="*/ 57 w 142"/>
              <a:gd name="T7" fmla="*/ 18 h 162"/>
              <a:gd name="T8" fmla="*/ 65 w 142"/>
              <a:gd name="T9" fmla="*/ 0 h 162"/>
              <a:gd name="T10" fmla="*/ 82 w 142"/>
              <a:gd name="T11" fmla="*/ 18 h 162"/>
              <a:gd name="T12" fmla="*/ 106 w 142"/>
              <a:gd name="T13" fmla="*/ 30 h 162"/>
              <a:gd name="T14" fmla="*/ 142 w 142"/>
              <a:gd name="T15" fmla="*/ 94 h 162"/>
              <a:gd name="T16" fmla="*/ 71 w 142"/>
              <a:gd name="T17" fmla="*/ 162 h 162"/>
              <a:gd name="T18" fmla="*/ 127 w 142"/>
              <a:gd name="T19" fmla="*/ 95 h 162"/>
              <a:gd name="T20" fmla="*/ 97 w 142"/>
              <a:gd name="T21" fmla="*/ 111 h 162"/>
              <a:gd name="T22" fmla="*/ 56 w 142"/>
              <a:gd name="T23" fmla="*/ 93 h 162"/>
              <a:gd name="T24" fmla="*/ 31 w 142"/>
              <a:gd name="T25" fmla="*/ 117 h 162"/>
              <a:gd name="T26" fmla="*/ 37 w 142"/>
              <a:gd name="T27" fmla="*/ 132 h 162"/>
              <a:gd name="T28" fmla="*/ 53 w 142"/>
              <a:gd name="T29" fmla="*/ 135 h 162"/>
              <a:gd name="T30" fmla="*/ 97 w 142"/>
              <a:gd name="T31" fmla="*/ 116 h 162"/>
              <a:gd name="T32" fmla="*/ 121 w 142"/>
              <a:gd name="T33" fmla="*/ 135 h 162"/>
              <a:gd name="T34" fmla="*/ 132 w 142"/>
              <a:gd name="T35" fmla="*/ 127 h 162"/>
              <a:gd name="T36" fmla="*/ 137 w 142"/>
              <a:gd name="T37" fmla="*/ 108 h 162"/>
              <a:gd name="T38" fmla="*/ 127 w 142"/>
              <a:gd name="T39" fmla="*/ 95 h 162"/>
              <a:gd name="T40" fmla="*/ 105 w 142"/>
              <a:gd name="T41" fmla="*/ 144 h 162"/>
              <a:gd name="T42" fmla="*/ 85 w 142"/>
              <a:gd name="T43" fmla="*/ 150 h 162"/>
              <a:gd name="T44" fmla="*/ 67 w 142"/>
              <a:gd name="T45" fmla="*/ 145 h 162"/>
              <a:gd name="T46" fmla="*/ 66 w 142"/>
              <a:gd name="T47" fmla="*/ 145 h 162"/>
              <a:gd name="T48" fmla="*/ 64 w 142"/>
              <a:gd name="T49" fmla="*/ 146 h 162"/>
              <a:gd name="T50" fmla="*/ 64 w 142"/>
              <a:gd name="T51" fmla="*/ 149 h 162"/>
              <a:gd name="T52" fmla="*/ 90 w 142"/>
              <a:gd name="T53" fmla="*/ 154 h 162"/>
              <a:gd name="T54" fmla="*/ 107 w 142"/>
              <a:gd name="T55" fmla="*/ 148 h 162"/>
              <a:gd name="T56" fmla="*/ 108 w 142"/>
              <a:gd name="T57" fmla="*/ 145 h 162"/>
              <a:gd name="T58" fmla="*/ 105 w 142"/>
              <a:gd name="T59" fmla="*/ 144 h 162"/>
              <a:gd name="T60" fmla="*/ 100 w 142"/>
              <a:gd name="T61" fmla="*/ 129 h 162"/>
              <a:gd name="T62" fmla="*/ 93 w 142"/>
              <a:gd name="T63" fmla="*/ 127 h 162"/>
              <a:gd name="T64" fmla="*/ 87 w 142"/>
              <a:gd name="T65" fmla="*/ 128 h 162"/>
              <a:gd name="T66" fmla="*/ 80 w 142"/>
              <a:gd name="T67" fmla="*/ 133 h 162"/>
              <a:gd name="T68" fmla="*/ 78 w 142"/>
              <a:gd name="T69" fmla="*/ 137 h 162"/>
              <a:gd name="T70" fmla="*/ 83 w 142"/>
              <a:gd name="T71" fmla="*/ 136 h 162"/>
              <a:gd name="T72" fmla="*/ 93 w 142"/>
              <a:gd name="T73" fmla="*/ 132 h 162"/>
              <a:gd name="T74" fmla="*/ 100 w 142"/>
              <a:gd name="T75" fmla="*/ 136 h 162"/>
              <a:gd name="T76" fmla="*/ 103 w 142"/>
              <a:gd name="T77" fmla="*/ 137 h 162"/>
              <a:gd name="T78" fmla="*/ 104 w 142"/>
              <a:gd name="T79" fmla="*/ 134 h 162"/>
              <a:gd name="T80" fmla="*/ 100 w 142"/>
              <a:gd name="T81" fmla="*/ 12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2" h="162">
                <a:moveTo>
                  <a:pt x="71" y="162"/>
                </a:moveTo>
                <a:cubicBezTo>
                  <a:pt x="34" y="162"/>
                  <a:pt x="0" y="133"/>
                  <a:pt x="0" y="92"/>
                </a:cubicBezTo>
                <a:cubicBezTo>
                  <a:pt x="0" y="52"/>
                  <a:pt x="31" y="33"/>
                  <a:pt x="37" y="30"/>
                </a:cubicBezTo>
                <a:cubicBezTo>
                  <a:pt x="44" y="27"/>
                  <a:pt x="49" y="25"/>
                  <a:pt x="57" y="18"/>
                </a:cubicBezTo>
                <a:cubicBezTo>
                  <a:pt x="61" y="15"/>
                  <a:pt x="64" y="11"/>
                  <a:pt x="65" y="0"/>
                </a:cubicBezTo>
                <a:cubicBezTo>
                  <a:pt x="71" y="7"/>
                  <a:pt x="77" y="15"/>
                  <a:pt x="82" y="18"/>
                </a:cubicBezTo>
                <a:cubicBezTo>
                  <a:pt x="90" y="23"/>
                  <a:pt x="98" y="25"/>
                  <a:pt x="106" y="30"/>
                </a:cubicBezTo>
                <a:cubicBezTo>
                  <a:pt x="111" y="33"/>
                  <a:pt x="142" y="52"/>
                  <a:pt x="142" y="94"/>
                </a:cubicBezTo>
                <a:cubicBezTo>
                  <a:pt x="142" y="135"/>
                  <a:pt x="109" y="162"/>
                  <a:pt x="71" y="162"/>
                </a:cubicBezTo>
                <a:close/>
                <a:moveTo>
                  <a:pt x="127" y="95"/>
                </a:moveTo>
                <a:cubicBezTo>
                  <a:pt x="119" y="95"/>
                  <a:pt x="104" y="111"/>
                  <a:pt x="97" y="111"/>
                </a:cubicBezTo>
                <a:cubicBezTo>
                  <a:pt x="87" y="111"/>
                  <a:pt x="75" y="93"/>
                  <a:pt x="56" y="93"/>
                </a:cubicBezTo>
                <a:cubicBezTo>
                  <a:pt x="42" y="93"/>
                  <a:pt x="31" y="104"/>
                  <a:pt x="31" y="117"/>
                </a:cubicBezTo>
                <a:cubicBezTo>
                  <a:pt x="30" y="124"/>
                  <a:pt x="33" y="129"/>
                  <a:pt x="37" y="132"/>
                </a:cubicBezTo>
                <a:cubicBezTo>
                  <a:pt x="41" y="134"/>
                  <a:pt x="43" y="135"/>
                  <a:pt x="53" y="135"/>
                </a:cubicBezTo>
                <a:cubicBezTo>
                  <a:pt x="68" y="135"/>
                  <a:pt x="88" y="116"/>
                  <a:pt x="97" y="116"/>
                </a:cubicBezTo>
                <a:cubicBezTo>
                  <a:pt x="104" y="117"/>
                  <a:pt x="115" y="134"/>
                  <a:pt x="121" y="135"/>
                </a:cubicBezTo>
                <a:cubicBezTo>
                  <a:pt x="125" y="135"/>
                  <a:pt x="128" y="133"/>
                  <a:pt x="132" y="127"/>
                </a:cubicBezTo>
                <a:cubicBezTo>
                  <a:pt x="135" y="122"/>
                  <a:pt x="137" y="113"/>
                  <a:pt x="137" y="108"/>
                </a:cubicBezTo>
                <a:cubicBezTo>
                  <a:pt x="137" y="104"/>
                  <a:pt x="135" y="95"/>
                  <a:pt x="127" y="95"/>
                </a:cubicBezTo>
                <a:close/>
                <a:moveTo>
                  <a:pt x="105" y="144"/>
                </a:moveTo>
                <a:cubicBezTo>
                  <a:pt x="102" y="147"/>
                  <a:pt x="95" y="150"/>
                  <a:pt x="85" y="150"/>
                </a:cubicBezTo>
                <a:cubicBezTo>
                  <a:pt x="75" y="150"/>
                  <a:pt x="71" y="148"/>
                  <a:pt x="67" y="145"/>
                </a:cubicBezTo>
                <a:cubicBezTo>
                  <a:pt x="67" y="145"/>
                  <a:pt x="67" y="145"/>
                  <a:pt x="66" y="145"/>
                </a:cubicBezTo>
                <a:cubicBezTo>
                  <a:pt x="65" y="145"/>
                  <a:pt x="65" y="145"/>
                  <a:pt x="64" y="146"/>
                </a:cubicBezTo>
                <a:cubicBezTo>
                  <a:pt x="63" y="147"/>
                  <a:pt x="63" y="148"/>
                  <a:pt x="64" y="149"/>
                </a:cubicBezTo>
                <a:cubicBezTo>
                  <a:pt x="71" y="155"/>
                  <a:pt x="82" y="155"/>
                  <a:pt x="90" y="154"/>
                </a:cubicBezTo>
                <a:cubicBezTo>
                  <a:pt x="99" y="153"/>
                  <a:pt x="106" y="148"/>
                  <a:pt x="107" y="148"/>
                </a:cubicBezTo>
                <a:cubicBezTo>
                  <a:pt x="108" y="147"/>
                  <a:pt x="108" y="146"/>
                  <a:pt x="108" y="145"/>
                </a:cubicBezTo>
                <a:cubicBezTo>
                  <a:pt x="107" y="144"/>
                  <a:pt x="107" y="143"/>
                  <a:pt x="105" y="144"/>
                </a:cubicBezTo>
                <a:close/>
                <a:moveTo>
                  <a:pt x="100" y="129"/>
                </a:moveTo>
                <a:cubicBezTo>
                  <a:pt x="99" y="127"/>
                  <a:pt x="96" y="127"/>
                  <a:pt x="93" y="127"/>
                </a:cubicBezTo>
                <a:cubicBezTo>
                  <a:pt x="91" y="127"/>
                  <a:pt x="89" y="127"/>
                  <a:pt x="87" y="128"/>
                </a:cubicBezTo>
                <a:cubicBezTo>
                  <a:pt x="84" y="129"/>
                  <a:pt x="81" y="132"/>
                  <a:pt x="80" y="133"/>
                </a:cubicBezTo>
                <a:cubicBezTo>
                  <a:pt x="78" y="135"/>
                  <a:pt x="78" y="136"/>
                  <a:pt x="78" y="137"/>
                </a:cubicBezTo>
                <a:cubicBezTo>
                  <a:pt x="79" y="139"/>
                  <a:pt x="80" y="138"/>
                  <a:pt x="83" y="136"/>
                </a:cubicBezTo>
                <a:cubicBezTo>
                  <a:pt x="86" y="134"/>
                  <a:pt x="87" y="132"/>
                  <a:pt x="93" y="132"/>
                </a:cubicBezTo>
                <a:cubicBezTo>
                  <a:pt x="98" y="132"/>
                  <a:pt x="99" y="134"/>
                  <a:pt x="100" y="136"/>
                </a:cubicBezTo>
                <a:cubicBezTo>
                  <a:pt x="101" y="138"/>
                  <a:pt x="102" y="138"/>
                  <a:pt x="103" y="137"/>
                </a:cubicBezTo>
                <a:cubicBezTo>
                  <a:pt x="104" y="137"/>
                  <a:pt x="105" y="136"/>
                  <a:pt x="104" y="134"/>
                </a:cubicBezTo>
                <a:cubicBezTo>
                  <a:pt x="103" y="133"/>
                  <a:pt x="102" y="130"/>
                  <a:pt x="100" y="12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3" name="Freeform 375"/>
          <p:cNvSpPr>
            <a:spLocks noEditPoints="1"/>
          </p:cNvSpPr>
          <p:nvPr/>
        </p:nvSpPr>
        <p:spPr bwMode="auto">
          <a:xfrm>
            <a:off x="1993782" y="4571481"/>
            <a:ext cx="192831" cy="151170"/>
          </a:xfrm>
          <a:custGeom>
            <a:avLst/>
            <a:gdLst>
              <a:gd name="T0" fmla="*/ 130 w 166"/>
              <a:gd name="T1" fmla="*/ 104 h 130"/>
              <a:gd name="T2" fmla="*/ 104 w 166"/>
              <a:gd name="T3" fmla="*/ 130 h 130"/>
              <a:gd name="T4" fmla="*/ 27 w 166"/>
              <a:gd name="T5" fmla="*/ 130 h 130"/>
              <a:gd name="T6" fmla="*/ 0 w 166"/>
              <a:gd name="T7" fmla="*/ 104 h 130"/>
              <a:gd name="T8" fmla="*/ 0 w 166"/>
              <a:gd name="T9" fmla="*/ 27 h 130"/>
              <a:gd name="T10" fmla="*/ 27 w 166"/>
              <a:gd name="T11" fmla="*/ 0 h 130"/>
              <a:gd name="T12" fmla="*/ 104 w 166"/>
              <a:gd name="T13" fmla="*/ 0 h 130"/>
              <a:gd name="T14" fmla="*/ 115 w 166"/>
              <a:gd name="T15" fmla="*/ 3 h 130"/>
              <a:gd name="T16" fmla="*/ 116 w 166"/>
              <a:gd name="T17" fmla="*/ 5 h 130"/>
              <a:gd name="T18" fmla="*/ 115 w 166"/>
              <a:gd name="T19" fmla="*/ 7 h 130"/>
              <a:gd name="T20" fmla="*/ 111 w 166"/>
              <a:gd name="T21" fmla="*/ 12 h 130"/>
              <a:gd name="T22" fmla="*/ 108 w 166"/>
              <a:gd name="T23" fmla="*/ 13 h 130"/>
              <a:gd name="T24" fmla="*/ 104 w 166"/>
              <a:gd name="T25" fmla="*/ 12 h 130"/>
              <a:gd name="T26" fmla="*/ 27 w 166"/>
              <a:gd name="T27" fmla="*/ 12 h 130"/>
              <a:gd name="T28" fmla="*/ 12 w 166"/>
              <a:gd name="T29" fmla="*/ 27 h 130"/>
              <a:gd name="T30" fmla="*/ 12 w 166"/>
              <a:gd name="T31" fmla="*/ 104 h 130"/>
              <a:gd name="T32" fmla="*/ 27 w 166"/>
              <a:gd name="T33" fmla="*/ 119 h 130"/>
              <a:gd name="T34" fmla="*/ 104 w 166"/>
              <a:gd name="T35" fmla="*/ 119 h 130"/>
              <a:gd name="T36" fmla="*/ 119 w 166"/>
              <a:gd name="T37" fmla="*/ 104 h 130"/>
              <a:gd name="T38" fmla="*/ 119 w 166"/>
              <a:gd name="T39" fmla="*/ 92 h 130"/>
              <a:gd name="T40" fmla="*/ 119 w 166"/>
              <a:gd name="T41" fmla="*/ 90 h 130"/>
              <a:gd name="T42" fmla="*/ 125 w 166"/>
              <a:gd name="T43" fmla="*/ 84 h 130"/>
              <a:gd name="T44" fmla="*/ 128 w 166"/>
              <a:gd name="T45" fmla="*/ 83 h 130"/>
              <a:gd name="T46" fmla="*/ 130 w 166"/>
              <a:gd name="T47" fmla="*/ 86 h 130"/>
              <a:gd name="T48" fmla="*/ 130 w 166"/>
              <a:gd name="T49" fmla="*/ 104 h 130"/>
              <a:gd name="T50" fmla="*/ 148 w 166"/>
              <a:gd name="T51" fmla="*/ 45 h 130"/>
              <a:gd name="T52" fmla="*/ 86 w 166"/>
              <a:gd name="T53" fmla="*/ 107 h 130"/>
              <a:gd name="T54" fmla="*/ 59 w 166"/>
              <a:gd name="T55" fmla="*/ 107 h 130"/>
              <a:gd name="T56" fmla="*/ 59 w 166"/>
              <a:gd name="T57" fmla="*/ 80 h 130"/>
              <a:gd name="T58" fmla="*/ 121 w 166"/>
              <a:gd name="T59" fmla="*/ 18 h 130"/>
              <a:gd name="T60" fmla="*/ 148 w 166"/>
              <a:gd name="T61" fmla="*/ 45 h 130"/>
              <a:gd name="T62" fmla="*/ 93 w 166"/>
              <a:gd name="T63" fmla="*/ 87 h 130"/>
              <a:gd name="T64" fmla="*/ 79 w 166"/>
              <a:gd name="T65" fmla="*/ 73 h 130"/>
              <a:gd name="T66" fmla="*/ 68 w 166"/>
              <a:gd name="T67" fmla="*/ 84 h 130"/>
              <a:gd name="T68" fmla="*/ 68 w 166"/>
              <a:gd name="T69" fmla="*/ 89 h 130"/>
              <a:gd name="T70" fmla="*/ 77 w 166"/>
              <a:gd name="T71" fmla="*/ 89 h 130"/>
              <a:gd name="T72" fmla="*/ 77 w 166"/>
              <a:gd name="T73" fmla="*/ 98 h 130"/>
              <a:gd name="T74" fmla="*/ 82 w 166"/>
              <a:gd name="T75" fmla="*/ 98 h 130"/>
              <a:gd name="T76" fmla="*/ 93 w 166"/>
              <a:gd name="T77" fmla="*/ 87 h 130"/>
              <a:gd name="T78" fmla="*/ 120 w 166"/>
              <a:gd name="T79" fmla="*/ 31 h 130"/>
              <a:gd name="T80" fmla="*/ 88 w 166"/>
              <a:gd name="T81" fmla="*/ 64 h 130"/>
              <a:gd name="T82" fmla="*/ 87 w 166"/>
              <a:gd name="T83" fmla="*/ 67 h 130"/>
              <a:gd name="T84" fmla="*/ 91 w 166"/>
              <a:gd name="T85" fmla="*/ 67 h 130"/>
              <a:gd name="T86" fmla="*/ 123 w 166"/>
              <a:gd name="T87" fmla="*/ 34 h 130"/>
              <a:gd name="T88" fmla="*/ 123 w 166"/>
              <a:gd name="T89" fmla="*/ 31 h 130"/>
              <a:gd name="T90" fmla="*/ 120 w 166"/>
              <a:gd name="T91" fmla="*/ 31 h 130"/>
              <a:gd name="T92" fmla="*/ 154 w 166"/>
              <a:gd name="T93" fmla="*/ 39 h 130"/>
              <a:gd name="T94" fmla="*/ 127 w 166"/>
              <a:gd name="T95" fmla="*/ 12 h 130"/>
              <a:gd name="T96" fmla="*/ 136 w 166"/>
              <a:gd name="T97" fmla="*/ 4 h 130"/>
              <a:gd name="T98" fmla="*/ 148 w 166"/>
              <a:gd name="T99" fmla="*/ 4 h 130"/>
              <a:gd name="T100" fmla="*/ 163 w 166"/>
              <a:gd name="T101" fmla="*/ 18 h 130"/>
              <a:gd name="T102" fmla="*/ 163 w 166"/>
              <a:gd name="T103" fmla="*/ 30 h 130"/>
              <a:gd name="T104" fmla="*/ 154 w 166"/>
              <a:gd name="T105" fmla="*/ 3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6" h="130">
                <a:moveTo>
                  <a:pt x="130" y="104"/>
                </a:moveTo>
                <a:cubicBezTo>
                  <a:pt x="130" y="118"/>
                  <a:pt x="118" y="130"/>
                  <a:pt x="104" y="130"/>
                </a:cubicBezTo>
                <a:cubicBezTo>
                  <a:pt x="27" y="130"/>
                  <a:pt x="27" y="130"/>
                  <a:pt x="27" y="130"/>
                </a:cubicBezTo>
                <a:cubicBezTo>
                  <a:pt x="12" y="130"/>
                  <a:pt x="0" y="118"/>
                  <a:pt x="0" y="10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7" y="0"/>
                  <a:pt x="111" y="1"/>
                  <a:pt x="115" y="3"/>
                </a:cubicBezTo>
                <a:cubicBezTo>
                  <a:pt x="115" y="3"/>
                  <a:pt x="116" y="4"/>
                  <a:pt x="116" y="5"/>
                </a:cubicBezTo>
                <a:cubicBezTo>
                  <a:pt x="116" y="6"/>
                  <a:pt x="116" y="7"/>
                  <a:pt x="115" y="7"/>
                </a:cubicBezTo>
                <a:cubicBezTo>
                  <a:pt x="111" y="12"/>
                  <a:pt x="111" y="12"/>
                  <a:pt x="111" y="12"/>
                </a:cubicBezTo>
                <a:cubicBezTo>
                  <a:pt x="110" y="13"/>
                  <a:pt x="109" y="13"/>
                  <a:pt x="108" y="13"/>
                </a:cubicBezTo>
                <a:cubicBezTo>
                  <a:pt x="107" y="12"/>
                  <a:pt x="105" y="12"/>
                  <a:pt x="104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19" y="12"/>
                  <a:pt x="12" y="19"/>
                  <a:pt x="12" y="27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12"/>
                  <a:pt x="19" y="119"/>
                  <a:pt x="27" y="119"/>
                </a:cubicBezTo>
                <a:cubicBezTo>
                  <a:pt x="104" y="119"/>
                  <a:pt x="104" y="119"/>
                  <a:pt x="104" y="119"/>
                </a:cubicBezTo>
                <a:cubicBezTo>
                  <a:pt x="112" y="119"/>
                  <a:pt x="119" y="112"/>
                  <a:pt x="119" y="104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1"/>
                  <a:pt x="119" y="91"/>
                  <a:pt x="119" y="90"/>
                </a:cubicBezTo>
                <a:cubicBezTo>
                  <a:pt x="125" y="84"/>
                  <a:pt x="125" y="84"/>
                  <a:pt x="125" y="84"/>
                </a:cubicBezTo>
                <a:cubicBezTo>
                  <a:pt x="126" y="83"/>
                  <a:pt x="127" y="83"/>
                  <a:pt x="128" y="83"/>
                </a:cubicBezTo>
                <a:cubicBezTo>
                  <a:pt x="130" y="84"/>
                  <a:pt x="130" y="85"/>
                  <a:pt x="130" y="86"/>
                </a:cubicBezTo>
                <a:lnTo>
                  <a:pt x="130" y="104"/>
                </a:lnTo>
                <a:close/>
                <a:moveTo>
                  <a:pt x="148" y="45"/>
                </a:moveTo>
                <a:cubicBezTo>
                  <a:pt x="86" y="107"/>
                  <a:pt x="86" y="107"/>
                  <a:pt x="86" y="107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59" y="80"/>
                  <a:pt x="59" y="80"/>
                  <a:pt x="59" y="80"/>
                </a:cubicBezTo>
                <a:cubicBezTo>
                  <a:pt x="121" y="18"/>
                  <a:pt x="121" y="18"/>
                  <a:pt x="121" y="18"/>
                </a:cubicBezTo>
                <a:lnTo>
                  <a:pt x="148" y="45"/>
                </a:lnTo>
                <a:close/>
                <a:moveTo>
                  <a:pt x="93" y="87"/>
                </a:moveTo>
                <a:cubicBezTo>
                  <a:pt x="79" y="73"/>
                  <a:pt x="79" y="73"/>
                  <a:pt x="79" y="73"/>
                </a:cubicBezTo>
                <a:cubicBezTo>
                  <a:pt x="68" y="84"/>
                  <a:pt x="68" y="84"/>
                  <a:pt x="68" y="84"/>
                </a:cubicBezTo>
                <a:cubicBezTo>
                  <a:pt x="68" y="89"/>
                  <a:pt x="68" y="89"/>
                  <a:pt x="68" y="89"/>
                </a:cubicBezTo>
                <a:cubicBezTo>
                  <a:pt x="77" y="89"/>
                  <a:pt x="77" y="89"/>
                  <a:pt x="77" y="89"/>
                </a:cubicBezTo>
                <a:cubicBezTo>
                  <a:pt x="77" y="98"/>
                  <a:pt x="77" y="98"/>
                  <a:pt x="77" y="98"/>
                </a:cubicBezTo>
                <a:cubicBezTo>
                  <a:pt x="82" y="98"/>
                  <a:pt x="82" y="98"/>
                  <a:pt x="82" y="98"/>
                </a:cubicBezTo>
                <a:lnTo>
                  <a:pt x="93" y="87"/>
                </a:lnTo>
                <a:close/>
                <a:moveTo>
                  <a:pt x="120" y="31"/>
                </a:moveTo>
                <a:cubicBezTo>
                  <a:pt x="88" y="64"/>
                  <a:pt x="88" y="64"/>
                  <a:pt x="88" y="64"/>
                </a:cubicBezTo>
                <a:cubicBezTo>
                  <a:pt x="87" y="65"/>
                  <a:pt x="87" y="66"/>
                  <a:pt x="87" y="67"/>
                </a:cubicBezTo>
                <a:cubicBezTo>
                  <a:pt x="88" y="68"/>
                  <a:pt x="90" y="68"/>
                  <a:pt x="91" y="67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4" y="33"/>
                  <a:pt x="124" y="32"/>
                  <a:pt x="123" y="31"/>
                </a:cubicBezTo>
                <a:cubicBezTo>
                  <a:pt x="122" y="30"/>
                  <a:pt x="121" y="31"/>
                  <a:pt x="120" y="31"/>
                </a:cubicBezTo>
                <a:close/>
                <a:moveTo>
                  <a:pt x="154" y="39"/>
                </a:moveTo>
                <a:cubicBezTo>
                  <a:pt x="127" y="12"/>
                  <a:pt x="127" y="12"/>
                  <a:pt x="127" y="12"/>
                </a:cubicBezTo>
                <a:cubicBezTo>
                  <a:pt x="136" y="4"/>
                  <a:pt x="136" y="4"/>
                  <a:pt x="136" y="4"/>
                </a:cubicBezTo>
                <a:cubicBezTo>
                  <a:pt x="139" y="0"/>
                  <a:pt x="145" y="0"/>
                  <a:pt x="148" y="4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66" y="21"/>
                  <a:pt x="166" y="27"/>
                  <a:pt x="163" y="30"/>
                </a:cubicBezTo>
                <a:lnTo>
                  <a:pt x="154" y="3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4" name="Freeform 376"/>
          <p:cNvSpPr>
            <a:spLocks noEditPoints="1"/>
          </p:cNvSpPr>
          <p:nvPr/>
        </p:nvSpPr>
        <p:spPr bwMode="auto">
          <a:xfrm>
            <a:off x="2229463" y="4584574"/>
            <a:ext cx="166645" cy="138077"/>
          </a:xfrm>
          <a:custGeom>
            <a:avLst/>
            <a:gdLst>
              <a:gd name="T0" fmla="*/ 67 w 144"/>
              <a:gd name="T1" fmla="*/ 2 h 119"/>
              <a:gd name="T2" fmla="*/ 76 w 144"/>
              <a:gd name="T3" fmla="*/ 2 h 119"/>
              <a:gd name="T4" fmla="*/ 141 w 144"/>
              <a:gd name="T5" fmla="*/ 68 h 119"/>
              <a:gd name="T6" fmla="*/ 140 w 144"/>
              <a:gd name="T7" fmla="*/ 72 h 119"/>
              <a:gd name="T8" fmla="*/ 4 w 144"/>
              <a:gd name="T9" fmla="*/ 72 h 119"/>
              <a:gd name="T10" fmla="*/ 2 w 144"/>
              <a:gd name="T11" fmla="*/ 68 h 119"/>
              <a:gd name="T12" fmla="*/ 67 w 144"/>
              <a:gd name="T13" fmla="*/ 2 h 119"/>
              <a:gd name="T14" fmla="*/ 7 w 144"/>
              <a:gd name="T15" fmla="*/ 119 h 119"/>
              <a:gd name="T16" fmla="*/ 1 w 144"/>
              <a:gd name="T17" fmla="*/ 113 h 119"/>
              <a:gd name="T18" fmla="*/ 1 w 144"/>
              <a:gd name="T19" fmla="*/ 90 h 119"/>
              <a:gd name="T20" fmla="*/ 7 w 144"/>
              <a:gd name="T21" fmla="*/ 84 h 119"/>
              <a:gd name="T22" fmla="*/ 137 w 144"/>
              <a:gd name="T23" fmla="*/ 84 h 119"/>
              <a:gd name="T24" fmla="*/ 143 w 144"/>
              <a:gd name="T25" fmla="*/ 90 h 119"/>
              <a:gd name="T26" fmla="*/ 143 w 144"/>
              <a:gd name="T27" fmla="*/ 113 h 119"/>
              <a:gd name="T28" fmla="*/ 137 w 144"/>
              <a:gd name="T29" fmla="*/ 119 h 119"/>
              <a:gd name="T30" fmla="*/ 7 w 144"/>
              <a:gd name="T3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4" h="119">
                <a:moveTo>
                  <a:pt x="67" y="2"/>
                </a:moveTo>
                <a:cubicBezTo>
                  <a:pt x="70" y="0"/>
                  <a:pt x="73" y="0"/>
                  <a:pt x="76" y="2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4" y="70"/>
                  <a:pt x="143" y="72"/>
                  <a:pt x="140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0" y="72"/>
                  <a:pt x="0" y="70"/>
                  <a:pt x="2" y="68"/>
                </a:cubicBezTo>
                <a:lnTo>
                  <a:pt x="67" y="2"/>
                </a:lnTo>
                <a:close/>
                <a:moveTo>
                  <a:pt x="7" y="119"/>
                </a:moveTo>
                <a:cubicBezTo>
                  <a:pt x="3" y="119"/>
                  <a:pt x="1" y="117"/>
                  <a:pt x="1" y="113"/>
                </a:cubicBezTo>
                <a:cubicBezTo>
                  <a:pt x="1" y="90"/>
                  <a:pt x="1" y="90"/>
                  <a:pt x="1" y="90"/>
                </a:cubicBezTo>
                <a:cubicBezTo>
                  <a:pt x="1" y="87"/>
                  <a:pt x="3" y="84"/>
                  <a:pt x="7" y="8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40" y="84"/>
                  <a:pt x="143" y="87"/>
                  <a:pt x="143" y="90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7"/>
                  <a:pt x="140" y="119"/>
                  <a:pt x="137" y="119"/>
                </a:cubicBezTo>
                <a:lnTo>
                  <a:pt x="7" y="11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5" name="Freeform 377"/>
          <p:cNvSpPr>
            <a:spLocks noEditPoints="1"/>
          </p:cNvSpPr>
          <p:nvPr/>
        </p:nvSpPr>
        <p:spPr bwMode="auto">
          <a:xfrm>
            <a:off x="2437770" y="4627425"/>
            <a:ext cx="149980" cy="40471"/>
          </a:xfrm>
          <a:custGeom>
            <a:avLst/>
            <a:gdLst>
              <a:gd name="T0" fmla="*/ 36 w 130"/>
              <a:gd name="T1" fmla="*/ 26 h 35"/>
              <a:gd name="T2" fmla="*/ 27 w 130"/>
              <a:gd name="T3" fmla="*/ 35 h 35"/>
              <a:gd name="T4" fmla="*/ 9 w 130"/>
              <a:gd name="T5" fmla="*/ 35 h 35"/>
              <a:gd name="T6" fmla="*/ 0 w 130"/>
              <a:gd name="T7" fmla="*/ 26 h 35"/>
              <a:gd name="T8" fmla="*/ 0 w 130"/>
              <a:gd name="T9" fmla="*/ 8 h 35"/>
              <a:gd name="T10" fmla="*/ 9 w 130"/>
              <a:gd name="T11" fmla="*/ 0 h 35"/>
              <a:gd name="T12" fmla="*/ 27 w 130"/>
              <a:gd name="T13" fmla="*/ 0 h 35"/>
              <a:gd name="T14" fmla="*/ 36 w 130"/>
              <a:gd name="T15" fmla="*/ 8 h 35"/>
              <a:gd name="T16" fmla="*/ 36 w 130"/>
              <a:gd name="T17" fmla="*/ 26 h 35"/>
              <a:gd name="T18" fmla="*/ 83 w 130"/>
              <a:gd name="T19" fmla="*/ 26 h 35"/>
              <a:gd name="T20" fmla="*/ 74 w 130"/>
              <a:gd name="T21" fmla="*/ 35 h 35"/>
              <a:gd name="T22" fmla="*/ 56 w 130"/>
              <a:gd name="T23" fmla="*/ 35 h 35"/>
              <a:gd name="T24" fmla="*/ 47 w 130"/>
              <a:gd name="T25" fmla="*/ 26 h 35"/>
              <a:gd name="T26" fmla="*/ 47 w 130"/>
              <a:gd name="T27" fmla="*/ 8 h 35"/>
              <a:gd name="T28" fmla="*/ 56 w 130"/>
              <a:gd name="T29" fmla="*/ 0 h 35"/>
              <a:gd name="T30" fmla="*/ 74 w 130"/>
              <a:gd name="T31" fmla="*/ 0 h 35"/>
              <a:gd name="T32" fmla="*/ 83 w 130"/>
              <a:gd name="T33" fmla="*/ 8 h 35"/>
              <a:gd name="T34" fmla="*/ 83 w 130"/>
              <a:gd name="T35" fmla="*/ 26 h 35"/>
              <a:gd name="T36" fmla="*/ 130 w 130"/>
              <a:gd name="T37" fmla="*/ 26 h 35"/>
              <a:gd name="T38" fmla="*/ 121 w 130"/>
              <a:gd name="T39" fmla="*/ 35 h 35"/>
              <a:gd name="T40" fmla="*/ 104 w 130"/>
              <a:gd name="T41" fmla="*/ 35 h 35"/>
              <a:gd name="T42" fmla="*/ 95 w 130"/>
              <a:gd name="T43" fmla="*/ 26 h 35"/>
              <a:gd name="T44" fmla="*/ 95 w 130"/>
              <a:gd name="T45" fmla="*/ 8 h 35"/>
              <a:gd name="T46" fmla="*/ 104 w 130"/>
              <a:gd name="T47" fmla="*/ 0 h 35"/>
              <a:gd name="T48" fmla="*/ 121 w 130"/>
              <a:gd name="T49" fmla="*/ 0 h 35"/>
              <a:gd name="T50" fmla="*/ 130 w 130"/>
              <a:gd name="T51" fmla="*/ 8 h 35"/>
              <a:gd name="T52" fmla="*/ 130 w 130"/>
              <a:gd name="T53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0" h="35">
                <a:moveTo>
                  <a:pt x="36" y="26"/>
                </a:moveTo>
                <a:cubicBezTo>
                  <a:pt x="36" y="31"/>
                  <a:pt x="32" y="35"/>
                  <a:pt x="27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4" y="35"/>
                  <a:pt x="0" y="31"/>
                  <a:pt x="0" y="26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2" y="0"/>
                  <a:pt x="36" y="4"/>
                  <a:pt x="36" y="8"/>
                </a:cubicBezTo>
                <a:lnTo>
                  <a:pt x="36" y="26"/>
                </a:lnTo>
                <a:close/>
                <a:moveTo>
                  <a:pt x="83" y="26"/>
                </a:moveTo>
                <a:cubicBezTo>
                  <a:pt x="83" y="31"/>
                  <a:pt x="79" y="35"/>
                  <a:pt x="74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51" y="35"/>
                  <a:pt x="47" y="31"/>
                  <a:pt x="47" y="26"/>
                </a:cubicBezTo>
                <a:cubicBezTo>
                  <a:pt x="47" y="8"/>
                  <a:pt x="47" y="8"/>
                  <a:pt x="47" y="8"/>
                </a:cubicBezTo>
                <a:cubicBezTo>
                  <a:pt x="47" y="4"/>
                  <a:pt x="51" y="0"/>
                  <a:pt x="56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9" y="0"/>
                  <a:pt x="83" y="4"/>
                  <a:pt x="83" y="8"/>
                </a:cubicBezTo>
                <a:lnTo>
                  <a:pt x="83" y="26"/>
                </a:lnTo>
                <a:close/>
                <a:moveTo>
                  <a:pt x="130" y="26"/>
                </a:moveTo>
                <a:cubicBezTo>
                  <a:pt x="130" y="31"/>
                  <a:pt x="126" y="35"/>
                  <a:pt x="121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99" y="35"/>
                  <a:pt x="95" y="31"/>
                  <a:pt x="95" y="26"/>
                </a:cubicBezTo>
                <a:cubicBezTo>
                  <a:pt x="95" y="8"/>
                  <a:pt x="95" y="8"/>
                  <a:pt x="95" y="8"/>
                </a:cubicBezTo>
                <a:cubicBezTo>
                  <a:pt x="95" y="4"/>
                  <a:pt x="99" y="0"/>
                  <a:pt x="104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6" y="0"/>
                  <a:pt x="130" y="4"/>
                  <a:pt x="130" y="8"/>
                </a:cubicBezTo>
                <a:lnTo>
                  <a:pt x="130" y="2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6" name="Freeform 378"/>
          <p:cNvSpPr>
            <a:spLocks noEditPoints="1"/>
          </p:cNvSpPr>
          <p:nvPr/>
        </p:nvSpPr>
        <p:spPr bwMode="auto">
          <a:xfrm>
            <a:off x="2631791" y="4571481"/>
            <a:ext cx="40471" cy="151170"/>
          </a:xfrm>
          <a:custGeom>
            <a:avLst/>
            <a:gdLst>
              <a:gd name="T0" fmla="*/ 35 w 35"/>
              <a:gd name="T1" fmla="*/ 27 h 130"/>
              <a:gd name="T2" fmla="*/ 26 w 35"/>
              <a:gd name="T3" fmla="*/ 36 h 130"/>
              <a:gd name="T4" fmla="*/ 8 w 35"/>
              <a:gd name="T5" fmla="*/ 36 h 130"/>
              <a:gd name="T6" fmla="*/ 0 w 35"/>
              <a:gd name="T7" fmla="*/ 27 h 130"/>
              <a:gd name="T8" fmla="*/ 0 w 35"/>
              <a:gd name="T9" fmla="*/ 9 h 130"/>
              <a:gd name="T10" fmla="*/ 8 w 35"/>
              <a:gd name="T11" fmla="*/ 0 h 130"/>
              <a:gd name="T12" fmla="*/ 26 w 35"/>
              <a:gd name="T13" fmla="*/ 0 h 130"/>
              <a:gd name="T14" fmla="*/ 35 w 35"/>
              <a:gd name="T15" fmla="*/ 9 h 130"/>
              <a:gd name="T16" fmla="*/ 35 w 35"/>
              <a:gd name="T17" fmla="*/ 27 h 130"/>
              <a:gd name="T18" fmla="*/ 35 w 35"/>
              <a:gd name="T19" fmla="*/ 74 h 130"/>
              <a:gd name="T20" fmla="*/ 26 w 35"/>
              <a:gd name="T21" fmla="*/ 83 h 130"/>
              <a:gd name="T22" fmla="*/ 8 w 35"/>
              <a:gd name="T23" fmla="*/ 83 h 130"/>
              <a:gd name="T24" fmla="*/ 0 w 35"/>
              <a:gd name="T25" fmla="*/ 74 h 130"/>
              <a:gd name="T26" fmla="*/ 0 w 35"/>
              <a:gd name="T27" fmla="*/ 56 h 130"/>
              <a:gd name="T28" fmla="*/ 8 w 35"/>
              <a:gd name="T29" fmla="*/ 48 h 130"/>
              <a:gd name="T30" fmla="*/ 26 w 35"/>
              <a:gd name="T31" fmla="*/ 48 h 130"/>
              <a:gd name="T32" fmla="*/ 35 w 35"/>
              <a:gd name="T33" fmla="*/ 56 h 130"/>
              <a:gd name="T34" fmla="*/ 35 w 35"/>
              <a:gd name="T35" fmla="*/ 74 h 130"/>
              <a:gd name="T36" fmla="*/ 35 w 35"/>
              <a:gd name="T37" fmla="*/ 121 h 130"/>
              <a:gd name="T38" fmla="*/ 26 w 35"/>
              <a:gd name="T39" fmla="*/ 130 h 130"/>
              <a:gd name="T40" fmla="*/ 8 w 35"/>
              <a:gd name="T41" fmla="*/ 130 h 130"/>
              <a:gd name="T42" fmla="*/ 0 w 35"/>
              <a:gd name="T43" fmla="*/ 121 h 130"/>
              <a:gd name="T44" fmla="*/ 0 w 35"/>
              <a:gd name="T45" fmla="*/ 104 h 130"/>
              <a:gd name="T46" fmla="*/ 8 w 35"/>
              <a:gd name="T47" fmla="*/ 95 h 130"/>
              <a:gd name="T48" fmla="*/ 26 w 35"/>
              <a:gd name="T49" fmla="*/ 95 h 130"/>
              <a:gd name="T50" fmla="*/ 35 w 35"/>
              <a:gd name="T51" fmla="*/ 104 h 130"/>
              <a:gd name="T52" fmla="*/ 35 w 35"/>
              <a:gd name="T53" fmla="*/ 12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" h="130">
                <a:moveTo>
                  <a:pt x="35" y="27"/>
                </a:moveTo>
                <a:cubicBezTo>
                  <a:pt x="35" y="32"/>
                  <a:pt x="31" y="36"/>
                  <a:pt x="26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32"/>
                  <a:pt x="0" y="27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1" y="0"/>
                  <a:pt x="35" y="4"/>
                  <a:pt x="35" y="9"/>
                </a:cubicBezTo>
                <a:lnTo>
                  <a:pt x="35" y="27"/>
                </a:lnTo>
                <a:close/>
                <a:moveTo>
                  <a:pt x="35" y="74"/>
                </a:moveTo>
                <a:cubicBezTo>
                  <a:pt x="35" y="79"/>
                  <a:pt x="31" y="83"/>
                  <a:pt x="26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4" y="83"/>
                  <a:pt x="0" y="79"/>
                  <a:pt x="0" y="74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2"/>
                  <a:pt x="4" y="48"/>
                  <a:pt x="8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31" y="48"/>
                  <a:pt x="35" y="52"/>
                  <a:pt x="35" y="56"/>
                </a:cubicBezTo>
                <a:lnTo>
                  <a:pt x="35" y="74"/>
                </a:lnTo>
                <a:close/>
                <a:moveTo>
                  <a:pt x="35" y="121"/>
                </a:moveTo>
                <a:cubicBezTo>
                  <a:pt x="35" y="126"/>
                  <a:pt x="31" y="130"/>
                  <a:pt x="26" y="130"/>
                </a:cubicBezTo>
                <a:cubicBezTo>
                  <a:pt x="8" y="130"/>
                  <a:pt x="8" y="130"/>
                  <a:pt x="8" y="130"/>
                </a:cubicBezTo>
                <a:cubicBezTo>
                  <a:pt x="4" y="130"/>
                  <a:pt x="0" y="126"/>
                  <a:pt x="0" y="121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8" y="95"/>
                </a:cubicBezTo>
                <a:cubicBezTo>
                  <a:pt x="26" y="95"/>
                  <a:pt x="26" y="95"/>
                  <a:pt x="26" y="95"/>
                </a:cubicBezTo>
                <a:cubicBezTo>
                  <a:pt x="31" y="95"/>
                  <a:pt x="35" y="99"/>
                  <a:pt x="35" y="104"/>
                </a:cubicBezTo>
                <a:lnTo>
                  <a:pt x="35" y="12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7" name="Freeform 379"/>
          <p:cNvSpPr>
            <a:spLocks noEditPoints="1"/>
          </p:cNvSpPr>
          <p:nvPr/>
        </p:nvSpPr>
        <p:spPr bwMode="auto">
          <a:xfrm>
            <a:off x="2715112" y="4557197"/>
            <a:ext cx="191641" cy="192831"/>
          </a:xfrm>
          <a:custGeom>
            <a:avLst/>
            <a:gdLst>
              <a:gd name="T0" fmla="*/ 0 w 166"/>
              <a:gd name="T1" fmla="*/ 83 h 166"/>
              <a:gd name="T2" fmla="*/ 166 w 166"/>
              <a:gd name="T3" fmla="*/ 83 h 166"/>
              <a:gd name="T4" fmla="*/ 83 w 166"/>
              <a:gd name="T5" fmla="*/ 4 h 166"/>
              <a:gd name="T6" fmla="*/ 83 w 166"/>
              <a:gd name="T7" fmla="*/ 162 h 166"/>
              <a:gd name="T8" fmla="*/ 83 w 166"/>
              <a:gd name="T9" fmla="*/ 4 h 166"/>
              <a:gd name="T10" fmla="*/ 22 w 166"/>
              <a:gd name="T11" fmla="*/ 116 h 166"/>
              <a:gd name="T12" fmla="*/ 8 w 166"/>
              <a:gd name="T13" fmla="*/ 83 h 166"/>
              <a:gd name="T14" fmla="*/ 22 w 166"/>
              <a:gd name="T15" fmla="*/ 51 h 166"/>
              <a:gd name="T16" fmla="*/ 25 w 166"/>
              <a:gd name="T17" fmla="*/ 64 h 166"/>
              <a:gd name="T18" fmla="*/ 26 w 166"/>
              <a:gd name="T19" fmla="*/ 103 h 166"/>
              <a:gd name="T20" fmla="*/ 81 w 166"/>
              <a:gd name="T21" fmla="*/ 158 h 166"/>
              <a:gd name="T22" fmla="*/ 24 w 166"/>
              <a:gd name="T23" fmla="*/ 119 h 166"/>
              <a:gd name="T24" fmla="*/ 37 w 166"/>
              <a:gd name="T25" fmla="*/ 123 h 166"/>
              <a:gd name="T26" fmla="*/ 70 w 166"/>
              <a:gd name="T27" fmla="*/ 151 h 166"/>
              <a:gd name="T28" fmla="*/ 81 w 166"/>
              <a:gd name="T29" fmla="*/ 158 h 166"/>
              <a:gd name="T30" fmla="*/ 70 w 166"/>
              <a:gd name="T31" fmla="*/ 16 h 166"/>
              <a:gd name="T32" fmla="*/ 37 w 166"/>
              <a:gd name="T33" fmla="*/ 43 h 166"/>
              <a:gd name="T34" fmla="*/ 24 w 166"/>
              <a:gd name="T35" fmla="*/ 47 h 166"/>
              <a:gd name="T36" fmla="*/ 81 w 166"/>
              <a:gd name="T37" fmla="*/ 9 h 166"/>
              <a:gd name="T38" fmla="*/ 106 w 166"/>
              <a:gd name="T39" fmla="*/ 75 h 166"/>
              <a:gd name="T40" fmla="*/ 106 w 166"/>
              <a:gd name="T41" fmla="*/ 91 h 166"/>
              <a:gd name="T42" fmla="*/ 118 w 166"/>
              <a:gd name="T43" fmla="*/ 114 h 166"/>
              <a:gd name="T44" fmla="*/ 87 w 166"/>
              <a:gd name="T45" fmla="*/ 107 h 166"/>
              <a:gd name="T46" fmla="*/ 83 w 166"/>
              <a:gd name="T47" fmla="*/ 130 h 166"/>
              <a:gd name="T48" fmla="*/ 78 w 166"/>
              <a:gd name="T49" fmla="*/ 107 h 166"/>
              <a:gd name="T50" fmla="*/ 48 w 166"/>
              <a:gd name="T51" fmla="*/ 114 h 166"/>
              <a:gd name="T52" fmla="*/ 60 w 166"/>
              <a:gd name="T53" fmla="*/ 91 h 166"/>
              <a:gd name="T54" fmla="*/ 60 w 166"/>
              <a:gd name="T55" fmla="*/ 75 h 166"/>
              <a:gd name="T56" fmla="*/ 48 w 166"/>
              <a:gd name="T57" fmla="*/ 52 h 166"/>
              <a:gd name="T58" fmla="*/ 78 w 166"/>
              <a:gd name="T59" fmla="*/ 59 h 166"/>
              <a:gd name="T60" fmla="*/ 83 w 166"/>
              <a:gd name="T61" fmla="*/ 36 h 166"/>
              <a:gd name="T62" fmla="*/ 87 w 166"/>
              <a:gd name="T63" fmla="*/ 59 h 166"/>
              <a:gd name="T64" fmla="*/ 118 w 166"/>
              <a:gd name="T65" fmla="*/ 52 h 166"/>
              <a:gd name="T66" fmla="*/ 106 w 166"/>
              <a:gd name="T67" fmla="*/ 75 h 166"/>
              <a:gd name="T68" fmla="*/ 135 w 166"/>
              <a:gd name="T69" fmla="*/ 38 h 166"/>
              <a:gd name="T70" fmla="*/ 94 w 166"/>
              <a:gd name="T71" fmla="*/ 24 h 166"/>
              <a:gd name="T72" fmla="*/ 85 w 166"/>
              <a:gd name="T73" fmla="*/ 15 h 166"/>
              <a:gd name="T74" fmla="*/ 147 w 166"/>
              <a:gd name="T75" fmla="*/ 44 h 166"/>
              <a:gd name="T76" fmla="*/ 147 w 166"/>
              <a:gd name="T77" fmla="*/ 122 h 166"/>
              <a:gd name="T78" fmla="*/ 85 w 166"/>
              <a:gd name="T79" fmla="*/ 152 h 166"/>
              <a:gd name="T80" fmla="*/ 94 w 166"/>
              <a:gd name="T81" fmla="*/ 143 h 166"/>
              <a:gd name="T82" fmla="*/ 135 w 166"/>
              <a:gd name="T83" fmla="*/ 128 h 166"/>
              <a:gd name="T84" fmla="*/ 147 w 166"/>
              <a:gd name="T85" fmla="*/ 122 h 166"/>
              <a:gd name="T86" fmla="*/ 143 w 166"/>
              <a:gd name="T87" fmla="*/ 116 h 166"/>
              <a:gd name="T88" fmla="*/ 140 w 166"/>
              <a:gd name="T89" fmla="*/ 103 h 166"/>
              <a:gd name="T90" fmla="*/ 140 w 166"/>
              <a:gd name="T91" fmla="*/ 64 h 166"/>
              <a:gd name="T92" fmla="*/ 143 w 166"/>
              <a:gd name="T93" fmla="*/ 51 h 166"/>
              <a:gd name="T94" fmla="*/ 158 w 166"/>
              <a:gd name="T9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6" h="166">
                <a:moveTo>
                  <a:pt x="83" y="166"/>
                </a:moveTo>
                <a:cubicBezTo>
                  <a:pt x="37" y="166"/>
                  <a:pt x="0" y="129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29" y="0"/>
                  <a:pt x="166" y="37"/>
                  <a:pt x="166" y="83"/>
                </a:cubicBezTo>
                <a:cubicBezTo>
                  <a:pt x="166" y="129"/>
                  <a:pt x="129" y="166"/>
                  <a:pt x="83" y="166"/>
                </a:cubicBezTo>
                <a:close/>
                <a:moveTo>
                  <a:pt x="83" y="4"/>
                </a:moveTo>
                <a:cubicBezTo>
                  <a:pt x="39" y="4"/>
                  <a:pt x="4" y="40"/>
                  <a:pt x="4" y="83"/>
                </a:cubicBezTo>
                <a:cubicBezTo>
                  <a:pt x="4" y="127"/>
                  <a:pt x="39" y="162"/>
                  <a:pt x="83" y="162"/>
                </a:cubicBezTo>
                <a:cubicBezTo>
                  <a:pt x="126" y="162"/>
                  <a:pt x="162" y="127"/>
                  <a:pt x="162" y="83"/>
                </a:cubicBezTo>
                <a:cubicBezTo>
                  <a:pt x="162" y="40"/>
                  <a:pt x="126" y="4"/>
                  <a:pt x="83" y="4"/>
                </a:cubicBezTo>
                <a:close/>
                <a:moveTo>
                  <a:pt x="18" y="105"/>
                </a:moveTo>
                <a:cubicBezTo>
                  <a:pt x="19" y="109"/>
                  <a:pt x="21" y="112"/>
                  <a:pt x="22" y="116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1" y="108"/>
                  <a:pt x="8" y="96"/>
                  <a:pt x="8" y="83"/>
                </a:cubicBezTo>
                <a:cubicBezTo>
                  <a:pt x="8" y="70"/>
                  <a:pt x="11" y="58"/>
                  <a:pt x="17" y="48"/>
                </a:cubicBezTo>
                <a:cubicBezTo>
                  <a:pt x="22" y="51"/>
                  <a:pt x="22" y="51"/>
                  <a:pt x="22" y="51"/>
                </a:cubicBezTo>
                <a:cubicBezTo>
                  <a:pt x="21" y="54"/>
                  <a:pt x="19" y="57"/>
                  <a:pt x="18" y="61"/>
                </a:cubicBezTo>
                <a:cubicBezTo>
                  <a:pt x="25" y="64"/>
                  <a:pt x="25" y="64"/>
                  <a:pt x="25" y="64"/>
                </a:cubicBezTo>
                <a:cubicBezTo>
                  <a:pt x="23" y="70"/>
                  <a:pt x="22" y="76"/>
                  <a:pt x="22" y="83"/>
                </a:cubicBezTo>
                <a:cubicBezTo>
                  <a:pt x="22" y="90"/>
                  <a:pt x="23" y="97"/>
                  <a:pt x="26" y="103"/>
                </a:cubicBezTo>
                <a:lnTo>
                  <a:pt x="18" y="105"/>
                </a:lnTo>
                <a:close/>
                <a:moveTo>
                  <a:pt x="81" y="158"/>
                </a:moveTo>
                <a:cubicBezTo>
                  <a:pt x="55" y="157"/>
                  <a:pt x="32" y="143"/>
                  <a:pt x="19" y="122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6" y="122"/>
                  <a:pt x="29" y="125"/>
                  <a:pt x="31" y="128"/>
                </a:cubicBezTo>
                <a:cubicBezTo>
                  <a:pt x="37" y="123"/>
                  <a:pt x="37" y="123"/>
                  <a:pt x="37" y="123"/>
                </a:cubicBezTo>
                <a:cubicBezTo>
                  <a:pt x="46" y="133"/>
                  <a:pt x="58" y="140"/>
                  <a:pt x="71" y="143"/>
                </a:cubicBezTo>
                <a:cubicBezTo>
                  <a:pt x="70" y="151"/>
                  <a:pt x="70" y="151"/>
                  <a:pt x="70" y="151"/>
                </a:cubicBezTo>
                <a:cubicBezTo>
                  <a:pt x="73" y="151"/>
                  <a:pt x="77" y="152"/>
                  <a:pt x="81" y="152"/>
                </a:cubicBezTo>
                <a:lnTo>
                  <a:pt x="81" y="158"/>
                </a:lnTo>
                <a:close/>
                <a:moveTo>
                  <a:pt x="81" y="15"/>
                </a:moveTo>
                <a:cubicBezTo>
                  <a:pt x="77" y="15"/>
                  <a:pt x="73" y="15"/>
                  <a:pt x="70" y="16"/>
                </a:cubicBezTo>
                <a:cubicBezTo>
                  <a:pt x="71" y="24"/>
                  <a:pt x="71" y="24"/>
                  <a:pt x="71" y="24"/>
                </a:cubicBezTo>
                <a:cubicBezTo>
                  <a:pt x="58" y="26"/>
                  <a:pt x="46" y="33"/>
                  <a:pt x="37" y="43"/>
                </a:cubicBezTo>
                <a:cubicBezTo>
                  <a:pt x="31" y="38"/>
                  <a:pt x="31" y="38"/>
                  <a:pt x="31" y="38"/>
                </a:cubicBezTo>
                <a:cubicBezTo>
                  <a:pt x="29" y="41"/>
                  <a:pt x="26" y="44"/>
                  <a:pt x="24" y="47"/>
                </a:cubicBezTo>
                <a:cubicBezTo>
                  <a:pt x="19" y="44"/>
                  <a:pt x="19" y="44"/>
                  <a:pt x="19" y="44"/>
                </a:cubicBezTo>
                <a:cubicBezTo>
                  <a:pt x="32" y="23"/>
                  <a:pt x="55" y="9"/>
                  <a:pt x="81" y="9"/>
                </a:cubicBezTo>
                <a:lnTo>
                  <a:pt x="81" y="15"/>
                </a:lnTo>
                <a:close/>
                <a:moveTo>
                  <a:pt x="106" y="75"/>
                </a:moveTo>
                <a:cubicBezTo>
                  <a:pt x="107" y="78"/>
                  <a:pt x="107" y="80"/>
                  <a:pt x="107" y="83"/>
                </a:cubicBezTo>
                <a:cubicBezTo>
                  <a:pt x="107" y="86"/>
                  <a:pt x="107" y="89"/>
                  <a:pt x="106" y="91"/>
                </a:cubicBezTo>
                <a:cubicBezTo>
                  <a:pt x="127" y="98"/>
                  <a:pt x="127" y="98"/>
                  <a:pt x="127" y="98"/>
                </a:cubicBezTo>
                <a:cubicBezTo>
                  <a:pt x="125" y="104"/>
                  <a:pt x="122" y="110"/>
                  <a:pt x="118" y="114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98" y="103"/>
                  <a:pt x="93" y="106"/>
                  <a:pt x="87" y="107"/>
                </a:cubicBezTo>
                <a:cubicBezTo>
                  <a:pt x="92" y="129"/>
                  <a:pt x="92" y="129"/>
                  <a:pt x="92" y="129"/>
                </a:cubicBezTo>
                <a:cubicBezTo>
                  <a:pt x="89" y="130"/>
                  <a:pt x="86" y="130"/>
                  <a:pt x="83" y="130"/>
                </a:cubicBezTo>
                <a:cubicBezTo>
                  <a:pt x="80" y="130"/>
                  <a:pt x="77" y="130"/>
                  <a:pt x="74" y="129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3" y="106"/>
                  <a:pt x="68" y="103"/>
                  <a:pt x="65" y="99"/>
                </a:cubicBezTo>
                <a:cubicBezTo>
                  <a:pt x="48" y="114"/>
                  <a:pt x="48" y="114"/>
                  <a:pt x="48" y="114"/>
                </a:cubicBezTo>
                <a:cubicBezTo>
                  <a:pt x="44" y="110"/>
                  <a:pt x="40" y="104"/>
                  <a:pt x="38" y="98"/>
                </a:cubicBezTo>
                <a:cubicBezTo>
                  <a:pt x="60" y="91"/>
                  <a:pt x="60" y="91"/>
                  <a:pt x="60" y="91"/>
                </a:cubicBezTo>
                <a:cubicBezTo>
                  <a:pt x="59" y="89"/>
                  <a:pt x="59" y="86"/>
                  <a:pt x="59" y="83"/>
                </a:cubicBezTo>
                <a:cubicBezTo>
                  <a:pt x="59" y="80"/>
                  <a:pt x="59" y="78"/>
                  <a:pt x="60" y="75"/>
                </a:cubicBezTo>
                <a:cubicBezTo>
                  <a:pt x="38" y="68"/>
                  <a:pt x="38" y="68"/>
                  <a:pt x="38" y="68"/>
                </a:cubicBezTo>
                <a:cubicBezTo>
                  <a:pt x="40" y="62"/>
                  <a:pt x="44" y="57"/>
                  <a:pt x="48" y="52"/>
                </a:cubicBezTo>
                <a:cubicBezTo>
                  <a:pt x="65" y="67"/>
                  <a:pt x="65" y="67"/>
                  <a:pt x="65" y="67"/>
                </a:cubicBezTo>
                <a:cubicBezTo>
                  <a:pt x="68" y="63"/>
                  <a:pt x="73" y="60"/>
                  <a:pt x="78" y="59"/>
                </a:cubicBezTo>
                <a:cubicBezTo>
                  <a:pt x="74" y="37"/>
                  <a:pt x="74" y="37"/>
                  <a:pt x="74" y="37"/>
                </a:cubicBezTo>
                <a:cubicBezTo>
                  <a:pt x="77" y="37"/>
                  <a:pt x="80" y="36"/>
                  <a:pt x="83" y="36"/>
                </a:cubicBezTo>
                <a:cubicBezTo>
                  <a:pt x="86" y="36"/>
                  <a:pt x="89" y="37"/>
                  <a:pt x="92" y="37"/>
                </a:cubicBezTo>
                <a:cubicBezTo>
                  <a:pt x="87" y="59"/>
                  <a:pt x="87" y="59"/>
                  <a:pt x="87" y="59"/>
                </a:cubicBezTo>
                <a:cubicBezTo>
                  <a:pt x="93" y="60"/>
                  <a:pt x="98" y="63"/>
                  <a:pt x="101" y="67"/>
                </a:cubicBezTo>
                <a:cubicBezTo>
                  <a:pt x="118" y="52"/>
                  <a:pt x="118" y="52"/>
                  <a:pt x="118" y="52"/>
                </a:cubicBezTo>
                <a:cubicBezTo>
                  <a:pt x="122" y="57"/>
                  <a:pt x="125" y="62"/>
                  <a:pt x="127" y="68"/>
                </a:cubicBezTo>
                <a:lnTo>
                  <a:pt x="106" y="75"/>
                </a:lnTo>
                <a:close/>
                <a:moveTo>
                  <a:pt x="141" y="47"/>
                </a:moveTo>
                <a:cubicBezTo>
                  <a:pt x="139" y="44"/>
                  <a:pt x="137" y="41"/>
                  <a:pt x="135" y="38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20" y="33"/>
                  <a:pt x="108" y="26"/>
                  <a:pt x="94" y="24"/>
                </a:cubicBezTo>
                <a:cubicBezTo>
                  <a:pt x="96" y="16"/>
                  <a:pt x="96" y="16"/>
                  <a:pt x="96" y="16"/>
                </a:cubicBezTo>
                <a:cubicBezTo>
                  <a:pt x="92" y="15"/>
                  <a:pt x="89" y="15"/>
                  <a:pt x="85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111" y="9"/>
                  <a:pt x="134" y="23"/>
                  <a:pt x="147" y="44"/>
                </a:cubicBezTo>
                <a:lnTo>
                  <a:pt x="141" y="47"/>
                </a:lnTo>
                <a:close/>
                <a:moveTo>
                  <a:pt x="147" y="122"/>
                </a:moveTo>
                <a:cubicBezTo>
                  <a:pt x="134" y="143"/>
                  <a:pt x="111" y="157"/>
                  <a:pt x="85" y="158"/>
                </a:cubicBezTo>
                <a:cubicBezTo>
                  <a:pt x="85" y="152"/>
                  <a:pt x="85" y="152"/>
                  <a:pt x="85" y="152"/>
                </a:cubicBezTo>
                <a:cubicBezTo>
                  <a:pt x="89" y="152"/>
                  <a:pt x="92" y="151"/>
                  <a:pt x="96" y="151"/>
                </a:cubicBezTo>
                <a:cubicBezTo>
                  <a:pt x="94" y="143"/>
                  <a:pt x="94" y="143"/>
                  <a:pt x="94" y="143"/>
                </a:cubicBezTo>
                <a:cubicBezTo>
                  <a:pt x="108" y="140"/>
                  <a:pt x="120" y="133"/>
                  <a:pt x="128" y="123"/>
                </a:cubicBezTo>
                <a:cubicBezTo>
                  <a:pt x="135" y="128"/>
                  <a:pt x="135" y="128"/>
                  <a:pt x="135" y="128"/>
                </a:cubicBezTo>
                <a:cubicBezTo>
                  <a:pt x="137" y="125"/>
                  <a:pt x="139" y="122"/>
                  <a:pt x="141" y="119"/>
                </a:cubicBezTo>
                <a:lnTo>
                  <a:pt x="147" y="122"/>
                </a:lnTo>
                <a:close/>
                <a:moveTo>
                  <a:pt x="149" y="119"/>
                </a:moveTo>
                <a:cubicBezTo>
                  <a:pt x="143" y="116"/>
                  <a:pt x="143" y="116"/>
                  <a:pt x="143" y="116"/>
                </a:cubicBezTo>
                <a:cubicBezTo>
                  <a:pt x="145" y="112"/>
                  <a:pt x="147" y="109"/>
                  <a:pt x="148" y="105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42" y="97"/>
                  <a:pt x="143" y="90"/>
                  <a:pt x="143" y="83"/>
                </a:cubicBezTo>
                <a:cubicBezTo>
                  <a:pt x="143" y="76"/>
                  <a:pt x="142" y="70"/>
                  <a:pt x="140" y="64"/>
                </a:cubicBezTo>
                <a:cubicBezTo>
                  <a:pt x="148" y="61"/>
                  <a:pt x="148" y="61"/>
                  <a:pt x="148" y="61"/>
                </a:cubicBezTo>
                <a:cubicBezTo>
                  <a:pt x="147" y="57"/>
                  <a:pt x="145" y="54"/>
                  <a:pt x="143" y="51"/>
                </a:cubicBezTo>
                <a:cubicBezTo>
                  <a:pt x="149" y="48"/>
                  <a:pt x="149" y="48"/>
                  <a:pt x="149" y="48"/>
                </a:cubicBezTo>
                <a:cubicBezTo>
                  <a:pt x="154" y="58"/>
                  <a:pt x="158" y="70"/>
                  <a:pt x="158" y="83"/>
                </a:cubicBezTo>
                <a:cubicBezTo>
                  <a:pt x="158" y="96"/>
                  <a:pt x="154" y="108"/>
                  <a:pt x="149" y="11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" name="Freeform 380"/>
          <p:cNvSpPr>
            <a:spLocks noEditPoints="1"/>
          </p:cNvSpPr>
          <p:nvPr/>
        </p:nvSpPr>
        <p:spPr bwMode="auto">
          <a:xfrm>
            <a:off x="2948413" y="4584574"/>
            <a:ext cx="209495" cy="138077"/>
          </a:xfrm>
          <a:custGeom>
            <a:avLst/>
            <a:gdLst>
              <a:gd name="T0" fmla="*/ 176 w 180"/>
              <a:gd name="T1" fmla="*/ 20 h 118"/>
              <a:gd name="T2" fmla="*/ 93 w 180"/>
              <a:gd name="T3" fmla="*/ 114 h 118"/>
              <a:gd name="T4" fmla="*/ 84 w 180"/>
              <a:gd name="T5" fmla="*/ 118 h 118"/>
              <a:gd name="T6" fmla="*/ 13 w 180"/>
              <a:gd name="T7" fmla="*/ 118 h 118"/>
              <a:gd name="T8" fmla="*/ 2 w 180"/>
              <a:gd name="T9" fmla="*/ 111 h 118"/>
              <a:gd name="T10" fmla="*/ 4 w 180"/>
              <a:gd name="T11" fmla="*/ 99 h 118"/>
              <a:gd name="T12" fmla="*/ 87 w 180"/>
              <a:gd name="T13" fmla="*/ 4 h 118"/>
              <a:gd name="T14" fmla="*/ 96 w 180"/>
              <a:gd name="T15" fmla="*/ 0 h 118"/>
              <a:gd name="T16" fmla="*/ 167 w 180"/>
              <a:gd name="T17" fmla="*/ 0 h 118"/>
              <a:gd name="T18" fmla="*/ 178 w 180"/>
              <a:gd name="T19" fmla="*/ 7 h 118"/>
              <a:gd name="T20" fmla="*/ 176 w 180"/>
              <a:gd name="T21" fmla="*/ 20 h 118"/>
              <a:gd name="T22" fmla="*/ 115 w 180"/>
              <a:gd name="T23" fmla="*/ 71 h 118"/>
              <a:gd name="T24" fmla="*/ 44 w 180"/>
              <a:gd name="T25" fmla="*/ 71 h 118"/>
              <a:gd name="T26" fmla="*/ 13 w 180"/>
              <a:gd name="T27" fmla="*/ 107 h 118"/>
              <a:gd name="T28" fmla="*/ 84 w 180"/>
              <a:gd name="T29" fmla="*/ 107 h 118"/>
              <a:gd name="T30" fmla="*/ 115 w 180"/>
              <a:gd name="T31" fmla="*/ 7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0" h="118">
                <a:moveTo>
                  <a:pt x="176" y="20"/>
                </a:moveTo>
                <a:cubicBezTo>
                  <a:pt x="93" y="114"/>
                  <a:pt x="93" y="114"/>
                  <a:pt x="93" y="114"/>
                </a:cubicBezTo>
                <a:cubicBezTo>
                  <a:pt x="91" y="117"/>
                  <a:pt x="88" y="118"/>
                  <a:pt x="84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9" y="118"/>
                  <a:pt x="4" y="116"/>
                  <a:pt x="2" y="111"/>
                </a:cubicBezTo>
                <a:cubicBezTo>
                  <a:pt x="0" y="107"/>
                  <a:pt x="1" y="102"/>
                  <a:pt x="4" y="99"/>
                </a:cubicBezTo>
                <a:cubicBezTo>
                  <a:pt x="87" y="4"/>
                  <a:pt x="87" y="4"/>
                  <a:pt x="87" y="4"/>
                </a:cubicBezTo>
                <a:cubicBezTo>
                  <a:pt x="89" y="2"/>
                  <a:pt x="92" y="0"/>
                  <a:pt x="96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2" y="0"/>
                  <a:pt x="176" y="3"/>
                  <a:pt x="178" y="7"/>
                </a:cubicBezTo>
                <a:cubicBezTo>
                  <a:pt x="180" y="11"/>
                  <a:pt x="179" y="16"/>
                  <a:pt x="176" y="20"/>
                </a:cubicBezTo>
                <a:close/>
                <a:moveTo>
                  <a:pt x="115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13" y="107"/>
                  <a:pt x="13" y="107"/>
                  <a:pt x="13" y="107"/>
                </a:cubicBezTo>
                <a:cubicBezTo>
                  <a:pt x="84" y="107"/>
                  <a:pt x="84" y="107"/>
                  <a:pt x="84" y="107"/>
                </a:cubicBezTo>
                <a:lnTo>
                  <a:pt x="115" y="7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" name="Freeform 381"/>
          <p:cNvSpPr>
            <a:spLocks noEditPoints="1"/>
          </p:cNvSpPr>
          <p:nvPr/>
        </p:nvSpPr>
        <p:spPr bwMode="auto">
          <a:xfrm>
            <a:off x="3241232" y="4588143"/>
            <a:ext cx="192831" cy="144029"/>
          </a:xfrm>
          <a:custGeom>
            <a:avLst/>
            <a:gdLst>
              <a:gd name="T0" fmla="*/ 165 w 166"/>
              <a:gd name="T1" fmla="*/ 35 h 124"/>
              <a:gd name="T2" fmla="*/ 135 w 166"/>
              <a:gd name="T3" fmla="*/ 64 h 124"/>
              <a:gd name="T4" fmla="*/ 133 w 166"/>
              <a:gd name="T5" fmla="*/ 65 h 124"/>
              <a:gd name="T6" fmla="*/ 130 w 166"/>
              <a:gd name="T7" fmla="*/ 62 h 124"/>
              <a:gd name="T8" fmla="*/ 130 w 166"/>
              <a:gd name="T9" fmla="*/ 44 h 124"/>
              <a:gd name="T10" fmla="*/ 3 w 166"/>
              <a:gd name="T11" fmla="*/ 44 h 124"/>
              <a:gd name="T12" fmla="*/ 0 w 166"/>
              <a:gd name="T13" fmla="*/ 41 h 124"/>
              <a:gd name="T14" fmla="*/ 0 w 166"/>
              <a:gd name="T15" fmla="*/ 24 h 124"/>
              <a:gd name="T16" fmla="*/ 3 w 166"/>
              <a:gd name="T17" fmla="*/ 21 h 124"/>
              <a:gd name="T18" fmla="*/ 130 w 166"/>
              <a:gd name="T19" fmla="*/ 21 h 124"/>
              <a:gd name="T20" fmla="*/ 130 w 166"/>
              <a:gd name="T21" fmla="*/ 3 h 124"/>
              <a:gd name="T22" fmla="*/ 133 w 166"/>
              <a:gd name="T23" fmla="*/ 0 h 124"/>
              <a:gd name="T24" fmla="*/ 136 w 166"/>
              <a:gd name="T25" fmla="*/ 1 h 124"/>
              <a:gd name="T26" fmla="*/ 165 w 166"/>
              <a:gd name="T27" fmla="*/ 30 h 124"/>
              <a:gd name="T28" fmla="*/ 166 w 166"/>
              <a:gd name="T29" fmla="*/ 33 h 124"/>
              <a:gd name="T30" fmla="*/ 165 w 166"/>
              <a:gd name="T31" fmla="*/ 35 h 124"/>
              <a:gd name="T32" fmla="*/ 166 w 166"/>
              <a:gd name="T33" fmla="*/ 101 h 124"/>
              <a:gd name="T34" fmla="*/ 163 w 166"/>
              <a:gd name="T35" fmla="*/ 104 h 124"/>
              <a:gd name="T36" fmla="*/ 36 w 166"/>
              <a:gd name="T37" fmla="*/ 104 h 124"/>
              <a:gd name="T38" fmla="*/ 36 w 166"/>
              <a:gd name="T39" fmla="*/ 121 h 124"/>
              <a:gd name="T40" fmla="*/ 33 w 166"/>
              <a:gd name="T41" fmla="*/ 124 h 124"/>
              <a:gd name="T42" fmla="*/ 31 w 166"/>
              <a:gd name="T43" fmla="*/ 123 h 124"/>
              <a:gd name="T44" fmla="*/ 1 w 166"/>
              <a:gd name="T45" fmla="*/ 94 h 124"/>
              <a:gd name="T46" fmla="*/ 0 w 166"/>
              <a:gd name="T47" fmla="*/ 92 h 124"/>
              <a:gd name="T48" fmla="*/ 1 w 166"/>
              <a:gd name="T49" fmla="*/ 90 h 124"/>
              <a:gd name="T50" fmla="*/ 31 w 166"/>
              <a:gd name="T51" fmla="*/ 60 h 124"/>
              <a:gd name="T52" fmla="*/ 33 w 166"/>
              <a:gd name="T53" fmla="*/ 59 h 124"/>
              <a:gd name="T54" fmla="*/ 36 w 166"/>
              <a:gd name="T55" fmla="*/ 62 h 124"/>
              <a:gd name="T56" fmla="*/ 36 w 166"/>
              <a:gd name="T57" fmla="*/ 80 h 124"/>
              <a:gd name="T58" fmla="*/ 163 w 166"/>
              <a:gd name="T59" fmla="*/ 80 h 124"/>
              <a:gd name="T60" fmla="*/ 166 w 166"/>
              <a:gd name="T61" fmla="*/ 83 h 124"/>
              <a:gd name="T62" fmla="*/ 166 w 166"/>
              <a:gd name="T63" fmla="*/ 10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6" h="124">
                <a:moveTo>
                  <a:pt x="165" y="35"/>
                </a:moveTo>
                <a:cubicBezTo>
                  <a:pt x="135" y="64"/>
                  <a:pt x="135" y="64"/>
                  <a:pt x="135" y="64"/>
                </a:cubicBezTo>
                <a:cubicBezTo>
                  <a:pt x="135" y="65"/>
                  <a:pt x="134" y="65"/>
                  <a:pt x="133" y="65"/>
                </a:cubicBezTo>
                <a:cubicBezTo>
                  <a:pt x="132" y="65"/>
                  <a:pt x="130" y="64"/>
                  <a:pt x="130" y="62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2" y="44"/>
                  <a:pt x="0" y="43"/>
                  <a:pt x="0" y="4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2" y="21"/>
                  <a:pt x="3" y="21"/>
                </a:cubicBezTo>
                <a:cubicBezTo>
                  <a:pt x="130" y="21"/>
                  <a:pt x="130" y="21"/>
                  <a:pt x="130" y="21"/>
                </a:cubicBezTo>
                <a:cubicBezTo>
                  <a:pt x="130" y="3"/>
                  <a:pt x="130" y="3"/>
                  <a:pt x="130" y="3"/>
                </a:cubicBezTo>
                <a:cubicBezTo>
                  <a:pt x="130" y="1"/>
                  <a:pt x="132" y="0"/>
                  <a:pt x="133" y="0"/>
                </a:cubicBezTo>
                <a:cubicBezTo>
                  <a:pt x="134" y="0"/>
                  <a:pt x="135" y="0"/>
                  <a:pt x="136" y="1"/>
                </a:cubicBezTo>
                <a:cubicBezTo>
                  <a:pt x="165" y="30"/>
                  <a:pt x="165" y="30"/>
                  <a:pt x="165" y="30"/>
                </a:cubicBezTo>
                <a:cubicBezTo>
                  <a:pt x="166" y="31"/>
                  <a:pt x="166" y="32"/>
                  <a:pt x="166" y="33"/>
                </a:cubicBezTo>
                <a:cubicBezTo>
                  <a:pt x="166" y="33"/>
                  <a:pt x="166" y="34"/>
                  <a:pt x="165" y="35"/>
                </a:cubicBezTo>
                <a:close/>
                <a:moveTo>
                  <a:pt x="166" y="101"/>
                </a:moveTo>
                <a:cubicBezTo>
                  <a:pt x="166" y="102"/>
                  <a:pt x="164" y="104"/>
                  <a:pt x="163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3"/>
                  <a:pt x="34" y="124"/>
                  <a:pt x="33" y="124"/>
                </a:cubicBezTo>
                <a:cubicBezTo>
                  <a:pt x="32" y="124"/>
                  <a:pt x="31" y="124"/>
                  <a:pt x="31" y="123"/>
                </a:cubicBezTo>
                <a:cubicBezTo>
                  <a:pt x="1" y="94"/>
                  <a:pt x="1" y="94"/>
                  <a:pt x="1" y="94"/>
                </a:cubicBezTo>
                <a:cubicBezTo>
                  <a:pt x="1" y="93"/>
                  <a:pt x="0" y="92"/>
                  <a:pt x="0" y="92"/>
                </a:cubicBezTo>
                <a:cubicBezTo>
                  <a:pt x="0" y="91"/>
                  <a:pt x="1" y="90"/>
                  <a:pt x="1" y="9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59"/>
                  <a:pt x="32" y="59"/>
                  <a:pt x="33" y="59"/>
                </a:cubicBezTo>
                <a:cubicBezTo>
                  <a:pt x="34" y="59"/>
                  <a:pt x="36" y="60"/>
                  <a:pt x="36" y="62"/>
                </a:cubicBezTo>
                <a:cubicBezTo>
                  <a:pt x="36" y="80"/>
                  <a:pt x="36" y="80"/>
                  <a:pt x="36" y="80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4" y="80"/>
                  <a:pt x="166" y="81"/>
                  <a:pt x="166" y="83"/>
                </a:cubicBezTo>
                <a:lnTo>
                  <a:pt x="166" y="101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0" name="Freeform 382"/>
          <p:cNvSpPr>
            <a:spLocks noEditPoints="1"/>
          </p:cNvSpPr>
          <p:nvPr/>
        </p:nvSpPr>
        <p:spPr bwMode="auto">
          <a:xfrm>
            <a:off x="3486436" y="4571481"/>
            <a:ext cx="48803" cy="151170"/>
          </a:xfrm>
          <a:custGeom>
            <a:avLst/>
            <a:gdLst>
              <a:gd name="T0" fmla="*/ 39 w 42"/>
              <a:gd name="T1" fmla="*/ 77 h 130"/>
              <a:gd name="T2" fmla="*/ 33 w 42"/>
              <a:gd name="T3" fmla="*/ 83 h 130"/>
              <a:gd name="T4" fmla="*/ 9 w 42"/>
              <a:gd name="T5" fmla="*/ 83 h 130"/>
              <a:gd name="T6" fmla="*/ 3 w 42"/>
              <a:gd name="T7" fmla="*/ 77 h 130"/>
              <a:gd name="T8" fmla="*/ 1 w 42"/>
              <a:gd name="T9" fmla="*/ 6 h 130"/>
              <a:gd name="T10" fmla="*/ 6 w 42"/>
              <a:gd name="T11" fmla="*/ 0 h 130"/>
              <a:gd name="T12" fmla="*/ 36 w 42"/>
              <a:gd name="T13" fmla="*/ 0 h 130"/>
              <a:gd name="T14" fmla="*/ 42 w 42"/>
              <a:gd name="T15" fmla="*/ 6 h 130"/>
              <a:gd name="T16" fmla="*/ 39 w 42"/>
              <a:gd name="T17" fmla="*/ 77 h 130"/>
              <a:gd name="T18" fmla="*/ 39 w 42"/>
              <a:gd name="T19" fmla="*/ 124 h 130"/>
              <a:gd name="T20" fmla="*/ 33 w 42"/>
              <a:gd name="T21" fmla="*/ 130 h 130"/>
              <a:gd name="T22" fmla="*/ 9 w 42"/>
              <a:gd name="T23" fmla="*/ 130 h 130"/>
              <a:gd name="T24" fmla="*/ 3 w 42"/>
              <a:gd name="T25" fmla="*/ 124 h 130"/>
              <a:gd name="T26" fmla="*/ 3 w 42"/>
              <a:gd name="T27" fmla="*/ 104 h 130"/>
              <a:gd name="T28" fmla="*/ 9 w 42"/>
              <a:gd name="T29" fmla="*/ 98 h 130"/>
              <a:gd name="T30" fmla="*/ 33 w 42"/>
              <a:gd name="T31" fmla="*/ 98 h 130"/>
              <a:gd name="T32" fmla="*/ 39 w 42"/>
              <a:gd name="T33" fmla="*/ 104 h 130"/>
              <a:gd name="T34" fmla="*/ 39 w 42"/>
              <a:gd name="T35" fmla="*/ 12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" h="130">
                <a:moveTo>
                  <a:pt x="39" y="77"/>
                </a:moveTo>
                <a:cubicBezTo>
                  <a:pt x="39" y="80"/>
                  <a:pt x="36" y="83"/>
                  <a:pt x="33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6" y="83"/>
                  <a:pt x="3" y="80"/>
                  <a:pt x="3" y="77"/>
                </a:cubicBezTo>
                <a:cubicBezTo>
                  <a:pt x="1" y="6"/>
                  <a:pt x="1" y="6"/>
                  <a:pt x="1" y="6"/>
                </a:cubicBezTo>
                <a:cubicBezTo>
                  <a:pt x="0" y="3"/>
                  <a:pt x="3" y="0"/>
                  <a:pt x="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9" y="0"/>
                  <a:pt x="42" y="3"/>
                  <a:pt x="42" y="6"/>
                </a:cubicBezTo>
                <a:lnTo>
                  <a:pt x="39" y="77"/>
                </a:lnTo>
                <a:close/>
                <a:moveTo>
                  <a:pt x="39" y="124"/>
                </a:moveTo>
                <a:cubicBezTo>
                  <a:pt x="39" y="128"/>
                  <a:pt x="36" y="130"/>
                  <a:pt x="33" y="130"/>
                </a:cubicBezTo>
                <a:cubicBezTo>
                  <a:pt x="9" y="130"/>
                  <a:pt x="9" y="130"/>
                  <a:pt x="9" y="130"/>
                </a:cubicBezTo>
                <a:cubicBezTo>
                  <a:pt x="6" y="130"/>
                  <a:pt x="3" y="128"/>
                  <a:pt x="3" y="124"/>
                </a:cubicBezTo>
                <a:cubicBezTo>
                  <a:pt x="3" y="104"/>
                  <a:pt x="3" y="104"/>
                  <a:pt x="3" y="104"/>
                </a:cubicBezTo>
                <a:cubicBezTo>
                  <a:pt x="3" y="100"/>
                  <a:pt x="6" y="98"/>
                  <a:pt x="9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6" y="98"/>
                  <a:pt x="39" y="100"/>
                  <a:pt x="39" y="104"/>
                </a:cubicBezTo>
                <a:lnTo>
                  <a:pt x="39" y="124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1" name="Freeform 383"/>
          <p:cNvSpPr>
            <a:spLocks noEditPoints="1"/>
          </p:cNvSpPr>
          <p:nvPr/>
        </p:nvSpPr>
        <p:spPr bwMode="auto">
          <a:xfrm>
            <a:off x="3588803" y="4571480"/>
            <a:ext cx="164264" cy="164264"/>
          </a:xfrm>
          <a:custGeom>
            <a:avLst/>
            <a:gdLst>
              <a:gd name="T0" fmla="*/ 142 w 142"/>
              <a:gd name="T1" fmla="*/ 71 h 142"/>
              <a:gd name="T2" fmla="*/ 71 w 142"/>
              <a:gd name="T3" fmla="*/ 142 h 142"/>
              <a:gd name="T4" fmla="*/ 0 w 142"/>
              <a:gd name="T5" fmla="*/ 71 h 142"/>
              <a:gd name="T6" fmla="*/ 71 w 142"/>
              <a:gd name="T7" fmla="*/ 0 h 142"/>
              <a:gd name="T8" fmla="*/ 142 w 142"/>
              <a:gd name="T9" fmla="*/ 71 h 142"/>
              <a:gd name="T10" fmla="*/ 84 w 142"/>
              <a:gd name="T11" fmla="*/ 26 h 142"/>
              <a:gd name="T12" fmla="*/ 83 w 142"/>
              <a:gd name="T13" fmla="*/ 25 h 142"/>
              <a:gd name="T14" fmla="*/ 81 w 142"/>
              <a:gd name="T15" fmla="*/ 24 h 142"/>
              <a:gd name="T16" fmla="*/ 61 w 142"/>
              <a:gd name="T17" fmla="*/ 24 h 142"/>
              <a:gd name="T18" fmla="*/ 58 w 142"/>
              <a:gd name="T19" fmla="*/ 25 h 142"/>
              <a:gd name="T20" fmla="*/ 57 w 142"/>
              <a:gd name="T21" fmla="*/ 26 h 142"/>
              <a:gd name="T22" fmla="*/ 59 w 142"/>
              <a:gd name="T23" fmla="*/ 84 h 142"/>
              <a:gd name="T24" fmla="*/ 62 w 142"/>
              <a:gd name="T25" fmla="*/ 86 h 142"/>
              <a:gd name="T26" fmla="*/ 79 w 142"/>
              <a:gd name="T27" fmla="*/ 86 h 142"/>
              <a:gd name="T28" fmla="*/ 82 w 142"/>
              <a:gd name="T29" fmla="*/ 84 h 142"/>
              <a:gd name="T30" fmla="*/ 84 w 142"/>
              <a:gd name="T31" fmla="*/ 26 h 142"/>
              <a:gd name="T32" fmla="*/ 83 w 142"/>
              <a:gd name="T33" fmla="*/ 98 h 142"/>
              <a:gd name="T34" fmla="*/ 80 w 142"/>
              <a:gd name="T35" fmla="*/ 95 h 142"/>
              <a:gd name="T36" fmla="*/ 62 w 142"/>
              <a:gd name="T37" fmla="*/ 95 h 142"/>
              <a:gd name="T38" fmla="*/ 59 w 142"/>
              <a:gd name="T39" fmla="*/ 98 h 142"/>
              <a:gd name="T40" fmla="*/ 59 w 142"/>
              <a:gd name="T41" fmla="*/ 115 h 142"/>
              <a:gd name="T42" fmla="*/ 62 w 142"/>
              <a:gd name="T43" fmla="*/ 119 h 142"/>
              <a:gd name="T44" fmla="*/ 80 w 142"/>
              <a:gd name="T45" fmla="*/ 119 h 142"/>
              <a:gd name="T46" fmla="*/ 83 w 142"/>
              <a:gd name="T47" fmla="*/ 115 h 142"/>
              <a:gd name="T48" fmla="*/ 83 w 142"/>
              <a:gd name="T49" fmla="*/ 9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42">
                <a:moveTo>
                  <a:pt x="142" y="71"/>
                </a:moveTo>
                <a:cubicBezTo>
                  <a:pt x="142" y="110"/>
                  <a:pt x="110" y="142"/>
                  <a:pt x="71" y="142"/>
                </a:cubicBezTo>
                <a:cubicBezTo>
                  <a:pt x="32" y="142"/>
                  <a:pt x="0" y="110"/>
                  <a:pt x="0" y="71"/>
                </a:cubicBezTo>
                <a:cubicBezTo>
                  <a:pt x="0" y="32"/>
                  <a:pt x="32" y="0"/>
                  <a:pt x="71" y="0"/>
                </a:cubicBezTo>
                <a:cubicBezTo>
                  <a:pt x="110" y="0"/>
                  <a:pt x="142" y="32"/>
                  <a:pt x="142" y="71"/>
                </a:cubicBezTo>
                <a:close/>
                <a:moveTo>
                  <a:pt x="84" y="26"/>
                </a:moveTo>
                <a:cubicBezTo>
                  <a:pt x="84" y="26"/>
                  <a:pt x="84" y="25"/>
                  <a:pt x="83" y="25"/>
                </a:cubicBezTo>
                <a:cubicBezTo>
                  <a:pt x="83" y="24"/>
                  <a:pt x="82" y="24"/>
                  <a:pt x="81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60" y="24"/>
                  <a:pt x="59" y="24"/>
                  <a:pt x="58" y="25"/>
                </a:cubicBezTo>
                <a:cubicBezTo>
                  <a:pt x="58" y="25"/>
                  <a:pt x="57" y="26"/>
                  <a:pt x="57" y="26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5"/>
                  <a:pt x="60" y="86"/>
                  <a:pt x="62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81" y="86"/>
                  <a:pt x="82" y="85"/>
                  <a:pt x="82" y="84"/>
                </a:cubicBezTo>
                <a:lnTo>
                  <a:pt x="84" y="26"/>
                </a:lnTo>
                <a:close/>
                <a:moveTo>
                  <a:pt x="83" y="98"/>
                </a:moveTo>
                <a:cubicBezTo>
                  <a:pt x="83" y="96"/>
                  <a:pt x="81" y="95"/>
                  <a:pt x="80" y="95"/>
                </a:cubicBezTo>
                <a:cubicBezTo>
                  <a:pt x="62" y="95"/>
                  <a:pt x="62" y="95"/>
                  <a:pt x="62" y="95"/>
                </a:cubicBezTo>
                <a:cubicBezTo>
                  <a:pt x="60" y="95"/>
                  <a:pt x="59" y="96"/>
                  <a:pt x="59" y="98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7"/>
                  <a:pt x="60" y="119"/>
                  <a:pt x="62" y="119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1" y="119"/>
                  <a:pt x="83" y="117"/>
                  <a:pt x="83" y="115"/>
                </a:cubicBezTo>
                <a:lnTo>
                  <a:pt x="83" y="98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2" name="Freeform 384"/>
          <p:cNvSpPr>
            <a:spLocks noEditPoints="1"/>
          </p:cNvSpPr>
          <p:nvPr/>
        </p:nvSpPr>
        <p:spPr bwMode="auto">
          <a:xfrm>
            <a:off x="3794729" y="4557197"/>
            <a:ext cx="192831" cy="178547"/>
          </a:xfrm>
          <a:custGeom>
            <a:avLst/>
            <a:gdLst>
              <a:gd name="T0" fmla="*/ 164 w 166"/>
              <a:gd name="T1" fmla="*/ 137 h 154"/>
              <a:gd name="T2" fmla="*/ 164 w 166"/>
              <a:gd name="T3" fmla="*/ 148 h 154"/>
              <a:gd name="T4" fmla="*/ 154 w 166"/>
              <a:gd name="T5" fmla="*/ 154 h 154"/>
              <a:gd name="T6" fmla="*/ 12 w 166"/>
              <a:gd name="T7" fmla="*/ 154 h 154"/>
              <a:gd name="T8" fmla="*/ 2 w 166"/>
              <a:gd name="T9" fmla="*/ 148 h 154"/>
              <a:gd name="T10" fmla="*/ 2 w 166"/>
              <a:gd name="T11" fmla="*/ 137 h 154"/>
              <a:gd name="T12" fmla="*/ 73 w 166"/>
              <a:gd name="T13" fmla="*/ 7 h 154"/>
              <a:gd name="T14" fmla="*/ 83 w 166"/>
              <a:gd name="T15" fmla="*/ 0 h 154"/>
              <a:gd name="T16" fmla="*/ 93 w 166"/>
              <a:gd name="T17" fmla="*/ 7 h 154"/>
              <a:gd name="T18" fmla="*/ 164 w 166"/>
              <a:gd name="T19" fmla="*/ 137 h 154"/>
              <a:gd name="T20" fmla="*/ 96 w 166"/>
              <a:gd name="T21" fmla="*/ 50 h 154"/>
              <a:gd name="T22" fmla="*/ 95 w 166"/>
              <a:gd name="T23" fmla="*/ 49 h 154"/>
              <a:gd name="T24" fmla="*/ 93 w 166"/>
              <a:gd name="T25" fmla="*/ 48 h 154"/>
              <a:gd name="T26" fmla="*/ 73 w 166"/>
              <a:gd name="T27" fmla="*/ 48 h 154"/>
              <a:gd name="T28" fmla="*/ 71 w 166"/>
              <a:gd name="T29" fmla="*/ 49 h 154"/>
              <a:gd name="T30" fmla="*/ 70 w 166"/>
              <a:gd name="T31" fmla="*/ 51 h 154"/>
              <a:gd name="T32" fmla="*/ 71 w 166"/>
              <a:gd name="T33" fmla="*/ 93 h 154"/>
              <a:gd name="T34" fmla="*/ 74 w 166"/>
              <a:gd name="T35" fmla="*/ 95 h 154"/>
              <a:gd name="T36" fmla="*/ 92 w 166"/>
              <a:gd name="T37" fmla="*/ 95 h 154"/>
              <a:gd name="T38" fmla="*/ 95 w 166"/>
              <a:gd name="T39" fmla="*/ 93 h 154"/>
              <a:gd name="T40" fmla="*/ 96 w 166"/>
              <a:gd name="T41" fmla="*/ 50 h 154"/>
              <a:gd name="T42" fmla="*/ 95 w 166"/>
              <a:gd name="T43" fmla="*/ 110 h 154"/>
              <a:gd name="T44" fmla="*/ 92 w 166"/>
              <a:gd name="T45" fmla="*/ 107 h 154"/>
              <a:gd name="T46" fmla="*/ 74 w 166"/>
              <a:gd name="T47" fmla="*/ 107 h 154"/>
              <a:gd name="T48" fmla="*/ 71 w 166"/>
              <a:gd name="T49" fmla="*/ 110 h 154"/>
              <a:gd name="T50" fmla="*/ 71 w 166"/>
              <a:gd name="T51" fmla="*/ 127 h 154"/>
              <a:gd name="T52" fmla="*/ 74 w 166"/>
              <a:gd name="T53" fmla="*/ 131 h 154"/>
              <a:gd name="T54" fmla="*/ 92 w 166"/>
              <a:gd name="T55" fmla="*/ 131 h 154"/>
              <a:gd name="T56" fmla="*/ 95 w 166"/>
              <a:gd name="T57" fmla="*/ 127 h 154"/>
              <a:gd name="T58" fmla="*/ 95 w 166"/>
              <a:gd name="T59" fmla="*/ 11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6" h="154">
                <a:moveTo>
                  <a:pt x="164" y="137"/>
                </a:moveTo>
                <a:cubicBezTo>
                  <a:pt x="166" y="140"/>
                  <a:pt x="166" y="145"/>
                  <a:pt x="164" y="148"/>
                </a:cubicBezTo>
                <a:cubicBezTo>
                  <a:pt x="162" y="152"/>
                  <a:pt x="158" y="154"/>
                  <a:pt x="154" y="154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8" y="154"/>
                  <a:pt x="4" y="152"/>
                  <a:pt x="2" y="148"/>
                </a:cubicBezTo>
                <a:cubicBezTo>
                  <a:pt x="0" y="145"/>
                  <a:pt x="0" y="140"/>
                  <a:pt x="2" y="137"/>
                </a:cubicBezTo>
                <a:cubicBezTo>
                  <a:pt x="73" y="7"/>
                  <a:pt x="73" y="7"/>
                  <a:pt x="73" y="7"/>
                </a:cubicBezTo>
                <a:cubicBezTo>
                  <a:pt x="75" y="3"/>
                  <a:pt x="79" y="0"/>
                  <a:pt x="83" y="0"/>
                </a:cubicBezTo>
                <a:cubicBezTo>
                  <a:pt x="87" y="0"/>
                  <a:pt x="91" y="3"/>
                  <a:pt x="93" y="7"/>
                </a:cubicBezTo>
                <a:lnTo>
                  <a:pt x="164" y="137"/>
                </a:lnTo>
                <a:close/>
                <a:moveTo>
                  <a:pt x="96" y="50"/>
                </a:moveTo>
                <a:cubicBezTo>
                  <a:pt x="96" y="50"/>
                  <a:pt x="96" y="49"/>
                  <a:pt x="95" y="49"/>
                </a:cubicBezTo>
                <a:cubicBezTo>
                  <a:pt x="95" y="48"/>
                  <a:pt x="94" y="48"/>
                  <a:pt x="93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2" y="48"/>
                  <a:pt x="71" y="48"/>
                  <a:pt x="71" y="49"/>
                </a:cubicBezTo>
                <a:cubicBezTo>
                  <a:pt x="70" y="49"/>
                  <a:pt x="70" y="50"/>
                  <a:pt x="70" y="51"/>
                </a:cubicBezTo>
                <a:cubicBezTo>
                  <a:pt x="71" y="93"/>
                  <a:pt x="71" y="93"/>
                  <a:pt x="71" y="93"/>
                </a:cubicBezTo>
                <a:cubicBezTo>
                  <a:pt x="71" y="94"/>
                  <a:pt x="73" y="95"/>
                  <a:pt x="74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3" y="95"/>
                  <a:pt x="95" y="94"/>
                  <a:pt x="95" y="93"/>
                </a:cubicBezTo>
                <a:lnTo>
                  <a:pt x="96" y="50"/>
                </a:lnTo>
                <a:close/>
                <a:moveTo>
                  <a:pt x="95" y="110"/>
                </a:moveTo>
                <a:cubicBezTo>
                  <a:pt x="95" y="108"/>
                  <a:pt x="94" y="107"/>
                  <a:pt x="92" y="107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3" y="107"/>
                  <a:pt x="71" y="108"/>
                  <a:pt x="71" y="110"/>
                </a:cubicBezTo>
                <a:cubicBezTo>
                  <a:pt x="71" y="127"/>
                  <a:pt x="71" y="127"/>
                  <a:pt x="71" y="127"/>
                </a:cubicBezTo>
                <a:cubicBezTo>
                  <a:pt x="71" y="129"/>
                  <a:pt x="73" y="131"/>
                  <a:pt x="74" y="131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94" y="131"/>
                  <a:pt x="95" y="129"/>
                  <a:pt x="95" y="127"/>
                </a:cubicBezTo>
                <a:lnTo>
                  <a:pt x="95" y="110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3" name="Freeform 385"/>
          <p:cNvSpPr/>
          <p:nvPr/>
        </p:nvSpPr>
        <p:spPr bwMode="auto">
          <a:xfrm>
            <a:off x="4030409" y="4557197"/>
            <a:ext cx="190451" cy="192831"/>
          </a:xfrm>
          <a:custGeom>
            <a:avLst/>
            <a:gdLst>
              <a:gd name="T0" fmla="*/ 40 w 164"/>
              <a:gd name="T1" fmla="*/ 14 h 166"/>
              <a:gd name="T2" fmla="*/ 41 w 164"/>
              <a:gd name="T3" fmla="*/ 15 h 166"/>
              <a:gd name="T4" fmla="*/ 36 w 164"/>
              <a:gd name="T5" fmla="*/ 90 h 166"/>
              <a:gd name="T6" fmla="*/ 66 w 164"/>
              <a:gd name="T7" fmla="*/ 91 h 166"/>
              <a:gd name="T8" fmla="*/ 66 w 164"/>
              <a:gd name="T9" fmla="*/ 49 h 166"/>
              <a:gd name="T10" fmla="*/ 50 w 164"/>
              <a:gd name="T11" fmla="*/ 36 h 166"/>
              <a:gd name="T12" fmla="*/ 60 w 164"/>
              <a:gd name="T13" fmla="*/ 25 h 166"/>
              <a:gd name="T14" fmla="*/ 74 w 164"/>
              <a:gd name="T15" fmla="*/ 38 h 166"/>
              <a:gd name="T16" fmla="*/ 67 w 164"/>
              <a:gd name="T17" fmla="*/ 17 h 166"/>
              <a:gd name="T18" fmla="*/ 82 w 164"/>
              <a:gd name="T19" fmla="*/ 0 h 166"/>
              <a:gd name="T20" fmla="*/ 97 w 164"/>
              <a:gd name="T21" fmla="*/ 17 h 166"/>
              <a:gd name="T22" fmla="*/ 89 w 164"/>
              <a:gd name="T23" fmla="*/ 38 h 166"/>
              <a:gd name="T24" fmla="*/ 104 w 164"/>
              <a:gd name="T25" fmla="*/ 25 h 166"/>
              <a:gd name="T26" fmla="*/ 114 w 164"/>
              <a:gd name="T27" fmla="*/ 36 h 166"/>
              <a:gd name="T28" fmla="*/ 98 w 164"/>
              <a:gd name="T29" fmla="*/ 49 h 166"/>
              <a:gd name="T30" fmla="*/ 99 w 164"/>
              <a:gd name="T31" fmla="*/ 91 h 166"/>
              <a:gd name="T32" fmla="*/ 128 w 164"/>
              <a:gd name="T33" fmla="*/ 90 h 166"/>
              <a:gd name="T34" fmla="*/ 124 w 164"/>
              <a:gd name="T35" fmla="*/ 15 h 166"/>
              <a:gd name="T36" fmla="*/ 125 w 164"/>
              <a:gd name="T37" fmla="*/ 14 h 166"/>
              <a:gd name="T38" fmla="*/ 163 w 164"/>
              <a:gd name="T39" fmla="*/ 83 h 166"/>
              <a:gd name="T40" fmla="*/ 82 w 164"/>
              <a:gd name="T41" fmla="*/ 166 h 166"/>
              <a:gd name="T42" fmla="*/ 1 w 164"/>
              <a:gd name="T43" fmla="*/ 81 h 166"/>
              <a:gd name="T44" fmla="*/ 40 w 164"/>
              <a:gd name="T45" fmla="*/ 1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4" h="166">
                <a:moveTo>
                  <a:pt x="40" y="14"/>
                </a:moveTo>
                <a:cubicBezTo>
                  <a:pt x="40" y="14"/>
                  <a:pt x="41" y="14"/>
                  <a:pt x="41" y="15"/>
                </a:cubicBezTo>
                <a:cubicBezTo>
                  <a:pt x="39" y="16"/>
                  <a:pt x="3" y="58"/>
                  <a:pt x="36" y="90"/>
                </a:cubicBezTo>
                <a:cubicBezTo>
                  <a:pt x="52" y="107"/>
                  <a:pt x="66" y="91"/>
                  <a:pt x="66" y="91"/>
                </a:cubicBezTo>
                <a:cubicBezTo>
                  <a:pt x="79" y="74"/>
                  <a:pt x="66" y="49"/>
                  <a:pt x="66" y="49"/>
                </a:cubicBezTo>
                <a:cubicBezTo>
                  <a:pt x="62" y="41"/>
                  <a:pt x="50" y="36"/>
                  <a:pt x="50" y="36"/>
                </a:cubicBezTo>
                <a:cubicBezTo>
                  <a:pt x="60" y="25"/>
                  <a:pt x="60" y="25"/>
                  <a:pt x="60" y="25"/>
                </a:cubicBezTo>
                <a:cubicBezTo>
                  <a:pt x="68" y="28"/>
                  <a:pt x="74" y="38"/>
                  <a:pt x="74" y="38"/>
                </a:cubicBezTo>
                <a:cubicBezTo>
                  <a:pt x="75" y="28"/>
                  <a:pt x="67" y="17"/>
                  <a:pt x="67" y="17"/>
                </a:cubicBezTo>
                <a:cubicBezTo>
                  <a:pt x="82" y="0"/>
                  <a:pt x="82" y="0"/>
                  <a:pt x="82" y="0"/>
                </a:cubicBezTo>
                <a:cubicBezTo>
                  <a:pt x="97" y="17"/>
                  <a:pt x="97" y="17"/>
                  <a:pt x="97" y="17"/>
                </a:cubicBezTo>
                <a:cubicBezTo>
                  <a:pt x="90" y="27"/>
                  <a:pt x="89" y="38"/>
                  <a:pt x="89" y="38"/>
                </a:cubicBezTo>
                <a:cubicBezTo>
                  <a:pt x="94" y="30"/>
                  <a:pt x="104" y="25"/>
                  <a:pt x="104" y="25"/>
                </a:cubicBezTo>
                <a:cubicBezTo>
                  <a:pt x="114" y="36"/>
                  <a:pt x="114" y="36"/>
                  <a:pt x="114" y="36"/>
                </a:cubicBezTo>
                <a:cubicBezTo>
                  <a:pt x="104" y="38"/>
                  <a:pt x="98" y="49"/>
                  <a:pt x="98" y="49"/>
                </a:cubicBezTo>
                <a:cubicBezTo>
                  <a:pt x="93" y="58"/>
                  <a:pt x="89" y="79"/>
                  <a:pt x="99" y="91"/>
                </a:cubicBezTo>
                <a:cubicBezTo>
                  <a:pt x="109" y="106"/>
                  <a:pt x="128" y="90"/>
                  <a:pt x="128" y="90"/>
                </a:cubicBezTo>
                <a:cubicBezTo>
                  <a:pt x="162" y="60"/>
                  <a:pt x="124" y="15"/>
                  <a:pt x="124" y="15"/>
                </a:cubicBezTo>
                <a:cubicBezTo>
                  <a:pt x="122" y="13"/>
                  <a:pt x="125" y="14"/>
                  <a:pt x="125" y="14"/>
                </a:cubicBezTo>
                <a:cubicBezTo>
                  <a:pt x="141" y="27"/>
                  <a:pt x="163" y="43"/>
                  <a:pt x="163" y="83"/>
                </a:cubicBezTo>
                <a:cubicBezTo>
                  <a:pt x="164" y="131"/>
                  <a:pt x="130" y="166"/>
                  <a:pt x="82" y="166"/>
                </a:cubicBezTo>
                <a:cubicBezTo>
                  <a:pt x="36" y="166"/>
                  <a:pt x="0" y="127"/>
                  <a:pt x="1" y="81"/>
                </a:cubicBezTo>
                <a:cubicBezTo>
                  <a:pt x="2" y="55"/>
                  <a:pt x="16" y="30"/>
                  <a:pt x="40" y="1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4" name="Freeform 386"/>
          <p:cNvSpPr>
            <a:spLocks noEditPoints="1"/>
          </p:cNvSpPr>
          <p:nvPr/>
        </p:nvSpPr>
        <p:spPr bwMode="auto">
          <a:xfrm>
            <a:off x="4264902" y="4557195"/>
            <a:ext cx="191641" cy="183309"/>
          </a:xfrm>
          <a:custGeom>
            <a:avLst/>
            <a:gdLst>
              <a:gd name="T0" fmla="*/ 58 w 165"/>
              <a:gd name="T1" fmla="*/ 89 h 158"/>
              <a:gd name="T2" fmla="*/ 44 w 165"/>
              <a:gd name="T3" fmla="*/ 81 h 158"/>
              <a:gd name="T4" fmla="*/ 22 w 165"/>
              <a:gd name="T5" fmla="*/ 122 h 158"/>
              <a:gd name="T6" fmla="*/ 4 w 165"/>
              <a:gd name="T7" fmla="*/ 89 h 158"/>
              <a:gd name="T8" fmla="*/ 4 w 165"/>
              <a:gd name="T9" fmla="*/ 78 h 158"/>
              <a:gd name="T10" fmla="*/ 14 w 165"/>
              <a:gd name="T11" fmla="*/ 61 h 158"/>
              <a:gd name="T12" fmla="*/ 1 w 165"/>
              <a:gd name="T13" fmla="*/ 53 h 158"/>
              <a:gd name="T14" fmla="*/ 41 w 165"/>
              <a:gd name="T15" fmla="*/ 54 h 158"/>
              <a:gd name="T16" fmla="*/ 58 w 165"/>
              <a:gd name="T17" fmla="*/ 89 h 158"/>
              <a:gd name="T18" fmla="*/ 76 w 165"/>
              <a:gd name="T19" fmla="*/ 142 h 158"/>
              <a:gd name="T20" fmla="*/ 76 w 165"/>
              <a:gd name="T21" fmla="*/ 144 h 158"/>
              <a:gd name="T22" fmla="*/ 37 w 165"/>
              <a:gd name="T23" fmla="*/ 142 h 158"/>
              <a:gd name="T24" fmla="*/ 26 w 165"/>
              <a:gd name="T25" fmla="*/ 133 h 158"/>
              <a:gd name="T26" fmla="*/ 30 w 165"/>
              <a:gd name="T27" fmla="*/ 106 h 158"/>
              <a:gd name="T28" fmla="*/ 77 w 165"/>
              <a:gd name="T29" fmla="*/ 108 h 158"/>
              <a:gd name="T30" fmla="*/ 76 w 165"/>
              <a:gd name="T31" fmla="*/ 142 h 158"/>
              <a:gd name="T32" fmla="*/ 58 w 165"/>
              <a:gd name="T33" fmla="*/ 57 h 158"/>
              <a:gd name="T34" fmla="*/ 29 w 165"/>
              <a:gd name="T35" fmla="*/ 40 h 158"/>
              <a:gd name="T36" fmla="*/ 27 w 165"/>
              <a:gd name="T37" fmla="*/ 38 h 158"/>
              <a:gd name="T38" fmla="*/ 48 w 165"/>
              <a:gd name="T39" fmla="*/ 6 h 158"/>
              <a:gd name="T40" fmla="*/ 61 w 165"/>
              <a:gd name="T41" fmla="*/ 0 h 158"/>
              <a:gd name="T42" fmla="*/ 83 w 165"/>
              <a:gd name="T43" fmla="*/ 17 h 158"/>
              <a:gd name="T44" fmla="*/ 58 w 165"/>
              <a:gd name="T45" fmla="*/ 57 h 158"/>
              <a:gd name="T46" fmla="*/ 143 w 165"/>
              <a:gd name="T47" fmla="*/ 16 h 158"/>
              <a:gd name="T48" fmla="*/ 123 w 165"/>
              <a:gd name="T49" fmla="*/ 51 h 158"/>
              <a:gd name="T50" fmla="*/ 84 w 165"/>
              <a:gd name="T51" fmla="*/ 49 h 158"/>
              <a:gd name="T52" fmla="*/ 98 w 165"/>
              <a:gd name="T53" fmla="*/ 41 h 158"/>
              <a:gd name="T54" fmla="*/ 72 w 165"/>
              <a:gd name="T55" fmla="*/ 2 h 158"/>
              <a:gd name="T56" fmla="*/ 110 w 165"/>
              <a:gd name="T57" fmla="*/ 2 h 158"/>
              <a:gd name="T58" fmla="*/ 119 w 165"/>
              <a:gd name="T59" fmla="*/ 7 h 158"/>
              <a:gd name="T60" fmla="*/ 130 w 165"/>
              <a:gd name="T61" fmla="*/ 24 h 158"/>
              <a:gd name="T62" fmla="*/ 143 w 165"/>
              <a:gd name="T63" fmla="*/ 16 h 158"/>
              <a:gd name="T64" fmla="*/ 138 w 165"/>
              <a:gd name="T65" fmla="*/ 135 h 158"/>
              <a:gd name="T66" fmla="*/ 129 w 165"/>
              <a:gd name="T67" fmla="*/ 142 h 158"/>
              <a:gd name="T68" fmla="*/ 108 w 165"/>
              <a:gd name="T69" fmla="*/ 143 h 158"/>
              <a:gd name="T70" fmla="*/ 109 w 165"/>
              <a:gd name="T71" fmla="*/ 158 h 158"/>
              <a:gd name="T72" fmla="*/ 88 w 165"/>
              <a:gd name="T73" fmla="*/ 124 h 158"/>
              <a:gd name="T74" fmla="*/ 107 w 165"/>
              <a:gd name="T75" fmla="*/ 91 h 158"/>
              <a:gd name="T76" fmla="*/ 108 w 165"/>
              <a:gd name="T77" fmla="*/ 107 h 158"/>
              <a:gd name="T78" fmla="*/ 155 w 165"/>
              <a:gd name="T79" fmla="*/ 102 h 158"/>
              <a:gd name="T80" fmla="*/ 138 w 165"/>
              <a:gd name="T81" fmla="*/ 135 h 158"/>
              <a:gd name="T82" fmla="*/ 163 w 165"/>
              <a:gd name="T83" fmla="*/ 79 h 158"/>
              <a:gd name="T84" fmla="*/ 161 w 165"/>
              <a:gd name="T85" fmla="*/ 92 h 158"/>
              <a:gd name="T86" fmla="*/ 137 w 165"/>
              <a:gd name="T87" fmla="*/ 104 h 158"/>
              <a:gd name="T88" fmla="*/ 112 w 165"/>
              <a:gd name="T89" fmla="*/ 64 h 158"/>
              <a:gd name="T90" fmla="*/ 141 w 165"/>
              <a:gd name="T91" fmla="*/ 46 h 158"/>
              <a:gd name="T92" fmla="*/ 143 w 165"/>
              <a:gd name="T93" fmla="*/ 45 h 158"/>
              <a:gd name="T94" fmla="*/ 163 w 165"/>
              <a:gd name="T95" fmla="*/ 7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5" h="158">
                <a:moveTo>
                  <a:pt x="58" y="89"/>
                </a:moveTo>
                <a:cubicBezTo>
                  <a:pt x="44" y="81"/>
                  <a:pt x="44" y="81"/>
                  <a:pt x="44" y="81"/>
                </a:cubicBezTo>
                <a:cubicBezTo>
                  <a:pt x="24" y="105"/>
                  <a:pt x="22" y="122"/>
                  <a:pt x="22" y="122"/>
                </a:cubicBezTo>
                <a:cubicBezTo>
                  <a:pt x="4" y="89"/>
                  <a:pt x="4" y="89"/>
                  <a:pt x="4" y="89"/>
                </a:cubicBezTo>
                <a:cubicBezTo>
                  <a:pt x="0" y="84"/>
                  <a:pt x="4" y="78"/>
                  <a:pt x="4" y="78"/>
                </a:cubicBezTo>
                <a:cubicBezTo>
                  <a:pt x="4" y="78"/>
                  <a:pt x="7" y="72"/>
                  <a:pt x="14" y="61"/>
                </a:cubicBezTo>
                <a:cubicBezTo>
                  <a:pt x="1" y="53"/>
                  <a:pt x="1" y="53"/>
                  <a:pt x="1" y="53"/>
                </a:cubicBezTo>
                <a:cubicBezTo>
                  <a:pt x="41" y="54"/>
                  <a:pt x="41" y="54"/>
                  <a:pt x="41" y="54"/>
                </a:cubicBezTo>
                <a:lnTo>
                  <a:pt x="58" y="89"/>
                </a:lnTo>
                <a:close/>
                <a:moveTo>
                  <a:pt x="76" y="142"/>
                </a:moveTo>
                <a:cubicBezTo>
                  <a:pt x="76" y="144"/>
                  <a:pt x="76" y="144"/>
                  <a:pt x="76" y="144"/>
                </a:cubicBezTo>
                <a:cubicBezTo>
                  <a:pt x="37" y="142"/>
                  <a:pt x="37" y="142"/>
                  <a:pt x="37" y="142"/>
                </a:cubicBezTo>
                <a:cubicBezTo>
                  <a:pt x="32" y="141"/>
                  <a:pt x="28" y="137"/>
                  <a:pt x="26" y="133"/>
                </a:cubicBezTo>
                <a:cubicBezTo>
                  <a:pt x="22" y="124"/>
                  <a:pt x="27" y="114"/>
                  <a:pt x="30" y="106"/>
                </a:cubicBezTo>
                <a:cubicBezTo>
                  <a:pt x="30" y="106"/>
                  <a:pt x="37" y="107"/>
                  <a:pt x="77" y="108"/>
                </a:cubicBezTo>
                <a:lnTo>
                  <a:pt x="76" y="142"/>
                </a:lnTo>
                <a:close/>
                <a:moveTo>
                  <a:pt x="58" y="57"/>
                </a:moveTo>
                <a:cubicBezTo>
                  <a:pt x="29" y="40"/>
                  <a:pt x="29" y="40"/>
                  <a:pt x="29" y="40"/>
                </a:cubicBezTo>
                <a:cubicBezTo>
                  <a:pt x="27" y="38"/>
                  <a:pt x="27" y="38"/>
                  <a:pt x="27" y="38"/>
                </a:cubicBezTo>
                <a:cubicBezTo>
                  <a:pt x="48" y="6"/>
                  <a:pt x="48" y="6"/>
                  <a:pt x="48" y="6"/>
                </a:cubicBezTo>
                <a:cubicBezTo>
                  <a:pt x="50" y="2"/>
                  <a:pt x="56" y="0"/>
                  <a:pt x="61" y="0"/>
                </a:cubicBezTo>
                <a:cubicBezTo>
                  <a:pt x="70" y="1"/>
                  <a:pt x="77" y="10"/>
                  <a:pt x="83" y="17"/>
                </a:cubicBezTo>
                <a:cubicBezTo>
                  <a:pt x="83" y="17"/>
                  <a:pt x="78" y="22"/>
                  <a:pt x="58" y="57"/>
                </a:cubicBezTo>
                <a:close/>
                <a:moveTo>
                  <a:pt x="143" y="16"/>
                </a:moveTo>
                <a:cubicBezTo>
                  <a:pt x="123" y="51"/>
                  <a:pt x="123" y="51"/>
                  <a:pt x="123" y="51"/>
                </a:cubicBezTo>
                <a:cubicBezTo>
                  <a:pt x="84" y="49"/>
                  <a:pt x="84" y="49"/>
                  <a:pt x="84" y="49"/>
                </a:cubicBezTo>
                <a:cubicBezTo>
                  <a:pt x="98" y="41"/>
                  <a:pt x="98" y="41"/>
                  <a:pt x="98" y="41"/>
                </a:cubicBezTo>
                <a:cubicBezTo>
                  <a:pt x="87" y="12"/>
                  <a:pt x="72" y="2"/>
                  <a:pt x="72" y="2"/>
                </a:cubicBezTo>
                <a:cubicBezTo>
                  <a:pt x="110" y="2"/>
                  <a:pt x="110" y="2"/>
                  <a:pt x="110" y="2"/>
                </a:cubicBezTo>
                <a:cubicBezTo>
                  <a:pt x="116" y="1"/>
                  <a:pt x="119" y="7"/>
                  <a:pt x="119" y="7"/>
                </a:cubicBezTo>
                <a:cubicBezTo>
                  <a:pt x="119" y="7"/>
                  <a:pt x="123" y="12"/>
                  <a:pt x="130" y="24"/>
                </a:cubicBezTo>
                <a:lnTo>
                  <a:pt x="143" y="16"/>
                </a:lnTo>
                <a:close/>
                <a:moveTo>
                  <a:pt x="138" y="135"/>
                </a:moveTo>
                <a:cubicBezTo>
                  <a:pt x="135" y="141"/>
                  <a:pt x="129" y="142"/>
                  <a:pt x="129" y="142"/>
                </a:cubicBezTo>
                <a:cubicBezTo>
                  <a:pt x="129" y="142"/>
                  <a:pt x="122" y="142"/>
                  <a:pt x="108" y="143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39" y="110"/>
                  <a:pt x="155" y="102"/>
                  <a:pt x="155" y="102"/>
                </a:cubicBezTo>
                <a:lnTo>
                  <a:pt x="138" y="135"/>
                </a:lnTo>
                <a:close/>
                <a:moveTo>
                  <a:pt x="163" y="79"/>
                </a:moveTo>
                <a:cubicBezTo>
                  <a:pt x="165" y="83"/>
                  <a:pt x="164" y="89"/>
                  <a:pt x="161" y="92"/>
                </a:cubicBezTo>
                <a:cubicBezTo>
                  <a:pt x="156" y="100"/>
                  <a:pt x="145" y="102"/>
                  <a:pt x="137" y="104"/>
                </a:cubicBezTo>
                <a:cubicBezTo>
                  <a:pt x="137" y="104"/>
                  <a:pt x="134" y="98"/>
                  <a:pt x="112" y="64"/>
                </a:cubicBezTo>
                <a:cubicBezTo>
                  <a:pt x="141" y="46"/>
                  <a:pt x="141" y="46"/>
                  <a:pt x="141" y="46"/>
                </a:cubicBezTo>
                <a:cubicBezTo>
                  <a:pt x="143" y="45"/>
                  <a:pt x="143" y="45"/>
                  <a:pt x="143" y="45"/>
                </a:cubicBezTo>
                <a:lnTo>
                  <a:pt x="163" y="7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5" name="Freeform 387"/>
          <p:cNvSpPr>
            <a:spLocks noEditPoints="1"/>
          </p:cNvSpPr>
          <p:nvPr/>
        </p:nvSpPr>
        <p:spPr bwMode="auto">
          <a:xfrm>
            <a:off x="4500586" y="4557197"/>
            <a:ext cx="211876" cy="178547"/>
          </a:xfrm>
          <a:custGeom>
            <a:avLst/>
            <a:gdLst>
              <a:gd name="T0" fmla="*/ 173 w 183"/>
              <a:gd name="T1" fmla="*/ 99 h 154"/>
              <a:gd name="T2" fmla="*/ 91 w 183"/>
              <a:gd name="T3" fmla="*/ 154 h 154"/>
              <a:gd name="T4" fmla="*/ 9 w 183"/>
              <a:gd name="T5" fmla="*/ 99 h 154"/>
              <a:gd name="T6" fmla="*/ 0 w 183"/>
              <a:gd name="T7" fmla="*/ 76 h 154"/>
              <a:gd name="T8" fmla="*/ 35 w 183"/>
              <a:gd name="T9" fmla="*/ 60 h 154"/>
              <a:gd name="T10" fmla="*/ 102 w 183"/>
              <a:gd name="T11" fmla="*/ 6 h 154"/>
              <a:gd name="T12" fmla="*/ 138 w 183"/>
              <a:gd name="T13" fmla="*/ 11 h 154"/>
              <a:gd name="T14" fmla="*/ 171 w 183"/>
              <a:gd name="T15" fmla="*/ 18 h 154"/>
              <a:gd name="T16" fmla="*/ 137 w 183"/>
              <a:gd name="T17" fmla="*/ 18 h 154"/>
              <a:gd name="T18" fmla="*/ 97 w 183"/>
              <a:gd name="T19" fmla="*/ 45 h 154"/>
              <a:gd name="T20" fmla="*/ 163 w 183"/>
              <a:gd name="T21" fmla="*/ 55 h 154"/>
              <a:gd name="T22" fmla="*/ 173 w 183"/>
              <a:gd name="T23" fmla="*/ 94 h 154"/>
              <a:gd name="T24" fmla="*/ 29 w 183"/>
              <a:gd name="T25" fmla="*/ 64 h 154"/>
              <a:gd name="T26" fmla="*/ 7 w 183"/>
              <a:gd name="T27" fmla="*/ 76 h 154"/>
              <a:gd name="T28" fmla="*/ 166 w 183"/>
              <a:gd name="T29" fmla="*/ 99 h 154"/>
              <a:gd name="T30" fmla="*/ 91 w 183"/>
              <a:gd name="T31" fmla="*/ 52 h 154"/>
              <a:gd name="T32" fmla="*/ 17 w 183"/>
              <a:gd name="T33" fmla="*/ 99 h 154"/>
              <a:gd name="T34" fmla="*/ 91 w 183"/>
              <a:gd name="T35" fmla="*/ 147 h 154"/>
              <a:gd name="T36" fmla="*/ 166 w 183"/>
              <a:gd name="T37" fmla="*/ 99 h 154"/>
              <a:gd name="T38" fmla="*/ 51 w 183"/>
              <a:gd name="T39" fmla="*/ 89 h 154"/>
              <a:gd name="T40" fmla="*/ 77 w 183"/>
              <a:gd name="T41" fmla="*/ 89 h 154"/>
              <a:gd name="T42" fmla="*/ 121 w 183"/>
              <a:gd name="T43" fmla="*/ 120 h 154"/>
              <a:gd name="T44" fmla="*/ 92 w 183"/>
              <a:gd name="T45" fmla="*/ 135 h 154"/>
              <a:gd name="T46" fmla="*/ 62 w 183"/>
              <a:gd name="T47" fmla="*/ 126 h 154"/>
              <a:gd name="T48" fmla="*/ 67 w 183"/>
              <a:gd name="T49" fmla="*/ 120 h 154"/>
              <a:gd name="T50" fmla="*/ 92 w 183"/>
              <a:gd name="T51" fmla="*/ 128 h 154"/>
              <a:gd name="T52" fmla="*/ 121 w 183"/>
              <a:gd name="T53" fmla="*/ 120 h 154"/>
              <a:gd name="T54" fmla="*/ 120 w 183"/>
              <a:gd name="T55" fmla="*/ 102 h 154"/>
              <a:gd name="T56" fmla="*/ 120 w 183"/>
              <a:gd name="T57" fmla="*/ 77 h 154"/>
              <a:gd name="T58" fmla="*/ 144 w 183"/>
              <a:gd name="T59" fmla="*/ 18 h 154"/>
              <a:gd name="T60" fmla="*/ 164 w 183"/>
              <a:gd name="T61" fmla="*/ 18 h 154"/>
              <a:gd name="T62" fmla="*/ 144 w 183"/>
              <a:gd name="T63" fmla="*/ 18 h 154"/>
              <a:gd name="T64" fmla="*/ 163 w 183"/>
              <a:gd name="T65" fmla="*/ 62 h 154"/>
              <a:gd name="T66" fmla="*/ 171 w 183"/>
              <a:gd name="T6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3" h="154">
                <a:moveTo>
                  <a:pt x="173" y="94"/>
                </a:moveTo>
                <a:cubicBezTo>
                  <a:pt x="173" y="96"/>
                  <a:pt x="173" y="98"/>
                  <a:pt x="173" y="99"/>
                </a:cubicBezTo>
                <a:cubicBezTo>
                  <a:pt x="173" y="114"/>
                  <a:pt x="165" y="128"/>
                  <a:pt x="149" y="139"/>
                </a:cubicBezTo>
                <a:cubicBezTo>
                  <a:pt x="133" y="149"/>
                  <a:pt x="113" y="154"/>
                  <a:pt x="91" y="154"/>
                </a:cubicBezTo>
                <a:cubicBezTo>
                  <a:pt x="70" y="154"/>
                  <a:pt x="49" y="149"/>
                  <a:pt x="34" y="139"/>
                </a:cubicBezTo>
                <a:cubicBezTo>
                  <a:pt x="18" y="128"/>
                  <a:pt x="9" y="114"/>
                  <a:pt x="9" y="99"/>
                </a:cubicBezTo>
                <a:cubicBezTo>
                  <a:pt x="9" y="97"/>
                  <a:pt x="10" y="95"/>
                  <a:pt x="10" y="93"/>
                </a:cubicBezTo>
                <a:cubicBezTo>
                  <a:pt x="4" y="90"/>
                  <a:pt x="0" y="83"/>
                  <a:pt x="0" y="76"/>
                </a:cubicBezTo>
                <a:cubicBezTo>
                  <a:pt x="0" y="64"/>
                  <a:pt x="9" y="55"/>
                  <a:pt x="21" y="55"/>
                </a:cubicBezTo>
                <a:cubicBezTo>
                  <a:pt x="26" y="55"/>
                  <a:pt x="31" y="57"/>
                  <a:pt x="35" y="60"/>
                </a:cubicBezTo>
                <a:cubicBezTo>
                  <a:pt x="49" y="50"/>
                  <a:pt x="69" y="45"/>
                  <a:pt x="89" y="45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4"/>
                  <a:pt x="104" y="3"/>
                  <a:pt x="106" y="3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41" y="5"/>
                  <a:pt x="147" y="0"/>
                  <a:pt x="154" y="0"/>
                </a:cubicBezTo>
                <a:cubicBezTo>
                  <a:pt x="163" y="0"/>
                  <a:pt x="171" y="8"/>
                  <a:pt x="171" y="18"/>
                </a:cubicBezTo>
                <a:cubicBezTo>
                  <a:pt x="171" y="27"/>
                  <a:pt x="163" y="35"/>
                  <a:pt x="154" y="35"/>
                </a:cubicBezTo>
                <a:cubicBezTo>
                  <a:pt x="144" y="35"/>
                  <a:pt x="137" y="27"/>
                  <a:pt x="137" y="18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97" y="45"/>
                  <a:pt x="97" y="45"/>
                  <a:pt x="97" y="45"/>
                </a:cubicBezTo>
                <a:cubicBezTo>
                  <a:pt x="116" y="46"/>
                  <a:pt x="135" y="51"/>
                  <a:pt x="149" y="60"/>
                </a:cubicBezTo>
                <a:cubicBezTo>
                  <a:pt x="152" y="57"/>
                  <a:pt x="157" y="55"/>
                  <a:pt x="163" y="55"/>
                </a:cubicBezTo>
                <a:cubicBezTo>
                  <a:pt x="174" y="55"/>
                  <a:pt x="183" y="64"/>
                  <a:pt x="183" y="76"/>
                </a:cubicBezTo>
                <a:cubicBezTo>
                  <a:pt x="183" y="83"/>
                  <a:pt x="179" y="90"/>
                  <a:pt x="173" y="94"/>
                </a:cubicBezTo>
                <a:close/>
                <a:moveTo>
                  <a:pt x="12" y="86"/>
                </a:moveTo>
                <a:cubicBezTo>
                  <a:pt x="15" y="78"/>
                  <a:pt x="21" y="71"/>
                  <a:pt x="29" y="64"/>
                </a:cubicBezTo>
                <a:cubicBezTo>
                  <a:pt x="26" y="63"/>
                  <a:pt x="24" y="62"/>
                  <a:pt x="21" y="62"/>
                </a:cubicBezTo>
                <a:cubicBezTo>
                  <a:pt x="13" y="62"/>
                  <a:pt x="7" y="68"/>
                  <a:pt x="7" y="76"/>
                </a:cubicBezTo>
                <a:cubicBezTo>
                  <a:pt x="7" y="80"/>
                  <a:pt x="9" y="83"/>
                  <a:pt x="12" y="86"/>
                </a:cubicBezTo>
                <a:close/>
                <a:moveTo>
                  <a:pt x="166" y="99"/>
                </a:moveTo>
                <a:cubicBezTo>
                  <a:pt x="166" y="87"/>
                  <a:pt x="159" y="75"/>
                  <a:pt x="145" y="66"/>
                </a:cubicBezTo>
                <a:cubicBezTo>
                  <a:pt x="131" y="57"/>
                  <a:pt x="112" y="52"/>
                  <a:pt x="91" y="52"/>
                </a:cubicBezTo>
                <a:cubicBezTo>
                  <a:pt x="71" y="52"/>
                  <a:pt x="52" y="57"/>
                  <a:pt x="38" y="66"/>
                </a:cubicBezTo>
                <a:cubicBezTo>
                  <a:pt x="24" y="75"/>
                  <a:pt x="17" y="87"/>
                  <a:pt x="17" y="99"/>
                </a:cubicBezTo>
                <a:cubicBezTo>
                  <a:pt x="17" y="112"/>
                  <a:pt x="24" y="124"/>
                  <a:pt x="38" y="133"/>
                </a:cubicBezTo>
                <a:cubicBezTo>
                  <a:pt x="52" y="142"/>
                  <a:pt x="71" y="147"/>
                  <a:pt x="91" y="147"/>
                </a:cubicBezTo>
                <a:cubicBezTo>
                  <a:pt x="112" y="147"/>
                  <a:pt x="131" y="142"/>
                  <a:pt x="145" y="133"/>
                </a:cubicBezTo>
                <a:cubicBezTo>
                  <a:pt x="159" y="124"/>
                  <a:pt x="166" y="112"/>
                  <a:pt x="166" y="99"/>
                </a:cubicBezTo>
                <a:close/>
                <a:moveTo>
                  <a:pt x="64" y="102"/>
                </a:moveTo>
                <a:cubicBezTo>
                  <a:pt x="57" y="102"/>
                  <a:pt x="51" y="96"/>
                  <a:pt x="51" y="89"/>
                </a:cubicBezTo>
                <a:cubicBezTo>
                  <a:pt x="51" y="82"/>
                  <a:pt x="57" y="77"/>
                  <a:pt x="64" y="77"/>
                </a:cubicBezTo>
                <a:cubicBezTo>
                  <a:pt x="71" y="77"/>
                  <a:pt x="77" y="82"/>
                  <a:pt x="77" y="89"/>
                </a:cubicBezTo>
                <a:cubicBezTo>
                  <a:pt x="77" y="96"/>
                  <a:pt x="71" y="102"/>
                  <a:pt x="64" y="102"/>
                </a:cubicBezTo>
                <a:close/>
                <a:moveTo>
                  <a:pt x="121" y="120"/>
                </a:moveTo>
                <a:cubicBezTo>
                  <a:pt x="123" y="122"/>
                  <a:pt x="123" y="124"/>
                  <a:pt x="121" y="126"/>
                </a:cubicBezTo>
                <a:cubicBezTo>
                  <a:pt x="115" y="132"/>
                  <a:pt x="106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78" y="135"/>
                  <a:pt x="68" y="132"/>
                  <a:pt x="62" y="126"/>
                </a:cubicBezTo>
                <a:cubicBezTo>
                  <a:pt x="61" y="124"/>
                  <a:pt x="61" y="122"/>
                  <a:pt x="62" y="120"/>
                </a:cubicBezTo>
                <a:cubicBezTo>
                  <a:pt x="64" y="119"/>
                  <a:pt x="66" y="119"/>
                  <a:pt x="67" y="120"/>
                </a:cubicBezTo>
                <a:cubicBezTo>
                  <a:pt x="72" y="125"/>
                  <a:pt x="80" y="128"/>
                  <a:pt x="9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4" y="128"/>
                  <a:pt x="112" y="125"/>
                  <a:pt x="116" y="120"/>
                </a:cubicBezTo>
                <a:cubicBezTo>
                  <a:pt x="118" y="119"/>
                  <a:pt x="120" y="119"/>
                  <a:pt x="121" y="120"/>
                </a:cubicBezTo>
                <a:close/>
                <a:moveTo>
                  <a:pt x="132" y="89"/>
                </a:moveTo>
                <a:cubicBezTo>
                  <a:pt x="132" y="96"/>
                  <a:pt x="126" y="102"/>
                  <a:pt x="120" y="102"/>
                </a:cubicBezTo>
                <a:cubicBezTo>
                  <a:pt x="113" y="102"/>
                  <a:pt x="107" y="96"/>
                  <a:pt x="107" y="89"/>
                </a:cubicBezTo>
                <a:cubicBezTo>
                  <a:pt x="107" y="82"/>
                  <a:pt x="113" y="77"/>
                  <a:pt x="120" y="77"/>
                </a:cubicBezTo>
                <a:cubicBezTo>
                  <a:pt x="126" y="77"/>
                  <a:pt x="132" y="82"/>
                  <a:pt x="132" y="89"/>
                </a:cubicBezTo>
                <a:close/>
                <a:moveTo>
                  <a:pt x="144" y="18"/>
                </a:moveTo>
                <a:cubicBezTo>
                  <a:pt x="144" y="23"/>
                  <a:pt x="148" y="28"/>
                  <a:pt x="154" y="28"/>
                </a:cubicBezTo>
                <a:cubicBezTo>
                  <a:pt x="159" y="28"/>
                  <a:pt x="164" y="23"/>
                  <a:pt x="164" y="18"/>
                </a:cubicBezTo>
                <a:cubicBezTo>
                  <a:pt x="164" y="12"/>
                  <a:pt x="159" y="8"/>
                  <a:pt x="154" y="8"/>
                </a:cubicBezTo>
                <a:cubicBezTo>
                  <a:pt x="148" y="8"/>
                  <a:pt x="144" y="12"/>
                  <a:pt x="144" y="18"/>
                </a:cubicBezTo>
                <a:close/>
                <a:moveTo>
                  <a:pt x="176" y="76"/>
                </a:moveTo>
                <a:cubicBezTo>
                  <a:pt x="176" y="68"/>
                  <a:pt x="170" y="62"/>
                  <a:pt x="163" y="62"/>
                </a:cubicBezTo>
                <a:cubicBezTo>
                  <a:pt x="160" y="62"/>
                  <a:pt x="157" y="63"/>
                  <a:pt x="155" y="64"/>
                </a:cubicBezTo>
                <a:cubicBezTo>
                  <a:pt x="163" y="71"/>
                  <a:pt x="168" y="78"/>
                  <a:pt x="171" y="86"/>
                </a:cubicBezTo>
                <a:cubicBezTo>
                  <a:pt x="174" y="84"/>
                  <a:pt x="176" y="80"/>
                  <a:pt x="176" y="76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6" name="Freeform 388"/>
          <p:cNvSpPr>
            <a:spLocks noEditPoints="1"/>
          </p:cNvSpPr>
          <p:nvPr/>
        </p:nvSpPr>
        <p:spPr bwMode="auto">
          <a:xfrm>
            <a:off x="4754122" y="4571480"/>
            <a:ext cx="165454" cy="164264"/>
          </a:xfrm>
          <a:custGeom>
            <a:avLst/>
            <a:gdLst>
              <a:gd name="T0" fmla="*/ 142 w 142"/>
              <a:gd name="T1" fmla="*/ 30 h 142"/>
              <a:gd name="T2" fmla="*/ 142 w 142"/>
              <a:gd name="T3" fmla="*/ 113 h 142"/>
              <a:gd name="T4" fmla="*/ 113 w 142"/>
              <a:gd name="T5" fmla="*/ 142 h 142"/>
              <a:gd name="T6" fmla="*/ 30 w 142"/>
              <a:gd name="T7" fmla="*/ 142 h 142"/>
              <a:gd name="T8" fmla="*/ 0 w 142"/>
              <a:gd name="T9" fmla="*/ 113 h 142"/>
              <a:gd name="T10" fmla="*/ 0 w 142"/>
              <a:gd name="T11" fmla="*/ 30 h 142"/>
              <a:gd name="T12" fmla="*/ 30 w 142"/>
              <a:gd name="T13" fmla="*/ 0 h 142"/>
              <a:gd name="T14" fmla="*/ 113 w 142"/>
              <a:gd name="T15" fmla="*/ 0 h 142"/>
              <a:gd name="T16" fmla="*/ 142 w 142"/>
              <a:gd name="T17" fmla="*/ 30 h 142"/>
              <a:gd name="T18" fmla="*/ 130 w 142"/>
              <a:gd name="T19" fmla="*/ 65 h 142"/>
              <a:gd name="T20" fmla="*/ 118 w 142"/>
              <a:gd name="T21" fmla="*/ 53 h 142"/>
              <a:gd name="T22" fmla="*/ 109 w 142"/>
              <a:gd name="T23" fmla="*/ 58 h 142"/>
              <a:gd name="T24" fmla="*/ 75 w 142"/>
              <a:gd name="T25" fmla="*/ 47 h 142"/>
              <a:gd name="T26" fmla="*/ 82 w 142"/>
              <a:gd name="T27" fmla="*/ 22 h 142"/>
              <a:gd name="T28" fmla="*/ 101 w 142"/>
              <a:gd name="T29" fmla="*/ 27 h 142"/>
              <a:gd name="T30" fmla="*/ 112 w 142"/>
              <a:gd name="T31" fmla="*/ 38 h 142"/>
              <a:gd name="T32" fmla="*/ 124 w 142"/>
              <a:gd name="T33" fmla="*/ 27 h 142"/>
              <a:gd name="T34" fmla="*/ 112 w 142"/>
              <a:gd name="T35" fmla="*/ 16 h 142"/>
              <a:gd name="T36" fmla="*/ 102 w 142"/>
              <a:gd name="T37" fmla="*/ 22 h 142"/>
              <a:gd name="T38" fmla="*/ 81 w 142"/>
              <a:gd name="T39" fmla="*/ 17 h 142"/>
              <a:gd name="T40" fmla="*/ 79 w 142"/>
              <a:gd name="T41" fmla="*/ 19 h 142"/>
              <a:gd name="T42" fmla="*/ 70 w 142"/>
              <a:gd name="T43" fmla="*/ 47 h 142"/>
              <a:gd name="T44" fmla="*/ 35 w 142"/>
              <a:gd name="T45" fmla="*/ 57 h 142"/>
              <a:gd name="T46" fmla="*/ 26 w 142"/>
              <a:gd name="T47" fmla="*/ 53 h 142"/>
              <a:gd name="T48" fmla="*/ 15 w 142"/>
              <a:gd name="T49" fmla="*/ 65 h 142"/>
              <a:gd name="T50" fmla="*/ 21 w 142"/>
              <a:gd name="T51" fmla="*/ 75 h 142"/>
              <a:gd name="T52" fmla="*/ 21 w 142"/>
              <a:gd name="T53" fmla="*/ 80 h 142"/>
              <a:gd name="T54" fmla="*/ 72 w 142"/>
              <a:gd name="T55" fmla="*/ 114 h 142"/>
              <a:gd name="T56" fmla="*/ 123 w 142"/>
              <a:gd name="T57" fmla="*/ 80 h 142"/>
              <a:gd name="T58" fmla="*/ 122 w 142"/>
              <a:gd name="T59" fmla="*/ 75 h 142"/>
              <a:gd name="T60" fmla="*/ 130 w 142"/>
              <a:gd name="T61" fmla="*/ 65 h 142"/>
              <a:gd name="T62" fmla="*/ 54 w 142"/>
              <a:gd name="T63" fmla="*/ 82 h 142"/>
              <a:gd name="T64" fmla="*/ 46 w 142"/>
              <a:gd name="T65" fmla="*/ 74 h 142"/>
              <a:gd name="T66" fmla="*/ 54 w 142"/>
              <a:gd name="T67" fmla="*/ 65 h 142"/>
              <a:gd name="T68" fmla="*/ 62 w 142"/>
              <a:gd name="T69" fmla="*/ 74 h 142"/>
              <a:gd name="T70" fmla="*/ 54 w 142"/>
              <a:gd name="T71" fmla="*/ 82 h 142"/>
              <a:gd name="T72" fmla="*/ 91 w 142"/>
              <a:gd name="T73" fmla="*/ 94 h 142"/>
              <a:gd name="T74" fmla="*/ 91 w 142"/>
              <a:gd name="T75" fmla="*/ 97 h 142"/>
              <a:gd name="T76" fmla="*/ 72 w 142"/>
              <a:gd name="T77" fmla="*/ 103 h 142"/>
              <a:gd name="T78" fmla="*/ 72 w 142"/>
              <a:gd name="T79" fmla="*/ 103 h 142"/>
              <a:gd name="T80" fmla="*/ 72 w 142"/>
              <a:gd name="T81" fmla="*/ 103 h 142"/>
              <a:gd name="T82" fmla="*/ 53 w 142"/>
              <a:gd name="T83" fmla="*/ 97 h 142"/>
              <a:gd name="T84" fmla="*/ 53 w 142"/>
              <a:gd name="T85" fmla="*/ 94 h 142"/>
              <a:gd name="T86" fmla="*/ 56 w 142"/>
              <a:gd name="T87" fmla="*/ 94 h 142"/>
              <a:gd name="T88" fmla="*/ 72 w 142"/>
              <a:gd name="T89" fmla="*/ 99 h 142"/>
              <a:gd name="T90" fmla="*/ 72 w 142"/>
              <a:gd name="T91" fmla="*/ 99 h 142"/>
              <a:gd name="T92" fmla="*/ 72 w 142"/>
              <a:gd name="T93" fmla="*/ 99 h 142"/>
              <a:gd name="T94" fmla="*/ 88 w 142"/>
              <a:gd name="T95" fmla="*/ 94 h 142"/>
              <a:gd name="T96" fmla="*/ 91 w 142"/>
              <a:gd name="T97" fmla="*/ 94 h 142"/>
              <a:gd name="T98" fmla="*/ 98 w 142"/>
              <a:gd name="T99" fmla="*/ 74 h 142"/>
              <a:gd name="T100" fmla="*/ 90 w 142"/>
              <a:gd name="T101" fmla="*/ 82 h 142"/>
              <a:gd name="T102" fmla="*/ 82 w 142"/>
              <a:gd name="T103" fmla="*/ 74 h 142"/>
              <a:gd name="T104" fmla="*/ 90 w 142"/>
              <a:gd name="T105" fmla="*/ 65 h 142"/>
              <a:gd name="T106" fmla="*/ 98 w 142"/>
              <a:gd name="T107" fmla="*/ 74 h 142"/>
              <a:gd name="T108" fmla="*/ 106 w 142"/>
              <a:gd name="T109" fmla="*/ 27 h 142"/>
              <a:gd name="T110" fmla="*/ 112 w 142"/>
              <a:gd name="T111" fmla="*/ 20 h 142"/>
              <a:gd name="T112" fmla="*/ 119 w 142"/>
              <a:gd name="T113" fmla="*/ 27 h 142"/>
              <a:gd name="T114" fmla="*/ 112 w 142"/>
              <a:gd name="T115" fmla="*/ 33 h 142"/>
              <a:gd name="T116" fmla="*/ 106 w 142"/>
              <a:gd name="T117" fmla="*/ 2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" h="142">
                <a:moveTo>
                  <a:pt x="142" y="30"/>
                </a:moveTo>
                <a:cubicBezTo>
                  <a:pt x="142" y="113"/>
                  <a:pt x="142" y="113"/>
                  <a:pt x="142" y="113"/>
                </a:cubicBezTo>
                <a:cubicBezTo>
                  <a:pt x="142" y="129"/>
                  <a:pt x="129" y="142"/>
                  <a:pt x="113" y="142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14" y="142"/>
                  <a:pt x="0" y="129"/>
                  <a:pt x="0" y="113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4" y="0"/>
                  <a:pt x="30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29" y="0"/>
                  <a:pt x="142" y="14"/>
                  <a:pt x="142" y="30"/>
                </a:cubicBezTo>
                <a:close/>
                <a:moveTo>
                  <a:pt x="130" y="65"/>
                </a:moveTo>
                <a:cubicBezTo>
                  <a:pt x="130" y="58"/>
                  <a:pt x="125" y="53"/>
                  <a:pt x="118" y="53"/>
                </a:cubicBezTo>
                <a:cubicBezTo>
                  <a:pt x="115" y="53"/>
                  <a:pt x="111" y="55"/>
                  <a:pt x="109" y="58"/>
                </a:cubicBezTo>
                <a:cubicBezTo>
                  <a:pt x="101" y="51"/>
                  <a:pt x="88" y="47"/>
                  <a:pt x="75" y="47"/>
                </a:cubicBezTo>
                <a:cubicBezTo>
                  <a:pt x="82" y="22"/>
                  <a:pt x="82" y="22"/>
                  <a:pt x="82" y="22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33"/>
                  <a:pt x="106" y="38"/>
                  <a:pt x="112" y="38"/>
                </a:cubicBezTo>
                <a:cubicBezTo>
                  <a:pt x="119" y="38"/>
                  <a:pt x="124" y="33"/>
                  <a:pt x="124" y="27"/>
                </a:cubicBezTo>
                <a:cubicBezTo>
                  <a:pt x="124" y="21"/>
                  <a:pt x="119" y="16"/>
                  <a:pt x="112" y="16"/>
                </a:cubicBezTo>
                <a:cubicBezTo>
                  <a:pt x="108" y="16"/>
                  <a:pt x="104" y="18"/>
                  <a:pt x="102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0" y="17"/>
                  <a:pt x="79" y="18"/>
                  <a:pt x="79" y="19"/>
                </a:cubicBezTo>
                <a:cubicBezTo>
                  <a:pt x="70" y="47"/>
                  <a:pt x="70" y="47"/>
                  <a:pt x="70" y="47"/>
                </a:cubicBezTo>
                <a:cubicBezTo>
                  <a:pt x="56" y="47"/>
                  <a:pt x="44" y="51"/>
                  <a:pt x="35" y="57"/>
                </a:cubicBezTo>
                <a:cubicBezTo>
                  <a:pt x="33" y="55"/>
                  <a:pt x="29" y="53"/>
                  <a:pt x="26" y="53"/>
                </a:cubicBezTo>
                <a:cubicBezTo>
                  <a:pt x="20" y="53"/>
                  <a:pt x="15" y="59"/>
                  <a:pt x="15" y="65"/>
                </a:cubicBezTo>
                <a:cubicBezTo>
                  <a:pt x="15" y="69"/>
                  <a:pt x="17" y="73"/>
                  <a:pt x="21" y="75"/>
                </a:cubicBezTo>
                <a:cubicBezTo>
                  <a:pt x="21" y="77"/>
                  <a:pt x="21" y="79"/>
                  <a:pt x="21" y="80"/>
                </a:cubicBezTo>
                <a:cubicBezTo>
                  <a:pt x="21" y="99"/>
                  <a:pt x="44" y="114"/>
                  <a:pt x="72" y="114"/>
                </a:cubicBezTo>
                <a:cubicBezTo>
                  <a:pt x="100" y="114"/>
                  <a:pt x="123" y="99"/>
                  <a:pt x="123" y="80"/>
                </a:cubicBezTo>
                <a:cubicBezTo>
                  <a:pt x="123" y="79"/>
                  <a:pt x="123" y="77"/>
                  <a:pt x="122" y="75"/>
                </a:cubicBezTo>
                <a:cubicBezTo>
                  <a:pt x="127" y="74"/>
                  <a:pt x="130" y="69"/>
                  <a:pt x="130" y="65"/>
                </a:cubicBezTo>
                <a:close/>
                <a:moveTo>
                  <a:pt x="54" y="82"/>
                </a:moveTo>
                <a:cubicBezTo>
                  <a:pt x="49" y="82"/>
                  <a:pt x="46" y="78"/>
                  <a:pt x="46" y="74"/>
                </a:cubicBezTo>
                <a:cubicBezTo>
                  <a:pt x="46" y="69"/>
                  <a:pt x="49" y="65"/>
                  <a:pt x="54" y="65"/>
                </a:cubicBezTo>
                <a:cubicBezTo>
                  <a:pt x="59" y="65"/>
                  <a:pt x="62" y="69"/>
                  <a:pt x="62" y="74"/>
                </a:cubicBezTo>
                <a:cubicBezTo>
                  <a:pt x="62" y="78"/>
                  <a:pt x="59" y="82"/>
                  <a:pt x="54" y="82"/>
                </a:cubicBezTo>
                <a:close/>
                <a:moveTo>
                  <a:pt x="91" y="94"/>
                </a:moveTo>
                <a:cubicBezTo>
                  <a:pt x="92" y="95"/>
                  <a:pt x="92" y="96"/>
                  <a:pt x="91" y="97"/>
                </a:cubicBezTo>
                <a:cubicBezTo>
                  <a:pt x="87" y="101"/>
                  <a:pt x="81" y="103"/>
                  <a:pt x="72" y="103"/>
                </a:cubicBezTo>
                <a:cubicBezTo>
                  <a:pt x="72" y="103"/>
                  <a:pt x="72" y="103"/>
                  <a:pt x="72" y="103"/>
                </a:cubicBezTo>
                <a:cubicBezTo>
                  <a:pt x="72" y="103"/>
                  <a:pt x="72" y="103"/>
                  <a:pt x="72" y="103"/>
                </a:cubicBezTo>
                <a:cubicBezTo>
                  <a:pt x="63" y="103"/>
                  <a:pt x="57" y="101"/>
                  <a:pt x="53" y="97"/>
                </a:cubicBezTo>
                <a:cubicBezTo>
                  <a:pt x="52" y="96"/>
                  <a:pt x="52" y="95"/>
                  <a:pt x="53" y="94"/>
                </a:cubicBezTo>
                <a:cubicBezTo>
                  <a:pt x="54" y="93"/>
                  <a:pt x="55" y="93"/>
                  <a:pt x="56" y="94"/>
                </a:cubicBezTo>
                <a:cubicBezTo>
                  <a:pt x="59" y="97"/>
                  <a:pt x="64" y="99"/>
                  <a:pt x="72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99"/>
                  <a:pt x="72" y="99"/>
                </a:cubicBezTo>
                <a:cubicBezTo>
                  <a:pt x="80" y="99"/>
                  <a:pt x="85" y="97"/>
                  <a:pt x="88" y="94"/>
                </a:cubicBezTo>
                <a:cubicBezTo>
                  <a:pt x="89" y="93"/>
                  <a:pt x="90" y="93"/>
                  <a:pt x="91" y="94"/>
                </a:cubicBezTo>
                <a:close/>
                <a:moveTo>
                  <a:pt x="98" y="74"/>
                </a:moveTo>
                <a:cubicBezTo>
                  <a:pt x="98" y="78"/>
                  <a:pt x="95" y="82"/>
                  <a:pt x="90" y="82"/>
                </a:cubicBezTo>
                <a:cubicBezTo>
                  <a:pt x="85" y="82"/>
                  <a:pt x="82" y="78"/>
                  <a:pt x="82" y="74"/>
                </a:cubicBezTo>
                <a:cubicBezTo>
                  <a:pt x="82" y="69"/>
                  <a:pt x="85" y="65"/>
                  <a:pt x="90" y="65"/>
                </a:cubicBezTo>
                <a:cubicBezTo>
                  <a:pt x="95" y="65"/>
                  <a:pt x="98" y="69"/>
                  <a:pt x="98" y="74"/>
                </a:cubicBezTo>
                <a:close/>
                <a:moveTo>
                  <a:pt x="106" y="27"/>
                </a:moveTo>
                <a:cubicBezTo>
                  <a:pt x="106" y="23"/>
                  <a:pt x="109" y="20"/>
                  <a:pt x="112" y="20"/>
                </a:cubicBezTo>
                <a:cubicBezTo>
                  <a:pt x="116" y="20"/>
                  <a:pt x="119" y="23"/>
                  <a:pt x="119" y="27"/>
                </a:cubicBezTo>
                <a:cubicBezTo>
                  <a:pt x="119" y="30"/>
                  <a:pt x="116" y="33"/>
                  <a:pt x="112" y="33"/>
                </a:cubicBezTo>
                <a:cubicBezTo>
                  <a:pt x="109" y="33"/>
                  <a:pt x="106" y="30"/>
                  <a:pt x="106" y="27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7" name="Freeform 389"/>
          <p:cNvSpPr>
            <a:spLocks noEditPoints="1"/>
          </p:cNvSpPr>
          <p:nvPr/>
        </p:nvSpPr>
        <p:spPr bwMode="auto">
          <a:xfrm>
            <a:off x="5049319" y="4571480"/>
            <a:ext cx="164264" cy="164264"/>
          </a:xfrm>
          <a:custGeom>
            <a:avLst/>
            <a:gdLst>
              <a:gd name="T0" fmla="*/ 142 w 142"/>
              <a:gd name="T1" fmla="*/ 133 h 142"/>
              <a:gd name="T2" fmla="*/ 133 w 142"/>
              <a:gd name="T3" fmla="*/ 142 h 142"/>
              <a:gd name="T4" fmla="*/ 9 w 142"/>
              <a:gd name="T5" fmla="*/ 142 h 142"/>
              <a:gd name="T6" fmla="*/ 0 w 142"/>
              <a:gd name="T7" fmla="*/ 133 h 142"/>
              <a:gd name="T8" fmla="*/ 0 w 142"/>
              <a:gd name="T9" fmla="*/ 9 h 142"/>
              <a:gd name="T10" fmla="*/ 9 w 142"/>
              <a:gd name="T11" fmla="*/ 0 h 142"/>
              <a:gd name="T12" fmla="*/ 95 w 142"/>
              <a:gd name="T13" fmla="*/ 0 h 142"/>
              <a:gd name="T14" fmla="*/ 110 w 142"/>
              <a:gd name="T15" fmla="*/ 7 h 142"/>
              <a:gd name="T16" fmla="*/ 136 w 142"/>
              <a:gd name="T17" fmla="*/ 32 h 142"/>
              <a:gd name="T18" fmla="*/ 142 w 142"/>
              <a:gd name="T19" fmla="*/ 48 h 142"/>
              <a:gd name="T20" fmla="*/ 142 w 142"/>
              <a:gd name="T21" fmla="*/ 133 h 142"/>
              <a:gd name="T22" fmla="*/ 130 w 142"/>
              <a:gd name="T23" fmla="*/ 130 h 142"/>
              <a:gd name="T24" fmla="*/ 130 w 142"/>
              <a:gd name="T25" fmla="*/ 48 h 142"/>
              <a:gd name="T26" fmla="*/ 128 w 142"/>
              <a:gd name="T27" fmla="*/ 41 h 142"/>
              <a:gd name="T28" fmla="*/ 102 w 142"/>
              <a:gd name="T29" fmla="*/ 15 h 142"/>
              <a:gd name="T30" fmla="*/ 95 w 142"/>
              <a:gd name="T31" fmla="*/ 12 h 142"/>
              <a:gd name="T32" fmla="*/ 95 w 142"/>
              <a:gd name="T33" fmla="*/ 50 h 142"/>
              <a:gd name="T34" fmla="*/ 86 w 142"/>
              <a:gd name="T35" fmla="*/ 59 h 142"/>
              <a:gd name="T36" fmla="*/ 33 w 142"/>
              <a:gd name="T37" fmla="*/ 59 h 142"/>
              <a:gd name="T38" fmla="*/ 24 w 142"/>
              <a:gd name="T39" fmla="*/ 50 h 142"/>
              <a:gd name="T40" fmla="*/ 24 w 142"/>
              <a:gd name="T41" fmla="*/ 12 h 142"/>
              <a:gd name="T42" fmla="*/ 12 w 142"/>
              <a:gd name="T43" fmla="*/ 12 h 142"/>
              <a:gd name="T44" fmla="*/ 12 w 142"/>
              <a:gd name="T45" fmla="*/ 130 h 142"/>
              <a:gd name="T46" fmla="*/ 24 w 142"/>
              <a:gd name="T47" fmla="*/ 130 h 142"/>
              <a:gd name="T48" fmla="*/ 24 w 142"/>
              <a:gd name="T49" fmla="*/ 92 h 142"/>
              <a:gd name="T50" fmla="*/ 33 w 142"/>
              <a:gd name="T51" fmla="*/ 83 h 142"/>
              <a:gd name="T52" fmla="*/ 110 w 142"/>
              <a:gd name="T53" fmla="*/ 83 h 142"/>
              <a:gd name="T54" fmla="*/ 118 w 142"/>
              <a:gd name="T55" fmla="*/ 92 h 142"/>
              <a:gd name="T56" fmla="*/ 118 w 142"/>
              <a:gd name="T57" fmla="*/ 130 h 142"/>
              <a:gd name="T58" fmla="*/ 130 w 142"/>
              <a:gd name="T59" fmla="*/ 130 h 142"/>
              <a:gd name="T60" fmla="*/ 107 w 142"/>
              <a:gd name="T61" fmla="*/ 130 h 142"/>
              <a:gd name="T62" fmla="*/ 107 w 142"/>
              <a:gd name="T63" fmla="*/ 95 h 142"/>
              <a:gd name="T64" fmla="*/ 36 w 142"/>
              <a:gd name="T65" fmla="*/ 95 h 142"/>
              <a:gd name="T66" fmla="*/ 36 w 142"/>
              <a:gd name="T67" fmla="*/ 130 h 142"/>
              <a:gd name="T68" fmla="*/ 107 w 142"/>
              <a:gd name="T69" fmla="*/ 130 h 142"/>
              <a:gd name="T70" fmla="*/ 83 w 142"/>
              <a:gd name="T71" fmla="*/ 15 h 142"/>
              <a:gd name="T72" fmla="*/ 80 w 142"/>
              <a:gd name="T73" fmla="*/ 12 h 142"/>
              <a:gd name="T74" fmla="*/ 62 w 142"/>
              <a:gd name="T75" fmla="*/ 12 h 142"/>
              <a:gd name="T76" fmla="*/ 59 w 142"/>
              <a:gd name="T77" fmla="*/ 15 h 142"/>
              <a:gd name="T78" fmla="*/ 59 w 142"/>
              <a:gd name="T79" fmla="*/ 45 h 142"/>
              <a:gd name="T80" fmla="*/ 62 w 142"/>
              <a:gd name="T81" fmla="*/ 48 h 142"/>
              <a:gd name="T82" fmla="*/ 80 w 142"/>
              <a:gd name="T83" fmla="*/ 48 h 142"/>
              <a:gd name="T84" fmla="*/ 83 w 142"/>
              <a:gd name="T85" fmla="*/ 45 h 142"/>
              <a:gd name="T86" fmla="*/ 83 w 142"/>
              <a:gd name="T87" fmla="*/ 1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2" h="142">
                <a:moveTo>
                  <a:pt x="142" y="133"/>
                </a:moveTo>
                <a:cubicBezTo>
                  <a:pt x="142" y="138"/>
                  <a:pt x="138" y="142"/>
                  <a:pt x="133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100" y="0"/>
                  <a:pt x="106" y="3"/>
                  <a:pt x="110" y="7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9" y="36"/>
                  <a:pt x="142" y="43"/>
                  <a:pt x="142" y="48"/>
                </a:cubicBezTo>
                <a:lnTo>
                  <a:pt x="142" y="133"/>
                </a:lnTo>
                <a:close/>
                <a:moveTo>
                  <a:pt x="130" y="130"/>
                </a:moveTo>
                <a:cubicBezTo>
                  <a:pt x="130" y="48"/>
                  <a:pt x="130" y="48"/>
                  <a:pt x="130" y="48"/>
                </a:cubicBezTo>
                <a:cubicBezTo>
                  <a:pt x="130" y="46"/>
                  <a:pt x="129" y="42"/>
                  <a:pt x="128" y="41"/>
                </a:cubicBezTo>
                <a:cubicBezTo>
                  <a:pt x="102" y="15"/>
                  <a:pt x="102" y="15"/>
                  <a:pt x="102" y="15"/>
                </a:cubicBezTo>
                <a:cubicBezTo>
                  <a:pt x="100" y="14"/>
                  <a:pt x="97" y="12"/>
                  <a:pt x="95" y="12"/>
                </a:cubicBezTo>
                <a:cubicBezTo>
                  <a:pt x="95" y="50"/>
                  <a:pt x="95" y="50"/>
                  <a:pt x="95" y="50"/>
                </a:cubicBezTo>
                <a:cubicBezTo>
                  <a:pt x="95" y="55"/>
                  <a:pt x="91" y="59"/>
                  <a:pt x="86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28" y="59"/>
                  <a:pt x="24" y="55"/>
                  <a:pt x="24" y="50"/>
                </a:cubicBezTo>
                <a:cubicBezTo>
                  <a:pt x="24" y="12"/>
                  <a:pt x="24" y="12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24" y="130"/>
                  <a:pt x="24" y="130"/>
                  <a:pt x="24" y="130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87"/>
                  <a:pt x="28" y="83"/>
                  <a:pt x="33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5" y="83"/>
                  <a:pt x="118" y="87"/>
                  <a:pt x="118" y="92"/>
                </a:cubicBezTo>
                <a:cubicBezTo>
                  <a:pt x="118" y="130"/>
                  <a:pt x="118" y="130"/>
                  <a:pt x="118" y="130"/>
                </a:cubicBezTo>
                <a:lnTo>
                  <a:pt x="130" y="130"/>
                </a:lnTo>
                <a:close/>
                <a:moveTo>
                  <a:pt x="107" y="130"/>
                </a:moveTo>
                <a:cubicBezTo>
                  <a:pt x="107" y="95"/>
                  <a:pt x="107" y="95"/>
                  <a:pt x="107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130"/>
                  <a:pt x="36" y="130"/>
                  <a:pt x="36" y="130"/>
                </a:cubicBezTo>
                <a:lnTo>
                  <a:pt x="107" y="130"/>
                </a:lnTo>
                <a:close/>
                <a:moveTo>
                  <a:pt x="83" y="15"/>
                </a:moveTo>
                <a:cubicBezTo>
                  <a:pt x="83" y="13"/>
                  <a:pt x="82" y="12"/>
                  <a:pt x="80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1" y="12"/>
                  <a:pt x="59" y="13"/>
                  <a:pt x="59" y="15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6"/>
                  <a:pt x="61" y="48"/>
                  <a:pt x="62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2" y="48"/>
                  <a:pt x="83" y="46"/>
                  <a:pt x="83" y="45"/>
                </a:cubicBezTo>
                <a:lnTo>
                  <a:pt x="83" y="1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8" name="Freeform 390"/>
          <p:cNvSpPr>
            <a:spLocks noEditPoints="1"/>
          </p:cNvSpPr>
          <p:nvPr/>
        </p:nvSpPr>
        <p:spPr bwMode="auto">
          <a:xfrm>
            <a:off x="5255244" y="4584574"/>
            <a:ext cx="192831" cy="151170"/>
          </a:xfrm>
          <a:custGeom>
            <a:avLst/>
            <a:gdLst>
              <a:gd name="T0" fmla="*/ 166 w 166"/>
              <a:gd name="T1" fmla="*/ 107 h 130"/>
              <a:gd name="T2" fmla="*/ 151 w 166"/>
              <a:gd name="T3" fmla="*/ 118 h 130"/>
              <a:gd name="T4" fmla="*/ 146 w 166"/>
              <a:gd name="T5" fmla="*/ 118 h 130"/>
              <a:gd name="T6" fmla="*/ 72 w 166"/>
              <a:gd name="T7" fmla="*/ 88 h 130"/>
              <a:gd name="T8" fmla="*/ 72 w 166"/>
              <a:gd name="T9" fmla="*/ 97 h 130"/>
              <a:gd name="T10" fmla="*/ 29 w 166"/>
              <a:gd name="T11" fmla="*/ 130 h 130"/>
              <a:gd name="T12" fmla="*/ 1 w 166"/>
              <a:gd name="T13" fmla="*/ 104 h 130"/>
              <a:gd name="T14" fmla="*/ 44 w 166"/>
              <a:gd name="T15" fmla="*/ 71 h 130"/>
              <a:gd name="T16" fmla="*/ 60 w 166"/>
              <a:gd name="T17" fmla="*/ 72 h 130"/>
              <a:gd name="T18" fmla="*/ 60 w 166"/>
              <a:gd name="T19" fmla="*/ 58 h 130"/>
              <a:gd name="T20" fmla="*/ 44 w 166"/>
              <a:gd name="T21" fmla="*/ 59 h 130"/>
              <a:gd name="T22" fmla="*/ 1 w 166"/>
              <a:gd name="T23" fmla="*/ 26 h 130"/>
              <a:gd name="T24" fmla="*/ 29 w 166"/>
              <a:gd name="T25" fmla="*/ 0 h 130"/>
              <a:gd name="T26" fmla="*/ 72 w 166"/>
              <a:gd name="T27" fmla="*/ 33 h 130"/>
              <a:gd name="T28" fmla="*/ 72 w 166"/>
              <a:gd name="T29" fmla="*/ 42 h 130"/>
              <a:gd name="T30" fmla="*/ 146 w 166"/>
              <a:gd name="T31" fmla="*/ 13 h 130"/>
              <a:gd name="T32" fmla="*/ 151 w 166"/>
              <a:gd name="T33" fmla="*/ 13 h 130"/>
              <a:gd name="T34" fmla="*/ 166 w 166"/>
              <a:gd name="T35" fmla="*/ 23 h 130"/>
              <a:gd name="T36" fmla="*/ 117 w 166"/>
              <a:gd name="T37" fmla="*/ 65 h 130"/>
              <a:gd name="T38" fmla="*/ 54 w 166"/>
              <a:gd name="T39" fmla="*/ 89 h 130"/>
              <a:gd name="T40" fmla="*/ 26 w 166"/>
              <a:gd name="T41" fmla="*/ 91 h 130"/>
              <a:gd name="T42" fmla="*/ 29 w 166"/>
              <a:gd name="T43" fmla="*/ 115 h 130"/>
              <a:gd name="T44" fmla="*/ 54 w 166"/>
              <a:gd name="T45" fmla="*/ 89 h 130"/>
              <a:gd name="T46" fmla="*/ 29 w 166"/>
              <a:gd name="T47" fmla="*/ 15 h 130"/>
              <a:gd name="T48" fmla="*/ 26 w 166"/>
              <a:gd name="T49" fmla="*/ 39 h 130"/>
              <a:gd name="T50" fmla="*/ 54 w 166"/>
              <a:gd name="T51" fmla="*/ 41 h 130"/>
              <a:gd name="T52" fmla="*/ 92 w 166"/>
              <a:gd name="T53" fmla="*/ 77 h 130"/>
              <a:gd name="T54" fmla="*/ 149 w 166"/>
              <a:gd name="T55" fmla="*/ 18 h 130"/>
              <a:gd name="T56" fmla="*/ 78 w 166"/>
              <a:gd name="T57" fmla="*/ 68 h 130"/>
              <a:gd name="T58" fmla="*/ 64 w 166"/>
              <a:gd name="T59" fmla="*/ 78 h 130"/>
              <a:gd name="T60" fmla="*/ 66 w 166"/>
              <a:gd name="T61" fmla="*/ 80 h 130"/>
              <a:gd name="T62" fmla="*/ 83 w 166"/>
              <a:gd name="T63" fmla="*/ 74 h 130"/>
              <a:gd name="T64" fmla="*/ 72 w 166"/>
              <a:gd name="T65" fmla="*/ 59 h 130"/>
              <a:gd name="T66" fmla="*/ 75 w 166"/>
              <a:gd name="T67" fmla="*/ 52 h 130"/>
              <a:gd name="T68" fmla="*/ 69 w 166"/>
              <a:gd name="T69" fmla="*/ 47 h 130"/>
              <a:gd name="T70" fmla="*/ 64 w 166"/>
              <a:gd name="T71" fmla="*/ 52 h 130"/>
              <a:gd name="T72" fmla="*/ 63 w 166"/>
              <a:gd name="T73" fmla="*/ 53 h 130"/>
              <a:gd name="T74" fmla="*/ 95 w 166"/>
              <a:gd name="T75" fmla="*/ 65 h 130"/>
              <a:gd name="T76" fmla="*/ 83 w 166"/>
              <a:gd name="T77" fmla="*/ 65 h 130"/>
              <a:gd name="T78" fmla="*/ 95 w 166"/>
              <a:gd name="T79" fmla="*/ 65 h 130"/>
              <a:gd name="T80" fmla="*/ 112 w 166"/>
              <a:gd name="T81" fmla="*/ 69 h 130"/>
              <a:gd name="T82" fmla="*/ 95 w 166"/>
              <a:gd name="T83" fmla="*/ 82 h 130"/>
              <a:gd name="T84" fmla="*/ 160 w 166"/>
              <a:gd name="T85" fmla="*/ 10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30">
                <a:moveTo>
                  <a:pt x="164" y="102"/>
                </a:moveTo>
                <a:cubicBezTo>
                  <a:pt x="166" y="103"/>
                  <a:pt x="166" y="105"/>
                  <a:pt x="166" y="107"/>
                </a:cubicBezTo>
                <a:cubicBezTo>
                  <a:pt x="166" y="109"/>
                  <a:pt x="165" y="111"/>
                  <a:pt x="163" y="112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50" y="118"/>
                  <a:pt x="149" y="118"/>
                  <a:pt x="149" y="118"/>
                </a:cubicBezTo>
                <a:cubicBezTo>
                  <a:pt x="148" y="118"/>
                  <a:pt x="147" y="118"/>
                  <a:pt x="146" y="118"/>
                </a:cubicBezTo>
                <a:cubicBezTo>
                  <a:pt x="82" y="82"/>
                  <a:pt x="82" y="82"/>
                  <a:pt x="82" y="82"/>
                </a:cubicBezTo>
                <a:cubicBezTo>
                  <a:pt x="72" y="88"/>
                  <a:pt x="72" y="88"/>
                  <a:pt x="72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91"/>
                  <a:pt x="72" y="94"/>
                  <a:pt x="72" y="97"/>
                </a:cubicBezTo>
                <a:cubicBezTo>
                  <a:pt x="71" y="107"/>
                  <a:pt x="64" y="116"/>
                  <a:pt x="54" y="122"/>
                </a:cubicBezTo>
                <a:cubicBezTo>
                  <a:pt x="46" y="127"/>
                  <a:pt x="37" y="130"/>
                  <a:pt x="29" y="130"/>
                </a:cubicBezTo>
                <a:cubicBezTo>
                  <a:pt x="20" y="130"/>
                  <a:pt x="13" y="128"/>
                  <a:pt x="8" y="123"/>
                </a:cubicBezTo>
                <a:cubicBezTo>
                  <a:pt x="3" y="118"/>
                  <a:pt x="0" y="111"/>
                  <a:pt x="1" y="104"/>
                </a:cubicBezTo>
                <a:cubicBezTo>
                  <a:pt x="2" y="94"/>
                  <a:pt x="8" y="85"/>
                  <a:pt x="18" y="79"/>
                </a:cubicBezTo>
                <a:cubicBezTo>
                  <a:pt x="26" y="74"/>
                  <a:pt x="35" y="71"/>
                  <a:pt x="44" y="71"/>
                </a:cubicBezTo>
                <a:cubicBezTo>
                  <a:pt x="49" y="71"/>
                  <a:pt x="54" y="72"/>
                  <a:pt x="58" y="74"/>
                </a:cubicBezTo>
                <a:cubicBezTo>
                  <a:pt x="58" y="73"/>
                  <a:pt x="59" y="72"/>
                  <a:pt x="60" y="72"/>
                </a:cubicBezTo>
                <a:cubicBezTo>
                  <a:pt x="71" y="65"/>
                  <a:pt x="71" y="65"/>
                  <a:pt x="71" y="65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8" y="57"/>
                  <a:pt x="58" y="56"/>
                </a:cubicBezTo>
                <a:cubicBezTo>
                  <a:pt x="54" y="58"/>
                  <a:pt x="49" y="59"/>
                  <a:pt x="44" y="59"/>
                </a:cubicBezTo>
                <a:cubicBezTo>
                  <a:pt x="35" y="59"/>
                  <a:pt x="26" y="56"/>
                  <a:pt x="18" y="51"/>
                </a:cubicBezTo>
                <a:cubicBezTo>
                  <a:pt x="8" y="45"/>
                  <a:pt x="2" y="36"/>
                  <a:pt x="1" y="26"/>
                </a:cubicBezTo>
                <a:cubicBezTo>
                  <a:pt x="0" y="19"/>
                  <a:pt x="3" y="12"/>
                  <a:pt x="8" y="7"/>
                </a:cubicBezTo>
                <a:cubicBezTo>
                  <a:pt x="13" y="3"/>
                  <a:pt x="20" y="0"/>
                  <a:pt x="29" y="0"/>
                </a:cubicBezTo>
                <a:cubicBezTo>
                  <a:pt x="37" y="0"/>
                  <a:pt x="46" y="3"/>
                  <a:pt x="54" y="8"/>
                </a:cubicBezTo>
                <a:cubicBezTo>
                  <a:pt x="64" y="14"/>
                  <a:pt x="71" y="23"/>
                  <a:pt x="72" y="33"/>
                </a:cubicBezTo>
                <a:cubicBezTo>
                  <a:pt x="72" y="36"/>
                  <a:pt x="71" y="39"/>
                  <a:pt x="71" y="42"/>
                </a:cubicBezTo>
                <a:cubicBezTo>
                  <a:pt x="71" y="42"/>
                  <a:pt x="71" y="42"/>
                  <a:pt x="72" y="42"/>
                </a:cubicBezTo>
                <a:cubicBezTo>
                  <a:pt x="82" y="48"/>
                  <a:pt x="82" y="48"/>
                  <a:pt x="82" y="48"/>
                </a:cubicBezTo>
                <a:cubicBezTo>
                  <a:pt x="146" y="13"/>
                  <a:pt x="146" y="13"/>
                  <a:pt x="146" y="13"/>
                </a:cubicBezTo>
                <a:cubicBezTo>
                  <a:pt x="147" y="12"/>
                  <a:pt x="148" y="12"/>
                  <a:pt x="149" y="12"/>
                </a:cubicBezTo>
                <a:cubicBezTo>
                  <a:pt x="149" y="12"/>
                  <a:pt x="150" y="12"/>
                  <a:pt x="151" y="13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65" y="19"/>
                  <a:pt x="166" y="21"/>
                  <a:pt x="166" y="23"/>
                </a:cubicBezTo>
                <a:cubicBezTo>
                  <a:pt x="166" y="25"/>
                  <a:pt x="166" y="27"/>
                  <a:pt x="164" y="28"/>
                </a:cubicBezTo>
                <a:cubicBezTo>
                  <a:pt x="117" y="65"/>
                  <a:pt x="117" y="65"/>
                  <a:pt x="117" y="65"/>
                </a:cubicBezTo>
                <a:lnTo>
                  <a:pt x="164" y="102"/>
                </a:lnTo>
                <a:close/>
                <a:moveTo>
                  <a:pt x="54" y="89"/>
                </a:moveTo>
                <a:cubicBezTo>
                  <a:pt x="52" y="87"/>
                  <a:pt x="48" y="86"/>
                  <a:pt x="44" y="86"/>
                </a:cubicBezTo>
                <a:cubicBezTo>
                  <a:pt x="38" y="86"/>
                  <a:pt x="32" y="88"/>
                  <a:pt x="26" y="91"/>
                </a:cubicBezTo>
                <a:cubicBezTo>
                  <a:pt x="16" y="98"/>
                  <a:pt x="13" y="107"/>
                  <a:pt x="18" y="112"/>
                </a:cubicBezTo>
                <a:cubicBezTo>
                  <a:pt x="21" y="114"/>
                  <a:pt x="24" y="115"/>
                  <a:pt x="29" y="115"/>
                </a:cubicBezTo>
                <a:cubicBezTo>
                  <a:pt x="34" y="115"/>
                  <a:pt x="41" y="114"/>
                  <a:pt x="46" y="110"/>
                </a:cubicBezTo>
                <a:cubicBezTo>
                  <a:pt x="56" y="104"/>
                  <a:pt x="60" y="94"/>
                  <a:pt x="54" y="89"/>
                </a:cubicBezTo>
                <a:close/>
                <a:moveTo>
                  <a:pt x="46" y="20"/>
                </a:moveTo>
                <a:cubicBezTo>
                  <a:pt x="41" y="17"/>
                  <a:pt x="34" y="15"/>
                  <a:pt x="29" y="15"/>
                </a:cubicBezTo>
                <a:cubicBezTo>
                  <a:pt x="24" y="15"/>
                  <a:pt x="21" y="16"/>
                  <a:pt x="18" y="18"/>
                </a:cubicBezTo>
                <a:cubicBezTo>
                  <a:pt x="13" y="23"/>
                  <a:pt x="16" y="33"/>
                  <a:pt x="26" y="39"/>
                </a:cubicBezTo>
                <a:cubicBezTo>
                  <a:pt x="32" y="43"/>
                  <a:pt x="38" y="44"/>
                  <a:pt x="44" y="44"/>
                </a:cubicBezTo>
                <a:cubicBezTo>
                  <a:pt x="48" y="44"/>
                  <a:pt x="52" y="43"/>
                  <a:pt x="54" y="41"/>
                </a:cubicBezTo>
                <a:cubicBezTo>
                  <a:pt x="60" y="36"/>
                  <a:pt x="56" y="27"/>
                  <a:pt x="46" y="20"/>
                </a:cubicBezTo>
                <a:close/>
                <a:moveTo>
                  <a:pt x="92" y="77"/>
                </a:moveTo>
                <a:cubicBezTo>
                  <a:pt x="160" y="24"/>
                  <a:pt x="160" y="24"/>
                  <a:pt x="160" y="24"/>
                </a:cubicBezTo>
                <a:cubicBezTo>
                  <a:pt x="149" y="18"/>
                  <a:pt x="149" y="18"/>
                  <a:pt x="149" y="1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68"/>
                  <a:pt x="78" y="68"/>
                  <a:pt x="78" y="68"/>
                </a:cubicBezTo>
                <a:cubicBezTo>
                  <a:pt x="63" y="77"/>
                  <a:pt x="63" y="77"/>
                  <a:pt x="63" y="77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64" y="78"/>
                  <a:pt x="64" y="78"/>
                </a:cubicBezTo>
                <a:cubicBezTo>
                  <a:pt x="65" y="79"/>
                  <a:pt x="66" y="80"/>
                  <a:pt x="66" y="80"/>
                </a:cubicBezTo>
                <a:cubicBezTo>
                  <a:pt x="69" y="83"/>
                  <a:pt x="69" y="83"/>
                  <a:pt x="69" y="83"/>
                </a:cubicBezTo>
                <a:cubicBezTo>
                  <a:pt x="83" y="74"/>
                  <a:pt x="83" y="74"/>
                  <a:pt x="83" y="74"/>
                </a:cubicBezTo>
                <a:lnTo>
                  <a:pt x="92" y="77"/>
                </a:lnTo>
                <a:close/>
                <a:moveTo>
                  <a:pt x="72" y="59"/>
                </a:moveTo>
                <a:cubicBezTo>
                  <a:pt x="72" y="58"/>
                  <a:pt x="72" y="58"/>
                  <a:pt x="72" y="58"/>
                </a:cubicBezTo>
                <a:cubicBezTo>
                  <a:pt x="72" y="56"/>
                  <a:pt x="73" y="54"/>
                  <a:pt x="75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69" y="47"/>
                  <a:pt x="69" y="47"/>
                  <a:pt x="69" y="47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1"/>
                  <a:pt x="65" y="51"/>
                  <a:pt x="64" y="52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53"/>
                  <a:pt x="63" y="53"/>
                  <a:pt x="63" y="53"/>
                </a:cubicBezTo>
                <a:lnTo>
                  <a:pt x="72" y="59"/>
                </a:lnTo>
                <a:close/>
                <a:moveTo>
                  <a:pt x="95" y="65"/>
                </a:moveTo>
                <a:cubicBezTo>
                  <a:pt x="95" y="68"/>
                  <a:pt x="93" y="71"/>
                  <a:pt x="89" y="71"/>
                </a:cubicBezTo>
                <a:cubicBezTo>
                  <a:pt x="86" y="71"/>
                  <a:pt x="83" y="68"/>
                  <a:pt x="83" y="65"/>
                </a:cubicBezTo>
                <a:cubicBezTo>
                  <a:pt x="83" y="62"/>
                  <a:pt x="86" y="59"/>
                  <a:pt x="89" y="59"/>
                </a:cubicBezTo>
                <a:cubicBezTo>
                  <a:pt x="93" y="59"/>
                  <a:pt x="95" y="62"/>
                  <a:pt x="95" y="65"/>
                </a:cubicBezTo>
                <a:close/>
                <a:moveTo>
                  <a:pt x="160" y="107"/>
                </a:moveTo>
                <a:cubicBezTo>
                  <a:pt x="112" y="69"/>
                  <a:pt x="112" y="69"/>
                  <a:pt x="112" y="69"/>
                </a:cubicBezTo>
                <a:cubicBezTo>
                  <a:pt x="96" y="82"/>
                  <a:pt x="96" y="82"/>
                  <a:pt x="96" y="82"/>
                </a:cubicBezTo>
                <a:cubicBezTo>
                  <a:pt x="96" y="82"/>
                  <a:pt x="95" y="82"/>
                  <a:pt x="95" y="82"/>
                </a:cubicBezTo>
                <a:cubicBezTo>
                  <a:pt x="149" y="112"/>
                  <a:pt x="149" y="112"/>
                  <a:pt x="149" y="112"/>
                </a:cubicBezTo>
                <a:lnTo>
                  <a:pt x="160" y="10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" name="Freeform 391"/>
          <p:cNvSpPr>
            <a:spLocks noEditPoints="1"/>
          </p:cNvSpPr>
          <p:nvPr/>
        </p:nvSpPr>
        <p:spPr bwMode="auto">
          <a:xfrm>
            <a:off x="5490927" y="4571480"/>
            <a:ext cx="192831" cy="164264"/>
          </a:xfrm>
          <a:custGeom>
            <a:avLst/>
            <a:gdLst>
              <a:gd name="T0" fmla="*/ 24 w 166"/>
              <a:gd name="T1" fmla="*/ 139 h 142"/>
              <a:gd name="T2" fmla="*/ 21 w 166"/>
              <a:gd name="T3" fmla="*/ 142 h 142"/>
              <a:gd name="T4" fmla="*/ 3 w 166"/>
              <a:gd name="T5" fmla="*/ 142 h 142"/>
              <a:gd name="T6" fmla="*/ 0 w 166"/>
              <a:gd name="T7" fmla="*/ 139 h 142"/>
              <a:gd name="T8" fmla="*/ 0 w 166"/>
              <a:gd name="T9" fmla="*/ 121 h 142"/>
              <a:gd name="T10" fmla="*/ 3 w 166"/>
              <a:gd name="T11" fmla="*/ 119 h 142"/>
              <a:gd name="T12" fmla="*/ 21 w 166"/>
              <a:gd name="T13" fmla="*/ 119 h 142"/>
              <a:gd name="T14" fmla="*/ 24 w 166"/>
              <a:gd name="T15" fmla="*/ 121 h 142"/>
              <a:gd name="T16" fmla="*/ 24 w 166"/>
              <a:gd name="T17" fmla="*/ 139 h 142"/>
              <a:gd name="T18" fmla="*/ 59 w 166"/>
              <a:gd name="T19" fmla="*/ 139 h 142"/>
              <a:gd name="T20" fmla="*/ 56 w 166"/>
              <a:gd name="T21" fmla="*/ 142 h 142"/>
              <a:gd name="T22" fmla="*/ 38 w 166"/>
              <a:gd name="T23" fmla="*/ 142 h 142"/>
              <a:gd name="T24" fmla="*/ 35 w 166"/>
              <a:gd name="T25" fmla="*/ 139 h 142"/>
              <a:gd name="T26" fmla="*/ 35 w 166"/>
              <a:gd name="T27" fmla="*/ 110 h 142"/>
              <a:gd name="T28" fmla="*/ 38 w 166"/>
              <a:gd name="T29" fmla="*/ 107 h 142"/>
              <a:gd name="T30" fmla="*/ 56 w 166"/>
              <a:gd name="T31" fmla="*/ 107 h 142"/>
              <a:gd name="T32" fmla="*/ 59 w 166"/>
              <a:gd name="T33" fmla="*/ 110 h 142"/>
              <a:gd name="T34" fmla="*/ 59 w 166"/>
              <a:gd name="T35" fmla="*/ 139 h 142"/>
              <a:gd name="T36" fmla="*/ 95 w 166"/>
              <a:gd name="T37" fmla="*/ 139 h 142"/>
              <a:gd name="T38" fmla="*/ 92 w 166"/>
              <a:gd name="T39" fmla="*/ 142 h 142"/>
              <a:gd name="T40" fmla="*/ 74 w 166"/>
              <a:gd name="T41" fmla="*/ 142 h 142"/>
              <a:gd name="T42" fmla="*/ 71 w 166"/>
              <a:gd name="T43" fmla="*/ 139 h 142"/>
              <a:gd name="T44" fmla="*/ 71 w 166"/>
              <a:gd name="T45" fmla="*/ 86 h 142"/>
              <a:gd name="T46" fmla="*/ 74 w 166"/>
              <a:gd name="T47" fmla="*/ 83 h 142"/>
              <a:gd name="T48" fmla="*/ 92 w 166"/>
              <a:gd name="T49" fmla="*/ 83 h 142"/>
              <a:gd name="T50" fmla="*/ 95 w 166"/>
              <a:gd name="T51" fmla="*/ 86 h 142"/>
              <a:gd name="T52" fmla="*/ 95 w 166"/>
              <a:gd name="T53" fmla="*/ 139 h 142"/>
              <a:gd name="T54" fmla="*/ 130 w 166"/>
              <a:gd name="T55" fmla="*/ 139 h 142"/>
              <a:gd name="T56" fmla="*/ 127 w 166"/>
              <a:gd name="T57" fmla="*/ 142 h 142"/>
              <a:gd name="T58" fmla="*/ 109 w 166"/>
              <a:gd name="T59" fmla="*/ 142 h 142"/>
              <a:gd name="T60" fmla="*/ 106 w 166"/>
              <a:gd name="T61" fmla="*/ 139 h 142"/>
              <a:gd name="T62" fmla="*/ 106 w 166"/>
              <a:gd name="T63" fmla="*/ 50 h 142"/>
              <a:gd name="T64" fmla="*/ 109 w 166"/>
              <a:gd name="T65" fmla="*/ 48 h 142"/>
              <a:gd name="T66" fmla="*/ 127 w 166"/>
              <a:gd name="T67" fmla="*/ 48 h 142"/>
              <a:gd name="T68" fmla="*/ 130 w 166"/>
              <a:gd name="T69" fmla="*/ 50 h 142"/>
              <a:gd name="T70" fmla="*/ 130 w 166"/>
              <a:gd name="T71" fmla="*/ 139 h 142"/>
              <a:gd name="T72" fmla="*/ 166 w 166"/>
              <a:gd name="T73" fmla="*/ 139 h 142"/>
              <a:gd name="T74" fmla="*/ 163 w 166"/>
              <a:gd name="T75" fmla="*/ 142 h 142"/>
              <a:gd name="T76" fmla="*/ 145 w 166"/>
              <a:gd name="T77" fmla="*/ 142 h 142"/>
              <a:gd name="T78" fmla="*/ 142 w 166"/>
              <a:gd name="T79" fmla="*/ 139 h 142"/>
              <a:gd name="T80" fmla="*/ 142 w 166"/>
              <a:gd name="T81" fmla="*/ 3 h 142"/>
              <a:gd name="T82" fmla="*/ 145 w 166"/>
              <a:gd name="T83" fmla="*/ 0 h 142"/>
              <a:gd name="T84" fmla="*/ 163 w 166"/>
              <a:gd name="T85" fmla="*/ 0 h 142"/>
              <a:gd name="T86" fmla="*/ 166 w 166"/>
              <a:gd name="T87" fmla="*/ 3 h 142"/>
              <a:gd name="T88" fmla="*/ 166 w 166"/>
              <a:gd name="T89" fmla="*/ 13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6" h="142">
                <a:moveTo>
                  <a:pt x="24" y="139"/>
                </a:moveTo>
                <a:cubicBezTo>
                  <a:pt x="24" y="141"/>
                  <a:pt x="22" y="142"/>
                  <a:pt x="21" y="142"/>
                </a:cubicBezTo>
                <a:cubicBezTo>
                  <a:pt x="3" y="142"/>
                  <a:pt x="3" y="142"/>
                  <a:pt x="3" y="142"/>
                </a:cubicBezTo>
                <a:cubicBezTo>
                  <a:pt x="1" y="142"/>
                  <a:pt x="0" y="141"/>
                  <a:pt x="0" y="13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20"/>
                  <a:pt x="1" y="119"/>
                  <a:pt x="3" y="119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2" y="119"/>
                  <a:pt x="24" y="120"/>
                  <a:pt x="24" y="121"/>
                </a:cubicBezTo>
                <a:lnTo>
                  <a:pt x="24" y="139"/>
                </a:lnTo>
                <a:close/>
                <a:moveTo>
                  <a:pt x="59" y="139"/>
                </a:moveTo>
                <a:cubicBezTo>
                  <a:pt x="59" y="141"/>
                  <a:pt x="58" y="142"/>
                  <a:pt x="56" y="142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37" y="142"/>
                  <a:pt x="35" y="141"/>
                  <a:pt x="35" y="139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08"/>
                  <a:pt x="37" y="107"/>
                  <a:pt x="38" y="107"/>
                </a:cubicBezTo>
                <a:cubicBezTo>
                  <a:pt x="56" y="107"/>
                  <a:pt x="56" y="107"/>
                  <a:pt x="56" y="107"/>
                </a:cubicBezTo>
                <a:cubicBezTo>
                  <a:pt x="58" y="107"/>
                  <a:pt x="59" y="108"/>
                  <a:pt x="59" y="110"/>
                </a:cubicBezTo>
                <a:lnTo>
                  <a:pt x="59" y="139"/>
                </a:lnTo>
                <a:close/>
                <a:moveTo>
                  <a:pt x="95" y="139"/>
                </a:moveTo>
                <a:cubicBezTo>
                  <a:pt x="95" y="141"/>
                  <a:pt x="93" y="142"/>
                  <a:pt x="92" y="142"/>
                </a:cubicBezTo>
                <a:cubicBezTo>
                  <a:pt x="74" y="142"/>
                  <a:pt x="74" y="142"/>
                  <a:pt x="74" y="142"/>
                </a:cubicBezTo>
                <a:cubicBezTo>
                  <a:pt x="72" y="142"/>
                  <a:pt x="71" y="141"/>
                  <a:pt x="71" y="139"/>
                </a:cubicBezTo>
                <a:cubicBezTo>
                  <a:pt x="71" y="86"/>
                  <a:pt x="71" y="86"/>
                  <a:pt x="71" y="86"/>
                </a:cubicBezTo>
                <a:cubicBezTo>
                  <a:pt x="71" y="84"/>
                  <a:pt x="72" y="83"/>
                  <a:pt x="74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5" y="84"/>
                  <a:pt x="95" y="86"/>
                </a:cubicBezTo>
                <a:lnTo>
                  <a:pt x="95" y="139"/>
                </a:lnTo>
                <a:close/>
                <a:moveTo>
                  <a:pt x="130" y="139"/>
                </a:moveTo>
                <a:cubicBezTo>
                  <a:pt x="130" y="141"/>
                  <a:pt x="129" y="142"/>
                  <a:pt x="127" y="142"/>
                </a:cubicBezTo>
                <a:cubicBezTo>
                  <a:pt x="109" y="142"/>
                  <a:pt x="109" y="142"/>
                  <a:pt x="109" y="142"/>
                </a:cubicBezTo>
                <a:cubicBezTo>
                  <a:pt x="108" y="142"/>
                  <a:pt x="106" y="141"/>
                  <a:pt x="106" y="139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49"/>
                  <a:pt x="108" y="48"/>
                  <a:pt x="109" y="48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29" y="48"/>
                  <a:pt x="130" y="49"/>
                  <a:pt x="130" y="50"/>
                </a:cubicBezTo>
                <a:lnTo>
                  <a:pt x="130" y="139"/>
                </a:lnTo>
                <a:close/>
                <a:moveTo>
                  <a:pt x="166" y="139"/>
                </a:moveTo>
                <a:cubicBezTo>
                  <a:pt x="166" y="141"/>
                  <a:pt x="164" y="142"/>
                  <a:pt x="163" y="142"/>
                </a:cubicBezTo>
                <a:cubicBezTo>
                  <a:pt x="145" y="142"/>
                  <a:pt x="145" y="142"/>
                  <a:pt x="145" y="142"/>
                </a:cubicBezTo>
                <a:cubicBezTo>
                  <a:pt x="143" y="142"/>
                  <a:pt x="142" y="141"/>
                  <a:pt x="142" y="139"/>
                </a:cubicBezTo>
                <a:cubicBezTo>
                  <a:pt x="142" y="3"/>
                  <a:pt x="142" y="3"/>
                  <a:pt x="142" y="3"/>
                </a:cubicBezTo>
                <a:cubicBezTo>
                  <a:pt x="142" y="2"/>
                  <a:pt x="143" y="0"/>
                  <a:pt x="145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4" y="0"/>
                  <a:pt x="166" y="2"/>
                  <a:pt x="166" y="3"/>
                </a:cubicBezTo>
                <a:lnTo>
                  <a:pt x="166" y="139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0" name="Freeform 392"/>
          <p:cNvSpPr/>
          <p:nvPr/>
        </p:nvSpPr>
        <p:spPr bwMode="auto">
          <a:xfrm>
            <a:off x="5725419" y="4571480"/>
            <a:ext cx="192831" cy="164264"/>
          </a:xfrm>
          <a:custGeom>
            <a:avLst/>
            <a:gdLst>
              <a:gd name="T0" fmla="*/ 166 w 166"/>
              <a:gd name="T1" fmla="*/ 133 h 142"/>
              <a:gd name="T2" fmla="*/ 157 w 166"/>
              <a:gd name="T3" fmla="*/ 142 h 142"/>
              <a:gd name="T4" fmla="*/ 127 w 166"/>
              <a:gd name="T5" fmla="*/ 142 h 142"/>
              <a:gd name="T6" fmla="*/ 119 w 166"/>
              <a:gd name="T7" fmla="*/ 133 h 142"/>
              <a:gd name="T8" fmla="*/ 119 w 166"/>
              <a:gd name="T9" fmla="*/ 104 h 142"/>
              <a:gd name="T10" fmla="*/ 127 w 166"/>
              <a:gd name="T11" fmla="*/ 95 h 142"/>
              <a:gd name="T12" fmla="*/ 136 w 166"/>
              <a:gd name="T13" fmla="*/ 95 h 142"/>
              <a:gd name="T14" fmla="*/ 136 w 166"/>
              <a:gd name="T15" fmla="*/ 77 h 142"/>
              <a:gd name="T16" fmla="*/ 89 w 166"/>
              <a:gd name="T17" fmla="*/ 77 h 142"/>
              <a:gd name="T18" fmla="*/ 89 w 166"/>
              <a:gd name="T19" fmla="*/ 95 h 142"/>
              <a:gd name="T20" fmla="*/ 98 w 166"/>
              <a:gd name="T21" fmla="*/ 95 h 142"/>
              <a:gd name="T22" fmla="*/ 107 w 166"/>
              <a:gd name="T23" fmla="*/ 104 h 142"/>
              <a:gd name="T24" fmla="*/ 107 w 166"/>
              <a:gd name="T25" fmla="*/ 133 h 142"/>
              <a:gd name="T26" fmla="*/ 98 w 166"/>
              <a:gd name="T27" fmla="*/ 142 h 142"/>
              <a:gd name="T28" fmla="*/ 68 w 166"/>
              <a:gd name="T29" fmla="*/ 142 h 142"/>
              <a:gd name="T30" fmla="*/ 59 w 166"/>
              <a:gd name="T31" fmla="*/ 133 h 142"/>
              <a:gd name="T32" fmla="*/ 59 w 166"/>
              <a:gd name="T33" fmla="*/ 104 h 142"/>
              <a:gd name="T34" fmla="*/ 68 w 166"/>
              <a:gd name="T35" fmla="*/ 95 h 142"/>
              <a:gd name="T36" fmla="*/ 77 w 166"/>
              <a:gd name="T37" fmla="*/ 95 h 142"/>
              <a:gd name="T38" fmla="*/ 77 w 166"/>
              <a:gd name="T39" fmla="*/ 77 h 142"/>
              <a:gd name="T40" fmla="*/ 30 w 166"/>
              <a:gd name="T41" fmla="*/ 77 h 142"/>
              <a:gd name="T42" fmla="*/ 30 w 166"/>
              <a:gd name="T43" fmla="*/ 95 h 142"/>
              <a:gd name="T44" fmla="*/ 39 w 166"/>
              <a:gd name="T45" fmla="*/ 95 h 142"/>
              <a:gd name="T46" fmla="*/ 48 w 166"/>
              <a:gd name="T47" fmla="*/ 104 h 142"/>
              <a:gd name="T48" fmla="*/ 48 w 166"/>
              <a:gd name="T49" fmla="*/ 133 h 142"/>
              <a:gd name="T50" fmla="*/ 39 w 166"/>
              <a:gd name="T51" fmla="*/ 142 h 142"/>
              <a:gd name="T52" fmla="*/ 9 w 166"/>
              <a:gd name="T53" fmla="*/ 142 h 142"/>
              <a:gd name="T54" fmla="*/ 0 w 166"/>
              <a:gd name="T55" fmla="*/ 133 h 142"/>
              <a:gd name="T56" fmla="*/ 0 w 166"/>
              <a:gd name="T57" fmla="*/ 104 h 142"/>
              <a:gd name="T58" fmla="*/ 9 w 166"/>
              <a:gd name="T59" fmla="*/ 95 h 142"/>
              <a:gd name="T60" fmla="*/ 18 w 166"/>
              <a:gd name="T61" fmla="*/ 95 h 142"/>
              <a:gd name="T62" fmla="*/ 18 w 166"/>
              <a:gd name="T63" fmla="*/ 77 h 142"/>
              <a:gd name="T64" fmla="*/ 30 w 166"/>
              <a:gd name="T65" fmla="*/ 65 h 142"/>
              <a:gd name="T66" fmla="*/ 77 w 166"/>
              <a:gd name="T67" fmla="*/ 65 h 142"/>
              <a:gd name="T68" fmla="*/ 77 w 166"/>
              <a:gd name="T69" fmla="*/ 48 h 142"/>
              <a:gd name="T70" fmla="*/ 68 w 166"/>
              <a:gd name="T71" fmla="*/ 48 h 142"/>
              <a:gd name="T72" fmla="*/ 59 w 166"/>
              <a:gd name="T73" fmla="*/ 39 h 142"/>
              <a:gd name="T74" fmla="*/ 59 w 166"/>
              <a:gd name="T75" fmla="*/ 9 h 142"/>
              <a:gd name="T76" fmla="*/ 68 w 166"/>
              <a:gd name="T77" fmla="*/ 0 h 142"/>
              <a:gd name="T78" fmla="*/ 98 w 166"/>
              <a:gd name="T79" fmla="*/ 0 h 142"/>
              <a:gd name="T80" fmla="*/ 107 w 166"/>
              <a:gd name="T81" fmla="*/ 9 h 142"/>
              <a:gd name="T82" fmla="*/ 107 w 166"/>
              <a:gd name="T83" fmla="*/ 39 h 142"/>
              <a:gd name="T84" fmla="*/ 98 w 166"/>
              <a:gd name="T85" fmla="*/ 48 h 142"/>
              <a:gd name="T86" fmla="*/ 89 w 166"/>
              <a:gd name="T87" fmla="*/ 48 h 142"/>
              <a:gd name="T88" fmla="*/ 89 w 166"/>
              <a:gd name="T89" fmla="*/ 65 h 142"/>
              <a:gd name="T90" fmla="*/ 136 w 166"/>
              <a:gd name="T91" fmla="*/ 65 h 142"/>
              <a:gd name="T92" fmla="*/ 148 w 166"/>
              <a:gd name="T93" fmla="*/ 77 h 142"/>
              <a:gd name="T94" fmla="*/ 148 w 166"/>
              <a:gd name="T95" fmla="*/ 95 h 142"/>
              <a:gd name="T96" fmla="*/ 157 w 166"/>
              <a:gd name="T97" fmla="*/ 95 h 142"/>
              <a:gd name="T98" fmla="*/ 166 w 166"/>
              <a:gd name="T99" fmla="*/ 104 h 142"/>
              <a:gd name="T100" fmla="*/ 166 w 166"/>
              <a:gd name="T101" fmla="*/ 13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6" h="142">
                <a:moveTo>
                  <a:pt x="166" y="133"/>
                </a:moveTo>
                <a:cubicBezTo>
                  <a:pt x="166" y="138"/>
                  <a:pt x="162" y="142"/>
                  <a:pt x="157" y="142"/>
                </a:cubicBezTo>
                <a:cubicBezTo>
                  <a:pt x="127" y="142"/>
                  <a:pt x="127" y="142"/>
                  <a:pt x="127" y="142"/>
                </a:cubicBezTo>
                <a:cubicBezTo>
                  <a:pt x="123" y="142"/>
                  <a:pt x="119" y="138"/>
                  <a:pt x="119" y="13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9" y="99"/>
                  <a:pt x="123" y="95"/>
                  <a:pt x="127" y="95"/>
                </a:cubicBezTo>
                <a:cubicBezTo>
                  <a:pt x="136" y="95"/>
                  <a:pt x="136" y="95"/>
                  <a:pt x="136" y="95"/>
                </a:cubicBezTo>
                <a:cubicBezTo>
                  <a:pt x="136" y="77"/>
                  <a:pt x="136" y="77"/>
                  <a:pt x="13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89" y="95"/>
                  <a:pt x="89" y="95"/>
                  <a:pt x="89" y="95"/>
                </a:cubicBezTo>
                <a:cubicBezTo>
                  <a:pt x="98" y="95"/>
                  <a:pt x="98" y="95"/>
                  <a:pt x="98" y="95"/>
                </a:cubicBezTo>
                <a:cubicBezTo>
                  <a:pt x="103" y="95"/>
                  <a:pt x="107" y="99"/>
                  <a:pt x="107" y="104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7" y="138"/>
                  <a:pt x="103" y="142"/>
                  <a:pt x="98" y="142"/>
                </a:cubicBezTo>
                <a:cubicBezTo>
                  <a:pt x="68" y="142"/>
                  <a:pt x="68" y="142"/>
                  <a:pt x="68" y="142"/>
                </a:cubicBezTo>
                <a:cubicBezTo>
                  <a:pt x="63" y="142"/>
                  <a:pt x="59" y="138"/>
                  <a:pt x="59" y="133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9" y="99"/>
                  <a:pt x="63" y="95"/>
                  <a:pt x="68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77" y="77"/>
                  <a:pt x="77" y="77"/>
                  <a:pt x="77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95"/>
                  <a:pt x="30" y="95"/>
                  <a:pt x="30" y="95"/>
                </a:cubicBezTo>
                <a:cubicBezTo>
                  <a:pt x="39" y="95"/>
                  <a:pt x="39" y="95"/>
                  <a:pt x="39" y="95"/>
                </a:cubicBezTo>
                <a:cubicBezTo>
                  <a:pt x="44" y="95"/>
                  <a:pt x="48" y="99"/>
                  <a:pt x="48" y="104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8" y="138"/>
                  <a:pt x="44" y="142"/>
                  <a:pt x="39" y="142"/>
                </a:cubicBez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99"/>
                  <a:pt x="4" y="95"/>
                  <a:pt x="9" y="95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77"/>
                  <a:pt x="18" y="77"/>
                  <a:pt x="18" y="77"/>
                </a:cubicBezTo>
                <a:cubicBezTo>
                  <a:pt x="18" y="71"/>
                  <a:pt x="23" y="65"/>
                  <a:pt x="30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48"/>
                  <a:pt x="77" y="48"/>
                  <a:pt x="77" y="48"/>
                </a:cubicBezTo>
                <a:cubicBezTo>
                  <a:pt x="68" y="48"/>
                  <a:pt x="68" y="48"/>
                  <a:pt x="68" y="48"/>
                </a:cubicBezTo>
                <a:cubicBezTo>
                  <a:pt x="63" y="48"/>
                  <a:pt x="59" y="44"/>
                  <a:pt x="59" y="3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4"/>
                  <a:pt x="63" y="0"/>
                  <a:pt x="6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103" y="0"/>
                  <a:pt x="107" y="4"/>
                  <a:pt x="107" y="9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7" y="44"/>
                  <a:pt x="103" y="48"/>
                  <a:pt x="98" y="48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65"/>
                  <a:pt x="89" y="65"/>
                  <a:pt x="89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43" y="65"/>
                  <a:pt x="148" y="71"/>
                  <a:pt x="148" y="77"/>
                </a:cubicBezTo>
                <a:cubicBezTo>
                  <a:pt x="148" y="95"/>
                  <a:pt x="148" y="95"/>
                  <a:pt x="148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62" y="95"/>
                  <a:pt x="166" y="99"/>
                  <a:pt x="166" y="104"/>
                </a:cubicBezTo>
                <a:lnTo>
                  <a:pt x="166" y="13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1" name="Freeform 393"/>
          <p:cNvSpPr>
            <a:spLocks noEditPoints="1"/>
          </p:cNvSpPr>
          <p:nvPr/>
        </p:nvSpPr>
        <p:spPr bwMode="auto">
          <a:xfrm>
            <a:off x="5961100" y="4557197"/>
            <a:ext cx="177358" cy="178547"/>
          </a:xfrm>
          <a:custGeom>
            <a:avLst/>
            <a:gdLst>
              <a:gd name="T0" fmla="*/ 153 w 153"/>
              <a:gd name="T1" fmla="*/ 85 h 154"/>
              <a:gd name="T2" fmla="*/ 145 w 153"/>
              <a:gd name="T3" fmla="*/ 97 h 154"/>
              <a:gd name="T4" fmla="*/ 129 w 153"/>
              <a:gd name="T5" fmla="*/ 103 h 154"/>
              <a:gd name="T6" fmla="*/ 134 w 153"/>
              <a:gd name="T7" fmla="*/ 118 h 154"/>
              <a:gd name="T8" fmla="*/ 135 w 153"/>
              <a:gd name="T9" fmla="*/ 122 h 154"/>
              <a:gd name="T10" fmla="*/ 122 w 153"/>
              <a:gd name="T11" fmla="*/ 136 h 154"/>
              <a:gd name="T12" fmla="*/ 109 w 153"/>
              <a:gd name="T13" fmla="*/ 127 h 154"/>
              <a:gd name="T14" fmla="*/ 104 w 153"/>
              <a:gd name="T15" fmla="*/ 111 h 154"/>
              <a:gd name="T16" fmla="*/ 75 w 153"/>
              <a:gd name="T17" fmla="*/ 121 h 154"/>
              <a:gd name="T18" fmla="*/ 80 w 153"/>
              <a:gd name="T19" fmla="*/ 136 h 154"/>
              <a:gd name="T20" fmla="*/ 81 w 153"/>
              <a:gd name="T21" fmla="*/ 141 h 154"/>
              <a:gd name="T22" fmla="*/ 67 w 153"/>
              <a:gd name="T23" fmla="*/ 154 h 154"/>
              <a:gd name="T24" fmla="*/ 55 w 153"/>
              <a:gd name="T25" fmla="*/ 145 h 154"/>
              <a:gd name="T26" fmla="*/ 50 w 153"/>
              <a:gd name="T27" fmla="*/ 130 h 154"/>
              <a:gd name="T28" fmla="*/ 35 w 153"/>
              <a:gd name="T29" fmla="*/ 135 h 154"/>
              <a:gd name="T30" fmla="*/ 31 w 153"/>
              <a:gd name="T31" fmla="*/ 136 h 154"/>
              <a:gd name="T32" fmla="*/ 18 w 153"/>
              <a:gd name="T33" fmla="*/ 123 h 154"/>
              <a:gd name="T34" fmla="*/ 27 w 153"/>
              <a:gd name="T35" fmla="*/ 110 h 154"/>
              <a:gd name="T36" fmla="*/ 41 w 153"/>
              <a:gd name="T37" fmla="*/ 105 h 154"/>
              <a:gd name="T38" fmla="*/ 32 w 153"/>
              <a:gd name="T39" fmla="*/ 76 h 154"/>
              <a:gd name="T40" fmla="*/ 17 w 153"/>
              <a:gd name="T41" fmla="*/ 81 h 154"/>
              <a:gd name="T42" fmla="*/ 13 w 153"/>
              <a:gd name="T43" fmla="*/ 82 h 154"/>
              <a:gd name="T44" fmla="*/ 0 w 153"/>
              <a:gd name="T45" fmla="*/ 69 h 154"/>
              <a:gd name="T46" fmla="*/ 9 w 153"/>
              <a:gd name="T47" fmla="*/ 56 h 154"/>
              <a:gd name="T48" fmla="*/ 23 w 153"/>
              <a:gd name="T49" fmla="*/ 51 h 154"/>
              <a:gd name="T50" fmla="*/ 18 w 153"/>
              <a:gd name="T51" fmla="*/ 36 h 154"/>
              <a:gd name="T52" fmla="*/ 18 w 153"/>
              <a:gd name="T53" fmla="*/ 32 h 154"/>
              <a:gd name="T54" fmla="*/ 31 w 153"/>
              <a:gd name="T55" fmla="*/ 19 h 154"/>
              <a:gd name="T56" fmla="*/ 44 w 153"/>
              <a:gd name="T57" fmla="*/ 28 h 154"/>
              <a:gd name="T58" fmla="*/ 49 w 153"/>
              <a:gd name="T59" fmla="*/ 43 h 154"/>
              <a:gd name="T60" fmla="*/ 77 w 153"/>
              <a:gd name="T61" fmla="*/ 33 h 154"/>
              <a:gd name="T62" fmla="*/ 72 w 153"/>
              <a:gd name="T63" fmla="*/ 18 h 154"/>
              <a:gd name="T64" fmla="*/ 72 w 153"/>
              <a:gd name="T65" fmla="*/ 14 h 154"/>
              <a:gd name="T66" fmla="*/ 85 w 153"/>
              <a:gd name="T67" fmla="*/ 0 h 154"/>
              <a:gd name="T68" fmla="*/ 98 w 153"/>
              <a:gd name="T69" fmla="*/ 10 h 154"/>
              <a:gd name="T70" fmla="*/ 103 w 153"/>
              <a:gd name="T71" fmla="*/ 24 h 154"/>
              <a:gd name="T72" fmla="*/ 118 w 153"/>
              <a:gd name="T73" fmla="*/ 19 h 154"/>
              <a:gd name="T74" fmla="*/ 122 w 153"/>
              <a:gd name="T75" fmla="*/ 19 h 154"/>
              <a:gd name="T76" fmla="*/ 135 w 153"/>
              <a:gd name="T77" fmla="*/ 32 h 154"/>
              <a:gd name="T78" fmla="*/ 125 w 153"/>
              <a:gd name="T79" fmla="*/ 44 h 154"/>
              <a:gd name="T80" fmla="*/ 111 w 153"/>
              <a:gd name="T81" fmla="*/ 49 h 154"/>
              <a:gd name="T82" fmla="*/ 121 w 153"/>
              <a:gd name="T83" fmla="*/ 78 h 154"/>
              <a:gd name="T84" fmla="*/ 136 w 153"/>
              <a:gd name="T85" fmla="*/ 73 h 154"/>
              <a:gd name="T86" fmla="*/ 140 w 153"/>
              <a:gd name="T87" fmla="*/ 72 h 154"/>
              <a:gd name="T88" fmla="*/ 153 w 153"/>
              <a:gd name="T89" fmla="*/ 85 h 154"/>
              <a:gd name="T90" fmla="*/ 95 w 153"/>
              <a:gd name="T91" fmla="*/ 87 h 154"/>
              <a:gd name="T92" fmla="*/ 86 w 153"/>
              <a:gd name="T93" fmla="*/ 58 h 154"/>
              <a:gd name="T94" fmla="*/ 57 w 153"/>
              <a:gd name="T95" fmla="*/ 67 h 154"/>
              <a:gd name="T96" fmla="*/ 67 w 153"/>
              <a:gd name="T97" fmla="*/ 96 h 154"/>
              <a:gd name="T98" fmla="*/ 95 w 153"/>
              <a:gd name="T99" fmla="*/ 8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3" h="154">
                <a:moveTo>
                  <a:pt x="153" y="85"/>
                </a:moveTo>
                <a:cubicBezTo>
                  <a:pt x="153" y="91"/>
                  <a:pt x="150" y="95"/>
                  <a:pt x="145" y="97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5" y="120"/>
                  <a:pt x="135" y="121"/>
                  <a:pt x="135" y="122"/>
                </a:cubicBezTo>
                <a:cubicBezTo>
                  <a:pt x="135" y="130"/>
                  <a:pt x="129" y="136"/>
                  <a:pt x="122" y="136"/>
                </a:cubicBezTo>
                <a:cubicBezTo>
                  <a:pt x="116" y="136"/>
                  <a:pt x="111" y="132"/>
                  <a:pt x="109" y="127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38"/>
                  <a:pt x="81" y="139"/>
                  <a:pt x="81" y="141"/>
                </a:cubicBezTo>
                <a:cubicBezTo>
                  <a:pt x="81" y="148"/>
                  <a:pt x="75" y="154"/>
                  <a:pt x="67" y="154"/>
                </a:cubicBezTo>
                <a:cubicBezTo>
                  <a:pt x="62" y="154"/>
                  <a:pt x="57" y="151"/>
                  <a:pt x="55" y="145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4" y="135"/>
                  <a:pt x="32" y="136"/>
                  <a:pt x="31" y="136"/>
                </a:cubicBezTo>
                <a:cubicBezTo>
                  <a:pt x="23" y="136"/>
                  <a:pt x="18" y="130"/>
                  <a:pt x="18" y="123"/>
                </a:cubicBezTo>
                <a:cubicBezTo>
                  <a:pt x="18" y="117"/>
                  <a:pt x="21" y="112"/>
                  <a:pt x="27" y="110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32" y="76"/>
                  <a:pt x="32" y="76"/>
                  <a:pt x="32" y="76"/>
                </a:cubicBezTo>
                <a:cubicBezTo>
                  <a:pt x="17" y="81"/>
                  <a:pt x="17" y="81"/>
                  <a:pt x="17" y="81"/>
                </a:cubicBezTo>
                <a:cubicBezTo>
                  <a:pt x="16" y="82"/>
                  <a:pt x="14" y="82"/>
                  <a:pt x="13" y="82"/>
                </a:cubicBezTo>
                <a:cubicBezTo>
                  <a:pt x="5" y="82"/>
                  <a:pt x="0" y="76"/>
                  <a:pt x="0" y="69"/>
                </a:cubicBezTo>
                <a:cubicBezTo>
                  <a:pt x="0" y="63"/>
                  <a:pt x="3" y="58"/>
                  <a:pt x="9" y="56"/>
                </a:cubicBezTo>
                <a:cubicBezTo>
                  <a:pt x="23" y="51"/>
                  <a:pt x="23" y="51"/>
                  <a:pt x="23" y="51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5"/>
                  <a:pt x="18" y="34"/>
                  <a:pt x="18" y="32"/>
                </a:cubicBezTo>
                <a:cubicBezTo>
                  <a:pt x="18" y="25"/>
                  <a:pt x="24" y="19"/>
                  <a:pt x="31" y="19"/>
                </a:cubicBezTo>
                <a:cubicBezTo>
                  <a:pt x="37" y="19"/>
                  <a:pt x="42" y="22"/>
                  <a:pt x="44" y="28"/>
                </a:cubicBezTo>
                <a:cubicBezTo>
                  <a:pt x="49" y="43"/>
                  <a:pt x="49" y="43"/>
                  <a:pt x="49" y="43"/>
                </a:cubicBezTo>
                <a:cubicBezTo>
                  <a:pt x="77" y="33"/>
                  <a:pt x="77" y="33"/>
                  <a:pt x="77" y="33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7"/>
                  <a:pt x="72" y="15"/>
                  <a:pt x="72" y="14"/>
                </a:cubicBezTo>
                <a:cubicBezTo>
                  <a:pt x="72" y="6"/>
                  <a:pt x="78" y="0"/>
                  <a:pt x="85" y="0"/>
                </a:cubicBezTo>
                <a:cubicBezTo>
                  <a:pt x="91" y="0"/>
                  <a:pt x="96" y="4"/>
                  <a:pt x="98" y="10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19" y="19"/>
                  <a:pt x="120" y="19"/>
                  <a:pt x="122" y="19"/>
                </a:cubicBezTo>
                <a:cubicBezTo>
                  <a:pt x="129" y="19"/>
                  <a:pt x="135" y="24"/>
                  <a:pt x="135" y="32"/>
                </a:cubicBezTo>
                <a:cubicBezTo>
                  <a:pt x="135" y="37"/>
                  <a:pt x="131" y="42"/>
                  <a:pt x="125" y="44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21" y="78"/>
                  <a:pt x="121" y="78"/>
                  <a:pt x="121" y="78"/>
                </a:cubicBezTo>
                <a:cubicBezTo>
                  <a:pt x="136" y="73"/>
                  <a:pt x="136" y="73"/>
                  <a:pt x="136" y="73"/>
                </a:cubicBezTo>
                <a:cubicBezTo>
                  <a:pt x="137" y="72"/>
                  <a:pt x="139" y="72"/>
                  <a:pt x="140" y="72"/>
                </a:cubicBezTo>
                <a:cubicBezTo>
                  <a:pt x="148" y="72"/>
                  <a:pt x="153" y="78"/>
                  <a:pt x="153" y="85"/>
                </a:cubicBezTo>
                <a:close/>
                <a:moveTo>
                  <a:pt x="95" y="87"/>
                </a:moveTo>
                <a:cubicBezTo>
                  <a:pt x="86" y="58"/>
                  <a:pt x="86" y="58"/>
                  <a:pt x="86" y="58"/>
                </a:cubicBezTo>
                <a:cubicBezTo>
                  <a:pt x="57" y="67"/>
                  <a:pt x="57" y="67"/>
                  <a:pt x="57" y="67"/>
                </a:cubicBezTo>
                <a:cubicBezTo>
                  <a:pt x="67" y="96"/>
                  <a:pt x="67" y="96"/>
                  <a:pt x="67" y="96"/>
                </a:cubicBezTo>
                <a:lnTo>
                  <a:pt x="95" y="8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2" name="Freeform 394"/>
          <p:cNvSpPr/>
          <p:nvPr/>
        </p:nvSpPr>
        <p:spPr bwMode="auto">
          <a:xfrm>
            <a:off x="6189642" y="4557197"/>
            <a:ext cx="67848" cy="192831"/>
          </a:xfrm>
          <a:custGeom>
            <a:avLst/>
            <a:gdLst>
              <a:gd name="T0" fmla="*/ 40 w 59"/>
              <a:gd name="T1" fmla="*/ 84 h 166"/>
              <a:gd name="T2" fmla="*/ 44 w 59"/>
              <a:gd name="T3" fmla="*/ 160 h 166"/>
              <a:gd name="T4" fmla="*/ 38 w 59"/>
              <a:gd name="T5" fmla="*/ 166 h 166"/>
              <a:gd name="T6" fmla="*/ 21 w 59"/>
              <a:gd name="T7" fmla="*/ 166 h 166"/>
              <a:gd name="T8" fmla="*/ 15 w 59"/>
              <a:gd name="T9" fmla="*/ 160 h 166"/>
              <a:gd name="T10" fmla="*/ 19 w 59"/>
              <a:gd name="T11" fmla="*/ 84 h 166"/>
              <a:gd name="T12" fmla="*/ 0 w 59"/>
              <a:gd name="T13" fmla="*/ 49 h 166"/>
              <a:gd name="T14" fmla="*/ 29 w 59"/>
              <a:gd name="T15" fmla="*/ 0 h 166"/>
              <a:gd name="T16" fmla="*/ 59 w 59"/>
              <a:gd name="T17" fmla="*/ 49 h 166"/>
              <a:gd name="T18" fmla="*/ 40 w 59"/>
              <a:gd name="T19" fmla="*/ 8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166">
                <a:moveTo>
                  <a:pt x="40" y="84"/>
                </a:moveTo>
                <a:cubicBezTo>
                  <a:pt x="44" y="160"/>
                  <a:pt x="44" y="160"/>
                  <a:pt x="44" y="160"/>
                </a:cubicBezTo>
                <a:cubicBezTo>
                  <a:pt x="44" y="163"/>
                  <a:pt x="42" y="166"/>
                  <a:pt x="38" y="166"/>
                </a:cubicBezTo>
                <a:cubicBezTo>
                  <a:pt x="21" y="166"/>
                  <a:pt x="21" y="166"/>
                  <a:pt x="21" y="166"/>
                </a:cubicBezTo>
                <a:cubicBezTo>
                  <a:pt x="17" y="166"/>
                  <a:pt x="15" y="163"/>
                  <a:pt x="15" y="160"/>
                </a:cubicBezTo>
                <a:cubicBezTo>
                  <a:pt x="19" y="84"/>
                  <a:pt x="19" y="84"/>
                  <a:pt x="19" y="84"/>
                </a:cubicBezTo>
                <a:cubicBezTo>
                  <a:pt x="8" y="80"/>
                  <a:pt x="0" y="68"/>
                  <a:pt x="0" y="49"/>
                </a:cubicBezTo>
                <a:cubicBezTo>
                  <a:pt x="0" y="26"/>
                  <a:pt x="13" y="0"/>
                  <a:pt x="29" y="0"/>
                </a:cubicBezTo>
                <a:cubicBezTo>
                  <a:pt x="46" y="0"/>
                  <a:pt x="59" y="26"/>
                  <a:pt x="59" y="49"/>
                </a:cubicBezTo>
                <a:cubicBezTo>
                  <a:pt x="59" y="68"/>
                  <a:pt x="51" y="80"/>
                  <a:pt x="40" y="8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3" name="Freeform 395"/>
          <p:cNvSpPr/>
          <p:nvPr/>
        </p:nvSpPr>
        <p:spPr bwMode="auto">
          <a:xfrm>
            <a:off x="6351525" y="4571480"/>
            <a:ext cx="165454" cy="164264"/>
          </a:xfrm>
          <a:custGeom>
            <a:avLst/>
            <a:gdLst>
              <a:gd name="T0" fmla="*/ 142 w 142"/>
              <a:gd name="T1" fmla="*/ 136 h 142"/>
              <a:gd name="T2" fmla="*/ 136 w 142"/>
              <a:gd name="T3" fmla="*/ 142 h 142"/>
              <a:gd name="T4" fmla="*/ 6 w 142"/>
              <a:gd name="T5" fmla="*/ 142 h 142"/>
              <a:gd name="T6" fmla="*/ 0 w 142"/>
              <a:gd name="T7" fmla="*/ 136 h 142"/>
              <a:gd name="T8" fmla="*/ 0 w 142"/>
              <a:gd name="T9" fmla="*/ 6 h 142"/>
              <a:gd name="T10" fmla="*/ 6 w 142"/>
              <a:gd name="T11" fmla="*/ 0 h 142"/>
              <a:gd name="T12" fmla="*/ 136 w 142"/>
              <a:gd name="T13" fmla="*/ 0 h 142"/>
              <a:gd name="T14" fmla="*/ 142 w 142"/>
              <a:gd name="T15" fmla="*/ 6 h 142"/>
              <a:gd name="T16" fmla="*/ 142 w 142"/>
              <a:gd name="T17" fmla="*/ 13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2" h="142">
                <a:moveTo>
                  <a:pt x="142" y="136"/>
                </a:moveTo>
                <a:cubicBezTo>
                  <a:pt x="142" y="139"/>
                  <a:pt x="139" y="142"/>
                  <a:pt x="136" y="142"/>
                </a:cubicBezTo>
                <a:cubicBezTo>
                  <a:pt x="6" y="142"/>
                  <a:pt x="6" y="142"/>
                  <a:pt x="6" y="142"/>
                </a:cubicBezTo>
                <a:cubicBezTo>
                  <a:pt x="2" y="142"/>
                  <a:pt x="0" y="139"/>
                  <a:pt x="0" y="13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9" y="0"/>
                  <a:pt x="142" y="3"/>
                  <a:pt x="142" y="6"/>
                </a:cubicBezTo>
                <a:lnTo>
                  <a:pt x="142" y="136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4" name="Freeform 396"/>
          <p:cNvSpPr>
            <a:spLocks noEditPoints="1"/>
          </p:cNvSpPr>
          <p:nvPr/>
        </p:nvSpPr>
        <p:spPr bwMode="auto">
          <a:xfrm>
            <a:off x="6558639" y="4571480"/>
            <a:ext cx="123793" cy="178547"/>
          </a:xfrm>
          <a:custGeom>
            <a:avLst/>
            <a:gdLst>
              <a:gd name="T0" fmla="*/ 101 w 107"/>
              <a:gd name="T1" fmla="*/ 107 h 154"/>
              <a:gd name="T2" fmla="*/ 61 w 107"/>
              <a:gd name="T3" fmla="*/ 107 h 154"/>
              <a:gd name="T4" fmla="*/ 56 w 107"/>
              <a:gd name="T5" fmla="*/ 151 h 154"/>
              <a:gd name="T6" fmla="*/ 54 w 107"/>
              <a:gd name="T7" fmla="*/ 154 h 154"/>
              <a:gd name="T8" fmla="*/ 53 w 107"/>
              <a:gd name="T9" fmla="*/ 154 h 154"/>
              <a:gd name="T10" fmla="*/ 51 w 107"/>
              <a:gd name="T11" fmla="*/ 151 h 154"/>
              <a:gd name="T12" fmla="*/ 43 w 107"/>
              <a:gd name="T13" fmla="*/ 107 h 154"/>
              <a:gd name="T14" fmla="*/ 6 w 107"/>
              <a:gd name="T15" fmla="*/ 107 h 154"/>
              <a:gd name="T16" fmla="*/ 0 w 107"/>
              <a:gd name="T17" fmla="*/ 101 h 154"/>
              <a:gd name="T18" fmla="*/ 24 w 107"/>
              <a:gd name="T19" fmla="*/ 71 h 154"/>
              <a:gd name="T20" fmla="*/ 24 w 107"/>
              <a:gd name="T21" fmla="*/ 24 h 154"/>
              <a:gd name="T22" fmla="*/ 12 w 107"/>
              <a:gd name="T23" fmla="*/ 12 h 154"/>
              <a:gd name="T24" fmla="*/ 24 w 107"/>
              <a:gd name="T25" fmla="*/ 0 h 154"/>
              <a:gd name="T26" fmla="*/ 83 w 107"/>
              <a:gd name="T27" fmla="*/ 0 h 154"/>
              <a:gd name="T28" fmla="*/ 95 w 107"/>
              <a:gd name="T29" fmla="*/ 12 h 154"/>
              <a:gd name="T30" fmla="*/ 83 w 107"/>
              <a:gd name="T31" fmla="*/ 24 h 154"/>
              <a:gd name="T32" fmla="*/ 83 w 107"/>
              <a:gd name="T33" fmla="*/ 71 h 154"/>
              <a:gd name="T34" fmla="*/ 107 w 107"/>
              <a:gd name="T35" fmla="*/ 101 h 154"/>
              <a:gd name="T36" fmla="*/ 101 w 107"/>
              <a:gd name="T37" fmla="*/ 107 h 154"/>
              <a:gd name="T38" fmla="*/ 45 w 107"/>
              <a:gd name="T39" fmla="*/ 27 h 154"/>
              <a:gd name="T40" fmla="*/ 42 w 107"/>
              <a:gd name="T41" fmla="*/ 24 h 154"/>
              <a:gd name="T42" fmla="*/ 39 w 107"/>
              <a:gd name="T43" fmla="*/ 27 h 154"/>
              <a:gd name="T44" fmla="*/ 39 w 107"/>
              <a:gd name="T45" fmla="*/ 68 h 154"/>
              <a:gd name="T46" fmla="*/ 42 w 107"/>
              <a:gd name="T47" fmla="*/ 71 h 154"/>
              <a:gd name="T48" fmla="*/ 45 w 107"/>
              <a:gd name="T49" fmla="*/ 68 h 154"/>
              <a:gd name="T50" fmla="*/ 45 w 107"/>
              <a:gd name="T51" fmla="*/ 27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7" h="154">
                <a:moveTo>
                  <a:pt x="101" y="107"/>
                </a:moveTo>
                <a:cubicBezTo>
                  <a:pt x="61" y="107"/>
                  <a:pt x="61" y="107"/>
                  <a:pt x="61" y="107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6" y="153"/>
                  <a:pt x="55" y="154"/>
                  <a:pt x="54" y="154"/>
                </a:cubicBezTo>
                <a:cubicBezTo>
                  <a:pt x="53" y="154"/>
                  <a:pt x="53" y="154"/>
                  <a:pt x="53" y="154"/>
                </a:cubicBezTo>
                <a:cubicBezTo>
                  <a:pt x="52" y="154"/>
                  <a:pt x="51" y="153"/>
                  <a:pt x="51" y="151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3" y="107"/>
                  <a:pt x="0" y="104"/>
                  <a:pt x="0" y="101"/>
                </a:cubicBezTo>
                <a:cubicBezTo>
                  <a:pt x="0" y="86"/>
                  <a:pt x="12" y="71"/>
                  <a:pt x="24" y="71"/>
                </a:cubicBezTo>
                <a:cubicBezTo>
                  <a:pt x="24" y="24"/>
                  <a:pt x="24" y="24"/>
                  <a:pt x="24" y="24"/>
                </a:cubicBezTo>
                <a:cubicBezTo>
                  <a:pt x="17" y="24"/>
                  <a:pt x="12" y="19"/>
                  <a:pt x="12" y="12"/>
                </a:cubicBezTo>
                <a:cubicBezTo>
                  <a:pt x="12" y="6"/>
                  <a:pt x="17" y="0"/>
                  <a:pt x="24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90" y="0"/>
                  <a:pt x="95" y="6"/>
                  <a:pt x="95" y="12"/>
                </a:cubicBezTo>
                <a:cubicBezTo>
                  <a:pt x="95" y="19"/>
                  <a:pt x="90" y="24"/>
                  <a:pt x="83" y="24"/>
                </a:cubicBezTo>
                <a:cubicBezTo>
                  <a:pt x="83" y="71"/>
                  <a:pt x="83" y="71"/>
                  <a:pt x="83" y="71"/>
                </a:cubicBezTo>
                <a:cubicBezTo>
                  <a:pt x="95" y="71"/>
                  <a:pt x="107" y="86"/>
                  <a:pt x="107" y="101"/>
                </a:cubicBezTo>
                <a:cubicBezTo>
                  <a:pt x="107" y="104"/>
                  <a:pt x="104" y="107"/>
                  <a:pt x="101" y="107"/>
                </a:cubicBezTo>
                <a:close/>
                <a:moveTo>
                  <a:pt x="45" y="27"/>
                </a:moveTo>
                <a:cubicBezTo>
                  <a:pt x="45" y="25"/>
                  <a:pt x="43" y="24"/>
                  <a:pt x="42" y="24"/>
                </a:cubicBezTo>
                <a:cubicBezTo>
                  <a:pt x="40" y="24"/>
                  <a:pt x="39" y="25"/>
                  <a:pt x="39" y="27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70"/>
                  <a:pt x="40" y="71"/>
                  <a:pt x="42" y="71"/>
                </a:cubicBezTo>
                <a:cubicBezTo>
                  <a:pt x="43" y="71"/>
                  <a:pt x="45" y="70"/>
                  <a:pt x="45" y="68"/>
                </a:cubicBezTo>
                <a:lnTo>
                  <a:pt x="45" y="27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5" name="Freeform 397"/>
          <p:cNvSpPr>
            <a:spLocks noEditPoints="1"/>
          </p:cNvSpPr>
          <p:nvPr/>
        </p:nvSpPr>
        <p:spPr bwMode="auto">
          <a:xfrm>
            <a:off x="6725284" y="4571480"/>
            <a:ext cx="165454" cy="164264"/>
          </a:xfrm>
          <a:custGeom>
            <a:avLst/>
            <a:gdLst>
              <a:gd name="T0" fmla="*/ 142 w 142"/>
              <a:gd name="T1" fmla="*/ 77 h 142"/>
              <a:gd name="T2" fmla="*/ 136 w 142"/>
              <a:gd name="T3" fmla="*/ 83 h 142"/>
              <a:gd name="T4" fmla="*/ 123 w 142"/>
              <a:gd name="T5" fmla="*/ 83 h 142"/>
              <a:gd name="T6" fmla="*/ 83 w 142"/>
              <a:gd name="T7" fmla="*/ 123 h 142"/>
              <a:gd name="T8" fmla="*/ 83 w 142"/>
              <a:gd name="T9" fmla="*/ 136 h 142"/>
              <a:gd name="T10" fmla="*/ 77 w 142"/>
              <a:gd name="T11" fmla="*/ 142 h 142"/>
              <a:gd name="T12" fmla="*/ 65 w 142"/>
              <a:gd name="T13" fmla="*/ 142 h 142"/>
              <a:gd name="T14" fmla="*/ 59 w 142"/>
              <a:gd name="T15" fmla="*/ 136 h 142"/>
              <a:gd name="T16" fmla="*/ 59 w 142"/>
              <a:gd name="T17" fmla="*/ 123 h 142"/>
              <a:gd name="T18" fmla="*/ 19 w 142"/>
              <a:gd name="T19" fmla="*/ 83 h 142"/>
              <a:gd name="T20" fmla="*/ 6 w 142"/>
              <a:gd name="T21" fmla="*/ 83 h 142"/>
              <a:gd name="T22" fmla="*/ 0 w 142"/>
              <a:gd name="T23" fmla="*/ 77 h 142"/>
              <a:gd name="T24" fmla="*/ 0 w 142"/>
              <a:gd name="T25" fmla="*/ 65 h 142"/>
              <a:gd name="T26" fmla="*/ 6 w 142"/>
              <a:gd name="T27" fmla="*/ 59 h 142"/>
              <a:gd name="T28" fmla="*/ 19 w 142"/>
              <a:gd name="T29" fmla="*/ 59 h 142"/>
              <a:gd name="T30" fmla="*/ 59 w 142"/>
              <a:gd name="T31" fmla="*/ 19 h 142"/>
              <a:gd name="T32" fmla="*/ 59 w 142"/>
              <a:gd name="T33" fmla="*/ 6 h 142"/>
              <a:gd name="T34" fmla="*/ 65 w 142"/>
              <a:gd name="T35" fmla="*/ 0 h 142"/>
              <a:gd name="T36" fmla="*/ 77 w 142"/>
              <a:gd name="T37" fmla="*/ 0 h 142"/>
              <a:gd name="T38" fmla="*/ 83 w 142"/>
              <a:gd name="T39" fmla="*/ 6 h 142"/>
              <a:gd name="T40" fmla="*/ 83 w 142"/>
              <a:gd name="T41" fmla="*/ 19 h 142"/>
              <a:gd name="T42" fmla="*/ 123 w 142"/>
              <a:gd name="T43" fmla="*/ 59 h 142"/>
              <a:gd name="T44" fmla="*/ 136 w 142"/>
              <a:gd name="T45" fmla="*/ 59 h 142"/>
              <a:gd name="T46" fmla="*/ 142 w 142"/>
              <a:gd name="T47" fmla="*/ 65 h 142"/>
              <a:gd name="T48" fmla="*/ 142 w 142"/>
              <a:gd name="T49" fmla="*/ 77 h 142"/>
              <a:gd name="T50" fmla="*/ 101 w 142"/>
              <a:gd name="T51" fmla="*/ 83 h 142"/>
              <a:gd name="T52" fmla="*/ 95 w 142"/>
              <a:gd name="T53" fmla="*/ 77 h 142"/>
              <a:gd name="T54" fmla="*/ 95 w 142"/>
              <a:gd name="T55" fmla="*/ 65 h 142"/>
              <a:gd name="T56" fmla="*/ 101 w 142"/>
              <a:gd name="T57" fmla="*/ 59 h 142"/>
              <a:gd name="T58" fmla="*/ 111 w 142"/>
              <a:gd name="T59" fmla="*/ 59 h 142"/>
              <a:gd name="T60" fmla="*/ 83 w 142"/>
              <a:gd name="T61" fmla="*/ 32 h 142"/>
              <a:gd name="T62" fmla="*/ 83 w 142"/>
              <a:gd name="T63" fmla="*/ 42 h 142"/>
              <a:gd name="T64" fmla="*/ 77 w 142"/>
              <a:gd name="T65" fmla="*/ 48 h 142"/>
              <a:gd name="T66" fmla="*/ 65 w 142"/>
              <a:gd name="T67" fmla="*/ 48 h 142"/>
              <a:gd name="T68" fmla="*/ 59 w 142"/>
              <a:gd name="T69" fmla="*/ 42 h 142"/>
              <a:gd name="T70" fmla="*/ 59 w 142"/>
              <a:gd name="T71" fmla="*/ 32 h 142"/>
              <a:gd name="T72" fmla="*/ 31 w 142"/>
              <a:gd name="T73" fmla="*/ 59 h 142"/>
              <a:gd name="T74" fmla="*/ 41 w 142"/>
              <a:gd name="T75" fmla="*/ 59 h 142"/>
              <a:gd name="T76" fmla="*/ 47 w 142"/>
              <a:gd name="T77" fmla="*/ 65 h 142"/>
              <a:gd name="T78" fmla="*/ 47 w 142"/>
              <a:gd name="T79" fmla="*/ 77 h 142"/>
              <a:gd name="T80" fmla="*/ 41 w 142"/>
              <a:gd name="T81" fmla="*/ 83 h 142"/>
              <a:gd name="T82" fmla="*/ 31 w 142"/>
              <a:gd name="T83" fmla="*/ 83 h 142"/>
              <a:gd name="T84" fmla="*/ 59 w 142"/>
              <a:gd name="T85" fmla="*/ 111 h 142"/>
              <a:gd name="T86" fmla="*/ 59 w 142"/>
              <a:gd name="T87" fmla="*/ 101 h 142"/>
              <a:gd name="T88" fmla="*/ 65 w 142"/>
              <a:gd name="T89" fmla="*/ 95 h 142"/>
              <a:gd name="T90" fmla="*/ 77 w 142"/>
              <a:gd name="T91" fmla="*/ 95 h 142"/>
              <a:gd name="T92" fmla="*/ 83 w 142"/>
              <a:gd name="T93" fmla="*/ 101 h 142"/>
              <a:gd name="T94" fmla="*/ 83 w 142"/>
              <a:gd name="T95" fmla="*/ 111 h 142"/>
              <a:gd name="T96" fmla="*/ 111 w 142"/>
              <a:gd name="T97" fmla="*/ 83 h 142"/>
              <a:gd name="T98" fmla="*/ 101 w 142"/>
              <a:gd name="T99" fmla="*/ 8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2" h="142">
                <a:moveTo>
                  <a:pt x="142" y="77"/>
                </a:moveTo>
                <a:cubicBezTo>
                  <a:pt x="142" y="80"/>
                  <a:pt x="139" y="83"/>
                  <a:pt x="136" y="83"/>
                </a:cubicBezTo>
                <a:cubicBezTo>
                  <a:pt x="123" y="83"/>
                  <a:pt x="123" y="83"/>
                  <a:pt x="123" y="83"/>
                </a:cubicBezTo>
                <a:cubicBezTo>
                  <a:pt x="118" y="103"/>
                  <a:pt x="103" y="119"/>
                  <a:pt x="83" y="123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3" y="139"/>
                  <a:pt x="80" y="142"/>
                  <a:pt x="77" y="142"/>
                </a:cubicBezTo>
                <a:cubicBezTo>
                  <a:pt x="65" y="142"/>
                  <a:pt x="65" y="142"/>
                  <a:pt x="65" y="142"/>
                </a:cubicBezTo>
                <a:cubicBezTo>
                  <a:pt x="62" y="142"/>
                  <a:pt x="59" y="139"/>
                  <a:pt x="59" y="136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39" y="119"/>
                  <a:pt x="24" y="103"/>
                  <a:pt x="19" y="83"/>
                </a:cubicBezTo>
                <a:cubicBezTo>
                  <a:pt x="6" y="83"/>
                  <a:pt x="6" y="83"/>
                  <a:pt x="6" y="83"/>
                </a:cubicBezTo>
                <a:cubicBezTo>
                  <a:pt x="3" y="83"/>
                  <a:pt x="0" y="80"/>
                  <a:pt x="0" y="7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2"/>
                  <a:pt x="3" y="59"/>
                  <a:pt x="6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24" y="40"/>
                  <a:pt x="39" y="24"/>
                  <a:pt x="59" y="19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3"/>
                  <a:pt x="62" y="0"/>
                  <a:pt x="65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80" y="0"/>
                  <a:pt x="83" y="3"/>
                  <a:pt x="83" y="6"/>
                </a:cubicBezTo>
                <a:cubicBezTo>
                  <a:pt x="83" y="19"/>
                  <a:pt x="83" y="19"/>
                  <a:pt x="83" y="19"/>
                </a:cubicBezTo>
                <a:cubicBezTo>
                  <a:pt x="103" y="24"/>
                  <a:pt x="118" y="40"/>
                  <a:pt x="123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9" y="59"/>
                  <a:pt x="142" y="62"/>
                  <a:pt x="142" y="65"/>
                </a:cubicBezTo>
                <a:lnTo>
                  <a:pt x="142" y="77"/>
                </a:lnTo>
                <a:close/>
                <a:moveTo>
                  <a:pt x="101" y="83"/>
                </a:moveTo>
                <a:cubicBezTo>
                  <a:pt x="97" y="83"/>
                  <a:pt x="95" y="80"/>
                  <a:pt x="95" y="77"/>
                </a:cubicBezTo>
                <a:cubicBezTo>
                  <a:pt x="95" y="65"/>
                  <a:pt x="95" y="65"/>
                  <a:pt x="95" y="65"/>
                </a:cubicBezTo>
                <a:cubicBezTo>
                  <a:pt x="95" y="62"/>
                  <a:pt x="97" y="59"/>
                  <a:pt x="101" y="59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7" y="46"/>
                  <a:pt x="96" y="36"/>
                  <a:pt x="83" y="3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5"/>
                  <a:pt x="80" y="48"/>
                  <a:pt x="77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2" y="48"/>
                  <a:pt x="59" y="45"/>
                  <a:pt x="59" y="42"/>
                </a:cubicBezTo>
                <a:cubicBezTo>
                  <a:pt x="59" y="32"/>
                  <a:pt x="59" y="32"/>
                  <a:pt x="59" y="32"/>
                </a:cubicBezTo>
                <a:cubicBezTo>
                  <a:pt x="46" y="36"/>
                  <a:pt x="35" y="46"/>
                  <a:pt x="3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5" y="59"/>
                  <a:pt x="47" y="62"/>
                  <a:pt x="47" y="6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80"/>
                  <a:pt x="45" y="83"/>
                  <a:pt x="41" y="83"/>
                </a:cubicBezTo>
                <a:cubicBezTo>
                  <a:pt x="31" y="83"/>
                  <a:pt x="31" y="83"/>
                  <a:pt x="31" y="83"/>
                </a:cubicBezTo>
                <a:cubicBezTo>
                  <a:pt x="35" y="96"/>
                  <a:pt x="46" y="107"/>
                  <a:pt x="59" y="111"/>
                </a:cubicBezTo>
                <a:cubicBezTo>
                  <a:pt x="59" y="101"/>
                  <a:pt x="59" y="101"/>
                  <a:pt x="59" y="101"/>
                </a:cubicBezTo>
                <a:cubicBezTo>
                  <a:pt x="59" y="98"/>
                  <a:pt x="62" y="95"/>
                  <a:pt x="65" y="95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5"/>
                  <a:pt x="83" y="98"/>
                  <a:pt x="83" y="101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96" y="107"/>
                  <a:pt x="107" y="96"/>
                  <a:pt x="111" y="83"/>
                </a:cubicBezTo>
                <a:lnTo>
                  <a:pt x="101" y="83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6" name="Freeform 398"/>
          <p:cNvSpPr>
            <a:spLocks noEditPoints="1"/>
          </p:cNvSpPr>
          <p:nvPr/>
        </p:nvSpPr>
        <p:spPr bwMode="auto">
          <a:xfrm>
            <a:off x="6932399" y="4560767"/>
            <a:ext cx="151170" cy="174977"/>
          </a:xfrm>
          <a:custGeom>
            <a:avLst/>
            <a:gdLst>
              <a:gd name="T0" fmla="*/ 131 w 131"/>
              <a:gd name="T1" fmla="*/ 42 h 151"/>
              <a:gd name="T2" fmla="*/ 130 w 131"/>
              <a:gd name="T3" fmla="*/ 44 h 151"/>
              <a:gd name="T4" fmla="*/ 128 w 131"/>
              <a:gd name="T5" fmla="*/ 45 h 151"/>
              <a:gd name="T6" fmla="*/ 127 w 131"/>
              <a:gd name="T7" fmla="*/ 45 h 151"/>
              <a:gd name="T8" fmla="*/ 86 w 131"/>
              <a:gd name="T9" fmla="*/ 36 h 151"/>
              <a:gd name="T10" fmla="*/ 83 w 131"/>
              <a:gd name="T11" fmla="*/ 33 h 151"/>
              <a:gd name="T12" fmla="*/ 60 w 131"/>
              <a:gd name="T13" fmla="*/ 33 h 151"/>
              <a:gd name="T14" fmla="*/ 60 w 131"/>
              <a:gd name="T15" fmla="*/ 42 h 151"/>
              <a:gd name="T16" fmla="*/ 83 w 131"/>
              <a:gd name="T17" fmla="*/ 71 h 151"/>
              <a:gd name="T18" fmla="*/ 83 w 131"/>
              <a:gd name="T19" fmla="*/ 145 h 151"/>
              <a:gd name="T20" fmla="*/ 77 w 131"/>
              <a:gd name="T21" fmla="*/ 151 h 151"/>
              <a:gd name="T22" fmla="*/ 30 w 131"/>
              <a:gd name="T23" fmla="*/ 151 h 151"/>
              <a:gd name="T24" fmla="*/ 24 w 131"/>
              <a:gd name="T25" fmla="*/ 145 h 151"/>
              <a:gd name="T26" fmla="*/ 24 w 131"/>
              <a:gd name="T27" fmla="*/ 71 h 151"/>
              <a:gd name="T28" fmla="*/ 45 w 131"/>
              <a:gd name="T29" fmla="*/ 43 h 151"/>
              <a:gd name="T30" fmla="*/ 45 w 131"/>
              <a:gd name="T31" fmla="*/ 33 h 151"/>
              <a:gd name="T32" fmla="*/ 42 w 131"/>
              <a:gd name="T33" fmla="*/ 33 h 151"/>
              <a:gd name="T34" fmla="*/ 12 w 131"/>
              <a:gd name="T35" fmla="*/ 53 h 151"/>
              <a:gd name="T36" fmla="*/ 7 w 131"/>
              <a:gd name="T37" fmla="*/ 57 h 151"/>
              <a:gd name="T38" fmla="*/ 4 w 131"/>
              <a:gd name="T39" fmla="*/ 56 h 151"/>
              <a:gd name="T40" fmla="*/ 1 w 131"/>
              <a:gd name="T41" fmla="*/ 48 h 151"/>
              <a:gd name="T42" fmla="*/ 30 w 131"/>
              <a:gd name="T43" fmla="*/ 23 h 151"/>
              <a:gd name="T44" fmla="*/ 27 w 131"/>
              <a:gd name="T45" fmla="*/ 15 h 151"/>
              <a:gd name="T46" fmla="*/ 42 w 131"/>
              <a:gd name="T47" fmla="*/ 0 h 151"/>
              <a:gd name="T48" fmla="*/ 57 w 131"/>
              <a:gd name="T49" fmla="*/ 15 h 151"/>
              <a:gd name="T50" fmla="*/ 55 w 131"/>
              <a:gd name="T51" fmla="*/ 21 h 151"/>
              <a:gd name="T52" fmla="*/ 83 w 131"/>
              <a:gd name="T53" fmla="*/ 21 h 151"/>
              <a:gd name="T54" fmla="*/ 86 w 131"/>
              <a:gd name="T55" fmla="*/ 18 h 151"/>
              <a:gd name="T56" fmla="*/ 127 w 131"/>
              <a:gd name="T57" fmla="*/ 9 h 151"/>
              <a:gd name="T58" fmla="*/ 128 w 131"/>
              <a:gd name="T59" fmla="*/ 9 h 151"/>
              <a:gd name="T60" fmla="*/ 130 w 131"/>
              <a:gd name="T61" fmla="*/ 10 h 151"/>
              <a:gd name="T62" fmla="*/ 131 w 131"/>
              <a:gd name="T63" fmla="*/ 12 h 151"/>
              <a:gd name="T64" fmla="*/ 131 w 131"/>
              <a:gd name="T65" fmla="*/ 42 h 151"/>
              <a:gd name="T66" fmla="*/ 42 w 131"/>
              <a:gd name="T67" fmla="*/ 9 h 151"/>
              <a:gd name="T68" fmla="*/ 36 w 131"/>
              <a:gd name="T69" fmla="*/ 15 h 151"/>
              <a:gd name="T70" fmla="*/ 42 w 131"/>
              <a:gd name="T71" fmla="*/ 21 h 151"/>
              <a:gd name="T72" fmla="*/ 48 w 131"/>
              <a:gd name="T73" fmla="*/ 15 h 151"/>
              <a:gd name="T74" fmla="*/ 42 w 131"/>
              <a:gd name="T75" fmla="*/ 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1" h="151">
                <a:moveTo>
                  <a:pt x="131" y="42"/>
                </a:moveTo>
                <a:cubicBezTo>
                  <a:pt x="131" y="43"/>
                  <a:pt x="130" y="44"/>
                  <a:pt x="130" y="44"/>
                </a:cubicBezTo>
                <a:cubicBezTo>
                  <a:pt x="129" y="45"/>
                  <a:pt x="128" y="45"/>
                  <a:pt x="128" y="45"/>
                </a:cubicBezTo>
                <a:cubicBezTo>
                  <a:pt x="128" y="45"/>
                  <a:pt x="127" y="45"/>
                  <a:pt x="127" y="45"/>
                </a:cubicBezTo>
                <a:cubicBezTo>
                  <a:pt x="86" y="36"/>
                  <a:pt x="86" y="36"/>
                  <a:pt x="86" y="36"/>
                </a:cubicBezTo>
                <a:cubicBezTo>
                  <a:pt x="84" y="35"/>
                  <a:pt x="83" y="34"/>
                  <a:pt x="83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42"/>
                  <a:pt x="60" y="42"/>
                  <a:pt x="60" y="42"/>
                </a:cubicBezTo>
                <a:cubicBezTo>
                  <a:pt x="73" y="45"/>
                  <a:pt x="83" y="57"/>
                  <a:pt x="83" y="71"/>
                </a:cubicBezTo>
                <a:cubicBezTo>
                  <a:pt x="83" y="145"/>
                  <a:pt x="83" y="145"/>
                  <a:pt x="83" y="145"/>
                </a:cubicBezTo>
                <a:cubicBezTo>
                  <a:pt x="83" y="148"/>
                  <a:pt x="81" y="151"/>
                  <a:pt x="77" y="151"/>
                </a:cubicBezTo>
                <a:cubicBezTo>
                  <a:pt x="30" y="151"/>
                  <a:pt x="30" y="151"/>
                  <a:pt x="30" y="151"/>
                </a:cubicBezTo>
                <a:cubicBezTo>
                  <a:pt x="27" y="151"/>
                  <a:pt x="24" y="148"/>
                  <a:pt x="24" y="145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58"/>
                  <a:pt x="33" y="47"/>
                  <a:pt x="45" y="43"/>
                </a:cubicBezTo>
                <a:cubicBezTo>
                  <a:pt x="45" y="33"/>
                  <a:pt x="45" y="33"/>
                  <a:pt x="45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22" y="33"/>
                  <a:pt x="12" y="53"/>
                  <a:pt x="12" y="53"/>
                </a:cubicBezTo>
                <a:cubicBezTo>
                  <a:pt x="11" y="55"/>
                  <a:pt x="9" y="57"/>
                  <a:pt x="7" y="57"/>
                </a:cubicBezTo>
                <a:cubicBezTo>
                  <a:pt x="6" y="57"/>
                  <a:pt x="5" y="56"/>
                  <a:pt x="4" y="56"/>
                </a:cubicBezTo>
                <a:cubicBezTo>
                  <a:pt x="1" y="54"/>
                  <a:pt x="0" y="51"/>
                  <a:pt x="1" y="48"/>
                </a:cubicBezTo>
                <a:cubicBezTo>
                  <a:pt x="2" y="47"/>
                  <a:pt x="11" y="29"/>
                  <a:pt x="30" y="23"/>
                </a:cubicBezTo>
                <a:cubicBezTo>
                  <a:pt x="28" y="21"/>
                  <a:pt x="27" y="18"/>
                  <a:pt x="27" y="15"/>
                </a:cubicBezTo>
                <a:cubicBezTo>
                  <a:pt x="27" y="7"/>
                  <a:pt x="34" y="0"/>
                  <a:pt x="42" y="0"/>
                </a:cubicBezTo>
                <a:cubicBezTo>
                  <a:pt x="50" y="0"/>
                  <a:pt x="57" y="7"/>
                  <a:pt x="57" y="15"/>
                </a:cubicBezTo>
                <a:cubicBezTo>
                  <a:pt x="57" y="17"/>
                  <a:pt x="56" y="19"/>
                  <a:pt x="55" y="21"/>
                </a:cubicBezTo>
                <a:cubicBezTo>
                  <a:pt x="83" y="21"/>
                  <a:pt x="83" y="21"/>
                  <a:pt x="83" y="21"/>
                </a:cubicBezTo>
                <a:cubicBezTo>
                  <a:pt x="83" y="20"/>
                  <a:pt x="84" y="18"/>
                  <a:pt x="86" y="18"/>
                </a:cubicBezTo>
                <a:cubicBezTo>
                  <a:pt x="127" y="9"/>
                  <a:pt x="127" y="9"/>
                  <a:pt x="127" y="9"/>
                </a:cubicBezTo>
                <a:cubicBezTo>
                  <a:pt x="127" y="9"/>
                  <a:pt x="128" y="9"/>
                  <a:pt x="128" y="9"/>
                </a:cubicBezTo>
                <a:cubicBezTo>
                  <a:pt x="128" y="9"/>
                  <a:pt x="129" y="9"/>
                  <a:pt x="130" y="10"/>
                </a:cubicBezTo>
                <a:cubicBezTo>
                  <a:pt x="130" y="10"/>
                  <a:pt x="131" y="11"/>
                  <a:pt x="131" y="12"/>
                </a:cubicBezTo>
                <a:lnTo>
                  <a:pt x="131" y="42"/>
                </a:lnTo>
                <a:close/>
                <a:moveTo>
                  <a:pt x="42" y="9"/>
                </a:moveTo>
                <a:cubicBezTo>
                  <a:pt x="39" y="9"/>
                  <a:pt x="36" y="12"/>
                  <a:pt x="36" y="15"/>
                </a:cubicBezTo>
                <a:cubicBezTo>
                  <a:pt x="36" y="18"/>
                  <a:pt x="39" y="21"/>
                  <a:pt x="42" y="21"/>
                </a:cubicBezTo>
                <a:cubicBezTo>
                  <a:pt x="45" y="21"/>
                  <a:pt x="48" y="18"/>
                  <a:pt x="48" y="15"/>
                </a:cubicBezTo>
                <a:cubicBezTo>
                  <a:pt x="48" y="12"/>
                  <a:pt x="45" y="9"/>
                  <a:pt x="42" y="9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62" tIns="34281" rIns="68562" bIns="34281" numCol="1" anchor="t" anchorCtr="0" compatLnSpc="1"/>
          <a:lstStyle/>
          <a:p>
            <a:endParaRPr lang="en-IN" sz="2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0" name="矩形 399"/>
          <p:cNvSpPr/>
          <p:nvPr/>
        </p:nvSpPr>
        <p:spPr>
          <a:xfrm>
            <a:off x="-12494" y="437941"/>
            <a:ext cx="9155303" cy="70597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赠送</a:t>
            </a:r>
            <a:r>
              <a:rPr lang="en-US" altLang="zh-CN" sz="24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300+</a:t>
            </a:r>
            <a:r>
              <a:rPr lang="zh-CN" altLang="en-US" sz="24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矢量可编辑图标</a:t>
            </a:r>
            <a:endParaRPr lang="zh-CN" altLang="en-US" sz="247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87214" y="1971585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谢谢观看</a:t>
            </a:r>
            <a:endParaRPr lang="zh-CN" alt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/>
          <p:cNvSpPr txBox="1"/>
          <p:nvPr/>
        </p:nvSpPr>
        <p:spPr>
          <a:xfrm>
            <a:off x="577608" y="1246789"/>
            <a:ext cx="570670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4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1307450" y="1545967"/>
            <a:ext cx="1785817" cy="0"/>
          </a:xfrm>
          <a:prstGeom prst="line">
            <a:avLst/>
          </a:prstGeom>
          <a:ln w="19050" cap="rnd">
            <a:solidFill>
              <a:schemeClr val="accent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577609" y="1853053"/>
            <a:ext cx="2506133" cy="522125"/>
            <a:chOff x="625692" y="1885638"/>
            <a:chExt cx="2506133" cy="522125"/>
          </a:xfrm>
        </p:grpSpPr>
        <p:sp>
          <p:nvSpPr>
            <p:cNvPr id="29" name="Footer Text"/>
            <p:cNvSpPr txBox="1"/>
            <p:nvPr/>
          </p:nvSpPr>
          <p:spPr>
            <a:xfrm>
              <a:off x="625692" y="2099986"/>
              <a:ext cx="250613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25692" y="1885638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Text Placeholder 3"/>
          <p:cNvSpPr txBox="1"/>
          <p:nvPr/>
        </p:nvSpPr>
        <p:spPr>
          <a:xfrm>
            <a:off x="3305102" y="1246789"/>
            <a:ext cx="570670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40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4006368" y="1545967"/>
            <a:ext cx="1785817" cy="0"/>
          </a:xfrm>
          <a:prstGeom prst="line">
            <a:avLst/>
          </a:prstGeom>
          <a:ln w="19050" cap="rnd">
            <a:solidFill>
              <a:schemeClr val="accent2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3305102" y="1853053"/>
            <a:ext cx="2506133" cy="522125"/>
            <a:chOff x="625692" y="1885638"/>
            <a:chExt cx="2506133" cy="522125"/>
          </a:xfrm>
        </p:grpSpPr>
        <p:sp>
          <p:nvSpPr>
            <p:cNvPr id="37" name="Footer Text"/>
            <p:cNvSpPr txBox="1"/>
            <p:nvPr/>
          </p:nvSpPr>
          <p:spPr>
            <a:xfrm>
              <a:off x="625692" y="2099986"/>
              <a:ext cx="250613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25692" y="1885638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Text Placeholder 3"/>
          <p:cNvSpPr txBox="1"/>
          <p:nvPr/>
        </p:nvSpPr>
        <p:spPr>
          <a:xfrm>
            <a:off x="5964092" y="1246789"/>
            <a:ext cx="570670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4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40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5964092" y="1853053"/>
            <a:ext cx="2506133" cy="522125"/>
            <a:chOff x="625692" y="1885638"/>
            <a:chExt cx="2506133" cy="522125"/>
          </a:xfrm>
        </p:grpSpPr>
        <p:sp>
          <p:nvSpPr>
            <p:cNvPr id="42" name="Footer Text"/>
            <p:cNvSpPr txBox="1"/>
            <p:nvPr/>
          </p:nvSpPr>
          <p:spPr>
            <a:xfrm>
              <a:off x="625692" y="2099986"/>
              <a:ext cx="250613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25692" y="1885638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40" name="Straight Connector 39"/>
          <p:cNvCxnSpPr/>
          <p:nvPr/>
        </p:nvCxnSpPr>
        <p:spPr>
          <a:xfrm>
            <a:off x="6684408" y="1545967"/>
            <a:ext cx="1785817" cy="0"/>
          </a:xfrm>
          <a:prstGeom prst="line">
            <a:avLst/>
          </a:prstGeom>
          <a:ln w="19050" cap="rnd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 flipV="1">
            <a:off x="6581317" y="1545967"/>
            <a:ext cx="1888910" cy="1540235"/>
          </a:xfrm>
          <a:prstGeom prst="bentConnector3">
            <a:avLst>
              <a:gd name="adj1" fmla="val -6981"/>
            </a:avLst>
          </a:prstGeom>
          <a:ln w="1905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Placeholder 3"/>
          <p:cNvSpPr txBox="1"/>
          <p:nvPr/>
        </p:nvSpPr>
        <p:spPr>
          <a:xfrm>
            <a:off x="577608" y="2787481"/>
            <a:ext cx="570670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4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n-US" sz="40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577609" y="3393745"/>
            <a:ext cx="2506133" cy="522125"/>
            <a:chOff x="625692" y="1885638"/>
            <a:chExt cx="2506133" cy="522125"/>
          </a:xfrm>
        </p:grpSpPr>
        <p:sp>
          <p:nvSpPr>
            <p:cNvPr id="58" name="Footer Text"/>
            <p:cNvSpPr txBox="1"/>
            <p:nvPr/>
          </p:nvSpPr>
          <p:spPr>
            <a:xfrm>
              <a:off x="625692" y="2099986"/>
              <a:ext cx="250613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25692" y="1885638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Text Placeholder 3"/>
          <p:cNvSpPr txBox="1"/>
          <p:nvPr/>
        </p:nvSpPr>
        <p:spPr>
          <a:xfrm>
            <a:off x="3305102" y="2787481"/>
            <a:ext cx="570670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40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sz="40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3305102" y="3393745"/>
            <a:ext cx="2506133" cy="522125"/>
            <a:chOff x="625692" y="1885638"/>
            <a:chExt cx="2506133" cy="522125"/>
          </a:xfrm>
        </p:grpSpPr>
        <p:sp>
          <p:nvSpPr>
            <p:cNvPr id="62" name="Footer Text"/>
            <p:cNvSpPr txBox="1"/>
            <p:nvPr/>
          </p:nvSpPr>
          <p:spPr>
            <a:xfrm>
              <a:off x="625692" y="2099986"/>
              <a:ext cx="250613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625692" y="1885638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Text Placeholder 3"/>
          <p:cNvSpPr txBox="1"/>
          <p:nvPr/>
        </p:nvSpPr>
        <p:spPr>
          <a:xfrm>
            <a:off x="5964092" y="2787481"/>
            <a:ext cx="570670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sz="4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40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964092" y="3393745"/>
            <a:ext cx="2506133" cy="522125"/>
            <a:chOff x="625692" y="1885638"/>
            <a:chExt cx="2506133" cy="522125"/>
          </a:xfrm>
        </p:grpSpPr>
        <p:sp>
          <p:nvSpPr>
            <p:cNvPr id="66" name="Footer Text"/>
            <p:cNvSpPr txBox="1"/>
            <p:nvPr/>
          </p:nvSpPr>
          <p:spPr>
            <a:xfrm>
              <a:off x="625692" y="2099986"/>
              <a:ext cx="250613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25692" y="1885638"/>
              <a:ext cx="923330" cy="184666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zh-CN" altLang="en-US" sz="12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2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68" name="Straight Connector 67"/>
          <p:cNvCxnSpPr/>
          <p:nvPr/>
        </p:nvCxnSpPr>
        <p:spPr>
          <a:xfrm flipH="1">
            <a:off x="3968268" y="3086201"/>
            <a:ext cx="1785817" cy="0"/>
          </a:xfrm>
          <a:prstGeom prst="line">
            <a:avLst/>
          </a:prstGeom>
          <a:ln w="19050" cap="rnd">
            <a:solidFill>
              <a:schemeClr val="accent4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1269350" y="3086201"/>
            <a:ext cx="1785817" cy="0"/>
          </a:xfrm>
          <a:prstGeom prst="line">
            <a:avLst/>
          </a:prstGeom>
          <a:ln w="19050" cap="rnd">
            <a:solidFill>
              <a:schemeClr val="accent5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4" grpId="0"/>
      <p:bldP spid="39" grpId="0"/>
      <p:bldP spid="56" grpId="0"/>
      <p:bldP spid="60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56921" y="901147"/>
            <a:ext cx="2602150" cy="1763760"/>
          </a:xfrm>
          <a:prstGeom prst="rect">
            <a:avLst/>
          </a:prstGeom>
          <a:blipFill dpi="0" rotWithShape="1">
            <a:blip r:embed="rId1"/>
            <a:srcRect/>
            <a:stretch>
              <a:fillRect l="-22000" t="-10000" r="-9000" b="-16000"/>
            </a:stretch>
          </a:blip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70926" y="901147"/>
            <a:ext cx="2602150" cy="1763760"/>
          </a:xfrm>
          <a:prstGeom prst="rect">
            <a:avLst/>
          </a:prstGeom>
          <a:blipFill dpi="0" rotWithShape="1">
            <a:blip r:embed="rId2"/>
            <a:srcRect/>
            <a:stretch>
              <a:fillRect r="-8000" b="-9000"/>
            </a:stretch>
          </a:blip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81347" y="911421"/>
            <a:ext cx="2602150" cy="176376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56921" y="2864893"/>
            <a:ext cx="2602150" cy="1763760"/>
          </a:xfrm>
          <a:prstGeom prst="rect">
            <a:avLst/>
          </a:prstGeom>
          <a:blipFill dpi="0" rotWithShape="1">
            <a:blip r:embed="rId1"/>
            <a:srcRect/>
            <a:stretch>
              <a:fillRect l="-22000" t="-10000" r="-9000" b="-16000"/>
            </a:stretch>
          </a:blip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270926" y="2864893"/>
            <a:ext cx="2602150" cy="1763760"/>
          </a:xfrm>
          <a:prstGeom prst="rect">
            <a:avLst/>
          </a:prstGeom>
          <a:blipFill dpi="0" rotWithShape="1">
            <a:blip r:embed="rId2"/>
            <a:srcRect/>
            <a:stretch>
              <a:fillRect r="-8000" b="-9000"/>
            </a:stretch>
          </a:blipFill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81347" y="2875167"/>
            <a:ext cx="2602150" cy="176376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356921" y="2209884"/>
            <a:ext cx="1968407" cy="403249"/>
            <a:chOff x="356920" y="2142793"/>
            <a:chExt cx="1968407" cy="403249"/>
          </a:xfrm>
        </p:grpSpPr>
        <p:sp>
          <p:nvSpPr>
            <p:cNvPr id="27" name="Snip Single Corner Rectangle 26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2514" y="2236696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270926" y="2209884"/>
            <a:ext cx="1968407" cy="403249"/>
            <a:chOff x="356920" y="2142793"/>
            <a:chExt cx="1968407" cy="403249"/>
          </a:xfrm>
        </p:grpSpPr>
        <p:sp>
          <p:nvSpPr>
            <p:cNvPr id="38" name="Snip Single Corner Rectangle 37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02514" y="2236696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181347" y="2209884"/>
            <a:ext cx="1968407" cy="403249"/>
            <a:chOff x="356920" y="2142793"/>
            <a:chExt cx="1968407" cy="403249"/>
          </a:xfrm>
        </p:grpSpPr>
        <p:sp>
          <p:nvSpPr>
            <p:cNvPr id="41" name="Snip Single Corner Rectangle 40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02514" y="2236696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56921" y="4153447"/>
            <a:ext cx="1968407" cy="403249"/>
            <a:chOff x="356920" y="2142793"/>
            <a:chExt cx="1968407" cy="403249"/>
          </a:xfrm>
        </p:grpSpPr>
        <p:sp>
          <p:nvSpPr>
            <p:cNvPr id="45" name="Snip Single Corner Rectangle 44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02514" y="2236696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270926" y="4153447"/>
            <a:ext cx="1968407" cy="403249"/>
            <a:chOff x="356920" y="2142793"/>
            <a:chExt cx="1968407" cy="403249"/>
          </a:xfrm>
        </p:grpSpPr>
        <p:sp>
          <p:nvSpPr>
            <p:cNvPr id="49" name="Snip Single Corner Rectangle 48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02514" y="2236696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181347" y="4153447"/>
            <a:ext cx="1968407" cy="403249"/>
            <a:chOff x="356920" y="2142793"/>
            <a:chExt cx="1968407" cy="403249"/>
          </a:xfrm>
        </p:grpSpPr>
        <p:sp>
          <p:nvSpPr>
            <p:cNvPr id="56" name="Snip Single Corner Rectangle 55"/>
            <p:cNvSpPr/>
            <p:nvPr/>
          </p:nvSpPr>
          <p:spPr>
            <a:xfrm>
              <a:off x="356920" y="2142793"/>
              <a:ext cx="1968407" cy="403249"/>
            </a:xfrm>
            <a:prstGeom prst="snip1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ctr"/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02514" y="2236696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365437" y="2853685"/>
            <a:ext cx="2007972" cy="1651304"/>
          </a:xfrm>
          <a:prstGeom prst="rect">
            <a:avLst/>
          </a:prstGeom>
          <a:blipFill dpi="0" rotWithShape="1">
            <a:blip r:embed="rId1"/>
            <a:srcRect/>
            <a:stretch>
              <a:fillRect l="-2000" t="-43000"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spcBef>
                <a:spcPct val="20000"/>
              </a:spcBef>
              <a:defRPr/>
            </a:pPr>
            <a:endParaRPr lang="en-US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507876" y="1067940"/>
            <a:ext cx="2007972" cy="1651304"/>
          </a:xfrm>
          <a:prstGeom prst="rect">
            <a:avLst/>
          </a:prstGeom>
          <a:blipFill dpi="0" rotWithShape="1">
            <a:blip r:embed="rId2"/>
            <a:srcRect/>
            <a:stretch>
              <a:fillRect l="-6000" r="-6000" b="-11000"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spcBef>
                <a:spcPct val="20000"/>
              </a:spcBef>
              <a:defRPr/>
            </a:pPr>
            <a:endParaRPr lang="en-US" sz="16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Down Arrow Callout 31"/>
          <p:cNvSpPr/>
          <p:nvPr/>
        </p:nvSpPr>
        <p:spPr>
          <a:xfrm>
            <a:off x="365437" y="1067939"/>
            <a:ext cx="2007972" cy="1996875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89997"/>
            </a:avLst>
          </a:prstGeom>
          <a:solidFill>
            <a:schemeClr val="accent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spcBef>
                <a:spcPct val="20000"/>
              </a:spcBef>
              <a:defRPr/>
            </a:pPr>
            <a:endParaRPr 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13765">
              <a:spcBef>
                <a:spcPct val="20000"/>
              </a:spcBef>
              <a:defRPr/>
            </a:pPr>
            <a:r>
              <a:rPr lang="zh-CN" altLang="en-US" sz="1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Up Arrow Callout 59"/>
          <p:cNvSpPr/>
          <p:nvPr/>
        </p:nvSpPr>
        <p:spPr>
          <a:xfrm>
            <a:off x="2507876" y="2488744"/>
            <a:ext cx="2007972" cy="2016245"/>
          </a:xfrm>
          <a:prstGeom prst="upArrowCallout">
            <a:avLst>
              <a:gd name="adj1" fmla="val 25000"/>
              <a:gd name="adj2" fmla="val 9346"/>
              <a:gd name="adj3" fmla="val 11156"/>
              <a:gd name="adj4" fmla="val 88844"/>
            </a:avLst>
          </a:prstGeom>
          <a:solidFill>
            <a:schemeClr val="accent2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spcBef>
                <a:spcPct val="20000"/>
              </a:spcBef>
              <a:defRPr/>
            </a:pPr>
            <a:endParaRPr lang="en-US" sz="4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13765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4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28355" y="2853685"/>
            <a:ext cx="2007972" cy="1651304"/>
          </a:xfrm>
          <a:prstGeom prst="rect">
            <a:avLst/>
          </a:prstGeom>
          <a:blipFill dpi="0" rotWithShape="1">
            <a:blip r:embed="rId3"/>
            <a:srcRect/>
            <a:stretch>
              <a:fillRect l="-1000" r="-26000" b="-9000"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spcBef>
                <a:spcPct val="20000"/>
              </a:spcBef>
              <a:defRPr/>
            </a:pPr>
            <a:endParaRPr lang="en-US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Down Arrow Callout 14"/>
          <p:cNvSpPr/>
          <p:nvPr/>
        </p:nvSpPr>
        <p:spPr>
          <a:xfrm>
            <a:off x="4628355" y="1067939"/>
            <a:ext cx="2007972" cy="1996875"/>
          </a:xfrm>
          <a:prstGeom prst="downArrowCallout">
            <a:avLst>
              <a:gd name="adj1" fmla="val 23554"/>
              <a:gd name="adj2" fmla="val 10346"/>
              <a:gd name="adj3" fmla="val 10003"/>
              <a:gd name="adj4" fmla="val 89997"/>
            </a:avLst>
          </a:prstGeom>
          <a:solidFill>
            <a:schemeClr val="accent3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spcBef>
                <a:spcPct val="20000"/>
              </a:spcBef>
              <a:defRPr/>
            </a:pPr>
            <a:r>
              <a:rPr 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  <a:endParaRPr 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913765">
              <a:spcBef>
                <a:spcPct val="20000"/>
              </a:spcBef>
              <a:defRPr/>
            </a:pPr>
            <a:br>
              <a:rPr lang="en-US" sz="1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br>
              <a:rPr lang="en-US" sz="1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 flipH="1">
            <a:off x="6759814" y="1067940"/>
            <a:ext cx="2007972" cy="165130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spcBef>
                <a:spcPct val="20000"/>
              </a:spcBef>
              <a:defRPr/>
            </a:pPr>
            <a:endParaRPr lang="en-US" sz="10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Up Arrow Callout 18"/>
          <p:cNvSpPr/>
          <p:nvPr/>
        </p:nvSpPr>
        <p:spPr>
          <a:xfrm>
            <a:off x="6759814" y="2488744"/>
            <a:ext cx="2007972" cy="2016245"/>
          </a:xfrm>
          <a:prstGeom prst="upArrowCallout">
            <a:avLst>
              <a:gd name="adj1" fmla="val 25000"/>
              <a:gd name="adj2" fmla="val 9346"/>
              <a:gd name="adj3" fmla="val 11156"/>
              <a:gd name="adj4" fmla="val 88844"/>
            </a:avLst>
          </a:prstGeom>
          <a:solidFill>
            <a:schemeClr val="accent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>
              <a:spcBef>
                <a:spcPct val="20000"/>
              </a:spcBef>
              <a:defRPr/>
            </a:pPr>
            <a:br>
              <a:rPr lang="en-US" sz="6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2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sz="12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1167667" y="1578994"/>
            <a:ext cx="403512" cy="589508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56"/>
          <p:cNvSpPr>
            <a:spLocks noEditPoints="1"/>
          </p:cNvSpPr>
          <p:nvPr/>
        </p:nvSpPr>
        <p:spPr bwMode="auto">
          <a:xfrm>
            <a:off x="3277755" y="3266307"/>
            <a:ext cx="468217" cy="468217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86"/>
          <p:cNvSpPr>
            <a:spLocks noEditPoints="1"/>
          </p:cNvSpPr>
          <p:nvPr/>
        </p:nvSpPr>
        <p:spPr bwMode="auto">
          <a:xfrm>
            <a:off x="7589425" y="3205428"/>
            <a:ext cx="348752" cy="586787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71"/>
          <p:cNvSpPr/>
          <p:nvPr/>
        </p:nvSpPr>
        <p:spPr bwMode="auto">
          <a:xfrm>
            <a:off x="5378498" y="1709572"/>
            <a:ext cx="476853" cy="345546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2" y="44"/>
              </a:cxn>
              <a:cxn ang="0">
                <a:pos x="61" y="45"/>
              </a:cxn>
              <a:cxn ang="0">
                <a:pos x="60" y="44"/>
              </a:cxn>
              <a:cxn ang="0">
                <a:pos x="45" y="30"/>
              </a:cxn>
              <a:cxn ang="0">
                <a:pos x="45" y="36"/>
              </a:cxn>
              <a:cxn ang="0">
                <a:pos x="35" y="46"/>
              </a:cxn>
              <a:cxn ang="0">
                <a:pos x="10" y="46"/>
              </a:cxn>
              <a:cxn ang="0">
                <a:pos x="0" y="36"/>
              </a:cxn>
              <a:cxn ang="0">
                <a:pos x="0" y="10"/>
              </a:cxn>
              <a:cxn ang="0">
                <a:pos x="10" y="0"/>
              </a:cxn>
              <a:cxn ang="0">
                <a:pos x="35" y="0"/>
              </a:cxn>
              <a:cxn ang="0">
                <a:pos x="45" y="10"/>
              </a:cxn>
              <a:cxn ang="0">
                <a:pos x="45" y="16"/>
              </a:cxn>
              <a:cxn ang="0">
                <a:pos x="60" y="2"/>
              </a:cxn>
              <a:cxn ang="0">
                <a:pos x="61" y="1"/>
              </a:cxn>
              <a:cxn ang="0">
                <a:pos x="62" y="1"/>
              </a:cxn>
              <a:cxn ang="0">
                <a:pos x="64" y="4"/>
              </a:cxn>
              <a:cxn ang="0">
                <a:pos x="64" y="42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28" grpId="0" animBg="1"/>
      <p:bldP spid="32" grpId="0" animBg="1"/>
      <p:bldP spid="60" grpId="0" animBg="1"/>
      <p:bldP spid="14" grpId="0" animBg="1"/>
      <p:bldP spid="15" grpId="0" animBg="1"/>
      <p:bldP spid="18" grpId="0" animBg="1"/>
      <p:bldP spid="19" grpId="0" animBg="1"/>
      <p:bldP spid="13" grpId="0" animBg="1"/>
      <p:bldP spid="16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lded Corner 15"/>
          <p:cNvSpPr/>
          <p:nvPr/>
        </p:nvSpPr>
        <p:spPr>
          <a:xfrm>
            <a:off x="389144" y="1073969"/>
            <a:ext cx="2677029" cy="1673143"/>
          </a:xfrm>
          <a:prstGeom prst="foldedCorne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1929" y="1803549"/>
            <a:ext cx="21314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olded Corner 28"/>
          <p:cNvSpPr/>
          <p:nvPr/>
        </p:nvSpPr>
        <p:spPr>
          <a:xfrm>
            <a:off x="3233486" y="1073969"/>
            <a:ext cx="2677029" cy="1673143"/>
          </a:xfrm>
          <a:prstGeom prst="foldedCorner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06272" y="1803549"/>
            <a:ext cx="21314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olded Corner 34"/>
          <p:cNvSpPr/>
          <p:nvPr/>
        </p:nvSpPr>
        <p:spPr>
          <a:xfrm>
            <a:off x="6055376" y="1073969"/>
            <a:ext cx="2677029" cy="1673143"/>
          </a:xfrm>
          <a:prstGeom prst="foldedCorne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28161" y="1803549"/>
            <a:ext cx="21314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olded Corner 39"/>
          <p:cNvSpPr/>
          <p:nvPr/>
        </p:nvSpPr>
        <p:spPr>
          <a:xfrm>
            <a:off x="389144" y="2919934"/>
            <a:ext cx="2677029" cy="1673143"/>
          </a:xfrm>
          <a:prstGeom prst="foldedCorne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1929" y="3649515"/>
            <a:ext cx="21314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olded Corner 42"/>
          <p:cNvSpPr/>
          <p:nvPr/>
        </p:nvSpPr>
        <p:spPr>
          <a:xfrm>
            <a:off x="3233486" y="2919934"/>
            <a:ext cx="2677029" cy="1673143"/>
          </a:xfrm>
          <a:prstGeom prst="folded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06272" y="3649515"/>
            <a:ext cx="21314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olded Corner 45"/>
          <p:cNvSpPr/>
          <p:nvPr/>
        </p:nvSpPr>
        <p:spPr>
          <a:xfrm>
            <a:off x="6055376" y="2919934"/>
            <a:ext cx="2677029" cy="1673143"/>
          </a:xfrm>
          <a:prstGeom prst="foldedCorne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28161" y="3649515"/>
            <a:ext cx="213145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输入你的标题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我们专注于视觉表达，喜欢把老的动西，融入心的创意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49"/>
          <p:cNvGrpSpPr/>
          <p:nvPr/>
        </p:nvGrpSpPr>
        <p:grpSpPr>
          <a:xfrm>
            <a:off x="7097501" y="3056738"/>
            <a:ext cx="592776" cy="592776"/>
            <a:chOff x="7097501" y="3056738"/>
            <a:chExt cx="592776" cy="592776"/>
          </a:xfrm>
        </p:grpSpPr>
        <p:sp>
          <p:nvSpPr>
            <p:cNvPr id="47" name="Sev01"/>
            <p:cNvSpPr>
              <a:spLocks noChangeAspect="1"/>
            </p:cNvSpPr>
            <p:nvPr/>
          </p:nvSpPr>
          <p:spPr>
            <a:xfrm>
              <a:off x="7097501" y="3056738"/>
              <a:ext cx="592776" cy="59277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7212833" y="3173342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1"/>
          <p:cNvGrpSpPr/>
          <p:nvPr/>
        </p:nvGrpSpPr>
        <p:grpSpPr>
          <a:xfrm>
            <a:off x="1431269" y="3056738"/>
            <a:ext cx="592776" cy="592776"/>
            <a:chOff x="1431269" y="3056738"/>
            <a:chExt cx="592776" cy="592776"/>
          </a:xfrm>
        </p:grpSpPr>
        <p:sp>
          <p:nvSpPr>
            <p:cNvPr id="41" name="Sev01"/>
            <p:cNvSpPr>
              <a:spLocks noChangeAspect="1"/>
            </p:cNvSpPr>
            <p:nvPr/>
          </p:nvSpPr>
          <p:spPr>
            <a:xfrm>
              <a:off x="1431269" y="3056738"/>
              <a:ext cx="592776" cy="592776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52"/>
            <p:cNvSpPr>
              <a:spLocks noEditPoints="1"/>
            </p:cNvSpPr>
            <p:nvPr/>
          </p:nvSpPr>
          <p:spPr bwMode="auto">
            <a:xfrm>
              <a:off x="1601588" y="3217493"/>
              <a:ext cx="252139" cy="271266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0"/>
          <p:cNvGrpSpPr/>
          <p:nvPr/>
        </p:nvGrpSpPr>
        <p:grpSpPr>
          <a:xfrm>
            <a:off x="1431269" y="1210773"/>
            <a:ext cx="592776" cy="592776"/>
            <a:chOff x="1431269" y="1210773"/>
            <a:chExt cx="592776" cy="592776"/>
          </a:xfrm>
        </p:grpSpPr>
        <p:sp>
          <p:nvSpPr>
            <p:cNvPr id="21" name="Sev01"/>
            <p:cNvSpPr>
              <a:spLocks noChangeAspect="1"/>
            </p:cNvSpPr>
            <p:nvPr/>
          </p:nvSpPr>
          <p:spPr>
            <a:xfrm>
              <a:off x="1431269" y="1210773"/>
              <a:ext cx="592776" cy="59277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42"/>
            <p:cNvSpPr>
              <a:spLocks noEditPoints="1"/>
            </p:cNvSpPr>
            <p:nvPr/>
          </p:nvSpPr>
          <p:spPr bwMode="auto">
            <a:xfrm>
              <a:off x="1566514" y="1368456"/>
              <a:ext cx="322286" cy="277411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7"/>
          <p:cNvGrpSpPr/>
          <p:nvPr/>
        </p:nvGrpSpPr>
        <p:grpSpPr>
          <a:xfrm>
            <a:off x="4275612" y="1210773"/>
            <a:ext cx="592776" cy="592776"/>
            <a:chOff x="4275612" y="1210773"/>
            <a:chExt cx="592776" cy="592776"/>
          </a:xfrm>
        </p:grpSpPr>
        <p:sp>
          <p:nvSpPr>
            <p:cNvPr id="30" name="Sev01"/>
            <p:cNvSpPr>
              <a:spLocks noChangeAspect="1"/>
            </p:cNvSpPr>
            <p:nvPr/>
          </p:nvSpPr>
          <p:spPr>
            <a:xfrm>
              <a:off x="4275612" y="1210773"/>
              <a:ext cx="592776" cy="59277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86"/>
            <p:cNvSpPr>
              <a:spLocks noEditPoints="1"/>
            </p:cNvSpPr>
            <p:nvPr/>
          </p:nvSpPr>
          <p:spPr bwMode="auto">
            <a:xfrm>
              <a:off x="4469105" y="1334036"/>
              <a:ext cx="205791" cy="346250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48"/>
          <p:cNvGrpSpPr/>
          <p:nvPr/>
        </p:nvGrpSpPr>
        <p:grpSpPr>
          <a:xfrm>
            <a:off x="4275612" y="3056738"/>
            <a:ext cx="592776" cy="592776"/>
            <a:chOff x="4275612" y="3056738"/>
            <a:chExt cx="592776" cy="592776"/>
          </a:xfrm>
        </p:grpSpPr>
        <p:sp>
          <p:nvSpPr>
            <p:cNvPr id="44" name="Sev01"/>
            <p:cNvSpPr>
              <a:spLocks noChangeAspect="1"/>
            </p:cNvSpPr>
            <p:nvPr/>
          </p:nvSpPr>
          <p:spPr>
            <a:xfrm>
              <a:off x="4275612" y="3056738"/>
              <a:ext cx="592776" cy="592776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216"/>
            <p:cNvSpPr>
              <a:spLocks noEditPoints="1"/>
            </p:cNvSpPr>
            <p:nvPr/>
          </p:nvSpPr>
          <p:spPr bwMode="auto">
            <a:xfrm>
              <a:off x="4434142" y="3214331"/>
              <a:ext cx="275716" cy="277591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6"/>
          <p:cNvGrpSpPr/>
          <p:nvPr/>
        </p:nvGrpSpPr>
        <p:grpSpPr>
          <a:xfrm>
            <a:off x="7097501" y="1210773"/>
            <a:ext cx="592776" cy="592776"/>
            <a:chOff x="7097501" y="1210773"/>
            <a:chExt cx="592776" cy="592776"/>
          </a:xfrm>
        </p:grpSpPr>
        <p:sp>
          <p:nvSpPr>
            <p:cNvPr id="38" name="Sev01"/>
            <p:cNvSpPr>
              <a:spLocks noChangeAspect="1"/>
            </p:cNvSpPr>
            <p:nvPr/>
          </p:nvSpPr>
          <p:spPr>
            <a:xfrm>
              <a:off x="7097501" y="1210773"/>
              <a:ext cx="592776" cy="592776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217"/>
            <p:cNvSpPr>
              <a:spLocks noEditPoints="1"/>
            </p:cNvSpPr>
            <p:nvPr/>
          </p:nvSpPr>
          <p:spPr bwMode="auto">
            <a:xfrm>
              <a:off x="7242854" y="1393884"/>
              <a:ext cx="302071" cy="226554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/>
      <p:bldP spid="29" grpId="0" animBg="1"/>
      <p:bldP spid="34" grpId="0"/>
      <p:bldP spid="35" grpId="0" animBg="1"/>
      <p:bldP spid="39" grpId="0"/>
      <p:bldP spid="40" grpId="0" animBg="1"/>
      <p:bldP spid="42" grpId="0"/>
      <p:bldP spid="43" grpId="0" animBg="1"/>
      <p:bldP spid="45" grpId="0"/>
      <p:bldP spid="46" grpId="0" animBg="1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2996814" y="1607065"/>
            <a:ext cx="465169" cy="217757"/>
            <a:chOff x="3366566" y="1459073"/>
            <a:chExt cx="465169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74"/>
          <p:cNvGrpSpPr/>
          <p:nvPr/>
        </p:nvGrpSpPr>
        <p:grpSpPr>
          <a:xfrm flipH="1">
            <a:off x="5614189" y="1605262"/>
            <a:ext cx="513201" cy="221363"/>
            <a:chOff x="3318534" y="1459155"/>
            <a:chExt cx="513201" cy="221363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81"/>
          <p:cNvGrpSpPr/>
          <p:nvPr/>
        </p:nvGrpSpPr>
        <p:grpSpPr>
          <a:xfrm flipV="1">
            <a:off x="2996813" y="4026379"/>
            <a:ext cx="455253" cy="217757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4"/>
          <p:cNvGrpSpPr/>
          <p:nvPr/>
        </p:nvGrpSpPr>
        <p:grpSpPr>
          <a:xfrm flipH="1" flipV="1">
            <a:off x="5635041" y="4024576"/>
            <a:ext cx="492348" cy="221363"/>
            <a:chOff x="3339387" y="1459155"/>
            <a:chExt cx="492348" cy="221363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9" name="Freeform 5"/>
          <p:cNvSpPr/>
          <p:nvPr/>
        </p:nvSpPr>
        <p:spPr bwMode="auto">
          <a:xfrm>
            <a:off x="2705101" y="2354624"/>
            <a:ext cx="1865313" cy="2238375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/>
          <p:nvPr/>
        </p:nvSpPr>
        <p:spPr bwMode="auto">
          <a:xfrm>
            <a:off x="3968751" y="2948349"/>
            <a:ext cx="2244725" cy="1870075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/>
          <p:nvPr/>
        </p:nvSpPr>
        <p:spPr bwMode="auto">
          <a:xfrm>
            <a:off x="4570414" y="1311637"/>
            <a:ext cx="1871663" cy="2246312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2933701" y="1083037"/>
            <a:ext cx="2238375" cy="1865312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/>
          <p:nvPr/>
        </p:nvSpPr>
        <p:spPr>
          <a:xfrm>
            <a:off x="4391404" y="1442564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3"/>
          <p:cNvSpPr txBox="1"/>
          <p:nvPr/>
        </p:nvSpPr>
        <p:spPr>
          <a:xfrm>
            <a:off x="5649510" y="2931603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/>
          <p:nvPr/>
        </p:nvSpPr>
        <p:spPr>
          <a:xfrm>
            <a:off x="4329760" y="3998039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61"/>
          <p:cNvGrpSpPr/>
          <p:nvPr/>
        </p:nvGrpSpPr>
        <p:grpSpPr>
          <a:xfrm>
            <a:off x="4031803" y="2367862"/>
            <a:ext cx="1077218" cy="925351"/>
            <a:chOff x="4031805" y="2423065"/>
            <a:chExt cx="1077218" cy="925351"/>
          </a:xfrm>
        </p:grpSpPr>
        <p:sp>
          <p:nvSpPr>
            <p:cNvPr id="35" name="Rectangle 34"/>
            <p:cNvSpPr/>
            <p:nvPr/>
          </p:nvSpPr>
          <p:spPr>
            <a:xfrm>
              <a:off x="4195952" y="2423065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4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</a:t>
              </a:r>
              <a:endParaRPr lang="en-US" sz="4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031805" y="313297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59"/>
          <p:cNvGrpSpPr/>
          <p:nvPr/>
        </p:nvGrpSpPr>
        <p:grpSpPr>
          <a:xfrm>
            <a:off x="6291110" y="3899115"/>
            <a:ext cx="2276195" cy="555580"/>
            <a:chOff x="7154104" y="3206176"/>
            <a:chExt cx="2276195" cy="555580"/>
          </a:xfrm>
        </p:grpSpPr>
        <p:sp>
          <p:nvSpPr>
            <p:cNvPr id="50" name="TextBox 49"/>
            <p:cNvSpPr txBox="1"/>
            <p:nvPr/>
          </p:nvSpPr>
          <p:spPr>
            <a:xfrm>
              <a:off x="7154105" y="3453979"/>
              <a:ext cx="22761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154104" y="3206176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6253010" y="1249194"/>
            <a:ext cx="2276195" cy="555580"/>
            <a:chOff x="7174424" y="1352592"/>
            <a:chExt cx="2276195" cy="555580"/>
          </a:xfrm>
        </p:grpSpPr>
        <p:sp>
          <p:nvSpPr>
            <p:cNvPr id="53" name="TextBox 52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625236" y="1249194"/>
            <a:ext cx="2276197" cy="555580"/>
            <a:chOff x="-296510" y="1363501"/>
            <a:chExt cx="2276197" cy="555580"/>
          </a:xfrm>
        </p:grpSpPr>
        <p:sp>
          <p:nvSpPr>
            <p:cNvPr id="56" name="TextBox 55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596661" y="3880932"/>
            <a:ext cx="2276197" cy="555580"/>
            <a:chOff x="-296510" y="1363501"/>
            <a:chExt cx="2276197" cy="555580"/>
          </a:xfrm>
        </p:grpSpPr>
        <p:sp>
          <p:nvSpPr>
            <p:cNvPr id="59" name="TextBox 58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Freeform 101"/>
          <p:cNvSpPr>
            <a:spLocks noEditPoints="1"/>
          </p:cNvSpPr>
          <p:nvPr/>
        </p:nvSpPr>
        <p:spPr bwMode="auto">
          <a:xfrm>
            <a:off x="3500600" y="1826625"/>
            <a:ext cx="420951" cy="389450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24"/>
          <p:cNvSpPr>
            <a:spLocks noEditPoints="1"/>
          </p:cNvSpPr>
          <p:nvPr/>
        </p:nvSpPr>
        <p:spPr bwMode="auto">
          <a:xfrm>
            <a:off x="5204255" y="3830279"/>
            <a:ext cx="308965" cy="335517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138"/>
          <p:cNvSpPr>
            <a:spLocks noEditPoints="1"/>
          </p:cNvSpPr>
          <p:nvPr/>
        </p:nvSpPr>
        <p:spPr bwMode="auto">
          <a:xfrm>
            <a:off x="5444283" y="2045667"/>
            <a:ext cx="355051" cy="275866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248"/>
          <p:cNvSpPr>
            <a:spLocks noEditPoints="1"/>
          </p:cNvSpPr>
          <p:nvPr/>
        </p:nvSpPr>
        <p:spPr bwMode="auto">
          <a:xfrm>
            <a:off x="3370118" y="3560003"/>
            <a:ext cx="328252" cy="267652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9"/>
          <p:cNvSpPr/>
          <p:nvPr/>
        </p:nvSpPr>
        <p:spPr bwMode="auto">
          <a:xfrm>
            <a:off x="2705101" y="2354624"/>
            <a:ext cx="1176338" cy="720725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3108856" y="2546036"/>
            <a:ext cx="400751" cy="430887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13765">
              <a:spcBef>
                <a:spcPct val="2000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23" grpId="0"/>
      <p:bldP spid="24" grpId="0"/>
      <p:bldP spid="27" grpId="0"/>
      <p:bldP spid="61" grpId="0" animBg="1"/>
      <p:bldP spid="64" grpId="0" animBg="1"/>
      <p:bldP spid="66" grpId="0" animBg="1"/>
      <p:bldP spid="69" grpId="0" animBg="1"/>
      <p:bldP spid="72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Oval 101"/>
          <p:cNvSpPr/>
          <p:nvPr/>
        </p:nvSpPr>
        <p:spPr>
          <a:xfrm>
            <a:off x="3103742" y="1328600"/>
            <a:ext cx="2936519" cy="2936519"/>
          </a:xfrm>
          <a:prstGeom prst="ellipse">
            <a:avLst/>
          </a:prstGeom>
          <a:noFill/>
          <a:ln w="19050">
            <a:solidFill>
              <a:schemeClr val="tx2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129"/>
          <p:cNvGrpSpPr>
            <a:grpSpLocks noChangeAspect="1"/>
          </p:cNvGrpSpPr>
          <p:nvPr/>
        </p:nvGrpSpPr>
        <p:grpSpPr>
          <a:xfrm>
            <a:off x="2728577" y="2374982"/>
            <a:ext cx="843049" cy="843755"/>
            <a:chOff x="2779491" y="2517212"/>
            <a:chExt cx="648499" cy="649042"/>
          </a:xfrm>
        </p:grpSpPr>
        <p:sp>
          <p:nvSpPr>
            <p:cNvPr id="125" name="Oval 124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30"/>
          <p:cNvGrpSpPr>
            <a:grpSpLocks noChangeAspect="1"/>
          </p:cNvGrpSpPr>
          <p:nvPr/>
        </p:nvGrpSpPr>
        <p:grpSpPr>
          <a:xfrm>
            <a:off x="3268096" y="3585463"/>
            <a:ext cx="843049" cy="843755"/>
            <a:chOff x="3287425" y="3613920"/>
            <a:chExt cx="648499" cy="649042"/>
          </a:xfrm>
        </p:grpSpPr>
        <p:sp>
          <p:nvSpPr>
            <p:cNvPr id="126" name="Oval 125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Oval 66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3"/>
          <p:cNvGrpSpPr>
            <a:grpSpLocks noChangeAspect="1"/>
          </p:cNvGrpSpPr>
          <p:nvPr/>
        </p:nvGrpSpPr>
        <p:grpSpPr>
          <a:xfrm>
            <a:off x="5090464" y="1318440"/>
            <a:ext cx="843049" cy="843755"/>
            <a:chOff x="5249342" y="1406453"/>
            <a:chExt cx="648499" cy="649042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32"/>
          <p:cNvGrpSpPr>
            <a:grpSpLocks noChangeAspect="1"/>
          </p:cNvGrpSpPr>
          <p:nvPr/>
        </p:nvGrpSpPr>
        <p:grpSpPr>
          <a:xfrm>
            <a:off x="5551320" y="2374982"/>
            <a:ext cx="843049" cy="843755"/>
            <a:chOff x="5716010" y="2517212"/>
            <a:chExt cx="648499" cy="649042"/>
          </a:xfrm>
        </p:grpSpPr>
        <p:sp>
          <p:nvSpPr>
            <p:cNvPr id="128" name="Oval 127"/>
            <p:cNvSpPr>
              <a:spLocks noChangeAspect="1"/>
            </p:cNvSpPr>
            <p:nvPr/>
          </p:nvSpPr>
          <p:spPr>
            <a:xfrm>
              <a:off x="5716010" y="2517212"/>
              <a:ext cx="648499" cy="64904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>
              <a:spLocks noChangeAspect="1"/>
            </p:cNvSpPr>
            <p:nvPr/>
          </p:nvSpPr>
          <p:spPr>
            <a:xfrm>
              <a:off x="5790837" y="2592102"/>
              <a:ext cx="498845" cy="499263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31"/>
          <p:cNvGrpSpPr>
            <a:grpSpLocks noChangeAspect="1"/>
          </p:cNvGrpSpPr>
          <p:nvPr/>
        </p:nvGrpSpPr>
        <p:grpSpPr>
          <a:xfrm>
            <a:off x="5090464" y="3585463"/>
            <a:ext cx="843049" cy="843755"/>
            <a:chOff x="5244691" y="3613920"/>
            <a:chExt cx="648499" cy="649042"/>
          </a:xfrm>
        </p:grpSpPr>
        <p:sp>
          <p:nvSpPr>
            <p:cNvPr id="129" name="Oval 128"/>
            <p:cNvSpPr>
              <a:spLocks noChangeAspect="1"/>
            </p:cNvSpPr>
            <p:nvPr/>
          </p:nvSpPr>
          <p:spPr>
            <a:xfrm>
              <a:off x="5244691" y="3613920"/>
              <a:ext cx="648499" cy="64904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5319518" y="3688810"/>
              <a:ext cx="498845" cy="499263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4"/>
          <p:cNvGrpSpPr>
            <a:grpSpLocks noChangeAspect="1"/>
          </p:cNvGrpSpPr>
          <p:nvPr/>
        </p:nvGrpSpPr>
        <p:grpSpPr>
          <a:xfrm>
            <a:off x="3210489" y="1329870"/>
            <a:ext cx="843049" cy="843755"/>
            <a:chOff x="3287425" y="1417883"/>
            <a:chExt cx="648499" cy="649042"/>
          </a:xfrm>
        </p:grpSpPr>
        <p:sp>
          <p:nvSpPr>
            <p:cNvPr id="124" name="Oval 123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59"/>
          <p:cNvGrpSpPr/>
          <p:nvPr/>
        </p:nvGrpSpPr>
        <p:grpSpPr>
          <a:xfrm>
            <a:off x="6040261" y="3681571"/>
            <a:ext cx="2276195" cy="555580"/>
            <a:chOff x="7154104" y="3206176"/>
            <a:chExt cx="2276195" cy="555580"/>
          </a:xfrm>
        </p:grpSpPr>
        <p:sp>
          <p:nvSpPr>
            <p:cNvPr id="181" name="TextBox 180"/>
            <p:cNvSpPr txBox="1"/>
            <p:nvPr/>
          </p:nvSpPr>
          <p:spPr>
            <a:xfrm>
              <a:off x="7154105" y="3453979"/>
              <a:ext cx="227619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Rectangle 181"/>
            <p:cNvSpPr/>
            <p:nvPr/>
          </p:nvSpPr>
          <p:spPr>
            <a:xfrm>
              <a:off x="7154104" y="3206176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57"/>
          <p:cNvGrpSpPr/>
          <p:nvPr/>
        </p:nvGrpSpPr>
        <p:grpSpPr>
          <a:xfrm>
            <a:off x="366690" y="2432152"/>
            <a:ext cx="2247089" cy="555580"/>
            <a:chOff x="-267404" y="3168889"/>
            <a:chExt cx="2247089" cy="555580"/>
          </a:xfrm>
        </p:grpSpPr>
        <p:sp>
          <p:nvSpPr>
            <p:cNvPr id="184" name="TextBox 183"/>
            <p:cNvSpPr txBox="1"/>
            <p:nvPr/>
          </p:nvSpPr>
          <p:spPr>
            <a:xfrm>
              <a:off x="-267404" y="3416692"/>
              <a:ext cx="224708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5" name="Rectangle 184"/>
            <p:cNvSpPr/>
            <p:nvPr/>
          </p:nvSpPr>
          <p:spPr>
            <a:xfrm>
              <a:off x="902467" y="3168889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8"/>
          <p:cNvGrpSpPr/>
          <p:nvPr/>
        </p:nvGrpSpPr>
        <p:grpSpPr>
          <a:xfrm>
            <a:off x="6040261" y="1256949"/>
            <a:ext cx="2276195" cy="555580"/>
            <a:chOff x="7174424" y="1352592"/>
            <a:chExt cx="2276195" cy="555580"/>
          </a:xfrm>
        </p:grpSpPr>
        <p:sp>
          <p:nvSpPr>
            <p:cNvPr id="187" name="TextBox 186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56"/>
          <p:cNvGrpSpPr/>
          <p:nvPr/>
        </p:nvGrpSpPr>
        <p:grpSpPr>
          <a:xfrm>
            <a:off x="835309" y="1256949"/>
            <a:ext cx="2276197" cy="555580"/>
            <a:chOff x="-296510" y="1363501"/>
            <a:chExt cx="2276197" cy="555580"/>
          </a:xfrm>
        </p:grpSpPr>
        <p:sp>
          <p:nvSpPr>
            <p:cNvPr id="190" name="TextBox 189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56"/>
          <p:cNvGrpSpPr/>
          <p:nvPr/>
        </p:nvGrpSpPr>
        <p:grpSpPr>
          <a:xfrm>
            <a:off x="835309" y="3681572"/>
            <a:ext cx="2276197" cy="555580"/>
            <a:chOff x="-296510" y="1363501"/>
            <a:chExt cx="2276197" cy="555580"/>
          </a:xfrm>
        </p:grpSpPr>
        <p:sp>
          <p:nvSpPr>
            <p:cNvPr id="193" name="TextBox 192"/>
            <p:cNvSpPr txBox="1"/>
            <p:nvPr/>
          </p:nvSpPr>
          <p:spPr>
            <a:xfrm>
              <a:off x="-296510" y="1611304"/>
              <a:ext cx="227619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902469" y="1363501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58"/>
          <p:cNvGrpSpPr/>
          <p:nvPr/>
        </p:nvGrpSpPr>
        <p:grpSpPr>
          <a:xfrm>
            <a:off x="6501117" y="2432153"/>
            <a:ext cx="2276195" cy="555580"/>
            <a:chOff x="7174424" y="1352592"/>
            <a:chExt cx="2276195" cy="555580"/>
          </a:xfrm>
        </p:grpSpPr>
        <p:sp>
          <p:nvSpPr>
            <p:cNvPr id="196" name="TextBox 195"/>
            <p:cNvSpPr txBox="1"/>
            <p:nvPr/>
          </p:nvSpPr>
          <p:spPr>
            <a:xfrm>
              <a:off x="7174424" y="1600395"/>
              <a:ext cx="2276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3765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我们专注于视觉表达，喜欢把老的动西，融入心的创意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7174424" y="1352592"/>
              <a:ext cx="1077218" cy="2154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400" b="1" dirty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输入你的标题</a:t>
              </a:r>
              <a:endParaRPr lang="en-US" sz="14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3483875" y="1534824"/>
            <a:ext cx="296640" cy="43337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83"/>
          <p:cNvSpPr>
            <a:spLocks noEditPoints="1"/>
          </p:cNvSpPr>
          <p:nvPr/>
        </p:nvSpPr>
        <p:spPr bwMode="auto">
          <a:xfrm>
            <a:off x="3590361" y="3858452"/>
            <a:ext cx="198518" cy="297777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137"/>
          <p:cNvSpPr>
            <a:spLocks noEditPoints="1"/>
          </p:cNvSpPr>
          <p:nvPr/>
        </p:nvSpPr>
        <p:spPr bwMode="auto">
          <a:xfrm>
            <a:off x="5347165" y="3838560"/>
            <a:ext cx="329647" cy="337558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53"/>
          <p:cNvSpPr/>
          <p:nvPr/>
        </p:nvSpPr>
        <p:spPr bwMode="auto">
          <a:xfrm>
            <a:off x="5336669" y="1592431"/>
            <a:ext cx="350639" cy="259998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57"/>
          <p:cNvSpPr>
            <a:spLocks noEditPoints="1"/>
          </p:cNvSpPr>
          <p:nvPr/>
        </p:nvSpPr>
        <p:spPr bwMode="auto">
          <a:xfrm>
            <a:off x="5827267" y="2667801"/>
            <a:ext cx="291152" cy="258114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Freeform 65"/>
          <p:cNvSpPr>
            <a:spLocks noEditPoints="1"/>
          </p:cNvSpPr>
          <p:nvPr/>
        </p:nvSpPr>
        <p:spPr bwMode="auto">
          <a:xfrm>
            <a:off x="2967320" y="2630301"/>
            <a:ext cx="365563" cy="333116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4207" y="41661"/>
            <a:ext cx="235192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accent2"/>
                </a:solidFill>
              </a:rPr>
              <a:t>在此输入你的标题</a:t>
            </a:r>
            <a:endParaRPr lang="zh-CN" altLang="en-US" sz="21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30638" y="870480"/>
            <a:ext cx="100540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6639" y="2283715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在此输入</a:t>
            </a:r>
            <a:endParaRPr lang="en-US" altLang="zh-CN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你的标题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1_Custom Design">
  <a:themeElements>
    <a:clrScheme name="1_Colored Theme">
      <a:dk1>
        <a:srgbClr val="7F7F7F"/>
      </a:dk1>
      <a:lt1>
        <a:srgbClr val="FFFFFF"/>
      </a:lt1>
      <a:dk2>
        <a:srgbClr val="EE4445"/>
      </a:dk2>
      <a:lt2>
        <a:srgbClr val="FFFFFF"/>
      </a:lt2>
      <a:accent1>
        <a:srgbClr val="FAAC24"/>
      </a:accent1>
      <a:accent2>
        <a:srgbClr val="EE4445"/>
      </a:accent2>
      <a:accent3>
        <a:srgbClr val="503659"/>
      </a:accent3>
      <a:accent4>
        <a:srgbClr val="171E2A"/>
      </a:accent4>
      <a:accent5>
        <a:srgbClr val="0D1821"/>
      </a:accent5>
      <a:accent6>
        <a:srgbClr val="9C5721"/>
      </a:accent6>
      <a:hlink>
        <a:srgbClr val="F33B48"/>
      </a:hlink>
      <a:folHlink>
        <a:srgbClr val="FFC000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0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1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2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3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4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5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6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7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8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19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0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1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2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3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4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5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6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7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8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29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3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4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5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6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7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8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ppt/theme/themeOverride9.xml><?xml version="1.0" encoding="utf-8"?>
<a:themeOverride xmlns:a="http://schemas.openxmlformats.org/drawingml/2006/main">
  <a:clrScheme name="1_Colored Theme">
    <a:dk1>
      <a:srgbClr val="7F7F7F"/>
    </a:dk1>
    <a:lt1>
      <a:srgbClr val="FFFFFF"/>
    </a:lt1>
    <a:dk2>
      <a:srgbClr val="EE4445"/>
    </a:dk2>
    <a:lt2>
      <a:srgbClr val="FFFFFF"/>
    </a:lt2>
    <a:accent1>
      <a:srgbClr val="FAAC24"/>
    </a:accent1>
    <a:accent2>
      <a:srgbClr val="EE4445"/>
    </a:accent2>
    <a:accent3>
      <a:srgbClr val="503659"/>
    </a:accent3>
    <a:accent4>
      <a:srgbClr val="171E2A"/>
    </a:accent4>
    <a:accent5>
      <a:srgbClr val="0D1821"/>
    </a:accent5>
    <a:accent6>
      <a:srgbClr val="9C5721"/>
    </a:accent6>
    <a:hlink>
      <a:srgbClr val="F33B48"/>
    </a:hlink>
    <a:folHlink>
      <a:srgbClr val="FFC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3190</Words>
  <Application>WPS 演示</Application>
  <PresentationFormat>全屏显示(16:9)</PresentationFormat>
  <Paragraphs>575</Paragraphs>
  <Slides>29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1_Custom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dfdfdfdfd</dc:title>
  <dc:creator>High Tech</dc:creator>
  <cp:lastModifiedBy>Administrator</cp:lastModifiedBy>
  <cp:revision>7429</cp:revision>
  <dcterms:created xsi:type="dcterms:W3CDTF">2014-09-03T19:30:00Z</dcterms:created>
  <dcterms:modified xsi:type="dcterms:W3CDTF">2017-08-03T06:39:33Z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