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72" r:id="rId5"/>
    <p:sldId id="273" r:id="rId6"/>
    <p:sldId id="267" r:id="rId7"/>
    <p:sldId id="259" r:id="rId8"/>
    <p:sldId id="274" r:id="rId9"/>
    <p:sldId id="270" r:id="rId10"/>
    <p:sldId id="263" r:id="rId11"/>
    <p:sldId id="275" r:id="rId12"/>
    <p:sldId id="265" r:id="rId13"/>
    <p:sldId id="271" r:id="rId14"/>
    <p:sldId id="276" r:id="rId15"/>
    <p:sldId id="268" r:id="rId16"/>
    <p:sldId id="258" r:id="rId17"/>
    <p:sldId id="277" r:id="rId18"/>
    <p:sldId id="27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1025"/>
    <a:srgbClr val="B327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showGuides="1">
      <p:cViewPr>
        <p:scale>
          <a:sx n="75" d="100"/>
          <a:sy n="75" d="100"/>
        </p:scale>
        <p:origin x="1260" y="906"/>
      </p:cViewPr>
      <p:guideLst>
        <p:guide orient="horz" pos="2183"/>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27F86E-FDBA-486A-8AD8-A3782D0B6F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28BAA2-ED4A-4380-A055-F313DEE9B7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28BAA2-ED4A-4380-A055-F313DEE9B74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F1B937-0FD5-4992-8849-1D221CA2083F}" type="slidenum">
              <a:rPr lang="zh-CN" altLang="en-US" smtClean="0"/>
            </a:fld>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6763"/>
          <a:stretch>
            <a:fillRect/>
          </a:stretch>
        </p:blipFill>
        <p:spPr>
          <a:xfrm rot="5400000">
            <a:off x="2648855" y="-2663371"/>
            <a:ext cx="6879771" cy="1220651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FE99617-C180-44BB-A93B-429948761C7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F1B937-0FD5-4992-8849-1D221CA2083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E99617-C180-44BB-A93B-429948761C7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F1B937-0FD5-4992-8849-1D221CA2083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6.png"/><Relationship Id="rId2" Type="http://schemas.microsoft.com/office/2007/relationships/hdphoto" Target="../media/image15.wdp"/><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jpeg"/><Relationship Id="rId10" Type="http://schemas.openxmlformats.org/officeDocument/2006/relationships/notesSlide" Target="../notesSlides/notesSlide14.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2426445"/>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浮世绘</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7342552" y="2371725"/>
            <a:ext cx="923330" cy="2107213"/>
          </a:xfrm>
          <a:prstGeom prst="rect">
            <a:avLst/>
          </a:prstGeom>
        </p:spPr>
        <p:txBody>
          <a:bodyPr vert="eaVert" wrap="square">
            <a:spAutoFit/>
          </a:bodyPr>
          <a:lstStyle/>
          <a:p>
            <a:pPr>
              <a:lnSpc>
                <a:spcPct val="200000"/>
              </a:lnSpc>
            </a:pPr>
            <a:r>
              <a:rPr lang="zh-CN" altLang="en-US" sz="800" dirty="0">
                <a:latin typeface="隶书" panose="02010509060101010101" pitchFamily="49" charset="-122"/>
                <a:ea typeface="隶书" panose="02010509060101010101" pitchFamily="49" charset="-122"/>
              </a:rPr>
              <a:t>点击此处添加内容点击此处添此处添加标题内容点击此处添加内容点击此处添此处添加标题</a:t>
            </a:r>
            <a:r>
              <a:rPr lang="zh-CN" altLang="en-US" sz="800" dirty="0" smtClean="0">
                <a:latin typeface="隶书" panose="02010509060101010101" pitchFamily="49" charset="-122"/>
                <a:ea typeface="隶书" panose="02010509060101010101" pitchFamily="49" charset="-122"/>
              </a:rPr>
              <a:t>内容</a:t>
            </a:r>
            <a:r>
              <a:rPr lang="zh-CN" altLang="en-US" sz="800" dirty="0">
                <a:latin typeface="隶书" panose="02010509060101010101" pitchFamily="49" charset="-122"/>
                <a:ea typeface="隶书" panose="02010509060101010101" pitchFamily="49" charset="-122"/>
              </a:rPr>
              <a:t>点击此处添加内</a:t>
            </a:r>
            <a:r>
              <a:rPr lang="zh-CN" altLang="en-US" sz="800" dirty="0" smtClean="0">
                <a:latin typeface="隶书" panose="02010509060101010101" pitchFamily="49" charset="-122"/>
                <a:ea typeface="隶书" panose="02010509060101010101" pitchFamily="49" charset="-122"/>
              </a:rPr>
              <a:t>容</a:t>
            </a:r>
            <a:endParaRPr lang="zh-CN" altLang="zh-CN" sz="8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149667" y="0"/>
            <a:ext cx="3669145" cy="685800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68" y="2196482"/>
            <a:ext cx="4364264" cy="4364264"/>
          </a:xfrm>
          <a:prstGeom prst="rect">
            <a:avLst/>
          </a:prstGeom>
        </p:spPr>
      </p:pic>
      <p:grpSp>
        <p:nvGrpSpPr>
          <p:cNvPr id="7" name="组合 6"/>
          <p:cNvGrpSpPr/>
          <p:nvPr/>
        </p:nvGrpSpPr>
        <p:grpSpPr>
          <a:xfrm>
            <a:off x="2052923" y="1935390"/>
            <a:ext cx="1107996" cy="3455760"/>
            <a:chOff x="5662898" y="2126966"/>
            <a:chExt cx="1107996" cy="3455760"/>
          </a:xfrm>
        </p:grpSpPr>
        <p:sp>
          <p:nvSpPr>
            <p:cNvPr id="13" name="矩形 12"/>
            <p:cNvSpPr/>
            <p:nvPr/>
          </p:nvSpPr>
          <p:spPr>
            <a:xfrm>
              <a:off x="5662898" y="2998469"/>
              <a:ext cx="1107996" cy="2584257"/>
            </a:xfrm>
            <a:prstGeom prst="rect">
              <a:avLst/>
            </a:prstGeom>
          </p:spPr>
          <p:txBody>
            <a:bodyPr vert="eaVert" wrap="square">
              <a:spAutoFit/>
            </a:bodyPr>
            <a:lstStyle/>
            <a:p>
              <a:pPr>
                <a:lnSpc>
                  <a:spcPct val="20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a:t>
              </a:r>
              <a:r>
                <a:rPr lang="zh-CN" altLang="en-US" sz="1000" dirty="0" smtClean="0">
                  <a:latin typeface="隶书" panose="02010509060101010101" pitchFamily="49" charset="-122"/>
                  <a:ea typeface="隶书" panose="02010509060101010101" pitchFamily="49" charset="-122"/>
                </a:rPr>
                <a:t>信息点击添加文本信息点击添加文本信息</a:t>
              </a:r>
              <a:endParaRPr lang="zh-CN" altLang="en-US" sz="1000" dirty="0" smtClean="0">
                <a:latin typeface="隶书" panose="02010509060101010101" pitchFamily="49" charset="-122"/>
                <a:ea typeface="隶书" panose="02010509060101010101" pitchFamily="49" charset="-122"/>
              </a:endParaRPr>
            </a:p>
          </p:txBody>
        </p:sp>
        <p:grpSp>
          <p:nvGrpSpPr>
            <p:cNvPr id="9" name="组合 8"/>
            <p:cNvGrpSpPr/>
            <p:nvPr/>
          </p:nvGrpSpPr>
          <p:grpSpPr>
            <a:xfrm>
              <a:off x="5858508" y="2126966"/>
              <a:ext cx="621526" cy="621526"/>
              <a:chOff x="7519954" y="3288130"/>
              <a:chExt cx="775155" cy="775155"/>
            </a:xfrm>
          </p:grpSpPr>
          <p:sp>
            <p:nvSpPr>
              <p:cNvPr id="10" name="文本框 9"/>
              <p:cNvSpPr txBox="1"/>
              <p:nvPr/>
            </p:nvSpPr>
            <p:spPr>
              <a:xfrm>
                <a:off x="7616800" y="3373421"/>
                <a:ext cx="581464" cy="575711"/>
              </a:xfrm>
              <a:prstGeom prst="rect">
                <a:avLst/>
              </a:prstGeom>
              <a:noFill/>
            </p:spPr>
            <p:txBody>
              <a:bodyPr vert="horz" wrap="square" lIns="91384" tIns="45693" rIns="91384" bIns="45693" rtlCol="0">
                <a:spAutoFit/>
              </a:bodyPr>
              <a:lstStyle/>
              <a:p>
                <a:pPr algn="r"/>
                <a:r>
                  <a:rPr lang="zh-CN" altLang="en-US" sz="2400" spc="600" dirty="0">
                    <a:solidFill>
                      <a:schemeClr val="tx1">
                        <a:lumMod val="85000"/>
                        <a:lumOff val="15000"/>
                      </a:schemeClr>
                    </a:solidFill>
                    <a:latin typeface="隶书" panose="02010509060101010101" pitchFamily="49" charset="-122"/>
                    <a:ea typeface="隶书" panose="02010509060101010101" pitchFamily="49" charset="-122"/>
                  </a:rPr>
                  <a:t>壹</a:t>
                </a:r>
                <a:endParaRPr lang="zh-CN" altLang="en-US" sz="2400" spc="600"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1" name="椭圆 10"/>
              <p:cNvSpPr/>
              <p:nvPr/>
            </p:nvSpPr>
            <p:spPr>
              <a:xfrm>
                <a:off x="7519954" y="3288130"/>
                <a:ext cx="775155" cy="77515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隶书" panose="02010509060101010101" pitchFamily="49" charset="-122"/>
                  <a:ea typeface="隶书" panose="02010509060101010101" pitchFamily="49" charset="-122"/>
                </a:endParaRPr>
              </a:p>
            </p:txBody>
          </p:sp>
        </p:grpSp>
      </p:grpSp>
      <p:grpSp>
        <p:nvGrpSpPr>
          <p:cNvPr id="14" name="组合 13"/>
          <p:cNvGrpSpPr/>
          <p:nvPr/>
        </p:nvGrpSpPr>
        <p:grpSpPr>
          <a:xfrm>
            <a:off x="9087511" y="1988254"/>
            <a:ext cx="1107996" cy="3455760"/>
            <a:chOff x="5662898" y="2126966"/>
            <a:chExt cx="1107996" cy="3455760"/>
          </a:xfrm>
        </p:grpSpPr>
        <p:sp>
          <p:nvSpPr>
            <p:cNvPr id="15" name="矩形 14"/>
            <p:cNvSpPr/>
            <p:nvPr/>
          </p:nvSpPr>
          <p:spPr>
            <a:xfrm>
              <a:off x="5662898" y="2998469"/>
              <a:ext cx="1107996" cy="2584257"/>
            </a:xfrm>
            <a:prstGeom prst="rect">
              <a:avLst/>
            </a:prstGeom>
          </p:spPr>
          <p:txBody>
            <a:bodyPr vert="eaVert" wrap="square">
              <a:spAutoFit/>
            </a:bodyPr>
            <a:lstStyle/>
            <a:p>
              <a:pPr>
                <a:lnSpc>
                  <a:spcPct val="20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a:t>
              </a:r>
              <a:r>
                <a:rPr lang="zh-CN" altLang="en-US" sz="1000" dirty="0" smtClean="0">
                  <a:latin typeface="隶书" panose="02010509060101010101" pitchFamily="49" charset="-122"/>
                  <a:ea typeface="隶书" panose="02010509060101010101" pitchFamily="49" charset="-122"/>
                </a:rPr>
                <a:t>信息点击添加文本信息点击添加文本信息</a:t>
              </a:r>
              <a:endParaRPr lang="zh-CN" altLang="en-US" sz="1000" dirty="0" smtClean="0">
                <a:latin typeface="隶书" panose="02010509060101010101" pitchFamily="49" charset="-122"/>
                <a:ea typeface="隶书" panose="02010509060101010101" pitchFamily="49" charset="-122"/>
              </a:endParaRPr>
            </a:p>
          </p:txBody>
        </p:sp>
        <p:grpSp>
          <p:nvGrpSpPr>
            <p:cNvPr id="16" name="组合 15"/>
            <p:cNvGrpSpPr/>
            <p:nvPr/>
          </p:nvGrpSpPr>
          <p:grpSpPr>
            <a:xfrm>
              <a:off x="5858508" y="2126966"/>
              <a:ext cx="621526" cy="621526"/>
              <a:chOff x="7519954" y="3288130"/>
              <a:chExt cx="775155" cy="775155"/>
            </a:xfrm>
          </p:grpSpPr>
          <p:sp>
            <p:nvSpPr>
              <p:cNvPr id="17" name="文本框 16"/>
              <p:cNvSpPr txBox="1"/>
              <p:nvPr/>
            </p:nvSpPr>
            <p:spPr>
              <a:xfrm>
                <a:off x="7616800" y="3373421"/>
                <a:ext cx="581464" cy="575711"/>
              </a:xfrm>
              <a:prstGeom prst="rect">
                <a:avLst/>
              </a:prstGeom>
              <a:noFill/>
            </p:spPr>
            <p:txBody>
              <a:bodyPr vert="horz" wrap="square" lIns="91384" tIns="45693" rIns="91384" bIns="45693" rtlCol="0">
                <a:spAutoFit/>
              </a:bodyPr>
              <a:lstStyle/>
              <a:p>
                <a:pPr algn="r"/>
                <a:r>
                  <a:rPr lang="zh-CN" altLang="en-US" sz="2400" spc="600" dirty="0">
                    <a:solidFill>
                      <a:schemeClr val="tx1">
                        <a:lumMod val="85000"/>
                        <a:lumOff val="15000"/>
                      </a:schemeClr>
                    </a:solidFill>
                    <a:latin typeface="隶书" panose="02010509060101010101" pitchFamily="49" charset="-122"/>
                    <a:ea typeface="隶书" panose="02010509060101010101" pitchFamily="49" charset="-122"/>
                  </a:rPr>
                  <a:t>贰</a:t>
                </a:r>
                <a:endParaRPr lang="zh-CN" altLang="en-US" sz="2400" spc="600"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8" name="椭圆 17"/>
              <p:cNvSpPr/>
              <p:nvPr/>
            </p:nvSpPr>
            <p:spPr>
              <a:xfrm>
                <a:off x="7519954" y="3288130"/>
                <a:ext cx="775155" cy="77515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隶书" panose="02010509060101010101" pitchFamily="49" charset="-122"/>
                  <a:ea typeface="隶书" panose="02010509060101010101" pitchFamily="49"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31674" y="3943350"/>
            <a:ext cx="1851401" cy="918009"/>
            <a:chOff x="6643371" y="1694755"/>
            <a:chExt cx="1702423" cy="918009"/>
          </a:xfrm>
        </p:grpSpPr>
        <p:sp>
          <p:nvSpPr>
            <p:cNvPr id="12" name="文本框 118"/>
            <p:cNvSpPr txBox="1"/>
            <p:nvPr/>
          </p:nvSpPr>
          <p:spPr>
            <a:xfrm>
              <a:off x="6643371" y="2094865"/>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13" name="文本框 119"/>
            <p:cNvSpPr txBox="1"/>
            <p:nvPr/>
          </p:nvSpPr>
          <p:spPr>
            <a:xfrm>
              <a:off x="6751662"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nvGrpSpPr>
          <p:cNvPr id="14" name="组合 13"/>
          <p:cNvGrpSpPr/>
          <p:nvPr/>
        </p:nvGrpSpPr>
        <p:grpSpPr>
          <a:xfrm>
            <a:off x="2790906" y="1634691"/>
            <a:ext cx="1851401" cy="918009"/>
            <a:chOff x="6643371" y="1694755"/>
            <a:chExt cx="1702423" cy="918009"/>
          </a:xfrm>
        </p:grpSpPr>
        <p:sp>
          <p:nvSpPr>
            <p:cNvPr id="15" name="文本框 118"/>
            <p:cNvSpPr txBox="1"/>
            <p:nvPr/>
          </p:nvSpPr>
          <p:spPr>
            <a:xfrm>
              <a:off x="6643371" y="2094865"/>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16" name="文本框 119"/>
            <p:cNvSpPr txBox="1"/>
            <p:nvPr/>
          </p:nvSpPr>
          <p:spPr>
            <a:xfrm>
              <a:off x="6751662"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nvGrpSpPr>
          <p:cNvPr id="17" name="组合 16"/>
          <p:cNvGrpSpPr/>
          <p:nvPr/>
        </p:nvGrpSpPr>
        <p:grpSpPr>
          <a:xfrm>
            <a:off x="7633401" y="3943350"/>
            <a:ext cx="1851401" cy="918009"/>
            <a:chOff x="6643371" y="1694755"/>
            <a:chExt cx="1702423" cy="918009"/>
          </a:xfrm>
        </p:grpSpPr>
        <p:sp>
          <p:nvSpPr>
            <p:cNvPr id="18" name="文本框 118"/>
            <p:cNvSpPr txBox="1"/>
            <p:nvPr/>
          </p:nvSpPr>
          <p:spPr>
            <a:xfrm>
              <a:off x="6643371" y="2094865"/>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19" name="文本框 119"/>
            <p:cNvSpPr txBox="1"/>
            <p:nvPr/>
          </p:nvSpPr>
          <p:spPr>
            <a:xfrm>
              <a:off x="6751662"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nvGrpSpPr>
          <p:cNvPr id="20" name="组合 19"/>
          <p:cNvGrpSpPr/>
          <p:nvPr/>
        </p:nvGrpSpPr>
        <p:grpSpPr>
          <a:xfrm>
            <a:off x="9492633" y="1634691"/>
            <a:ext cx="1851401" cy="918009"/>
            <a:chOff x="6643371" y="1694755"/>
            <a:chExt cx="1702423" cy="918009"/>
          </a:xfrm>
        </p:grpSpPr>
        <p:sp>
          <p:nvSpPr>
            <p:cNvPr id="21" name="文本框 118"/>
            <p:cNvSpPr txBox="1"/>
            <p:nvPr/>
          </p:nvSpPr>
          <p:spPr>
            <a:xfrm>
              <a:off x="6643371" y="2094865"/>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22" name="文本框 119"/>
            <p:cNvSpPr txBox="1"/>
            <p:nvPr/>
          </p:nvSpPr>
          <p:spPr>
            <a:xfrm>
              <a:off x="6751662"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nvGrpSpPr>
          <p:cNvPr id="2" name="组合 1"/>
          <p:cNvGrpSpPr/>
          <p:nvPr/>
        </p:nvGrpSpPr>
        <p:grpSpPr>
          <a:xfrm>
            <a:off x="1552575" y="2419350"/>
            <a:ext cx="9227625" cy="1790700"/>
            <a:chOff x="1552575" y="2419350"/>
            <a:chExt cx="9227625" cy="1790700"/>
          </a:xfrm>
        </p:grpSpPr>
        <p:cxnSp>
          <p:nvCxnSpPr>
            <p:cNvPr id="6" name="直接连接符 5"/>
            <p:cNvCxnSpPr/>
            <p:nvPr/>
          </p:nvCxnSpPr>
          <p:spPr>
            <a:xfrm>
              <a:off x="1716600" y="3333750"/>
              <a:ext cx="8758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5271037" y="2419350"/>
              <a:ext cx="1790700" cy="1790700"/>
            </a:xfrm>
            <a:prstGeom prst="ellipse">
              <a:avLst/>
            </a:prstGeom>
            <a:blipFill>
              <a:blip r:embed="rId1"/>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52575" y="3009900"/>
              <a:ext cx="609600" cy="609600"/>
            </a:xfrm>
            <a:prstGeom prst="ellipse">
              <a:avLst/>
            </a:prstGeom>
            <a:blipFill>
              <a:blip r:embed="rId1"/>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411806" y="3009900"/>
              <a:ext cx="609600" cy="609600"/>
            </a:xfrm>
            <a:prstGeom prst="ellipse">
              <a:avLst/>
            </a:prstGeom>
            <a:blipFill>
              <a:blip r:embed="rId1"/>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311368" y="3009900"/>
              <a:ext cx="609600" cy="609600"/>
            </a:xfrm>
            <a:prstGeom prst="ellipse">
              <a:avLst/>
            </a:prstGeom>
            <a:blipFill>
              <a:blip r:embed="rId1"/>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170600" y="3009900"/>
              <a:ext cx="609600" cy="609600"/>
            </a:xfrm>
            <a:prstGeom prst="ellipse">
              <a:avLst/>
            </a:prstGeom>
            <a:blipFill>
              <a:blip r:embed="rId1"/>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513627" y="3072140"/>
              <a:ext cx="1261884" cy="523220"/>
            </a:xfrm>
            <a:prstGeom prst="rect">
              <a:avLst/>
            </a:prstGeom>
          </p:spPr>
          <p:txBody>
            <a:bodyPr wrap="none">
              <a:spAutoFit/>
            </a:bodyPr>
            <a:lstStyle/>
            <a:p>
              <a:r>
                <a:rPr lang="zh-CN" altLang="en-US" sz="2800" dirty="0" smtClean="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浮世绘</a:t>
              </a:r>
              <a:endParaRPr lang="zh-CN" altLang="en-US" sz="2800"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2426445"/>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第四章</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7342552" y="2371725"/>
            <a:ext cx="923330" cy="2107213"/>
          </a:xfrm>
          <a:prstGeom prst="rect">
            <a:avLst/>
          </a:prstGeom>
        </p:spPr>
        <p:txBody>
          <a:bodyPr vert="eaVert" wrap="square">
            <a:spAutoFit/>
          </a:bodyPr>
          <a:lstStyle/>
          <a:p>
            <a:pPr>
              <a:lnSpc>
                <a:spcPct val="200000"/>
              </a:lnSpc>
            </a:pPr>
            <a:r>
              <a:rPr lang="zh-CN" altLang="en-US" sz="800" dirty="0">
                <a:latin typeface="隶书" panose="02010509060101010101" pitchFamily="49" charset="-122"/>
                <a:ea typeface="隶书" panose="02010509060101010101" pitchFamily="49" charset="-122"/>
              </a:rPr>
              <a:t>点击此处添加内容点击此处添此处添加标题内容点击此处添加内容点击此处添此处添加标题</a:t>
            </a:r>
            <a:r>
              <a:rPr lang="zh-CN" altLang="en-US" sz="800" dirty="0" smtClean="0">
                <a:latin typeface="隶书" panose="02010509060101010101" pitchFamily="49" charset="-122"/>
                <a:ea typeface="隶书" panose="02010509060101010101" pitchFamily="49" charset="-122"/>
              </a:rPr>
              <a:t>内容</a:t>
            </a:r>
            <a:r>
              <a:rPr lang="zh-CN" altLang="en-US" sz="800" dirty="0">
                <a:latin typeface="隶书" panose="02010509060101010101" pitchFamily="49" charset="-122"/>
                <a:ea typeface="隶书" panose="02010509060101010101" pitchFamily="49" charset="-122"/>
              </a:rPr>
              <a:t>点击此处添加内</a:t>
            </a:r>
            <a:r>
              <a:rPr lang="zh-CN" altLang="en-US" sz="800" dirty="0" smtClean="0">
                <a:latin typeface="隶书" panose="02010509060101010101" pitchFamily="49" charset="-122"/>
                <a:ea typeface="隶书" panose="02010509060101010101" pitchFamily="49" charset="-122"/>
              </a:rPr>
              <a:t>容</a:t>
            </a:r>
            <a:endParaRPr lang="zh-CN" altLang="zh-CN" sz="8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99560" y="1746870"/>
            <a:ext cx="4339650" cy="1547244"/>
          </a:xfrm>
          <a:prstGeom prst="rect">
            <a:avLst/>
          </a:prstGeom>
          <a:noFill/>
        </p:spPr>
        <p:txBody>
          <a:bodyPr vert="eaVert" wrap="square" rtlCol="0">
            <a:spAutoFit/>
          </a:bodyPr>
          <a:lstStyle/>
          <a:p>
            <a:pPr>
              <a:lnSpc>
                <a:spcPct val="250000"/>
              </a:lnSpc>
            </a:pPr>
            <a:r>
              <a:rPr lang="zh-CN" altLang="en-US" sz="1200" smtClean="0">
                <a:solidFill>
                  <a:schemeClr val="tx1"/>
                </a:solidFill>
                <a:ea typeface="隶书" panose="02010509060101010101" pitchFamily="49" charset="-122"/>
              </a:rPr>
              <a:t>点击添加文本信息点击添加文本信息点击添加文本信点击添加文本信息点击添加文本信息点击添加文本信息点击添加文本信点击添加文本信息点击添加文本信点击添加文本信息</a:t>
            </a:r>
            <a:endParaRPr lang="en-US" altLang="zh-CN" sz="1200" smtClean="0">
              <a:solidFill>
                <a:schemeClr val="tx1">
                  <a:lumMod val="75000"/>
                  <a:lumOff val="25000"/>
                </a:schemeClr>
              </a:solidFill>
              <a:latin typeface="华文行楷" panose="02010800040101010101" pitchFamily="2" charset="-122"/>
              <a:ea typeface="华文行楷" panose="02010800040101010101" pitchFamily="2" charset="-122"/>
              <a:cs typeface="Arial" panose="020B0604020202020204" pitchFamily="34" charset="0"/>
            </a:endParaRPr>
          </a:p>
        </p:txBody>
      </p:sp>
      <p:sp>
        <p:nvSpPr>
          <p:cNvPr id="6" name="文本框 5"/>
          <p:cNvSpPr txBox="1"/>
          <p:nvPr/>
        </p:nvSpPr>
        <p:spPr>
          <a:xfrm>
            <a:off x="4099560" y="3839784"/>
            <a:ext cx="4339650" cy="1547244"/>
          </a:xfrm>
          <a:prstGeom prst="rect">
            <a:avLst/>
          </a:prstGeom>
          <a:noFill/>
        </p:spPr>
        <p:txBody>
          <a:bodyPr vert="eaVert" wrap="square" rtlCol="0">
            <a:spAutoFit/>
          </a:bodyPr>
          <a:lstStyle/>
          <a:p>
            <a:pPr>
              <a:lnSpc>
                <a:spcPct val="250000"/>
              </a:lnSpc>
            </a:pPr>
            <a:r>
              <a:rPr lang="zh-CN" altLang="en-US" sz="1200" smtClean="0">
                <a:solidFill>
                  <a:schemeClr val="tx1"/>
                </a:solidFill>
                <a:ea typeface="隶书" panose="02010509060101010101" pitchFamily="49" charset="-122"/>
              </a:rPr>
              <a:t>点击添加文本信息点击添加文本信息点击添加文本信点击添加文本信息点击添加文本信息点击添加文本信息点击添加文本信点击添加文本信息点击添加文本信点击添加文本信息</a:t>
            </a:r>
            <a:endParaRPr lang="en-US" altLang="zh-CN" sz="1200" smtClean="0">
              <a:solidFill>
                <a:schemeClr val="tx1">
                  <a:lumMod val="75000"/>
                  <a:lumOff val="25000"/>
                </a:schemeClr>
              </a:solidFill>
              <a:latin typeface="华文行楷" panose="02010800040101010101" pitchFamily="2" charset="-122"/>
              <a:ea typeface="华文行楷" panose="02010800040101010101" pitchFamily="2" charset="-122"/>
              <a:cs typeface="Arial" panose="020B0604020202020204" pitchFamily="34" charset="0"/>
            </a:endParaRPr>
          </a:p>
        </p:txBody>
      </p:sp>
      <p:grpSp>
        <p:nvGrpSpPr>
          <p:cNvPr id="9" name="组合 8"/>
          <p:cNvGrpSpPr/>
          <p:nvPr/>
        </p:nvGrpSpPr>
        <p:grpSpPr>
          <a:xfrm>
            <a:off x="8533518" y="1746870"/>
            <a:ext cx="2564525" cy="3477875"/>
            <a:chOff x="8304918" y="2023095"/>
            <a:chExt cx="2564525" cy="3477875"/>
          </a:xfrm>
        </p:grpSpPr>
        <p:pic>
          <p:nvPicPr>
            <p:cNvPr id="8" name="图片 7"/>
            <p:cNvPicPr>
              <a:picLocks noChangeAspect="1"/>
            </p:cNvPicPr>
            <p:nvPr/>
          </p:nvPicPr>
          <p:blipFill>
            <a:blip r:embed="rId1">
              <a:duotone>
                <a:schemeClr val="accent3">
                  <a:shade val="45000"/>
                  <a:satMod val="135000"/>
                </a:schemeClr>
                <a:prstClr val="white"/>
              </a:duotone>
              <a:extLst>
                <a:ext uri="{BEBA8EAE-BF5A-486C-A8C5-ECC9F3942E4B}">
                  <a14:imgProps xmlns:a14="http://schemas.microsoft.com/office/drawing/2010/main">
                    <a14:imgLayer r:embed="rId2">
                      <a14:imgEffect>
                        <a14:backgroundRemoval t="0" b="94828" l="407" r="93902">
                          <a14:foregroundMark x1="59350" y1="79741" x2="59350" y2="79741"/>
                          <a14:foregroundMark x1="71545" y1="50862" x2="71545" y2="50862"/>
                        </a14:backgroundRemoval>
                      </a14:imgEffect>
                    </a14:imgLayer>
                  </a14:imgProps>
                </a:ext>
              </a:extLst>
            </a:blip>
            <a:stretch>
              <a:fillRect/>
            </a:stretch>
          </p:blipFill>
          <p:spPr>
            <a:xfrm>
              <a:off x="8304918" y="2552743"/>
              <a:ext cx="2564525" cy="2418577"/>
            </a:xfrm>
            <a:prstGeom prst="rect">
              <a:avLst/>
            </a:prstGeom>
          </p:spPr>
        </p:pic>
        <p:sp>
          <p:nvSpPr>
            <p:cNvPr id="7" name="文本框 6"/>
            <p:cNvSpPr txBox="1"/>
            <p:nvPr/>
          </p:nvSpPr>
          <p:spPr>
            <a:xfrm>
              <a:off x="9156294" y="2023095"/>
              <a:ext cx="861774" cy="3477875"/>
            </a:xfrm>
            <a:prstGeom prst="rect">
              <a:avLst/>
            </a:prstGeom>
            <a:solidFill>
              <a:schemeClr val="bg1"/>
            </a:solidFill>
            <a:effectLst>
              <a:outerShdw blurRad="50800" dist="38100" dir="2700000" algn="tl" rotWithShape="0">
                <a:prstClr val="black">
                  <a:alpha val="40000"/>
                </a:prstClr>
              </a:outerShdw>
            </a:effectLst>
          </p:spPr>
          <p:txBody>
            <a:bodyPr vert="eaVert" wrap="none" rtlCol="0">
              <a:spAutoFit/>
            </a:bodyPr>
            <a:lstStyle/>
            <a:p>
              <a:r>
                <a:rPr lang="zh-CN" altLang="en-US" sz="4400" dirty="0" smtClean="0">
                  <a:solidFill>
                    <a:schemeClr val="tx1">
                      <a:lumMod val="75000"/>
                      <a:lumOff val="25000"/>
                    </a:schemeClr>
                  </a:solidFill>
                  <a:latin typeface="隶书" panose="02010509060101010101" pitchFamily="49" charset="-122"/>
                  <a:ea typeface="隶书" panose="02010509060101010101" pitchFamily="49" charset="-122"/>
                </a:rPr>
                <a:t>点击添加标题</a:t>
              </a:r>
              <a:endParaRPr lang="zh-CN" altLang="en-US" sz="4400" dirty="0">
                <a:solidFill>
                  <a:schemeClr val="tx1">
                    <a:lumMod val="75000"/>
                    <a:lumOff val="25000"/>
                  </a:schemeClr>
                </a:solidFill>
                <a:latin typeface="隶书" panose="02010509060101010101" pitchFamily="49" charset="-122"/>
                <a:ea typeface="隶书" panose="02010509060101010101" pitchFamily="49" charset="-122"/>
              </a:endParaRPr>
            </a:p>
          </p:txBody>
        </p:sp>
      </p:grpSp>
      <p:grpSp>
        <p:nvGrpSpPr>
          <p:cNvPr id="2" name="组合 1"/>
          <p:cNvGrpSpPr/>
          <p:nvPr/>
        </p:nvGrpSpPr>
        <p:grpSpPr>
          <a:xfrm>
            <a:off x="988293" y="1746870"/>
            <a:ext cx="2638425" cy="3710628"/>
            <a:chOff x="771525" y="1676400"/>
            <a:chExt cx="2638425" cy="3710628"/>
          </a:xfrm>
        </p:grpSpPr>
        <p:sp>
          <p:nvSpPr>
            <p:cNvPr id="13" name="矩形 12"/>
            <p:cNvSpPr/>
            <p:nvPr/>
          </p:nvSpPr>
          <p:spPr>
            <a:xfrm>
              <a:off x="771525" y="1676400"/>
              <a:ext cx="2638425" cy="3710628"/>
            </a:xfrm>
            <a:prstGeom prst="rect">
              <a:avLst/>
            </a:prstGeom>
            <a:solidFill>
              <a:schemeClr val="bg1"/>
            </a:solidFill>
            <a:ln w="3175">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8557" y="2104659"/>
              <a:ext cx="2262267" cy="319967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4261427" y="0"/>
            <a:ext cx="3669145" cy="6858000"/>
          </a:xfrm>
          <a:prstGeom prst="rect">
            <a:avLst/>
          </a:prstGeom>
        </p:spPr>
      </p:pic>
      <p:grpSp>
        <p:nvGrpSpPr>
          <p:cNvPr id="11" name="组合 10"/>
          <p:cNvGrpSpPr/>
          <p:nvPr/>
        </p:nvGrpSpPr>
        <p:grpSpPr>
          <a:xfrm>
            <a:off x="1683421" y="1151726"/>
            <a:ext cx="1508853" cy="4036224"/>
            <a:chOff x="1683421" y="1151726"/>
            <a:chExt cx="1508853" cy="4036224"/>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1964" t="14019" r="78155" b="74398"/>
            <a:stretch>
              <a:fillRect/>
            </a:stretch>
          </p:blipFill>
          <p:spPr>
            <a:xfrm>
              <a:off x="1835505" y="1151726"/>
              <a:ext cx="1204685" cy="754743"/>
            </a:xfrm>
            <a:prstGeom prst="rect">
              <a:avLst/>
            </a:prstGeom>
          </p:spPr>
        </p:pic>
        <p:grpSp>
          <p:nvGrpSpPr>
            <p:cNvPr id="8" name="组合 7"/>
            <p:cNvGrpSpPr/>
            <p:nvPr/>
          </p:nvGrpSpPr>
          <p:grpSpPr>
            <a:xfrm>
              <a:off x="1683421" y="2062328"/>
              <a:ext cx="1508853" cy="3125622"/>
              <a:chOff x="4541751" y="1824866"/>
              <a:chExt cx="1002176" cy="3125622"/>
            </a:xfrm>
          </p:grpSpPr>
          <p:sp>
            <p:nvSpPr>
              <p:cNvPr id="9" name="PA_文本框 3"/>
              <p:cNvSpPr txBox="1"/>
              <p:nvPr>
                <p:custDataLst>
                  <p:tags r:id="rId3"/>
                </p:custDataLst>
              </p:nvPr>
            </p:nvSpPr>
            <p:spPr>
              <a:xfrm>
                <a:off x="5216848" y="1824866"/>
                <a:ext cx="327079" cy="2833802"/>
              </a:xfrm>
              <a:prstGeom prst="rect">
                <a:avLst/>
              </a:prstGeom>
              <a:noFill/>
            </p:spPr>
            <p:txBody>
              <a:bodyPr vert="eaVert" wrap="square" rtlCol="0">
                <a:spAutoFit/>
              </a:bodyPr>
              <a:lstStyle/>
              <a:p>
                <a:r>
                  <a:rPr lang="zh-CN" altLang="en-US" sz="2000" dirty="0" smtClean="0">
                    <a:latin typeface="隶书" panose="02010509060101010101" pitchFamily="49" charset="-122"/>
                    <a:ea typeface="隶书" panose="02010509060101010101" pitchFamily="49" charset="-122"/>
                  </a:rPr>
                  <a:t>点击添加标题</a:t>
                </a:r>
                <a:endParaRPr lang="zh-CN" altLang="en-US" sz="2000" dirty="0">
                  <a:latin typeface="隶书" panose="02010509060101010101" pitchFamily="49" charset="-122"/>
                  <a:ea typeface="隶书" panose="02010509060101010101" pitchFamily="49" charset="-122"/>
                </a:endParaRPr>
              </a:p>
            </p:txBody>
          </p:sp>
          <p:sp>
            <p:nvSpPr>
              <p:cNvPr id="10" name="PA_矩形 6"/>
              <p:cNvSpPr/>
              <p:nvPr>
                <p:custDataLst>
                  <p:tags r:id="rId4"/>
                </p:custDataLst>
              </p:nvPr>
            </p:nvSpPr>
            <p:spPr>
              <a:xfrm>
                <a:off x="4541751" y="1838277"/>
                <a:ext cx="735928" cy="3112211"/>
              </a:xfrm>
              <a:prstGeom prst="rect">
                <a:avLst/>
              </a:prstGeom>
            </p:spPr>
            <p:txBody>
              <a:bodyPr vert="eaVert" wrap="square">
                <a:spAutoFit/>
              </a:bodyPr>
              <a:lstStyle/>
              <a:p>
                <a:pPr algn="just">
                  <a:lnSpc>
                    <a:spcPct val="200000"/>
                  </a:lnSpc>
                </a:pPr>
                <a:r>
                  <a:rPr lang="zh-CN" altLang="en-US" sz="1000" dirty="0" smtClean="0">
                    <a:ea typeface="隶书" panose="02010509060101010101" pitchFamily="49" charset="-122"/>
                  </a:rPr>
                  <a:t>点击添加文本信息点击添加文本信息点击添加文本信点击添加文本信息点击添加文本信息点击添加文本信息点击添加文本信点击添加文本信息</a:t>
                </a:r>
                <a:endParaRPr lang="zh-CN" altLang="en-US" sz="1000" spc="300" dirty="0">
                  <a:ea typeface="隶书" panose="02010509060101010101" pitchFamily="49" charset="-122"/>
                </a:endParaRPr>
              </a:p>
            </p:txBody>
          </p:sp>
        </p:grpSp>
      </p:grpSp>
      <p:grpSp>
        <p:nvGrpSpPr>
          <p:cNvPr id="12" name="组合 11"/>
          <p:cNvGrpSpPr/>
          <p:nvPr/>
        </p:nvGrpSpPr>
        <p:grpSpPr>
          <a:xfrm>
            <a:off x="8744621" y="1151726"/>
            <a:ext cx="1508853" cy="4036224"/>
            <a:chOff x="1683421" y="1151726"/>
            <a:chExt cx="1508853" cy="4036224"/>
          </a:xfrm>
        </p:grpSpPr>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l="11964" t="14019" r="78155" b="74398"/>
            <a:stretch>
              <a:fillRect/>
            </a:stretch>
          </p:blipFill>
          <p:spPr>
            <a:xfrm>
              <a:off x="1835505" y="1151726"/>
              <a:ext cx="1204685" cy="754743"/>
            </a:xfrm>
            <a:prstGeom prst="rect">
              <a:avLst/>
            </a:prstGeom>
          </p:spPr>
        </p:pic>
        <p:grpSp>
          <p:nvGrpSpPr>
            <p:cNvPr id="14" name="组合 13"/>
            <p:cNvGrpSpPr/>
            <p:nvPr/>
          </p:nvGrpSpPr>
          <p:grpSpPr>
            <a:xfrm>
              <a:off x="1683421" y="2062328"/>
              <a:ext cx="1508853" cy="3125622"/>
              <a:chOff x="4541751" y="1824866"/>
              <a:chExt cx="1002176" cy="3125622"/>
            </a:xfrm>
          </p:grpSpPr>
          <p:sp>
            <p:nvSpPr>
              <p:cNvPr id="15" name="PA_文本框 3"/>
              <p:cNvSpPr txBox="1"/>
              <p:nvPr>
                <p:custDataLst>
                  <p:tags r:id="rId5"/>
                </p:custDataLst>
              </p:nvPr>
            </p:nvSpPr>
            <p:spPr>
              <a:xfrm>
                <a:off x="5216848" y="1824866"/>
                <a:ext cx="327079" cy="2833802"/>
              </a:xfrm>
              <a:prstGeom prst="rect">
                <a:avLst/>
              </a:prstGeom>
              <a:noFill/>
            </p:spPr>
            <p:txBody>
              <a:bodyPr vert="eaVert" wrap="square" rtlCol="0">
                <a:spAutoFit/>
              </a:bodyPr>
              <a:lstStyle/>
              <a:p>
                <a:r>
                  <a:rPr lang="zh-CN" altLang="en-US" sz="2000" dirty="0" smtClean="0">
                    <a:latin typeface="隶书" panose="02010509060101010101" pitchFamily="49" charset="-122"/>
                    <a:ea typeface="隶书" panose="02010509060101010101" pitchFamily="49" charset="-122"/>
                  </a:rPr>
                  <a:t>点击添加标题</a:t>
                </a:r>
                <a:endParaRPr lang="zh-CN" altLang="en-US" sz="2000" dirty="0">
                  <a:latin typeface="隶书" panose="02010509060101010101" pitchFamily="49" charset="-122"/>
                  <a:ea typeface="隶书" panose="02010509060101010101" pitchFamily="49" charset="-122"/>
                </a:endParaRPr>
              </a:p>
            </p:txBody>
          </p:sp>
          <p:sp>
            <p:nvSpPr>
              <p:cNvPr id="16" name="PA_矩形 6"/>
              <p:cNvSpPr/>
              <p:nvPr>
                <p:custDataLst>
                  <p:tags r:id="rId6"/>
                </p:custDataLst>
              </p:nvPr>
            </p:nvSpPr>
            <p:spPr>
              <a:xfrm>
                <a:off x="4541751" y="1838277"/>
                <a:ext cx="735928" cy="3112211"/>
              </a:xfrm>
              <a:prstGeom prst="rect">
                <a:avLst/>
              </a:prstGeom>
            </p:spPr>
            <p:txBody>
              <a:bodyPr vert="eaVert" wrap="square">
                <a:spAutoFit/>
              </a:bodyPr>
              <a:lstStyle/>
              <a:p>
                <a:pPr algn="just">
                  <a:lnSpc>
                    <a:spcPct val="200000"/>
                  </a:lnSpc>
                </a:pPr>
                <a:r>
                  <a:rPr lang="zh-CN" altLang="en-US" sz="1000" dirty="0" smtClean="0">
                    <a:ea typeface="隶书" panose="02010509060101010101" pitchFamily="49" charset="-122"/>
                  </a:rPr>
                  <a:t>点击添加文本信息点击添加文本信息点击添加文本信点击添加文本信息点击添加文本信息点击添加文本信息点击添加文本信点击添加文本信息</a:t>
                </a:r>
                <a:endParaRPr lang="zh-CN" altLang="en-US" sz="1000" spc="300" dirty="0">
                  <a:ea typeface="隶书" panose="02010509060101010101" pitchFamily="49" charset="-122"/>
                </a:endParaRPr>
              </a:p>
            </p:txBody>
          </p:sp>
        </p:grpSp>
      </p:grpSp>
      <p:sp>
        <p:nvSpPr>
          <p:cNvPr id="17" name="PA_文本框 3"/>
          <p:cNvSpPr txBox="1"/>
          <p:nvPr>
            <p:custDataLst>
              <p:tags r:id="rId7"/>
            </p:custDataLst>
          </p:nvPr>
        </p:nvSpPr>
        <p:spPr>
          <a:xfrm>
            <a:off x="6391300" y="2075739"/>
            <a:ext cx="492443" cy="2833802"/>
          </a:xfrm>
          <a:prstGeom prst="rect">
            <a:avLst/>
          </a:prstGeom>
          <a:noFill/>
        </p:spPr>
        <p:txBody>
          <a:bodyPr vert="eaVert" wrap="square" rtlCol="0">
            <a:spAutoFit/>
          </a:bodyPr>
          <a:lstStyle/>
          <a:p>
            <a:r>
              <a:rPr lang="zh-CN" altLang="en-US" sz="2000" dirty="0" smtClean="0">
                <a:solidFill>
                  <a:schemeClr val="bg1"/>
                </a:solidFill>
                <a:latin typeface="隶书" panose="02010509060101010101" pitchFamily="49" charset="-122"/>
                <a:ea typeface="隶书" panose="02010509060101010101" pitchFamily="49" charset="-122"/>
              </a:rPr>
              <a:t>点击添加标题</a:t>
            </a:r>
            <a:endParaRPr lang="zh-CN" altLang="en-US" sz="2000" dirty="0">
              <a:solidFill>
                <a:schemeClr val="bg1"/>
              </a:solidFill>
              <a:latin typeface="隶书" panose="02010509060101010101" pitchFamily="49" charset="-122"/>
              <a:ea typeface="隶书" panose="02010509060101010101" pitchFamily="49" charset="-122"/>
            </a:endParaRPr>
          </a:p>
        </p:txBody>
      </p:sp>
      <p:sp>
        <p:nvSpPr>
          <p:cNvPr id="18" name="PA_矩形 6"/>
          <p:cNvSpPr/>
          <p:nvPr>
            <p:custDataLst>
              <p:tags r:id="rId8"/>
            </p:custDataLst>
          </p:nvPr>
        </p:nvSpPr>
        <p:spPr>
          <a:xfrm>
            <a:off x="5374888" y="2089150"/>
            <a:ext cx="1107996" cy="3112211"/>
          </a:xfrm>
          <a:prstGeom prst="rect">
            <a:avLst/>
          </a:prstGeom>
        </p:spPr>
        <p:txBody>
          <a:bodyPr vert="eaVert" wrap="square">
            <a:spAutoFit/>
          </a:bodyPr>
          <a:lstStyle/>
          <a:p>
            <a:pPr algn="just">
              <a:lnSpc>
                <a:spcPct val="200000"/>
              </a:lnSpc>
            </a:pPr>
            <a:r>
              <a:rPr lang="zh-CN" altLang="en-US" sz="1000" dirty="0" smtClean="0">
                <a:solidFill>
                  <a:schemeClr val="bg1"/>
                </a:solidFill>
                <a:ea typeface="隶书" panose="02010509060101010101" pitchFamily="49" charset="-122"/>
              </a:rPr>
              <a:t>点击添加文本信息点击添加文本信息点击添加文本信点击添加文本信息点击添加文本信息点击添加文本信息点击添加文本信点击添加文本信息</a:t>
            </a:r>
            <a:endParaRPr lang="zh-CN" altLang="en-US" sz="1000" spc="300" dirty="0">
              <a:solidFill>
                <a:schemeClr val="bg1"/>
              </a:solidFill>
              <a:ea typeface="隶书" panose="02010509060101010101" pitchFamily="49" charset="-122"/>
            </a:endParaRPr>
          </a:p>
        </p:txBody>
      </p:sp>
      <p:sp>
        <p:nvSpPr>
          <p:cNvPr id="19" name="矩形 18"/>
          <p:cNvSpPr/>
          <p:nvPr/>
        </p:nvSpPr>
        <p:spPr>
          <a:xfrm>
            <a:off x="5010196" y="1529097"/>
            <a:ext cx="2218267" cy="403013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2426445"/>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浮世绘</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7342552" y="2371725"/>
            <a:ext cx="923330" cy="2107213"/>
          </a:xfrm>
          <a:prstGeom prst="rect">
            <a:avLst/>
          </a:prstGeom>
        </p:spPr>
        <p:txBody>
          <a:bodyPr vert="eaVert" wrap="square">
            <a:spAutoFit/>
          </a:bodyPr>
          <a:lstStyle/>
          <a:p>
            <a:pPr>
              <a:lnSpc>
                <a:spcPct val="200000"/>
              </a:lnSpc>
            </a:pPr>
            <a:r>
              <a:rPr lang="zh-CN" altLang="en-US" sz="800" dirty="0">
                <a:latin typeface="隶书" panose="02010509060101010101" pitchFamily="49" charset="-122"/>
                <a:ea typeface="隶书" panose="02010509060101010101" pitchFamily="49" charset="-122"/>
              </a:rPr>
              <a:t>点击此处添加内容点击此处添此处添加标题内容点击此处添加内容点击此处添此处添加标题</a:t>
            </a:r>
            <a:r>
              <a:rPr lang="zh-CN" altLang="en-US" sz="800" dirty="0" smtClean="0">
                <a:latin typeface="隶书" panose="02010509060101010101" pitchFamily="49" charset="-122"/>
                <a:ea typeface="隶书" panose="02010509060101010101" pitchFamily="49" charset="-122"/>
              </a:rPr>
              <a:t>内容</a:t>
            </a:r>
            <a:r>
              <a:rPr lang="zh-CN" altLang="en-US" sz="800" dirty="0">
                <a:latin typeface="隶书" panose="02010509060101010101" pitchFamily="49" charset="-122"/>
                <a:ea typeface="隶书" panose="02010509060101010101" pitchFamily="49" charset="-122"/>
              </a:rPr>
              <a:t>点击此处添加内</a:t>
            </a:r>
            <a:r>
              <a:rPr lang="zh-CN" altLang="en-US" sz="800" dirty="0" smtClean="0">
                <a:latin typeface="隶书" panose="02010509060101010101" pitchFamily="49" charset="-122"/>
                <a:ea typeface="隶书" panose="02010509060101010101" pitchFamily="49" charset="-122"/>
              </a:rPr>
              <a:t>容</a:t>
            </a:r>
            <a:endParaRPr lang="zh-CN" altLang="zh-CN" sz="8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3109516"/>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使用说明</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6603889" y="2371725"/>
            <a:ext cx="1661993" cy="3444875"/>
          </a:xfrm>
          <a:prstGeom prst="rect">
            <a:avLst/>
          </a:prstGeom>
        </p:spPr>
        <p:txBody>
          <a:bodyPr vert="eaVert" wrap="square">
            <a:spAutoFit/>
          </a:bodyPr>
          <a:lstStyle/>
          <a:p>
            <a:pPr>
              <a:lnSpc>
                <a:spcPct val="150000"/>
              </a:lnSpc>
            </a:pP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本模板字体为：文悦古典明朝体，隶书，如需批量替换，点击替换</a:t>
            </a:r>
            <a:r>
              <a:rPr lang="en-US" altLang="zh-CN" sz="800" dirty="0" smtClean="0">
                <a:latin typeface="微软雅黑" panose="020B0503020204020204" pitchFamily="34" charset="-122"/>
                <a:ea typeface="微软雅黑" panose="020B0503020204020204" pitchFamily="34" charset="-122"/>
                <a:cs typeface="Open Sans" panose="020B0606030504020204" pitchFamily="34" charset="0"/>
              </a:rPr>
              <a:t>——</a:t>
            </a: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800" dirty="0" smtClean="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800" dirty="0" smtClean="0">
                <a:latin typeface="微软雅黑" panose="020B0503020204020204" pitchFamily="34" charset="-122"/>
                <a:ea typeface="微软雅黑" panose="020B0503020204020204" pitchFamily="34" charset="-122"/>
                <a:cs typeface="Open Sans" panose="020B0606030504020204" pitchFamily="34" charset="0"/>
              </a:rPr>
              <a:t>——</a:t>
            </a: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800" dirty="0" smtClean="0">
                <a:latin typeface="微软雅黑" panose="020B0503020204020204" pitchFamily="34" charset="-122"/>
                <a:ea typeface="微软雅黑" panose="020B0503020204020204" pitchFamily="34" charset="-122"/>
                <a:cs typeface="Open Sans" panose="020B0606030504020204" pitchFamily="34" charset="0"/>
              </a:rPr>
              <a:t>PPT</a:t>
            </a: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800" dirty="0" smtClean="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800" dirty="0" smtClean="0">
                <a:latin typeface="微软雅黑" panose="020B0503020204020204" pitchFamily="34" charset="-122"/>
                <a:ea typeface="微软雅黑" panose="020B0503020204020204" pitchFamily="34" charset="-122"/>
                <a:cs typeface="Open Sans" panose="020B0606030504020204" pitchFamily="34" charset="0"/>
              </a:rPr>
              <a:t>——PC</a:t>
            </a: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800" dirty="0" smtClean="0">
                <a:latin typeface="微软雅黑" panose="020B0503020204020204" pitchFamily="34" charset="-122"/>
                <a:ea typeface="微软雅黑" panose="020B0503020204020204" pitchFamily="34" charset="-122"/>
                <a:cs typeface="Open Sans" panose="020B0606030504020204" pitchFamily="34" charset="0"/>
              </a:rPr>
              <a:t>PPT</a:t>
            </a: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800" dirty="0" smtClean="0">
                <a:latin typeface="微软雅黑" panose="020B0503020204020204" pitchFamily="34" charset="-122"/>
                <a:ea typeface="微软雅黑" panose="020B0503020204020204" pitchFamily="34" charset="-122"/>
                <a:cs typeface="Open Sans" panose="020B0606030504020204" pitchFamily="34" charset="0"/>
              </a:rPr>
              <a:t>PPT</a:t>
            </a: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800" dirty="0" smtClean="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800" dirty="0" smtClean="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800" dirty="0" smtClean="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endParaRPr lang="zh-CN" altLang="en-US" sz="800"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78612" y="858838"/>
            <a:ext cx="2165399" cy="3493571"/>
            <a:chOff x="906413" y="1097479"/>
            <a:chExt cx="2165399" cy="3493571"/>
          </a:xfrm>
        </p:grpSpPr>
        <p:grpSp>
          <p:nvGrpSpPr>
            <p:cNvPr id="6" name="组合 5"/>
            <p:cNvGrpSpPr/>
            <p:nvPr/>
          </p:nvGrpSpPr>
          <p:grpSpPr>
            <a:xfrm>
              <a:off x="906413" y="1097479"/>
              <a:ext cx="2165399" cy="3493571"/>
              <a:chOff x="792113" y="868879"/>
              <a:chExt cx="2165399" cy="3493571"/>
            </a:xfrm>
          </p:grpSpPr>
          <p:pic>
            <p:nvPicPr>
              <p:cNvPr id="5" name="图片 4"/>
              <p:cNvPicPr>
                <a:picLocks noChangeAspect="1"/>
              </p:cNvPicPr>
              <p:nvPr/>
            </p:nvPicPr>
            <p:blipFill rotWithShape="1">
              <a:blip r:embed="rId1"/>
              <a:srcRect l="82383" t="6483" r="1224" b="64862"/>
              <a:stretch>
                <a:fillRect/>
              </a:stretch>
            </p:blipFill>
            <p:spPr>
              <a:xfrm>
                <a:off x="1252540" y="868879"/>
                <a:ext cx="871536" cy="3493571"/>
              </a:xfrm>
              <a:prstGeom prst="rect">
                <a:avLst/>
              </a:prstGeom>
            </p:spPr>
          </p:pic>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0831" t="13955" b="29166"/>
              <a:stretch>
                <a:fillRect/>
              </a:stretch>
            </p:blipFill>
            <p:spPr>
              <a:xfrm>
                <a:off x="792113" y="2801086"/>
                <a:ext cx="2165399" cy="1555750"/>
              </a:xfrm>
              <a:prstGeom prst="rect">
                <a:avLst/>
              </a:prstGeom>
            </p:spPr>
          </p:pic>
        </p:grpSp>
        <p:sp>
          <p:nvSpPr>
            <p:cNvPr id="8" name="矩形 20"/>
            <p:cNvSpPr>
              <a:spLocks noChangeArrowheads="1"/>
            </p:cNvSpPr>
            <p:nvPr/>
          </p:nvSpPr>
          <p:spPr bwMode="auto">
            <a:xfrm>
              <a:off x="1464054" y="1798351"/>
              <a:ext cx="677108" cy="9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3200" b="1" dirty="0" smtClean="0">
                  <a:solidFill>
                    <a:schemeClr val="bg1"/>
                  </a:solidFill>
                  <a:latin typeface="隶书" panose="02010509060101010101" pitchFamily="49" charset="-122"/>
                  <a:ea typeface="隶书" panose="02010509060101010101" pitchFamily="49" charset="-122"/>
                </a:rPr>
                <a:t>目录</a:t>
              </a:r>
              <a:endParaRPr lang="zh-CN" altLang="en-US" sz="3200" b="1" dirty="0">
                <a:solidFill>
                  <a:schemeClr val="bg1"/>
                </a:solidFill>
                <a:latin typeface="隶书" panose="02010509060101010101" pitchFamily="49" charset="-122"/>
                <a:ea typeface="隶书" panose="02010509060101010101" pitchFamily="49" charset="-122"/>
              </a:endParaRPr>
            </a:p>
          </p:txBody>
        </p:sp>
      </p:grpSp>
      <p:grpSp>
        <p:nvGrpSpPr>
          <p:cNvPr id="15" name="组合 14"/>
          <p:cNvGrpSpPr/>
          <p:nvPr/>
        </p:nvGrpSpPr>
        <p:grpSpPr>
          <a:xfrm>
            <a:off x="4032249" y="2628068"/>
            <a:ext cx="609600" cy="2659062"/>
            <a:chOff x="2000250" y="2855913"/>
            <a:chExt cx="609600" cy="2659062"/>
          </a:xfrm>
        </p:grpSpPr>
        <p:sp>
          <p:nvSpPr>
            <p:cNvPr id="10" name="椭圆 9"/>
            <p:cNvSpPr/>
            <p:nvPr/>
          </p:nvSpPr>
          <p:spPr>
            <a:xfrm>
              <a:off x="2000250" y="2855913"/>
              <a:ext cx="609600" cy="609600"/>
            </a:xfrm>
            <a:prstGeom prst="ellipse">
              <a:avLst/>
            </a:prstGeom>
            <a:blipFill>
              <a:blip r:embed="rId3"/>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9"/>
            <p:cNvSpPr txBox="1">
              <a:spLocks noChangeArrowheads="1"/>
            </p:cNvSpPr>
            <p:nvPr/>
          </p:nvSpPr>
          <p:spPr bwMode="auto">
            <a:xfrm>
              <a:off x="2028051" y="3559615"/>
              <a:ext cx="553998" cy="195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b="1" dirty="0">
                  <a:latin typeface="隶书" panose="02010509060101010101" pitchFamily="49" charset="-122"/>
                  <a:ea typeface="隶书" panose="02010509060101010101" pitchFamily="49"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4" name="矩形 13"/>
            <p:cNvSpPr/>
            <p:nvPr/>
          </p:nvSpPr>
          <p:spPr>
            <a:xfrm>
              <a:off x="2097301" y="2976047"/>
              <a:ext cx="415498" cy="369332"/>
            </a:xfrm>
            <a:prstGeom prst="rect">
              <a:avLst/>
            </a:prstGeom>
          </p:spPr>
          <p:txBody>
            <a:bodyPr wrap="none">
              <a:spAutoFit/>
            </a:bodyPr>
            <a:lstStyle/>
            <a:p>
              <a:r>
                <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a:t>
              </a:r>
              <a:endPar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06841" y="2628068"/>
            <a:ext cx="609600" cy="2659062"/>
            <a:chOff x="2000250" y="2855913"/>
            <a:chExt cx="609600" cy="2659062"/>
          </a:xfrm>
        </p:grpSpPr>
        <p:sp>
          <p:nvSpPr>
            <p:cNvPr id="17" name="椭圆 16"/>
            <p:cNvSpPr/>
            <p:nvPr/>
          </p:nvSpPr>
          <p:spPr>
            <a:xfrm>
              <a:off x="2000250" y="2855913"/>
              <a:ext cx="609600" cy="609600"/>
            </a:xfrm>
            <a:prstGeom prst="ellipse">
              <a:avLst/>
            </a:prstGeom>
            <a:blipFill>
              <a:blip r:embed="rId3"/>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9"/>
            <p:cNvSpPr txBox="1">
              <a:spLocks noChangeArrowheads="1"/>
            </p:cNvSpPr>
            <p:nvPr/>
          </p:nvSpPr>
          <p:spPr bwMode="auto">
            <a:xfrm>
              <a:off x="2028051" y="3559615"/>
              <a:ext cx="553998" cy="195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b="1" dirty="0">
                  <a:latin typeface="隶书" panose="02010509060101010101" pitchFamily="49" charset="-122"/>
                  <a:ea typeface="隶书" panose="02010509060101010101" pitchFamily="49"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19" name="矩形 18"/>
            <p:cNvSpPr/>
            <p:nvPr/>
          </p:nvSpPr>
          <p:spPr>
            <a:xfrm>
              <a:off x="2097301" y="2976047"/>
              <a:ext cx="415498" cy="369332"/>
            </a:xfrm>
            <a:prstGeom prst="rect">
              <a:avLst/>
            </a:prstGeom>
          </p:spPr>
          <p:txBody>
            <a:bodyPr wrap="none">
              <a:spAutoFit/>
            </a:bodyPr>
            <a:lstStyle/>
            <a:p>
              <a:r>
                <a:rPr lang="zh-CN" altLang="en-US"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a:t>
              </a:r>
              <a:endPar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981433" y="2628068"/>
            <a:ext cx="609600" cy="2659062"/>
            <a:chOff x="2000250" y="2855913"/>
            <a:chExt cx="609600" cy="2659062"/>
          </a:xfrm>
        </p:grpSpPr>
        <p:sp>
          <p:nvSpPr>
            <p:cNvPr id="21" name="椭圆 20"/>
            <p:cNvSpPr/>
            <p:nvPr/>
          </p:nvSpPr>
          <p:spPr>
            <a:xfrm>
              <a:off x="2000250" y="2855913"/>
              <a:ext cx="609600" cy="609600"/>
            </a:xfrm>
            <a:prstGeom prst="ellipse">
              <a:avLst/>
            </a:prstGeom>
            <a:blipFill>
              <a:blip r:embed="rId3"/>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9"/>
            <p:cNvSpPr txBox="1">
              <a:spLocks noChangeArrowheads="1"/>
            </p:cNvSpPr>
            <p:nvPr/>
          </p:nvSpPr>
          <p:spPr bwMode="auto">
            <a:xfrm>
              <a:off x="2028051" y="3559615"/>
              <a:ext cx="553998" cy="195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b="1" dirty="0">
                  <a:latin typeface="隶书" panose="02010509060101010101" pitchFamily="49" charset="-122"/>
                  <a:ea typeface="隶书" panose="02010509060101010101" pitchFamily="49"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23" name="矩形 22"/>
            <p:cNvSpPr/>
            <p:nvPr/>
          </p:nvSpPr>
          <p:spPr>
            <a:xfrm>
              <a:off x="2097301" y="2976047"/>
              <a:ext cx="415498" cy="369332"/>
            </a:xfrm>
            <a:prstGeom prst="rect">
              <a:avLst/>
            </a:prstGeom>
          </p:spPr>
          <p:txBody>
            <a:bodyPr wrap="none">
              <a:spAutoFit/>
            </a:bodyPr>
            <a:lstStyle/>
            <a:p>
              <a:r>
                <a:rPr lang="zh-CN" altLang="en-US"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a:t>
              </a:r>
              <a:endPar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956025" y="2628068"/>
            <a:ext cx="609600" cy="2659062"/>
            <a:chOff x="2000250" y="2855913"/>
            <a:chExt cx="609600" cy="2659062"/>
          </a:xfrm>
        </p:grpSpPr>
        <p:sp>
          <p:nvSpPr>
            <p:cNvPr id="25" name="椭圆 24"/>
            <p:cNvSpPr/>
            <p:nvPr/>
          </p:nvSpPr>
          <p:spPr>
            <a:xfrm>
              <a:off x="2000250" y="2855913"/>
              <a:ext cx="609600" cy="609600"/>
            </a:xfrm>
            <a:prstGeom prst="ellipse">
              <a:avLst/>
            </a:prstGeom>
            <a:blipFill>
              <a:blip r:embed="rId3"/>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9"/>
            <p:cNvSpPr txBox="1">
              <a:spLocks noChangeArrowheads="1"/>
            </p:cNvSpPr>
            <p:nvPr/>
          </p:nvSpPr>
          <p:spPr bwMode="auto">
            <a:xfrm>
              <a:off x="2028051" y="3559615"/>
              <a:ext cx="553998" cy="195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b="1" dirty="0">
                  <a:latin typeface="隶书" panose="02010509060101010101" pitchFamily="49" charset="-122"/>
                  <a:ea typeface="隶书" panose="02010509060101010101" pitchFamily="49" charset="-122"/>
                </a:rPr>
                <a:t>点击添加标题</a:t>
              </a:r>
              <a:endParaRPr lang="zh-CN" altLang="en-US" sz="2400" b="1" dirty="0">
                <a:latin typeface="隶书" panose="02010509060101010101" pitchFamily="49" charset="-122"/>
                <a:ea typeface="隶书" panose="02010509060101010101" pitchFamily="49" charset="-122"/>
              </a:endParaRPr>
            </a:p>
          </p:txBody>
        </p:sp>
        <p:sp>
          <p:nvSpPr>
            <p:cNvPr id="27" name="矩形 26"/>
            <p:cNvSpPr/>
            <p:nvPr/>
          </p:nvSpPr>
          <p:spPr>
            <a:xfrm>
              <a:off x="2097301" y="2976047"/>
              <a:ext cx="415498" cy="369332"/>
            </a:xfrm>
            <a:prstGeom prst="rect">
              <a:avLst/>
            </a:prstGeom>
          </p:spPr>
          <p:txBody>
            <a:bodyPr wrap="none">
              <a:spAutoFit/>
            </a:bodyPr>
            <a:lstStyle/>
            <a:p>
              <a:r>
                <a:rPr lang="zh-CN" altLang="en-US"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a:t>
              </a:r>
              <a:endPar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2426445"/>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第一章</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7342552" y="2371725"/>
            <a:ext cx="923330" cy="2107213"/>
          </a:xfrm>
          <a:prstGeom prst="rect">
            <a:avLst/>
          </a:prstGeom>
        </p:spPr>
        <p:txBody>
          <a:bodyPr vert="eaVert" wrap="square">
            <a:spAutoFit/>
          </a:bodyPr>
          <a:lstStyle/>
          <a:p>
            <a:pPr>
              <a:lnSpc>
                <a:spcPct val="200000"/>
              </a:lnSpc>
            </a:pPr>
            <a:r>
              <a:rPr lang="zh-CN" altLang="en-US" sz="800" dirty="0">
                <a:latin typeface="隶书" panose="02010509060101010101" pitchFamily="49" charset="-122"/>
                <a:ea typeface="隶书" panose="02010509060101010101" pitchFamily="49" charset="-122"/>
              </a:rPr>
              <a:t>点击此处添加内容点击此处添此处添加标题内容点击此处添加内容点击此处添此处添加标题</a:t>
            </a:r>
            <a:r>
              <a:rPr lang="zh-CN" altLang="en-US" sz="800" dirty="0" smtClean="0">
                <a:latin typeface="隶书" panose="02010509060101010101" pitchFamily="49" charset="-122"/>
                <a:ea typeface="隶书" panose="02010509060101010101" pitchFamily="49" charset="-122"/>
              </a:rPr>
              <a:t>内容</a:t>
            </a:r>
            <a:r>
              <a:rPr lang="zh-CN" altLang="en-US" sz="800" dirty="0">
                <a:latin typeface="隶书" panose="02010509060101010101" pitchFamily="49" charset="-122"/>
                <a:ea typeface="隶书" panose="02010509060101010101" pitchFamily="49" charset="-122"/>
              </a:rPr>
              <a:t>点击此处添加内</a:t>
            </a:r>
            <a:r>
              <a:rPr lang="zh-CN" altLang="en-US" sz="800" dirty="0" smtClean="0">
                <a:latin typeface="隶书" panose="02010509060101010101" pitchFamily="49" charset="-122"/>
                <a:ea typeface="隶书" panose="02010509060101010101" pitchFamily="49" charset="-122"/>
              </a:rPr>
              <a:t>容</a:t>
            </a:r>
            <a:endParaRPr lang="zh-CN" altLang="zh-CN" sz="8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7527867" y="0"/>
            <a:ext cx="3669145" cy="6858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55333" y="1676090"/>
            <a:ext cx="5031033" cy="4134469"/>
          </a:xfrm>
          <a:prstGeom prst="rect">
            <a:avLst/>
          </a:prstGeom>
        </p:spPr>
      </p:pic>
      <p:sp>
        <p:nvSpPr>
          <p:cNvPr id="6" name="矩形 19"/>
          <p:cNvSpPr>
            <a:spLocks noChangeArrowheads="1"/>
          </p:cNvSpPr>
          <p:nvPr/>
        </p:nvSpPr>
        <p:spPr bwMode="auto">
          <a:xfrm>
            <a:off x="1027697" y="3429000"/>
            <a:ext cx="4222836" cy="1703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8565">
              <a:lnSpc>
                <a:spcPct val="250000"/>
              </a:lnSpc>
              <a:buNone/>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2" name="组合 1"/>
          <p:cNvGrpSpPr/>
          <p:nvPr/>
        </p:nvGrpSpPr>
        <p:grpSpPr>
          <a:xfrm>
            <a:off x="952500" y="2552993"/>
            <a:ext cx="3495762" cy="608165"/>
            <a:chOff x="952500" y="2552993"/>
            <a:chExt cx="3495762" cy="608165"/>
          </a:xfrm>
        </p:grpSpPr>
        <p:pic>
          <p:nvPicPr>
            <p:cNvPr id="8" name="图片 7"/>
            <p:cNvPicPr>
              <a:picLocks noChangeAspect="1"/>
            </p:cNvPicPr>
            <p:nvPr/>
          </p:nvPicPr>
          <p:blipFill rotWithShape="1">
            <a:blip r:embed="rId1"/>
            <a:srcRect r="44447" b="70348"/>
            <a:stretch>
              <a:fillRect/>
            </a:stretch>
          </p:blipFill>
          <p:spPr>
            <a:xfrm>
              <a:off x="952500" y="2552993"/>
              <a:ext cx="609600" cy="608165"/>
            </a:xfrm>
            <a:prstGeom prst="rect">
              <a:avLst/>
            </a:prstGeom>
          </p:spPr>
        </p:pic>
        <p:sp>
          <p:nvSpPr>
            <p:cNvPr id="7" name="矩形 20"/>
            <p:cNvSpPr>
              <a:spLocks noChangeArrowheads="1"/>
            </p:cNvSpPr>
            <p:nvPr/>
          </p:nvSpPr>
          <p:spPr bwMode="auto">
            <a:xfrm>
              <a:off x="952500" y="2576383"/>
              <a:ext cx="34957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3200" b="1" dirty="0">
                  <a:solidFill>
                    <a:schemeClr val="bg1"/>
                  </a:solidFill>
                  <a:latin typeface="隶书" panose="02010509060101010101" pitchFamily="49" charset="-122"/>
                  <a:ea typeface="隶书" panose="02010509060101010101" pitchFamily="49" charset="-122"/>
                </a:rPr>
                <a:t>点</a:t>
              </a:r>
              <a:r>
                <a:rPr lang="zh-CN" altLang="en-US" sz="3200" b="1" dirty="0">
                  <a:latin typeface="隶书" panose="02010509060101010101" pitchFamily="49" charset="-122"/>
                  <a:ea typeface="隶书" panose="02010509060101010101" pitchFamily="49" charset="-122"/>
                </a:rPr>
                <a:t>击添加标题</a:t>
              </a:r>
              <a:endParaRPr lang="zh-CN" altLang="en-US" sz="3200"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8594"/>
          <a:stretch>
            <a:fillRect/>
          </a:stretch>
        </p:blipFill>
        <p:spPr>
          <a:xfrm rot="16200000">
            <a:off x="4995334" y="-4995335"/>
            <a:ext cx="2201334" cy="12192001"/>
          </a:xfrm>
          <a:prstGeom prst="rect">
            <a:avLst/>
          </a:prstGeom>
        </p:spPr>
      </p:pic>
      <p:grpSp>
        <p:nvGrpSpPr>
          <p:cNvPr id="15" name="组合 14"/>
          <p:cNvGrpSpPr/>
          <p:nvPr/>
        </p:nvGrpSpPr>
        <p:grpSpPr>
          <a:xfrm>
            <a:off x="2970672" y="1203239"/>
            <a:ext cx="1885262" cy="4571889"/>
            <a:chOff x="2457222" y="1379911"/>
            <a:chExt cx="1885262" cy="4571889"/>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7222" y="1379911"/>
              <a:ext cx="1885262" cy="1885262"/>
            </a:xfrm>
            <a:prstGeom prst="rect">
              <a:avLst/>
            </a:prstGeom>
          </p:spPr>
        </p:pic>
        <p:grpSp>
          <p:nvGrpSpPr>
            <p:cNvPr id="9" name="组合 8"/>
            <p:cNvGrpSpPr/>
            <p:nvPr/>
          </p:nvGrpSpPr>
          <p:grpSpPr>
            <a:xfrm>
              <a:off x="2768910" y="3178121"/>
              <a:ext cx="1261887" cy="2773679"/>
              <a:chOff x="1019752" y="1790449"/>
              <a:chExt cx="1180489" cy="741090"/>
            </a:xfrm>
          </p:grpSpPr>
          <p:sp>
            <p:nvSpPr>
              <p:cNvPr id="13" name="文本框 29"/>
              <p:cNvSpPr txBox="1">
                <a:spLocks noChangeArrowheads="1"/>
              </p:cNvSpPr>
              <p:nvPr/>
            </p:nvSpPr>
            <p:spPr bwMode="auto">
              <a:xfrm>
                <a:off x="1739563" y="1790449"/>
                <a:ext cx="460678" cy="74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000" b="1" dirty="0">
                    <a:latin typeface="隶书" panose="02010509060101010101" pitchFamily="49" charset="-122"/>
                    <a:ea typeface="隶书" panose="02010509060101010101" pitchFamily="49" charset="-122"/>
                  </a:rPr>
                  <a:t>点击添加标题</a:t>
                </a:r>
                <a:endParaRPr lang="zh-CN" altLang="en-US" sz="2000" b="1" dirty="0">
                  <a:latin typeface="隶书" panose="02010509060101010101" pitchFamily="49" charset="-122"/>
                  <a:ea typeface="隶书" panose="02010509060101010101" pitchFamily="49" charset="-122"/>
                </a:endParaRPr>
              </a:p>
            </p:txBody>
          </p:sp>
          <p:sp>
            <p:nvSpPr>
              <p:cNvPr id="14" name="矩形 13"/>
              <p:cNvSpPr/>
              <p:nvPr/>
            </p:nvSpPr>
            <p:spPr>
              <a:xfrm>
                <a:off x="1019752" y="1804701"/>
                <a:ext cx="748601" cy="634726"/>
              </a:xfrm>
              <a:prstGeom prst="rect">
                <a:avLst/>
              </a:prstGeom>
            </p:spPr>
            <p:txBody>
              <a:bodyPr vert="eaVert" wrap="square">
                <a:spAutoFit/>
              </a:bodyPr>
              <a:lstStyle/>
              <a:p>
                <a:pPr>
                  <a:lnSpc>
                    <a:spcPct val="20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zh-CN" altLang="en-US" sz="1000" dirty="0">
                  <a:latin typeface="隶书" panose="02010509060101010101" pitchFamily="49" charset="-122"/>
                  <a:ea typeface="隶书" panose="02010509060101010101" pitchFamily="49" charset="-122"/>
                </a:endParaRPr>
              </a:p>
            </p:txBody>
          </p:sp>
        </p:grpSp>
      </p:grpSp>
      <p:grpSp>
        <p:nvGrpSpPr>
          <p:cNvPr id="16" name="组合 15"/>
          <p:cNvGrpSpPr/>
          <p:nvPr/>
        </p:nvGrpSpPr>
        <p:grpSpPr>
          <a:xfrm>
            <a:off x="8889004" y="1203239"/>
            <a:ext cx="1885262" cy="4571889"/>
            <a:chOff x="2457222" y="1379911"/>
            <a:chExt cx="1885262" cy="4571889"/>
          </a:xfrm>
        </p:grpSpPr>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7222" y="1379911"/>
              <a:ext cx="1885262" cy="1885262"/>
            </a:xfrm>
            <a:prstGeom prst="rect">
              <a:avLst/>
            </a:prstGeom>
          </p:spPr>
        </p:pic>
        <p:grpSp>
          <p:nvGrpSpPr>
            <p:cNvPr id="18" name="组合 17"/>
            <p:cNvGrpSpPr/>
            <p:nvPr/>
          </p:nvGrpSpPr>
          <p:grpSpPr>
            <a:xfrm>
              <a:off x="2768910" y="3178121"/>
              <a:ext cx="1261887" cy="2773679"/>
              <a:chOff x="1019752" y="1790449"/>
              <a:chExt cx="1180489" cy="741090"/>
            </a:xfrm>
          </p:grpSpPr>
          <p:sp>
            <p:nvSpPr>
              <p:cNvPr id="19" name="文本框 29"/>
              <p:cNvSpPr txBox="1">
                <a:spLocks noChangeArrowheads="1"/>
              </p:cNvSpPr>
              <p:nvPr/>
            </p:nvSpPr>
            <p:spPr bwMode="auto">
              <a:xfrm>
                <a:off x="1739563" y="1790449"/>
                <a:ext cx="460678" cy="74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000" b="1" dirty="0">
                    <a:latin typeface="隶书" panose="02010509060101010101" pitchFamily="49" charset="-122"/>
                    <a:ea typeface="隶书" panose="02010509060101010101" pitchFamily="49" charset="-122"/>
                  </a:rPr>
                  <a:t>点击添加标题</a:t>
                </a:r>
                <a:endParaRPr lang="zh-CN" altLang="en-US" sz="2000" b="1" dirty="0">
                  <a:latin typeface="隶书" panose="02010509060101010101" pitchFamily="49" charset="-122"/>
                  <a:ea typeface="隶书" panose="02010509060101010101" pitchFamily="49" charset="-122"/>
                </a:endParaRPr>
              </a:p>
            </p:txBody>
          </p:sp>
          <p:sp>
            <p:nvSpPr>
              <p:cNvPr id="20" name="矩形 19"/>
              <p:cNvSpPr/>
              <p:nvPr/>
            </p:nvSpPr>
            <p:spPr>
              <a:xfrm>
                <a:off x="1019752" y="1804701"/>
                <a:ext cx="748601" cy="634726"/>
              </a:xfrm>
              <a:prstGeom prst="rect">
                <a:avLst/>
              </a:prstGeom>
            </p:spPr>
            <p:txBody>
              <a:bodyPr vert="eaVert" wrap="square">
                <a:spAutoFit/>
              </a:bodyPr>
              <a:lstStyle/>
              <a:p>
                <a:pPr>
                  <a:lnSpc>
                    <a:spcPct val="20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zh-CN" altLang="en-US" sz="1000" dirty="0">
                  <a:latin typeface="隶书" panose="02010509060101010101" pitchFamily="49" charset="-122"/>
                  <a:ea typeface="隶书" panose="02010509060101010101" pitchFamily="49" charset="-122"/>
                </a:endParaRPr>
              </a:p>
            </p:txBody>
          </p:sp>
        </p:grpSp>
      </p:grpSp>
      <p:grpSp>
        <p:nvGrpSpPr>
          <p:cNvPr id="21" name="组合 20"/>
          <p:cNvGrpSpPr/>
          <p:nvPr/>
        </p:nvGrpSpPr>
        <p:grpSpPr>
          <a:xfrm>
            <a:off x="5929838" y="1203239"/>
            <a:ext cx="1885262" cy="4571889"/>
            <a:chOff x="2457222" y="1379911"/>
            <a:chExt cx="1885262" cy="4571889"/>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7222" y="1379911"/>
              <a:ext cx="1885262" cy="1885262"/>
            </a:xfrm>
            <a:prstGeom prst="rect">
              <a:avLst/>
            </a:prstGeom>
          </p:spPr>
        </p:pic>
        <p:grpSp>
          <p:nvGrpSpPr>
            <p:cNvPr id="23" name="组合 22"/>
            <p:cNvGrpSpPr/>
            <p:nvPr/>
          </p:nvGrpSpPr>
          <p:grpSpPr>
            <a:xfrm>
              <a:off x="2768910" y="3178121"/>
              <a:ext cx="1261887" cy="2773679"/>
              <a:chOff x="1019752" y="1790449"/>
              <a:chExt cx="1180489" cy="741090"/>
            </a:xfrm>
          </p:grpSpPr>
          <p:sp>
            <p:nvSpPr>
              <p:cNvPr id="24" name="文本框 29"/>
              <p:cNvSpPr txBox="1">
                <a:spLocks noChangeArrowheads="1"/>
              </p:cNvSpPr>
              <p:nvPr/>
            </p:nvSpPr>
            <p:spPr bwMode="auto">
              <a:xfrm>
                <a:off x="1739563" y="1790449"/>
                <a:ext cx="460678" cy="74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000" b="1" dirty="0">
                    <a:latin typeface="隶书" panose="02010509060101010101" pitchFamily="49" charset="-122"/>
                    <a:ea typeface="隶书" panose="02010509060101010101" pitchFamily="49" charset="-122"/>
                  </a:rPr>
                  <a:t>点击添加标题</a:t>
                </a:r>
                <a:endParaRPr lang="zh-CN" altLang="en-US" sz="2000" b="1" dirty="0">
                  <a:latin typeface="隶书" panose="02010509060101010101" pitchFamily="49" charset="-122"/>
                  <a:ea typeface="隶书" panose="02010509060101010101" pitchFamily="49" charset="-122"/>
                </a:endParaRPr>
              </a:p>
            </p:txBody>
          </p:sp>
          <p:sp>
            <p:nvSpPr>
              <p:cNvPr id="25" name="矩形 24"/>
              <p:cNvSpPr/>
              <p:nvPr/>
            </p:nvSpPr>
            <p:spPr>
              <a:xfrm>
                <a:off x="1019752" y="1804701"/>
                <a:ext cx="748601" cy="634726"/>
              </a:xfrm>
              <a:prstGeom prst="rect">
                <a:avLst/>
              </a:prstGeom>
            </p:spPr>
            <p:txBody>
              <a:bodyPr vert="eaVert" wrap="square">
                <a:spAutoFit/>
              </a:bodyPr>
              <a:lstStyle/>
              <a:p>
                <a:pPr>
                  <a:lnSpc>
                    <a:spcPct val="20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zh-CN" altLang="en-US" sz="1000" dirty="0">
                  <a:latin typeface="隶书" panose="02010509060101010101" pitchFamily="49" charset="-122"/>
                  <a:ea typeface="隶书" panose="02010509060101010101" pitchFamily="49" charset="-122"/>
                </a:endParaRPr>
              </a:p>
            </p:txBody>
          </p:sp>
        </p:grpSp>
      </p:grpSp>
      <p:grpSp>
        <p:nvGrpSpPr>
          <p:cNvPr id="26" name="组合 25"/>
          <p:cNvGrpSpPr/>
          <p:nvPr/>
        </p:nvGrpSpPr>
        <p:grpSpPr>
          <a:xfrm>
            <a:off x="1193800" y="1141943"/>
            <a:ext cx="623630" cy="3261092"/>
            <a:chOff x="9244022" y="1906233"/>
            <a:chExt cx="677108" cy="3261092"/>
          </a:xfrm>
        </p:grpSpPr>
        <p:sp>
          <p:nvSpPr>
            <p:cNvPr id="27" name="矩形 26"/>
            <p:cNvSpPr/>
            <p:nvPr/>
          </p:nvSpPr>
          <p:spPr>
            <a:xfrm>
              <a:off x="9244022" y="2216842"/>
              <a:ext cx="677108" cy="2605735"/>
            </a:xfrm>
            <a:prstGeom prst="rect">
              <a:avLst/>
            </a:prstGeom>
          </p:spPr>
          <p:txBody>
            <a:bodyPr vert="eaVert" wrap="square">
              <a:spAutoFit/>
            </a:bodyPr>
            <a:lstStyle/>
            <a:p>
              <a:pPr algn="dist"/>
              <a:r>
                <a:rPr lang="zh-CN" altLang="en-US" sz="3200" b="1" dirty="0" smtClean="0">
                  <a:solidFill>
                    <a:schemeClr val="bg1"/>
                  </a:solidFill>
                  <a:latin typeface="隶书" panose="02010509060101010101" pitchFamily="49" charset="-122"/>
                  <a:ea typeface="隶书" panose="02010509060101010101" pitchFamily="49" charset="-122"/>
                </a:rPr>
                <a:t>添</a:t>
              </a:r>
              <a:r>
                <a:rPr lang="zh-CN" altLang="en-US" sz="3200" b="1" dirty="0" smtClean="0">
                  <a:latin typeface="隶书" panose="02010509060101010101" pitchFamily="49" charset="-122"/>
                  <a:ea typeface="隶书" panose="02010509060101010101" pitchFamily="49" charset="-122"/>
                </a:rPr>
                <a:t>加标题</a:t>
              </a:r>
              <a:endParaRPr lang="zh-CN" altLang="en-US" sz="3200" b="1" dirty="0">
                <a:latin typeface="隶书" panose="02010509060101010101" pitchFamily="49" charset="-122"/>
                <a:ea typeface="隶书" panose="02010509060101010101" pitchFamily="49" charset="-122"/>
              </a:endParaRPr>
            </a:p>
          </p:txBody>
        </p:sp>
        <p:sp>
          <p:nvSpPr>
            <p:cNvPr id="28" name="矩形 27"/>
            <p:cNvSpPr/>
            <p:nvPr/>
          </p:nvSpPr>
          <p:spPr>
            <a:xfrm>
              <a:off x="9256942" y="1906233"/>
              <a:ext cx="650326" cy="122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9256942" y="5044733"/>
              <a:ext cx="650326" cy="122592"/>
            </a:xfrm>
            <a:prstGeom prst="rect">
              <a:avLst/>
            </a:prstGeom>
            <a:solidFill>
              <a:srgbClr val="091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2426445"/>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第二章</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7342552" y="2371725"/>
            <a:ext cx="923330" cy="2107213"/>
          </a:xfrm>
          <a:prstGeom prst="rect">
            <a:avLst/>
          </a:prstGeom>
        </p:spPr>
        <p:txBody>
          <a:bodyPr vert="eaVert" wrap="square">
            <a:spAutoFit/>
          </a:bodyPr>
          <a:lstStyle/>
          <a:p>
            <a:pPr>
              <a:lnSpc>
                <a:spcPct val="200000"/>
              </a:lnSpc>
            </a:pPr>
            <a:r>
              <a:rPr lang="zh-CN" altLang="en-US" sz="800" dirty="0">
                <a:latin typeface="隶书" panose="02010509060101010101" pitchFamily="49" charset="-122"/>
                <a:ea typeface="隶书" panose="02010509060101010101" pitchFamily="49" charset="-122"/>
              </a:rPr>
              <a:t>点击此处添加内容点击此处添此处添加标题内容点击此处添加内容点击此处添此处添加标题</a:t>
            </a:r>
            <a:r>
              <a:rPr lang="zh-CN" altLang="en-US" sz="800" dirty="0" smtClean="0">
                <a:latin typeface="隶书" panose="02010509060101010101" pitchFamily="49" charset="-122"/>
                <a:ea typeface="隶书" panose="02010509060101010101" pitchFamily="49" charset="-122"/>
              </a:rPr>
              <a:t>内容</a:t>
            </a:r>
            <a:r>
              <a:rPr lang="zh-CN" altLang="en-US" sz="800" dirty="0">
                <a:latin typeface="隶书" panose="02010509060101010101" pitchFamily="49" charset="-122"/>
                <a:ea typeface="隶书" panose="02010509060101010101" pitchFamily="49" charset="-122"/>
              </a:rPr>
              <a:t>点击此处添加内</a:t>
            </a:r>
            <a:r>
              <a:rPr lang="zh-CN" altLang="en-US" sz="800" dirty="0" smtClean="0">
                <a:latin typeface="隶书" panose="02010509060101010101" pitchFamily="49" charset="-122"/>
                <a:ea typeface="隶书" panose="02010509060101010101" pitchFamily="49" charset="-122"/>
              </a:rPr>
              <a:t>容</a:t>
            </a:r>
            <a:endParaRPr lang="zh-CN" altLang="zh-CN" sz="8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71989" y="1901555"/>
            <a:ext cx="3248025" cy="3248025"/>
            <a:chOff x="4471989" y="1901555"/>
            <a:chExt cx="3248025" cy="3248025"/>
          </a:xfrm>
        </p:grpSpPr>
        <p:grpSp>
          <p:nvGrpSpPr>
            <p:cNvPr id="22" name="组合 21"/>
            <p:cNvGrpSpPr/>
            <p:nvPr/>
          </p:nvGrpSpPr>
          <p:grpSpPr>
            <a:xfrm>
              <a:off x="4471989" y="1901555"/>
              <a:ext cx="3248025" cy="3248025"/>
              <a:chOff x="4471989" y="1901555"/>
              <a:chExt cx="3248025" cy="3248025"/>
            </a:xfrm>
          </p:grpSpPr>
          <p:sp>
            <p:nvSpPr>
              <p:cNvPr id="4" name="椭圆 3"/>
              <p:cNvSpPr/>
              <p:nvPr/>
            </p:nvSpPr>
            <p:spPr>
              <a:xfrm>
                <a:off x="4471989" y="1901555"/>
                <a:ext cx="3248025" cy="3248025"/>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633913" y="2063479"/>
                <a:ext cx="2924175" cy="2924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013" y="2511153"/>
              <a:ext cx="1924050" cy="2028825"/>
            </a:xfrm>
            <a:prstGeom prst="rect">
              <a:avLst/>
            </a:prstGeom>
          </p:spPr>
        </p:pic>
      </p:grpSp>
      <p:grpSp>
        <p:nvGrpSpPr>
          <p:cNvPr id="11" name="组合 10"/>
          <p:cNvGrpSpPr/>
          <p:nvPr/>
        </p:nvGrpSpPr>
        <p:grpSpPr>
          <a:xfrm>
            <a:off x="1040641" y="3040751"/>
            <a:ext cx="2515734" cy="849523"/>
            <a:chOff x="869191" y="1935324"/>
            <a:chExt cx="2515734" cy="849523"/>
          </a:xfrm>
        </p:grpSpPr>
        <p:pic>
          <p:nvPicPr>
            <p:cNvPr id="5" name="图片 4"/>
            <p:cNvPicPr>
              <a:picLocks noChangeAspect="1"/>
            </p:cNvPicPr>
            <p:nvPr/>
          </p:nvPicPr>
          <p:blipFill rotWithShape="1">
            <a:blip r:embed="rId3" cstate="screen"/>
            <a:srcRect/>
            <a:stretch>
              <a:fillRect/>
            </a:stretch>
          </p:blipFill>
          <p:spPr>
            <a:xfrm>
              <a:off x="869191" y="2266948"/>
              <a:ext cx="502409" cy="254763"/>
            </a:xfrm>
            <a:prstGeom prst="rect">
              <a:avLst/>
            </a:prstGeom>
          </p:spPr>
        </p:pic>
        <p:grpSp>
          <p:nvGrpSpPr>
            <p:cNvPr id="8" name="组合 7"/>
            <p:cNvGrpSpPr/>
            <p:nvPr/>
          </p:nvGrpSpPr>
          <p:grpSpPr>
            <a:xfrm>
              <a:off x="1533524" y="1935324"/>
              <a:ext cx="1851401" cy="849523"/>
              <a:chOff x="6643371" y="1694755"/>
              <a:chExt cx="1702423" cy="849523"/>
            </a:xfrm>
          </p:grpSpPr>
          <p:sp>
            <p:nvSpPr>
              <p:cNvPr id="9" name="文本框 118"/>
              <p:cNvSpPr txBox="1"/>
              <p:nvPr/>
            </p:nvSpPr>
            <p:spPr>
              <a:xfrm>
                <a:off x="6643371" y="2026379"/>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10" name="文本框 119"/>
              <p:cNvSpPr txBox="1"/>
              <p:nvPr/>
            </p:nvSpPr>
            <p:spPr>
              <a:xfrm>
                <a:off x="6643371"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grpSp>
        <p:nvGrpSpPr>
          <p:cNvPr id="12" name="组合 11"/>
          <p:cNvGrpSpPr/>
          <p:nvPr/>
        </p:nvGrpSpPr>
        <p:grpSpPr>
          <a:xfrm>
            <a:off x="1040641" y="1569931"/>
            <a:ext cx="2515734" cy="849523"/>
            <a:chOff x="869191" y="1935324"/>
            <a:chExt cx="2515734" cy="849523"/>
          </a:xfrm>
        </p:grpSpPr>
        <p:pic>
          <p:nvPicPr>
            <p:cNvPr id="13" name="图片 12"/>
            <p:cNvPicPr>
              <a:picLocks noChangeAspect="1"/>
            </p:cNvPicPr>
            <p:nvPr/>
          </p:nvPicPr>
          <p:blipFill rotWithShape="1">
            <a:blip r:embed="rId3" cstate="screen"/>
            <a:srcRect/>
            <a:stretch>
              <a:fillRect/>
            </a:stretch>
          </p:blipFill>
          <p:spPr>
            <a:xfrm>
              <a:off x="869191" y="2266948"/>
              <a:ext cx="502409" cy="254763"/>
            </a:xfrm>
            <a:prstGeom prst="rect">
              <a:avLst/>
            </a:prstGeom>
          </p:spPr>
        </p:pic>
        <p:grpSp>
          <p:nvGrpSpPr>
            <p:cNvPr id="14" name="组合 13"/>
            <p:cNvGrpSpPr/>
            <p:nvPr/>
          </p:nvGrpSpPr>
          <p:grpSpPr>
            <a:xfrm>
              <a:off x="1533524" y="1935324"/>
              <a:ext cx="1851401" cy="849523"/>
              <a:chOff x="6643371" y="1694755"/>
              <a:chExt cx="1702423" cy="849523"/>
            </a:xfrm>
          </p:grpSpPr>
          <p:sp>
            <p:nvSpPr>
              <p:cNvPr id="15" name="文本框 118"/>
              <p:cNvSpPr txBox="1"/>
              <p:nvPr/>
            </p:nvSpPr>
            <p:spPr>
              <a:xfrm>
                <a:off x="6643371" y="2026379"/>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16" name="文本框 119"/>
              <p:cNvSpPr txBox="1"/>
              <p:nvPr/>
            </p:nvSpPr>
            <p:spPr>
              <a:xfrm>
                <a:off x="6643371"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grpSp>
        <p:nvGrpSpPr>
          <p:cNvPr id="17" name="组合 16"/>
          <p:cNvGrpSpPr/>
          <p:nvPr/>
        </p:nvGrpSpPr>
        <p:grpSpPr>
          <a:xfrm>
            <a:off x="1040641" y="4511570"/>
            <a:ext cx="2515734" cy="849523"/>
            <a:chOff x="869191" y="1935324"/>
            <a:chExt cx="2515734" cy="849523"/>
          </a:xfrm>
        </p:grpSpPr>
        <p:pic>
          <p:nvPicPr>
            <p:cNvPr id="18" name="图片 17"/>
            <p:cNvPicPr>
              <a:picLocks noChangeAspect="1"/>
            </p:cNvPicPr>
            <p:nvPr/>
          </p:nvPicPr>
          <p:blipFill rotWithShape="1">
            <a:blip r:embed="rId3" cstate="screen"/>
            <a:srcRect/>
            <a:stretch>
              <a:fillRect/>
            </a:stretch>
          </p:blipFill>
          <p:spPr>
            <a:xfrm>
              <a:off x="869191" y="2266948"/>
              <a:ext cx="502409" cy="254763"/>
            </a:xfrm>
            <a:prstGeom prst="rect">
              <a:avLst/>
            </a:prstGeom>
          </p:spPr>
        </p:pic>
        <p:grpSp>
          <p:nvGrpSpPr>
            <p:cNvPr id="19" name="组合 18"/>
            <p:cNvGrpSpPr/>
            <p:nvPr/>
          </p:nvGrpSpPr>
          <p:grpSpPr>
            <a:xfrm>
              <a:off x="1533524" y="1935324"/>
              <a:ext cx="1851401" cy="849523"/>
              <a:chOff x="6643371" y="1694755"/>
              <a:chExt cx="1702423" cy="849523"/>
            </a:xfrm>
          </p:grpSpPr>
          <p:sp>
            <p:nvSpPr>
              <p:cNvPr id="20" name="文本框 118"/>
              <p:cNvSpPr txBox="1"/>
              <p:nvPr/>
            </p:nvSpPr>
            <p:spPr>
              <a:xfrm>
                <a:off x="6643371" y="2026379"/>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21" name="文本框 119"/>
              <p:cNvSpPr txBox="1"/>
              <p:nvPr/>
            </p:nvSpPr>
            <p:spPr>
              <a:xfrm>
                <a:off x="6643371"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grpSp>
        <p:nvGrpSpPr>
          <p:cNvPr id="23" name="组合 22"/>
          <p:cNvGrpSpPr/>
          <p:nvPr/>
        </p:nvGrpSpPr>
        <p:grpSpPr>
          <a:xfrm>
            <a:off x="8327266" y="3040751"/>
            <a:ext cx="2515734" cy="849523"/>
            <a:chOff x="869191" y="1935324"/>
            <a:chExt cx="2515734" cy="849523"/>
          </a:xfrm>
        </p:grpSpPr>
        <p:pic>
          <p:nvPicPr>
            <p:cNvPr id="24" name="图片 23"/>
            <p:cNvPicPr>
              <a:picLocks noChangeAspect="1"/>
            </p:cNvPicPr>
            <p:nvPr/>
          </p:nvPicPr>
          <p:blipFill rotWithShape="1">
            <a:blip r:embed="rId3" cstate="screen"/>
            <a:srcRect/>
            <a:stretch>
              <a:fillRect/>
            </a:stretch>
          </p:blipFill>
          <p:spPr>
            <a:xfrm>
              <a:off x="869191" y="2266948"/>
              <a:ext cx="502409" cy="254763"/>
            </a:xfrm>
            <a:prstGeom prst="rect">
              <a:avLst/>
            </a:prstGeom>
          </p:spPr>
        </p:pic>
        <p:grpSp>
          <p:nvGrpSpPr>
            <p:cNvPr id="25" name="组合 24"/>
            <p:cNvGrpSpPr/>
            <p:nvPr/>
          </p:nvGrpSpPr>
          <p:grpSpPr>
            <a:xfrm>
              <a:off x="1533524" y="1935324"/>
              <a:ext cx="1851401" cy="849523"/>
              <a:chOff x="6643371" y="1694755"/>
              <a:chExt cx="1702423" cy="849523"/>
            </a:xfrm>
          </p:grpSpPr>
          <p:sp>
            <p:nvSpPr>
              <p:cNvPr id="26" name="文本框 118"/>
              <p:cNvSpPr txBox="1"/>
              <p:nvPr/>
            </p:nvSpPr>
            <p:spPr>
              <a:xfrm>
                <a:off x="6643371" y="2026379"/>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27" name="文本框 119"/>
              <p:cNvSpPr txBox="1"/>
              <p:nvPr/>
            </p:nvSpPr>
            <p:spPr>
              <a:xfrm>
                <a:off x="6643371"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grpSp>
        <p:nvGrpSpPr>
          <p:cNvPr id="28" name="组合 27"/>
          <p:cNvGrpSpPr/>
          <p:nvPr/>
        </p:nvGrpSpPr>
        <p:grpSpPr>
          <a:xfrm>
            <a:off x="8327266" y="1569931"/>
            <a:ext cx="2515734" cy="849523"/>
            <a:chOff x="869191" y="1935324"/>
            <a:chExt cx="2515734" cy="849523"/>
          </a:xfrm>
        </p:grpSpPr>
        <p:pic>
          <p:nvPicPr>
            <p:cNvPr id="29" name="图片 28"/>
            <p:cNvPicPr>
              <a:picLocks noChangeAspect="1"/>
            </p:cNvPicPr>
            <p:nvPr/>
          </p:nvPicPr>
          <p:blipFill rotWithShape="1">
            <a:blip r:embed="rId3" cstate="screen"/>
            <a:srcRect/>
            <a:stretch>
              <a:fillRect/>
            </a:stretch>
          </p:blipFill>
          <p:spPr>
            <a:xfrm>
              <a:off x="869191" y="2266948"/>
              <a:ext cx="502409" cy="254763"/>
            </a:xfrm>
            <a:prstGeom prst="rect">
              <a:avLst/>
            </a:prstGeom>
          </p:spPr>
        </p:pic>
        <p:grpSp>
          <p:nvGrpSpPr>
            <p:cNvPr id="30" name="组合 29"/>
            <p:cNvGrpSpPr/>
            <p:nvPr/>
          </p:nvGrpSpPr>
          <p:grpSpPr>
            <a:xfrm>
              <a:off x="1533524" y="1935324"/>
              <a:ext cx="1851401" cy="849523"/>
              <a:chOff x="6643371" y="1694755"/>
              <a:chExt cx="1702423" cy="849523"/>
            </a:xfrm>
          </p:grpSpPr>
          <p:sp>
            <p:nvSpPr>
              <p:cNvPr id="31" name="文本框 118"/>
              <p:cNvSpPr txBox="1"/>
              <p:nvPr/>
            </p:nvSpPr>
            <p:spPr>
              <a:xfrm>
                <a:off x="6643371" y="2026379"/>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32" name="文本框 119"/>
              <p:cNvSpPr txBox="1"/>
              <p:nvPr/>
            </p:nvSpPr>
            <p:spPr>
              <a:xfrm>
                <a:off x="6643371"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grpSp>
        <p:nvGrpSpPr>
          <p:cNvPr id="33" name="组合 32"/>
          <p:cNvGrpSpPr/>
          <p:nvPr/>
        </p:nvGrpSpPr>
        <p:grpSpPr>
          <a:xfrm>
            <a:off x="8327266" y="4511570"/>
            <a:ext cx="2515734" cy="849523"/>
            <a:chOff x="869191" y="1935324"/>
            <a:chExt cx="2515734" cy="849523"/>
          </a:xfrm>
        </p:grpSpPr>
        <p:pic>
          <p:nvPicPr>
            <p:cNvPr id="34" name="图片 33"/>
            <p:cNvPicPr>
              <a:picLocks noChangeAspect="1"/>
            </p:cNvPicPr>
            <p:nvPr/>
          </p:nvPicPr>
          <p:blipFill rotWithShape="1">
            <a:blip r:embed="rId3" cstate="screen"/>
            <a:srcRect/>
            <a:stretch>
              <a:fillRect/>
            </a:stretch>
          </p:blipFill>
          <p:spPr>
            <a:xfrm>
              <a:off x="869191" y="2266948"/>
              <a:ext cx="502409" cy="254763"/>
            </a:xfrm>
            <a:prstGeom prst="rect">
              <a:avLst/>
            </a:prstGeom>
          </p:spPr>
        </p:pic>
        <p:grpSp>
          <p:nvGrpSpPr>
            <p:cNvPr id="35" name="组合 34"/>
            <p:cNvGrpSpPr/>
            <p:nvPr/>
          </p:nvGrpSpPr>
          <p:grpSpPr>
            <a:xfrm>
              <a:off x="1533524" y="1935324"/>
              <a:ext cx="1851401" cy="849523"/>
              <a:chOff x="6643371" y="1694755"/>
              <a:chExt cx="1702423" cy="849523"/>
            </a:xfrm>
          </p:grpSpPr>
          <p:sp>
            <p:nvSpPr>
              <p:cNvPr id="36" name="文本框 118"/>
              <p:cNvSpPr txBox="1"/>
              <p:nvPr/>
            </p:nvSpPr>
            <p:spPr>
              <a:xfrm>
                <a:off x="6643371" y="2026379"/>
                <a:ext cx="1702423" cy="5178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sp>
            <p:nvSpPr>
              <p:cNvPr id="37" name="文本框 119"/>
              <p:cNvSpPr txBox="1"/>
              <p:nvPr/>
            </p:nvSpPr>
            <p:spPr>
              <a:xfrm>
                <a:off x="6643371" y="1694755"/>
                <a:ext cx="148584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添加标题</a:t>
                </a:r>
                <a:endParaRPr lang="zh-CN" altLang="en-US" sz="2000" b="1" dirty="0">
                  <a:latin typeface="隶书" panose="02010509060101010101" pitchFamily="49" charset="-122"/>
                  <a:ea typeface="隶书" panose="02010509060101010101" pitchFamily="49" charset="-122"/>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94580" y="2103966"/>
            <a:ext cx="2982053" cy="2650067"/>
          </a:xfrm>
          <a:prstGeom prst="rect">
            <a:avLst/>
          </a:prstGeom>
        </p:spPr>
      </p:pic>
      <p:sp>
        <p:nvSpPr>
          <p:cNvPr id="5" name="矩形 4"/>
          <p:cNvSpPr/>
          <p:nvPr/>
        </p:nvSpPr>
        <p:spPr>
          <a:xfrm>
            <a:off x="4708120" y="2103965"/>
            <a:ext cx="7187547" cy="2650067"/>
          </a:xfrm>
          <a:prstGeom prst="rect">
            <a:avLst/>
          </a:prstGeom>
          <a:solidFill>
            <a:schemeClr val="bg1"/>
          </a:solidFill>
          <a:ln w="3175">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19"/>
          <p:cNvSpPr txBox="1"/>
          <p:nvPr/>
        </p:nvSpPr>
        <p:spPr>
          <a:xfrm>
            <a:off x="10309946" y="2544604"/>
            <a:ext cx="492443" cy="213392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latin typeface="隶书" panose="02010509060101010101" pitchFamily="49" charset="-122"/>
                <a:ea typeface="隶书" panose="02010509060101010101" pitchFamily="49" charset="-122"/>
                <a:sym typeface="+mn-ea"/>
              </a:rPr>
              <a:t>点击添加标题</a:t>
            </a:r>
            <a:endParaRPr lang="zh-CN" altLang="en-US" sz="2000" b="1" dirty="0">
              <a:latin typeface="隶书" panose="02010509060101010101" pitchFamily="49" charset="-122"/>
              <a:ea typeface="隶书" panose="02010509060101010101" pitchFamily="49" charset="-122"/>
              <a:sym typeface="+mn-ea"/>
            </a:endParaRPr>
          </a:p>
        </p:txBody>
      </p:sp>
      <p:sp>
        <p:nvSpPr>
          <p:cNvPr id="15" name="文本框 118"/>
          <p:cNvSpPr txBox="1"/>
          <p:nvPr/>
        </p:nvSpPr>
        <p:spPr>
          <a:xfrm>
            <a:off x="7701213" y="2395571"/>
            <a:ext cx="2492990" cy="206685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a:t>
            </a:r>
            <a:r>
              <a:rPr lang="zh-CN" altLang="en-US" sz="1000" dirty="0" smtClean="0">
                <a:latin typeface="隶书" panose="02010509060101010101" pitchFamily="49" charset="-122"/>
                <a:ea typeface="隶书" panose="02010509060101010101" pitchFamily="49" charset="-122"/>
                <a:sym typeface="+mn-ea"/>
              </a:rPr>
              <a:t>信息</a:t>
            </a: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a:t>
            </a:r>
            <a:r>
              <a:rPr lang="zh-CN" altLang="en-US" sz="1000" dirty="0" smtClean="0">
                <a:latin typeface="隶书" panose="02010509060101010101" pitchFamily="49" charset="-122"/>
                <a:ea typeface="隶书" panose="02010509060101010101" pitchFamily="49" charset="-122"/>
                <a:sym typeface="+mn-ea"/>
              </a:rPr>
              <a:t>信息</a:t>
            </a:r>
            <a:endParaRPr lang="zh-CN" altLang="en-US" sz="1600" dirty="0">
              <a:latin typeface="隶书" panose="02010509060101010101" pitchFamily="49" charset="-122"/>
              <a:ea typeface="隶书" panose="02010509060101010101" pitchFamily="49" charset="-122"/>
            </a:endParaRPr>
          </a:p>
        </p:txBody>
      </p:sp>
      <p:sp>
        <p:nvSpPr>
          <p:cNvPr id="16" name="文本框 118"/>
          <p:cNvSpPr txBox="1"/>
          <p:nvPr/>
        </p:nvSpPr>
        <p:spPr>
          <a:xfrm>
            <a:off x="4976736" y="2395571"/>
            <a:ext cx="2492990" cy="206685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a:t>
            </a:r>
            <a:r>
              <a:rPr lang="zh-CN" altLang="en-US" sz="1000" dirty="0" smtClean="0">
                <a:latin typeface="隶书" panose="02010509060101010101" pitchFamily="49" charset="-122"/>
                <a:ea typeface="隶书" panose="02010509060101010101" pitchFamily="49" charset="-122"/>
                <a:sym typeface="+mn-ea"/>
              </a:rPr>
              <a:t>信息</a:t>
            </a: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a:t>
            </a:r>
            <a:r>
              <a:rPr lang="zh-CN" altLang="en-US" sz="1000" dirty="0" smtClean="0">
                <a:latin typeface="隶书" panose="02010509060101010101" pitchFamily="49" charset="-122"/>
                <a:ea typeface="隶书" panose="02010509060101010101" pitchFamily="49" charset="-122"/>
                <a:sym typeface="+mn-ea"/>
              </a:rPr>
              <a:t>信息</a:t>
            </a:r>
            <a:endParaRPr lang="zh-CN" altLang="en-US" sz="1600" dirty="0">
              <a:latin typeface="隶书" panose="02010509060101010101" pitchFamily="49" charset="-122"/>
              <a:ea typeface="隶书" panose="02010509060101010101" pitchFamily="49" charset="-122"/>
            </a:endParaRPr>
          </a:p>
        </p:txBody>
      </p:sp>
      <p:pic>
        <p:nvPicPr>
          <p:cNvPr id="7" name="图片 6"/>
          <p:cNvPicPr>
            <a:picLocks noChangeAspect="1"/>
          </p:cNvPicPr>
          <p:nvPr/>
        </p:nvPicPr>
        <p:blipFill rotWithShape="1">
          <a:blip r:embed="rId2"/>
          <a:srcRect r="93407" b="22559"/>
          <a:stretch>
            <a:fillRect/>
          </a:stretch>
        </p:blipFill>
        <p:spPr>
          <a:xfrm>
            <a:off x="7566178" y="2544604"/>
            <a:ext cx="36000" cy="18701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52580"/>
          <a:stretch>
            <a:fillRect/>
          </a:stretch>
        </p:blipFill>
        <p:spPr>
          <a:xfrm flipH="1">
            <a:off x="-14516" y="3439885"/>
            <a:ext cx="1734452" cy="1722124"/>
          </a:xfrm>
          <a:prstGeom prst="rect">
            <a:avLst/>
          </a:prstGeom>
        </p:spPr>
      </p:pic>
      <p:sp>
        <p:nvSpPr>
          <p:cNvPr id="9" name="矩形 8"/>
          <p:cNvSpPr/>
          <p:nvPr/>
        </p:nvSpPr>
        <p:spPr>
          <a:xfrm>
            <a:off x="6712854" y="0"/>
            <a:ext cx="3106057" cy="687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44841"/>
          <a:stretch>
            <a:fillRect/>
          </a:stretch>
        </p:blipFill>
        <p:spPr>
          <a:xfrm flipH="1">
            <a:off x="10239825" y="-1"/>
            <a:ext cx="2017493" cy="17221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399" r="24105" b="1830"/>
          <a:stretch>
            <a:fillRect/>
          </a:stretch>
        </p:blipFill>
        <p:spPr>
          <a:xfrm rot="5400000" flipH="1" flipV="1">
            <a:off x="2584725" y="763084"/>
            <a:ext cx="3517446" cy="8715926"/>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1964" t="14019" r="78155" b="74398"/>
          <a:stretch>
            <a:fillRect/>
          </a:stretch>
        </p:blipFill>
        <p:spPr>
          <a:xfrm>
            <a:off x="8476337" y="987703"/>
            <a:ext cx="1204685" cy="754743"/>
          </a:xfrm>
          <a:prstGeom prst="rect">
            <a:avLst/>
          </a:prstGeom>
        </p:spPr>
      </p:pic>
      <p:sp>
        <p:nvSpPr>
          <p:cNvPr id="12" name="文本框 11"/>
          <p:cNvSpPr txBox="1"/>
          <p:nvPr/>
        </p:nvSpPr>
        <p:spPr>
          <a:xfrm>
            <a:off x="8247769" y="2052493"/>
            <a:ext cx="1026756" cy="2426445"/>
          </a:xfrm>
          <a:prstGeom prst="rect">
            <a:avLst/>
          </a:prstGeom>
          <a:noFill/>
        </p:spPr>
        <p:txBody>
          <a:bodyPr vert="eaVert" wrap="square" rtlCol="0">
            <a:spAutoFit/>
            <a:scene3d>
              <a:camera prst="orthographicFront"/>
              <a:lightRig rig="threePt" dir="t"/>
            </a:scene3d>
            <a:sp3d contourW="12700"/>
          </a:bodyPr>
          <a:lstStyle/>
          <a:p>
            <a:pPr marL="0" marR="0" lvl="0" indent="0" algn="dist" defTabSz="914400" eaLnBrk="1" fontAlgn="auto" latinLnBrk="0" hangingPunct="1">
              <a:lnSpc>
                <a:spcPct val="114000"/>
              </a:lnSpc>
              <a:spcBef>
                <a:spcPts val="0"/>
              </a:spcBef>
              <a:spcAft>
                <a:spcPts val="0"/>
              </a:spcAft>
              <a:buClrTx/>
              <a:buSzTx/>
              <a:buFontTx/>
              <a:buNone/>
              <a:defRPr/>
            </a:pPr>
            <a:r>
              <a:rPr kumimoji="0" lang="zh-CN" altLang="en-US"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rPr>
              <a:t>第三章</a:t>
            </a:r>
            <a:endParaRPr kumimoji="0" lang="zh-CN" sz="4800" b="1" i="0" u="none" strike="noStrike" kern="0" cap="none" spc="0" normalizeH="0" baseline="0" noProof="0" dirty="0" smtClean="0">
              <a:ln>
                <a:noFill/>
              </a:ln>
              <a:solidFill>
                <a:srgbClr val="080808"/>
              </a:solidFill>
              <a:effectLst/>
              <a:uLnTx/>
              <a:uFillTx/>
              <a:latin typeface="文悦古典明朝体 (非商业使用) W5" pitchFamily="50" charset="-122"/>
              <a:ea typeface="文悦古典明朝体 (非商业使用) W5" pitchFamily="50" charset="-122"/>
            </a:endParaRPr>
          </a:p>
        </p:txBody>
      </p:sp>
      <p:sp>
        <p:nvSpPr>
          <p:cNvPr id="13" name="矩形 12"/>
          <p:cNvSpPr/>
          <p:nvPr/>
        </p:nvSpPr>
        <p:spPr>
          <a:xfrm>
            <a:off x="7342552" y="2371725"/>
            <a:ext cx="923330" cy="2107213"/>
          </a:xfrm>
          <a:prstGeom prst="rect">
            <a:avLst/>
          </a:prstGeom>
        </p:spPr>
        <p:txBody>
          <a:bodyPr vert="eaVert" wrap="square">
            <a:spAutoFit/>
          </a:bodyPr>
          <a:lstStyle/>
          <a:p>
            <a:pPr>
              <a:lnSpc>
                <a:spcPct val="200000"/>
              </a:lnSpc>
            </a:pPr>
            <a:r>
              <a:rPr lang="zh-CN" altLang="en-US" sz="800" dirty="0">
                <a:latin typeface="隶书" panose="02010509060101010101" pitchFamily="49" charset="-122"/>
                <a:ea typeface="隶书" panose="02010509060101010101" pitchFamily="49" charset="-122"/>
              </a:rPr>
              <a:t>点击此处添加内容点击此处添此处添加标题内容点击此处添加内容点击此处添此处添加标题</a:t>
            </a:r>
            <a:r>
              <a:rPr lang="zh-CN" altLang="en-US" sz="800" dirty="0" smtClean="0">
                <a:latin typeface="隶书" panose="02010509060101010101" pitchFamily="49" charset="-122"/>
                <a:ea typeface="隶书" panose="02010509060101010101" pitchFamily="49" charset="-122"/>
              </a:rPr>
              <a:t>内容</a:t>
            </a:r>
            <a:r>
              <a:rPr lang="zh-CN" altLang="en-US" sz="800" dirty="0">
                <a:latin typeface="隶书" panose="02010509060101010101" pitchFamily="49" charset="-122"/>
                <a:ea typeface="隶书" panose="02010509060101010101" pitchFamily="49" charset="-122"/>
              </a:rPr>
              <a:t>点击此处添加内</a:t>
            </a:r>
            <a:r>
              <a:rPr lang="zh-CN" altLang="en-US" sz="800" dirty="0" smtClean="0">
                <a:latin typeface="隶书" panose="02010509060101010101" pitchFamily="49" charset="-122"/>
                <a:ea typeface="隶书" panose="02010509060101010101" pitchFamily="49" charset="-122"/>
              </a:rPr>
              <a:t>容</a:t>
            </a:r>
            <a:endParaRPr lang="zh-CN" altLang="zh-CN" sz="8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ags/tag1.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1669</Words>
  <Application>WPS 演示</Application>
  <PresentationFormat>宽屏</PresentationFormat>
  <Paragraphs>142</Paragraphs>
  <Slides>16</Slides>
  <Notes>16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Arial</vt:lpstr>
      <vt:lpstr>宋体</vt:lpstr>
      <vt:lpstr>Wingdings</vt:lpstr>
      <vt:lpstr>文悦古典明朝体 (非商业使用) W5</vt:lpstr>
      <vt:lpstr>隶书</vt:lpstr>
      <vt:lpstr>Calibri</vt:lpstr>
      <vt:lpstr>微软雅黑</vt:lpstr>
      <vt:lpstr>华文行楷</vt:lpstr>
      <vt:lpstr>Open Sans</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2018-10-20T08:29:00Z</dcterms:created>
  <dcterms:modified xsi:type="dcterms:W3CDTF">2018-11-03T15:24:35Z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2052-11.1.0.7932</vt:lpwstr>
  </property>
</Properties>
</file>