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9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9188450" cy="5184775"/>
  <p:notesSz cx="6858000" cy="9144000"/>
  <p:defaultTextStyle>
    <a:defPPr>
      <a:defRPr lang="zh-CN"/>
    </a:defPPr>
    <a:lvl1pPr algn="l" defTabSz="92075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60375" indent="-3175" algn="l" defTabSz="92075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20750" indent="-6350" algn="l" defTabSz="92075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81125" indent="-9525" algn="l" defTabSz="92075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41500" indent="-12700" algn="l" defTabSz="92075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-288" y="-102"/>
      </p:cViewPr>
      <p:guideLst>
        <p:guide orient="horz" pos="1632"/>
        <p:guide pos="28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7B9DEC-B38D-4676-80EB-B9ACB7952DCE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92113" y="685800"/>
            <a:ext cx="60737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72A48-AB72-4FEF-A609-FB339071D0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461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272A48-AB72-4FEF-A609-FB339071D0C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28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9350" y="849313"/>
            <a:ext cx="6891338" cy="18049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9350" y="2722563"/>
            <a:ext cx="6891338" cy="125253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5A3472-F309-42F6-88B4-4A228E07AF46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E9A233-A33E-40E3-AE0D-3D897BE174A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5083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C80A9-B439-4401-A944-8D7D1FCDC266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6F0CC6-E407-418E-89FF-92846E08CFE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8696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2738" y="207963"/>
            <a:ext cx="2066925" cy="44227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8788" y="207963"/>
            <a:ext cx="6051550" cy="44227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22C887-5F53-4A75-8D70-68AC1AE6B642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E0547-C07C-4601-87AB-FC0AFD1FA5D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969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8788" y="207963"/>
            <a:ext cx="8270875" cy="863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DAA15-3CBA-4145-810E-428837982D64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509EC9-3C40-42A2-940E-F39823441D1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1553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6090B-5103-4310-BD69-C3135F4291FD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5ED62E-FE3A-42EC-9085-81D264B9426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8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292225"/>
            <a:ext cx="7924800" cy="21574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7063" y="3470275"/>
            <a:ext cx="7924800" cy="11334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D6C3D-DDA4-4274-B6C5-693A420F8CDC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3918B6-702B-41B9-B9A1-06C0084E748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7057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8788" y="1209675"/>
            <a:ext cx="4059237" cy="3421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0425" y="1209675"/>
            <a:ext cx="4059238" cy="3421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DDD8D-36AC-40F4-B7B7-5FE785B46976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42F3ED-09F1-4CF2-B22F-DF36C05D66B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822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3413" y="276225"/>
            <a:ext cx="7924800" cy="10017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3413" y="1271588"/>
            <a:ext cx="3886200" cy="6223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3413" y="1893888"/>
            <a:ext cx="3886200" cy="27860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51375" y="1271588"/>
            <a:ext cx="3906838" cy="6223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1375" y="1893888"/>
            <a:ext cx="3906838" cy="27860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4A9CC-A94A-46AD-91D2-3C1CB4303186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AB9FC4-4E7F-4EE6-9279-6D161159A78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6690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25387-C51C-4D87-8EFD-4A2082BD3580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2250DE-E87C-41FA-96F8-056C8E9C80C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3373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707E9-706D-4C61-8A35-E74720369451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BC3812-DF63-45A1-A43F-8A124F3E423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425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3413" y="346075"/>
            <a:ext cx="2962275" cy="12096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06838" y="746125"/>
            <a:ext cx="4651375" cy="3684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3413" y="1555750"/>
            <a:ext cx="2962275" cy="288131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19807-C638-471A-8153-83D6F27E204E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97B0A7-9B09-450F-A9B4-BABDA5E8B92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333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3413" y="346075"/>
            <a:ext cx="2962275" cy="12096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06838" y="746125"/>
            <a:ext cx="4651375" cy="3684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3413" y="1555750"/>
            <a:ext cx="2962275" cy="288131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9346E-A60E-4AC0-95AA-6CC430F3571C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F4B217-E9DB-4224-ABC5-72902EC7A9C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46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8788" y="207963"/>
            <a:ext cx="82708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35" tIns="46067" rIns="92135" bIns="4606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88" y="1209675"/>
            <a:ext cx="8270875" cy="342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35" tIns="46067" rIns="92135" bIns="460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Arial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Arial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Arial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Arial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8788" y="4805363"/>
            <a:ext cx="2144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35" tIns="46067" rIns="92135" bIns="46067" numCol="1" anchor="ctr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ea typeface="+mn-ea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0DAFD159-E672-4C85-8CF3-A5CEA418C45F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  <a:ea typeface="+mj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0075" y="4805363"/>
            <a:ext cx="29083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35" tIns="46067" rIns="92135" bIns="46067" numCol="1" anchor="ctr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ea typeface="+mn-ea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4950" y="4805363"/>
            <a:ext cx="21447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35" tIns="46067" rIns="92135" bIns="46067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ea typeface="微软雅黑" pitchFamily="34" charset="-122"/>
                <a:sym typeface="Arial" pitchFamily="34" charset="0"/>
              </a:defRPr>
            </a:lvl1pPr>
          </a:lstStyle>
          <a:p>
            <a:fld id="{93C887DC-7AD5-438D-8977-3EA2801E758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20750" indent="-92075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marL="920750" indent="-92075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2pPr>
      <a:lvl3pPr marL="920750" indent="-92075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3pPr>
      <a:lvl4pPr marL="920750" indent="-92075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4pPr>
      <a:lvl5pPr marL="920750" indent="-92075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Arial" pitchFamily="34" charset="0"/>
        </a:defRPr>
      </a:lvl5pPr>
      <a:lvl6pPr marL="1377950" indent="-9207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1835150" indent="-9207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2292350" indent="-9207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2749550" indent="-9207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4488" indent="-344488" algn="l" defTabSz="9207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747713" indent="-287338" algn="l" defTabSz="9207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150938" indent="-230188" algn="l" defTabSz="9207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611313" indent="-230188" algn="l" defTabSz="9207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071688" indent="-230188" algn="l" defTabSz="92075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__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__2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 shadeToTitle="1">
        <a:gradFill rotWithShape="1">
          <a:gsLst>
            <a:gs pos="0">
              <a:srgbClr val="33A6B2"/>
            </a:gs>
            <a:gs pos="100000">
              <a:srgbClr val="0A3A4A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"/>
          <p:cNvSpPr>
            <a:spLocks noChangeArrowheads="1"/>
          </p:cNvSpPr>
          <p:nvPr/>
        </p:nvSpPr>
        <p:spPr bwMode="auto">
          <a:xfrm>
            <a:off x="2603500" y="2128838"/>
            <a:ext cx="623888" cy="620712"/>
          </a:xfrm>
          <a:custGeom>
            <a:avLst/>
            <a:gdLst>
              <a:gd name="T0" fmla="*/ 0 w 622735"/>
              <a:gd name="T1" fmla="*/ 0 h 620354"/>
              <a:gd name="T2" fmla="*/ 622735 w 622735"/>
              <a:gd name="T3" fmla="*/ 2381 h 620354"/>
              <a:gd name="T4" fmla="*/ 620354 w 622735"/>
              <a:gd name="T5" fmla="*/ 620354 h 620354"/>
              <a:gd name="T6" fmla="*/ 618265 w 622735"/>
              <a:gd name="T7" fmla="*/ 619120 h 620354"/>
              <a:gd name="T8" fmla="*/ 449955 w 622735"/>
              <a:gd name="T9" fmla="*/ 450837 h 620354"/>
              <a:gd name="T10" fmla="*/ 497324 w 622735"/>
              <a:gd name="T11" fmla="*/ 326417 h 620354"/>
              <a:gd name="T12" fmla="*/ 298700 w 622735"/>
              <a:gd name="T13" fmla="*/ 127793 h 620354"/>
              <a:gd name="T14" fmla="*/ 174254 w 622735"/>
              <a:gd name="T15" fmla="*/ 175180 h 620354"/>
              <a:gd name="T16" fmla="*/ 7144 w 622735"/>
              <a:gd name="T17" fmla="*/ 8097 h 620354"/>
              <a:gd name="T18" fmla="*/ 6144 w 622735"/>
              <a:gd name="T19" fmla="*/ 10314 h 620354"/>
              <a:gd name="T20" fmla="*/ 0 w 622735"/>
              <a:gd name="T21" fmla="*/ 0 h 620354"/>
              <a:gd name="T22" fmla="*/ 0 w 622735"/>
              <a:gd name="T23" fmla="*/ 0 h 620354"/>
              <a:gd name="T24" fmla="*/ 622735 w 622735"/>
              <a:gd name="T25" fmla="*/ 620354 h 620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622735" h="620354">
                <a:moveTo>
                  <a:pt x="0" y="0"/>
                </a:moveTo>
                <a:lnTo>
                  <a:pt x="622735" y="2381"/>
                </a:lnTo>
                <a:cubicBezTo>
                  <a:pt x="621941" y="208372"/>
                  <a:pt x="621148" y="414363"/>
                  <a:pt x="620354" y="620354"/>
                </a:cubicBezTo>
                <a:lnTo>
                  <a:pt x="618265" y="619120"/>
                </a:lnTo>
                <a:lnTo>
                  <a:pt x="449955" y="450837"/>
                </a:lnTo>
                <a:cubicBezTo>
                  <a:pt x="480355" y="418291"/>
                  <a:pt x="497324" y="374336"/>
                  <a:pt x="497324" y="326417"/>
                </a:cubicBezTo>
                <a:cubicBezTo>
                  <a:pt x="497324" y="216720"/>
                  <a:pt x="408397" y="127793"/>
                  <a:pt x="298700" y="127793"/>
                </a:cubicBezTo>
                <a:cubicBezTo>
                  <a:pt x="250770" y="127793"/>
                  <a:pt x="206805" y="144770"/>
                  <a:pt x="174254" y="175180"/>
                </a:cubicBezTo>
                <a:lnTo>
                  <a:pt x="7144" y="8097"/>
                </a:lnTo>
                <a:lnTo>
                  <a:pt x="6144" y="10314"/>
                </a:lnTo>
                <a:lnTo>
                  <a:pt x="0" y="0"/>
                </a:lnTo>
                <a:close/>
              </a:path>
            </a:pathLst>
          </a:cu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1" name="矩形 2"/>
          <p:cNvSpPr>
            <a:spLocks noChangeArrowheads="1"/>
          </p:cNvSpPr>
          <p:nvPr/>
        </p:nvSpPr>
        <p:spPr bwMode="auto">
          <a:xfrm rot="16200000" flipH="1">
            <a:off x="2562226" y="2176462"/>
            <a:ext cx="622300" cy="619125"/>
          </a:xfrm>
          <a:custGeom>
            <a:avLst/>
            <a:gdLst>
              <a:gd name="T0" fmla="*/ 0 w 622735"/>
              <a:gd name="T1" fmla="*/ 0 h 620354"/>
              <a:gd name="T2" fmla="*/ 622735 w 622735"/>
              <a:gd name="T3" fmla="*/ 2381 h 620354"/>
              <a:gd name="T4" fmla="*/ 620354 w 622735"/>
              <a:gd name="T5" fmla="*/ 620354 h 620354"/>
              <a:gd name="T6" fmla="*/ 618265 w 622735"/>
              <a:gd name="T7" fmla="*/ 619120 h 620354"/>
              <a:gd name="T8" fmla="*/ 449955 w 622735"/>
              <a:gd name="T9" fmla="*/ 450837 h 620354"/>
              <a:gd name="T10" fmla="*/ 497324 w 622735"/>
              <a:gd name="T11" fmla="*/ 326417 h 620354"/>
              <a:gd name="T12" fmla="*/ 298700 w 622735"/>
              <a:gd name="T13" fmla="*/ 127793 h 620354"/>
              <a:gd name="T14" fmla="*/ 174254 w 622735"/>
              <a:gd name="T15" fmla="*/ 175180 h 620354"/>
              <a:gd name="T16" fmla="*/ 7144 w 622735"/>
              <a:gd name="T17" fmla="*/ 8097 h 620354"/>
              <a:gd name="T18" fmla="*/ 6144 w 622735"/>
              <a:gd name="T19" fmla="*/ 10314 h 620354"/>
              <a:gd name="T20" fmla="*/ 0 w 622735"/>
              <a:gd name="T21" fmla="*/ 0 h 620354"/>
              <a:gd name="T22" fmla="*/ 0 w 622735"/>
              <a:gd name="T23" fmla="*/ 0 h 620354"/>
              <a:gd name="T24" fmla="*/ 622735 w 622735"/>
              <a:gd name="T25" fmla="*/ 620354 h 620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622735" h="620354">
                <a:moveTo>
                  <a:pt x="0" y="0"/>
                </a:moveTo>
                <a:lnTo>
                  <a:pt x="622735" y="2381"/>
                </a:lnTo>
                <a:cubicBezTo>
                  <a:pt x="621941" y="208372"/>
                  <a:pt x="621148" y="414363"/>
                  <a:pt x="620354" y="620354"/>
                </a:cubicBezTo>
                <a:lnTo>
                  <a:pt x="618265" y="619120"/>
                </a:lnTo>
                <a:lnTo>
                  <a:pt x="449955" y="450837"/>
                </a:lnTo>
                <a:cubicBezTo>
                  <a:pt x="480355" y="418291"/>
                  <a:pt x="497324" y="374336"/>
                  <a:pt x="497324" y="326417"/>
                </a:cubicBezTo>
                <a:cubicBezTo>
                  <a:pt x="497324" y="216720"/>
                  <a:pt x="408397" y="127793"/>
                  <a:pt x="298700" y="127793"/>
                </a:cubicBezTo>
                <a:cubicBezTo>
                  <a:pt x="250770" y="127793"/>
                  <a:pt x="206805" y="144770"/>
                  <a:pt x="174254" y="175180"/>
                </a:cubicBezTo>
                <a:lnTo>
                  <a:pt x="7144" y="8097"/>
                </a:lnTo>
                <a:lnTo>
                  <a:pt x="6144" y="10314"/>
                </a:lnTo>
                <a:lnTo>
                  <a:pt x="0" y="0"/>
                </a:lnTo>
                <a:close/>
              </a:path>
            </a:pathLst>
          </a:cu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52" name="TextBox 79"/>
          <p:cNvSpPr>
            <a:spLocks noChangeArrowheads="1"/>
          </p:cNvSpPr>
          <p:nvPr/>
        </p:nvSpPr>
        <p:spPr bwMode="auto">
          <a:xfrm>
            <a:off x="3228975" y="1947863"/>
            <a:ext cx="41751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4800" dirty="0" smtClean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4800" dirty="0" smtClean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PPT</a:t>
            </a:r>
            <a:endParaRPr lang="zh-CN" altLang="en-US" sz="4800" dirty="0">
              <a:solidFill>
                <a:srgbClr val="B1DE64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3" name="TextBox 80"/>
          <p:cNvSpPr>
            <a:spLocks noChangeArrowheads="1"/>
          </p:cNvSpPr>
          <p:nvPr/>
        </p:nvSpPr>
        <p:spPr bwMode="auto">
          <a:xfrm>
            <a:off x="3286125" y="2581275"/>
            <a:ext cx="30099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ea typeface="微软雅黑" pitchFamily="34" charset="-122"/>
              </a:rPr>
              <a:t>the best company in the world</a:t>
            </a:r>
            <a:endParaRPr lang="zh-CN" altLang="en-US" sz="1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grpSp>
        <p:nvGrpSpPr>
          <p:cNvPr id="2054" name="组合 97"/>
          <p:cNvGrpSpPr>
            <a:grpSpLocks/>
          </p:cNvGrpSpPr>
          <p:nvPr/>
        </p:nvGrpSpPr>
        <p:grpSpPr bwMode="auto">
          <a:xfrm>
            <a:off x="4067175" y="1112838"/>
            <a:ext cx="581025" cy="585787"/>
            <a:chOff x="0" y="0"/>
            <a:chExt cx="581024" cy="585789"/>
          </a:xfrm>
        </p:grpSpPr>
        <p:sp>
          <p:nvSpPr>
            <p:cNvPr id="2075" name="椭圆 81"/>
            <p:cNvSpPr>
              <a:spLocks noChangeArrowheads="1"/>
            </p:cNvSpPr>
            <p:nvPr/>
          </p:nvSpPr>
          <p:spPr bwMode="auto">
            <a:xfrm>
              <a:off x="0" y="0"/>
              <a:ext cx="581024" cy="585789"/>
            </a:xfrm>
            <a:prstGeom prst="ellipse">
              <a:avLst/>
            </a:prstGeom>
            <a:solidFill>
              <a:srgbClr val="0A3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76" name="流程图: 联系 3"/>
            <p:cNvSpPr>
              <a:spLocks noChangeArrowheads="1"/>
            </p:cNvSpPr>
            <p:nvPr/>
          </p:nvSpPr>
          <p:spPr bwMode="auto">
            <a:xfrm>
              <a:off x="161925" y="161926"/>
              <a:ext cx="247650" cy="252413"/>
            </a:xfrm>
            <a:custGeom>
              <a:avLst/>
              <a:gdLst>
                <a:gd name="T0" fmla="*/ 433388 w 846723"/>
                <a:gd name="T1" fmla="*/ 0 h 866776"/>
                <a:gd name="T2" fmla="*/ 736476 w 846723"/>
                <a:gd name="T3" fmla="*/ 128943 h 866776"/>
                <a:gd name="T4" fmla="*/ 842889 w 846723"/>
                <a:gd name="T5" fmla="*/ 49490 h 866776"/>
                <a:gd name="T6" fmla="*/ 846723 w 846723"/>
                <a:gd name="T7" fmla="*/ 440025 h 866776"/>
                <a:gd name="T8" fmla="*/ 473372 w 846723"/>
                <a:gd name="T9" fmla="*/ 325390 h 866776"/>
                <a:gd name="T10" fmla="*/ 581670 w 846723"/>
                <a:gd name="T11" fmla="*/ 244529 h 866776"/>
                <a:gd name="T12" fmla="*/ 428625 w 846723"/>
                <a:gd name="T13" fmla="*/ 190500 h 866776"/>
                <a:gd name="T14" fmla="*/ 180975 w 846723"/>
                <a:gd name="T15" fmla="*/ 438150 h 866776"/>
                <a:gd name="T16" fmla="*/ 428625 w 846723"/>
                <a:gd name="T17" fmla="*/ 685800 h 866776"/>
                <a:gd name="T18" fmla="*/ 650301 w 846723"/>
                <a:gd name="T19" fmla="*/ 546546 h 866776"/>
                <a:gd name="T20" fmla="*/ 804187 w 846723"/>
                <a:gd name="T21" fmla="*/ 654647 h 866776"/>
                <a:gd name="T22" fmla="*/ 433388 w 846723"/>
                <a:gd name="T23" fmla="*/ 866776 h 866776"/>
                <a:gd name="T24" fmla="*/ 0 w 846723"/>
                <a:gd name="T25" fmla="*/ 433388 h 866776"/>
                <a:gd name="T26" fmla="*/ 433388 w 846723"/>
                <a:gd name="T27" fmla="*/ 0 h 866776"/>
                <a:gd name="T28" fmla="*/ 0 w 846723"/>
                <a:gd name="T29" fmla="*/ 0 h 866776"/>
                <a:gd name="T30" fmla="*/ 846723 w 846723"/>
                <a:gd name="T31" fmla="*/ 866776 h 866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T28" t="T29" r="T30" b="T31"/>
              <a:pathLst>
                <a:path w="846723" h="866776">
                  <a:moveTo>
                    <a:pt x="433388" y="0"/>
                  </a:moveTo>
                  <a:cubicBezTo>
                    <a:pt x="552771" y="0"/>
                    <a:pt x="660878" y="48270"/>
                    <a:pt x="736476" y="128943"/>
                  </a:cubicBezTo>
                  <a:lnTo>
                    <a:pt x="842889" y="49490"/>
                  </a:lnTo>
                  <a:lnTo>
                    <a:pt x="846723" y="440025"/>
                  </a:lnTo>
                  <a:lnTo>
                    <a:pt x="473372" y="325390"/>
                  </a:lnTo>
                  <a:lnTo>
                    <a:pt x="581670" y="244529"/>
                  </a:lnTo>
                  <a:cubicBezTo>
                    <a:pt x="540054" y="210471"/>
                    <a:pt x="486672" y="190500"/>
                    <a:pt x="428625" y="190500"/>
                  </a:cubicBezTo>
                  <a:cubicBezTo>
                    <a:pt x="291852" y="190500"/>
                    <a:pt x="180975" y="301377"/>
                    <a:pt x="180975" y="438150"/>
                  </a:cubicBezTo>
                  <a:cubicBezTo>
                    <a:pt x="180975" y="574923"/>
                    <a:pt x="291852" y="685800"/>
                    <a:pt x="428625" y="685800"/>
                  </a:cubicBezTo>
                  <a:cubicBezTo>
                    <a:pt x="526359" y="685800"/>
                    <a:pt x="610870" y="629185"/>
                    <a:pt x="650301" y="546546"/>
                  </a:cubicBezTo>
                  <a:lnTo>
                    <a:pt x="804187" y="654647"/>
                  </a:lnTo>
                  <a:cubicBezTo>
                    <a:pt x="729936" y="782046"/>
                    <a:pt x="591557" y="866776"/>
                    <a:pt x="433388" y="866776"/>
                  </a:cubicBezTo>
                  <a:cubicBezTo>
                    <a:pt x="194034" y="866776"/>
                    <a:pt x="0" y="672742"/>
                    <a:pt x="0" y="433388"/>
                  </a:cubicBezTo>
                  <a:cubicBezTo>
                    <a:pt x="0" y="194034"/>
                    <a:pt x="194034" y="0"/>
                    <a:pt x="4333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055" name="流程图: 联系 83"/>
          <p:cNvSpPr>
            <a:spLocks noChangeArrowheads="1"/>
          </p:cNvSpPr>
          <p:nvPr/>
        </p:nvSpPr>
        <p:spPr bwMode="auto">
          <a:xfrm>
            <a:off x="4924425" y="1354138"/>
            <a:ext cx="225425" cy="227012"/>
          </a:xfrm>
          <a:prstGeom prst="flowChartConnector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056" name="组合 84"/>
          <p:cNvGrpSpPr>
            <a:grpSpLocks/>
          </p:cNvGrpSpPr>
          <p:nvPr/>
        </p:nvGrpSpPr>
        <p:grpSpPr bwMode="auto">
          <a:xfrm>
            <a:off x="4772025" y="227013"/>
            <a:ext cx="941388" cy="941387"/>
            <a:chOff x="0" y="0"/>
            <a:chExt cx="3155775" cy="3155775"/>
          </a:xfrm>
        </p:grpSpPr>
        <p:sp>
          <p:nvSpPr>
            <p:cNvPr id="2069" name="流程图: 联系 85"/>
            <p:cNvSpPr>
              <a:spLocks noChangeArrowheads="1"/>
            </p:cNvSpPr>
            <p:nvPr/>
          </p:nvSpPr>
          <p:spPr bwMode="auto">
            <a:xfrm>
              <a:off x="0" y="0"/>
              <a:ext cx="3155775" cy="3155775"/>
            </a:xfrm>
            <a:prstGeom prst="flowChartConnector">
              <a:avLst/>
            </a:prstGeom>
            <a:solidFill>
              <a:srgbClr val="196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2070" name="组合 86"/>
            <p:cNvGrpSpPr>
              <a:grpSpLocks/>
            </p:cNvGrpSpPr>
            <p:nvPr/>
          </p:nvGrpSpPr>
          <p:grpSpPr bwMode="auto">
            <a:xfrm>
              <a:off x="823120" y="1009894"/>
              <a:ext cx="1473993" cy="1147762"/>
              <a:chOff x="0" y="0"/>
              <a:chExt cx="1473993" cy="1147762"/>
            </a:xfrm>
          </p:grpSpPr>
          <p:sp>
            <p:nvSpPr>
              <p:cNvPr id="2071" name="流程图: 联系 87"/>
              <p:cNvSpPr>
                <a:spLocks noChangeArrowheads="1"/>
              </p:cNvSpPr>
              <p:nvPr/>
            </p:nvSpPr>
            <p:spPr bwMode="auto">
              <a:xfrm>
                <a:off x="54767" y="1"/>
                <a:ext cx="404812" cy="404812"/>
              </a:xfrm>
              <a:prstGeom prst="flowChartConnector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072" name="圆角矩形 12"/>
              <p:cNvSpPr>
                <a:spLocks noChangeArrowheads="1"/>
              </p:cNvSpPr>
              <p:nvPr/>
            </p:nvSpPr>
            <p:spPr bwMode="auto">
              <a:xfrm>
                <a:off x="0" y="431005"/>
                <a:ext cx="802480" cy="716757"/>
              </a:xfrm>
              <a:custGeom>
                <a:avLst/>
                <a:gdLst>
                  <a:gd name="T0" fmla="*/ 84933 w 802480"/>
                  <a:gd name="T1" fmla="*/ 0 h 716757"/>
                  <a:gd name="T2" fmla="*/ 424653 w 802480"/>
                  <a:gd name="T3" fmla="*/ 0 h 716757"/>
                  <a:gd name="T4" fmla="*/ 509586 w 802480"/>
                  <a:gd name="T5" fmla="*/ 84933 h 716757"/>
                  <a:gd name="T6" fmla="*/ 509586 w 802480"/>
                  <a:gd name="T7" fmla="*/ 93792 h 716757"/>
                  <a:gd name="T8" fmla="*/ 705329 w 802480"/>
                  <a:gd name="T9" fmla="*/ 461963 h 716757"/>
                  <a:gd name="T10" fmla="*/ 776286 w 802480"/>
                  <a:gd name="T11" fmla="*/ 461963 h 716757"/>
                  <a:gd name="T12" fmla="*/ 802480 w 802480"/>
                  <a:gd name="T13" fmla="*/ 488157 h 716757"/>
                  <a:gd name="T14" fmla="*/ 802480 w 802480"/>
                  <a:gd name="T15" fmla="*/ 621507 h 716757"/>
                  <a:gd name="T16" fmla="*/ 776286 w 802480"/>
                  <a:gd name="T17" fmla="*/ 647701 h 716757"/>
                  <a:gd name="T18" fmla="*/ 671511 w 802480"/>
                  <a:gd name="T19" fmla="*/ 647701 h 716757"/>
                  <a:gd name="T20" fmla="*/ 662905 w 802480"/>
                  <a:gd name="T21" fmla="*/ 644136 h 716757"/>
                  <a:gd name="T22" fmla="*/ 660340 w 802480"/>
                  <a:gd name="T23" fmla="*/ 645500 h 716757"/>
                  <a:gd name="T24" fmla="*/ 658686 w 802480"/>
                  <a:gd name="T25" fmla="*/ 642389 h 716757"/>
                  <a:gd name="T26" fmla="*/ 645317 w 802480"/>
                  <a:gd name="T27" fmla="*/ 621507 h 716757"/>
                  <a:gd name="T28" fmla="*/ 645317 w 802480"/>
                  <a:gd name="T29" fmla="*/ 617244 h 716757"/>
                  <a:gd name="T30" fmla="*/ 509586 w 802480"/>
                  <a:gd name="T31" fmla="*/ 361948 h 716757"/>
                  <a:gd name="T32" fmla="*/ 509586 w 802480"/>
                  <a:gd name="T33" fmla="*/ 476250 h 716757"/>
                  <a:gd name="T34" fmla="*/ 509586 w 802480"/>
                  <a:gd name="T35" fmla="*/ 631824 h 716757"/>
                  <a:gd name="T36" fmla="*/ 509586 w 802480"/>
                  <a:gd name="T37" fmla="*/ 716757 h 716757"/>
                  <a:gd name="T38" fmla="*/ 424653 w 802480"/>
                  <a:gd name="T39" fmla="*/ 716757 h 716757"/>
                  <a:gd name="T40" fmla="*/ 84933 w 802480"/>
                  <a:gd name="T41" fmla="*/ 716757 h 716757"/>
                  <a:gd name="T42" fmla="*/ 0 w 802480"/>
                  <a:gd name="T43" fmla="*/ 716757 h 716757"/>
                  <a:gd name="T44" fmla="*/ 0 w 802480"/>
                  <a:gd name="T45" fmla="*/ 631824 h 716757"/>
                  <a:gd name="T46" fmla="*/ 0 w 802480"/>
                  <a:gd name="T47" fmla="*/ 476250 h 716757"/>
                  <a:gd name="T48" fmla="*/ 0 w 802480"/>
                  <a:gd name="T49" fmla="*/ 84933 h 716757"/>
                  <a:gd name="T50" fmla="*/ 84933 w 802480"/>
                  <a:gd name="T51" fmla="*/ 0 h 716757"/>
                  <a:gd name="T52" fmla="*/ 0 w 802480"/>
                  <a:gd name="T53" fmla="*/ 0 h 716757"/>
                  <a:gd name="T54" fmla="*/ 802480 w 802480"/>
                  <a:gd name="T55" fmla="*/ 716757 h 716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T52" t="T53" r="T54" b="T55"/>
                <a:pathLst>
                  <a:path w="802480" h="716757">
                    <a:moveTo>
                      <a:pt x="84933" y="0"/>
                    </a:moveTo>
                    <a:lnTo>
                      <a:pt x="424653" y="0"/>
                    </a:lnTo>
                    <a:cubicBezTo>
                      <a:pt x="471560" y="0"/>
                      <a:pt x="509586" y="38026"/>
                      <a:pt x="509586" y="84933"/>
                    </a:cubicBezTo>
                    <a:lnTo>
                      <a:pt x="509586" y="93792"/>
                    </a:lnTo>
                    <a:lnTo>
                      <a:pt x="705329" y="461963"/>
                    </a:lnTo>
                    <a:lnTo>
                      <a:pt x="776286" y="461963"/>
                    </a:lnTo>
                    <a:cubicBezTo>
                      <a:pt x="790753" y="461963"/>
                      <a:pt x="802480" y="473690"/>
                      <a:pt x="802480" y="488157"/>
                    </a:cubicBezTo>
                    <a:lnTo>
                      <a:pt x="802480" y="621507"/>
                    </a:lnTo>
                    <a:cubicBezTo>
                      <a:pt x="802480" y="635974"/>
                      <a:pt x="790753" y="647701"/>
                      <a:pt x="776286" y="647701"/>
                    </a:cubicBezTo>
                    <a:lnTo>
                      <a:pt x="671511" y="647701"/>
                    </a:lnTo>
                    <a:lnTo>
                      <a:pt x="662905" y="644136"/>
                    </a:lnTo>
                    <a:lnTo>
                      <a:pt x="660340" y="645500"/>
                    </a:lnTo>
                    <a:lnTo>
                      <a:pt x="658686" y="642389"/>
                    </a:lnTo>
                    <a:cubicBezTo>
                      <a:pt x="650310" y="639220"/>
                      <a:pt x="645317" y="630947"/>
                      <a:pt x="645317" y="621507"/>
                    </a:cubicBezTo>
                    <a:lnTo>
                      <a:pt x="645317" y="617244"/>
                    </a:lnTo>
                    <a:lnTo>
                      <a:pt x="509586" y="361948"/>
                    </a:lnTo>
                    <a:lnTo>
                      <a:pt x="509586" y="476250"/>
                    </a:lnTo>
                    <a:lnTo>
                      <a:pt x="509586" y="631824"/>
                    </a:lnTo>
                    <a:lnTo>
                      <a:pt x="509586" y="716757"/>
                    </a:lnTo>
                    <a:lnTo>
                      <a:pt x="424653" y="716757"/>
                    </a:lnTo>
                    <a:lnTo>
                      <a:pt x="84933" y="716757"/>
                    </a:lnTo>
                    <a:lnTo>
                      <a:pt x="0" y="716757"/>
                    </a:lnTo>
                    <a:lnTo>
                      <a:pt x="0" y="631824"/>
                    </a:lnTo>
                    <a:lnTo>
                      <a:pt x="0" y="476250"/>
                    </a:lnTo>
                    <a:lnTo>
                      <a:pt x="0" y="84933"/>
                    </a:lnTo>
                    <a:cubicBezTo>
                      <a:pt x="0" y="38026"/>
                      <a:pt x="38026" y="0"/>
                      <a:pt x="849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73" name="流程图: 联系 89"/>
              <p:cNvSpPr>
                <a:spLocks noChangeArrowheads="1"/>
              </p:cNvSpPr>
              <p:nvPr/>
            </p:nvSpPr>
            <p:spPr bwMode="auto">
              <a:xfrm flipH="1">
                <a:off x="1016792" y="0"/>
                <a:ext cx="404812" cy="404812"/>
              </a:xfrm>
              <a:prstGeom prst="flowChartConnector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074" name="圆角矩形 12"/>
              <p:cNvSpPr>
                <a:spLocks noChangeArrowheads="1"/>
              </p:cNvSpPr>
              <p:nvPr/>
            </p:nvSpPr>
            <p:spPr bwMode="auto">
              <a:xfrm flipH="1">
                <a:off x="671513" y="431004"/>
                <a:ext cx="802480" cy="716757"/>
              </a:xfrm>
              <a:custGeom>
                <a:avLst/>
                <a:gdLst>
                  <a:gd name="T0" fmla="*/ 84933 w 802480"/>
                  <a:gd name="T1" fmla="*/ 0 h 716757"/>
                  <a:gd name="T2" fmla="*/ 424653 w 802480"/>
                  <a:gd name="T3" fmla="*/ 0 h 716757"/>
                  <a:gd name="T4" fmla="*/ 509586 w 802480"/>
                  <a:gd name="T5" fmla="*/ 84933 h 716757"/>
                  <a:gd name="T6" fmla="*/ 509586 w 802480"/>
                  <a:gd name="T7" fmla="*/ 93792 h 716757"/>
                  <a:gd name="T8" fmla="*/ 705329 w 802480"/>
                  <a:gd name="T9" fmla="*/ 461963 h 716757"/>
                  <a:gd name="T10" fmla="*/ 776286 w 802480"/>
                  <a:gd name="T11" fmla="*/ 461963 h 716757"/>
                  <a:gd name="T12" fmla="*/ 802480 w 802480"/>
                  <a:gd name="T13" fmla="*/ 488157 h 716757"/>
                  <a:gd name="T14" fmla="*/ 802480 w 802480"/>
                  <a:gd name="T15" fmla="*/ 621507 h 716757"/>
                  <a:gd name="T16" fmla="*/ 776286 w 802480"/>
                  <a:gd name="T17" fmla="*/ 647701 h 716757"/>
                  <a:gd name="T18" fmla="*/ 671511 w 802480"/>
                  <a:gd name="T19" fmla="*/ 647701 h 716757"/>
                  <a:gd name="T20" fmla="*/ 662905 w 802480"/>
                  <a:gd name="T21" fmla="*/ 644136 h 716757"/>
                  <a:gd name="T22" fmla="*/ 660340 w 802480"/>
                  <a:gd name="T23" fmla="*/ 645500 h 716757"/>
                  <a:gd name="T24" fmla="*/ 658686 w 802480"/>
                  <a:gd name="T25" fmla="*/ 642389 h 716757"/>
                  <a:gd name="T26" fmla="*/ 645317 w 802480"/>
                  <a:gd name="T27" fmla="*/ 621507 h 716757"/>
                  <a:gd name="T28" fmla="*/ 645317 w 802480"/>
                  <a:gd name="T29" fmla="*/ 617244 h 716757"/>
                  <a:gd name="T30" fmla="*/ 509586 w 802480"/>
                  <a:gd name="T31" fmla="*/ 361948 h 716757"/>
                  <a:gd name="T32" fmla="*/ 509586 w 802480"/>
                  <a:gd name="T33" fmla="*/ 476250 h 716757"/>
                  <a:gd name="T34" fmla="*/ 509586 w 802480"/>
                  <a:gd name="T35" fmla="*/ 631824 h 716757"/>
                  <a:gd name="T36" fmla="*/ 509586 w 802480"/>
                  <a:gd name="T37" fmla="*/ 716757 h 716757"/>
                  <a:gd name="T38" fmla="*/ 424653 w 802480"/>
                  <a:gd name="T39" fmla="*/ 716757 h 716757"/>
                  <a:gd name="T40" fmla="*/ 84933 w 802480"/>
                  <a:gd name="T41" fmla="*/ 716757 h 716757"/>
                  <a:gd name="T42" fmla="*/ 0 w 802480"/>
                  <a:gd name="T43" fmla="*/ 716757 h 716757"/>
                  <a:gd name="T44" fmla="*/ 0 w 802480"/>
                  <a:gd name="T45" fmla="*/ 631824 h 716757"/>
                  <a:gd name="T46" fmla="*/ 0 w 802480"/>
                  <a:gd name="T47" fmla="*/ 476250 h 716757"/>
                  <a:gd name="T48" fmla="*/ 0 w 802480"/>
                  <a:gd name="T49" fmla="*/ 84933 h 716757"/>
                  <a:gd name="T50" fmla="*/ 84933 w 802480"/>
                  <a:gd name="T51" fmla="*/ 0 h 716757"/>
                  <a:gd name="T52" fmla="*/ 0 w 802480"/>
                  <a:gd name="T53" fmla="*/ 0 h 716757"/>
                  <a:gd name="T54" fmla="*/ 802480 w 802480"/>
                  <a:gd name="T55" fmla="*/ 716757 h 716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T52" t="T53" r="T54" b="T55"/>
                <a:pathLst>
                  <a:path w="802480" h="716757">
                    <a:moveTo>
                      <a:pt x="84933" y="0"/>
                    </a:moveTo>
                    <a:lnTo>
                      <a:pt x="424653" y="0"/>
                    </a:lnTo>
                    <a:cubicBezTo>
                      <a:pt x="471560" y="0"/>
                      <a:pt x="509586" y="38026"/>
                      <a:pt x="509586" y="84933"/>
                    </a:cubicBezTo>
                    <a:lnTo>
                      <a:pt x="509586" y="93792"/>
                    </a:lnTo>
                    <a:lnTo>
                      <a:pt x="705329" y="461963"/>
                    </a:lnTo>
                    <a:lnTo>
                      <a:pt x="776286" y="461963"/>
                    </a:lnTo>
                    <a:cubicBezTo>
                      <a:pt x="790753" y="461963"/>
                      <a:pt x="802480" y="473690"/>
                      <a:pt x="802480" y="488157"/>
                    </a:cubicBezTo>
                    <a:lnTo>
                      <a:pt x="802480" y="621507"/>
                    </a:lnTo>
                    <a:cubicBezTo>
                      <a:pt x="802480" y="635974"/>
                      <a:pt x="790753" y="647701"/>
                      <a:pt x="776286" y="647701"/>
                    </a:cubicBezTo>
                    <a:lnTo>
                      <a:pt x="671511" y="647701"/>
                    </a:lnTo>
                    <a:lnTo>
                      <a:pt x="662905" y="644136"/>
                    </a:lnTo>
                    <a:lnTo>
                      <a:pt x="660340" y="645500"/>
                    </a:lnTo>
                    <a:lnTo>
                      <a:pt x="658686" y="642389"/>
                    </a:lnTo>
                    <a:cubicBezTo>
                      <a:pt x="650310" y="639220"/>
                      <a:pt x="645317" y="630947"/>
                      <a:pt x="645317" y="621507"/>
                    </a:cubicBezTo>
                    <a:lnTo>
                      <a:pt x="645317" y="617244"/>
                    </a:lnTo>
                    <a:lnTo>
                      <a:pt x="509586" y="361948"/>
                    </a:lnTo>
                    <a:lnTo>
                      <a:pt x="509586" y="476250"/>
                    </a:lnTo>
                    <a:lnTo>
                      <a:pt x="509586" y="631824"/>
                    </a:lnTo>
                    <a:lnTo>
                      <a:pt x="509586" y="716757"/>
                    </a:lnTo>
                    <a:lnTo>
                      <a:pt x="424653" y="716757"/>
                    </a:lnTo>
                    <a:lnTo>
                      <a:pt x="84933" y="716757"/>
                    </a:lnTo>
                    <a:lnTo>
                      <a:pt x="0" y="716757"/>
                    </a:lnTo>
                    <a:lnTo>
                      <a:pt x="0" y="631824"/>
                    </a:lnTo>
                    <a:lnTo>
                      <a:pt x="0" y="476250"/>
                    </a:lnTo>
                    <a:lnTo>
                      <a:pt x="0" y="84933"/>
                    </a:lnTo>
                    <a:cubicBezTo>
                      <a:pt x="0" y="38026"/>
                      <a:pt x="38026" y="0"/>
                      <a:pt x="849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57" name="组合 91"/>
          <p:cNvGrpSpPr>
            <a:grpSpLocks/>
          </p:cNvGrpSpPr>
          <p:nvPr/>
        </p:nvGrpSpPr>
        <p:grpSpPr bwMode="auto">
          <a:xfrm>
            <a:off x="5319713" y="1309688"/>
            <a:ext cx="466725" cy="830262"/>
            <a:chOff x="0" y="0"/>
            <a:chExt cx="466125" cy="830997"/>
          </a:xfrm>
        </p:grpSpPr>
        <p:sp>
          <p:nvSpPr>
            <p:cNvPr id="2067" name="流程图: 联系 92"/>
            <p:cNvSpPr>
              <a:spLocks noChangeArrowheads="1"/>
            </p:cNvSpPr>
            <p:nvPr/>
          </p:nvSpPr>
          <p:spPr bwMode="auto">
            <a:xfrm>
              <a:off x="38051" y="101690"/>
              <a:ext cx="394779" cy="395637"/>
            </a:xfrm>
            <a:prstGeom prst="flowChartConnector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33A6B2"/>
                </a:solidFill>
              </a:endParaRPr>
            </a:p>
          </p:txBody>
        </p:sp>
        <p:sp>
          <p:nvSpPr>
            <p:cNvPr id="2068" name="TextBox 93"/>
            <p:cNvSpPr>
              <a:spLocks noChangeArrowheads="1"/>
            </p:cNvSpPr>
            <p:nvPr/>
          </p:nvSpPr>
          <p:spPr bwMode="auto">
            <a:xfrm>
              <a:off x="0" y="0"/>
              <a:ext cx="46612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en-US" altLang="zh-CN" sz="4800" b="1">
                  <a:solidFill>
                    <a:srgbClr val="33A6B2"/>
                  </a:solidFill>
                  <a:ea typeface="微软雅黑" pitchFamily="34" charset="-122"/>
                </a:rPr>
                <a:t>“</a:t>
              </a:r>
              <a:endParaRPr lang="zh-CN" altLang="en-US" sz="4800" b="1">
                <a:solidFill>
                  <a:srgbClr val="33A6B2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058" name="组合 103"/>
          <p:cNvGrpSpPr>
            <a:grpSpLocks/>
          </p:cNvGrpSpPr>
          <p:nvPr/>
        </p:nvGrpSpPr>
        <p:grpSpPr bwMode="auto">
          <a:xfrm>
            <a:off x="3249613" y="3090863"/>
            <a:ext cx="1285875" cy="1285875"/>
            <a:chOff x="0" y="0"/>
            <a:chExt cx="1285874" cy="1285874"/>
          </a:xfrm>
        </p:grpSpPr>
        <p:sp>
          <p:nvSpPr>
            <p:cNvPr id="2065" name="矩形 100"/>
            <p:cNvSpPr>
              <a:spLocks noChangeArrowheads="1"/>
            </p:cNvSpPr>
            <p:nvPr/>
          </p:nvSpPr>
          <p:spPr bwMode="auto">
            <a:xfrm>
              <a:off x="247650" y="276225"/>
              <a:ext cx="754061" cy="66357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6" name="流程图: 联系 5"/>
            <p:cNvSpPr>
              <a:spLocks noChangeArrowheads="1"/>
            </p:cNvSpPr>
            <p:nvPr/>
          </p:nvSpPr>
          <p:spPr bwMode="auto">
            <a:xfrm>
              <a:off x="0" y="0"/>
              <a:ext cx="1285874" cy="1285874"/>
            </a:xfrm>
            <a:custGeom>
              <a:avLst/>
              <a:gdLst>
                <a:gd name="T0" fmla="*/ 371475 w 1285874"/>
                <a:gd name="T1" fmla="*/ 647698 h 1285874"/>
                <a:gd name="T2" fmla="*/ 371475 w 1285874"/>
                <a:gd name="T3" fmla="*/ 869153 h 1285874"/>
                <a:gd name="T4" fmla="*/ 523875 w 1285874"/>
                <a:gd name="T5" fmla="*/ 869153 h 1285874"/>
                <a:gd name="T6" fmla="*/ 523875 w 1285874"/>
                <a:gd name="T7" fmla="*/ 647698 h 1285874"/>
                <a:gd name="T8" fmla="*/ 371475 w 1285874"/>
                <a:gd name="T9" fmla="*/ 647698 h 1285874"/>
                <a:gd name="T10" fmla="*/ 762000 w 1285874"/>
                <a:gd name="T11" fmla="*/ 590548 h 1285874"/>
                <a:gd name="T12" fmla="*/ 762000 w 1285874"/>
                <a:gd name="T13" fmla="*/ 869153 h 1285874"/>
                <a:gd name="T14" fmla="*/ 914400 w 1285874"/>
                <a:gd name="T15" fmla="*/ 869153 h 1285874"/>
                <a:gd name="T16" fmla="*/ 914400 w 1285874"/>
                <a:gd name="T17" fmla="*/ 590548 h 1285874"/>
                <a:gd name="T18" fmla="*/ 762000 w 1285874"/>
                <a:gd name="T19" fmla="*/ 590548 h 1285874"/>
                <a:gd name="T20" fmla="*/ 566737 w 1285874"/>
                <a:gd name="T21" fmla="*/ 514348 h 1285874"/>
                <a:gd name="T22" fmla="*/ 566737 w 1285874"/>
                <a:gd name="T23" fmla="*/ 869153 h 1285874"/>
                <a:gd name="T24" fmla="*/ 719137 w 1285874"/>
                <a:gd name="T25" fmla="*/ 869153 h 1285874"/>
                <a:gd name="T26" fmla="*/ 719137 w 1285874"/>
                <a:gd name="T27" fmla="*/ 514348 h 1285874"/>
                <a:gd name="T28" fmla="*/ 566737 w 1285874"/>
                <a:gd name="T29" fmla="*/ 514348 h 1285874"/>
                <a:gd name="T30" fmla="*/ 442913 w 1285874"/>
                <a:gd name="T31" fmla="*/ 476247 h 1285874"/>
                <a:gd name="T32" fmla="*/ 424925 w 1285874"/>
                <a:gd name="T33" fmla="*/ 534459 h 1285874"/>
                <a:gd name="T34" fmla="*/ 366713 w 1285874"/>
                <a:gd name="T35" fmla="*/ 534458 h 1285874"/>
                <a:gd name="T36" fmla="*/ 413808 w 1285874"/>
                <a:gd name="T37" fmla="*/ 570435 h 1285874"/>
                <a:gd name="T38" fmla="*/ 395819 w 1285874"/>
                <a:gd name="T39" fmla="*/ 628647 h 1285874"/>
                <a:gd name="T40" fmla="*/ 442913 w 1285874"/>
                <a:gd name="T41" fmla="*/ 592669 h 1285874"/>
                <a:gd name="T42" fmla="*/ 490007 w 1285874"/>
                <a:gd name="T43" fmla="*/ 628647 h 1285874"/>
                <a:gd name="T44" fmla="*/ 472018 w 1285874"/>
                <a:gd name="T45" fmla="*/ 570435 h 1285874"/>
                <a:gd name="T46" fmla="*/ 519113 w 1285874"/>
                <a:gd name="T47" fmla="*/ 534458 h 1285874"/>
                <a:gd name="T48" fmla="*/ 460901 w 1285874"/>
                <a:gd name="T49" fmla="*/ 534459 h 1285874"/>
                <a:gd name="T50" fmla="*/ 442913 w 1285874"/>
                <a:gd name="T51" fmla="*/ 476247 h 1285874"/>
                <a:gd name="T52" fmla="*/ 838200 w 1285874"/>
                <a:gd name="T53" fmla="*/ 419095 h 1285874"/>
                <a:gd name="T54" fmla="*/ 820212 w 1285874"/>
                <a:gd name="T55" fmla="*/ 477307 h 1285874"/>
                <a:gd name="T56" fmla="*/ 762000 w 1285874"/>
                <a:gd name="T57" fmla="*/ 477306 h 1285874"/>
                <a:gd name="T58" fmla="*/ 809095 w 1285874"/>
                <a:gd name="T59" fmla="*/ 513283 h 1285874"/>
                <a:gd name="T60" fmla="*/ 791106 w 1285874"/>
                <a:gd name="T61" fmla="*/ 571495 h 1285874"/>
                <a:gd name="T62" fmla="*/ 838200 w 1285874"/>
                <a:gd name="T63" fmla="*/ 535517 h 1285874"/>
                <a:gd name="T64" fmla="*/ 885294 w 1285874"/>
                <a:gd name="T65" fmla="*/ 571495 h 1285874"/>
                <a:gd name="T66" fmla="*/ 867305 w 1285874"/>
                <a:gd name="T67" fmla="*/ 513283 h 1285874"/>
                <a:gd name="T68" fmla="*/ 914400 w 1285874"/>
                <a:gd name="T69" fmla="*/ 477306 h 1285874"/>
                <a:gd name="T70" fmla="*/ 856188 w 1285874"/>
                <a:gd name="T71" fmla="*/ 477307 h 1285874"/>
                <a:gd name="T72" fmla="*/ 838200 w 1285874"/>
                <a:gd name="T73" fmla="*/ 419095 h 1285874"/>
                <a:gd name="T74" fmla="*/ 642937 w 1285874"/>
                <a:gd name="T75" fmla="*/ 338133 h 1285874"/>
                <a:gd name="T76" fmla="*/ 624949 w 1285874"/>
                <a:gd name="T77" fmla="*/ 396345 h 1285874"/>
                <a:gd name="T78" fmla="*/ 566737 w 1285874"/>
                <a:gd name="T79" fmla="*/ 396344 h 1285874"/>
                <a:gd name="T80" fmla="*/ 613832 w 1285874"/>
                <a:gd name="T81" fmla="*/ 432321 h 1285874"/>
                <a:gd name="T82" fmla="*/ 595843 w 1285874"/>
                <a:gd name="T83" fmla="*/ 490533 h 1285874"/>
                <a:gd name="T84" fmla="*/ 642937 w 1285874"/>
                <a:gd name="T85" fmla="*/ 454555 h 1285874"/>
                <a:gd name="T86" fmla="*/ 690031 w 1285874"/>
                <a:gd name="T87" fmla="*/ 490533 h 1285874"/>
                <a:gd name="T88" fmla="*/ 672042 w 1285874"/>
                <a:gd name="T89" fmla="*/ 432321 h 1285874"/>
                <a:gd name="T90" fmla="*/ 719137 w 1285874"/>
                <a:gd name="T91" fmla="*/ 396344 h 1285874"/>
                <a:gd name="T92" fmla="*/ 660925 w 1285874"/>
                <a:gd name="T93" fmla="*/ 396345 h 1285874"/>
                <a:gd name="T94" fmla="*/ 642937 w 1285874"/>
                <a:gd name="T95" fmla="*/ 338133 h 1285874"/>
                <a:gd name="T96" fmla="*/ 642937 w 1285874"/>
                <a:gd name="T97" fmla="*/ 0 h 1285874"/>
                <a:gd name="T98" fmla="*/ 1285874 w 1285874"/>
                <a:gd name="T99" fmla="*/ 642937 h 1285874"/>
                <a:gd name="T100" fmla="*/ 642937 w 1285874"/>
                <a:gd name="T101" fmla="*/ 1285874 h 1285874"/>
                <a:gd name="T102" fmla="*/ 0 w 1285874"/>
                <a:gd name="T103" fmla="*/ 642937 h 1285874"/>
                <a:gd name="T104" fmla="*/ 642937 w 1285874"/>
                <a:gd name="T105" fmla="*/ 0 h 1285874"/>
                <a:gd name="T106" fmla="*/ 0 w 1285874"/>
                <a:gd name="T107" fmla="*/ 0 h 1285874"/>
                <a:gd name="T108" fmla="*/ 1285874 w 1285874"/>
                <a:gd name="T109" fmla="*/ 1285874 h 128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1285874" h="1285874">
                  <a:moveTo>
                    <a:pt x="371475" y="647698"/>
                  </a:moveTo>
                  <a:lnTo>
                    <a:pt x="371475" y="869153"/>
                  </a:lnTo>
                  <a:lnTo>
                    <a:pt x="523875" y="869153"/>
                  </a:lnTo>
                  <a:lnTo>
                    <a:pt x="523875" y="647698"/>
                  </a:lnTo>
                  <a:lnTo>
                    <a:pt x="371475" y="647698"/>
                  </a:lnTo>
                  <a:close/>
                  <a:moveTo>
                    <a:pt x="762000" y="590548"/>
                  </a:moveTo>
                  <a:lnTo>
                    <a:pt x="762000" y="869153"/>
                  </a:lnTo>
                  <a:lnTo>
                    <a:pt x="914400" y="869153"/>
                  </a:lnTo>
                  <a:lnTo>
                    <a:pt x="914400" y="590548"/>
                  </a:lnTo>
                  <a:lnTo>
                    <a:pt x="762000" y="590548"/>
                  </a:lnTo>
                  <a:close/>
                  <a:moveTo>
                    <a:pt x="566737" y="514348"/>
                  </a:moveTo>
                  <a:lnTo>
                    <a:pt x="566737" y="869153"/>
                  </a:lnTo>
                  <a:lnTo>
                    <a:pt x="719137" y="869153"/>
                  </a:lnTo>
                  <a:lnTo>
                    <a:pt x="719137" y="514348"/>
                  </a:lnTo>
                  <a:lnTo>
                    <a:pt x="566737" y="514348"/>
                  </a:lnTo>
                  <a:close/>
                  <a:moveTo>
                    <a:pt x="442913" y="476247"/>
                  </a:moveTo>
                  <a:lnTo>
                    <a:pt x="424925" y="534459"/>
                  </a:lnTo>
                  <a:lnTo>
                    <a:pt x="366713" y="534458"/>
                  </a:lnTo>
                  <a:lnTo>
                    <a:pt x="413808" y="570435"/>
                  </a:lnTo>
                  <a:lnTo>
                    <a:pt x="395819" y="628647"/>
                  </a:lnTo>
                  <a:lnTo>
                    <a:pt x="442913" y="592669"/>
                  </a:lnTo>
                  <a:lnTo>
                    <a:pt x="490007" y="628647"/>
                  </a:lnTo>
                  <a:lnTo>
                    <a:pt x="472018" y="570435"/>
                  </a:lnTo>
                  <a:lnTo>
                    <a:pt x="519113" y="534458"/>
                  </a:lnTo>
                  <a:lnTo>
                    <a:pt x="460901" y="534459"/>
                  </a:lnTo>
                  <a:lnTo>
                    <a:pt x="442913" y="476247"/>
                  </a:lnTo>
                  <a:close/>
                  <a:moveTo>
                    <a:pt x="838200" y="419095"/>
                  </a:moveTo>
                  <a:lnTo>
                    <a:pt x="820212" y="477307"/>
                  </a:lnTo>
                  <a:lnTo>
                    <a:pt x="762000" y="477306"/>
                  </a:lnTo>
                  <a:lnTo>
                    <a:pt x="809095" y="513283"/>
                  </a:lnTo>
                  <a:lnTo>
                    <a:pt x="791106" y="571495"/>
                  </a:lnTo>
                  <a:lnTo>
                    <a:pt x="838200" y="535517"/>
                  </a:lnTo>
                  <a:lnTo>
                    <a:pt x="885294" y="571495"/>
                  </a:lnTo>
                  <a:lnTo>
                    <a:pt x="867305" y="513283"/>
                  </a:lnTo>
                  <a:lnTo>
                    <a:pt x="914400" y="477306"/>
                  </a:lnTo>
                  <a:lnTo>
                    <a:pt x="856188" y="477307"/>
                  </a:lnTo>
                  <a:lnTo>
                    <a:pt x="838200" y="419095"/>
                  </a:lnTo>
                  <a:close/>
                  <a:moveTo>
                    <a:pt x="642937" y="338133"/>
                  </a:moveTo>
                  <a:lnTo>
                    <a:pt x="624949" y="396345"/>
                  </a:lnTo>
                  <a:lnTo>
                    <a:pt x="566737" y="396344"/>
                  </a:lnTo>
                  <a:lnTo>
                    <a:pt x="613832" y="432321"/>
                  </a:lnTo>
                  <a:lnTo>
                    <a:pt x="595843" y="490533"/>
                  </a:lnTo>
                  <a:lnTo>
                    <a:pt x="642937" y="454555"/>
                  </a:lnTo>
                  <a:lnTo>
                    <a:pt x="690031" y="490533"/>
                  </a:lnTo>
                  <a:lnTo>
                    <a:pt x="672042" y="432321"/>
                  </a:lnTo>
                  <a:lnTo>
                    <a:pt x="719137" y="396344"/>
                  </a:lnTo>
                  <a:lnTo>
                    <a:pt x="660925" y="396345"/>
                  </a:lnTo>
                  <a:lnTo>
                    <a:pt x="642937" y="338133"/>
                  </a:lnTo>
                  <a:close/>
                  <a:moveTo>
                    <a:pt x="642937" y="0"/>
                  </a:moveTo>
                  <a:cubicBezTo>
                    <a:pt x="998021" y="0"/>
                    <a:pt x="1285874" y="287853"/>
                    <a:pt x="1285874" y="642937"/>
                  </a:cubicBezTo>
                  <a:cubicBezTo>
                    <a:pt x="1285874" y="998021"/>
                    <a:pt x="998021" y="1285874"/>
                    <a:pt x="642937" y="1285874"/>
                  </a:cubicBezTo>
                  <a:cubicBezTo>
                    <a:pt x="287853" y="1285874"/>
                    <a:pt x="0" y="998021"/>
                    <a:pt x="0" y="642937"/>
                  </a:cubicBezTo>
                  <a:cubicBezTo>
                    <a:pt x="0" y="287853"/>
                    <a:pt x="287853" y="0"/>
                    <a:pt x="642937" y="0"/>
                  </a:cubicBezTo>
                  <a:close/>
                </a:path>
              </a:pathLst>
            </a:custGeom>
            <a:solidFill>
              <a:srgbClr val="B1D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59" name="组合 102"/>
          <p:cNvGrpSpPr>
            <a:grpSpLocks/>
          </p:cNvGrpSpPr>
          <p:nvPr/>
        </p:nvGrpSpPr>
        <p:grpSpPr bwMode="auto">
          <a:xfrm>
            <a:off x="2144713" y="3155950"/>
            <a:ext cx="754062" cy="752475"/>
            <a:chOff x="0" y="0"/>
            <a:chExt cx="753812" cy="753812"/>
          </a:xfrm>
        </p:grpSpPr>
        <p:sp>
          <p:nvSpPr>
            <p:cNvPr id="2063" name="矩形 98"/>
            <p:cNvSpPr>
              <a:spLocks noChangeArrowheads="1"/>
            </p:cNvSpPr>
            <p:nvPr/>
          </p:nvSpPr>
          <p:spPr bwMode="auto">
            <a:xfrm>
              <a:off x="152349" y="178116"/>
              <a:ext cx="404678" cy="3641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4" name="流程图: 联系 2"/>
            <p:cNvSpPr>
              <a:spLocks noChangeArrowheads="1"/>
            </p:cNvSpPr>
            <p:nvPr/>
          </p:nvSpPr>
          <p:spPr bwMode="auto">
            <a:xfrm>
              <a:off x="0" y="0"/>
              <a:ext cx="753812" cy="753812"/>
            </a:xfrm>
            <a:custGeom>
              <a:avLst/>
              <a:gdLst>
                <a:gd name="T0" fmla="*/ 958595 w 2542032"/>
                <a:gd name="T1" fmla="*/ 1611439 h 2542032"/>
                <a:gd name="T2" fmla="*/ 958595 w 2542032"/>
                <a:gd name="T3" fmla="*/ 1675732 h 2542032"/>
                <a:gd name="T4" fmla="*/ 1584864 w 2542032"/>
                <a:gd name="T5" fmla="*/ 1675732 h 2542032"/>
                <a:gd name="T6" fmla="*/ 1584864 w 2542032"/>
                <a:gd name="T7" fmla="*/ 1611439 h 2542032"/>
                <a:gd name="T8" fmla="*/ 958595 w 2542032"/>
                <a:gd name="T9" fmla="*/ 1611439 h 2542032"/>
                <a:gd name="T10" fmla="*/ 1271015 w 2542032"/>
                <a:gd name="T11" fmla="*/ 863726 h 2542032"/>
                <a:gd name="T12" fmla="*/ 1192434 w 2542032"/>
                <a:gd name="T13" fmla="*/ 942307 h 2542032"/>
                <a:gd name="T14" fmla="*/ 1239189 w 2542032"/>
                <a:gd name="T15" fmla="*/ 1013877 h 2542032"/>
                <a:gd name="T16" fmla="*/ 1152462 w 2542032"/>
                <a:gd name="T17" fmla="*/ 1281174 h 2542032"/>
                <a:gd name="T18" fmla="*/ 1023436 w 2542032"/>
                <a:gd name="T19" fmla="*/ 1281985 h 2542032"/>
                <a:gd name="T20" fmla="*/ 873358 w 2542032"/>
                <a:gd name="T21" fmla="*/ 1111767 h 2542032"/>
                <a:gd name="T22" fmla="*/ 920495 w 2542032"/>
                <a:gd name="T23" fmla="*/ 1039939 h 2542032"/>
                <a:gd name="T24" fmla="*/ 841914 w 2542032"/>
                <a:gd name="T25" fmla="*/ 961358 h 2542032"/>
                <a:gd name="T26" fmla="*/ 763333 w 2542032"/>
                <a:gd name="T27" fmla="*/ 1039939 h 2542032"/>
                <a:gd name="T28" fmla="*/ 841914 w 2542032"/>
                <a:gd name="T29" fmla="*/ 1118520 h 2542032"/>
                <a:gd name="T30" fmla="*/ 847599 w 2542032"/>
                <a:gd name="T31" fmla="*/ 1117372 h 2542032"/>
                <a:gd name="T32" fmla="*/ 904328 w 2542032"/>
                <a:gd name="T33" fmla="*/ 1356134 h 2542032"/>
                <a:gd name="T34" fmla="*/ 944307 w 2542032"/>
                <a:gd name="T35" fmla="*/ 1554289 h 2542032"/>
                <a:gd name="T36" fmla="*/ 1585341 w 2542032"/>
                <a:gd name="T37" fmla="*/ 1551908 h 2542032"/>
                <a:gd name="T38" fmla="*/ 1647252 w 2542032"/>
                <a:gd name="T39" fmla="*/ 1278064 h 2542032"/>
                <a:gd name="T40" fmla="*/ 1646212 w 2542032"/>
                <a:gd name="T41" fmla="*/ 1278071 h 2542032"/>
                <a:gd name="T42" fmla="*/ 1684504 w 2542032"/>
                <a:gd name="T43" fmla="*/ 1116907 h 2542032"/>
                <a:gd name="T44" fmla="*/ 1692496 w 2542032"/>
                <a:gd name="T45" fmla="*/ 1118520 h 2542032"/>
                <a:gd name="T46" fmla="*/ 1771077 w 2542032"/>
                <a:gd name="T47" fmla="*/ 1039939 h 2542032"/>
                <a:gd name="T48" fmla="*/ 1692496 w 2542032"/>
                <a:gd name="T49" fmla="*/ 961358 h 2542032"/>
                <a:gd name="T50" fmla="*/ 1613915 w 2542032"/>
                <a:gd name="T51" fmla="*/ 1039939 h 2542032"/>
                <a:gd name="T52" fmla="*/ 1661710 w 2542032"/>
                <a:gd name="T53" fmla="*/ 1112210 h 2542032"/>
                <a:gd name="T54" fmla="*/ 1514746 w 2542032"/>
                <a:gd name="T55" fmla="*/ 1278897 h 2542032"/>
                <a:gd name="T56" fmla="*/ 1391870 w 2542032"/>
                <a:gd name="T57" fmla="*/ 1279669 h 2542032"/>
                <a:gd name="T58" fmla="*/ 1304064 w 2542032"/>
                <a:gd name="T59" fmla="*/ 1013053 h 2542032"/>
                <a:gd name="T60" fmla="*/ 1349596 w 2542032"/>
                <a:gd name="T61" fmla="*/ 942307 h 2542032"/>
                <a:gd name="T62" fmla="*/ 1271015 w 2542032"/>
                <a:gd name="T63" fmla="*/ 863726 h 2542032"/>
                <a:gd name="T64" fmla="*/ 1271016 w 2542032"/>
                <a:gd name="T65" fmla="*/ 0 h 2542032"/>
                <a:gd name="T66" fmla="*/ 2542032 w 2542032"/>
                <a:gd name="T67" fmla="*/ 1271016 h 2542032"/>
                <a:gd name="T68" fmla="*/ 1271016 w 2542032"/>
                <a:gd name="T69" fmla="*/ 2542032 h 2542032"/>
                <a:gd name="T70" fmla="*/ 0 w 2542032"/>
                <a:gd name="T71" fmla="*/ 1271016 h 2542032"/>
                <a:gd name="T72" fmla="*/ 1271016 w 2542032"/>
                <a:gd name="T73" fmla="*/ 0 h 2542032"/>
                <a:gd name="T74" fmla="*/ 0 w 2542032"/>
                <a:gd name="T75" fmla="*/ 0 h 2542032"/>
                <a:gd name="T76" fmla="*/ 2542032 w 2542032"/>
                <a:gd name="T77" fmla="*/ 2542032 h 254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T74" t="T75" r="T76" b="T77"/>
              <a:pathLst>
                <a:path w="2542032" h="2542032">
                  <a:moveTo>
                    <a:pt x="958595" y="1611439"/>
                  </a:moveTo>
                  <a:lnTo>
                    <a:pt x="958595" y="1675732"/>
                  </a:lnTo>
                  <a:lnTo>
                    <a:pt x="1584864" y="1675732"/>
                  </a:lnTo>
                  <a:lnTo>
                    <a:pt x="1584864" y="1611439"/>
                  </a:lnTo>
                  <a:lnTo>
                    <a:pt x="958595" y="1611439"/>
                  </a:lnTo>
                  <a:close/>
                  <a:moveTo>
                    <a:pt x="1271015" y="863726"/>
                  </a:moveTo>
                  <a:cubicBezTo>
                    <a:pt x="1227616" y="863726"/>
                    <a:pt x="1192434" y="898908"/>
                    <a:pt x="1192434" y="942307"/>
                  </a:cubicBezTo>
                  <a:cubicBezTo>
                    <a:pt x="1192434" y="974334"/>
                    <a:pt x="1211595" y="1001887"/>
                    <a:pt x="1239189" y="1013877"/>
                  </a:cubicBezTo>
                  <a:lnTo>
                    <a:pt x="1152462" y="1281174"/>
                  </a:lnTo>
                  <a:lnTo>
                    <a:pt x="1023436" y="1281985"/>
                  </a:lnTo>
                  <a:lnTo>
                    <a:pt x="873358" y="1111767"/>
                  </a:lnTo>
                  <a:cubicBezTo>
                    <a:pt x="901141" y="1099796"/>
                    <a:pt x="920495" y="1072128"/>
                    <a:pt x="920495" y="1039939"/>
                  </a:cubicBezTo>
                  <a:cubicBezTo>
                    <a:pt x="920495" y="996540"/>
                    <a:pt x="885313" y="961358"/>
                    <a:pt x="841914" y="961358"/>
                  </a:cubicBezTo>
                  <a:cubicBezTo>
                    <a:pt x="798515" y="961358"/>
                    <a:pt x="763333" y="996540"/>
                    <a:pt x="763333" y="1039939"/>
                  </a:cubicBezTo>
                  <a:cubicBezTo>
                    <a:pt x="763333" y="1083338"/>
                    <a:pt x="798515" y="1118520"/>
                    <a:pt x="841914" y="1118520"/>
                  </a:cubicBezTo>
                  <a:cubicBezTo>
                    <a:pt x="843849" y="1118520"/>
                    <a:pt x="845767" y="1118450"/>
                    <a:pt x="847599" y="1117372"/>
                  </a:cubicBezTo>
                  <a:lnTo>
                    <a:pt x="904328" y="1356134"/>
                  </a:lnTo>
                  <a:lnTo>
                    <a:pt x="944307" y="1554289"/>
                  </a:lnTo>
                  <a:lnTo>
                    <a:pt x="1585341" y="1551908"/>
                  </a:lnTo>
                  <a:lnTo>
                    <a:pt x="1647252" y="1278064"/>
                  </a:lnTo>
                  <a:lnTo>
                    <a:pt x="1646212" y="1278071"/>
                  </a:lnTo>
                  <a:lnTo>
                    <a:pt x="1684504" y="1116907"/>
                  </a:lnTo>
                  <a:lnTo>
                    <a:pt x="1692496" y="1118520"/>
                  </a:lnTo>
                  <a:cubicBezTo>
                    <a:pt x="1735895" y="1118520"/>
                    <a:pt x="1771077" y="1083338"/>
                    <a:pt x="1771077" y="1039939"/>
                  </a:cubicBezTo>
                  <a:cubicBezTo>
                    <a:pt x="1771077" y="996540"/>
                    <a:pt x="1735895" y="961358"/>
                    <a:pt x="1692496" y="961358"/>
                  </a:cubicBezTo>
                  <a:cubicBezTo>
                    <a:pt x="1649097" y="961358"/>
                    <a:pt x="1613915" y="996540"/>
                    <a:pt x="1613915" y="1039939"/>
                  </a:cubicBezTo>
                  <a:cubicBezTo>
                    <a:pt x="1613915" y="1072405"/>
                    <a:pt x="1633603" y="1100272"/>
                    <a:pt x="1661710" y="1112210"/>
                  </a:cubicBezTo>
                  <a:lnTo>
                    <a:pt x="1514746" y="1278897"/>
                  </a:lnTo>
                  <a:lnTo>
                    <a:pt x="1391870" y="1279669"/>
                  </a:lnTo>
                  <a:lnTo>
                    <a:pt x="1304064" y="1013053"/>
                  </a:lnTo>
                  <a:cubicBezTo>
                    <a:pt x="1331052" y="1000992"/>
                    <a:pt x="1349596" y="973815"/>
                    <a:pt x="1349596" y="942307"/>
                  </a:cubicBezTo>
                  <a:cubicBezTo>
                    <a:pt x="1349596" y="898908"/>
                    <a:pt x="1314414" y="863726"/>
                    <a:pt x="1271015" y="863726"/>
                  </a:cubicBezTo>
                  <a:close/>
                  <a:moveTo>
                    <a:pt x="1271016" y="0"/>
                  </a:moveTo>
                  <a:cubicBezTo>
                    <a:pt x="1972979" y="0"/>
                    <a:pt x="2542032" y="569053"/>
                    <a:pt x="2542032" y="1271016"/>
                  </a:cubicBezTo>
                  <a:cubicBezTo>
                    <a:pt x="2542032" y="1972979"/>
                    <a:pt x="1972979" y="2542032"/>
                    <a:pt x="1271016" y="2542032"/>
                  </a:cubicBezTo>
                  <a:cubicBezTo>
                    <a:pt x="569053" y="2542032"/>
                    <a:pt x="0" y="1972979"/>
                    <a:pt x="0" y="1271016"/>
                  </a:cubicBezTo>
                  <a:cubicBezTo>
                    <a:pt x="0" y="569053"/>
                    <a:pt x="569053" y="0"/>
                    <a:pt x="1271016" y="0"/>
                  </a:cubicBezTo>
                  <a:close/>
                </a:path>
              </a:pathLst>
            </a:custGeom>
            <a:solidFill>
              <a:srgbClr val="33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060" name="组合 104"/>
          <p:cNvGrpSpPr>
            <a:grpSpLocks/>
          </p:cNvGrpSpPr>
          <p:nvPr/>
        </p:nvGrpSpPr>
        <p:grpSpPr bwMode="auto">
          <a:xfrm>
            <a:off x="6026150" y="214313"/>
            <a:ext cx="1743075" cy="1743075"/>
            <a:chOff x="0" y="0"/>
            <a:chExt cx="1742986" cy="1742986"/>
          </a:xfrm>
        </p:grpSpPr>
        <p:sp>
          <p:nvSpPr>
            <p:cNvPr id="2061" name="矩形 101"/>
            <p:cNvSpPr>
              <a:spLocks noChangeArrowheads="1"/>
            </p:cNvSpPr>
            <p:nvPr/>
          </p:nvSpPr>
          <p:spPr bwMode="auto">
            <a:xfrm>
              <a:off x="409554" y="365106"/>
              <a:ext cx="852444" cy="988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062" name="流程图: 联系 10"/>
            <p:cNvSpPr>
              <a:spLocks noChangeArrowheads="1"/>
            </p:cNvSpPr>
            <p:nvPr/>
          </p:nvSpPr>
          <p:spPr bwMode="auto">
            <a:xfrm>
              <a:off x="0" y="0"/>
              <a:ext cx="1742986" cy="1742986"/>
            </a:xfrm>
            <a:custGeom>
              <a:avLst/>
              <a:gdLst>
                <a:gd name="T0" fmla="*/ 2339518 w 5962650"/>
                <a:gd name="T1" fmla="*/ 2628621 h 5962650"/>
                <a:gd name="T2" fmla="*/ 2510832 w 5962650"/>
                <a:gd name="T3" fmla="*/ 2628621 h 5962650"/>
                <a:gd name="T4" fmla="*/ 2404726 w 5962650"/>
                <a:gd name="T5" fmla="*/ 2380617 h 5962650"/>
                <a:gd name="T6" fmla="*/ 2475179 w 5962650"/>
                <a:gd name="T7" fmla="*/ 2457011 h 5962650"/>
                <a:gd name="T8" fmla="*/ 2627825 w 5962650"/>
                <a:gd name="T9" fmla="*/ 2483569 h 5962650"/>
                <a:gd name="T10" fmla="*/ 2596893 w 5962650"/>
                <a:gd name="T11" fmla="*/ 2582778 h 5962650"/>
                <a:gd name="T12" fmla="*/ 2650211 w 5962650"/>
                <a:gd name="T13" fmla="*/ 2728250 h 5962650"/>
                <a:gd name="T14" fmla="*/ 2548827 w 5962650"/>
                <a:gd name="T15" fmla="*/ 2751063 h 5962650"/>
                <a:gd name="T16" fmla="*/ 2449502 w 5962650"/>
                <a:gd name="T17" fmla="*/ 2869976 h 5962650"/>
                <a:gd name="T18" fmla="*/ 2379050 w 5962650"/>
                <a:gd name="T19" fmla="*/ 2793582 h 5962650"/>
                <a:gd name="T20" fmla="*/ 2226404 w 5962650"/>
                <a:gd name="T21" fmla="*/ 2767024 h 5962650"/>
                <a:gd name="T22" fmla="*/ 2257336 w 5962650"/>
                <a:gd name="T23" fmla="*/ 2667815 h 5962650"/>
                <a:gd name="T24" fmla="*/ 2204017 w 5962650"/>
                <a:gd name="T25" fmla="*/ 2522342 h 5962650"/>
                <a:gd name="T26" fmla="*/ 2305400 w 5962650"/>
                <a:gd name="T27" fmla="*/ 2499530 h 5962650"/>
                <a:gd name="T28" fmla="*/ 2404726 w 5962650"/>
                <a:gd name="T29" fmla="*/ 2380617 h 5962650"/>
                <a:gd name="T30" fmla="*/ 2940686 w 5962650"/>
                <a:gd name="T31" fmla="*/ 2381248 h 5962650"/>
                <a:gd name="T32" fmla="*/ 3289935 w 5962650"/>
                <a:gd name="T33" fmla="*/ 2381248 h 5962650"/>
                <a:gd name="T34" fmla="*/ 3073623 w 5962650"/>
                <a:gd name="T35" fmla="*/ 1875656 h 5962650"/>
                <a:gd name="T36" fmla="*/ 3217252 w 5962650"/>
                <a:gd name="T37" fmla="*/ 2031395 h 5962650"/>
                <a:gd name="T38" fmla="*/ 3528442 w 5962650"/>
                <a:gd name="T39" fmla="*/ 2085539 h 5962650"/>
                <a:gd name="T40" fmla="*/ 3465383 w 5962650"/>
                <a:gd name="T41" fmla="*/ 2287791 h 5962650"/>
                <a:gd name="T42" fmla="*/ 3574081 w 5962650"/>
                <a:gd name="T43" fmla="*/ 2584359 h 5962650"/>
                <a:gd name="T44" fmla="*/ 3367395 w 5962650"/>
                <a:gd name="T45" fmla="*/ 2630866 h 5962650"/>
                <a:gd name="T46" fmla="*/ 3164906 w 5962650"/>
                <a:gd name="T47" fmla="*/ 2873288 h 5962650"/>
                <a:gd name="T48" fmla="*/ 3021276 w 5962650"/>
                <a:gd name="T49" fmla="*/ 2717549 h 5962650"/>
                <a:gd name="T50" fmla="*/ 2710087 w 5962650"/>
                <a:gd name="T51" fmla="*/ 2663405 h 5962650"/>
                <a:gd name="T52" fmla="*/ 2773145 w 5962650"/>
                <a:gd name="T53" fmla="*/ 2461153 h 5962650"/>
                <a:gd name="T54" fmla="*/ 2664447 w 5962650"/>
                <a:gd name="T55" fmla="*/ 2164585 h 5962650"/>
                <a:gd name="T56" fmla="*/ 2871133 w 5962650"/>
                <a:gd name="T57" fmla="*/ 2118077 h 5962650"/>
                <a:gd name="T58" fmla="*/ 3073623 w 5962650"/>
                <a:gd name="T59" fmla="*/ 1875656 h 5962650"/>
                <a:gd name="T60" fmla="*/ 2872173 w 5962650"/>
                <a:gd name="T61" fmla="*/ 1629612 h 5962650"/>
                <a:gd name="T62" fmla="*/ 1950083 w 5962650"/>
                <a:gd name="T63" fmla="*/ 3071844 h 5962650"/>
                <a:gd name="T64" fmla="*/ 2006072 w 5962650"/>
                <a:gd name="T65" fmla="*/ 3162274 h 5962650"/>
                <a:gd name="T66" fmla="*/ 2437450 w 5962650"/>
                <a:gd name="T67" fmla="*/ 4046538 h 5962650"/>
                <a:gd name="T68" fmla="*/ 2432683 w 5962650"/>
                <a:gd name="T69" fmla="*/ 4327524 h 5962650"/>
                <a:gd name="T70" fmla="*/ 3594733 w 5962650"/>
                <a:gd name="T71" fmla="*/ 3950160 h 5962650"/>
                <a:gd name="T72" fmla="*/ 3597910 w 5962650"/>
                <a:gd name="T73" fmla="*/ 3920067 h 5962650"/>
                <a:gd name="T74" fmla="*/ 3960917 w 5962650"/>
                <a:gd name="T75" fmla="*/ 3876674 h 5962650"/>
                <a:gd name="T76" fmla="*/ 4039235 w 5962650"/>
                <a:gd name="T77" fmla="*/ 3816349 h 5962650"/>
                <a:gd name="T78" fmla="*/ 4043992 w 5962650"/>
                <a:gd name="T79" fmla="*/ 3659043 h 5962650"/>
                <a:gd name="T80" fmla="*/ 4059465 w 5962650"/>
                <a:gd name="T81" fmla="*/ 3537588 h 5962650"/>
                <a:gd name="T82" fmla="*/ 4034667 w 5962650"/>
                <a:gd name="T83" fmla="*/ 3486419 h 5962650"/>
                <a:gd name="T84" fmla="*/ 4101967 w 5962650"/>
                <a:gd name="T85" fmla="*/ 3440030 h 5962650"/>
                <a:gd name="T86" fmla="*/ 4146148 w 5962650"/>
                <a:gd name="T87" fmla="*/ 3198615 h 5962650"/>
                <a:gd name="T88" fmla="*/ 4148737 w 5962650"/>
                <a:gd name="T89" fmla="*/ 3096835 h 5962650"/>
                <a:gd name="T90" fmla="*/ 4057698 w 5962650"/>
                <a:gd name="T91" fmla="*/ 2603163 h 5962650"/>
                <a:gd name="T92" fmla="*/ 3957482 w 5962650"/>
                <a:gd name="T93" fmla="*/ 2128582 h 5962650"/>
                <a:gd name="T94" fmla="*/ 3865716 w 5962650"/>
                <a:gd name="T95" fmla="*/ 2028354 h 5962650"/>
                <a:gd name="T96" fmla="*/ 3760040 w 5962650"/>
                <a:gd name="T97" fmla="*/ 1842459 h 5962650"/>
                <a:gd name="T98" fmla="*/ 3002312 w 5962650"/>
                <a:gd name="T99" fmla="*/ 1628954 h 5962650"/>
                <a:gd name="T100" fmla="*/ 2981325 w 5962650"/>
                <a:gd name="T101" fmla="*/ 0 h 5962650"/>
                <a:gd name="T102" fmla="*/ 2981325 w 5962650"/>
                <a:gd name="T103" fmla="*/ 5962650 h 5962650"/>
                <a:gd name="T104" fmla="*/ 2981325 w 5962650"/>
                <a:gd name="T105" fmla="*/ 0 h 5962650"/>
                <a:gd name="T106" fmla="*/ 0 w 5962650"/>
                <a:gd name="T107" fmla="*/ 0 h 5962650"/>
                <a:gd name="T108" fmla="*/ 5962650 w 5962650"/>
                <a:gd name="T109" fmla="*/ 5962650 h 5962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T106" t="T107" r="T108" b="T109"/>
              <a:pathLst>
                <a:path w="5962650" h="5962650">
                  <a:moveTo>
                    <a:pt x="2425174" y="2542964"/>
                  </a:moveTo>
                  <a:cubicBezTo>
                    <a:pt x="2377867" y="2542964"/>
                    <a:pt x="2339517" y="2581314"/>
                    <a:pt x="2339518" y="2628621"/>
                  </a:cubicBezTo>
                  <a:cubicBezTo>
                    <a:pt x="2339518" y="2675928"/>
                    <a:pt x="2377868" y="2714278"/>
                    <a:pt x="2425175" y="2714277"/>
                  </a:cubicBezTo>
                  <a:cubicBezTo>
                    <a:pt x="2472483" y="2714278"/>
                    <a:pt x="2510833" y="2675928"/>
                    <a:pt x="2510832" y="2628621"/>
                  </a:cubicBezTo>
                  <a:cubicBezTo>
                    <a:pt x="2510831" y="2581313"/>
                    <a:pt x="2472482" y="2542964"/>
                    <a:pt x="2425174" y="2542964"/>
                  </a:cubicBezTo>
                  <a:close/>
                  <a:moveTo>
                    <a:pt x="2404726" y="2380617"/>
                  </a:moveTo>
                  <a:lnTo>
                    <a:pt x="2459011" y="2381675"/>
                  </a:lnTo>
                  <a:lnTo>
                    <a:pt x="2475179" y="2457011"/>
                  </a:lnTo>
                  <a:cubicBezTo>
                    <a:pt x="2505072" y="2465548"/>
                    <a:pt x="2532151" y="2481892"/>
                    <a:pt x="2553633" y="2504364"/>
                  </a:cubicBezTo>
                  <a:lnTo>
                    <a:pt x="2627825" y="2483569"/>
                  </a:lnTo>
                  <a:lnTo>
                    <a:pt x="2654052" y="2531107"/>
                  </a:lnTo>
                  <a:lnTo>
                    <a:pt x="2596893" y="2582778"/>
                  </a:lnTo>
                  <a:cubicBezTo>
                    <a:pt x="2604445" y="2612932"/>
                    <a:pt x="2603829" y="2644556"/>
                    <a:pt x="2595108" y="2674394"/>
                  </a:cubicBezTo>
                  <a:lnTo>
                    <a:pt x="2650211" y="2728250"/>
                  </a:lnTo>
                  <a:lnTo>
                    <a:pt x="2622155" y="2774731"/>
                  </a:lnTo>
                  <a:lnTo>
                    <a:pt x="2548827" y="2751063"/>
                  </a:lnTo>
                  <a:cubicBezTo>
                    <a:pt x="2526488" y="2772682"/>
                    <a:pt x="2498793" y="2787959"/>
                    <a:pt x="2468590" y="2795326"/>
                  </a:cubicBezTo>
                  <a:lnTo>
                    <a:pt x="2449502" y="2869976"/>
                  </a:lnTo>
                  <a:lnTo>
                    <a:pt x="2395217" y="2868918"/>
                  </a:lnTo>
                  <a:lnTo>
                    <a:pt x="2379050" y="2793582"/>
                  </a:lnTo>
                  <a:cubicBezTo>
                    <a:pt x="2349157" y="2785046"/>
                    <a:pt x="2322078" y="2768700"/>
                    <a:pt x="2300596" y="2746229"/>
                  </a:cubicBezTo>
                  <a:lnTo>
                    <a:pt x="2226404" y="2767024"/>
                  </a:lnTo>
                  <a:lnTo>
                    <a:pt x="2200177" y="2719486"/>
                  </a:lnTo>
                  <a:lnTo>
                    <a:pt x="2257336" y="2667815"/>
                  </a:lnTo>
                  <a:cubicBezTo>
                    <a:pt x="2249782" y="2637660"/>
                    <a:pt x="2250399" y="2606038"/>
                    <a:pt x="2259119" y="2576200"/>
                  </a:cubicBezTo>
                  <a:lnTo>
                    <a:pt x="2204017" y="2522342"/>
                  </a:lnTo>
                  <a:lnTo>
                    <a:pt x="2232074" y="2475862"/>
                  </a:lnTo>
                  <a:lnTo>
                    <a:pt x="2305400" y="2499530"/>
                  </a:lnTo>
                  <a:cubicBezTo>
                    <a:pt x="2327739" y="2477912"/>
                    <a:pt x="2355436" y="2462633"/>
                    <a:pt x="2385637" y="2455267"/>
                  </a:cubicBezTo>
                  <a:lnTo>
                    <a:pt x="2404726" y="2380617"/>
                  </a:lnTo>
                  <a:close/>
                  <a:moveTo>
                    <a:pt x="3115311" y="2206623"/>
                  </a:moveTo>
                  <a:cubicBezTo>
                    <a:pt x="3018867" y="2206624"/>
                    <a:pt x="2940685" y="2284805"/>
                    <a:pt x="2940686" y="2381248"/>
                  </a:cubicBezTo>
                  <a:cubicBezTo>
                    <a:pt x="2940685" y="2477691"/>
                    <a:pt x="3018867" y="2555873"/>
                    <a:pt x="3115310" y="2555873"/>
                  </a:cubicBezTo>
                  <a:cubicBezTo>
                    <a:pt x="3211754" y="2555874"/>
                    <a:pt x="3289936" y="2477691"/>
                    <a:pt x="3289935" y="2381248"/>
                  </a:cubicBezTo>
                  <a:cubicBezTo>
                    <a:pt x="3289936" y="2284805"/>
                    <a:pt x="3211754" y="2206624"/>
                    <a:pt x="3115311" y="2206623"/>
                  </a:cubicBezTo>
                  <a:close/>
                  <a:moveTo>
                    <a:pt x="3073623" y="1875656"/>
                  </a:moveTo>
                  <a:lnTo>
                    <a:pt x="3184291" y="1877811"/>
                  </a:lnTo>
                  <a:lnTo>
                    <a:pt x="3217252" y="2031395"/>
                  </a:lnTo>
                  <a:cubicBezTo>
                    <a:pt x="3278192" y="2048798"/>
                    <a:pt x="3333397" y="2082120"/>
                    <a:pt x="3377190" y="2127932"/>
                  </a:cubicBezTo>
                  <a:lnTo>
                    <a:pt x="3528442" y="2085539"/>
                  </a:lnTo>
                  <a:lnTo>
                    <a:pt x="3581909" y="2182452"/>
                  </a:lnTo>
                  <a:lnTo>
                    <a:pt x="3465383" y="2287791"/>
                  </a:lnTo>
                  <a:cubicBezTo>
                    <a:pt x="3480780" y="2349265"/>
                    <a:pt x="3479524" y="2413733"/>
                    <a:pt x="3461746" y="2474564"/>
                  </a:cubicBezTo>
                  <a:lnTo>
                    <a:pt x="3574081" y="2584359"/>
                  </a:lnTo>
                  <a:lnTo>
                    <a:pt x="3516883" y="2679117"/>
                  </a:lnTo>
                  <a:lnTo>
                    <a:pt x="3367395" y="2630866"/>
                  </a:lnTo>
                  <a:cubicBezTo>
                    <a:pt x="3321853" y="2674939"/>
                    <a:pt x="3265392" y="2706086"/>
                    <a:pt x="3203820" y="2721104"/>
                  </a:cubicBezTo>
                  <a:lnTo>
                    <a:pt x="3164906" y="2873288"/>
                  </a:lnTo>
                  <a:lnTo>
                    <a:pt x="3054236" y="2871132"/>
                  </a:lnTo>
                  <a:lnTo>
                    <a:pt x="3021276" y="2717549"/>
                  </a:lnTo>
                  <a:cubicBezTo>
                    <a:pt x="2960335" y="2700145"/>
                    <a:pt x="2905131" y="2666823"/>
                    <a:pt x="2861339" y="2621011"/>
                  </a:cubicBezTo>
                  <a:lnTo>
                    <a:pt x="2710087" y="2663405"/>
                  </a:lnTo>
                  <a:lnTo>
                    <a:pt x="2656620" y="2566491"/>
                  </a:lnTo>
                  <a:lnTo>
                    <a:pt x="2773145" y="2461153"/>
                  </a:lnTo>
                  <a:cubicBezTo>
                    <a:pt x="2757748" y="2399678"/>
                    <a:pt x="2759004" y="2335211"/>
                    <a:pt x="2776782" y="2274381"/>
                  </a:cubicBezTo>
                  <a:lnTo>
                    <a:pt x="2664447" y="2164585"/>
                  </a:lnTo>
                  <a:lnTo>
                    <a:pt x="2721646" y="2069827"/>
                  </a:lnTo>
                  <a:lnTo>
                    <a:pt x="2871133" y="2118077"/>
                  </a:lnTo>
                  <a:cubicBezTo>
                    <a:pt x="2916675" y="2074005"/>
                    <a:pt x="2973136" y="2042858"/>
                    <a:pt x="3034708" y="2027840"/>
                  </a:cubicBezTo>
                  <a:lnTo>
                    <a:pt x="3073623" y="1875656"/>
                  </a:lnTo>
                  <a:close/>
                  <a:moveTo>
                    <a:pt x="2888272" y="1627335"/>
                  </a:moveTo>
                  <a:cubicBezTo>
                    <a:pt x="2882765" y="1627646"/>
                    <a:pt x="2877363" y="1628026"/>
                    <a:pt x="2872173" y="1629612"/>
                  </a:cubicBezTo>
                  <a:cubicBezTo>
                    <a:pt x="2296419" y="1637776"/>
                    <a:pt x="1832609" y="2077827"/>
                    <a:pt x="1832609" y="2619374"/>
                  </a:cubicBezTo>
                  <a:cubicBezTo>
                    <a:pt x="1832609" y="2782559"/>
                    <a:pt x="1874723" y="2936528"/>
                    <a:pt x="1950083" y="3071844"/>
                  </a:cubicBezTo>
                  <a:lnTo>
                    <a:pt x="1950083" y="3098992"/>
                  </a:lnTo>
                  <a:cubicBezTo>
                    <a:pt x="1969454" y="3118941"/>
                    <a:pt x="1988510" y="3139751"/>
                    <a:pt x="2006072" y="3162274"/>
                  </a:cubicBezTo>
                  <a:cubicBezTo>
                    <a:pt x="2030326" y="3197836"/>
                    <a:pt x="2057373" y="3231512"/>
                    <a:pt x="2087086" y="3262938"/>
                  </a:cubicBezTo>
                  <a:cubicBezTo>
                    <a:pt x="2275764" y="3513518"/>
                    <a:pt x="2412774" y="3827374"/>
                    <a:pt x="2437450" y="4046538"/>
                  </a:cubicBezTo>
                  <a:lnTo>
                    <a:pt x="2432683" y="4140942"/>
                  </a:lnTo>
                  <a:lnTo>
                    <a:pt x="2432683" y="4327524"/>
                  </a:lnTo>
                  <a:lnTo>
                    <a:pt x="3594733" y="4327524"/>
                  </a:lnTo>
                  <a:lnTo>
                    <a:pt x="3594733" y="3950160"/>
                  </a:lnTo>
                  <a:cubicBezTo>
                    <a:pt x="3595816" y="3949727"/>
                    <a:pt x="3596899" y="3949291"/>
                    <a:pt x="3597910" y="3948675"/>
                  </a:cubicBezTo>
                  <a:lnTo>
                    <a:pt x="3597910" y="3920067"/>
                  </a:lnTo>
                  <a:cubicBezTo>
                    <a:pt x="3597910" y="3896102"/>
                    <a:pt x="3617338" y="3876674"/>
                    <a:pt x="3641303" y="3876674"/>
                  </a:cubicBezTo>
                  <a:lnTo>
                    <a:pt x="3960917" y="3876674"/>
                  </a:lnTo>
                  <a:lnTo>
                    <a:pt x="3965695" y="3878653"/>
                  </a:lnTo>
                  <a:cubicBezTo>
                    <a:pt x="4003649" y="3848139"/>
                    <a:pt x="4040184" y="3818647"/>
                    <a:pt x="4039235" y="3816349"/>
                  </a:cubicBezTo>
                  <a:lnTo>
                    <a:pt x="4019075" y="3720812"/>
                  </a:lnTo>
                  <a:cubicBezTo>
                    <a:pt x="4008898" y="3696874"/>
                    <a:pt x="4020054" y="3669220"/>
                    <a:pt x="4043992" y="3659043"/>
                  </a:cubicBezTo>
                  <a:lnTo>
                    <a:pt x="4089774" y="3603991"/>
                  </a:lnTo>
                  <a:cubicBezTo>
                    <a:pt x="4089687" y="3577183"/>
                    <a:pt x="4078168" y="3553203"/>
                    <a:pt x="4059465" y="3537588"/>
                  </a:cubicBezTo>
                  <a:lnTo>
                    <a:pt x="4063114" y="3531868"/>
                  </a:lnTo>
                  <a:cubicBezTo>
                    <a:pt x="4053832" y="3516303"/>
                    <a:pt x="4043764" y="3501361"/>
                    <a:pt x="4034667" y="3486419"/>
                  </a:cubicBezTo>
                  <a:lnTo>
                    <a:pt x="4099193" y="3446588"/>
                  </a:lnTo>
                  <a:lnTo>
                    <a:pt x="4101967" y="3440030"/>
                  </a:lnTo>
                  <a:lnTo>
                    <a:pt x="4048512" y="3241239"/>
                  </a:lnTo>
                  <a:lnTo>
                    <a:pt x="4146148" y="3198615"/>
                  </a:lnTo>
                  <a:lnTo>
                    <a:pt x="4150359" y="3146424"/>
                  </a:lnTo>
                  <a:cubicBezTo>
                    <a:pt x="4150359" y="3129821"/>
                    <a:pt x="4150170" y="3113282"/>
                    <a:pt x="4148737" y="3096835"/>
                  </a:cubicBezTo>
                  <a:lnTo>
                    <a:pt x="4002502" y="2725878"/>
                  </a:lnTo>
                  <a:lnTo>
                    <a:pt x="4057698" y="2603163"/>
                  </a:lnTo>
                  <a:lnTo>
                    <a:pt x="3896135" y="2193326"/>
                  </a:lnTo>
                  <a:lnTo>
                    <a:pt x="3957482" y="2128582"/>
                  </a:lnTo>
                  <a:lnTo>
                    <a:pt x="3864275" y="2030076"/>
                  </a:lnTo>
                  <a:lnTo>
                    <a:pt x="3865716" y="2028354"/>
                  </a:lnTo>
                  <a:lnTo>
                    <a:pt x="3739392" y="1882698"/>
                  </a:lnTo>
                  <a:lnTo>
                    <a:pt x="3760040" y="1842459"/>
                  </a:lnTo>
                  <a:cubicBezTo>
                    <a:pt x="3692769" y="1800916"/>
                    <a:pt x="3605553" y="1764040"/>
                    <a:pt x="3521396" y="1734805"/>
                  </a:cubicBezTo>
                  <a:cubicBezTo>
                    <a:pt x="3398436" y="1665427"/>
                    <a:pt x="3203669" y="1627750"/>
                    <a:pt x="3002312" y="1628954"/>
                  </a:cubicBezTo>
                  <a:lnTo>
                    <a:pt x="2888272" y="1627335"/>
                  </a:lnTo>
                  <a:close/>
                  <a:moveTo>
                    <a:pt x="2981325" y="0"/>
                  </a:moveTo>
                  <a:cubicBezTo>
                    <a:pt x="4627865" y="0"/>
                    <a:pt x="5962650" y="1334785"/>
                    <a:pt x="5962650" y="2981325"/>
                  </a:cubicBezTo>
                  <a:cubicBezTo>
                    <a:pt x="5962650" y="4627865"/>
                    <a:pt x="4627865" y="5962650"/>
                    <a:pt x="2981325" y="5962650"/>
                  </a:cubicBezTo>
                  <a:cubicBezTo>
                    <a:pt x="1334785" y="5962650"/>
                    <a:pt x="0" y="4627865"/>
                    <a:pt x="0" y="2981325"/>
                  </a:cubicBezTo>
                  <a:cubicBezTo>
                    <a:pt x="0" y="1334785"/>
                    <a:pt x="1334785" y="0"/>
                    <a:pt x="2981325" y="0"/>
                  </a:cubicBezTo>
                  <a:close/>
                </a:path>
              </a:pathLst>
            </a:cu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11277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11282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1283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11286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1287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284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现状</a:t>
                </a:r>
                <a:endParaRPr lang="zh-CN" altLang="en-US"/>
              </a:p>
            </p:txBody>
          </p:sp>
          <p:sp>
            <p:nvSpPr>
              <p:cNvPr id="11285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8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11279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1280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1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10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1267" name="TextBox 1"/>
          <p:cNvSpPr>
            <a:spLocks noChangeArrowheads="1"/>
          </p:cNvSpPr>
          <p:nvPr/>
        </p:nvSpPr>
        <p:spPr bwMode="auto">
          <a:xfrm>
            <a:off x="895350" y="1304925"/>
            <a:ext cx="3552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solidFill>
                  <a:srgbClr val="33A6B2"/>
                </a:solidFill>
                <a:ea typeface="微软雅黑" pitchFamily="34" charset="-122"/>
              </a:rPr>
              <a:t>1. </a:t>
            </a:r>
            <a:r>
              <a:rPr lang="zh-CN" altLang="en-US" sz="3600" b="1">
                <a:solidFill>
                  <a:srgbClr val="33A6B2"/>
                </a:solidFill>
                <a:ea typeface="微软雅黑" pitchFamily="34" charset="-122"/>
              </a:rPr>
              <a:t>公司</a:t>
            </a:r>
            <a:endParaRPr lang="zh-CN" altLang="en-US"/>
          </a:p>
        </p:txBody>
      </p:sp>
      <p:sp>
        <p:nvSpPr>
          <p:cNvPr id="11268" name="TextBox 17"/>
          <p:cNvSpPr>
            <a:spLocks noChangeArrowheads="1"/>
          </p:cNvSpPr>
          <p:nvPr/>
        </p:nvSpPr>
        <p:spPr bwMode="auto">
          <a:xfrm>
            <a:off x="895350" y="1911350"/>
            <a:ext cx="34226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</a:p>
        </p:txBody>
      </p:sp>
      <p:sp>
        <p:nvSpPr>
          <p:cNvPr id="11269" name="TextBox 18"/>
          <p:cNvSpPr>
            <a:spLocks noChangeArrowheads="1"/>
          </p:cNvSpPr>
          <p:nvPr/>
        </p:nvSpPr>
        <p:spPr bwMode="auto">
          <a:xfrm>
            <a:off x="895350" y="2860675"/>
            <a:ext cx="3552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solidFill>
                  <a:srgbClr val="7BBC28"/>
                </a:solidFill>
                <a:ea typeface="微软雅黑" pitchFamily="34" charset="-122"/>
              </a:rPr>
              <a:t>2. </a:t>
            </a:r>
            <a:r>
              <a:rPr lang="zh-CN" altLang="en-US" sz="3600" b="1">
                <a:solidFill>
                  <a:srgbClr val="7BBC28"/>
                </a:solidFill>
                <a:ea typeface="微软雅黑" pitchFamily="34" charset="-122"/>
              </a:rPr>
              <a:t>市场</a:t>
            </a:r>
            <a:endParaRPr lang="zh-CN" altLang="en-US"/>
          </a:p>
        </p:txBody>
      </p:sp>
      <p:sp>
        <p:nvSpPr>
          <p:cNvPr id="11270" name="TextBox 19"/>
          <p:cNvSpPr>
            <a:spLocks noChangeArrowheads="1"/>
          </p:cNvSpPr>
          <p:nvPr/>
        </p:nvSpPr>
        <p:spPr bwMode="auto">
          <a:xfrm>
            <a:off x="895350" y="3467100"/>
            <a:ext cx="34226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</a:p>
        </p:txBody>
      </p:sp>
      <p:sp>
        <p:nvSpPr>
          <p:cNvPr id="11271" name="TextBox 21"/>
          <p:cNvSpPr>
            <a:spLocks noChangeArrowheads="1"/>
          </p:cNvSpPr>
          <p:nvPr/>
        </p:nvSpPr>
        <p:spPr bwMode="auto">
          <a:xfrm>
            <a:off x="5437188" y="1911350"/>
            <a:ext cx="34210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</a:p>
        </p:txBody>
      </p:sp>
      <p:sp>
        <p:nvSpPr>
          <p:cNvPr id="11272" name="TextBox 22"/>
          <p:cNvSpPr>
            <a:spLocks noChangeArrowheads="1"/>
          </p:cNvSpPr>
          <p:nvPr/>
        </p:nvSpPr>
        <p:spPr bwMode="auto">
          <a:xfrm>
            <a:off x="5437188" y="2860675"/>
            <a:ext cx="3552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solidFill>
                  <a:srgbClr val="B1DE64"/>
                </a:solidFill>
                <a:ea typeface="微软雅黑" pitchFamily="34" charset="-122"/>
              </a:rPr>
              <a:t>4. </a:t>
            </a:r>
            <a:r>
              <a:rPr lang="zh-CN" altLang="en-US" sz="3600" b="1">
                <a:solidFill>
                  <a:srgbClr val="B1DE64"/>
                </a:solidFill>
                <a:ea typeface="微软雅黑" pitchFamily="34" charset="-122"/>
              </a:rPr>
              <a:t>团队</a:t>
            </a:r>
            <a:endParaRPr lang="zh-CN" altLang="en-US"/>
          </a:p>
        </p:txBody>
      </p:sp>
      <p:sp>
        <p:nvSpPr>
          <p:cNvPr id="11273" name="TextBox 23"/>
          <p:cNvSpPr>
            <a:spLocks noChangeArrowheads="1"/>
          </p:cNvSpPr>
          <p:nvPr/>
        </p:nvSpPr>
        <p:spPr bwMode="auto">
          <a:xfrm>
            <a:off x="5437188" y="3467100"/>
            <a:ext cx="34210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</a:p>
        </p:txBody>
      </p:sp>
      <p:sp>
        <p:nvSpPr>
          <p:cNvPr id="11274" name="TextBox 20"/>
          <p:cNvSpPr>
            <a:spLocks noChangeArrowheads="1"/>
          </p:cNvSpPr>
          <p:nvPr/>
        </p:nvSpPr>
        <p:spPr bwMode="auto">
          <a:xfrm>
            <a:off x="5437188" y="1304925"/>
            <a:ext cx="3552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solidFill>
                  <a:srgbClr val="196674"/>
                </a:solidFill>
                <a:ea typeface="微软雅黑" pitchFamily="34" charset="-122"/>
              </a:rPr>
              <a:t>3. </a:t>
            </a:r>
            <a:r>
              <a:rPr lang="zh-CN" altLang="en-US" sz="3600" b="1">
                <a:solidFill>
                  <a:srgbClr val="196674"/>
                </a:solidFill>
                <a:ea typeface="微软雅黑" pitchFamily="34" charset="-122"/>
              </a:rPr>
              <a:t>目标</a:t>
            </a:r>
            <a:endParaRPr lang="zh-CN" altLang="en-US"/>
          </a:p>
        </p:txBody>
      </p:sp>
      <p:sp>
        <p:nvSpPr>
          <p:cNvPr id="11275" name="TextBox 24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12295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12300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2301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12304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2305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302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哲学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2303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296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12297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2298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99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11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2291" name="TextBox 1"/>
          <p:cNvSpPr>
            <a:spLocks noChangeArrowheads="1"/>
          </p:cNvSpPr>
          <p:nvPr/>
        </p:nvSpPr>
        <p:spPr bwMode="auto">
          <a:xfrm>
            <a:off x="714375" y="1844675"/>
            <a:ext cx="79184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solidFill>
                  <a:srgbClr val="7BBC28"/>
                </a:solidFill>
                <a:ea typeface="微软雅黑" pitchFamily="34" charset="-122"/>
              </a:rPr>
              <a:t>The lavish presentation appeals to me, and I’ve got to convince the others.</a:t>
            </a:r>
            <a:endParaRPr lang="zh-CN" altLang="en-US" sz="3600" b="1">
              <a:solidFill>
                <a:srgbClr val="7BBC28"/>
              </a:solidFill>
              <a:ea typeface="微软雅黑" pitchFamily="34" charset="-122"/>
            </a:endParaRPr>
          </a:p>
        </p:txBody>
      </p:sp>
      <p:sp>
        <p:nvSpPr>
          <p:cNvPr id="12292" name="TextBox 16"/>
          <p:cNvSpPr>
            <a:spLocks noChangeArrowheads="1"/>
          </p:cNvSpPr>
          <p:nvPr/>
        </p:nvSpPr>
        <p:spPr bwMode="auto">
          <a:xfrm>
            <a:off x="5656263" y="3187700"/>
            <a:ext cx="2698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>
                <a:solidFill>
                  <a:srgbClr val="B1DE64"/>
                </a:solidFill>
                <a:ea typeface="微软雅黑" pitchFamily="34" charset="-122"/>
              </a:rPr>
              <a:t>-Freddie Mercury</a:t>
            </a:r>
            <a:endParaRPr lang="zh-CN" altLang="en-US" sz="2000">
              <a:solidFill>
                <a:srgbClr val="B1DE64"/>
              </a:solidFill>
              <a:ea typeface="微软雅黑" pitchFamily="34" charset="-122"/>
            </a:endParaRPr>
          </a:p>
        </p:txBody>
      </p:sp>
      <p:sp>
        <p:nvSpPr>
          <p:cNvPr id="12293" name="TextBox 17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8"/>
          <p:cNvSpPr>
            <a:spLocks noChangeArrowheads="1"/>
          </p:cNvSpPr>
          <p:nvPr/>
        </p:nvSpPr>
        <p:spPr bwMode="auto">
          <a:xfrm>
            <a:off x="881063" y="1524000"/>
            <a:ext cx="2509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BFBFBF"/>
                </a:solidFill>
                <a:ea typeface="微软雅黑" pitchFamily="34" charset="-122"/>
              </a:rPr>
              <a:t>介绍</a:t>
            </a:r>
            <a:endParaRPr lang="zh-CN" altLang="en-US"/>
          </a:p>
        </p:txBody>
      </p:sp>
      <p:sp>
        <p:nvSpPr>
          <p:cNvPr id="13315" name="TextBox 30"/>
          <p:cNvSpPr>
            <a:spLocks noChangeArrowheads="1"/>
          </p:cNvSpPr>
          <p:nvPr/>
        </p:nvSpPr>
        <p:spPr bwMode="auto">
          <a:xfrm>
            <a:off x="4787900" y="2406650"/>
            <a:ext cx="2081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产品</a:t>
            </a:r>
            <a:endParaRPr lang="zh-CN" altLang="en-US"/>
          </a:p>
        </p:txBody>
      </p:sp>
      <p:sp>
        <p:nvSpPr>
          <p:cNvPr id="13316" name="TextBox 31"/>
          <p:cNvSpPr>
            <a:spLocks noChangeArrowheads="1"/>
          </p:cNvSpPr>
          <p:nvPr/>
        </p:nvSpPr>
        <p:spPr bwMode="auto">
          <a:xfrm>
            <a:off x="4787900" y="3351213"/>
            <a:ext cx="2671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联系方式</a:t>
            </a:r>
            <a:endParaRPr lang="zh-CN" altLang="en-US"/>
          </a:p>
        </p:txBody>
      </p:sp>
      <p:sp>
        <p:nvSpPr>
          <p:cNvPr id="13317" name="TextBox 32"/>
          <p:cNvSpPr>
            <a:spLocks noChangeArrowheads="1"/>
          </p:cNvSpPr>
          <p:nvPr/>
        </p:nvSpPr>
        <p:spPr bwMode="auto">
          <a:xfrm>
            <a:off x="4795838" y="1516063"/>
            <a:ext cx="3003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休息</a:t>
            </a:r>
            <a:endParaRPr lang="zh-CN" altLang="en-US"/>
          </a:p>
        </p:txBody>
      </p:sp>
      <p:sp>
        <p:nvSpPr>
          <p:cNvPr id="13318" name="TextBox 33"/>
          <p:cNvSpPr>
            <a:spLocks noChangeArrowheads="1"/>
          </p:cNvSpPr>
          <p:nvPr/>
        </p:nvSpPr>
        <p:spPr bwMode="auto">
          <a:xfrm>
            <a:off x="1473200" y="2457450"/>
            <a:ext cx="2081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196674"/>
                </a:solidFill>
                <a:ea typeface="微软雅黑" pitchFamily="34" charset="-122"/>
              </a:rPr>
              <a:t>工作流程</a:t>
            </a:r>
            <a:endParaRPr lang="zh-CN" altLang="en-US"/>
          </a:p>
        </p:txBody>
      </p:sp>
      <p:sp>
        <p:nvSpPr>
          <p:cNvPr id="13319" name="TextBox 34"/>
          <p:cNvSpPr>
            <a:spLocks noChangeArrowheads="1"/>
          </p:cNvSpPr>
          <p:nvPr/>
        </p:nvSpPr>
        <p:spPr bwMode="auto">
          <a:xfrm>
            <a:off x="911225" y="3351213"/>
            <a:ext cx="2671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分析</a:t>
            </a:r>
            <a:endParaRPr lang="zh-CN" altLang="en-US"/>
          </a:p>
        </p:txBody>
      </p:sp>
      <p:grpSp>
        <p:nvGrpSpPr>
          <p:cNvPr id="13320" name="组合 49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13324" name="组合 50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13329" name="矩形 56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3330" name="组合 57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13333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3334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31" name="TextBox 58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目录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3332" name="直接连接符 59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25" name="组合 51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13326" name="矩形 52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3327" name="直接连接符 53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8" name="TextBox 55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12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3321" name="流程图: 联系 11"/>
          <p:cNvSpPr>
            <a:spLocks noChangeArrowheads="1"/>
          </p:cNvSpPr>
          <p:nvPr/>
        </p:nvSpPr>
        <p:spPr bwMode="auto">
          <a:xfrm>
            <a:off x="942975" y="2535238"/>
            <a:ext cx="515938" cy="515937"/>
          </a:xfrm>
          <a:custGeom>
            <a:avLst/>
            <a:gdLst>
              <a:gd name="T0" fmla="*/ 1549859 w 4754880"/>
              <a:gd name="T1" fmla="*/ 2553334 h 4754880"/>
              <a:gd name="T2" fmla="*/ 1551666 w 4754880"/>
              <a:gd name="T3" fmla="*/ 2555365 h 4754880"/>
              <a:gd name="T4" fmla="*/ 1550737 w 4754880"/>
              <a:gd name="T5" fmla="*/ 2559005 h 4754880"/>
              <a:gd name="T6" fmla="*/ 1549859 w 4754880"/>
              <a:gd name="T7" fmla="*/ 2553334 h 4754880"/>
              <a:gd name="T8" fmla="*/ 2537346 w 4754880"/>
              <a:gd name="T9" fmla="*/ 1135398 h 4754880"/>
              <a:gd name="T10" fmla="*/ 2180105 w 4754880"/>
              <a:gd name="T11" fmla="*/ 1570968 h 4754880"/>
              <a:gd name="T12" fmla="*/ 2900172 w 4754880"/>
              <a:gd name="T13" fmla="*/ 1569211 h 4754880"/>
              <a:gd name="T14" fmla="*/ 2869566 w 4754880"/>
              <a:gd name="T15" fmla="*/ 1593133 h 4754880"/>
              <a:gd name="T16" fmla="*/ 2872826 w 4754880"/>
              <a:gd name="T17" fmla="*/ 1593463 h 4754880"/>
              <a:gd name="T18" fmla="*/ 2817363 w 4754880"/>
              <a:gd name="T19" fmla="*/ 1633935 h 4754880"/>
              <a:gd name="T20" fmla="*/ 2762059 w 4754880"/>
              <a:gd name="T21" fmla="*/ 1677160 h 4754880"/>
              <a:gd name="T22" fmla="*/ 2758125 w 4754880"/>
              <a:gd name="T23" fmla="*/ 1677160 h 4754880"/>
              <a:gd name="T24" fmla="*/ 2240036 w 4754880"/>
              <a:gd name="T25" fmla="*/ 2055208 h 4754880"/>
              <a:gd name="T26" fmla="*/ 2596883 w 4754880"/>
              <a:gd name="T27" fmla="*/ 1677160 h 4754880"/>
              <a:gd name="T28" fmla="*/ 1757172 w 4754880"/>
              <a:gd name="T29" fmla="*/ 1677160 h 4754880"/>
              <a:gd name="T30" fmla="*/ 1923860 w 4754880"/>
              <a:gd name="T31" fmla="*/ 1571593 h 4754880"/>
              <a:gd name="T32" fmla="*/ 1925531 w 4754880"/>
              <a:gd name="T33" fmla="*/ 1571589 h 4754880"/>
              <a:gd name="T34" fmla="*/ 2537346 w 4754880"/>
              <a:gd name="T35" fmla="*/ 1135398 h 4754880"/>
              <a:gd name="T36" fmla="*/ 2347403 w 4754880"/>
              <a:gd name="T37" fmla="*/ 861182 h 4754880"/>
              <a:gd name="T38" fmla="*/ 1374843 w 4754880"/>
              <a:gd name="T39" fmla="*/ 1602911 h 4754880"/>
              <a:gd name="T40" fmla="*/ 1395223 w 4754880"/>
              <a:gd name="T41" fmla="*/ 1774000 h 4754880"/>
              <a:gd name="T42" fmla="*/ 1359818 w 4754880"/>
              <a:gd name="T43" fmla="*/ 1997357 h 4754880"/>
              <a:gd name="T44" fmla="*/ 1369730 w 4754880"/>
              <a:gd name="T45" fmla="*/ 2083130 h 4754880"/>
              <a:gd name="T46" fmla="*/ 1468248 w 4754880"/>
              <a:gd name="T47" fmla="*/ 2153411 h 4754880"/>
              <a:gd name="T48" fmla="*/ 1407450 w 4754880"/>
              <a:gd name="T49" fmla="*/ 2264874 h 4754880"/>
              <a:gd name="T50" fmla="*/ 1409604 w 4754880"/>
              <a:gd name="T51" fmla="*/ 2273760 h 4754880"/>
              <a:gd name="T52" fmla="*/ 1236472 w 4754880"/>
              <a:gd name="T53" fmla="*/ 2642362 h 4754880"/>
              <a:gd name="T54" fmla="*/ 1510798 w 4754880"/>
              <a:gd name="T55" fmla="*/ 2723644 h 4754880"/>
              <a:gd name="T56" fmla="*/ 1461898 w 4754880"/>
              <a:gd name="T57" fmla="*/ 3039237 h 4754880"/>
              <a:gd name="T58" fmla="*/ 1725423 w 4754880"/>
              <a:gd name="T59" fmla="*/ 3302762 h 4754880"/>
              <a:gd name="T60" fmla="*/ 2045320 w 4754880"/>
              <a:gd name="T61" fmla="*/ 3197082 h 4754880"/>
              <a:gd name="T62" fmla="*/ 2076260 w 4754880"/>
              <a:gd name="T63" fmla="*/ 3663125 h 4754880"/>
              <a:gd name="T64" fmla="*/ 3152585 w 4754880"/>
              <a:gd name="T65" fmla="*/ 3663125 h 4754880"/>
              <a:gd name="T66" fmla="*/ 2969238 w 4754880"/>
              <a:gd name="T67" fmla="*/ 2743283 h 4754880"/>
              <a:gd name="T68" fmla="*/ 3328160 w 4754880"/>
              <a:gd name="T69" fmla="*/ 2026407 h 4754880"/>
              <a:gd name="T70" fmla="*/ 2347403 w 4754880"/>
              <a:gd name="T71" fmla="*/ 861182 h 4754880"/>
              <a:gd name="T72" fmla="*/ 2377440 w 4754880"/>
              <a:gd name="T73" fmla="*/ 0 h 4754880"/>
              <a:gd name="T74" fmla="*/ 4754880 w 4754880"/>
              <a:gd name="T75" fmla="*/ 2377440 h 4754880"/>
              <a:gd name="T76" fmla="*/ 2377440 w 4754880"/>
              <a:gd name="T77" fmla="*/ 4754880 h 4754880"/>
              <a:gd name="T78" fmla="*/ 0 w 4754880"/>
              <a:gd name="T79" fmla="*/ 2377440 h 4754880"/>
              <a:gd name="T80" fmla="*/ 2377440 w 4754880"/>
              <a:gd name="T81" fmla="*/ 0 h 4754880"/>
              <a:gd name="T82" fmla="*/ 0 w 4754880"/>
              <a:gd name="T83" fmla="*/ 0 h 4754880"/>
              <a:gd name="T84" fmla="*/ 4754880 w 4754880"/>
              <a:gd name="T85" fmla="*/ 4754880 h 4754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T82" t="T83" r="T84" b="T85"/>
            <a:pathLst>
              <a:path w="4754880" h="4754880">
                <a:moveTo>
                  <a:pt x="1549859" y="2553334"/>
                </a:moveTo>
                <a:cubicBezTo>
                  <a:pt x="1550396" y="2554061"/>
                  <a:pt x="1550933" y="2554786"/>
                  <a:pt x="1551666" y="2555365"/>
                </a:cubicBezTo>
                <a:lnTo>
                  <a:pt x="1550737" y="2559005"/>
                </a:lnTo>
                <a:lnTo>
                  <a:pt x="1549859" y="2553334"/>
                </a:lnTo>
                <a:close/>
                <a:moveTo>
                  <a:pt x="2537346" y="1135398"/>
                </a:moveTo>
                <a:lnTo>
                  <a:pt x="2180105" y="1570968"/>
                </a:lnTo>
                <a:lnTo>
                  <a:pt x="2900172" y="1569211"/>
                </a:lnTo>
                <a:lnTo>
                  <a:pt x="2869566" y="1593133"/>
                </a:lnTo>
                <a:lnTo>
                  <a:pt x="2872826" y="1593463"/>
                </a:lnTo>
                <a:lnTo>
                  <a:pt x="2817363" y="1633935"/>
                </a:lnTo>
                <a:lnTo>
                  <a:pt x="2762059" y="1677160"/>
                </a:lnTo>
                <a:lnTo>
                  <a:pt x="2758125" y="1677160"/>
                </a:lnTo>
                <a:lnTo>
                  <a:pt x="2240036" y="2055208"/>
                </a:lnTo>
                <a:lnTo>
                  <a:pt x="2596883" y="1677160"/>
                </a:lnTo>
                <a:lnTo>
                  <a:pt x="1757172" y="1677160"/>
                </a:lnTo>
                <a:lnTo>
                  <a:pt x="1923860" y="1571593"/>
                </a:lnTo>
                <a:lnTo>
                  <a:pt x="1925531" y="1571589"/>
                </a:lnTo>
                <a:lnTo>
                  <a:pt x="2537346" y="1135398"/>
                </a:lnTo>
                <a:close/>
                <a:moveTo>
                  <a:pt x="2347403" y="861182"/>
                </a:moveTo>
                <a:cubicBezTo>
                  <a:pt x="1896076" y="853858"/>
                  <a:pt x="1468838" y="1035117"/>
                  <a:pt x="1374843" y="1602911"/>
                </a:cubicBezTo>
                <a:cubicBezTo>
                  <a:pt x="1388339" y="1650333"/>
                  <a:pt x="1395223" y="1709700"/>
                  <a:pt x="1395223" y="1774000"/>
                </a:cubicBezTo>
                <a:cubicBezTo>
                  <a:pt x="1395223" y="1864324"/>
                  <a:pt x="1381638" y="1944914"/>
                  <a:pt x="1359818" y="1997357"/>
                </a:cubicBezTo>
                <a:lnTo>
                  <a:pt x="1369730" y="2083130"/>
                </a:lnTo>
                <a:lnTo>
                  <a:pt x="1468248" y="2153411"/>
                </a:lnTo>
                <a:lnTo>
                  <a:pt x="1407450" y="2264874"/>
                </a:lnTo>
                <a:lnTo>
                  <a:pt x="1409604" y="2273760"/>
                </a:lnTo>
                <a:lnTo>
                  <a:pt x="1236472" y="2642362"/>
                </a:lnTo>
                <a:lnTo>
                  <a:pt x="1510798" y="2723644"/>
                </a:lnTo>
                <a:cubicBezTo>
                  <a:pt x="1481390" y="2855014"/>
                  <a:pt x="1462787" y="2975279"/>
                  <a:pt x="1461898" y="3039237"/>
                </a:cubicBezTo>
                <a:cubicBezTo>
                  <a:pt x="1459252" y="3229737"/>
                  <a:pt x="1608477" y="3301704"/>
                  <a:pt x="1725423" y="3302762"/>
                </a:cubicBezTo>
                <a:cubicBezTo>
                  <a:pt x="1796190" y="3303402"/>
                  <a:pt x="1941752" y="3262390"/>
                  <a:pt x="2045320" y="3197082"/>
                </a:cubicBezTo>
                <a:lnTo>
                  <a:pt x="2076260" y="3663125"/>
                </a:lnTo>
                <a:lnTo>
                  <a:pt x="3152585" y="3663125"/>
                </a:lnTo>
                <a:lnTo>
                  <a:pt x="2969238" y="2743283"/>
                </a:lnTo>
                <a:cubicBezTo>
                  <a:pt x="3118714" y="2600460"/>
                  <a:pt x="3247778" y="2371672"/>
                  <a:pt x="3328160" y="2026407"/>
                </a:cubicBezTo>
                <a:cubicBezTo>
                  <a:pt x="3480561" y="1205663"/>
                  <a:pt x="2885459" y="869913"/>
                  <a:pt x="2347403" y="861182"/>
                </a:cubicBezTo>
                <a:close/>
                <a:moveTo>
                  <a:pt x="2377440" y="0"/>
                </a:moveTo>
                <a:cubicBezTo>
                  <a:pt x="3690464" y="0"/>
                  <a:pt x="4754880" y="1064416"/>
                  <a:pt x="4754880" y="2377440"/>
                </a:cubicBezTo>
                <a:cubicBezTo>
                  <a:pt x="4754880" y="3690464"/>
                  <a:pt x="3690464" y="4754880"/>
                  <a:pt x="2377440" y="4754880"/>
                </a:cubicBezTo>
                <a:cubicBezTo>
                  <a:pt x="1064416" y="4754880"/>
                  <a:pt x="0" y="3690464"/>
                  <a:pt x="0" y="2377440"/>
                </a:cubicBezTo>
                <a:cubicBezTo>
                  <a:pt x="0" y="1064416"/>
                  <a:pt x="1064416" y="0"/>
                  <a:pt x="2377440" y="0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2" name="TextBox 22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Users\114\Desktop\xpic95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" r="6908"/>
          <a:stretch>
            <a:fillRect/>
          </a:stretch>
        </p:blipFill>
        <p:spPr bwMode="auto">
          <a:xfrm>
            <a:off x="0" y="0"/>
            <a:ext cx="641985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6356350" y="0"/>
            <a:ext cx="2832100" cy="5184775"/>
          </a:xfrm>
          <a:prstGeom prst="rect">
            <a:avLst/>
          </a:pr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4586288" y="1905000"/>
            <a:ext cx="3681412" cy="1752600"/>
          </a:xfrm>
          <a:prstGeom prst="rect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4235450" y="2128838"/>
            <a:ext cx="4953000" cy="574675"/>
          </a:xfrm>
          <a:prstGeom prst="rect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42" name="TextBox 7"/>
          <p:cNvSpPr>
            <a:spLocks noChangeArrowheads="1"/>
          </p:cNvSpPr>
          <p:nvPr/>
        </p:nvSpPr>
        <p:spPr bwMode="auto">
          <a:xfrm>
            <a:off x="5424488" y="2085975"/>
            <a:ext cx="2509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ea typeface="微软雅黑" pitchFamily="34" charset="-122"/>
              </a:rPr>
              <a:t>工作流程</a:t>
            </a:r>
            <a:endParaRPr lang="zh-CN" altLang="en-US"/>
          </a:p>
        </p:txBody>
      </p:sp>
      <p:sp>
        <p:nvSpPr>
          <p:cNvPr id="14343" name="TextBox 19"/>
          <p:cNvSpPr>
            <a:spLocks noChangeArrowheads="1"/>
          </p:cNvSpPr>
          <p:nvPr/>
        </p:nvSpPr>
        <p:spPr bwMode="auto">
          <a:xfrm>
            <a:off x="5400675" y="2641600"/>
            <a:ext cx="28067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</a:p>
        </p:txBody>
      </p:sp>
      <p:sp>
        <p:nvSpPr>
          <p:cNvPr id="14344" name="椭圆 5"/>
          <p:cNvSpPr>
            <a:spLocks noChangeArrowheads="1"/>
          </p:cNvSpPr>
          <p:nvPr/>
        </p:nvSpPr>
        <p:spPr bwMode="auto">
          <a:xfrm>
            <a:off x="4884738" y="2203450"/>
            <a:ext cx="422275" cy="423863"/>
          </a:xfrm>
          <a:prstGeom prst="ellipse">
            <a:avLst/>
          </a:prstGeom>
          <a:solidFill>
            <a:srgbClr val="F7F6F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345" name="流程图: 联系 11"/>
          <p:cNvSpPr>
            <a:spLocks noChangeArrowheads="1"/>
          </p:cNvSpPr>
          <p:nvPr/>
        </p:nvSpPr>
        <p:spPr bwMode="auto">
          <a:xfrm>
            <a:off x="4840288" y="2160588"/>
            <a:ext cx="514350" cy="515937"/>
          </a:xfrm>
          <a:custGeom>
            <a:avLst/>
            <a:gdLst>
              <a:gd name="T0" fmla="*/ 1549859 w 4754880"/>
              <a:gd name="T1" fmla="*/ 2553334 h 4754880"/>
              <a:gd name="T2" fmla="*/ 1551666 w 4754880"/>
              <a:gd name="T3" fmla="*/ 2555365 h 4754880"/>
              <a:gd name="T4" fmla="*/ 1550737 w 4754880"/>
              <a:gd name="T5" fmla="*/ 2559005 h 4754880"/>
              <a:gd name="T6" fmla="*/ 1549859 w 4754880"/>
              <a:gd name="T7" fmla="*/ 2553334 h 4754880"/>
              <a:gd name="T8" fmla="*/ 2537346 w 4754880"/>
              <a:gd name="T9" fmla="*/ 1135398 h 4754880"/>
              <a:gd name="T10" fmla="*/ 2180105 w 4754880"/>
              <a:gd name="T11" fmla="*/ 1570968 h 4754880"/>
              <a:gd name="T12" fmla="*/ 2900172 w 4754880"/>
              <a:gd name="T13" fmla="*/ 1569211 h 4754880"/>
              <a:gd name="T14" fmla="*/ 2869566 w 4754880"/>
              <a:gd name="T15" fmla="*/ 1593133 h 4754880"/>
              <a:gd name="T16" fmla="*/ 2872826 w 4754880"/>
              <a:gd name="T17" fmla="*/ 1593463 h 4754880"/>
              <a:gd name="T18" fmla="*/ 2817363 w 4754880"/>
              <a:gd name="T19" fmla="*/ 1633935 h 4754880"/>
              <a:gd name="T20" fmla="*/ 2762059 w 4754880"/>
              <a:gd name="T21" fmla="*/ 1677160 h 4754880"/>
              <a:gd name="T22" fmla="*/ 2758125 w 4754880"/>
              <a:gd name="T23" fmla="*/ 1677160 h 4754880"/>
              <a:gd name="T24" fmla="*/ 2240036 w 4754880"/>
              <a:gd name="T25" fmla="*/ 2055208 h 4754880"/>
              <a:gd name="T26" fmla="*/ 2596883 w 4754880"/>
              <a:gd name="T27" fmla="*/ 1677160 h 4754880"/>
              <a:gd name="T28" fmla="*/ 1757172 w 4754880"/>
              <a:gd name="T29" fmla="*/ 1677160 h 4754880"/>
              <a:gd name="T30" fmla="*/ 1923860 w 4754880"/>
              <a:gd name="T31" fmla="*/ 1571593 h 4754880"/>
              <a:gd name="T32" fmla="*/ 1925531 w 4754880"/>
              <a:gd name="T33" fmla="*/ 1571589 h 4754880"/>
              <a:gd name="T34" fmla="*/ 2537346 w 4754880"/>
              <a:gd name="T35" fmla="*/ 1135398 h 4754880"/>
              <a:gd name="T36" fmla="*/ 2347403 w 4754880"/>
              <a:gd name="T37" fmla="*/ 861182 h 4754880"/>
              <a:gd name="T38" fmla="*/ 1374843 w 4754880"/>
              <a:gd name="T39" fmla="*/ 1602911 h 4754880"/>
              <a:gd name="T40" fmla="*/ 1395223 w 4754880"/>
              <a:gd name="T41" fmla="*/ 1774000 h 4754880"/>
              <a:gd name="T42" fmla="*/ 1359818 w 4754880"/>
              <a:gd name="T43" fmla="*/ 1997357 h 4754880"/>
              <a:gd name="T44" fmla="*/ 1369730 w 4754880"/>
              <a:gd name="T45" fmla="*/ 2083130 h 4754880"/>
              <a:gd name="T46" fmla="*/ 1468248 w 4754880"/>
              <a:gd name="T47" fmla="*/ 2153411 h 4754880"/>
              <a:gd name="T48" fmla="*/ 1407450 w 4754880"/>
              <a:gd name="T49" fmla="*/ 2264874 h 4754880"/>
              <a:gd name="T50" fmla="*/ 1409604 w 4754880"/>
              <a:gd name="T51" fmla="*/ 2273760 h 4754880"/>
              <a:gd name="T52" fmla="*/ 1236472 w 4754880"/>
              <a:gd name="T53" fmla="*/ 2642362 h 4754880"/>
              <a:gd name="T54" fmla="*/ 1510798 w 4754880"/>
              <a:gd name="T55" fmla="*/ 2723644 h 4754880"/>
              <a:gd name="T56" fmla="*/ 1461898 w 4754880"/>
              <a:gd name="T57" fmla="*/ 3039237 h 4754880"/>
              <a:gd name="T58" fmla="*/ 1725423 w 4754880"/>
              <a:gd name="T59" fmla="*/ 3302762 h 4754880"/>
              <a:gd name="T60" fmla="*/ 2045320 w 4754880"/>
              <a:gd name="T61" fmla="*/ 3197082 h 4754880"/>
              <a:gd name="T62" fmla="*/ 2076260 w 4754880"/>
              <a:gd name="T63" fmla="*/ 3663125 h 4754880"/>
              <a:gd name="T64" fmla="*/ 3152585 w 4754880"/>
              <a:gd name="T65" fmla="*/ 3663125 h 4754880"/>
              <a:gd name="T66" fmla="*/ 2969238 w 4754880"/>
              <a:gd name="T67" fmla="*/ 2743283 h 4754880"/>
              <a:gd name="T68" fmla="*/ 3328160 w 4754880"/>
              <a:gd name="T69" fmla="*/ 2026407 h 4754880"/>
              <a:gd name="T70" fmla="*/ 2347403 w 4754880"/>
              <a:gd name="T71" fmla="*/ 861182 h 4754880"/>
              <a:gd name="T72" fmla="*/ 2377440 w 4754880"/>
              <a:gd name="T73" fmla="*/ 0 h 4754880"/>
              <a:gd name="T74" fmla="*/ 4754880 w 4754880"/>
              <a:gd name="T75" fmla="*/ 2377440 h 4754880"/>
              <a:gd name="T76" fmla="*/ 2377440 w 4754880"/>
              <a:gd name="T77" fmla="*/ 4754880 h 4754880"/>
              <a:gd name="T78" fmla="*/ 0 w 4754880"/>
              <a:gd name="T79" fmla="*/ 2377440 h 4754880"/>
              <a:gd name="T80" fmla="*/ 2377440 w 4754880"/>
              <a:gd name="T81" fmla="*/ 0 h 4754880"/>
              <a:gd name="T82" fmla="*/ 0 w 4754880"/>
              <a:gd name="T83" fmla="*/ 0 h 4754880"/>
              <a:gd name="T84" fmla="*/ 4754880 w 4754880"/>
              <a:gd name="T85" fmla="*/ 4754880 h 4754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T82" t="T83" r="T84" b="T85"/>
            <a:pathLst>
              <a:path w="4754880" h="4754880">
                <a:moveTo>
                  <a:pt x="1549859" y="2553334"/>
                </a:moveTo>
                <a:cubicBezTo>
                  <a:pt x="1550396" y="2554061"/>
                  <a:pt x="1550933" y="2554786"/>
                  <a:pt x="1551666" y="2555365"/>
                </a:cubicBezTo>
                <a:lnTo>
                  <a:pt x="1550737" y="2559005"/>
                </a:lnTo>
                <a:lnTo>
                  <a:pt x="1549859" y="2553334"/>
                </a:lnTo>
                <a:close/>
                <a:moveTo>
                  <a:pt x="2537346" y="1135398"/>
                </a:moveTo>
                <a:lnTo>
                  <a:pt x="2180105" y="1570968"/>
                </a:lnTo>
                <a:lnTo>
                  <a:pt x="2900172" y="1569211"/>
                </a:lnTo>
                <a:lnTo>
                  <a:pt x="2869566" y="1593133"/>
                </a:lnTo>
                <a:lnTo>
                  <a:pt x="2872826" y="1593463"/>
                </a:lnTo>
                <a:lnTo>
                  <a:pt x="2817363" y="1633935"/>
                </a:lnTo>
                <a:lnTo>
                  <a:pt x="2762059" y="1677160"/>
                </a:lnTo>
                <a:lnTo>
                  <a:pt x="2758125" y="1677160"/>
                </a:lnTo>
                <a:lnTo>
                  <a:pt x="2240036" y="2055208"/>
                </a:lnTo>
                <a:lnTo>
                  <a:pt x="2596883" y="1677160"/>
                </a:lnTo>
                <a:lnTo>
                  <a:pt x="1757172" y="1677160"/>
                </a:lnTo>
                <a:lnTo>
                  <a:pt x="1923860" y="1571593"/>
                </a:lnTo>
                <a:lnTo>
                  <a:pt x="1925531" y="1571589"/>
                </a:lnTo>
                <a:lnTo>
                  <a:pt x="2537346" y="1135398"/>
                </a:lnTo>
                <a:close/>
                <a:moveTo>
                  <a:pt x="2347403" y="861182"/>
                </a:moveTo>
                <a:cubicBezTo>
                  <a:pt x="1896076" y="853858"/>
                  <a:pt x="1468838" y="1035117"/>
                  <a:pt x="1374843" y="1602911"/>
                </a:cubicBezTo>
                <a:cubicBezTo>
                  <a:pt x="1388339" y="1650333"/>
                  <a:pt x="1395223" y="1709700"/>
                  <a:pt x="1395223" y="1774000"/>
                </a:cubicBezTo>
                <a:cubicBezTo>
                  <a:pt x="1395223" y="1864324"/>
                  <a:pt x="1381638" y="1944914"/>
                  <a:pt x="1359818" y="1997357"/>
                </a:cubicBezTo>
                <a:lnTo>
                  <a:pt x="1369730" y="2083130"/>
                </a:lnTo>
                <a:lnTo>
                  <a:pt x="1468248" y="2153411"/>
                </a:lnTo>
                <a:lnTo>
                  <a:pt x="1407450" y="2264874"/>
                </a:lnTo>
                <a:lnTo>
                  <a:pt x="1409604" y="2273760"/>
                </a:lnTo>
                <a:lnTo>
                  <a:pt x="1236472" y="2642362"/>
                </a:lnTo>
                <a:lnTo>
                  <a:pt x="1510798" y="2723644"/>
                </a:lnTo>
                <a:cubicBezTo>
                  <a:pt x="1481390" y="2855014"/>
                  <a:pt x="1462787" y="2975279"/>
                  <a:pt x="1461898" y="3039237"/>
                </a:cubicBezTo>
                <a:cubicBezTo>
                  <a:pt x="1459252" y="3229737"/>
                  <a:pt x="1608477" y="3301704"/>
                  <a:pt x="1725423" y="3302762"/>
                </a:cubicBezTo>
                <a:cubicBezTo>
                  <a:pt x="1796190" y="3303402"/>
                  <a:pt x="1941752" y="3262390"/>
                  <a:pt x="2045320" y="3197082"/>
                </a:cubicBezTo>
                <a:lnTo>
                  <a:pt x="2076260" y="3663125"/>
                </a:lnTo>
                <a:lnTo>
                  <a:pt x="3152585" y="3663125"/>
                </a:lnTo>
                <a:lnTo>
                  <a:pt x="2969238" y="2743283"/>
                </a:lnTo>
                <a:cubicBezTo>
                  <a:pt x="3118714" y="2600460"/>
                  <a:pt x="3247778" y="2371672"/>
                  <a:pt x="3328160" y="2026407"/>
                </a:cubicBezTo>
                <a:cubicBezTo>
                  <a:pt x="3480561" y="1205663"/>
                  <a:pt x="2885459" y="869913"/>
                  <a:pt x="2347403" y="861182"/>
                </a:cubicBezTo>
                <a:close/>
                <a:moveTo>
                  <a:pt x="2377440" y="0"/>
                </a:moveTo>
                <a:cubicBezTo>
                  <a:pt x="3690464" y="0"/>
                  <a:pt x="4754880" y="1064416"/>
                  <a:pt x="4754880" y="2377440"/>
                </a:cubicBezTo>
                <a:cubicBezTo>
                  <a:pt x="4754880" y="3690464"/>
                  <a:pt x="3690464" y="4754880"/>
                  <a:pt x="2377440" y="4754880"/>
                </a:cubicBezTo>
                <a:cubicBezTo>
                  <a:pt x="1064416" y="4754880"/>
                  <a:pt x="0" y="3690464"/>
                  <a:pt x="0" y="2377440"/>
                </a:cubicBezTo>
                <a:cubicBezTo>
                  <a:pt x="0" y="1064416"/>
                  <a:pt x="1064416" y="0"/>
                  <a:pt x="2377440" y="0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6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15388" name="组合 17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15393" name="矩形 23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5394" name="组合 24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1539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539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395" name="TextBox 25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目标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5396" name="直接连接符 26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9" name="组合 18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15390" name="矩形 19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5391" name="直接连接符 20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2" name="TextBox 22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14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5363" name="TextBox 1"/>
          <p:cNvSpPr>
            <a:spLocks noChangeArrowheads="1"/>
          </p:cNvSpPr>
          <p:nvPr/>
        </p:nvSpPr>
        <p:spPr bwMode="auto">
          <a:xfrm>
            <a:off x="2952750" y="952500"/>
            <a:ext cx="330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B1DE64"/>
                </a:solidFill>
                <a:ea typeface="微软雅黑" pitchFamily="34" charset="-122"/>
              </a:rPr>
              <a:t>商业计划</a:t>
            </a:r>
            <a:endParaRPr lang="zh-CN" altLang="en-US"/>
          </a:p>
        </p:txBody>
      </p:sp>
      <p:sp>
        <p:nvSpPr>
          <p:cNvPr id="15364" name="TextBox 30"/>
          <p:cNvSpPr>
            <a:spLocks noChangeArrowheads="1"/>
          </p:cNvSpPr>
          <p:nvPr/>
        </p:nvSpPr>
        <p:spPr bwMode="auto">
          <a:xfrm>
            <a:off x="1181100" y="2565400"/>
            <a:ext cx="2095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3600" b="1">
                <a:solidFill>
                  <a:srgbClr val="7BBC28"/>
                </a:solidFill>
                <a:ea typeface="微软雅黑" pitchFamily="34" charset="-122"/>
              </a:rPr>
              <a:t>分析</a:t>
            </a:r>
            <a:endParaRPr lang="zh-CN" altLang="en-US"/>
          </a:p>
        </p:txBody>
      </p:sp>
      <p:sp>
        <p:nvSpPr>
          <p:cNvPr id="15365" name="TextBox 101375"/>
          <p:cNvSpPr>
            <a:spLocks noChangeArrowheads="1"/>
          </p:cNvSpPr>
          <p:nvPr/>
        </p:nvSpPr>
        <p:spPr bwMode="auto">
          <a:xfrm>
            <a:off x="5892800" y="2587625"/>
            <a:ext cx="2508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33A6B2"/>
                </a:solidFill>
                <a:ea typeface="微软雅黑" pitchFamily="34" charset="-122"/>
              </a:rPr>
              <a:t>员工</a:t>
            </a:r>
            <a:endParaRPr lang="zh-CN" altLang="en-US"/>
          </a:p>
        </p:txBody>
      </p:sp>
      <p:sp>
        <p:nvSpPr>
          <p:cNvPr id="15366" name="TextBox 101378"/>
          <p:cNvSpPr>
            <a:spLocks noChangeArrowheads="1"/>
          </p:cNvSpPr>
          <p:nvPr/>
        </p:nvSpPr>
        <p:spPr bwMode="auto">
          <a:xfrm>
            <a:off x="3162300" y="4191000"/>
            <a:ext cx="2832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0A3A4A"/>
                </a:solidFill>
                <a:ea typeface="微软雅黑" pitchFamily="34" charset="-122"/>
              </a:rPr>
              <a:t>合作</a:t>
            </a:r>
            <a:endParaRPr lang="zh-CN" altLang="en-US"/>
          </a:p>
        </p:txBody>
      </p:sp>
      <p:sp>
        <p:nvSpPr>
          <p:cNvPr id="15367" name="等腰三角形 2"/>
          <p:cNvSpPr>
            <a:spLocks noChangeArrowheads="1"/>
          </p:cNvSpPr>
          <p:nvPr/>
        </p:nvSpPr>
        <p:spPr bwMode="auto">
          <a:xfrm>
            <a:off x="3713163" y="2009775"/>
            <a:ext cx="1781175" cy="1782763"/>
          </a:xfrm>
          <a:custGeom>
            <a:avLst/>
            <a:gdLst>
              <a:gd name="T0" fmla="*/ 4063682 w 6461564"/>
              <a:gd name="T1" fmla="*/ 6470705 h 6470705"/>
              <a:gd name="T2" fmla="*/ 4917365 w 6461564"/>
              <a:gd name="T3" fmla="*/ 5014948 h 6470705"/>
              <a:gd name="T4" fmla="*/ 6458422 w 6461564"/>
              <a:gd name="T5" fmla="*/ 4111244 h 6470705"/>
              <a:gd name="T6" fmla="*/ 5997134 w 6461564"/>
              <a:gd name="T7" fmla="*/ 3255671 h 6470705"/>
              <a:gd name="T8" fmla="*/ 6461564 w 6461564"/>
              <a:gd name="T9" fmla="*/ 2397880 h 6470705"/>
              <a:gd name="T10" fmla="*/ 4963992 w 6461564"/>
              <a:gd name="T11" fmla="*/ 1519676 h 6470705"/>
              <a:gd name="T12" fmla="*/ 4072826 w 6461564"/>
              <a:gd name="T13" fmla="*/ 0 h 6470705"/>
              <a:gd name="T14" fmla="*/ 3215035 w 6461564"/>
              <a:gd name="T15" fmla="*/ 464430 h 6470705"/>
              <a:gd name="T16" fmla="*/ 2359462 w 6461564"/>
              <a:gd name="T17" fmla="*/ 3142 h 6470705"/>
              <a:gd name="T18" fmla="*/ 1447587 w 6461564"/>
              <a:gd name="T19" fmla="*/ 1558132 h 6470705"/>
              <a:gd name="T20" fmla="*/ 3141 w 6461564"/>
              <a:gd name="T21" fmla="*/ 2405182 h 6470705"/>
              <a:gd name="T22" fmla="*/ 464429 w 6461564"/>
              <a:gd name="T23" fmla="*/ 3260755 h 6470705"/>
              <a:gd name="T24" fmla="*/ 0 w 6461564"/>
              <a:gd name="T25" fmla="*/ 4118546 h 6470705"/>
              <a:gd name="T26" fmla="*/ 1482687 w 6461564"/>
              <a:gd name="T27" fmla="*/ 4988021 h 6470705"/>
              <a:gd name="T28" fmla="*/ 2350318 w 6461564"/>
              <a:gd name="T29" fmla="*/ 6467563 h 6470705"/>
              <a:gd name="T30" fmla="*/ 3205891 w 6461564"/>
              <a:gd name="T31" fmla="*/ 6006275 h 6470705"/>
              <a:gd name="T32" fmla="*/ 4063682 w 6461564"/>
              <a:gd name="T33" fmla="*/ 6470705 h 6470705"/>
              <a:gd name="T34" fmla="*/ 0 w 6461564"/>
              <a:gd name="T35" fmla="*/ 0 h 6470705"/>
              <a:gd name="T36" fmla="*/ 6461564 w 6461564"/>
              <a:gd name="T37" fmla="*/ 6470705 h 6470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T34" t="T35" r="T36" b="T37"/>
            <a:pathLst>
              <a:path w="6461564" h="6470705">
                <a:moveTo>
                  <a:pt x="4063682" y="6470705"/>
                </a:moveTo>
                <a:lnTo>
                  <a:pt x="4917365" y="5014948"/>
                </a:lnTo>
                <a:lnTo>
                  <a:pt x="6458422" y="4111244"/>
                </a:lnTo>
                <a:cubicBezTo>
                  <a:pt x="6178496" y="3919253"/>
                  <a:pt x="5997134" y="3607461"/>
                  <a:pt x="5997134" y="3255671"/>
                </a:cubicBezTo>
                <a:cubicBezTo>
                  <a:pt x="5997134" y="2902551"/>
                  <a:pt x="6179870" y="2589733"/>
                  <a:pt x="6461564" y="2397880"/>
                </a:cubicBezTo>
                <a:lnTo>
                  <a:pt x="4963992" y="1519676"/>
                </a:lnTo>
                <a:lnTo>
                  <a:pt x="4072826" y="0"/>
                </a:lnTo>
                <a:cubicBezTo>
                  <a:pt x="3880973" y="281694"/>
                  <a:pt x="3568155" y="464430"/>
                  <a:pt x="3215035" y="464430"/>
                </a:cubicBezTo>
                <a:cubicBezTo>
                  <a:pt x="2863245" y="464430"/>
                  <a:pt x="2551453" y="283068"/>
                  <a:pt x="2359462" y="3142"/>
                </a:cubicBezTo>
                <a:lnTo>
                  <a:pt x="1447587" y="1558132"/>
                </a:lnTo>
                <a:lnTo>
                  <a:pt x="3141" y="2405182"/>
                </a:lnTo>
                <a:cubicBezTo>
                  <a:pt x="283067" y="2597173"/>
                  <a:pt x="464429" y="2908965"/>
                  <a:pt x="464429" y="3260755"/>
                </a:cubicBezTo>
                <a:cubicBezTo>
                  <a:pt x="464429" y="3613875"/>
                  <a:pt x="281693" y="3926693"/>
                  <a:pt x="0" y="4118546"/>
                </a:cubicBezTo>
                <a:lnTo>
                  <a:pt x="1482687" y="4988021"/>
                </a:lnTo>
                <a:lnTo>
                  <a:pt x="2350318" y="6467563"/>
                </a:lnTo>
                <a:cubicBezTo>
                  <a:pt x="2542309" y="6187637"/>
                  <a:pt x="2854101" y="6006275"/>
                  <a:pt x="3205891" y="6006275"/>
                </a:cubicBezTo>
                <a:cubicBezTo>
                  <a:pt x="3559011" y="6006275"/>
                  <a:pt x="3871829" y="6189011"/>
                  <a:pt x="4063682" y="6470705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8" name="流程图: 联系 2"/>
          <p:cNvSpPr>
            <a:spLocks noChangeArrowheads="1"/>
          </p:cNvSpPr>
          <p:nvPr/>
        </p:nvSpPr>
        <p:spPr bwMode="auto">
          <a:xfrm>
            <a:off x="5386388" y="2662238"/>
            <a:ext cx="485775" cy="485775"/>
          </a:xfrm>
          <a:custGeom>
            <a:avLst/>
            <a:gdLst>
              <a:gd name="T0" fmla="*/ 250720 w 485778"/>
              <a:gd name="T1" fmla="*/ 191514 h 485778"/>
              <a:gd name="T2" fmla="*/ 250230 w 485778"/>
              <a:gd name="T3" fmla="*/ 191379 h 485778"/>
              <a:gd name="T4" fmla="*/ 243087 w 485778"/>
              <a:gd name="T5" fmla="*/ 224798 h 485778"/>
              <a:gd name="T6" fmla="*/ 227501 w 485778"/>
              <a:gd name="T7" fmla="*/ 224798 h 485778"/>
              <a:gd name="T8" fmla="*/ 234364 w 485778"/>
              <a:gd name="T9" fmla="*/ 163037 h 485778"/>
              <a:gd name="T10" fmla="*/ 197963 w 485778"/>
              <a:gd name="T11" fmla="*/ 173787 h 485778"/>
              <a:gd name="T12" fmla="*/ 188453 w 485778"/>
              <a:gd name="T13" fmla="*/ 176036 h 485778"/>
              <a:gd name="T14" fmla="*/ 186657 w 485778"/>
              <a:gd name="T15" fmla="*/ 179849 h 485778"/>
              <a:gd name="T16" fmla="*/ 172144 w 485778"/>
              <a:gd name="T17" fmla="*/ 258287 h 485778"/>
              <a:gd name="T18" fmla="*/ 181463 w 485778"/>
              <a:gd name="T19" fmla="*/ 271582 h 485778"/>
              <a:gd name="T20" fmla="*/ 191367 w 485778"/>
              <a:gd name="T21" fmla="*/ 259698 h 485778"/>
              <a:gd name="T22" fmla="*/ 197662 w 485778"/>
              <a:gd name="T23" fmla="*/ 197813 h 485778"/>
              <a:gd name="T24" fmla="*/ 211462 w 485778"/>
              <a:gd name="T25" fmla="*/ 194040 h 485778"/>
              <a:gd name="T26" fmla="*/ 197325 w 485778"/>
              <a:gd name="T27" fmla="*/ 383099 h 485778"/>
              <a:gd name="T28" fmla="*/ 218711 w 485778"/>
              <a:gd name="T29" fmla="*/ 383099 h 485778"/>
              <a:gd name="T30" fmla="*/ 226607 w 485778"/>
              <a:gd name="T31" fmla="*/ 282843 h 485778"/>
              <a:gd name="T32" fmla="*/ 251726 w 485778"/>
              <a:gd name="T33" fmla="*/ 383099 h 485778"/>
              <a:gd name="T34" fmla="*/ 264032 w 485778"/>
              <a:gd name="T35" fmla="*/ 394464 h 485778"/>
              <a:gd name="T36" fmla="*/ 259773 w 485778"/>
              <a:gd name="T37" fmla="*/ 194007 h 485778"/>
              <a:gd name="T38" fmla="*/ 269215 w 485778"/>
              <a:gd name="T39" fmla="*/ 196442 h 485778"/>
              <a:gd name="T40" fmla="*/ 278718 w 485778"/>
              <a:gd name="T41" fmla="*/ 259081 h 485778"/>
              <a:gd name="T42" fmla="*/ 287283 w 485778"/>
              <a:gd name="T43" fmla="*/ 270410 h 485778"/>
              <a:gd name="T44" fmla="*/ 273350 w 485778"/>
              <a:gd name="T45" fmla="*/ 283298 h 485778"/>
              <a:gd name="T46" fmla="*/ 304801 w 485778"/>
              <a:gd name="T47" fmla="*/ 352985 h 485778"/>
              <a:gd name="T48" fmla="*/ 293162 w 485778"/>
              <a:gd name="T49" fmla="*/ 283298 h 485778"/>
              <a:gd name="T50" fmla="*/ 299106 w 485778"/>
              <a:gd name="T51" fmla="*/ 260481 h 485778"/>
              <a:gd name="T52" fmla="*/ 298250 w 485778"/>
              <a:gd name="T53" fmla="*/ 257617 h 485778"/>
              <a:gd name="T54" fmla="*/ 288604 w 485778"/>
              <a:gd name="T55" fmla="*/ 201341 h 485778"/>
              <a:gd name="T56" fmla="*/ 271375 w 485778"/>
              <a:gd name="T57" fmla="*/ 172860 h 485778"/>
              <a:gd name="T58" fmla="*/ 234364 w 485778"/>
              <a:gd name="T59" fmla="*/ 163037 h 485778"/>
              <a:gd name="T60" fmla="*/ 207205 w 485778"/>
              <a:gd name="T61" fmla="*/ 131442 h 485778"/>
              <a:gd name="T62" fmla="*/ 262409 w 485778"/>
              <a:gd name="T63" fmla="*/ 131442 h 485778"/>
              <a:gd name="T64" fmla="*/ 242889 w 485778"/>
              <a:gd name="T65" fmla="*/ 0 h 485778"/>
              <a:gd name="T66" fmla="*/ 242889 w 485778"/>
              <a:gd name="T67" fmla="*/ 485778 h 485778"/>
              <a:gd name="T68" fmla="*/ 242889 w 485778"/>
              <a:gd name="T69" fmla="*/ 0 h 485778"/>
              <a:gd name="T70" fmla="*/ 0 w 485778"/>
              <a:gd name="T71" fmla="*/ 0 h 485778"/>
              <a:gd name="T72" fmla="*/ 485778 w 485778"/>
              <a:gd name="T73" fmla="*/ 485778 h 485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T70" t="T71" r="T72" b="T73"/>
            <a:pathLst>
              <a:path w="485778" h="485778">
                <a:moveTo>
                  <a:pt x="250230" y="191379"/>
                </a:moveTo>
                <a:lnTo>
                  <a:pt x="250720" y="191514"/>
                </a:lnTo>
                <a:lnTo>
                  <a:pt x="250230" y="191513"/>
                </a:lnTo>
                <a:lnTo>
                  <a:pt x="250230" y="191379"/>
                </a:lnTo>
                <a:close/>
                <a:moveTo>
                  <a:pt x="235294" y="165537"/>
                </a:moveTo>
                <a:lnTo>
                  <a:pt x="243087" y="224798"/>
                </a:lnTo>
                <a:cubicBezTo>
                  <a:pt x="240327" y="224528"/>
                  <a:pt x="237567" y="243740"/>
                  <a:pt x="234806" y="243470"/>
                </a:cubicBezTo>
                <a:lnTo>
                  <a:pt x="227501" y="224798"/>
                </a:lnTo>
                <a:lnTo>
                  <a:pt x="235294" y="165537"/>
                </a:lnTo>
                <a:close/>
                <a:moveTo>
                  <a:pt x="234364" y="163037"/>
                </a:moveTo>
                <a:lnTo>
                  <a:pt x="234148" y="163820"/>
                </a:lnTo>
                <a:lnTo>
                  <a:pt x="197963" y="173787"/>
                </a:lnTo>
                <a:lnTo>
                  <a:pt x="197993" y="173408"/>
                </a:lnTo>
                <a:lnTo>
                  <a:pt x="188453" y="176036"/>
                </a:lnTo>
                <a:lnTo>
                  <a:pt x="187542" y="180002"/>
                </a:lnTo>
                <a:lnTo>
                  <a:pt x="186657" y="179849"/>
                </a:lnTo>
                <a:lnTo>
                  <a:pt x="171835" y="258234"/>
                </a:lnTo>
                <a:lnTo>
                  <a:pt x="172144" y="258287"/>
                </a:lnTo>
                <a:lnTo>
                  <a:pt x="170979" y="261098"/>
                </a:lnTo>
                <a:cubicBezTo>
                  <a:pt x="170979" y="266888"/>
                  <a:pt x="175673" y="271582"/>
                  <a:pt x="181463" y="271582"/>
                </a:cubicBezTo>
                <a:cubicBezTo>
                  <a:pt x="187253" y="271582"/>
                  <a:pt x="191947" y="266888"/>
                  <a:pt x="191947" y="261098"/>
                </a:cubicBezTo>
                <a:cubicBezTo>
                  <a:pt x="191947" y="260600"/>
                  <a:pt x="191912" y="260110"/>
                  <a:pt x="191367" y="259698"/>
                </a:cubicBezTo>
                <a:lnTo>
                  <a:pt x="197123" y="197949"/>
                </a:lnTo>
                <a:lnTo>
                  <a:pt x="197662" y="197813"/>
                </a:lnTo>
                <a:lnTo>
                  <a:pt x="197669" y="197840"/>
                </a:lnTo>
                <a:lnTo>
                  <a:pt x="211462" y="194040"/>
                </a:lnTo>
                <a:lnTo>
                  <a:pt x="195841" y="383099"/>
                </a:lnTo>
                <a:lnTo>
                  <a:pt x="197325" y="383099"/>
                </a:lnTo>
                <a:cubicBezTo>
                  <a:pt x="197602" y="388650"/>
                  <a:pt x="202320" y="392842"/>
                  <a:pt x="208018" y="392842"/>
                </a:cubicBezTo>
                <a:cubicBezTo>
                  <a:pt x="213715" y="392842"/>
                  <a:pt x="218434" y="388649"/>
                  <a:pt x="218711" y="383099"/>
                </a:cubicBezTo>
                <a:lnTo>
                  <a:pt x="218861" y="383099"/>
                </a:lnTo>
                <a:lnTo>
                  <a:pt x="226607" y="282843"/>
                </a:lnTo>
                <a:lnTo>
                  <a:pt x="243980" y="282843"/>
                </a:lnTo>
                <a:lnTo>
                  <a:pt x="251726" y="383099"/>
                </a:lnTo>
                <a:lnTo>
                  <a:pt x="252667" y="383099"/>
                </a:lnTo>
                <a:cubicBezTo>
                  <a:pt x="252666" y="389376"/>
                  <a:pt x="257755" y="394464"/>
                  <a:pt x="264032" y="394464"/>
                </a:cubicBezTo>
                <a:cubicBezTo>
                  <a:pt x="270309" y="394464"/>
                  <a:pt x="275397" y="389376"/>
                  <a:pt x="275397" y="383099"/>
                </a:cubicBezTo>
                <a:lnTo>
                  <a:pt x="259773" y="194007"/>
                </a:lnTo>
                <a:lnTo>
                  <a:pt x="269175" y="196598"/>
                </a:lnTo>
                <a:lnTo>
                  <a:pt x="269215" y="196442"/>
                </a:lnTo>
                <a:lnTo>
                  <a:pt x="272968" y="197391"/>
                </a:lnTo>
                <a:lnTo>
                  <a:pt x="278718" y="259081"/>
                </a:lnTo>
                <a:cubicBezTo>
                  <a:pt x="278173" y="259494"/>
                  <a:pt x="278138" y="259983"/>
                  <a:pt x="278138" y="260481"/>
                </a:cubicBezTo>
                <a:cubicBezTo>
                  <a:pt x="278138" y="265796"/>
                  <a:pt x="282093" y="270187"/>
                  <a:pt x="287283" y="270410"/>
                </a:cubicBezTo>
                <a:lnTo>
                  <a:pt x="286345" y="283298"/>
                </a:lnTo>
                <a:lnTo>
                  <a:pt x="273350" y="283298"/>
                </a:lnTo>
                <a:lnTo>
                  <a:pt x="273350" y="352985"/>
                </a:lnTo>
                <a:lnTo>
                  <a:pt x="304801" y="352985"/>
                </a:lnTo>
                <a:lnTo>
                  <a:pt x="304801" y="283298"/>
                </a:lnTo>
                <a:lnTo>
                  <a:pt x="293162" y="283298"/>
                </a:lnTo>
                <a:lnTo>
                  <a:pt x="292159" y="269500"/>
                </a:lnTo>
                <a:cubicBezTo>
                  <a:pt x="296347" y="268714"/>
                  <a:pt x="299106" y="264920"/>
                  <a:pt x="299106" y="260481"/>
                </a:cubicBezTo>
                <a:lnTo>
                  <a:pt x="297941" y="257670"/>
                </a:lnTo>
                <a:lnTo>
                  <a:pt x="298250" y="257617"/>
                </a:lnTo>
                <a:lnTo>
                  <a:pt x="287559" y="201077"/>
                </a:lnTo>
                <a:lnTo>
                  <a:pt x="288604" y="201341"/>
                </a:lnTo>
                <a:lnTo>
                  <a:pt x="283703" y="176256"/>
                </a:lnTo>
                <a:lnTo>
                  <a:pt x="271375" y="172860"/>
                </a:lnTo>
                <a:lnTo>
                  <a:pt x="271404" y="173240"/>
                </a:lnTo>
                <a:lnTo>
                  <a:pt x="234364" y="163037"/>
                </a:lnTo>
                <a:close/>
                <a:moveTo>
                  <a:pt x="234807" y="103840"/>
                </a:moveTo>
                <a:cubicBezTo>
                  <a:pt x="219563" y="103840"/>
                  <a:pt x="207205" y="116198"/>
                  <a:pt x="207205" y="131442"/>
                </a:cubicBezTo>
                <a:cubicBezTo>
                  <a:pt x="207205" y="146686"/>
                  <a:pt x="219563" y="159044"/>
                  <a:pt x="234807" y="159044"/>
                </a:cubicBezTo>
                <a:cubicBezTo>
                  <a:pt x="250051" y="159044"/>
                  <a:pt x="262409" y="146686"/>
                  <a:pt x="262409" y="131442"/>
                </a:cubicBezTo>
                <a:cubicBezTo>
                  <a:pt x="262409" y="116198"/>
                  <a:pt x="250051" y="103840"/>
                  <a:pt x="234807" y="103840"/>
                </a:cubicBezTo>
                <a:close/>
                <a:moveTo>
                  <a:pt x="242889" y="0"/>
                </a:moveTo>
                <a:cubicBezTo>
                  <a:pt x="377033" y="0"/>
                  <a:pt x="485778" y="108745"/>
                  <a:pt x="485778" y="242889"/>
                </a:cubicBezTo>
                <a:cubicBezTo>
                  <a:pt x="485778" y="377033"/>
                  <a:pt x="377033" y="485778"/>
                  <a:pt x="242889" y="485778"/>
                </a:cubicBezTo>
                <a:cubicBezTo>
                  <a:pt x="108745" y="485778"/>
                  <a:pt x="0" y="377033"/>
                  <a:pt x="0" y="242889"/>
                </a:cubicBezTo>
                <a:cubicBezTo>
                  <a:pt x="0" y="108745"/>
                  <a:pt x="108745" y="0"/>
                  <a:pt x="242889" y="0"/>
                </a:cubicBez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9" name="流程图: 联系 3"/>
          <p:cNvSpPr>
            <a:spLocks noChangeArrowheads="1"/>
          </p:cNvSpPr>
          <p:nvPr/>
        </p:nvSpPr>
        <p:spPr bwMode="auto">
          <a:xfrm>
            <a:off x="4359275" y="3700463"/>
            <a:ext cx="482600" cy="481012"/>
          </a:xfrm>
          <a:custGeom>
            <a:avLst/>
            <a:gdLst>
              <a:gd name="T0" fmla="*/ 220701 w 481014"/>
              <a:gd name="T1" fmla="*/ 333835 h 481014"/>
              <a:gd name="T2" fmla="*/ 295026 w 481014"/>
              <a:gd name="T3" fmla="*/ 259196 h 481014"/>
              <a:gd name="T4" fmla="*/ 288244 w 481014"/>
              <a:gd name="T5" fmla="*/ 193693 h 481014"/>
              <a:gd name="T6" fmla="*/ 335768 w 481014"/>
              <a:gd name="T7" fmla="*/ 187876 h 481014"/>
              <a:gd name="T8" fmla="*/ 335768 w 481014"/>
              <a:gd name="T9" fmla="*/ 187876 h 481014"/>
              <a:gd name="T10" fmla="*/ 185019 w 481014"/>
              <a:gd name="T11" fmla="*/ 187102 h 481014"/>
              <a:gd name="T12" fmla="*/ 182095 w 481014"/>
              <a:gd name="T13" fmla="*/ 252825 h 481014"/>
              <a:gd name="T14" fmla="*/ 168298 w 481014"/>
              <a:gd name="T15" fmla="*/ 182646 h 481014"/>
              <a:gd name="T16" fmla="*/ 322265 w 481014"/>
              <a:gd name="T17" fmla="*/ 164514 h 481014"/>
              <a:gd name="T18" fmla="*/ 315219 w 481014"/>
              <a:gd name="T19" fmla="*/ 218089 h 481014"/>
              <a:gd name="T20" fmla="*/ 321229 w 481014"/>
              <a:gd name="T21" fmla="*/ 162962 h 481014"/>
              <a:gd name="T22" fmla="*/ 279918 w 481014"/>
              <a:gd name="T23" fmla="*/ 174005 h 481014"/>
              <a:gd name="T24" fmla="*/ 269027 w 481014"/>
              <a:gd name="T25" fmla="*/ 226459 h 481014"/>
              <a:gd name="T26" fmla="*/ 265731 w 481014"/>
              <a:gd name="T27" fmla="*/ 243892 h 481014"/>
              <a:gd name="T28" fmla="*/ 264121 w 481014"/>
              <a:gd name="T29" fmla="*/ 250906 h 481014"/>
              <a:gd name="T30" fmla="*/ 279570 w 481014"/>
              <a:gd name="T31" fmla="*/ 273750 h 481014"/>
              <a:gd name="T32" fmla="*/ 222064 w 481014"/>
              <a:gd name="T33" fmla="*/ 323555 h 481014"/>
              <a:gd name="T34" fmla="*/ 241439 w 481014"/>
              <a:gd name="T35" fmla="*/ 336228 h 481014"/>
              <a:gd name="T36" fmla="*/ 287938 w 481014"/>
              <a:gd name="T37" fmla="*/ 361200 h 481014"/>
              <a:gd name="T38" fmla="*/ 307409 w 481014"/>
              <a:gd name="T39" fmla="*/ 361201 h 481014"/>
              <a:gd name="T40" fmla="*/ 337120 w 481014"/>
              <a:gd name="T41" fmla="*/ 361201 h 481014"/>
              <a:gd name="T42" fmla="*/ 358520 w 481014"/>
              <a:gd name="T43" fmla="*/ 361201 h 481014"/>
              <a:gd name="T44" fmla="*/ 352931 w 481014"/>
              <a:gd name="T45" fmla="*/ 192454 h 481014"/>
              <a:gd name="T46" fmla="*/ 360998 w 481014"/>
              <a:gd name="T47" fmla="*/ 250348 h 481014"/>
              <a:gd name="T48" fmla="*/ 378901 w 481014"/>
              <a:gd name="T49" fmla="*/ 247807 h 481014"/>
              <a:gd name="T50" fmla="*/ 370460 w 481014"/>
              <a:gd name="T51" fmla="*/ 196883 h 481014"/>
              <a:gd name="T52" fmla="*/ 354911 w 481014"/>
              <a:gd name="T53" fmla="*/ 171478 h 481014"/>
              <a:gd name="T54" fmla="*/ 161398 w 481014"/>
              <a:gd name="T55" fmla="*/ 212737 h 481014"/>
              <a:gd name="T56" fmla="*/ 154353 w 481014"/>
              <a:gd name="T57" fmla="*/ 159162 h 481014"/>
              <a:gd name="T58" fmla="*/ 120603 w 481014"/>
              <a:gd name="T59" fmla="*/ 166621 h 481014"/>
              <a:gd name="T60" fmla="*/ 111182 w 481014"/>
              <a:gd name="T61" fmla="*/ 172240 h 481014"/>
              <a:gd name="T62" fmla="*/ 97261 w 481014"/>
              <a:gd name="T63" fmla="*/ 243012 h 481014"/>
              <a:gd name="T64" fmla="*/ 115164 w 481014"/>
              <a:gd name="T65" fmla="*/ 245554 h 481014"/>
              <a:gd name="T66" fmla="*/ 120332 w 481014"/>
              <a:gd name="T67" fmla="*/ 188341 h 481014"/>
              <a:gd name="T68" fmla="*/ 118685 w 481014"/>
              <a:gd name="T69" fmla="*/ 355849 h 481014"/>
              <a:gd name="T70" fmla="*/ 139360 w 481014"/>
              <a:gd name="T71" fmla="*/ 355849 h 481014"/>
              <a:gd name="T72" fmla="*/ 162205 w 481014"/>
              <a:gd name="T73" fmla="*/ 265212 h 481014"/>
              <a:gd name="T74" fmla="*/ 180333 w 481014"/>
              <a:gd name="T75" fmla="*/ 366123 h 481014"/>
              <a:gd name="T76" fmla="*/ 208785 w 481014"/>
              <a:gd name="T77" fmla="*/ 328393 h 481014"/>
              <a:gd name="T78" fmla="*/ 203817 w 481014"/>
              <a:gd name="T79" fmla="*/ 253955 h 481014"/>
              <a:gd name="T80" fmla="*/ 236756 w 481014"/>
              <a:gd name="T81" fmla="*/ 233348 h 481014"/>
              <a:gd name="T82" fmla="*/ 247926 w 481014"/>
              <a:gd name="T83" fmla="*/ 234793 h 481014"/>
              <a:gd name="T84" fmla="*/ 253675 w 481014"/>
              <a:gd name="T85" fmla="*/ 221047 h 481014"/>
              <a:gd name="T86" fmla="*/ 236756 w 481014"/>
              <a:gd name="T87" fmla="*/ 207856 h 481014"/>
              <a:gd name="T88" fmla="*/ 201603 w 481014"/>
              <a:gd name="T89" fmla="*/ 191292 h 481014"/>
              <a:gd name="T90" fmla="*/ 186971 w 481014"/>
              <a:gd name="T91" fmla="*/ 165783 h 481014"/>
              <a:gd name="T92" fmla="*/ 321824 w 481014"/>
              <a:gd name="T93" fmla="*/ 108737 h 481014"/>
              <a:gd name="T94" fmla="*/ 346778 w 481014"/>
              <a:gd name="T95" fmla="*/ 133690 h 481014"/>
              <a:gd name="T96" fmla="*/ 128959 w 481014"/>
              <a:gd name="T97" fmla="*/ 128338 h 481014"/>
              <a:gd name="T98" fmla="*/ 153912 w 481014"/>
              <a:gd name="T99" fmla="*/ 103385 h 481014"/>
              <a:gd name="T100" fmla="*/ 240507 w 481014"/>
              <a:gd name="T101" fmla="*/ 481014 h 481014"/>
              <a:gd name="T102" fmla="*/ 0 w 481014"/>
              <a:gd name="T103" fmla="*/ 0 h 481014"/>
              <a:gd name="T104" fmla="*/ 481014 w 481014"/>
              <a:gd name="T105" fmla="*/ 481014 h 48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T102" t="T103" r="T104" b="T105"/>
            <a:pathLst>
              <a:path w="481014" h="481014">
                <a:moveTo>
                  <a:pt x="220701" y="331142"/>
                </a:moveTo>
                <a:lnTo>
                  <a:pt x="219653" y="333660"/>
                </a:lnTo>
                <a:cubicBezTo>
                  <a:pt x="219981" y="333780"/>
                  <a:pt x="220311" y="333896"/>
                  <a:pt x="220701" y="333835"/>
                </a:cubicBezTo>
                <a:lnTo>
                  <a:pt x="220701" y="331142"/>
                </a:lnTo>
                <a:close/>
                <a:moveTo>
                  <a:pt x="300720" y="190282"/>
                </a:moveTo>
                <a:lnTo>
                  <a:pt x="295026" y="259196"/>
                </a:lnTo>
                <a:cubicBezTo>
                  <a:pt x="292805" y="251494"/>
                  <a:pt x="288986" y="244489"/>
                  <a:pt x="283555" y="238882"/>
                </a:cubicBezTo>
                <a:lnTo>
                  <a:pt x="287756" y="193816"/>
                </a:lnTo>
                <a:lnTo>
                  <a:pt x="288244" y="193693"/>
                </a:lnTo>
                <a:lnTo>
                  <a:pt x="288250" y="193717"/>
                </a:lnTo>
                <a:lnTo>
                  <a:pt x="300720" y="190282"/>
                </a:lnTo>
                <a:close/>
                <a:moveTo>
                  <a:pt x="335768" y="187876"/>
                </a:moveTo>
                <a:lnTo>
                  <a:pt x="336211" y="187998"/>
                </a:lnTo>
                <a:lnTo>
                  <a:pt x="335768" y="187998"/>
                </a:lnTo>
                <a:lnTo>
                  <a:pt x="335768" y="187876"/>
                </a:lnTo>
                <a:close/>
                <a:moveTo>
                  <a:pt x="176482" y="184901"/>
                </a:moveTo>
                <a:lnTo>
                  <a:pt x="184983" y="187242"/>
                </a:lnTo>
                <a:lnTo>
                  <a:pt x="185019" y="187102"/>
                </a:lnTo>
                <a:lnTo>
                  <a:pt x="188412" y="187959"/>
                </a:lnTo>
                <a:lnTo>
                  <a:pt x="192946" y="236603"/>
                </a:lnTo>
                <a:lnTo>
                  <a:pt x="182095" y="252825"/>
                </a:lnTo>
                <a:lnTo>
                  <a:pt x="176482" y="184901"/>
                </a:lnTo>
                <a:close/>
                <a:moveTo>
                  <a:pt x="167856" y="182525"/>
                </a:moveTo>
                <a:lnTo>
                  <a:pt x="168298" y="182646"/>
                </a:lnTo>
                <a:lnTo>
                  <a:pt x="167856" y="182646"/>
                </a:lnTo>
                <a:lnTo>
                  <a:pt x="167856" y="182525"/>
                </a:lnTo>
                <a:close/>
                <a:moveTo>
                  <a:pt x="322265" y="164514"/>
                </a:moveTo>
                <a:lnTo>
                  <a:pt x="329311" y="218089"/>
                </a:lnTo>
                <a:cubicBezTo>
                  <a:pt x="326815" y="217844"/>
                  <a:pt x="324319" y="235214"/>
                  <a:pt x="321824" y="234969"/>
                </a:cubicBezTo>
                <a:lnTo>
                  <a:pt x="315219" y="218089"/>
                </a:lnTo>
                <a:lnTo>
                  <a:pt x="322265" y="164514"/>
                </a:lnTo>
                <a:close/>
                <a:moveTo>
                  <a:pt x="321424" y="162254"/>
                </a:moveTo>
                <a:lnTo>
                  <a:pt x="321229" y="162962"/>
                </a:lnTo>
                <a:lnTo>
                  <a:pt x="288516" y="171973"/>
                </a:lnTo>
                <a:lnTo>
                  <a:pt x="288542" y="171629"/>
                </a:lnTo>
                <a:lnTo>
                  <a:pt x="279918" y="174005"/>
                </a:lnTo>
                <a:lnTo>
                  <a:pt x="279095" y="177591"/>
                </a:lnTo>
                <a:lnTo>
                  <a:pt x="278294" y="177453"/>
                </a:lnTo>
                <a:lnTo>
                  <a:pt x="269027" y="226459"/>
                </a:lnTo>
                <a:lnTo>
                  <a:pt x="265299" y="223942"/>
                </a:lnTo>
                <a:lnTo>
                  <a:pt x="258999" y="239084"/>
                </a:lnTo>
                <a:cubicBezTo>
                  <a:pt x="261474" y="240377"/>
                  <a:pt x="263779" y="241932"/>
                  <a:pt x="265731" y="243892"/>
                </a:cubicBezTo>
                <a:lnTo>
                  <a:pt x="264895" y="248316"/>
                </a:lnTo>
                <a:lnTo>
                  <a:pt x="265174" y="248364"/>
                </a:lnTo>
                <a:lnTo>
                  <a:pt x="264121" y="250906"/>
                </a:lnTo>
                <a:cubicBezTo>
                  <a:pt x="264121" y="256140"/>
                  <a:pt x="268364" y="260383"/>
                  <a:pt x="273598" y="260383"/>
                </a:cubicBezTo>
                <a:cubicBezTo>
                  <a:pt x="274701" y="260383"/>
                  <a:pt x="275759" y="260195"/>
                  <a:pt x="276507" y="259178"/>
                </a:cubicBezTo>
                <a:cubicBezTo>
                  <a:pt x="278601" y="263598"/>
                  <a:pt x="279570" y="268560"/>
                  <a:pt x="279570" y="273750"/>
                </a:cubicBezTo>
                <a:cubicBezTo>
                  <a:pt x="279570" y="294996"/>
                  <a:pt x="263333" y="312450"/>
                  <a:pt x="242549" y="313746"/>
                </a:cubicBezTo>
                <a:lnTo>
                  <a:pt x="242843" y="309612"/>
                </a:lnTo>
                <a:lnTo>
                  <a:pt x="222064" y="323555"/>
                </a:lnTo>
                <a:lnTo>
                  <a:pt x="240653" y="340307"/>
                </a:lnTo>
                <a:lnTo>
                  <a:pt x="241439" y="329297"/>
                </a:lnTo>
                <a:lnTo>
                  <a:pt x="241439" y="336228"/>
                </a:lnTo>
                <a:cubicBezTo>
                  <a:pt x="263857" y="334941"/>
                  <a:pt x="282916" y="321259"/>
                  <a:pt x="291513" y="301706"/>
                </a:cubicBezTo>
                <a:lnTo>
                  <a:pt x="286597" y="361201"/>
                </a:lnTo>
                <a:lnTo>
                  <a:pt x="287938" y="361200"/>
                </a:lnTo>
                <a:cubicBezTo>
                  <a:pt x="288189" y="366219"/>
                  <a:pt x="292454" y="370008"/>
                  <a:pt x="297606" y="370008"/>
                </a:cubicBezTo>
                <a:cubicBezTo>
                  <a:pt x="302757" y="370008"/>
                  <a:pt x="307022" y="366218"/>
                  <a:pt x="307273" y="361201"/>
                </a:cubicBezTo>
                <a:lnTo>
                  <a:pt x="307409" y="361201"/>
                </a:lnTo>
                <a:lnTo>
                  <a:pt x="314411" y="270564"/>
                </a:lnTo>
                <a:lnTo>
                  <a:pt x="330118" y="270564"/>
                </a:lnTo>
                <a:lnTo>
                  <a:pt x="337120" y="361201"/>
                </a:lnTo>
                <a:lnTo>
                  <a:pt x="337971" y="361201"/>
                </a:lnTo>
                <a:cubicBezTo>
                  <a:pt x="337971" y="366875"/>
                  <a:pt x="342571" y="371475"/>
                  <a:pt x="348245" y="371475"/>
                </a:cubicBezTo>
                <a:cubicBezTo>
                  <a:pt x="353920" y="371475"/>
                  <a:pt x="358520" y="366875"/>
                  <a:pt x="358520" y="361201"/>
                </a:cubicBezTo>
                <a:lnTo>
                  <a:pt x="344395" y="190253"/>
                </a:lnTo>
                <a:lnTo>
                  <a:pt x="352896" y="192594"/>
                </a:lnTo>
                <a:lnTo>
                  <a:pt x="352931" y="192454"/>
                </a:lnTo>
                <a:lnTo>
                  <a:pt x="356324" y="193311"/>
                </a:lnTo>
                <a:lnTo>
                  <a:pt x="361523" y="249082"/>
                </a:lnTo>
                <a:cubicBezTo>
                  <a:pt x="361030" y="249455"/>
                  <a:pt x="360998" y="249898"/>
                  <a:pt x="360998" y="250348"/>
                </a:cubicBezTo>
                <a:cubicBezTo>
                  <a:pt x="360998" y="255583"/>
                  <a:pt x="365242" y="259826"/>
                  <a:pt x="370476" y="259826"/>
                </a:cubicBezTo>
                <a:cubicBezTo>
                  <a:pt x="375711" y="259826"/>
                  <a:pt x="379954" y="255583"/>
                  <a:pt x="379954" y="250348"/>
                </a:cubicBezTo>
                <a:lnTo>
                  <a:pt x="378901" y="247807"/>
                </a:lnTo>
                <a:lnTo>
                  <a:pt x="379181" y="247759"/>
                </a:lnTo>
                <a:lnTo>
                  <a:pt x="369516" y="196644"/>
                </a:lnTo>
                <a:lnTo>
                  <a:pt x="370460" y="196883"/>
                </a:lnTo>
                <a:lnTo>
                  <a:pt x="366029" y="174205"/>
                </a:lnTo>
                <a:lnTo>
                  <a:pt x="354884" y="171135"/>
                </a:lnTo>
                <a:lnTo>
                  <a:pt x="354911" y="171478"/>
                </a:lnTo>
                <a:lnTo>
                  <a:pt x="321424" y="162254"/>
                </a:lnTo>
                <a:close/>
                <a:moveTo>
                  <a:pt x="154353" y="159162"/>
                </a:moveTo>
                <a:lnTo>
                  <a:pt x="161398" y="212737"/>
                </a:lnTo>
                <a:cubicBezTo>
                  <a:pt x="158902" y="212493"/>
                  <a:pt x="156407" y="229862"/>
                  <a:pt x="153912" y="229617"/>
                </a:cubicBezTo>
                <a:lnTo>
                  <a:pt x="147307" y="212737"/>
                </a:lnTo>
                <a:lnTo>
                  <a:pt x="154353" y="159162"/>
                </a:lnTo>
                <a:close/>
                <a:moveTo>
                  <a:pt x="153511" y="156902"/>
                </a:moveTo>
                <a:lnTo>
                  <a:pt x="153316" y="157610"/>
                </a:lnTo>
                <a:lnTo>
                  <a:pt x="120603" y="166621"/>
                </a:lnTo>
                <a:lnTo>
                  <a:pt x="120630" y="166278"/>
                </a:lnTo>
                <a:lnTo>
                  <a:pt x="112005" y="168653"/>
                </a:lnTo>
                <a:lnTo>
                  <a:pt x="111182" y="172240"/>
                </a:lnTo>
                <a:lnTo>
                  <a:pt x="110381" y="172101"/>
                </a:lnTo>
                <a:lnTo>
                  <a:pt x="96982" y="242964"/>
                </a:lnTo>
                <a:lnTo>
                  <a:pt x="97261" y="243012"/>
                </a:lnTo>
                <a:lnTo>
                  <a:pt x="96208" y="245554"/>
                </a:lnTo>
                <a:cubicBezTo>
                  <a:pt x="96208" y="250788"/>
                  <a:pt x="100452" y="255032"/>
                  <a:pt x="105686" y="255032"/>
                </a:cubicBezTo>
                <a:cubicBezTo>
                  <a:pt x="110921" y="255032"/>
                  <a:pt x="115164" y="250788"/>
                  <a:pt x="115164" y="245554"/>
                </a:cubicBezTo>
                <a:cubicBezTo>
                  <a:pt x="115164" y="245104"/>
                  <a:pt x="115133" y="244661"/>
                  <a:pt x="114640" y="244288"/>
                </a:cubicBezTo>
                <a:lnTo>
                  <a:pt x="119843" y="188465"/>
                </a:lnTo>
                <a:lnTo>
                  <a:pt x="120332" y="188341"/>
                </a:lnTo>
                <a:lnTo>
                  <a:pt x="120337" y="188365"/>
                </a:lnTo>
                <a:lnTo>
                  <a:pt x="132808" y="184930"/>
                </a:lnTo>
                <a:lnTo>
                  <a:pt x="118685" y="355849"/>
                </a:lnTo>
                <a:lnTo>
                  <a:pt x="120026" y="355849"/>
                </a:lnTo>
                <a:cubicBezTo>
                  <a:pt x="120277" y="360867"/>
                  <a:pt x="124542" y="364657"/>
                  <a:pt x="129693" y="364657"/>
                </a:cubicBezTo>
                <a:cubicBezTo>
                  <a:pt x="134844" y="364657"/>
                  <a:pt x="139110" y="360867"/>
                  <a:pt x="139360" y="355849"/>
                </a:cubicBezTo>
                <a:lnTo>
                  <a:pt x="139496" y="355849"/>
                </a:lnTo>
                <a:lnTo>
                  <a:pt x="146499" y="265212"/>
                </a:lnTo>
                <a:lnTo>
                  <a:pt x="162205" y="265212"/>
                </a:lnTo>
                <a:lnTo>
                  <a:pt x="169208" y="355849"/>
                </a:lnTo>
                <a:lnTo>
                  <a:pt x="170058" y="355849"/>
                </a:lnTo>
                <a:cubicBezTo>
                  <a:pt x="170058" y="361523"/>
                  <a:pt x="174658" y="366123"/>
                  <a:pt x="180333" y="366123"/>
                </a:cubicBezTo>
                <a:cubicBezTo>
                  <a:pt x="186008" y="366123"/>
                  <a:pt x="190607" y="361523"/>
                  <a:pt x="190608" y="355849"/>
                </a:cubicBezTo>
                <a:lnTo>
                  <a:pt x="186683" y="308346"/>
                </a:lnTo>
                <a:cubicBezTo>
                  <a:pt x="192027" y="316916"/>
                  <a:pt x="199666" y="323840"/>
                  <a:pt x="208785" y="328393"/>
                </a:cubicBezTo>
                <a:lnTo>
                  <a:pt x="217444" y="307686"/>
                </a:lnTo>
                <a:cubicBezTo>
                  <a:pt x="205579" y="301086"/>
                  <a:pt x="197955" y="288308"/>
                  <a:pt x="197955" y="273750"/>
                </a:cubicBezTo>
                <a:cubicBezTo>
                  <a:pt x="197955" y="266431"/>
                  <a:pt x="199882" y="259562"/>
                  <a:pt x="203817" y="253955"/>
                </a:cubicBezTo>
                <a:cubicBezTo>
                  <a:pt x="208490" y="253745"/>
                  <a:pt x="212042" y="249786"/>
                  <a:pt x="212042" y="244996"/>
                </a:cubicBezTo>
                <a:lnTo>
                  <a:pt x="211606" y="243945"/>
                </a:lnTo>
                <a:cubicBezTo>
                  <a:pt x="218097" y="237493"/>
                  <a:pt x="226973" y="233664"/>
                  <a:pt x="236756" y="233348"/>
                </a:cubicBezTo>
                <a:lnTo>
                  <a:pt x="236756" y="238629"/>
                </a:lnTo>
                <a:lnTo>
                  <a:pt x="242962" y="233791"/>
                </a:lnTo>
                <a:lnTo>
                  <a:pt x="247926" y="234793"/>
                </a:lnTo>
                <a:lnTo>
                  <a:pt x="250950" y="227563"/>
                </a:lnTo>
                <a:lnTo>
                  <a:pt x="256491" y="223243"/>
                </a:lnTo>
                <a:lnTo>
                  <a:pt x="253675" y="221047"/>
                </a:lnTo>
                <a:lnTo>
                  <a:pt x="254536" y="218986"/>
                </a:lnTo>
                <a:cubicBezTo>
                  <a:pt x="253135" y="218491"/>
                  <a:pt x="251706" y="218065"/>
                  <a:pt x="250114" y="218271"/>
                </a:cubicBezTo>
                <a:lnTo>
                  <a:pt x="236756" y="207856"/>
                </a:lnTo>
                <a:lnTo>
                  <a:pt x="236756" y="216285"/>
                </a:lnTo>
                <a:cubicBezTo>
                  <a:pt x="226121" y="216381"/>
                  <a:pt x="216148" y="219240"/>
                  <a:pt x="207972" y="224974"/>
                </a:cubicBezTo>
                <a:lnTo>
                  <a:pt x="201603" y="191292"/>
                </a:lnTo>
                <a:lnTo>
                  <a:pt x="202547" y="191531"/>
                </a:lnTo>
                <a:lnTo>
                  <a:pt x="198117" y="168853"/>
                </a:lnTo>
                <a:lnTo>
                  <a:pt x="186971" y="165783"/>
                </a:lnTo>
                <a:lnTo>
                  <a:pt x="186998" y="166126"/>
                </a:lnTo>
                <a:lnTo>
                  <a:pt x="153511" y="156902"/>
                </a:lnTo>
                <a:close/>
                <a:moveTo>
                  <a:pt x="321824" y="108737"/>
                </a:moveTo>
                <a:cubicBezTo>
                  <a:pt x="308043" y="108737"/>
                  <a:pt x="296871" y="119909"/>
                  <a:pt x="296871" y="133690"/>
                </a:cubicBezTo>
                <a:cubicBezTo>
                  <a:pt x="296871" y="147471"/>
                  <a:pt x="308043" y="158644"/>
                  <a:pt x="321824" y="158644"/>
                </a:cubicBezTo>
                <a:cubicBezTo>
                  <a:pt x="335606" y="158644"/>
                  <a:pt x="346778" y="147471"/>
                  <a:pt x="346778" y="133690"/>
                </a:cubicBezTo>
                <a:cubicBezTo>
                  <a:pt x="346778" y="119909"/>
                  <a:pt x="335606" y="108737"/>
                  <a:pt x="321824" y="108737"/>
                </a:cubicBezTo>
                <a:close/>
                <a:moveTo>
                  <a:pt x="153912" y="103385"/>
                </a:moveTo>
                <a:cubicBezTo>
                  <a:pt x="140131" y="103385"/>
                  <a:pt x="128959" y="114557"/>
                  <a:pt x="128959" y="128338"/>
                </a:cubicBezTo>
                <a:cubicBezTo>
                  <a:pt x="128959" y="142120"/>
                  <a:pt x="140131" y="153292"/>
                  <a:pt x="153912" y="153292"/>
                </a:cubicBezTo>
                <a:cubicBezTo>
                  <a:pt x="167693" y="153292"/>
                  <a:pt x="178866" y="142120"/>
                  <a:pt x="178866" y="128338"/>
                </a:cubicBezTo>
                <a:cubicBezTo>
                  <a:pt x="178866" y="114557"/>
                  <a:pt x="167693" y="103385"/>
                  <a:pt x="153912" y="103385"/>
                </a:cubicBezTo>
                <a:close/>
                <a:moveTo>
                  <a:pt x="240507" y="0"/>
                </a:moveTo>
                <a:cubicBezTo>
                  <a:pt x="373335" y="0"/>
                  <a:pt x="481014" y="107679"/>
                  <a:pt x="481014" y="240507"/>
                </a:cubicBezTo>
                <a:cubicBezTo>
                  <a:pt x="481014" y="373335"/>
                  <a:pt x="373335" y="481014"/>
                  <a:pt x="240507" y="481014"/>
                </a:cubicBezTo>
                <a:cubicBezTo>
                  <a:pt x="107679" y="481014"/>
                  <a:pt x="0" y="373335"/>
                  <a:pt x="0" y="240507"/>
                </a:cubicBezTo>
                <a:cubicBezTo>
                  <a:pt x="0" y="107679"/>
                  <a:pt x="107679" y="0"/>
                  <a:pt x="240507" y="0"/>
                </a:cubicBezTo>
                <a:close/>
              </a:path>
            </a:pathLst>
          </a:cu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流程图: 联系 43"/>
          <p:cNvSpPr>
            <a:spLocks noChangeArrowheads="1"/>
          </p:cNvSpPr>
          <p:nvPr/>
        </p:nvSpPr>
        <p:spPr bwMode="auto">
          <a:xfrm>
            <a:off x="3335338" y="2665413"/>
            <a:ext cx="482600" cy="481012"/>
          </a:xfrm>
          <a:custGeom>
            <a:avLst/>
            <a:gdLst>
              <a:gd name="T0" fmla="*/ 249625 w 481014"/>
              <a:gd name="T1" fmla="*/ 396233 h 481014"/>
              <a:gd name="T2" fmla="*/ 281495 w 481014"/>
              <a:gd name="T3" fmla="*/ 309120 h 481014"/>
              <a:gd name="T4" fmla="*/ 298493 w 481014"/>
              <a:gd name="T5" fmla="*/ 275833 h 481014"/>
              <a:gd name="T6" fmla="*/ 321865 w 481014"/>
              <a:gd name="T7" fmla="*/ 394108 h 481014"/>
              <a:gd name="T8" fmla="*/ 298493 w 481014"/>
              <a:gd name="T9" fmla="*/ 275833 h 481014"/>
              <a:gd name="T10" fmla="*/ 343820 w 481014"/>
              <a:gd name="T11" fmla="*/ 396233 h 481014"/>
              <a:gd name="T12" fmla="*/ 367192 w 481014"/>
              <a:gd name="T13" fmla="*/ 231922 h 481014"/>
              <a:gd name="T14" fmla="*/ 183411 w 481014"/>
              <a:gd name="T15" fmla="*/ 167436 h 481014"/>
              <a:gd name="T16" fmla="*/ 183411 w 481014"/>
              <a:gd name="T17" fmla="*/ 167590 h 481014"/>
              <a:gd name="T18" fmla="*/ 166258 w 481014"/>
              <a:gd name="T19" fmla="*/ 137758 h 481014"/>
              <a:gd name="T20" fmla="*/ 165698 w 481014"/>
              <a:gd name="T21" fmla="*/ 227259 h 481014"/>
              <a:gd name="T22" fmla="*/ 166258 w 481014"/>
              <a:gd name="T23" fmla="*/ 137758 h 481014"/>
              <a:gd name="T24" fmla="*/ 164941 w 481014"/>
              <a:gd name="T25" fmla="*/ 135786 h 481014"/>
              <a:gd name="T26" fmla="*/ 123420 w 481014"/>
              <a:gd name="T27" fmla="*/ 146797 h 481014"/>
              <a:gd name="T28" fmla="*/ 111418 w 481014"/>
              <a:gd name="T29" fmla="*/ 154371 h 481014"/>
              <a:gd name="T30" fmla="*/ 93379 w 481014"/>
              <a:gd name="T31" fmla="*/ 244214 h 481014"/>
              <a:gd name="T32" fmla="*/ 92396 w 481014"/>
              <a:gd name="T33" fmla="*/ 247504 h 481014"/>
              <a:gd name="T34" fmla="*/ 116476 w 481014"/>
              <a:gd name="T35" fmla="*/ 247504 h 481014"/>
              <a:gd name="T36" fmla="*/ 122420 w 481014"/>
              <a:gd name="T37" fmla="*/ 174982 h 481014"/>
              <a:gd name="T38" fmla="*/ 123048 w 481014"/>
              <a:gd name="T39" fmla="*/ 174855 h 481014"/>
              <a:gd name="T40" fmla="*/ 120948 w 481014"/>
              <a:gd name="T41" fmla="*/ 387614 h 481014"/>
              <a:gd name="T42" fmla="*/ 134933 w 481014"/>
              <a:gd name="T43" fmla="*/ 398803 h 481014"/>
              <a:gd name="T44" fmla="*/ 147385 w 481014"/>
              <a:gd name="T45" fmla="*/ 387614 h 481014"/>
              <a:gd name="T46" fmla="*/ 176233 w 481014"/>
              <a:gd name="T47" fmla="*/ 272476 h 481014"/>
              <a:gd name="T48" fmla="*/ 186209 w 481014"/>
              <a:gd name="T49" fmla="*/ 387614 h 481014"/>
              <a:gd name="T50" fmla="*/ 212313 w 481014"/>
              <a:gd name="T51" fmla="*/ 387614 h 481014"/>
              <a:gd name="T52" fmla="*/ 205168 w 481014"/>
              <a:gd name="T53" fmla="*/ 173429 h 481014"/>
              <a:gd name="T54" fmla="*/ 209524 w 481014"/>
              <a:gd name="T55" fmla="*/ 174340 h 481014"/>
              <a:gd name="T56" fmla="*/ 215461 w 481014"/>
              <a:gd name="T57" fmla="*/ 246795 h 481014"/>
              <a:gd name="T58" fmla="*/ 239541 w 481014"/>
              <a:gd name="T59" fmla="*/ 246796 h 481014"/>
              <a:gd name="T60" fmla="*/ 238558 w 481014"/>
              <a:gd name="T61" fmla="*/ 243506 h 481014"/>
              <a:gd name="T62" fmla="*/ 227481 w 481014"/>
              <a:gd name="T63" fmla="*/ 178877 h 481014"/>
              <a:gd name="T64" fmla="*/ 207694 w 481014"/>
              <a:gd name="T65" fmla="*/ 146169 h 481014"/>
              <a:gd name="T66" fmla="*/ 165189 w 481014"/>
              <a:gd name="T67" fmla="*/ 134887 h 481014"/>
              <a:gd name="T68" fmla="*/ 134000 w 481014"/>
              <a:gd name="T69" fmla="*/ 98602 h 481014"/>
              <a:gd name="T70" fmla="*/ 197397 w 481014"/>
              <a:gd name="T71" fmla="*/ 98602 h 481014"/>
              <a:gd name="T72" fmla="*/ 240507 w 481014"/>
              <a:gd name="T73" fmla="*/ 0 h 481014"/>
              <a:gd name="T74" fmla="*/ 240507 w 481014"/>
              <a:gd name="T75" fmla="*/ 481014 h 481014"/>
              <a:gd name="T76" fmla="*/ 240507 w 481014"/>
              <a:gd name="T77" fmla="*/ 0 h 481014"/>
              <a:gd name="T78" fmla="*/ 0 w 481014"/>
              <a:gd name="T79" fmla="*/ 0 h 481014"/>
              <a:gd name="T80" fmla="*/ 481014 w 481014"/>
              <a:gd name="T81" fmla="*/ 481014 h 48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T78" t="T79" r="T80" b="T81"/>
            <a:pathLst>
              <a:path w="481014" h="481014">
                <a:moveTo>
                  <a:pt x="249625" y="309120"/>
                </a:moveTo>
                <a:lnTo>
                  <a:pt x="249625" y="396233"/>
                </a:lnTo>
                <a:lnTo>
                  <a:pt x="281495" y="396233"/>
                </a:lnTo>
                <a:lnTo>
                  <a:pt x="281495" y="309120"/>
                </a:lnTo>
                <a:lnTo>
                  <a:pt x="249625" y="309120"/>
                </a:lnTo>
                <a:close/>
                <a:moveTo>
                  <a:pt x="298493" y="275833"/>
                </a:moveTo>
                <a:lnTo>
                  <a:pt x="298493" y="394108"/>
                </a:lnTo>
                <a:lnTo>
                  <a:pt x="321865" y="394108"/>
                </a:lnTo>
                <a:lnTo>
                  <a:pt x="321865" y="275833"/>
                </a:lnTo>
                <a:lnTo>
                  <a:pt x="298493" y="275833"/>
                </a:lnTo>
                <a:close/>
                <a:moveTo>
                  <a:pt x="343820" y="231922"/>
                </a:moveTo>
                <a:lnTo>
                  <a:pt x="343820" y="396233"/>
                </a:lnTo>
                <a:lnTo>
                  <a:pt x="367192" y="396233"/>
                </a:lnTo>
                <a:lnTo>
                  <a:pt x="367192" y="231922"/>
                </a:lnTo>
                <a:lnTo>
                  <a:pt x="343820" y="231922"/>
                </a:lnTo>
                <a:close/>
                <a:moveTo>
                  <a:pt x="183411" y="167436"/>
                </a:moveTo>
                <a:lnTo>
                  <a:pt x="183973" y="167591"/>
                </a:lnTo>
                <a:lnTo>
                  <a:pt x="183411" y="167590"/>
                </a:lnTo>
                <a:lnTo>
                  <a:pt x="183411" y="167436"/>
                </a:lnTo>
                <a:close/>
                <a:moveTo>
                  <a:pt x="166258" y="137758"/>
                </a:moveTo>
                <a:lnTo>
                  <a:pt x="175208" y="205816"/>
                </a:lnTo>
                <a:cubicBezTo>
                  <a:pt x="172038" y="205505"/>
                  <a:pt x="168868" y="227570"/>
                  <a:pt x="165698" y="227259"/>
                </a:cubicBezTo>
                <a:lnTo>
                  <a:pt x="157308" y="205816"/>
                </a:lnTo>
                <a:lnTo>
                  <a:pt x="166258" y="137758"/>
                </a:lnTo>
                <a:close/>
                <a:moveTo>
                  <a:pt x="165189" y="134887"/>
                </a:moveTo>
                <a:lnTo>
                  <a:pt x="164941" y="135786"/>
                </a:lnTo>
                <a:lnTo>
                  <a:pt x="123386" y="147233"/>
                </a:lnTo>
                <a:lnTo>
                  <a:pt x="123420" y="146797"/>
                </a:lnTo>
                <a:lnTo>
                  <a:pt x="112463" y="149815"/>
                </a:lnTo>
                <a:lnTo>
                  <a:pt x="111418" y="154371"/>
                </a:lnTo>
                <a:lnTo>
                  <a:pt x="110401" y="154194"/>
                </a:lnTo>
                <a:lnTo>
                  <a:pt x="93379" y="244214"/>
                </a:lnTo>
                <a:lnTo>
                  <a:pt x="93734" y="244275"/>
                </a:lnTo>
                <a:lnTo>
                  <a:pt x="92396" y="247504"/>
                </a:lnTo>
                <a:cubicBezTo>
                  <a:pt x="92396" y="254153"/>
                  <a:pt x="97787" y="259543"/>
                  <a:pt x="104436" y="259543"/>
                </a:cubicBezTo>
                <a:cubicBezTo>
                  <a:pt x="111086" y="259543"/>
                  <a:pt x="116476" y="254153"/>
                  <a:pt x="116476" y="247504"/>
                </a:cubicBezTo>
                <a:cubicBezTo>
                  <a:pt x="116476" y="246932"/>
                  <a:pt x="116436" y="246369"/>
                  <a:pt x="115810" y="245896"/>
                </a:cubicBezTo>
                <a:lnTo>
                  <a:pt x="122420" y="174982"/>
                </a:lnTo>
                <a:lnTo>
                  <a:pt x="123040" y="174825"/>
                </a:lnTo>
                <a:lnTo>
                  <a:pt x="123048" y="174855"/>
                </a:lnTo>
                <a:lnTo>
                  <a:pt x="138889" y="170492"/>
                </a:lnTo>
                <a:lnTo>
                  <a:pt x="120948" y="387614"/>
                </a:lnTo>
                <a:lnTo>
                  <a:pt x="122652" y="387614"/>
                </a:lnTo>
                <a:cubicBezTo>
                  <a:pt x="122971" y="393988"/>
                  <a:pt x="128389" y="398803"/>
                  <a:pt x="134933" y="398803"/>
                </a:cubicBezTo>
                <a:cubicBezTo>
                  <a:pt x="141476" y="398803"/>
                  <a:pt x="146895" y="393988"/>
                  <a:pt x="147213" y="387614"/>
                </a:cubicBezTo>
                <a:lnTo>
                  <a:pt x="147385" y="387614"/>
                </a:lnTo>
                <a:lnTo>
                  <a:pt x="156281" y="272476"/>
                </a:lnTo>
                <a:lnTo>
                  <a:pt x="176233" y="272476"/>
                </a:lnTo>
                <a:lnTo>
                  <a:pt x="185128" y="387614"/>
                </a:lnTo>
                <a:lnTo>
                  <a:pt x="186209" y="387614"/>
                </a:lnTo>
                <a:cubicBezTo>
                  <a:pt x="186209" y="394822"/>
                  <a:pt x="192053" y="400666"/>
                  <a:pt x="199261" y="400666"/>
                </a:cubicBezTo>
                <a:cubicBezTo>
                  <a:pt x="206470" y="400666"/>
                  <a:pt x="212313" y="394823"/>
                  <a:pt x="212313" y="387614"/>
                </a:cubicBezTo>
                <a:lnTo>
                  <a:pt x="194370" y="170455"/>
                </a:lnTo>
                <a:lnTo>
                  <a:pt x="205168" y="173429"/>
                </a:lnTo>
                <a:lnTo>
                  <a:pt x="205214" y="173251"/>
                </a:lnTo>
                <a:lnTo>
                  <a:pt x="209524" y="174340"/>
                </a:lnTo>
                <a:lnTo>
                  <a:pt x="216127" y="245187"/>
                </a:lnTo>
                <a:cubicBezTo>
                  <a:pt x="215501" y="245661"/>
                  <a:pt x="215461" y="246224"/>
                  <a:pt x="215461" y="246795"/>
                </a:cubicBezTo>
                <a:cubicBezTo>
                  <a:pt x="215461" y="253445"/>
                  <a:pt x="220852" y="258835"/>
                  <a:pt x="227501" y="258835"/>
                </a:cubicBezTo>
                <a:cubicBezTo>
                  <a:pt x="234151" y="258835"/>
                  <a:pt x="239541" y="253445"/>
                  <a:pt x="239541" y="246796"/>
                </a:cubicBezTo>
                <a:lnTo>
                  <a:pt x="238204" y="243567"/>
                </a:lnTo>
                <a:lnTo>
                  <a:pt x="238558" y="243506"/>
                </a:lnTo>
                <a:lnTo>
                  <a:pt x="226281" y="178574"/>
                </a:lnTo>
                <a:lnTo>
                  <a:pt x="227481" y="178877"/>
                </a:lnTo>
                <a:lnTo>
                  <a:pt x="221852" y="150069"/>
                </a:lnTo>
                <a:lnTo>
                  <a:pt x="207694" y="146169"/>
                </a:lnTo>
                <a:lnTo>
                  <a:pt x="207728" y="146604"/>
                </a:lnTo>
                <a:lnTo>
                  <a:pt x="165189" y="134887"/>
                </a:lnTo>
                <a:close/>
                <a:moveTo>
                  <a:pt x="165698" y="66903"/>
                </a:moveTo>
                <a:cubicBezTo>
                  <a:pt x="148192" y="66903"/>
                  <a:pt x="134000" y="81095"/>
                  <a:pt x="134000" y="98602"/>
                </a:cubicBezTo>
                <a:cubicBezTo>
                  <a:pt x="134000" y="116109"/>
                  <a:pt x="148192" y="130301"/>
                  <a:pt x="165698" y="130301"/>
                </a:cubicBezTo>
                <a:cubicBezTo>
                  <a:pt x="183205" y="130301"/>
                  <a:pt x="197397" y="116109"/>
                  <a:pt x="197397" y="98602"/>
                </a:cubicBezTo>
                <a:cubicBezTo>
                  <a:pt x="197397" y="81095"/>
                  <a:pt x="183205" y="66903"/>
                  <a:pt x="165698" y="66903"/>
                </a:cubicBezTo>
                <a:close/>
                <a:moveTo>
                  <a:pt x="240507" y="0"/>
                </a:moveTo>
                <a:cubicBezTo>
                  <a:pt x="373335" y="0"/>
                  <a:pt x="481014" y="107679"/>
                  <a:pt x="481014" y="240507"/>
                </a:cubicBezTo>
                <a:cubicBezTo>
                  <a:pt x="481014" y="373335"/>
                  <a:pt x="373335" y="481014"/>
                  <a:pt x="240507" y="481014"/>
                </a:cubicBezTo>
                <a:cubicBezTo>
                  <a:pt x="107679" y="481014"/>
                  <a:pt x="0" y="373335"/>
                  <a:pt x="0" y="240507"/>
                </a:cubicBezTo>
                <a:cubicBezTo>
                  <a:pt x="0" y="107679"/>
                  <a:pt x="107679" y="0"/>
                  <a:pt x="240507" y="0"/>
                </a:cubicBezTo>
                <a:close/>
              </a:path>
            </a:pathLst>
          </a:cu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1" name="流程图: 联系 44"/>
          <p:cNvSpPr>
            <a:spLocks noChangeArrowheads="1"/>
          </p:cNvSpPr>
          <p:nvPr/>
        </p:nvSpPr>
        <p:spPr bwMode="auto">
          <a:xfrm>
            <a:off x="4360863" y="1638300"/>
            <a:ext cx="481012" cy="481013"/>
          </a:xfrm>
          <a:custGeom>
            <a:avLst/>
            <a:gdLst>
              <a:gd name="T0" fmla="*/ 221056 w 481014"/>
              <a:gd name="T1" fmla="*/ 207143 h 481014"/>
              <a:gd name="T2" fmla="*/ 220643 w 481014"/>
              <a:gd name="T3" fmla="*/ 207029 h 481014"/>
              <a:gd name="T4" fmla="*/ 214607 w 481014"/>
              <a:gd name="T5" fmla="*/ 235265 h 481014"/>
              <a:gd name="T6" fmla="*/ 201438 w 481014"/>
              <a:gd name="T7" fmla="*/ 235265 h 481014"/>
              <a:gd name="T8" fmla="*/ 207237 w 481014"/>
              <a:gd name="T9" fmla="*/ 183083 h 481014"/>
              <a:gd name="T10" fmla="*/ 176482 w 481014"/>
              <a:gd name="T11" fmla="*/ 192166 h 481014"/>
              <a:gd name="T12" fmla="*/ 168446 w 481014"/>
              <a:gd name="T13" fmla="*/ 194066 h 481014"/>
              <a:gd name="T14" fmla="*/ 166928 w 481014"/>
              <a:gd name="T15" fmla="*/ 197287 h 481014"/>
              <a:gd name="T16" fmla="*/ 154666 w 481014"/>
              <a:gd name="T17" fmla="*/ 263560 h 481014"/>
              <a:gd name="T18" fmla="*/ 162540 w 481014"/>
              <a:gd name="T19" fmla="*/ 274793 h 481014"/>
              <a:gd name="T20" fmla="*/ 170908 w 481014"/>
              <a:gd name="T21" fmla="*/ 264752 h 481014"/>
              <a:gd name="T22" fmla="*/ 176227 w 481014"/>
              <a:gd name="T23" fmla="*/ 212465 h 481014"/>
              <a:gd name="T24" fmla="*/ 187887 w 481014"/>
              <a:gd name="T25" fmla="*/ 209278 h 481014"/>
              <a:gd name="T26" fmla="*/ 175942 w 481014"/>
              <a:gd name="T27" fmla="*/ 369014 h 481014"/>
              <a:gd name="T28" fmla="*/ 194011 w 481014"/>
              <a:gd name="T29" fmla="*/ 369015 h 481014"/>
              <a:gd name="T30" fmla="*/ 200683 w 481014"/>
              <a:gd name="T31" fmla="*/ 284307 h 481014"/>
              <a:gd name="T32" fmla="*/ 221906 w 481014"/>
              <a:gd name="T33" fmla="*/ 369015 h 481014"/>
              <a:gd name="T34" fmla="*/ 232304 w 481014"/>
              <a:gd name="T35" fmla="*/ 378617 h 481014"/>
              <a:gd name="T36" fmla="*/ 228705 w 481014"/>
              <a:gd name="T37" fmla="*/ 209250 h 481014"/>
              <a:gd name="T38" fmla="*/ 236683 w 481014"/>
              <a:gd name="T39" fmla="*/ 211307 h 481014"/>
              <a:gd name="T40" fmla="*/ 244712 w 481014"/>
              <a:gd name="T41" fmla="*/ 264231 h 481014"/>
              <a:gd name="T42" fmla="*/ 253080 w 481014"/>
              <a:gd name="T43" fmla="*/ 274272 h 481014"/>
              <a:gd name="T44" fmla="*/ 260954 w 481014"/>
              <a:gd name="T45" fmla="*/ 263039 h 481014"/>
              <a:gd name="T46" fmla="*/ 252182 w 481014"/>
              <a:gd name="T47" fmla="*/ 215223 h 481014"/>
              <a:gd name="T48" fmla="*/ 248924 w 481014"/>
              <a:gd name="T49" fmla="*/ 194252 h 481014"/>
              <a:gd name="T50" fmla="*/ 238533 w 481014"/>
              <a:gd name="T51" fmla="*/ 191703 h 481014"/>
              <a:gd name="T52" fmla="*/ 207611 w 481014"/>
              <a:gd name="T53" fmla="*/ 133067 h 481014"/>
              <a:gd name="T54" fmla="*/ 207611 w 481014"/>
              <a:gd name="T55" fmla="*/ 179709 h 481014"/>
              <a:gd name="T56" fmla="*/ 207611 w 481014"/>
              <a:gd name="T57" fmla="*/ 133067 h 481014"/>
              <a:gd name="T58" fmla="*/ 252932 w 481014"/>
              <a:gd name="T59" fmla="*/ 92814 h 481014"/>
              <a:gd name="T60" fmla="*/ 267299 w 481014"/>
              <a:gd name="T61" fmla="*/ 164647 h 481014"/>
              <a:gd name="T62" fmla="*/ 253595 w 481014"/>
              <a:gd name="T63" fmla="*/ 184539 h 481014"/>
              <a:gd name="T64" fmla="*/ 349961 w 481014"/>
              <a:gd name="T65" fmla="*/ 164647 h 481014"/>
              <a:gd name="T66" fmla="*/ 364328 w 481014"/>
              <a:gd name="T67" fmla="*/ 92814 h 481014"/>
              <a:gd name="T68" fmla="*/ 267299 w 481014"/>
              <a:gd name="T69" fmla="*/ 78447 h 481014"/>
              <a:gd name="T70" fmla="*/ 481014 w 481014"/>
              <a:gd name="T71" fmla="*/ 240507 h 481014"/>
              <a:gd name="T72" fmla="*/ 0 w 481014"/>
              <a:gd name="T73" fmla="*/ 240507 h 481014"/>
              <a:gd name="T74" fmla="*/ 0 w 481014"/>
              <a:gd name="T75" fmla="*/ 0 h 481014"/>
              <a:gd name="T76" fmla="*/ 481014 w 481014"/>
              <a:gd name="T77" fmla="*/ 481014 h 48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481014" h="481014">
                <a:moveTo>
                  <a:pt x="220643" y="207029"/>
                </a:moveTo>
                <a:lnTo>
                  <a:pt x="221056" y="207143"/>
                </a:lnTo>
                <a:lnTo>
                  <a:pt x="220643" y="207143"/>
                </a:lnTo>
                <a:lnTo>
                  <a:pt x="220643" y="207029"/>
                </a:lnTo>
                <a:close/>
                <a:moveTo>
                  <a:pt x="208023" y="185195"/>
                </a:moveTo>
                <a:lnTo>
                  <a:pt x="214607" y="235265"/>
                </a:lnTo>
                <a:cubicBezTo>
                  <a:pt x="212275" y="235037"/>
                  <a:pt x="209943" y="251270"/>
                  <a:pt x="207611" y="251041"/>
                </a:cubicBezTo>
                <a:lnTo>
                  <a:pt x="201438" y="235265"/>
                </a:lnTo>
                <a:lnTo>
                  <a:pt x="208023" y="185195"/>
                </a:lnTo>
                <a:close/>
                <a:moveTo>
                  <a:pt x="207237" y="183083"/>
                </a:moveTo>
                <a:lnTo>
                  <a:pt x="207054" y="183745"/>
                </a:lnTo>
                <a:lnTo>
                  <a:pt x="176482" y="192166"/>
                </a:lnTo>
                <a:lnTo>
                  <a:pt x="176507" y="191845"/>
                </a:lnTo>
                <a:lnTo>
                  <a:pt x="168446" y="194066"/>
                </a:lnTo>
                <a:lnTo>
                  <a:pt x="167677" y="197417"/>
                </a:lnTo>
                <a:lnTo>
                  <a:pt x="166928" y="197287"/>
                </a:lnTo>
                <a:lnTo>
                  <a:pt x="154405" y="263515"/>
                </a:lnTo>
                <a:lnTo>
                  <a:pt x="154666" y="263560"/>
                </a:lnTo>
                <a:lnTo>
                  <a:pt x="153682" y="265935"/>
                </a:lnTo>
                <a:cubicBezTo>
                  <a:pt x="153682" y="270827"/>
                  <a:pt x="157648" y="274793"/>
                  <a:pt x="162540" y="274793"/>
                </a:cubicBezTo>
                <a:cubicBezTo>
                  <a:pt x="167432" y="274793"/>
                  <a:pt x="171398" y="270827"/>
                  <a:pt x="171398" y="265935"/>
                </a:cubicBezTo>
                <a:cubicBezTo>
                  <a:pt x="171398" y="265515"/>
                  <a:pt x="171369" y="265101"/>
                  <a:pt x="170908" y="264752"/>
                </a:cubicBezTo>
                <a:lnTo>
                  <a:pt x="175771" y="212581"/>
                </a:lnTo>
                <a:lnTo>
                  <a:pt x="176227" y="212465"/>
                </a:lnTo>
                <a:lnTo>
                  <a:pt x="176233" y="212488"/>
                </a:lnTo>
                <a:lnTo>
                  <a:pt x="187887" y="209278"/>
                </a:lnTo>
                <a:lnTo>
                  <a:pt x="174688" y="369015"/>
                </a:lnTo>
                <a:lnTo>
                  <a:pt x="175942" y="369014"/>
                </a:lnTo>
                <a:cubicBezTo>
                  <a:pt x="176176" y="373704"/>
                  <a:pt x="180163" y="377246"/>
                  <a:pt x="184977" y="377246"/>
                </a:cubicBezTo>
                <a:cubicBezTo>
                  <a:pt x="189791" y="377246"/>
                  <a:pt x="193777" y="373704"/>
                  <a:pt x="194011" y="369015"/>
                </a:cubicBezTo>
                <a:lnTo>
                  <a:pt x="194138" y="369015"/>
                </a:lnTo>
                <a:lnTo>
                  <a:pt x="200683" y="284307"/>
                </a:lnTo>
                <a:lnTo>
                  <a:pt x="215362" y="284308"/>
                </a:lnTo>
                <a:lnTo>
                  <a:pt x="221906" y="369015"/>
                </a:lnTo>
                <a:lnTo>
                  <a:pt x="222701" y="369015"/>
                </a:lnTo>
                <a:cubicBezTo>
                  <a:pt x="222701" y="374318"/>
                  <a:pt x="227000" y="378617"/>
                  <a:pt x="232304" y="378617"/>
                </a:cubicBezTo>
                <a:cubicBezTo>
                  <a:pt x="237607" y="378617"/>
                  <a:pt x="241906" y="374318"/>
                  <a:pt x="241906" y="369015"/>
                </a:cubicBezTo>
                <a:lnTo>
                  <a:pt x="228705" y="209250"/>
                </a:lnTo>
                <a:lnTo>
                  <a:pt x="236650" y="211438"/>
                </a:lnTo>
                <a:lnTo>
                  <a:pt x="236683" y="211307"/>
                </a:lnTo>
                <a:lnTo>
                  <a:pt x="239854" y="212108"/>
                </a:lnTo>
                <a:lnTo>
                  <a:pt x="244712" y="264231"/>
                </a:lnTo>
                <a:cubicBezTo>
                  <a:pt x="244252" y="264580"/>
                  <a:pt x="244222" y="264994"/>
                  <a:pt x="244222" y="265414"/>
                </a:cubicBezTo>
                <a:cubicBezTo>
                  <a:pt x="244222" y="270306"/>
                  <a:pt x="248188" y="274272"/>
                  <a:pt x="253080" y="274272"/>
                </a:cubicBezTo>
                <a:cubicBezTo>
                  <a:pt x="257972" y="274272"/>
                  <a:pt x="261938" y="270306"/>
                  <a:pt x="261938" y="265414"/>
                </a:cubicBezTo>
                <a:lnTo>
                  <a:pt x="260954" y="263039"/>
                </a:lnTo>
                <a:lnTo>
                  <a:pt x="261215" y="262994"/>
                </a:lnTo>
                <a:lnTo>
                  <a:pt x="252182" y="215223"/>
                </a:lnTo>
                <a:lnTo>
                  <a:pt x="253065" y="215446"/>
                </a:lnTo>
                <a:lnTo>
                  <a:pt x="248924" y="194252"/>
                </a:lnTo>
                <a:lnTo>
                  <a:pt x="238508" y="191383"/>
                </a:lnTo>
                <a:lnTo>
                  <a:pt x="238533" y="191703"/>
                </a:lnTo>
                <a:lnTo>
                  <a:pt x="207237" y="183083"/>
                </a:lnTo>
                <a:close/>
                <a:moveTo>
                  <a:pt x="207611" y="133067"/>
                </a:moveTo>
                <a:cubicBezTo>
                  <a:pt x="194731" y="133067"/>
                  <a:pt x="184290" y="143508"/>
                  <a:pt x="184290" y="156388"/>
                </a:cubicBezTo>
                <a:cubicBezTo>
                  <a:pt x="184290" y="169268"/>
                  <a:pt x="194731" y="179709"/>
                  <a:pt x="207611" y="179709"/>
                </a:cubicBezTo>
                <a:cubicBezTo>
                  <a:pt x="220491" y="179709"/>
                  <a:pt x="230932" y="169268"/>
                  <a:pt x="230932" y="156388"/>
                </a:cubicBezTo>
                <a:cubicBezTo>
                  <a:pt x="230932" y="143508"/>
                  <a:pt x="220491" y="133067"/>
                  <a:pt x="207611" y="133067"/>
                </a:cubicBezTo>
                <a:close/>
                <a:moveTo>
                  <a:pt x="267299" y="78447"/>
                </a:moveTo>
                <a:cubicBezTo>
                  <a:pt x="259365" y="78447"/>
                  <a:pt x="252932" y="84879"/>
                  <a:pt x="252932" y="92814"/>
                </a:cubicBezTo>
                <a:lnTo>
                  <a:pt x="252932" y="150280"/>
                </a:lnTo>
                <a:cubicBezTo>
                  <a:pt x="252932" y="158214"/>
                  <a:pt x="259365" y="164647"/>
                  <a:pt x="267299" y="164647"/>
                </a:cubicBezTo>
                <a:lnTo>
                  <a:pt x="269002" y="164647"/>
                </a:lnTo>
                <a:lnTo>
                  <a:pt x="253595" y="184539"/>
                </a:lnTo>
                <a:lnTo>
                  <a:pt x="288170" y="164647"/>
                </a:lnTo>
                <a:lnTo>
                  <a:pt x="349961" y="164647"/>
                </a:lnTo>
                <a:cubicBezTo>
                  <a:pt x="357896" y="164647"/>
                  <a:pt x="364328" y="158214"/>
                  <a:pt x="364328" y="150280"/>
                </a:cubicBezTo>
                <a:lnTo>
                  <a:pt x="364328" y="92814"/>
                </a:lnTo>
                <a:cubicBezTo>
                  <a:pt x="364328" y="84879"/>
                  <a:pt x="357896" y="78447"/>
                  <a:pt x="349961" y="78447"/>
                </a:cubicBezTo>
                <a:lnTo>
                  <a:pt x="267299" y="78447"/>
                </a:lnTo>
                <a:close/>
                <a:moveTo>
                  <a:pt x="240507" y="0"/>
                </a:moveTo>
                <a:cubicBezTo>
                  <a:pt x="373335" y="0"/>
                  <a:pt x="481014" y="107679"/>
                  <a:pt x="481014" y="240507"/>
                </a:cubicBezTo>
                <a:cubicBezTo>
                  <a:pt x="481014" y="373335"/>
                  <a:pt x="373335" y="481014"/>
                  <a:pt x="240507" y="481014"/>
                </a:cubicBezTo>
                <a:cubicBezTo>
                  <a:pt x="107679" y="481014"/>
                  <a:pt x="0" y="373335"/>
                  <a:pt x="0" y="240507"/>
                </a:cubicBezTo>
                <a:cubicBezTo>
                  <a:pt x="0" y="107679"/>
                  <a:pt x="107679" y="0"/>
                  <a:pt x="240507" y="0"/>
                </a:cubicBezTo>
                <a:close/>
              </a:path>
            </a:pathLst>
          </a:cu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5372" name="直接箭头连接符 5"/>
          <p:cNvCxnSpPr>
            <a:cxnSpLocks noChangeShapeType="1"/>
          </p:cNvCxnSpPr>
          <p:nvPr/>
        </p:nvCxnSpPr>
        <p:spPr bwMode="auto">
          <a:xfrm flipV="1">
            <a:off x="3592513" y="2867025"/>
            <a:ext cx="93662" cy="68263"/>
          </a:xfrm>
          <a:prstGeom prst="straightConnector1">
            <a:avLst/>
          </a:prstGeom>
          <a:noFill/>
          <a:ln w="9525">
            <a:solidFill>
              <a:srgbClr val="FFFFFF"/>
            </a:solidFill>
            <a:bevel/>
            <a:headEnd/>
            <a:tailEnd type="arrow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3" name="TextBox 51"/>
          <p:cNvSpPr>
            <a:spLocks noChangeArrowheads="1"/>
          </p:cNvSpPr>
          <p:nvPr/>
        </p:nvSpPr>
        <p:spPr bwMode="auto">
          <a:xfrm>
            <a:off x="4564063" y="1668463"/>
            <a:ext cx="2063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600" b="1">
                <a:solidFill>
                  <a:srgbClr val="B1DE64"/>
                </a:solidFill>
                <a:ea typeface="微软雅黑" pitchFamily="34" charset="-122"/>
              </a:rPr>
              <a:t>$</a:t>
            </a:r>
            <a:endParaRPr lang="zh-CN" altLang="en-US" sz="600" b="1">
              <a:solidFill>
                <a:srgbClr val="B1DE64"/>
              </a:solidFill>
              <a:ea typeface="微软雅黑" pitchFamily="34" charset="-122"/>
            </a:endParaRPr>
          </a:p>
        </p:txBody>
      </p:sp>
      <p:sp>
        <p:nvSpPr>
          <p:cNvPr id="15374" name="流程图: 联系 9"/>
          <p:cNvSpPr>
            <a:spLocks noChangeArrowheads="1"/>
          </p:cNvSpPr>
          <p:nvPr/>
        </p:nvSpPr>
        <p:spPr bwMode="auto">
          <a:xfrm>
            <a:off x="4146550" y="2924175"/>
            <a:ext cx="322263" cy="322263"/>
          </a:xfrm>
          <a:custGeom>
            <a:avLst/>
            <a:gdLst>
              <a:gd name="T0" fmla="*/ 585787 w 1166812"/>
              <a:gd name="T1" fmla="*/ 97631 h 1166812"/>
              <a:gd name="T2" fmla="*/ 90487 w 1166812"/>
              <a:gd name="T3" fmla="*/ 592931 h 1166812"/>
              <a:gd name="T4" fmla="*/ 585787 w 1166812"/>
              <a:gd name="T5" fmla="*/ 1088231 h 1166812"/>
              <a:gd name="T6" fmla="*/ 1081087 w 1166812"/>
              <a:gd name="T7" fmla="*/ 592931 h 1166812"/>
              <a:gd name="T8" fmla="*/ 585787 w 1166812"/>
              <a:gd name="T9" fmla="*/ 97631 h 1166812"/>
              <a:gd name="T10" fmla="*/ 583406 w 1166812"/>
              <a:gd name="T11" fmla="*/ 0 h 1166812"/>
              <a:gd name="T12" fmla="*/ 1166812 w 1166812"/>
              <a:gd name="T13" fmla="*/ 583406 h 1166812"/>
              <a:gd name="T14" fmla="*/ 583406 w 1166812"/>
              <a:gd name="T15" fmla="*/ 1166812 h 1166812"/>
              <a:gd name="T16" fmla="*/ 0 w 1166812"/>
              <a:gd name="T17" fmla="*/ 583406 h 1166812"/>
              <a:gd name="T18" fmla="*/ 583406 w 1166812"/>
              <a:gd name="T19" fmla="*/ 0 h 1166812"/>
              <a:gd name="T20" fmla="*/ 0 w 1166812"/>
              <a:gd name="T21" fmla="*/ 0 h 1166812"/>
              <a:gd name="T22" fmla="*/ 1166812 w 1166812"/>
              <a:gd name="T23" fmla="*/ 1166812 h 1166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166812" h="1166812">
                <a:moveTo>
                  <a:pt x="585787" y="97631"/>
                </a:moveTo>
                <a:cubicBezTo>
                  <a:pt x="312240" y="97631"/>
                  <a:pt x="90487" y="319384"/>
                  <a:pt x="90487" y="592931"/>
                </a:cubicBezTo>
                <a:cubicBezTo>
                  <a:pt x="90487" y="866478"/>
                  <a:pt x="312240" y="1088231"/>
                  <a:pt x="585787" y="1088231"/>
                </a:cubicBezTo>
                <a:cubicBezTo>
                  <a:pt x="859334" y="1088231"/>
                  <a:pt x="1081087" y="866478"/>
                  <a:pt x="1081087" y="592931"/>
                </a:cubicBezTo>
                <a:cubicBezTo>
                  <a:pt x="1081087" y="319384"/>
                  <a:pt x="859334" y="97631"/>
                  <a:pt x="585787" y="97631"/>
                </a:cubicBezTo>
                <a:close/>
                <a:moveTo>
                  <a:pt x="583406" y="0"/>
                </a:moveTo>
                <a:cubicBezTo>
                  <a:pt x="905612" y="0"/>
                  <a:pt x="1166812" y="261200"/>
                  <a:pt x="1166812" y="583406"/>
                </a:cubicBezTo>
                <a:cubicBezTo>
                  <a:pt x="1166812" y="905612"/>
                  <a:pt x="905612" y="1166812"/>
                  <a:pt x="583406" y="1166812"/>
                </a:cubicBezTo>
                <a:cubicBezTo>
                  <a:pt x="261200" y="1166812"/>
                  <a:pt x="0" y="905612"/>
                  <a:pt x="0" y="583406"/>
                </a:cubicBezTo>
                <a:cubicBezTo>
                  <a:pt x="0" y="261200"/>
                  <a:pt x="261200" y="0"/>
                  <a:pt x="5834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5" name="矩形 35"/>
          <p:cNvSpPr>
            <a:spLocks noChangeArrowheads="1"/>
          </p:cNvSpPr>
          <p:nvPr/>
        </p:nvSpPr>
        <p:spPr bwMode="auto">
          <a:xfrm rot="-1665355">
            <a:off x="4783138" y="3000375"/>
            <a:ext cx="139700" cy="119063"/>
          </a:xfrm>
          <a:custGeom>
            <a:avLst/>
            <a:gdLst>
              <a:gd name="T0" fmla="*/ 495883 w 504719"/>
              <a:gd name="T1" fmla="*/ 0 h 432330"/>
              <a:gd name="T2" fmla="*/ 504719 w 504719"/>
              <a:gd name="T3" fmla="*/ 128428 h 432330"/>
              <a:gd name="T4" fmla="*/ 464680 w 504719"/>
              <a:gd name="T5" fmla="*/ 107358 h 432330"/>
              <a:gd name="T6" fmla="*/ 321623 w 504719"/>
              <a:gd name="T7" fmla="*/ 379195 h 432330"/>
              <a:gd name="T8" fmla="*/ 320473 w 504719"/>
              <a:gd name="T9" fmla="*/ 378590 h 432330"/>
              <a:gd name="T10" fmla="*/ 320473 w 504719"/>
              <a:gd name="T11" fmla="*/ 389957 h 432330"/>
              <a:gd name="T12" fmla="*/ 127702 w 504719"/>
              <a:gd name="T13" fmla="*/ 389957 h 432330"/>
              <a:gd name="T14" fmla="*/ 129546 w 504719"/>
              <a:gd name="T15" fmla="*/ 432330 h 432330"/>
              <a:gd name="T16" fmla="*/ 0 w 504719"/>
              <a:gd name="T17" fmla="*/ 370275 h 432330"/>
              <a:gd name="T18" fmla="*/ 123665 w 504719"/>
              <a:gd name="T19" fmla="*/ 297200 h 432330"/>
              <a:gd name="T20" fmla="*/ 125110 w 504719"/>
              <a:gd name="T21" fmla="*/ 330400 h 432330"/>
              <a:gd name="T22" fmla="*/ 295638 w 504719"/>
              <a:gd name="T23" fmla="*/ 330400 h 432330"/>
              <a:gd name="T24" fmla="*/ 424221 w 504719"/>
              <a:gd name="T25" fmla="*/ 86066 h 432330"/>
              <a:gd name="T26" fmla="*/ 385023 w 504719"/>
              <a:gd name="T27" fmla="*/ 65438 h 432330"/>
              <a:gd name="T28" fmla="*/ 495883 w 504719"/>
              <a:gd name="T29" fmla="*/ 0 h 432330"/>
              <a:gd name="T30" fmla="*/ 0 w 504719"/>
              <a:gd name="T31" fmla="*/ 0 h 432330"/>
              <a:gd name="T32" fmla="*/ 504719 w 504719"/>
              <a:gd name="T33" fmla="*/ 432330 h 432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504719" h="432330">
                <a:moveTo>
                  <a:pt x="495883" y="0"/>
                </a:moveTo>
                <a:lnTo>
                  <a:pt x="504719" y="128428"/>
                </a:lnTo>
                <a:lnTo>
                  <a:pt x="464680" y="107358"/>
                </a:lnTo>
                <a:lnTo>
                  <a:pt x="321623" y="379195"/>
                </a:lnTo>
                <a:lnTo>
                  <a:pt x="320473" y="378590"/>
                </a:lnTo>
                <a:lnTo>
                  <a:pt x="320473" y="389957"/>
                </a:lnTo>
                <a:lnTo>
                  <a:pt x="127702" y="389957"/>
                </a:lnTo>
                <a:lnTo>
                  <a:pt x="129546" y="432330"/>
                </a:lnTo>
                <a:lnTo>
                  <a:pt x="0" y="370275"/>
                </a:lnTo>
                <a:lnTo>
                  <a:pt x="123665" y="297200"/>
                </a:lnTo>
                <a:lnTo>
                  <a:pt x="125110" y="330400"/>
                </a:lnTo>
                <a:lnTo>
                  <a:pt x="295638" y="330400"/>
                </a:lnTo>
                <a:lnTo>
                  <a:pt x="424221" y="86066"/>
                </a:lnTo>
                <a:lnTo>
                  <a:pt x="385023" y="65438"/>
                </a:lnTo>
                <a:lnTo>
                  <a:pt x="4958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5376" name="组合 10"/>
          <p:cNvGrpSpPr>
            <a:grpSpLocks/>
          </p:cNvGrpSpPr>
          <p:nvPr/>
        </p:nvGrpSpPr>
        <p:grpSpPr bwMode="auto">
          <a:xfrm>
            <a:off x="4305300" y="2555875"/>
            <a:ext cx="738188" cy="692150"/>
            <a:chOff x="0" y="0"/>
            <a:chExt cx="738305" cy="691648"/>
          </a:xfrm>
        </p:grpSpPr>
        <p:grpSp>
          <p:nvGrpSpPr>
            <p:cNvPr id="15382" name="组合 52"/>
            <p:cNvGrpSpPr>
              <a:grpSpLocks/>
            </p:cNvGrpSpPr>
            <p:nvPr/>
          </p:nvGrpSpPr>
          <p:grpSpPr bwMode="auto">
            <a:xfrm>
              <a:off x="128338" y="0"/>
              <a:ext cx="322769" cy="322769"/>
              <a:chOff x="0" y="0"/>
              <a:chExt cx="1166812" cy="1166812"/>
            </a:xfrm>
          </p:grpSpPr>
          <p:sp>
            <p:nvSpPr>
              <p:cNvPr id="15386" name="流程图: 联系 5"/>
              <p:cNvSpPr>
                <a:spLocks noChangeArrowheads="1"/>
              </p:cNvSpPr>
              <p:nvPr/>
            </p:nvSpPr>
            <p:spPr bwMode="auto">
              <a:xfrm>
                <a:off x="220723" y="195260"/>
                <a:ext cx="733002" cy="754858"/>
              </a:xfrm>
              <a:custGeom>
                <a:avLst/>
                <a:gdLst>
                  <a:gd name="T0" fmla="*/ 339346 w 733002"/>
                  <a:gd name="T1" fmla="*/ 419103 h 754858"/>
                  <a:gd name="T2" fmla="*/ 353401 w 733002"/>
                  <a:gd name="T3" fmla="*/ 466402 h 754858"/>
                  <a:gd name="T4" fmla="*/ 276140 w 733002"/>
                  <a:gd name="T5" fmla="*/ 635796 h 754858"/>
                  <a:gd name="T6" fmla="*/ 275052 w 733002"/>
                  <a:gd name="T7" fmla="*/ 635796 h 754858"/>
                  <a:gd name="T8" fmla="*/ 275815 w 733002"/>
                  <a:gd name="T9" fmla="*/ 636510 h 754858"/>
                  <a:gd name="T10" fmla="*/ 275053 w 733002"/>
                  <a:gd name="T11" fmla="*/ 638179 h 754858"/>
                  <a:gd name="T12" fmla="*/ 277599 w 733002"/>
                  <a:gd name="T13" fmla="*/ 638179 h 754858"/>
                  <a:gd name="T14" fmla="*/ 364111 w 733002"/>
                  <a:gd name="T15" fmla="*/ 719140 h 754858"/>
                  <a:gd name="T16" fmla="*/ 450624 w 733002"/>
                  <a:gd name="T17" fmla="*/ 638179 h 754858"/>
                  <a:gd name="T18" fmla="*/ 453171 w 733002"/>
                  <a:gd name="T19" fmla="*/ 638179 h 754858"/>
                  <a:gd name="T20" fmla="*/ 452409 w 733002"/>
                  <a:gd name="T21" fmla="*/ 636508 h 754858"/>
                  <a:gd name="T22" fmla="*/ 453170 w 733002"/>
                  <a:gd name="T23" fmla="*/ 635796 h 754858"/>
                  <a:gd name="T24" fmla="*/ 452084 w 733002"/>
                  <a:gd name="T25" fmla="*/ 635796 h 754858"/>
                  <a:gd name="T26" fmla="*/ 374822 w 733002"/>
                  <a:gd name="T27" fmla="*/ 466399 h 754858"/>
                  <a:gd name="T28" fmla="*/ 388876 w 733002"/>
                  <a:gd name="T29" fmla="*/ 419103 h 754858"/>
                  <a:gd name="T30" fmla="*/ 339346 w 733002"/>
                  <a:gd name="T31" fmla="*/ 419103 h 754858"/>
                  <a:gd name="T32" fmla="*/ 365062 w 733002"/>
                  <a:gd name="T33" fmla="*/ 0 h 754858"/>
                  <a:gd name="T34" fmla="*/ 562708 w 733002"/>
                  <a:gd name="T35" fmla="*/ 197646 h 754858"/>
                  <a:gd name="T36" fmla="*/ 455553 w 733002"/>
                  <a:gd name="T37" fmla="*/ 370619 h 754858"/>
                  <a:gd name="T38" fmla="*/ 455553 w 733002"/>
                  <a:gd name="T39" fmla="*/ 397414 h 754858"/>
                  <a:gd name="T40" fmla="*/ 733002 w 733002"/>
                  <a:gd name="T41" fmla="*/ 673412 h 754858"/>
                  <a:gd name="T42" fmla="*/ 357920 w 733002"/>
                  <a:gd name="T43" fmla="*/ 754858 h 754858"/>
                  <a:gd name="T44" fmla="*/ 0 w 733002"/>
                  <a:gd name="T45" fmla="*/ 680637 h 754858"/>
                  <a:gd name="T46" fmla="*/ 269815 w 733002"/>
                  <a:gd name="T47" fmla="*/ 400472 h 754858"/>
                  <a:gd name="T48" fmla="*/ 269815 w 733002"/>
                  <a:gd name="T49" fmla="*/ 367412 h 754858"/>
                  <a:gd name="T50" fmla="*/ 167416 w 733002"/>
                  <a:gd name="T51" fmla="*/ 197646 h 754858"/>
                  <a:gd name="T52" fmla="*/ 365062 w 733002"/>
                  <a:gd name="T53" fmla="*/ 0 h 754858"/>
                  <a:gd name="T54" fmla="*/ 0 w 733002"/>
                  <a:gd name="T55" fmla="*/ 0 h 754858"/>
                  <a:gd name="T56" fmla="*/ 733002 w 733002"/>
                  <a:gd name="T57" fmla="*/ 754858 h 754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T54" t="T55" r="T56" b="T57"/>
                <a:pathLst>
                  <a:path w="733002" h="754858">
                    <a:moveTo>
                      <a:pt x="339346" y="419103"/>
                    </a:moveTo>
                    <a:lnTo>
                      <a:pt x="353401" y="466402"/>
                    </a:lnTo>
                    <a:lnTo>
                      <a:pt x="276140" y="635796"/>
                    </a:lnTo>
                    <a:lnTo>
                      <a:pt x="275052" y="635796"/>
                    </a:lnTo>
                    <a:lnTo>
                      <a:pt x="275815" y="636510"/>
                    </a:lnTo>
                    <a:lnTo>
                      <a:pt x="275053" y="638179"/>
                    </a:lnTo>
                    <a:lnTo>
                      <a:pt x="277599" y="638179"/>
                    </a:lnTo>
                    <a:lnTo>
                      <a:pt x="364111" y="719140"/>
                    </a:lnTo>
                    <a:lnTo>
                      <a:pt x="450624" y="638179"/>
                    </a:lnTo>
                    <a:lnTo>
                      <a:pt x="453171" y="638179"/>
                    </a:lnTo>
                    <a:lnTo>
                      <a:pt x="452409" y="636508"/>
                    </a:lnTo>
                    <a:lnTo>
                      <a:pt x="453170" y="635796"/>
                    </a:lnTo>
                    <a:lnTo>
                      <a:pt x="452084" y="635796"/>
                    </a:lnTo>
                    <a:lnTo>
                      <a:pt x="374822" y="466399"/>
                    </a:lnTo>
                    <a:lnTo>
                      <a:pt x="388876" y="419103"/>
                    </a:lnTo>
                    <a:lnTo>
                      <a:pt x="339346" y="419103"/>
                    </a:lnTo>
                    <a:close/>
                    <a:moveTo>
                      <a:pt x="365062" y="0"/>
                    </a:moveTo>
                    <a:cubicBezTo>
                      <a:pt x="474219" y="0"/>
                      <a:pt x="562708" y="88489"/>
                      <a:pt x="562708" y="197646"/>
                    </a:cubicBezTo>
                    <a:cubicBezTo>
                      <a:pt x="562708" y="273730"/>
                      <a:pt x="519717" y="339774"/>
                      <a:pt x="455553" y="370619"/>
                    </a:cubicBezTo>
                    <a:lnTo>
                      <a:pt x="455553" y="397414"/>
                    </a:lnTo>
                    <a:cubicBezTo>
                      <a:pt x="590202" y="429641"/>
                      <a:pt x="697102" y="536207"/>
                      <a:pt x="733002" y="673412"/>
                    </a:cubicBezTo>
                    <a:cubicBezTo>
                      <a:pt x="623711" y="725995"/>
                      <a:pt x="495161" y="754858"/>
                      <a:pt x="357920" y="754858"/>
                    </a:cubicBezTo>
                    <a:cubicBezTo>
                      <a:pt x="227703" y="754858"/>
                      <a:pt x="105310" y="728874"/>
                      <a:pt x="0" y="680637"/>
                    </a:cubicBezTo>
                    <a:cubicBezTo>
                      <a:pt x="33210" y="543332"/>
                      <a:pt x="137258" y="435551"/>
                      <a:pt x="269815" y="400472"/>
                    </a:cubicBezTo>
                    <a:lnTo>
                      <a:pt x="269815" y="367412"/>
                    </a:lnTo>
                    <a:cubicBezTo>
                      <a:pt x="208104" y="336180"/>
                      <a:pt x="167416" y="271665"/>
                      <a:pt x="167416" y="197646"/>
                    </a:cubicBezTo>
                    <a:cubicBezTo>
                      <a:pt x="167416" y="88489"/>
                      <a:pt x="255905" y="0"/>
                      <a:pt x="3650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87" name="流程图: 联系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66812" cy="1166812"/>
              </a:xfrm>
              <a:custGeom>
                <a:avLst/>
                <a:gdLst>
                  <a:gd name="T0" fmla="*/ 585787 w 1166812"/>
                  <a:gd name="T1" fmla="*/ 97631 h 1166812"/>
                  <a:gd name="T2" fmla="*/ 90487 w 1166812"/>
                  <a:gd name="T3" fmla="*/ 592931 h 1166812"/>
                  <a:gd name="T4" fmla="*/ 585787 w 1166812"/>
                  <a:gd name="T5" fmla="*/ 1088231 h 1166812"/>
                  <a:gd name="T6" fmla="*/ 1081087 w 1166812"/>
                  <a:gd name="T7" fmla="*/ 592931 h 1166812"/>
                  <a:gd name="T8" fmla="*/ 585787 w 1166812"/>
                  <a:gd name="T9" fmla="*/ 97631 h 1166812"/>
                  <a:gd name="T10" fmla="*/ 583406 w 1166812"/>
                  <a:gd name="T11" fmla="*/ 0 h 1166812"/>
                  <a:gd name="T12" fmla="*/ 1166812 w 1166812"/>
                  <a:gd name="T13" fmla="*/ 583406 h 1166812"/>
                  <a:gd name="T14" fmla="*/ 583406 w 1166812"/>
                  <a:gd name="T15" fmla="*/ 1166812 h 1166812"/>
                  <a:gd name="T16" fmla="*/ 0 w 1166812"/>
                  <a:gd name="T17" fmla="*/ 583406 h 1166812"/>
                  <a:gd name="T18" fmla="*/ 583406 w 1166812"/>
                  <a:gd name="T19" fmla="*/ 0 h 1166812"/>
                  <a:gd name="T20" fmla="*/ 0 w 1166812"/>
                  <a:gd name="T21" fmla="*/ 0 h 1166812"/>
                  <a:gd name="T22" fmla="*/ 1166812 w 1166812"/>
                  <a:gd name="T23" fmla="*/ 1166812 h 1166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1166812" h="1166812">
                    <a:moveTo>
                      <a:pt x="585787" y="97631"/>
                    </a:moveTo>
                    <a:cubicBezTo>
                      <a:pt x="312240" y="97631"/>
                      <a:pt x="90487" y="319384"/>
                      <a:pt x="90487" y="592931"/>
                    </a:cubicBezTo>
                    <a:cubicBezTo>
                      <a:pt x="90487" y="866478"/>
                      <a:pt x="312240" y="1088231"/>
                      <a:pt x="585787" y="1088231"/>
                    </a:cubicBezTo>
                    <a:cubicBezTo>
                      <a:pt x="859334" y="1088231"/>
                      <a:pt x="1081087" y="866478"/>
                      <a:pt x="1081087" y="592931"/>
                    </a:cubicBezTo>
                    <a:cubicBezTo>
                      <a:pt x="1081087" y="319384"/>
                      <a:pt x="859334" y="97631"/>
                      <a:pt x="585787" y="97631"/>
                    </a:cubicBezTo>
                    <a:close/>
                    <a:moveTo>
                      <a:pt x="583406" y="0"/>
                    </a:moveTo>
                    <a:cubicBezTo>
                      <a:pt x="905612" y="0"/>
                      <a:pt x="1166812" y="261200"/>
                      <a:pt x="1166812" y="583406"/>
                    </a:cubicBezTo>
                    <a:cubicBezTo>
                      <a:pt x="1166812" y="905612"/>
                      <a:pt x="905612" y="1166812"/>
                      <a:pt x="583406" y="1166812"/>
                    </a:cubicBezTo>
                    <a:cubicBezTo>
                      <a:pt x="261200" y="1166812"/>
                      <a:pt x="0" y="905612"/>
                      <a:pt x="0" y="583406"/>
                    </a:cubicBezTo>
                    <a:cubicBezTo>
                      <a:pt x="0" y="261200"/>
                      <a:pt x="261200" y="0"/>
                      <a:pt x="5834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5383" name="流程图: 联系 12"/>
            <p:cNvSpPr>
              <a:spLocks noChangeArrowheads="1"/>
            </p:cNvSpPr>
            <p:nvPr/>
          </p:nvSpPr>
          <p:spPr bwMode="auto">
            <a:xfrm>
              <a:off x="0" y="134406"/>
              <a:ext cx="581964" cy="524307"/>
            </a:xfrm>
            <a:custGeom>
              <a:avLst/>
              <a:gdLst>
                <a:gd name="T0" fmla="*/ 1517017 w 2103803"/>
                <a:gd name="T1" fmla="*/ 1695251 h 1895373"/>
                <a:gd name="T2" fmla="*/ 1558252 w 2103803"/>
                <a:gd name="T3" fmla="*/ 1765905 h 1895373"/>
                <a:gd name="T4" fmla="*/ 1052111 w 2103803"/>
                <a:gd name="T5" fmla="*/ 1895373 h 1895373"/>
                <a:gd name="T6" fmla="*/ 546992 w 2103803"/>
                <a:gd name="T7" fmla="*/ 1766525 h 1895373"/>
                <a:gd name="T8" fmla="*/ 604868 w 2103803"/>
                <a:gd name="T9" fmla="*/ 1704265 h 1895373"/>
                <a:gd name="T10" fmla="*/ 1052118 w 2103803"/>
                <a:gd name="T11" fmla="*/ 1814410 h 1895373"/>
                <a:gd name="T12" fmla="*/ 1517017 w 2103803"/>
                <a:gd name="T13" fmla="*/ 1695251 h 1895373"/>
                <a:gd name="T14" fmla="*/ 407574 w 2103803"/>
                <a:gd name="T15" fmla="*/ 8459 h 1895373"/>
                <a:gd name="T16" fmla="*/ 448707 w 2103803"/>
                <a:gd name="T17" fmla="*/ 97822 h 1895373"/>
                <a:gd name="T18" fmla="*/ 88408 w 2103803"/>
                <a:gd name="T19" fmla="*/ 794215 h 1895373"/>
                <a:gd name="T20" fmla="*/ 0 w 2103803"/>
                <a:gd name="T21" fmla="*/ 807458 h 1895373"/>
                <a:gd name="T22" fmla="*/ 407574 w 2103803"/>
                <a:gd name="T23" fmla="*/ 8459 h 1895373"/>
                <a:gd name="T24" fmla="*/ 1685722 w 2103803"/>
                <a:gd name="T25" fmla="*/ 0 h 1895373"/>
                <a:gd name="T26" fmla="*/ 2103803 w 2103803"/>
                <a:gd name="T27" fmla="*/ 793587 h 1895373"/>
                <a:gd name="T28" fmla="*/ 2016838 w 2103803"/>
                <a:gd name="T29" fmla="*/ 806682 h 1895373"/>
                <a:gd name="T30" fmla="*/ 1657408 w 2103803"/>
                <a:gd name="T31" fmla="*/ 99193 h 1895373"/>
                <a:gd name="T32" fmla="*/ 1685722 w 2103803"/>
                <a:gd name="T33" fmla="*/ 0 h 1895373"/>
                <a:gd name="T34" fmla="*/ 0 w 2103803"/>
                <a:gd name="T35" fmla="*/ 0 h 1895373"/>
                <a:gd name="T36" fmla="*/ 2103803 w 2103803"/>
                <a:gd name="T37" fmla="*/ 1895373 h 1895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T34" t="T35" r="T36" b="T37"/>
              <a:pathLst>
                <a:path w="2103803" h="1895373">
                  <a:moveTo>
                    <a:pt x="1517017" y="1695251"/>
                  </a:moveTo>
                  <a:lnTo>
                    <a:pt x="1558252" y="1765905"/>
                  </a:lnTo>
                  <a:cubicBezTo>
                    <a:pt x="1408097" y="1848502"/>
                    <a:pt x="1235578" y="1895373"/>
                    <a:pt x="1052111" y="1895373"/>
                  </a:cubicBezTo>
                  <a:cubicBezTo>
                    <a:pt x="869071" y="1895373"/>
                    <a:pt x="696927" y="1848719"/>
                    <a:pt x="546992" y="1766525"/>
                  </a:cubicBezTo>
                  <a:lnTo>
                    <a:pt x="604868" y="1704265"/>
                  </a:lnTo>
                  <a:cubicBezTo>
                    <a:pt x="738395" y="1774818"/>
                    <a:pt x="890633" y="1814410"/>
                    <a:pt x="1052118" y="1814410"/>
                  </a:cubicBezTo>
                  <a:cubicBezTo>
                    <a:pt x="1220673" y="1814410"/>
                    <a:pt x="1379153" y="1771276"/>
                    <a:pt x="1517017" y="1695251"/>
                  </a:cubicBezTo>
                  <a:close/>
                  <a:moveTo>
                    <a:pt x="407574" y="8459"/>
                  </a:moveTo>
                  <a:lnTo>
                    <a:pt x="448707" y="97822"/>
                  </a:lnTo>
                  <a:cubicBezTo>
                    <a:pt x="239167" y="261382"/>
                    <a:pt x="102210" y="511509"/>
                    <a:pt x="88408" y="794215"/>
                  </a:cubicBezTo>
                  <a:lnTo>
                    <a:pt x="0" y="807458"/>
                  </a:lnTo>
                  <a:cubicBezTo>
                    <a:pt x="8811" y="482119"/>
                    <a:pt x="166481" y="194029"/>
                    <a:pt x="407574" y="8459"/>
                  </a:cubicBezTo>
                  <a:close/>
                  <a:moveTo>
                    <a:pt x="1685722" y="0"/>
                  </a:moveTo>
                  <a:cubicBezTo>
                    <a:pt x="1929279" y="182726"/>
                    <a:pt x="2090118" y="469068"/>
                    <a:pt x="2103803" y="793587"/>
                  </a:cubicBezTo>
                  <a:lnTo>
                    <a:pt x="2016838" y="806682"/>
                  </a:lnTo>
                  <a:cubicBezTo>
                    <a:pt x="2005548" y="519767"/>
                    <a:pt x="1868861" y="265170"/>
                    <a:pt x="1657408" y="99193"/>
                  </a:cubicBezTo>
                  <a:lnTo>
                    <a:pt x="16857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84" name="流程图: 联系 9"/>
            <p:cNvSpPr>
              <a:spLocks noChangeArrowheads="1"/>
            </p:cNvSpPr>
            <p:nvPr/>
          </p:nvSpPr>
          <p:spPr bwMode="auto">
            <a:xfrm>
              <a:off x="415536" y="368879"/>
              <a:ext cx="322769" cy="322769"/>
            </a:xfrm>
            <a:custGeom>
              <a:avLst/>
              <a:gdLst>
                <a:gd name="T0" fmla="*/ 585787 w 1166812"/>
                <a:gd name="T1" fmla="*/ 97631 h 1166812"/>
                <a:gd name="T2" fmla="*/ 90487 w 1166812"/>
                <a:gd name="T3" fmla="*/ 592931 h 1166812"/>
                <a:gd name="T4" fmla="*/ 585787 w 1166812"/>
                <a:gd name="T5" fmla="*/ 1088231 h 1166812"/>
                <a:gd name="T6" fmla="*/ 1081087 w 1166812"/>
                <a:gd name="T7" fmla="*/ 592931 h 1166812"/>
                <a:gd name="T8" fmla="*/ 585787 w 1166812"/>
                <a:gd name="T9" fmla="*/ 97631 h 1166812"/>
                <a:gd name="T10" fmla="*/ 583406 w 1166812"/>
                <a:gd name="T11" fmla="*/ 0 h 1166812"/>
                <a:gd name="T12" fmla="*/ 1166812 w 1166812"/>
                <a:gd name="T13" fmla="*/ 583406 h 1166812"/>
                <a:gd name="T14" fmla="*/ 583406 w 1166812"/>
                <a:gd name="T15" fmla="*/ 1166812 h 1166812"/>
                <a:gd name="T16" fmla="*/ 0 w 1166812"/>
                <a:gd name="T17" fmla="*/ 583406 h 1166812"/>
                <a:gd name="T18" fmla="*/ 583406 w 1166812"/>
                <a:gd name="T19" fmla="*/ 0 h 1166812"/>
                <a:gd name="T20" fmla="*/ 0 w 1166812"/>
                <a:gd name="T21" fmla="*/ 0 h 1166812"/>
                <a:gd name="T22" fmla="*/ 1166812 w 1166812"/>
                <a:gd name="T23" fmla="*/ 1166812 h 1166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166812" h="1166812">
                  <a:moveTo>
                    <a:pt x="585787" y="97631"/>
                  </a:moveTo>
                  <a:cubicBezTo>
                    <a:pt x="312240" y="97631"/>
                    <a:pt x="90487" y="319384"/>
                    <a:pt x="90487" y="592931"/>
                  </a:cubicBezTo>
                  <a:cubicBezTo>
                    <a:pt x="90487" y="866478"/>
                    <a:pt x="312240" y="1088231"/>
                    <a:pt x="585787" y="1088231"/>
                  </a:cubicBezTo>
                  <a:cubicBezTo>
                    <a:pt x="859334" y="1088231"/>
                    <a:pt x="1081087" y="866478"/>
                    <a:pt x="1081087" y="592931"/>
                  </a:cubicBezTo>
                  <a:cubicBezTo>
                    <a:pt x="1081087" y="319384"/>
                    <a:pt x="859334" y="97631"/>
                    <a:pt x="585787" y="97631"/>
                  </a:cubicBezTo>
                  <a:close/>
                  <a:moveTo>
                    <a:pt x="583406" y="0"/>
                  </a:moveTo>
                  <a:cubicBezTo>
                    <a:pt x="905612" y="0"/>
                    <a:pt x="1166812" y="261200"/>
                    <a:pt x="1166812" y="583406"/>
                  </a:cubicBezTo>
                  <a:cubicBezTo>
                    <a:pt x="1166812" y="905612"/>
                    <a:pt x="905612" y="1166812"/>
                    <a:pt x="583406" y="1166812"/>
                  </a:cubicBezTo>
                  <a:cubicBezTo>
                    <a:pt x="261200" y="1166812"/>
                    <a:pt x="0" y="905612"/>
                    <a:pt x="0" y="583406"/>
                  </a:cubicBezTo>
                  <a:cubicBezTo>
                    <a:pt x="0" y="261200"/>
                    <a:pt x="261200" y="0"/>
                    <a:pt x="5834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85" name="矩形 24"/>
            <p:cNvSpPr>
              <a:spLocks noChangeArrowheads="1"/>
            </p:cNvSpPr>
            <p:nvPr/>
          </p:nvSpPr>
          <p:spPr bwMode="auto">
            <a:xfrm>
              <a:off x="437999" y="391934"/>
              <a:ext cx="279953" cy="279953"/>
            </a:xfrm>
            <a:custGeom>
              <a:avLst/>
              <a:gdLst>
                <a:gd name="T0" fmla="*/ 506967 w 1012031"/>
                <a:gd name="T1" fmla="*/ 933450 h 1012031"/>
                <a:gd name="T2" fmla="*/ 528875 w 1012031"/>
                <a:gd name="T3" fmla="*/ 1012031 h 1012031"/>
                <a:gd name="T4" fmla="*/ 483156 w 1012031"/>
                <a:gd name="T5" fmla="*/ 931050 h 1012031"/>
                <a:gd name="T6" fmla="*/ 778819 w 1012031"/>
                <a:gd name="T7" fmla="*/ 932809 h 1012031"/>
                <a:gd name="T8" fmla="*/ 698625 w 1012031"/>
                <a:gd name="T9" fmla="*/ 885348 h 1012031"/>
                <a:gd name="T10" fmla="*/ 273662 w 1012031"/>
                <a:gd name="T11" fmla="*/ 862743 h 1012031"/>
                <a:gd name="T12" fmla="*/ 272803 w 1012031"/>
                <a:gd name="T13" fmla="*/ 955669 h 1012031"/>
                <a:gd name="T14" fmla="*/ 273662 w 1012031"/>
                <a:gd name="T15" fmla="*/ 862743 h 1012031"/>
                <a:gd name="T16" fmla="*/ 955666 w 1012031"/>
                <a:gd name="T17" fmla="*/ 741610 h 1012031"/>
                <a:gd name="T18" fmla="*/ 860803 w 1012031"/>
                <a:gd name="T19" fmla="*/ 739632 h 1012031"/>
                <a:gd name="T20" fmla="*/ 128890 w 1012031"/>
                <a:gd name="T21" fmla="*/ 694971 h 1012031"/>
                <a:gd name="T22" fmla="*/ 79222 w 1012031"/>
                <a:gd name="T23" fmla="*/ 776439 h 1012031"/>
                <a:gd name="T24" fmla="*/ 128890 w 1012031"/>
                <a:gd name="T25" fmla="*/ 694971 h 1012031"/>
                <a:gd name="T26" fmla="*/ 1012031 w 1012031"/>
                <a:gd name="T27" fmla="*/ 485538 h 1012031"/>
                <a:gd name="T28" fmla="*/ 926504 w 1012031"/>
                <a:gd name="T29" fmla="*/ 531257 h 1012031"/>
                <a:gd name="T30" fmla="*/ 925784 w 1012031"/>
                <a:gd name="T31" fmla="*/ 485538 h 1012031"/>
                <a:gd name="T32" fmla="*/ 88151 w 1012031"/>
                <a:gd name="T33" fmla="*/ 485538 h 1012031"/>
                <a:gd name="T34" fmla="*/ 87431 w 1012031"/>
                <a:gd name="T35" fmla="*/ 531257 h 1012031"/>
                <a:gd name="T36" fmla="*/ 0 w 1012031"/>
                <a:gd name="T37" fmla="*/ 485538 h 1012031"/>
                <a:gd name="T38" fmla="*/ 155627 w 1012031"/>
                <a:gd name="T39" fmla="*/ 279707 h 1012031"/>
                <a:gd name="T40" fmla="*/ 56361 w 1012031"/>
                <a:gd name="T41" fmla="*/ 275188 h 1012031"/>
                <a:gd name="T42" fmla="*/ 932807 w 1012031"/>
                <a:gd name="T43" fmla="*/ 230830 h 1012031"/>
                <a:gd name="T44" fmla="*/ 877701 w 1012031"/>
                <a:gd name="T45" fmla="*/ 315438 h 1012031"/>
                <a:gd name="T46" fmla="*/ 932807 w 1012031"/>
                <a:gd name="T47" fmla="*/ 230830 h 1012031"/>
                <a:gd name="T48" fmla="*/ 778819 w 1012031"/>
                <a:gd name="T49" fmla="*/ 79224 h 1012031"/>
                <a:gd name="T50" fmla="*/ 693392 w 1012031"/>
                <a:gd name="T51" fmla="*/ 135750 h 1012031"/>
                <a:gd name="T52" fmla="*/ 272803 w 1012031"/>
                <a:gd name="T53" fmla="*/ 56365 h 1012031"/>
                <a:gd name="T54" fmla="*/ 278896 w 1012031"/>
                <a:gd name="T55" fmla="*/ 158354 h 1012031"/>
                <a:gd name="T56" fmla="*/ 272803 w 1012031"/>
                <a:gd name="T57" fmla="*/ 56365 h 1012031"/>
                <a:gd name="T58" fmla="*/ 528875 w 1012031"/>
                <a:gd name="T59" fmla="*/ 0 h 1012031"/>
                <a:gd name="T60" fmla="*/ 506967 w 1012031"/>
                <a:gd name="T61" fmla="*/ 90488 h 1012031"/>
                <a:gd name="T62" fmla="*/ 483156 w 1012031"/>
                <a:gd name="T63" fmla="*/ 0 h 1012031"/>
                <a:gd name="T64" fmla="*/ 0 w 1012031"/>
                <a:gd name="T65" fmla="*/ 0 h 1012031"/>
                <a:gd name="T66" fmla="*/ 1012031 w 1012031"/>
                <a:gd name="T67" fmla="*/ 1012031 h 101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T64" t="T65" r="T66" b="T67"/>
              <a:pathLst>
                <a:path w="1012031" h="1012031">
                  <a:moveTo>
                    <a:pt x="483156" y="931050"/>
                  </a:moveTo>
                  <a:lnTo>
                    <a:pt x="506967" y="933450"/>
                  </a:lnTo>
                  <a:cubicBezTo>
                    <a:pt x="514344" y="933450"/>
                    <a:pt x="521676" y="933261"/>
                    <a:pt x="528875" y="931242"/>
                  </a:cubicBezTo>
                  <a:lnTo>
                    <a:pt x="528875" y="1012031"/>
                  </a:lnTo>
                  <a:lnTo>
                    <a:pt x="483156" y="1012031"/>
                  </a:lnTo>
                  <a:lnTo>
                    <a:pt x="483156" y="931050"/>
                  </a:lnTo>
                  <a:close/>
                  <a:moveTo>
                    <a:pt x="738821" y="863531"/>
                  </a:moveTo>
                  <a:lnTo>
                    <a:pt x="778819" y="932809"/>
                  </a:lnTo>
                  <a:lnTo>
                    <a:pt x="739225" y="955669"/>
                  </a:lnTo>
                  <a:lnTo>
                    <a:pt x="698625" y="885348"/>
                  </a:lnTo>
                  <a:lnTo>
                    <a:pt x="738821" y="863531"/>
                  </a:lnTo>
                  <a:close/>
                  <a:moveTo>
                    <a:pt x="273662" y="862743"/>
                  </a:moveTo>
                  <a:lnTo>
                    <a:pt x="313858" y="884560"/>
                  </a:lnTo>
                  <a:lnTo>
                    <a:pt x="272803" y="955669"/>
                  </a:lnTo>
                  <a:lnTo>
                    <a:pt x="233209" y="932809"/>
                  </a:lnTo>
                  <a:lnTo>
                    <a:pt x="273662" y="862743"/>
                  </a:lnTo>
                  <a:close/>
                  <a:moveTo>
                    <a:pt x="882621" y="699437"/>
                  </a:moveTo>
                  <a:lnTo>
                    <a:pt x="955666" y="741610"/>
                  </a:lnTo>
                  <a:lnTo>
                    <a:pt x="932806" y="781203"/>
                  </a:lnTo>
                  <a:lnTo>
                    <a:pt x="860803" y="739632"/>
                  </a:lnTo>
                  <a:lnTo>
                    <a:pt x="882621" y="699437"/>
                  </a:lnTo>
                  <a:close/>
                  <a:moveTo>
                    <a:pt x="128890" y="694971"/>
                  </a:moveTo>
                  <a:lnTo>
                    <a:pt x="150707" y="735167"/>
                  </a:lnTo>
                  <a:lnTo>
                    <a:pt x="79222" y="776439"/>
                  </a:lnTo>
                  <a:lnTo>
                    <a:pt x="56362" y="736845"/>
                  </a:lnTo>
                  <a:lnTo>
                    <a:pt x="128890" y="694971"/>
                  </a:lnTo>
                  <a:close/>
                  <a:moveTo>
                    <a:pt x="925784" y="485538"/>
                  </a:moveTo>
                  <a:lnTo>
                    <a:pt x="1012031" y="485538"/>
                  </a:lnTo>
                  <a:lnTo>
                    <a:pt x="1012031" y="531257"/>
                  </a:lnTo>
                  <a:lnTo>
                    <a:pt x="926504" y="531257"/>
                  </a:lnTo>
                  <a:lnTo>
                    <a:pt x="928448" y="511969"/>
                  </a:lnTo>
                  <a:cubicBezTo>
                    <a:pt x="928448" y="503053"/>
                    <a:pt x="928171" y="494202"/>
                    <a:pt x="925784" y="485538"/>
                  </a:cubicBezTo>
                  <a:close/>
                  <a:moveTo>
                    <a:pt x="0" y="485538"/>
                  </a:moveTo>
                  <a:lnTo>
                    <a:pt x="88151" y="485538"/>
                  </a:lnTo>
                  <a:lnTo>
                    <a:pt x="85486" y="511969"/>
                  </a:lnTo>
                  <a:cubicBezTo>
                    <a:pt x="85486" y="518456"/>
                    <a:pt x="85633" y="524910"/>
                    <a:pt x="87431" y="531257"/>
                  </a:cubicBezTo>
                  <a:lnTo>
                    <a:pt x="0" y="531257"/>
                  </a:lnTo>
                  <a:lnTo>
                    <a:pt x="0" y="485538"/>
                  </a:lnTo>
                  <a:close/>
                  <a:moveTo>
                    <a:pt x="79221" y="235594"/>
                  </a:moveTo>
                  <a:lnTo>
                    <a:pt x="155627" y="279707"/>
                  </a:lnTo>
                  <a:lnTo>
                    <a:pt x="133810" y="319903"/>
                  </a:lnTo>
                  <a:lnTo>
                    <a:pt x="56361" y="275188"/>
                  </a:lnTo>
                  <a:lnTo>
                    <a:pt x="79221" y="235594"/>
                  </a:lnTo>
                  <a:close/>
                  <a:moveTo>
                    <a:pt x="932807" y="230830"/>
                  </a:moveTo>
                  <a:lnTo>
                    <a:pt x="955667" y="270424"/>
                  </a:lnTo>
                  <a:lnTo>
                    <a:pt x="877701" y="315438"/>
                  </a:lnTo>
                  <a:cubicBezTo>
                    <a:pt x="872245" y="300989"/>
                    <a:pt x="864343" y="287898"/>
                    <a:pt x="855679" y="275360"/>
                  </a:cubicBezTo>
                  <a:lnTo>
                    <a:pt x="932807" y="230830"/>
                  </a:lnTo>
                  <a:close/>
                  <a:moveTo>
                    <a:pt x="739225" y="56365"/>
                  </a:moveTo>
                  <a:lnTo>
                    <a:pt x="778819" y="79224"/>
                  </a:lnTo>
                  <a:lnTo>
                    <a:pt x="733588" y="157567"/>
                  </a:lnTo>
                  <a:lnTo>
                    <a:pt x="693392" y="135750"/>
                  </a:lnTo>
                  <a:lnTo>
                    <a:pt x="739225" y="56365"/>
                  </a:lnTo>
                  <a:close/>
                  <a:moveTo>
                    <a:pt x="272803" y="56365"/>
                  </a:moveTo>
                  <a:lnTo>
                    <a:pt x="319091" y="136537"/>
                  </a:lnTo>
                  <a:lnTo>
                    <a:pt x="278896" y="158354"/>
                  </a:lnTo>
                  <a:lnTo>
                    <a:pt x="233210" y="79224"/>
                  </a:lnTo>
                  <a:lnTo>
                    <a:pt x="272803" y="56365"/>
                  </a:lnTo>
                  <a:close/>
                  <a:moveTo>
                    <a:pt x="483156" y="0"/>
                  </a:moveTo>
                  <a:lnTo>
                    <a:pt x="528875" y="0"/>
                  </a:lnTo>
                  <a:lnTo>
                    <a:pt x="528875" y="92697"/>
                  </a:lnTo>
                  <a:lnTo>
                    <a:pt x="506967" y="90488"/>
                  </a:lnTo>
                  <a:cubicBezTo>
                    <a:pt x="498944" y="90488"/>
                    <a:pt x="490972" y="90712"/>
                    <a:pt x="483156" y="92888"/>
                  </a:cubicBezTo>
                  <a:lnTo>
                    <a:pt x="483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5377" name="TextBox 8"/>
          <p:cNvSpPr>
            <a:spLocks noChangeArrowheads="1"/>
          </p:cNvSpPr>
          <p:nvPr/>
        </p:nvSpPr>
        <p:spPr bwMode="auto">
          <a:xfrm>
            <a:off x="4092575" y="2900363"/>
            <a:ext cx="442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b="1">
                <a:solidFill>
                  <a:srgbClr val="FFFFFF"/>
                </a:solidFill>
                <a:ea typeface="微软雅黑" pitchFamily="34" charset="-122"/>
              </a:rPr>
              <a:t>$</a:t>
            </a:r>
            <a:endParaRPr lang="zh-CN" altLang="en-US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378" name="TextBox 60"/>
          <p:cNvSpPr>
            <a:spLocks noChangeArrowheads="1"/>
          </p:cNvSpPr>
          <p:nvPr/>
        </p:nvSpPr>
        <p:spPr bwMode="auto">
          <a:xfrm>
            <a:off x="566738" y="3149600"/>
            <a:ext cx="27384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</a:p>
        </p:txBody>
      </p:sp>
      <p:sp>
        <p:nvSpPr>
          <p:cNvPr id="15379" name="TextBox 61"/>
          <p:cNvSpPr>
            <a:spLocks noChangeArrowheads="1"/>
          </p:cNvSpPr>
          <p:nvPr/>
        </p:nvSpPr>
        <p:spPr bwMode="auto">
          <a:xfrm>
            <a:off x="5876925" y="3144838"/>
            <a:ext cx="24479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r>
              <a:rPr lang="en-US" altLang="zh-CN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.</a:t>
            </a:r>
            <a:endParaRPr lang="zh-CN" altLang="en-US" sz="16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380" name="TextBox 38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1690688" y="1419225"/>
            <a:ext cx="812800" cy="692150"/>
            <a:chOff x="0" y="0"/>
            <a:chExt cx="2164545" cy="1844675"/>
          </a:xfrm>
        </p:grpSpPr>
        <p:sp>
          <p:nvSpPr>
            <p:cNvPr id="16409" name="流程图: 联系 3"/>
            <p:cNvSpPr>
              <a:spLocks noChangeArrowheads="1"/>
            </p:cNvSpPr>
            <p:nvPr/>
          </p:nvSpPr>
          <p:spPr bwMode="auto">
            <a:xfrm>
              <a:off x="0" y="0"/>
              <a:ext cx="1348893" cy="1358900"/>
            </a:xfrm>
            <a:custGeom>
              <a:avLst/>
              <a:gdLst>
                <a:gd name="T0" fmla="*/ 678312 w 1348893"/>
                <a:gd name="T1" fmla="*/ 474662 h 1358900"/>
                <a:gd name="T2" fmla="*/ 475112 w 1348893"/>
                <a:gd name="T3" fmla="*/ 677862 h 1358900"/>
                <a:gd name="T4" fmla="*/ 678312 w 1348893"/>
                <a:gd name="T5" fmla="*/ 881062 h 1358900"/>
                <a:gd name="T6" fmla="*/ 881512 w 1348893"/>
                <a:gd name="T7" fmla="*/ 677862 h 1358900"/>
                <a:gd name="T8" fmla="*/ 678312 w 1348893"/>
                <a:gd name="T9" fmla="*/ 474662 h 1358900"/>
                <a:gd name="T10" fmla="*/ 576485 w 1348893"/>
                <a:gd name="T11" fmla="*/ 0 h 1358900"/>
                <a:gd name="T12" fmla="*/ 779685 w 1348893"/>
                <a:gd name="T13" fmla="*/ 0 h 1358900"/>
                <a:gd name="T14" fmla="*/ 779685 w 1348893"/>
                <a:gd name="T15" fmla="*/ 199503 h 1358900"/>
                <a:gd name="T16" fmla="*/ 942716 w 1348893"/>
                <a:gd name="T17" fmla="*/ 271135 h 1358900"/>
                <a:gd name="T18" fmla="*/ 1086686 w 1348893"/>
                <a:gd name="T19" fmla="*/ 127165 h 1358900"/>
                <a:gd name="T20" fmla="*/ 1230370 w 1348893"/>
                <a:gd name="T21" fmla="*/ 270849 h 1358900"/>
                <a:gd name="T22" fmla="*/ 1082245 w 1348893"/>
                <a:gd name="T23" fmla="*/ 418974 h 1358900"/>
                <a:gd name="T24" fmla="*/ 1147774 w 1348893"/>
                <a:gd name="T25" fmla="*/ 583519 h 1358900"/>
                <a:gd name="T26" fmla="*/ 1348893 w 1348893"/>
                <a:gd name="T27" fmla="*/ 583519 h 1358900"/>
                <a:gd name="T28" fmla="*/ 1348893 w 1348893"/>
                <a:gd name="T29" fmla="*/ 786719 h 1358900"/>
                <a:gd name="T30" fmla="*/ 1144340 w 1348893"/>
                <a:gd name="T31" fmla="*/ 786719 h 1358900"/>
                <a:gd name="T32" fmla="*/ 1077853 w 1348893"/>
                <a:gd name="T33" fmla="*/ 944842 h 1358900"/>
                <a:gd name="T34" fmla="*/ 1223194 w 1348893"/>
                <a:gd name="T35" fmla="*/ 1090183 h 1358900"/>
                <a:gd name="T36" fmla="*/ 1079510 w 1348893"/>
                <a:gd name="T37" fmla="*/ 1233867 h 1358900"/>
                <a:gd name="T38" fmla="*/ 935174 w 1348893"/>
                <a:gd name="T39" fmla="*/ 1089531 h 1358900"/>
                <a:gd name="T40" fmla="*/ 779685 w 1348893"/>
                <a:gd name="T41" fmla="*/ 1156222 h 1358900"/>
                <a:gd name="T42" fmla="*/ 779685 w 1348893"/>
                <a:gd name="T43" fmla="*/ 1358900 h 1358900"/>
                <a:gd name="T44" fmla="*/ 576485 w 1348893"/>
                <a:gd name="T45" fmla="*/ 1358900 h 1358900"/>
                <a:gd name="T46" fmla="*/ 576485 w 1348893"/>
                <a:gd name="T47" fmla="*/ 1162546 h 1358900"/>
                <a:gd name="T48" fmla="*/ 404910 w 1348893"/>
                <a:gd name="T49" fmla="*/ 1096309 h 1358900"/>
                <a:gd name="T50" fmla="*/ 269483 w 1348893"/>
                <a:gd name="T51" fmla="*/ 1231736 h 1358900"/>
                <a:gd name="T52" fmla="*/ 125799 w 1348893"/>
                <a:gd name="T53" fmla="*/ 1088052 h 1358900"/>
                <a:gd name="T54" fmla="*/ 257071 w 1348893"/>
                <a:gd name="T55" fmla="*/ 956780 h 1358900"/>
                <a:gd name="T56" fmla="*/ 183257 w 1348893"/>
                <a:gd name="T57" fmla="*/ 786719 h 1358900"/>
                <a:gd name="T58" fmla="*/ 0 w 1348893"/>
                <a:gd name="T59" fmla="*/ 786719 h 1358900"/>
                <a:gd name="T60" fmla="*/ 0 w 1348893"/>
                <a:gd name="T61" fmla="*/ 583519 h 1358900"/>
                <a:gd name="T62" fmla="*/ 179823 w 1348893"/>
                <a:gd name="T63" fmla="*/ 583519 h 1358900"/>
                <a:gd name="T64" fmla="*/ 252129 w 1348893"/>
                <a:gd name="T65" fmla="*/ 406486 h 1358900"/>
                <a:gd name="T66" fmla="*/ 125699 w 1348893"/>
                <a:gd name="T67" fmla="*/ 280056 h 1358900"/>
                <a:gd name="T68" fmla="*/ 269383 w 1348893"/>
                <a:gd name="T69" fmla="*/ 136372 h 1358900"/>
                <a:gd name="T70" fmla="*/ 396818 w 1348893"/>
                <a:gd name="T71" fmla="*/ 263807 h 1358900"/>
                <a:gd name="T72" fmla="*/ 576485 w 1348893"/>
                <a:gd name="T73" fmla="*/ 193178 h 1358900"/>
                <a:gd name="T74" fmla="*/ 576485 w 1348893"/>
                <a:gd name="T75" fmla="*/ 0 h 1358900"/>
                <a:gd name="T76" fmla="*/ 0 w 1348893"/>
                <a:gd name="T77" fmla="*/ 0 h 1358900"/>
                <a:gd name="T78" fmla="*/ 1348893 w 1348893"/>
                <a:gd name="T79" fmla="*/ 1358900 h 1358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T76" t="T77" r="T78" b="T79"/>
              <a:pathLst>
                <a:path w="1348893" h="1358900">
                  <a:moveTo>
                    <a:pt x="678312" y="474662"/>
                  </a:moveTo>
                  <a:cubicBezTo>
                    <a:pt x="566088" y="474662"/>
                    <a:pt x="475112" y="565638"/>
                    <a:pt x="475112" y="677862"/>
                  </a:cubicBezTo>
                  <a:cubicBezTo>
                    <a:pt x="475112" y="790086"/>
                    <a:pt x="566088" y="881062"/>
                    <a:pt x="678312" y="881062"/>
                  </a:cubicBezTo>
                  <a:cubicBezTo>
                    <a:pt x="790536" y="881062"/>
                    <a:pt x="881512" y="790086"/>
                    <a:pt x="881512" y="677862"/>
                  </a:cubicBezTo>
                  <a:cubicBezTo>
                    <a:pt x="881512" y="565638"/>
                    <a:pt x="790536" y="474662"/>
                    <a:pt x="678312" y="474662"/>
                  </a:cubicBezTo>
                  <a:close/>
                  <a:moveTo>
                    <a:pt x="576485" y="0"/>
                  </a:moveTo>
                  <a:lnTo>
                    <a:pt x="779685" y="0"/>
                  </a:lnTo>
                  <a:lnTo>
                    <a:pt x="779685" y="199503"/>
                  </a:lnTo>
                  <a:cubicBezTo>
                    <a:pt x="839191" y="212424"/>
                    <a:pt x="894209" y="237374"/>
                    <a:pt x="942716" y="271135"/>
                  </a:cubicBezTo>
                  <a:lnTo>
                    <a:pt x="1086686" y="127165"/>
                  </a:lnTo>
                  <a:lnTo>
                    <a:pt x="1230370" y="270849"/>
                  </a:lnTo>
                  <a:lnTo>
                    <a:pt x="1082245" y="418974"/>
                  </a:lnTo>
                  <a:cubicBezTo>
                    <a:pt x="1114430" y="468046"/>
                    <a:pt x="1136707" y="523822"/>
                    <a:pt x="1147774" y="583519"/>
                  </a:cubicBezTo>
                  <a:lnTo>
                    <a:pt x="1348893" y="583519"/>
                  </a:lnTo>
                  <a:lnTo>
                    <a:pt x="1348893" y="786719"/>
                  </a:lnTo>
                  <a:lnTo>
                    <a:pt x="1144340" y="786719"/>
                  </a:lnTo>
                  <a:cubicBezTo>
                    <a:pt x="1132292" y="844114"/>
                    <a:pt x="1109455" y="897553"/>
                    <a:pt x="1077853" y="944842"/>
                  </a:cubicBezTo>
                  <a:lnTo>
                    <a:pt x="1223194" y="1090183"/>
                  </a:lnTo>
                  <a:lnTo>
                    <a:pt x="1079510" y="1233867"/>
                  </a:lnTo>
                  <a:lnTo>
                    <a:pt x="935174" y="1089531"/>
                  </a:lnTo>
                  <a:cubicBezTo>
                    <a:pt x="888599" y="1120862"/>
                    <a:pt x="836180" y="1144027"/>
                    <a:pt x="779685" y="1156222"/>
                  </a:cubicBezTo>
                  <a:lnTo>
                    <a:pt x="779685" y="1358900"/>
                  </a:lnTo>
                  <a:lnTo>
                    <a:pt x="576485" y="1358900"/>
                  </a:lnTo>
                  <a:lnTo>
                    <a:pt x="576485" y="1162546"/>
                  </a:lnTo>
                  <a:cubicBezTo>
                    <a:pt x="514081" y="1152481"/>
                    <a:pt x="455910" y="1129690"/>
                    <a:pt x="404910" y="1096309"/>
                  </a:cubicBezTo>
                  <a:lnTo>
                    <a:pt x="269483" y="1231736"/>
                  </a:lnTo>
                  <a:lnTo>
                    <a:pt x="125799" y="1088052"/>
                  </a:lnTo>
                  <a:lnTo>
                    <a:pt x="257071" y="956780"/>
                  </a:lnTo>
                  <a:cubicBezTo>
                    <a:pt x="221963" y="906312"/>
                    <a:pt x="196365" y="848816"/>
                    <a:pt x="183257" y="786719"/>
                  </a:cubicBezTo>
                  <a:lnTo>
                    <a:pt x="0" y="786719"/>
                  </a:lnTo>
                  <a:lnTo>
                    <a:pt x="0" y="583519"/>
                  </a:lnTo>
                  <a:lnTo>
                    <a:pt x="179823" y="583519"/>
                  </a:lnTo>
                  <a:cubicBezTo>
                    <a:pt x="191822" y="519010"/>
                    <a:pt x="216833" y="459064"/>
                    <a:pt x="252129" y="406486"/>
                  </a:cubicBezTo>
                  <a:lnTo>
                    <a:pt x="125699" y="280056"/>
                  </a:lnTo>
                  <a:lnTo>
                    <a:pt x="269383" y="136372"/>
                  </a:lnTo>
                  <a:lnTo>
                    <a:pt x="396818" y="263807"/>
                  </a:lnTo>
                  <a:cubicBezTo>
                    <a:pt x="450057" y="228361"/>
                    <a:pt x="510946" y="203804"/>
                    <a:pt x="576485" y="193178"/>
                  </a:cubicBezTo>
                  <a:lnTo>
                    <a:pt x="576485" y="0"/>
                  </a:lnTo>
                  <a:close/>
                </a:path>
              </a:pathLst>
            </a:cu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10" name="流程图: 联系 3"/>
            <p:cNvSpPr>
              <a:spLocks noChangeArrowheads="1"/>
            </p:cNvSpPr>
            <p:nvPr/>
          </p:nvSpPr>
          <p:spPr bwMode="auto">
            <a:xfrm>
              <a:off x="1156025" y="828675"/>
              <a:ext cx="1008520" cy="1016000"/>
            </a:xfrm>
            <a:custGeom>
              <a:avLst/>
              <a:gdLst>
                <a:gd name="T0" fmla="*/ 678312 w 1348893"/>
                <a:gd name="T1" fmla="*/ 474662 h 1358900"/>
                <a:gd name="T2" fmla="*/ 475112 w 1348893"/>
                <a:gd name="T3" fmla="*/ 677862 h 1358900"/>
                <a:gd name="T4" fmla="*/ 678312 w 1348893"/>
                <a:gd name="T5" fmla="*/ 881062 h 1358900"/>
                <a:gd name="T6" fmla="*/ 881512 w 1348893"/>
                <a:gd name="T7" fmla="*/ 677862 h 1358900"/>
                <a:gd name="T8" fmla="*/ 678312 w 1348893"/>
                <a:gd name="T9" fmla="*/ 474662 h 1358900"/>
                <a:gd name="T10" fmla="*/ 576485 w 1348893"/>
                <a:gd name="T11" fmla="*/ 0 h 1358900"/>
                <a:gd name="T12" fmla="*/ 779685 w 1348893"/>
                <a:gd name="T13" fmla="*/ 0 h 1358900"/>
                <a:gd name="T14" fmla="*/ 779685 w 1348893"/>
                <a:gd name="T15" fmla="*/ 199503 h 1358900"/>
                <a:gd name="T16" fmla="*/ 942716 w 1348893"/>
                <a:gd name="T17" fmla="*/ 271135 h 1358900"/>
                <a:gd name="T18" fmla="*/ 1086686 w 1348893"/>
                <a:gd name="T19" fmla="*/ 127165 h 1358900"/>
                <a:gd name="T20" fmla="*/ 1230370 w 1348893"/>
                <a:gd name="T21" fmla="*/ 270849 h 1358900"/>
                <a:gd name="T22" fmla="*/ 1082245 w 1348893"/>
                <a:gd name="T23" fmla="*/ 418974 h 1358900"/>
                <a:gd name="T24" fmla="*/ 1147774 w 1348893"/>
                <a:gd name="T25" fmla="*/ 583519 h 1358900"/>
                <a:gd name="T26" fmla="*/ 1348893 w 1348893"/>
                <a:gd name="T27" fmla="*/ 583519 h 1358900"/>
                <a:gd name="T28" fmla="*/ 1348893 w 1348893"/>
                <a:gd name="T29" fmla="*/ 786719 h 1358900"/>
                <a:gd name="T30" fmla="*/ 1144340 w 1348893"/>
                <a:gd name="T31" fmla="*/ 786719 h 1358900"/>
                <a:gd name="T32" fmla="*/ 1077853 w 1348893"/>
                <a:gd name="T33" fmla="*/ 944842 h 1358900"/>
                <a:gd name="T34" fmla="*/ 1223194 w 1348893"/>
                <a:gd name="T35" fmla="*/ 1090183 h 1358900"/>
                <a:gd name="T36" fmla="*/ 1079510 w 1348893"/>
                <a:gd name="T37" fmla="*/ 1233867 h 1358900"/>
                <a:gd name="T38" fmla="*/ 935174 w 1348893"/>
                <a:gd name="T39" fmla="*/ 1089531 h 1358900"/>
                <a:gd name="T40" fmla="*/ 779685 w 1348893"/>
                <a:gd name="T41" fmla="*/ 1156222 h 1358900"/>
                <a:gd name="T42" fmla="*/ 779685 w 1348893"/>
                <a:gd name="T43" fmla="*/ 1358900 h 1358900"/>
                <a:gd name="T44" fmla="*/ 576485 w 1348893"/>
                <a:gd name="T45" fmla="*/ 1358900 h 1358900"/>
                <a:gd name="T46" fmla="*/ 576485 w 1348893"/>
                <a:gd name="T47" fmla="*/ 1162546 h 1358900"/>
                <a:gd name="T48" fmla="*/ 404910 w 1348893"/>
                <a:gd name="T49" fmla="*/ 1096309 h 1358900"/>
                <a:gd name="T50" fmla="*/ 269483 w 1348893"/>
                <a:gd name="T51" fmla="*/ 1231736 h 1358900"/>
                <a:gd name="T52" fmla="*/ 125799 w 1348893"/>
                <a:gd name="T53" fmla="*/ 1088052 h 1358900"/>
                <a:gd name="T54" fmla="*/ 257071 w 1348893"/>
                <a:gd name="T55" fmla="*/ 956780 h 1358900"/>
                <a:gd name="T56" fmla="*/ 183257 w 1348893"/>
                <a:gd name="T57" fmla="*/ 786719 h 1358900"/>
                <a:gd name="T58" fmla="*/ 0 w 1348893"/>
                <a:gd name="T59" fmla="*/ 786719 h 1358900"/>
                <a:gd name="T60" fmla="*/ 0 w 1348893"/>
                <a:gd name="T61" fmla="*/ 583519 h 1358900"/>
                <a:gd name="T62" fmla="*/ 179823 w 1348893"/>
                <a:gd name="T63" fmla="*/ 583519 h 1358900"/>
                <a:gd name="T64" fmla="*/ 252129 w 1348893"/>
                <a:gd name="T65" fmla="*/ 406486 h 1358900"/>
                <a:gd name="T66" fmla="*/ 125699 w 1348893"/>
                <a:gd name="T67" fmla="*/ 280056 h 1358900"/>
                <a:gd name="T68" fmla="*/ 269383 w 1348893"/>
                <a:gd name="T69" fmla="*/ 136372 h 1358900"/>
                <a:gd name="T70" fmla="*/ 396818 w 1348893"/>
                <a:gd name="T71" fmla="*/ 263807 h 1358900"/>
                <a:gd name="T72" fmla="*/ 576485 w 1348893"/>
                <a:gd name="T73" fmla="*/ 193178 h 1358900"/>
                <a:gd name="T74" fmla="*/ 576485 w 1348893"/>
                <a:gd name="T75" fmla="*/ 0 h 1358900"/>
                <a:gd name="T76" fmla="*/ 0 w 1348893"/>
                <a:gd name="T77" fmla="*/ 0 h 1358900"/>
                <a:gd name="T78" fmla="*/ 1348893 w 1348893"/>
                <a:gd name="T79" fmla="*/ 1358900 h 1358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T76" t="T77" r="T78" b="T79"/>
              <a:pathLst>
                <a:path w="1348893" h="1358900">
                  <a:moveTo>
                    <a:pt x="678312" y="474662"/>
                  </a:moveTo>
                  <a:cubicBezTo>
                    <a:pt x="566088" y="474662"/>
                    <a:pt x="475112" y="565638"/>
                    <a:pt x="475112" y="677862"/>
                  </a:cubicBezTo>
                  <a:cubicBezTo>
                    <a:pt x="475112" y="790086"/>
                    <a:pt x="566088" y="881062"/>
                    <a:pt x="678312" y="881062"/>
                  </a:cubicBezTo>
                  <a:cubicBezTo>
                    <a:pt x="790536" y="881062"/>
                    <a:pt x="881512" y="790086"/>
                    <a:pt x="881512" y="677862"/>
                  </a:cubicBezTo>
                  <a:cubicBezTo>
                    <a:pt x="881512" y="565638"/>
                    <a:pt x="790536" y="474662"/>
                    <a:pt x="678312" y="474662"/>
                  </a:cubicBezTo>
                  <a:close/>
                  <a:moveTo>
                    <a:pt x="576485" y="0"/>
                  </a:moveTo>
                  <a:lnTo>
                    <a:pt x="779685" y="0"/>
                  </a:lnTo>
                  <a:lnTo>
                    <a:pt x="779685" y="199503"/>
                  </a:lnTo>
                  <a:cubicBezTo>
                    <a:pt x="839191" y="212424"/>
                    <a:pt x="894209" y="237374"/>
                    <a:pt x="942716" y="271135"/>
                  </a:cubicBezTo>
                  <a:lnTo>
                    <a:pt x="1086686" y="127165"/>
                  </a:lnTo>
                  <a:lnTo>
                    <a:pt x="1230370" y="270849"/>
                  </a:lnTo>
                  <a:lnTo>
                    <a:pt x="1082245" y="418974"/>
                  </a:lnTo>
                  <a:cubicBezTo>
                    <a:pt x="1114430" y="468046"/>
                    <a:pt x="1136707" y="523822"/>
                    <a:pt x="1147774" y="583519"/>
                  </a:cubicBezTo>
                  <a:lnTo>
                    <a:pt x="1348893" y="583519"/>
                  </a:lnTo>
                  <a:lnTo>
                    <a:pt x="1348893" y="786719"/>
                  </a:lnTo>
                  <a:lnTo>
                    <a:pt x="1144340" y="786719"/>
                  </a:lnTo>
                  <a:cubicBezTo>
                    <a:pt x="1132292" y="844114"/>
                    <a:pt x="1109455" y="897553"/>
                    <a:pt x="1077853" y="944842"/>
                  </a:cubicBezTo>
                  <a:lnTo>
                    <a:pt x="1223194" y="1090183"/>
                  </a:lnTo>
                  <a:lnTo>
                    <a:pt x="1079510" y="1233867"/>
                  </a:lnTo>
                  <a:lnTo>
                    <a:pt x="935174" y="1089531"/>
                  </a:lnTo>
                  <a:cubicBezTo>
                    <a:pt x="888599" y="1120862"/>
                    <a:pt x="836180" y="1144027"/>
                    <a:pt x="779685" y="1156222"/>
                  </a:cubicBezTo>
                  <a:lnTo>
                    <a:pt x="779685" y="1358900"/>
                  </a:lnTo>
                  <a:lnTo>
                    <a:pt x="576485" y="1358900"/>
                  </a:lnTo>
                  <a:lnTo>
                    <a:pt x="576485" y="1162546"/>
                  </a:lnTo>
                  <a:cubicBezTo>
                    <a:pt x="514081" y="1152481"/>
                    <a:pt x="455910" y="1129690"/>
                    <a:pt x="404910" y="1096309"/>
                  </a:cubicBezTo>
                  <a:lnTo>
                    <a:pt x="269483" y="1231736"/>
                  </a:lnTo>
                  <a:lnTo>
                    <a:pt x="125799" y="1088052"/>
                  </a:lnTo>
                  <a:lnTo>
                    <a:pt x="257071" y="956780"/>
                  </a:lnTo>
                  <a:cubicBezTo>
                    <a:pt x="221963" y="906312"/>
                    <a:pt x="196365" y="848816"/>
                    <a:pt x="183257" y="786719"/>
                  </a:cubicBezTo>
                  <a:lnTo>
                    <a:pt x="0" y="786719"/>
                  </a:lnTo>
                  <a:lnTo>
                    <a:pt x="0" y="583519"/>
                  </a:lnTo>
                  <a:lnTo>
                    <a:pt x="179823" y="583519"/>
                  </a:lnTo>
                  <a:cubicBezTo>
                    <a:pt x="191822" y="519010"/>
                    <a:pt x="216833" y="459064"/>
                    <a:pt x="252129" y="406486"/>
                  </a:cubicBezTo>
                  <a:lnTo>
                    <a:pt x="125699" y="280056"/>
                  </a:lnTo>
                  <a:lnTo>
                    <a:pt x="269383" y="136372"/>
                  </a:lnTo>
                  <a:lnTo>
                    <a:pt x="396818" y="263807"/>
                  </a:lnTo>
                  <a:cubicBezTo>
                    <a:pt x="450057" y="228361"/>
                    <a:pt x="510946" y="203804"/>
                    <a:pt x="576485" y="193178"/>
                  </a:cubicBezTo>
                  <a:lnTo>
                    <a:pt x="576485" y="0"/>
                  </a:lnTo>
                  <a:close/>
                </a:path>
              </a:pathLst>
            </a:cu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6387" name="等腰三角形 11"/>
          <p:cNvSpPr>
            <a:spLocks noChangeArrowheads="1"/>
          </p:cNvSpPr>
          <p:nvPr/>
        </p:nvSpPr>
        <p:spPr bwMode="auto">
          <a:xfrm rot="-9000000">
            <a:off x="4264025" y="1531938"/>
            <a:ext cx="673100" cy="635000"/>
          </a:xfrm>
          <a:custGeom>
            <a:avLst/>
            <a:gdLst>
              <a:gd name="T0" fmla="*/ 163026 w 1824451"/>
              <a:gd name="T1" fmla="*/ 866530 h 1668874"/>
              <a:gd name="T2" fmla="*/ 132405 w 1824451"/>
              <a:gd name="T3" fmla="*/ 882675 h 1668874"/>
              <a:gd name="T4" fmla="*/ 132404 w 1824451"/>
              <a:gd name="T5" fmla="*/ 882674 h 1668874"/>
              <a:gd name="T6" fmla="*/ 24404 w 1824451"/>
              <a:gd name="T7" fmla="*/ 826111 h 1668874"/>
              <a:gd name="T8" fmla="*/ 0 w 1824451"/>
              <a:gd name="T9" fmla="*/ 744539 h 1668874"/>
              <a:gd name="T10" fmla="*/ 83596 w 1824451"/>
              <a:gd name="T11" fmla="*/ 719530 h 1668874"/>
              <a:gd name="T12" fmla="*/ 191596 w 1824451"/>
              <a:gd name="T13" fmla="*/ 776093 h 1668874"/>
              <a:gd name="T14" fmla="*/ 163026 w 1824451"/>
              <a:gd name="T15" fmla="*/ 866530 h 1668874"/>
              <a:gd name="T16" fmla="*/ 1368568 w 1824451"/>
              <a:gd name="T17" fmla="*/ 183277 h 1668874"/>
              <a:gd name="T18" fmla="*/ 1212195 w 1824451"/>
              <a:gd name="T19" fmla="*/ 183277 h 1668874"/>
              <a:gd name="T20" fmla="*/ 1290382 w 1824451"/>
              <a:gd name="T21" fmla="*/ 0 h 1668874"/>
              <a:gd name="T22" fmla="*/ 1368568 w 1824451"/>
              <a:gd name="T23" fmla="*/ 183277 h 1668874"/>
              <a:gd name="T24" fmla="*/ 355981 w 1824451"/>
              <a:gd name="T25" fmla="*/ 985820 h 1668874"/>
              <a:gd name="T26" fmla="*/ 228502 w 1824451"/>
              <a:gd name="T27" fmla="*/ 923771 h 1668874"/>
              <a:gd name="T28" fmla="*/ 274167 w 1824451"/>
              <a:gd name="T29" fmla="*/ 831415 h 1668874"/>
              <a:gd name="T30" fmla="*/ 410320 w 1824451"/>
              <a:gd name="T31" fmla="*/ 895788 h 1668874"/>
              <a:gd name="T32" fmla="*/ 355981 w 1824451"/>
              <a:gd name="T33" fmla="*/ 985820 h 1668874"/>
              <a:gd name="T34" fmla="*/ 1824451 w 1824451"/>
              <a:gd name="T35" fmla="*/ 662260 h 1668874"/>
              <a:gd name="T36" fmla="*/ 1461499 w 1824451"/>
              <a:gd name="T37" fmla="*/ 871810 h 1668874"/>
              <a:gd name="T38" fmla="*/ 1456474 w 1824451"/>
              <a:gd name="T39" fmla="*/ 539256 h 1668874"/>
              <a:gd name="T40" fmla="*/ 1679195 w 1824451"/>
              <a:gd name="T41" fmla="*/ 410668 h 1668874"/>
              <a:gd name="T42" fmla="*/ 1824451 w 1824451"/>
              <a:gd name="T43" fmla="*/ 662260 h 1668874"/>
              <a:gd name="T44" fmla="*/ 1087368 w 1824451"/>
              <a:gd name="T45" fmla="*/ 1090567 h 1668874"/>
              <a:gd name="T46" fmla="*/ 998691 w 1824451"/>
              <a:gd name="T47" fmla="*/ 1141765 h 1668874"/>
              <a:gd name="T48" fmla="*/ 721133 w 1824451"/>
              <a:gd name="T49" fmla="*/ 961057 h 1668874"/>
              <a:gd name="T50" fmla="*/ 1073774 w 1824451"/>
              <a:gd name="T51" fmla="*/ 757460 h 1668874"/>
              <a:gd name="T52" fmla="*/ 1087368 w 1824451"/>
              <a:gd name="T53" fmla="*/ 1090567 h 1668874"/>
              <a:gd name="T54" fmla="*/ 682299 w 1824451"/>
              <a:gd name="T55" fmla="*/ 1327180 h 1668874"/>
              <a:gd name="T56" fmla="*/ 348219 w 1824451"/>
              <a:gd name="T57" fmla="*/ 1520062 h 1668874"/>
              <a:gd name="T58" fmla="*/ 198200 w 1824451"/>
              <a:gd name="T59" fmla="*/ 1260222 h 1668874"/>
              <a:gd name="T60" fmla="*/ 392049 w 1824451"/>
              <a:gd name="T61" fmla="*/ 1148305 h 1668874"/>
              <a:gd name="T62" fmla="*/ 682299 w 1824451"/>
              <a:gd name="T63" fmla="*/ 1327180 h 1668874"/>
              <a:gd name="T64" fmla="*/ 1368717 w 1824451"/>
              <a:gd name="T65" fmla="*/ 1270302 h 1668874"/>
              <a:gd name="T66" fmla="*/ 1203013 w 1824451"/>
              <a:gd name="T67" fmla="*/ 1270743 h 1668874"/>
              <a:gd name="T68" fmla="*/ 1200323 w 1824451"/>
              <a:gd name="T69" fmla="*/ 259211 h 1668874"/>
              <a:gd name="T70" fmla="*/ 1366028 w 1824451"/>
              <a:gd name="T71" fmla="*/ 258770 h 1668874"/>
              <a:gd name="T72" fmla="*/ 1368717 w 1824451"/>
              <a:gd name="T73" fmla="*/ 1270302 h 1668874"/>
              <a:gd name="T74" fmla="*/ 1465247 w 1824451"/>
              <a:gd name="T75" fmla="*/ 1668874 h 1668874"/>
              <a:gd name="T76" fmla="*/ 446978 w 1824451"/>
              <a:gd name="T77" fmla="*/ 1079930 h 1668874"/>
              <a:gd name="T78" fmla="*/ 524362 w 1824451"/>
              <a:gd name="T79" fmla="*/ 947264 h 1668874"/>
              <a:gd name="T80" fmla="*/ 1465247 w 1824451"/>
              <a:gd name="T81" fmla="*/ 1668874 h 1668874"/>
              <a:gd name="T82" fmla="*/ 0 w 1824451"/>
              <a:gd name="T83" fmla="*/ 0 h 1668874"/>
              <a:gd name="T84" fmla="*/ 1824451 w 1824451"/>
              <a:gd name="T85" fmla="*/ 1668874 h 1668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T82" t="T83" r="T84" b="T85"/>
            <a:pathLst>
              <a:path w="1824451" h="1668874">
                <a:moveTo>
                  <a:pt x="163026" y="866530"/>
                </a:moveTo>
                <a:cubicBezTo>
                  <a:pt x="154260" y="873649"/>
                  <a:pt x="143947" y="879222"/>
                  <a:pt x="132405" y="882675"/>
                </a:cubicBezTo>
                <a:lnTo>
                  <a:pt x="132404" y="882674"/>
                </a:lnTo>
                <a:cubicBezTo>
                  <a:pt x="86235" y="896487"/>
                  <a:pt x="37882" y="871162"/>
                  <a:pt x="24404" y="826111"/>
                </a:cubicBezTo>
                <a:lnTo>
                  <a:pt x="0" y="744539"/>
                </a:lnTo>
                <a:lnTo>
                  <a:pt x="83596" y="719530"/>
                </a:lnTo>
                <a:cubicBezTo>
                  <a:pt x="129765" y="705717"/>
                  <a:pt x="178118" y="731042"/>
                  <a:pt x="191596" y="776093"/>
                </a:cubicBezTo>
                <a:cubicBezTo>
                  <a:pt x="201705" y="809881"/>
                  <a:pt x="189325" y="845170"/>
                  <a:pt x="163026" y="866530"/>
                </a:cubicBezTo>
                <a:close/>
                <a:moveTo>
                  <a:pt x="1368568" y="183277"/>
                </a:moveTo>
                <a:lnTo>
                  <a:pt x="1212195" y="183277"/>
                </a:lnTo>
                <a:lnTo>
                  <a:pt x="1290382" y="0"/>
                </a:lnTo>
                <a:lnTo>
                  <a:pt x="1368568" y="183277"/>
                </a:lnTo>
                <a:close/>
                <a:moveTo>
                  <a:pt x="355981" y="985820"/>
                </a:moveTo>
                <a:lnTo>
                  <a:pt x="228502" y="923771"/>
                </a:lnTo>
                <a:lnTo>
                  <a:pt x="274167" y="831415"/>
                </a:lnTo>
                <a:lnTo>
                  <a:pt x="410320" y="895788"/>
                </a:lnTo>
                <a:lnTo>
                  <a:pt x="355981" y="985820"/>
                </a:lnTo>
                <a:close/>
                <a:moveTo>
                  <a:pt x="1824451" y="662260"/>
                </a:moveTo>
                <a:lnTo>
                  <a:pt x="1461499" y="871810"/>
                </a:lnTo>
                <a:lnTo>
                  <a:pt x="1456474" y="539256"/>
                </a:lnTo>
                <a:lnTo>
                  <a:pt x="1679195" y="410668"/>
                </a:lnTo>
                <a:lnTo>
                  <a:pt x="1824451" y="662260"/>
                </a:lnTo>
                <a:close/>
                <a:moveTo>
                  <a:pt x="1087368" y="1090567"/>
                </a:moveTo>
                <a:lnTo>
                  <a:pt x="998691" y="1141765"/>
                </a:lnTo>
                <a:lnTo>
                  <a:pt x="721133" y="961057"/>
                </a:lnTo>
                <a:lnTo>
                  <a:pt x="1073774" y="757460"/>
                </a:lnTo>
                <a:lnTo>
                  <a:pt x="1087368" y="1090567"/>
                </a:lnTo>
                <a:close/>
                <a:moveTo>
                  <a:pt x="682299" y="1327180"/>
                </a:moveTo>
                <a:lnTo>
                  <a:pt x="348219" y="1520062"/>
                </a:lnTo>
                <a:lnTo>
                  <a:pt x="198200" y="1260222"/>
                </a:lnTo>
                <a:lnTo>
                  <a:pt x="392049" y="1148305"/>
                </a:lnTo>
                <a:lnTo>
                  <a:pt x="682299" y="1327180"/>
                </a:lnTo>
                <a:close/>
                <a:moveTo>
                  <a:pt x="1368717" y="1270302"/>
                </a:moveTo>
                <a:lnTo>
                  <a:pt x="1203013" y="1270743"/>
                </a:lnTo>
                <a:lnTo>
                  <a:pt x="1200323" y="259211"/>
                </a:lnTo>
                <a:lnTo>
                  <a:pt x="1366028" y="258770"/>
                </a:lnTo>
                <a:lnTo>
                  <a:pt x="1368717" y="1270302"/>
                </a:lnTo>
                <a:close/>
                <a:moveTo>
                  <a:pt x="1465247" y="1668874"/>
                </a:moveTo>
                <a:lnTo>
                  <a:pt x="446978" y="1079930"/>
                </a:lnTo>
                <a:lnTo>
                  <a:pt x="524362" y="947264"/>
                </a:lnTo>
                <a:cubicBezTo>
                  <a:pt x="1479770" y="1658044"/>
                  <a:pt x="518825" y="941907"/>
                  <a:pt x="1465247" y="1668874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流程图: 联系 23"/>
          <p:cNvSpPr>
            <a:spLocks noChangeArrowheads="1"/>
          </p:cNvSpPr>
          <p:nvPr/>
        </p:nvSpPr>
        <p:spPr bwMode="auto">
          <a:xfrm>
            <a:off x="6738938" y="1541463"/>
            <a:ext cx="681037" cy="449262"/>
          </a:xfrm>
          <a:custGeom>
            <a:avLst/>
            <a:gdLst>
              <a:gd name="T0" fmla="*/ 828675 w 1790700"/>
              <a:gd name="T1" fmla="*/ 0 h 1181100"/>
              <a:gd name="T2" fmla="*/ 1273651 w 1790700"/>
              <a:gd name="T3" fmla="*/ 355602 h 1181100"/>
              <a:gd name="T4" fmla="*/ 1371600 w 1790700"/>
              <a:gd name="T5" fmla="*/ 342900 h 1181100"/>
              <a:gd name="T6" fmla="*/ 1790700 w 1790700"/>
              <a:gd name="T7" fmla="*/ 762000 h 1181100"/>
              <a:gd name="T8" fmla="*/ 1371600 w 1790700"/>
              <a:gd name="T9" fmla="*/ 1181100 h 1181100"/>
              <a:gd name="T10" fmla="*/ 1222512 w 1790700"/>
              <a:gd name="T11" fmla="*/ 1152525 h 1181100"/>
              <a:gd name="T12" fmla="*/ 304800 w 1790700"/>
              <a:gd name="T13" fmla="*/ 1152525 h 1181100"/>
              <a:gd name="T14" fmla="*/ 266700 w 1790700"/>
              <a:gd name="T15" fmla="*/ 1152525 h 1181100"/>
              <a:gd name="T16" fmla="*/ 266700 w 1790700"/>
              <a:gd name="T17" fmla="*/ 1148684 h 1181100"/>
              <a:gd name="T18" fmla="*/ 0 w 1790700"/>
              <a:gd name="T19" fmla="*/ 847725 h 1181100"/>
              <a:gd name="T20" fmla="*/ 304800 w 1790700"/>
              <a:gd name="T21" fmla="*/ 542925 h 1181100"/>
              <a:gd name="T22" fmla="*/ 384146 w 1790700"/>
              <a:gd name="T23" fmla="*/ 554680 h 1181100"/>
              <a:gd name="T24" fmla="*/ 371475 w 1790700"/>
              <a:gd name="T25" fmla="*/ 457200 h 1181100"/>
              <a:gd name="T26" fmla="*/ 828675 w 1790700"/>
              <a:gd name="T27" fmla="*/ 0 h 1181100"/>
              <a:gd name="T28" fmla="*/ 0 w 1790700"/>
              <a:gd name="T29" fmla="*/ 0 h 1181100"/>
              <a:gd name="T30" fmla="*/ 1790700 w 1790700"/>
              <a:gd name="T31" fmla="*/ 1181100 h 118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790700" h="1181100">
                <a:moveTo>
                  <a:pt x="828675" y="0"/>
                </a:moveTo>
                <a:cubicBezTo>
                  <a:pt x="1046193" y="0"/>
                  <a:pt x="1228231" y="151899"/>
                  <a:pt x="1273651" y="355602"/>
                </a:cubicBezTo>
                <a:cubicBezTo>
                  <a:pt x="1304884" y="346907"/>
                  <a:pt x="1337774" y="342900"/>
                  <a:pt x="1371600" y="342900"/>
                </a:cubicBezTo>
                <a:cubicBezTo>
                  <a:pt x="1603063" y="342900"/>
                  <a:pt x="1790700" y="530537"/>
                  <a:pt x="1790700" y="762000"/>
                </a:cubicBezTo>
                <a:cubicBezTo>
                  <a:pt x="1790700" y="993463"/>
                  <a:pt x="1603063" y="1181100"/>
                  <a:pt x="1371600" y="1181100"/>
                </a:cubicBezTo>
                <a:cubicBezTo>
                  <a:pt x="1318927" y="1181100"/>
                  <a:pt x="1268524" y="1171383"/>
                  <a:pt x="1222512" y="1152525"/>
                </a:cubicBezTo>
                <a:lnTo>
                  <a:pt x="304800" y="1152525"/>
                </a:lnTo>
                <a:lnTo>
                  <a:pt x="266700" y="1152525"/>
                </a:lnTo>
                <a:lnTo>
                  <a:pt x="266700" y="1148684"/>
                </a:lnTo>
                <a:cubicBezTo>
                  <a:pt x="116251" y="1131314"/>
                  <a:pt x="0" y="1003095"/>
                  <a:pt x="0" y="847725"/>
                </a:cubicBezTo>
                <a:cubicBezTo>
                  <a:pt x="0" y="679389"/>
                  <a:pt x="136464" y="542925"/>
                  <a:pt x="304800" y="542925"/>
                </a:cubicBezTo>
                <a:cubicBezTo>
                  <a:pt x="332368" y="542925"/>
                  <a:pt x="359081" y="546585"/>
                  <a:pt x="384146" y="554680"/>
                </a:cubicBezTo>
                <a:cubicBezTo>
                  <a:pt x="375111" y="523662"/>
                  <a:pt x="371475" y="490856"/>
                  <a:pt x="371475" y="457200"/>
                </a:cubicBezTo>
                <a:cubicBezTo>
                  <a:pt x="371475" y="204695"/>
                  <a:pt x="576170" y="0"/>
                  <a:pt x="828675" y="0"/>
                </a:cubicBez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9" name="TextBox 1"/>
          <p:cNvSpPr>
            <a:spLocks noChangeArrowheads="1"/>
          </p:cNvSpPr>
          <p:nvPr/>
        </p:nvSpPr>
        <p:spPr bwMode="auto">
          <a:xfrm>
            <a:off x="1289050" y="2279650"/>
            <a:ext cx="1651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7BBC28"/>
                </a:solidFill>
                <a:ea typeface="微软雅黑" pitchFamily="34" charset="-122"/>
              </a:rPr>
              <a:t>工具</a:t>
            </a:r>
            <a:endParaRPr lang="zh-CN" altLang="en-US"/>
          </a:p>
        </p:txBody>
      </p:sp>
      <p:sp>
        <p:nvSpPr>
          <p:cNvPr id="16390" name="TextBox 8"/>
          <p:cNvSpPr>
            <a:spLocks noChangeArrowheads="1"/>
          </p:cNvSpPr>
          <p:nvPr/>
        </p:nvSpPr>
        <p:spPr bwMode="auto">
          <a:xfrm>
            <a:off x="3759200" y="2286000"/>
            <a:ext cx="1651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196674"/>
                </a:solidFill>
                <a:ea typeface="微软雅黑" pitchFamily="34" charset="-122"/>
              </a:rPr>
              <a:t>绘画</a:t>
            </a:r>
            <a:endParaRPr lang="zh-CN" altLang="en-US"/>
          </a:p>
        </p:txBody>
      </p:sp>
      <p:sp>
        <p:nvSpPr>
          <p:cNvPr id="16391" name="TextBox 10"/>
          <p:cNvSpPr>
            <a:spLocks noChangeArrowheads="1"/>
          </p:cNvSpPr>
          <p:nvPr/>
        </p:nvSpPr>
        <p:spPr bwMode="auto">
          <a:xfrm>
            <a:off x="6251575" y="2286000"/>
            <a:ext cx="1651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33A6B2"/>
                </a:solidFill>
                <a:ea typeface="微软雅黑" pitchFamily="34" charset="-122"/>
              </a:rPr>
              <a:t>云</a:t>
            </a:r>
            <a:endParaRPr lang="zh-CN" altLang="en-US"/>
          </a:p>
        </p:txBody>
      </p:sp>
      <p:sp>
        <p:nvSpPr>
          <p:cNvPr id="16392" name="TextBox 11"/>
          <p:cNvSpPr>
            <a:spLocks noChangeArrowheads="1"/>
          </p:cNvSpPr>
          <p:nvPr/>
        </p:nvSpPr>
        <p:spPr bwMode="auto">
          <a:xfrm>
            <a:off x="3573463" y="2925763"/>
            <a:ext cx="20447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6393" name="组合 1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16398" name="组合 1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16403" name="矩形 1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6404" name="组合 2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1640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640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405" name="TextBox 2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服务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6406" name="直接连接符 2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399" name="组合 1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16400" name="矩形 1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6401" name="直接连接符 1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2" name="TextBox 1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15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6394" name="TextBox 26"/>
          <p:cNvSpPr>
            <a:spLocks noChangeArrowheads="1"/>
          </p:cNvSpPr>
          <p:nvPr/>
        </p:nvSpPr>
        <p:spPr bwMode="auto">
          <a:xfrm>
            <a:off x="6061075" y="2925763"/>
            <a:ext cx="20447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5" name="TextBox 27"/>
          <p:cNvSpPr>
            <a:spLocks noChangeArrowheads="1"/>
          </p:cNvSpPr>
          <p:nvPr/>
        </p:nvSpPr>
        <p:spPr bwMode="auto">
          <a:xfrm>
            <a:off x="1074738" y="2909888"/>
            <a:ext cx="20447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</a:p>
        </p:txBody>
      </p:sp>
      <p:sp>
        <p:nvSpPr>
          <p:cNvPr id="16396" name="TextBox 28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六边形 42"/>
          <p:cNvSpPr>
            <a:spLocks noChangeArrowheads="1"/>
          </p:cNvSpPr>
          <p:nvPr/>
        </p:nvSpPr>
        <p:spPr bwMode="auto">
          <a:xfrm>
            <a:off x="930275" y="2576513"/>
            <a:ext cx="2009775" cy="173355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1" name="六边形 13"/>
          <p:cNvSpPr>
            <a:spLocks noChangeArrowheads="1"/>
          </p:cNvSpPr>
          <p:nvPr/>
        </p:nvSpPr>
        <p:spPr bwMode="auto">
          <a:xfrm>
            <a:off x="2689225" y="1525588"/>
            <a:ext cx="2011363" cy="1733550"/>
          </a:xfrm>
          <a:prstGeom prst="hexagon">
            <a:avLst>
              <a:gd name="adj" fmla="val 24994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2" name="六边形 14"/>
          <p:cNvSpPr>
            <a:spLocks noChangeArrowheads="1"/>
          </p:cNvSpPr>
          <p:nvPr/>
        </p:nvSpPr>
        <p:spPr bwMode="auto">
          <a:xfrm>
            <a:off x="4495800" y="2584450"/>
            <a:ext cx="2011363" cy="1733550"/>
          </a:xfrm>
          <a:prstGeom prst="hexagon">
            <a:avLst>
              <a:gd name="adj" fmla="val 24994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3" name="六边形 15"/>
          <p:cNvSpPr>
            <a:spLocks noChangeArrowheads="1"/>
          </p:cNvSpPr>
          <p:nvPr/>
        </p:nvSpPr>
        <p:spPr bwMode="auto">
          <a:xfrm>
            <a:off x="6264275" y="1517650"/>
            <a:ext cx="2009775" cy="1733550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4" name="六边形 16"/>
          <p:cNvSpPr>
            <a:spLocks noChangeArrowheads="1"/>
          </p:cNvSpPr>
          <p:nvPr/>
        </p:nvSpPr>
        <p:spPr bwMode="auto">
          <a:xfrm>
            <a:off x="1589088" y="2062163"/>
            <a:ext cx="465137" cy="401637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5" name="六边形 17"/>
          <p:cNvSpPr>
            <a:spLocks noChangeArrowheads="1"/>
          </p:cNvSpPr>
          <p:nvPr/>
        </p:nvSpPr>
        <p:spPr bwMode="auto">
          <a:xfrm>
            <a:off x="3005138" y="3414713"/>
            <a:ext cx="465137" cy="401637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6" name="六边形 18"/>
          <p:cNvSpPr>
            <a:spLocks noChangeArrowheads="1"/>
          </p:cNvSpPr>
          <p:nvPr/>
        </p:nvSpPr>
        <p:spPr bwMode="auto">
          <a:xfrm>
            <a:off x="4027488" y="3497263"/>
            <a:ext cx="465137" cy="401637"/>
          </a:xfrm>
          <a:prstGeom prst="hexagon">
            <a:avLst>
              <a:gd name="adj" fmla="val 24996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7" name="六边形 19"/>
          <p:cNvSpPr>
            <a:spLocks noChangeArrowheads="1"/>
          </p:cNvSpPr>
          <p:nvPr/>
        </p:nvSpPr>
        <p:spPr bwMode="auto">
          <a:xfrm>
            <a:off x="5386388" y="2101850"/>
            <a:ext cx="301625" cy="258763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8" name="六边形 20"/>
          <p:cNvSpPr>
            <a:spLocks noChangeArrowheads="1"/>
          </p:cNvSpPr>
          <p:nvPr/>
        </p:nvSpPr>
        <p:spPr bwMode="auto">
          <a:xfrm>
            <a:off x="4713288" y="1947863"/>
            <a:ext cx="442912" cy="382587"/>
          </a:xfrm>
          <a:prstGeom prst="hexagon">
            <a:avLst>
              <a:gd name="adj" fmla="val 24992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19" name="六边形 21"/>
          <p:cNvSpPr>
            <a:spLocks noChangeArrowheads="1"/>
          </p:cNvSpPr>
          <p:nvPr/>
        </p:nvSpPr>
        <p:spPr bwMode="auto">
          <a:xfrm>
            <a:off x="2743200" y="1662113"/>
            <a:ext cx="182563" cy="157162"/>
          </a:xfrm>
          <a:prstGeom prst="hexagon">
            <a:avLst>
              <a:gd name="adj" fmla="val 24905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0" name="六边形 22"/>
          <p:cNvSpPr>
            <a:spLocks noChangeArrowheads="1"/>
          </p:cNvSpPr>
          <p:nvPr/>
        </p:nvSpPr>
        <p:spPr bwMode="auto">
          <a:xfrm>
            <a:off x="3836988" y="3411538"/>
            <a:ext cx="204787" cy="177800"/>
          </a:xfrm>
          <a:prstGeom prst="hexagon">
            <a:avLst>
              <a:gd name="adj" fmla="val 25035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1" name="六边形 23"/>
          <p:cNvSpPr>
            <a:spLocks noChangeArrowheads="1"/>
          </p:cNvSpPr>
          <p:nvPr/>
        </p:nvSpPr>
        <p:spPr bwMode="auto">
          <a:xfrm>
            <a:off x="5141913" y="2330450"/>
            <a:ext cx="214312" cy="184150"/>
          </a:xfrm>
          <a:prstGeom prst="hexagon">
            <a:avLst>
              <a:gd name="adj" fmla="val 25032"/>
              <a:gd name="vf" fmla="val 11547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2" name="六边形 24"/>
          <p:cNvSpPr>
            <a:spLocks noChangeArrowheads="1"/>
          </p:cNvSpPr>
          <p:nvPr/>
        </p:nvSpPr>
        <p:spPr bwMode="auto">
          <a:xfrm>
            <a:off x="2432050" y="1846263"/>
            <a:ext cx="358775" cy="307975"/>
          </a:xfrm>
          <a:prstGeom prst="hexagon">
            <a:avLst>
              <a:gd name="adj" fmla="val 24998"/>
              <a:gd name="vf" fmla="val 115470"/>
            </a:avLst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3" name="六边形 25"/>
          <p:cNvSpPr>
            <a:spLocks noChangeArrowheads="1"/>
          </p:cNvSpPr>
          <p:nvPr/>
        </p:nvSpPr>
        <p:spPr bwMode="auto">
          <a:xfrm>
            <a:off x="6556375" y="3357563"/>
            <a:ext cx="444500" cy="382587"/>
          </a:xfrm>
          <a:prstGeom prst="hexagon">
            <a:avLst>
              <a:gd name="adj" fmla="val 24979"/>
              <a:gd name="vf" fmla="val 115470"/>
            </a:avLst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4" name="六边形 26"/>
          <p:cNvSpPr>
            <a:spLocks noChangeArrowheads="1"/>
          </p:cNvSpPr>
          <p:nvPr/>
        </p:nvSpPr>
        <p:spPr bwMode="auto">
          <a:xfrm>
            <a:off x="7100888" y="3314700"/>
            <a:ext cx="320675" cy="276225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5" name="六边形 27"/>
          <p:cNvSpPr>
            <a:spLocks noChangeArrowheads="1"/>
          </p:cNvSpPr>
          <p:nvPr/>
        </p:nvSpPr>
        <p:spPr bwMode="auto">
          <a:xfrm>
            <a:off x="7007225" y="3649663"/>
            <a:ext cx="212725" cy="18415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6" name="六边形 3"/>
          <p:cNvSpPr>
            <a:spLocks noChangeArrowheads="1"/>
          </p:cNvSpPr>
          <p:nvPr/>
        </p:nvSpPr>
        <p:spPr bwMode="auto">
          <a:xfrm>
            <a:off x="2122488" y="2114550"/>
            <a:ext cx="301625" cy="258763"/>
          </a:xfrm>
          <a:prstGeom prst="hexagon">
            <a:avLst>
              <a:gd name="adj" fmla="val 25029"/>
              <a:gd name="vf" fmla="val 11547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427" name="TextBox 1"/>
          <p:cNvSpPr>
            <a:spLocks noChangeArrowheads="1"/>
          </p:cNvSpPr>
          <p:nvPr/>
        </p:nvSpPr>
        <p:spPr bwMode="auto">
          <a:xfrm>
            <a:off x="1306513" y="3455988"/>
            <a:ext cx="1241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收入增加</a:t>
            </a:r>
            <a:endParaRPr lang="zh-CN" altLang="en-US"/>
          </a:p>
        </p:txBody>
      </p:sp>
      <p:sp>
        <p:nvSpPr>
          <p:cNvPr id="17428" name="流程图: 联系 2"/>
          <p:cNvSpPr>
            <a:spLocks noChangeArrowheads="1"/>
          </p:cNvSpPr>
          <p:nvPr/>
        </p:nvSpPr>
        <p:spPr bwMode="auto">
          <a:xfrm>
            <a:off x="1733550" y="2881313"/>
            <a:ext cx="406400" cy="401637"/>
          </a:xfrm>
          <a:custGeom>
            <a:avLst/>
            <a:gdLst>
              <a:gd name="T0" fmla="*/ 623890 w 802483"/>
              <a:gd name="T1" fmla="*/ 764174 h 792958"/>
              <a:gd name="T2" fmla="*/ 335758 w 802483"/>
              <a:gd name="T3" fmla="*/ 760851 h 792958"/>
              <a:gd name="T4" fmla="*/ 476251 w 802483"/>
              <a:gd name="T5" fmla="*/ 735769 h 792958"/>
              <a:gd name="T6" fmla="*/ 302421 w 802483"/>
              <a:gd name="T7" fmla="*/ 685181 h 792958"/>
              <a:gd name="T8" fmla="*/ 161928 w 802483"/>
              <a:gd name="T9" fmla="*/ 781052 h 792958"/>
              <a:gd name="T10" fmla="*/ 14289 w 802483"/>
              <a:gd name="T11" fmla="*/ 688631 h 792958"/>
              <a:gd name="T12" fmla="*/ 302421 w 802483"/>
              <a:gd name="T13" fmla="*/ 685181 h 792958"/>
              <a:gd name="T14" fmla="*/ 307183 w 802483"/>
              <a:gd name="T15" fmla="*/ 678641 h 792958"/>
              <a:gd name="T16" fmla="*/ 19051 w 802483"/>
              <a:gd name="T17" fmla="*/ 676165 h 792958"/>
              <a:gd name="T18" fmla="*/ 159544 w 802483"/>
              <a:gd name="T19" fmla="*/ 657475 h 792958"/>
              <a:gd name="T20" fmla="*/ 623889 w 802483"/>
              <a:gd name="T21" fmla="*/ 620887 h 792958"/>
              <a:gd name="T22" fmla="*/ 483396 w 802483"/>
              <a:gd name="T23" fmla="*/ 716758 h 792958"/>
              <a:gd name="T24" fmla="*/ 335757 w 802483"/>
              <a:gd name="T25" fmla="*/ 624337 h 792958"/>
              <a:gd name="T26" fmla="*/ 623889 w 802483"/>
              <a:gd name="T27" fmla="*/ 620887 h 792958"/>
              <a:gd name="T28" fmla="*/ 628652 w 802483"/>
              <a:gd name="T29" fmla="*/ 602442 h 792958"/>
              <a:gd name="T30" fmla="*/ 340520 w 802483"/>
              <a:gd name="T31" fmla="*/ 599966 h 792958"/>
              <a:gd name="T32" fmla="*/ 481013 w 802483"/>
              <a:gd name="T33" fmla="*/ 581276 h 792958"/>
              <a:gd name="T34" fmla="*/ 304802 w 802483"/>
              <a:gd name="T35" fmla="*/ 537544 h 792958"/>
              <a:gd name="T36" fmla="*/ 164309 w 802483"/>
              <a:gd name="T37" fmla="*/ 633415 h 792958"/>
              <a:gd name="T38" fmla="*/ 16670 w 802483"/>
              <a:gd name="T39" fmla="*/ 540994 h 792958"/>
              <a:gd name="T40" fmla="*/ 304802 w 802483"/>
              <a:gd name="T41" fmla="*/ 537544 h 792958"/>
              <a:gd name="T42" fmla="*/ 304802 w 802483"/>
              <a:gd name="T43" fmla="*/ 530812 h 792958"/>
              <a:gd name="T44" fmla="*/ 16670 w 802483"/>
              <a:gd name="T45" fmla="*/ 527489 h 792958"/>
              <a:gd name="T46" fmla="*/ 157163 w 802483"/>
              <a:gd name="T47" fmla="*/ 502407 h 792958"/>
              <a:gd name="T48" fmla="*/ 488048 w 802483"/>
              <a:gd name="T49" fmla="*/ 409575 h 792958"/>
              <a:gd name="T50" fmla="*/ 476252 w 802483"/>
              <a:gd name="T51" fmla="*/ 485776 h 792958"/>
              <a:gd name="T52" fmla="*/ 488048 w 802483"/>
              <a:gd name="T53" fmla="*/ 409575 h 792958"/>
              <a:gd name="T54" fmla="*/ 633414 w 802483"/>
              <a:gd name="T55" fmla="*/ 442913 h 792958"/>
              <a:gd name="T56" fmla="*/ 623891 w 802483"/>
              <a:gd name="T57" fmla="*/ 448554 h 792958"/>
              <a:gd name="T58" fmla="*/ 483398 w 802483"/>
              <a:gd name="T59" fmla="*/ 550063 h 792958"/>
              <a:gd name="T60" fmla="*/ 335759 w 802483"/>
              <a:gd name="T61" fmla="*/ 446171 h 792958"/>
              <a:gd name="T62" fmla="*/ 338138 w 802483"/>
              <a:gd name="T63" fmla="*/ 442913 h 792958"/>
              <a:gd name="T64" fmla="*/ 304802 w 802483"/>
              <a:gd name="T65" fmla="*/ 382762 h 792958"/>
              <a:gd name="T66" fmla="*/ 164309 w 802483"/>
              <a:gd name="T67" fmla="*/ 478633 h 792958"/>
              <a:gd name="T68" fmla="*/ 16670 w 802483"/>
              <a:gd name="T69" fmla="*/ 386212 h 792958"/>
              <a:gd name="T70" fmla="*/ 304802 w 802483"/>
              <a:gd name="T71" fmla="*/ 382762 h 792958"/>
              <a:gd name="T72" fmla="*/ 300040 w 802483"/>
              <a:gd name="T73" fmla="*/ 372450 h 792958"/>
              <a:gd name="T74" fmla="*/ 11908 w 802483"/>
              <a:gd name="T75" fmla="*/ 368715 h 792958"/>
              <a:gd name="T76" fmla="*/ 152401 w 802483"/>
              <a:gd name="T77" fmla="*/ 340520 h 792958"/>
              <a:gd name="T78" fmla="*/ 557216 w 802483"/>
              <a:gd name="T79" fmla="*/ 232744 h 792958"/>
              <a:gd name="T80" fmla="*/ 416723 w 802483"/>
              <a:gd name="T81" fmla="*/ 328615 h 792958"/>
              <a:gd name="T82" fmla="*/ 347665 w 802483"/>
              <a:gd name="T83" fmla="*/ 263834 h 792958"/>
              <a:gd name="T84" fmla="*/ 557216 w 802483"/>
              <a:gd name="T85" fmla="*/ 232744 h 792958"/>
              <a:gd name="T86" fmla="*/ 309564 w 802483"/>
              <a:gd name="T87" fmla="*/ 285752 h 792958"/>
              <a:gd name="T88" fmla="*/ 157164 w 802483"/>
              <a:gd name="T89" fmla="*/ 252414 h 792958"/>
              <a:gd name="T90" fmla="*/ 0 w 802483"/>
              <a:gd name="T91" fmla="*/ 285752 h 792958"/>
              <a:gd name="T92" fmla="*/ 559595 w 802483"/>
              <a:gd name="T93" fmla="*/ 166690 h 792958"/>
              <a:gd name="T94" fmla="*/ 419102 w 802483"/>
              <a:gd name="T95" fmla="*/ 238127 h 792958"/>
              <a:gd name="T96" fmla="*/ 271463 w 802483"/>
              <a:gd name="T97" fmla="*/ 169261 h 792958"/>
              <a:gd name="T98" fmla="*/ 559595 w 802483"/>
              <a:gd name="T99" fmla="*/ 166690 h 792958"/>
              <a:gd name="T100" fmla="*/ 802483 w 802483"/>
              <a:gd name="T101" fmla="*/ 246702 h 792958"/>
              <a:gd name="T102" fmla="*/ 762477 w 802483"/>
              <a:gd name="T103" fmla="*/ 704852 h 792958"/>
              <a:gd name="T104" fmla="*/ 682465 w 802483"/>
              <a:gd name="T105" fmla="*/ 246702 h 792958"/>
              <a:gd name="T106" fmla="*/ 722471 w 802483"/>
              <a:gd name="T107" fmla="*/ 97633 h 792958"/>
              <a:gd name="T108" fmla="*/ 280555 w 802483"/>
              <a:gd name="T109" fmla="*/ 66552 h 792958"/>
              <a:gd name="T110" fmla="*/ 550305 w 802483"/>
              <a:gd name="T111" fmla="*/ 58630 h 792958"/>
              <a:gd name="T112" fmla="*/ 416719 w 802483"/>
              <a:gd name="T113" fmla="*/ 0 h 792958"/>
              <a:gd name="T114" fmla="*/ 559284 w 802483"/>
              <a:gd name="T115" fmla="*/ 66878 h 792958"/>
              <a:gd name="T116" fmla="*/ 554834 w 802483"/>
              <a:gd name="T117" fmla="*/ 131943 h 792958"/>
              <a:gd name="T118" fmla="*/ 266702 w 802483"/>
              <a:gd name="T119" fmla="*/ 128208 h 792958"/>
              <a:gd name="T120" fmla="*/ 272008 w 802483"/>
              <a:gd name="T121" fmla="*/ 62761 h 792958"/>
              <a:gd name="T122" fmla="*/ 416719 w 802483"/>
              <a:gd name="T123" fmla="*/ 0 h 792958"/>
              <a:gd name="T124" fmla="*/ 0 w 802483"/>
              <a:gd name="T125" fmla="*/ 0 h 792958"/>
              <a:gd name="T126" fmla="*/ 802483 w 802483"/>
              <a:gd name="T127" fmla="*/ 792958 h 792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T124" t="T125" r="T126" b="T127"/>
            <a:pathLst>
              <a:path w="802483" h="792958">
                <a:moveTo>
                  <a:pt x="623890" y="697087"/>
                </a:moveTo>
                <a:lnTo>
                  <a:pt x="623890" y="764174"/>
                </a:lnTo>
                <a:cubicBezTo>
                  <a:pt x="581823" y="782953"/>
                  <a:pt x="533974" y="792958"/>
                  <a:pt x="483397" y="792958"/>
                </a:cubicBezTo>
                <a:cubicBezTo>
                  <a:pt x="429917" y="792958"/>
                  <a:pt x="379487" y="781771"/>
                  <a:pt x="335758" y="760851"/>
                </a:cubicBezTo>
                <a:lnTo>
                  <a:pt x="335758" y="700537"/>
                </a:lnTo>
                <a:cubicBezTo>
                  <a:pt x="376490" y="723218"/>
                  <a:pt x="424723" y="735769"/>
                  <a:pt x="476251" y="735769"/>
                </a:cubicBezTo>
                <a:cubicBezTo>
                  <a:pt x="530693" y="735769"/>
                  <a:pt x="581457" y="721758"/>
                  <a:pt x="623890" y="697087"/>
                </a:cubicBezTo>
                <a:close/>
                <a:moveTo>
                  <a:pt x="302421" y="685181"/>
                </a:moveTo>
                <a:lnTo>
                  <a:pt x="302421" y="752268"/>
                </a:lnTo>
                <a:cubicBezTo>
                  <a:pt x="260354" y="771047"/>
                  <a:pt x="212505" y="781052"/>
                  <a:pt x="161928" y="781052"/>
                </a:cubicBezTo>
                <a:cubicBezTo>
                  <a:pt x="108448" y="781052"/>
                  <a:pt x="58018" y="769865"/>
                  <a:pt x="14289" y="748945"/>
                </a:cubicBezTo>
                <a:lnTo>
                  <a:pt x="14289" y="688631"/>
                </a:lnTo>
                <a:cubicBezTo>
                  <a:pt x="55021" y="711312"/>
                  <a:pt x="103254" y="723863"/>
                  <a:pt x="154782" y="723863"/>
                </a:cubicBezTo>
                <a:cubicBezTo>
                  <a:pt x="209224" y="723863"/>
                  <a:pt x="259988" y="709852"/>
                  <a:pt x="302421" y="685181"/>
                </a:cubicBezTo>
                <a:close/>
                <a:moveTo>
                  <a:pt x="307183" y="628652"/>
                </a:moveTo>
                <a:lnTo>
                  <a:pt x="307183" y="678641"/>
                </a:lnTo>
                <a:cubicBezTo>
                  <a:pt x="265116" y="692634"/>
                  <a:pt x="217267" y="700089"/>
                  <a:pt x="166690" y="700089"/>
                </a:cubicBezTo>
                <a:cubicBezTo>
                  <a:pt x="113210" y="700089"/>
                  <a:pt x="62780" y="691753"/>
                  <a:pt x="19051" y="676165"/>
                </a:cubicBezTo>
                <a:lnTo>
                  <a:pt x="19051" y="631223"/>
                </a:lnTo>
                <a:cubicBezTo>
                  <a:pt x="59783" y="648123"/>
                  <a:pt x="108016" y="657475"/>
                  <a:pt x="159544" y="657475"/>
                </a:cubicBezTo>
                <a:cubicBezTo>
                  <a:pt x="213986" y="657475"/>
                  <a:pt x="264750" y="647035"/>
                  <a:pt x="307183" y="628652"/>
                </a:cubicBezTo>
                <a:close/>
                <a:moveTo>
                  <a:pt x="623889" y="620887"/>
                </a:moveTo>
                <a:lnTo>
                  <a:pt x="623889" y="687974"/>
                </a:lnTo>
                <a:cubicBezTo>
                  <a:pt x="581822" y="706753"/>
                  <a:pt x="533973" y="716758"/>
                  <a:pt x="483396" y="716758"/>
                </a:cubicBezTo>
                <a:cubicBezTo>
                  <a:pt x="429916" y="716758"/>
                  <a:pt x="379486" y="705571"/>
                  <a:pt x="335757" y="684651"/>
                </a:cubicBezTo>
                <a:lnTo>
                  <a:pt x="335757" y="624337"/>
                </a:lnTo>
                <a:cubicBezTo>
                  <a:pt x="376489" y="647018"/>
                  <a:pt x="424722" y="659569"/>
                  <a:pt x="476250" y="659569"/>
                </a:cubicBezTo>
                <a:cubicBezTo>
                  <a:pt x="530692" y="659569"/>
                  <a:pt x="581456" y="645558"/>
                  <a:pt x="623889" y="620887"/>
                </a:cubicBezTo>
                <a:close/>
                <a:moveTo>
                  <a:pt x="628652" y="552453"/>
                </a:moveTo>
                <a:lnTo>
                  <a:pt x="628652" y="602442"/>
                </a:lnTo>
                <a:cubicBezTo>
                  <a:pt x="586585" y="616435"/>
                  <a:pt x="538736" y="623890"/>
                  <a:pt x="488159" y="623890"/>
                </a:cubicBezTo>
                <a:cubicBezTo>
                  <a:pt x="434679" y="623890"/>
                  <a:pt x="384249" y="615554"/>
                  <a:pt x="340520" y="599966"/>
                </a:cubicBezTo>
                <a:lnTo>
                  <a:pt x="340520" y="555024"/>
                </a:lnTo>
                <a:cubicBezTo>
                  <a:pt x="381252" y="571924"/>
                  <a:pt x="429485" y="581276"/>
                  <a:pt x="481013" y="581276"/>
                </a:cubicBezTo>
                <a:cubicBezTo>
                  <a:pt x="535455" y="581276"/>
                  <a:pt x="586219" y="570836"/>
                  <a:pt x="628652" y="552453"/>
                </a:cubicBezTo>
                <a:close/>
                <a:moveTo>
                  <a:pt x="304802" y="537544"/>
                </a:moveTo>
                <a:lnTo>
                  <a:pt x="304802" y="604631"/>
                </a:lnTo>
                <a:cubicBezTo>
                  <a:pt x="262735" y="623410"/>
                  <a:pt x="214886" y="633415"/>
                  <a:pt x="164309" y="633415"/>
                </a:cubicBezTo>
                <a:cubicBezTo>
                  <a:pt x="110829" y="633415"/>
                  <a:pt x="60399" y="622228"/>
                  <a:pt x="16670" y="601308"/>
                </a:cubicBezTo>
                <a:lnTo>
                  <a:pt x="16670" y="540994"/>
                </a:lnTo>
                <a:cubicBezTo>
                  <a:pt x="57402" y="563675"/>
                  <a:pt x="105635" y="576226"/>
                  <a:pt x="157163" y="576226"/>
                </a:cubicBezTo>
                <a:cubicBezTo>
                  <a:pt x="211605" y="576226"/>
                  <a:pt x="262369" y="562215"/>
                  <a:pt x="304802" y="537544"/>
                </a:cubicBezTo>
                <a:close/>
                <a:moveTo>
                  <a:pt x="304802" y="463725"/>
                </a:moveTo>
                <a:lnTo>
                  <a:pt x="304802" y="530812"/>
                </a:lnTo>
                <a:cubicBezTo>
                  <a:pt x="262735" y="549591"/>
                  <a:pt x="214886" y="559596"/>
                  <a:pt x="164309" y="559596"/>
                </a:cubicBezTo>
                <a:cubicBezTo>
                  <a:pt x="110829" y="559596"/>
                  <a:pt x="60399" y="548409"/>
                  <a:pt x="16670" y="527489"/>
                </a:cubicBezTo>
                <a:lnTo>
                  <a:pt x="16670" y="467175"/>
                </a:lnTo>
                <a:cubicBezTo>
                  <a:pt x="57402" y="489856"/>
                  <a:pt x="105635" y="502407"/>
                  <a:pt x="157163" y="502407"/>
                </a:cubicBezTo>
                <a:cubicBezTo>
                  <a:pt x="211605" y="502407"/>
                  <a:pt x="262369" y="488396"/>
                  <a:pt x="304802" y="463725"/>
                </a:cubicBezTo>
                <a:close/>
                <a:moveTo>
                  <a:pt x="488048" y="409575"/>
                </a:moveTo>
                <a:cubicBezTo>
                  <a:pt x="421116" y="409575"/>
                  <a:pt x="364585" y="426817"/>
                  <a:pt x="349612" y="452315"/>
                </a:cubicBezTo>
                <a:cubicBezTo>
                  <a:pt x="386630" y="474468"/>
                  <a:pt x="430121" y="485776"/>
                  <a:pt x="476252" y="485776"/>
                </a:cubicBezTo>
                <a:cubicBezTo>
                  <a:pt x="528922" y="485776"/>
                  <a:pt x="578149" y="471035"/>
                  <a:pt x="619362" y="444393"/>
                </a:cubicBezTo>
                <a:cubicBezTo>
                  <a:pt x="597925" y="422961"/>
                  <a:pt x="547026" y="409575"/>
                  <a:pt x="488048" y="409575"/>
                </a:cubicBezTo>
                <a:close/>
                <a:moveTo>
                  <a:pt x="485776" y="385763"/>
                </a:moveTo>
                <a:cubicBezTo>
                  <a:pt x="567315" y="385763"/>
                  <a:pt x="633414" y="411350"/>
                  <a:pt x="633414" y="442913"/>
                </a:cubicBezTo>
                <a:lnTo>
                  <a:pt x="628341" y="452641"/>
                </a:lnTo>
                <a:lnTo>
                  <a:pt x="623891" y="448554"/>
                </a:lnTo>
                <a:lnTo>
                  <a:pt x="623891" y="517706"/>
                </a:lnTo>
                <a:cubicBezTo>
                  <a:pt x="581824" y="538816"/>
                  <a:pt x="533975" y="550063"/>
                  <a:pt x="483398" y="550063"/>
                </a:cubicBezTo>
                <a:cubicBezTo>
                  <a:pt x="429918" y="550063"/>
                  <a:pt x="379488" y="537487"/>
                  <a:pt x="335759" y="513971"/>
                </a:cubicBezTo>
                <a:lnTo>
                  <a:pt x="335759" y="446171"/>
                </a:lnTo>
                <a:lnTo>
                  <a:pt x="341065" y="448524"/>
                </a:lnTo>
                <a:cubicBezTo>
                  <a:pt x="338448" y="447203"/>
                  <a:pt x="338138" y="445072"/>
                  <a:pt x="338138" y="442913"/>
                </a:cubicBezTo>
                <a:cubicBezTo>
                  <a:pt x="338138" y="411350"/>
                  <a:pt x="404238" y="385763"/>
                  <a:pt x="485776" y="385763"/>
                </a:cubicBezTo>
                <a:close/>
                <a:moveTo>
                  <a:pt x="304802" y="382762"/>
                </a:moveTo>
                <a:lnTo>
                  <a:pt x="304802" y="449849"/>
                </a:lnTo>
                <a:cubicBezTo>
                  <a:pt x="262735" y="468628"/>
                  <a:pt x="214886" y="478633"/>
                  <a:pt x="164309" y="478633"/>
                </a:cubicBezTo>
                <a:cubicBezTo>
                  <a:pt x="110829" y="478633"/>
                  <a:pt x="60399" y="467446"/>
                  <a:pt x="16670" y="446526"/>
                </a:cubicBezTo>
                <a:lnTo>
                  <a:pt x="16670" y="386212"/>
                </a:lnTo>
                <a:cubicBezTo>
                  <a:pt x="57402" y="408893"/>
                  <a:pt x="105635" y="421444"/>
                  <a:pt x="157163" y="421444"/>
                </a:cubicBezTo>
                <a:cubicBezTo>
                  <a:pt x="211605" y="421444"/>
                  <a:pt x="262369" y="407433"/>
                  <a:pt x="304802" y="382762"/>
                </a:cubicBezTo>
                <a:close/>
                <a:moveTo>
                  <a:pt x="300040" y="297037"/>
                </a:moveTo>
                <a:lnTo>
                  <a:pt x="300040" y="372450"/>
                </a:lnTo>
                <a:cubicBezTo>
                  <a:pt x="257973" y="393560"/>
                  <a:pt x="210124" y="404807"/>
                  <a:pt x="159547" y="404807"/>
                </a:cubicBezTo>
                <a:cubicBezTo>
                  <a:pt x="106067" y="404807"/>
                  <a:pt x="55637" y="392231"/>
                  <a:pt x="11908" y="368715"/>
                </a:cubicBezTo>
                <a:lnTo>
                  <a:pt x="11908" y="300915"/>
                </a:lnTo>
                <a:cubicBezTo>
                  <a:pt x="52640" y="326411"/>
                  <a:pt x="100873" y="340520"/>
                  <a:pt x="152401" y="340520"/>
                </a:cubicBezTo>
                <a:cubicBezTo>
                  <a:pt x="206843" y="340520"/>
                  <a:pt x="257607" y="324770"/>
                  <a:pt x="300040" y="297037"/>
                </a:cubicBezTo>
                <a:close/>
                <a:moveTo>
                  <a:pt x="557216" y="232744"/>
                </a:moveTo>
                <a:lnTo>
                  <a:pt x="557216" y="299831"/>
                </a:lnTo>
                <a:cubicBezTo>
                  <a:pt x="515149" y="318610"/>
                  <a:pt x="467300" y="328615"/>
                  <a:pt x="416723" y="328615"/>
                </a:cubicBezTo>
                <a:lnTo>
                  <a:pt x="347665" y="321298"/>
                </a:lnTo>
                <a:lnTo>
                  <a:pt x="347665" y="263834"/>
                </a:lnTo>
                <a:cubicBezTo>
                  <a:pt x="367357" y="269262"/>
                  <a:pt x="388183" y="271426"/>
                  <a:pt x="409577" y="271426"/>
                </a:cubicBezTo>
                <a:cubicBezTo>
                  <a:pt x="464019" y="271426"/>
                  <a:pt x="514783" y="257415"/>
                  <a:pt x="557216" y="232744"/>
                </a:cubicBezTo>
                <a:close/>
                <a:moveTo>
                  <a:pt x="154782" y="228602"/>
                </a:moveTo>
                <a:cubicBezTo>
                  <a:pt x="240266" y="228602"/>
                  <a:pt x="309564" y="254189"/>
                  <a:pt x="309564" y="285752"/>
                </a:cubicBezTo>
                <a:lnTo>
                  <a:pt x="304245" y="295480"/>
                </a:lnTo>
                <a:cubicBezTo>
                  <a:pt x="287819" y="270012"/>
                  <a:pt x="228058" y="252414"/>
                  <a:pt x="157164" y="252414"/>
                </a:cubicBezTo>
                <a:cubicBezTo>
                  <a:pt x="81891" y="252414"/>
                  <a:pt x="19167" y="272254"/>
                  <a:pt x="7701" y="299836"/>
                </a:cubicBezTo>
                <a:cubicBezTo>
                  <a:pt x="2019" y="296352"/>
                  <a:pt x="0" y="291139"/>
                  <a:pt x="0" y="285752"/>
                </a:cubicBezTo>
                <a:cubicBezTo>
                  <a:pt x="0" y="254189"/>
                  <a:pt x="69298" y="228602"/>
                  <a:pt x="154782" y="228602"/>
                </a:cubicBezTo>
                <a:close/>
                <a:moveTo>
                  <a:pt x="559595" y="166690"/>
                </a:moveTo>
                <a:lnTo>
                  <a:pt x="559595" y="216679"/>
                </a:lnTo>
                <a:cubicBezTo>
                  <a:pt x="517528" y="230672"/>
                  <a:pt x="469679" y="238127"/>
                  <a:pt x="419102" y="238127"/>
                </a:cubicBezTo>
                <a:cubicBezTo>
                  <a:pt x="365622" y="238127"/>
                  <a:pt x="315192" y="229791"/>
                  <a:pt x="271463" y="214203"/>
                </a:cubicBezTo>
                <a:lnTo>
                  <a:pt x="271463" y="169261"/>
                </a:lnTo>
                <a:cubicBezTo>
                  <a:pt x="312195" y="186161"/>
                  <a:pt x="360428" y="195513"/>
                  <a:pt x="411956" y="195513"/>
                </a:cubicBezTo>
                <a:cubicBezTo>
                  <a:pt x="466398" y="195513"/>
                  <a:pt x="517162" y="185073"/>
                  <a:pt x="559595" y="166690"/>
                </a:cubicBezTo>
                <a:close/>
                <a:moveTo>
                  <a:pt x="722471" y="97633"/>
                </a:moveTo>
                <a:lnTo>
                  <a:pt x="802483" y="246702"/>
                </a:lnTo>
                <a:lnTo>
                  <a:pt x="762477" y="246702"/>
                </a:lnTo>
                <a:lnTo>
                  <a:pt x="762477" y="704852"/>
                </a:lnTo>
                <a:lnTo>
                  <a:pt x="682465" y="704852"/>
                </a:lnTo>
                <a:lnTo>
                  <a:pt x="682465" y="246702"/>
                </a:lnTo>
                <a:lnTo>
                  <a:pt x="642459" y="246702"/>
                </a:lnTo>
                <a:lnTo>
                  <a:pt x="722471" y="97633"/>
                </a:lnTo>
                <a:close/>
                <a:moveTo>
                  <a:pt x="418991" y="23812"/>
                </a:moveTo>
                <a:cubicBezTo>
                  <a:pt x="352059" y="23812"/>
                  <a:pt x="295528" y="41054"/>
                  <a:pt x="280555" y="66552"/>
                </a:cubicBezTo>
                <a:cubicBezTo>
                  <a:pt x="317573" y="88704"/>
                  <a:pt x="361064" y="100013"/>
                  <a:pt x="407195" y="100013"/>
                </a:cubicBezTo>
                <a:cubicBezTo>
                  <a:pt x="459865" y="100013"/>
                  <a:pt x="509092" y="85272"/>
                  <a:pt x="550305" y="58630"/>
                </a:cubicBezTo>
                <a:cubicBezTo>
                  <a:pt x="528868" y="37198"/>
                  <a:pt x="477969" y="23812"/>
                  <a:pt x="418991" y="23812"/>
                </a:cubicBezTo>
                <a:close/>
                <a:moveTo>
                  <a:pt x="416719" y="0"/>
                </a:moveTo>
                <a:cubicBezTo>
                  <a:pt x="498258" y="0"/>
                  <a:pt x="564357" y="25587"/>
                  <a:pt x="564357" y="57150"/>
                </a:cubicBezTo>
                <a:lnTo>
                  <a:pt x="559284" y="66878"/>
                </a:lnTo>
                <a:lnTo>
                  <a:pt x="554834" y="62791"/>
                </a:lnTo>
                <a:lnTo>
                  <a:pt x="554834" y="131943"/>
                </a:lnTo>
                <a:cubicBezTo>
                  <a:pt x="512767" y="153053"/>
                  <a:pt x="464918" y="164300"/>
                  <a:pt x="414341" y="164300"/>
                </a:cubicBezTo>
                <a:cubicBezTo>
                  <a:pt x="360861" y="164300"/>
                  <a:pt x="310431" y="151724"/>
                  <a:pt x="266702" y="128208"/>
                </a:cubicBezTo>
                <a:lnTo>
                  <a:pt x="266702" y="60408"/>
                </a:lnTo>
                <a:lnTo>
                  <a:pt x="272008" y="62761"/>
                </a:lnTo>
                <a:cubicBezTo>
                  <a:pt x="269391" y="61440"/>
                  <a:pt x="269081" y="59309"/>
                  <a:pt x="269081" y="57150"/>
                </a:cubicBezTo>
                <a:cubicBezTo>
                  <a:pt x="269081" y="25587"/>
                  <a:pt x="335181" y="0"/>
                  <a:pt x="41671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9" name="矩形 45"/>
          <p:cNvSpPr>
            <a:spLocks noChangeArrowheads="1"/>
          </p:cNvSpPr>
          <p:nvPr/>
        </p:nvSpPr>
        <p:spPr bwMode="auto">
          <a:xfrm>
            <a:off x="3514725" y="1870075"/>
            <a:ext cx="385763" cy="388938"/>
          </a:xfrm>
          <a:custGeom>
            <a:avLst/>
            <a:gdLst>
              <a:gd name="T0" fmla="*/ 60325 w 752475"/>
              <a:gd name="T1" fmla="*/ 0 h 755648"/>
              <a:gd name="T2" fmla="*/ 116492 w 752475"/>
              <a:gd name="T3" fmla="*/ 39730 h 755648"/>
              <a:gd name="T4" fmla="*/ 251669 w 752475"/>
              <a:gd name="T5" fmla="*/ 169806 h 755648"/>
              <a:gd name="T6" fmla="*/ 654050 w 752475"/>
              <a:gd name="T7" fmla="*/ 15875 h 755648"/>
              <a:gd name="T8" fmla="*/ 749300 w 752475"/>
              <a:gd name="T9" fmla="*/ 88900 h 755648"/>
              <a:gd name="T10" fmla="*/ 420437 w 752475"/>
              <a:gd name="T11" fmla="*/ 332205 h 755648"/>
              <a:gd name="T12" fmla="*/ 574416 w 752475"/>
              <a:gd name="T13" fmla="*/ 480374 h 755648"/>
              <a:gd name="T14" fmla="*/ 752475 w 752475"/>
              <a:gd name="T15" fmla="*/ 469900 h 755648"/>
              <a:gd name="T16" fmla="*/ 742950 w 752475"/>
              <a:gd name="T17" fmla="*/ 565150 h 755648"/>
              <a:gd name="T18" fmla="*/ 609861 w 752475"/>
              <a:gd name="T19" fmla="*/ 596204 h 755648"/>
              <a:gd name="T20" fmla="*/ 552451 w 752475"/>
              <a:gd name="T21" fmla="*/ 749298 h 755648"/>
              <a:gd name="T22" fmla="*/ 473076 w 752475"/>
              <a:gd name="T23" fmla="*/ 755648 h 755648"/>
              <a:gd name="T24" fmla="*/ 486660 w 752475"/>
              <a:gd name="T25" fmla="*/ 572267 h 755648"/>
              <a:gd name="T26" fmla="*/ 331516 w 752475"/>
              <a:gd name="T27" fmla="*/ 416116 h 755648"/>
              <a:gd name="T28" fmla="*/ 98425 w 752475"/>
              <a:gd name="T29" fmla="*/ 752475 h 755648"/>
              <a:gd name="T30" fmla="*/ 6350 w 752475"/>
              <a:gd name="T31" fmla="*/ 660400 h 755648"/>
              <a:gd name="T32" fmla="*/ 172156 w 752475"/>
              <a:gd name="T33" fmla="*/ 255721 h 755648"/>
              <a:gd name="T34" fmla="*/ 25948 w 752475"/>
              <a:gd name="T35" fmla="*/ 108564 h 755648"/>
              <a:gd name="T36" fmla="*/ 0 w 752475"/>
              <a:gd name="T37" fmla="*/ 60325 h 755648"/>
              <a:gd name="T38" fmla="*/ 60325 w 752475"/>
              <a:gd name="T39" fmla="*/ 0 h 755648"/>
              <a:gd name="T40" fmla="*/ 0 w 752475"/>
              <a:gd name="T41" fmla="*/ 0 h 755648"/>
              <a:gd name="T42" fmla="*/ 752475 w 752475"/>
              <a:gd name="T43" fmla="*/ 755648 h 755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T40" t="T41" r="T42" b="T43"/>
            <a:pathLst>
              <a:path w="752475" h="755648">
                <a:moveTo>
                  <a:pt x="60325" y="0"/>
                </a:moveTo>
                <a:cubicBezTo>
                  <a:pt x="86342" y="0"/>
                  <a:pt x="108512" y="16470"/>
                  <a:pt x="116492" y="39730"/>
                </a:cubicBezTo>
                <a:lnTo>
                  <a:pt x="251669" y="169806"/>
                </a:lnTo>
                <a:lnTo>
                  <a:pt x="654050" y="15875"/>
                </a:lnTo>
                <a:lnTo>
                  <a:pt x="749300" y="88900"/>
                </a:lnTo>
                <a:lnTo>
                  <a:pt x="420437" y="332205"/>
                </a:lnTo>
                <a:lnTo>
                  <a:pt x="574416" y="480374"/>
                </a:lnTo>
                <a:lnTo>
                  <a:pt x="752475" y="469900"/>
                </a:lnTo>
                <a:lnTo>
                  <a:pt x="742950" y="565150"/>
                </a:lnTo>
                <a:lnTo>
                  <a:pt x="609861" y="596204"/>
                </a:lnTo>
                <a:lnTo>
                  <a:pt x="552451" y="749298"/>
                </a:lnTo>
                <a:lnTo>
                  <a:pt x="473076" y="755648"/>
                </a:lnTo>
                <a:lnTo>
                  <a:pt x="486660" y="572267"/>
                </a:lnTo>
                <a:lnTo>
                  <a:pt x="331516" y="416116"/>
                </a:lnTo>
                <a:lnTo>
                  <a:pt x="98425" y="752475"/>
                </a:lnTo>
                <a:lnTo>
                  <a:pt x="6350" y="660400"/>
                </a:lnTo>
                <a:lnTo>
                  <a:pt x="172156" y="255721"/>
                </a:lnTo>
                <a:lnTo>
                  <a:pt x="25948" y="108564"/>
                </a:lnTo>
                <a:cubicBezTo>
                  <a:pt x="9989" y="98516"/>
                  <a:pt x="0" y="80587"/>
                  <a:pt x="0" y="60325"/>
                </a:cubicBezTo>
                <a:cubicBezTo>
                  <a:pt x="0" y="27008"/>
                  <a:pt x="27008" y="0"/>
                  <a:pt x="6032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0" name="圆角矩形 51"/>
          <p:cNvSpPr>
            <a:spLocks noChangeArrowheads="1"/>
          </p:cNvSpPr>
          <p:nvPr/>
        </p:nvSpPr>
        <p:spPr bwMode="auto">
          <a:xfrm flipH="1">
            <a:off x="5275263" y="2914650"/>
            <a:ext cx="434975" cy="390525"/>
          </a:xfrm>
          <a:custGeom>
            <a:avLst/>
            <a:gdLst>
              <a:gd name="T0" fmla="*/ 735803 w 833438"/>
              <a:gd name="T1" fmla="*/ 200026 h 744826"/>
              <a:gd name="T2" fmla="*/ 588168 w 833438"/>
              <a:gd name="T3" fmla="*/ 200026 h 744826"/>
              <a:gd name="T4" fmla="*/ 588168 w 833438"/>
              <a:gd name="T5" fmla="*/ 459582 h 744826"/>
              <a:gd name="T6" fmla="*/ 280988 w 833438"/>
              <a:gd name="T7" fmla="*/ 459582 h 744826"/>
              <a:gd name="T8" fmla="*/ 280988 w 833438"/>
              <a:gd name="T9" fmla="*/ 516729 h 744826"/>
              <a:gd name="T10" fmla="*/ 378623 w 833438"/>
              <a:gd name="T11" fmla="*/ 614364 h 744826"/>
              <a:gd name="T12" fmla="*/ 591312 w 833438"/>
              <a:gd name="T13" fmla="*/ 614364 h 744826"/>
              <a:gd name="T14" fmla="*/ 712338 w 833438"/>
              <a:gd name="T15" fmla="*/ 744826 h 744826"/>
              <a:gd name="T16" fmla="*/ 704983 w 833438"/>
              <a:gd name="T17" fmla="*/ 614364 h 744826"/>
              <a:gd name="T18" fmla="*/ 735803 w 833438"/>
              <a:gd name="T19" fmla="*/ 614364 h 744826"/>
              <a:gd name="T20" fmla="*/ 833438 w 833438"/>
              <a:gd name="T21" fmla="*/ 516729 h 744826"/>
              <a:gd name="T22" fmla="*/ 833438 w 833438"/>
              <a:gd name="T23" fmla="*/ 297661 h 744826"/>
              <a:gd name="T24" fmla="*/ 735803 w 833438"/>
              <a:gd name="T25" fmla="*/ 200026 h 744826"/>
              <a:gd name="T26" fmla="*/ 454815 w 833438"/>
              <a:gd name="T27" fmla="*/ 0 h 744826"/>
              <a:gd name="T28" fmla="*/ 97635 w 833438"/>
              <a:gd name="T29" fmla="*/ 0 h 744826"/>
              <a:gd name="T30" fmla="*/ 0 w 833438"/>
              <a:gd name="T31" fmla="*/ 97635 h 744826"/>
              <a:gd name="T32" fmla="*/ 0 w 833438"/>
              <a:gd name="T33" fmla="*/ 316703 h 744826"/>
              <a:gd name="T34" fmla="*/ 97635 w 833438"/>
              <a:gd name="T35" fmla="*/ 414338 h 744826"/>
              <a:gd name="T36" fmla="*/ 128455 w 833438"/>
              <a:gd name="T37" fmla="*/ 414338 h 744826"/>
              <a:gd name="T38" fmla="*/ 121100 w 833438"/>
              <a:gd name="T39" fmla="*/ 544800 h 744826"/>
              <a:gd name="T40" fmla="*/ 242126 w 833438"/>
              <a:gd name="T41" fmla="*/ 414338 h 744826"/>
              <a:gd name="T42" fmla="*/ 454815 w 833438"/>
              <a:gd name="T43" fmla="*/ 414338 h 744826"/>
              <a:gd name="T44" fmla="*/ 552450 w 833438"/>
              <a:gd name="T45" fmla="*/ 316703 h 744826"/>
              <a:gd name="T46" fmla="*/ 552450 w 833438"/>
              <a:gd name="T47" fmla="*/ 97635 h 744826"/>
              <a:gd name="T48" fmla="*/ 454815 w 833438"/>
              <a:gd name="T49" fmla="*/ 0 h 744826"/>
              <a:gd name="T50" fmla="*/ 0 w 833438"/>
              <a:gd name="T51" fmla="*/ 0 h 744826"/>
              <a:gd name="T52" fmla="*/ 833438 w 833438"/>
              <a:gd name="T53" fmla="*/ 744826 h 744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833438" h="744826">
                <a:moveTo>
                  <a:pt x="735803" y="200026"/>
                </a:moveTo>
                <a:lnTo>
                  <a:pt x="588168" y="200026"/>
                </a:lnTo>
                <a:lnTo>
                  <a:pt x="588168" y="459582"/>
                </a:lnTo>
                <a:lnTo>
                  <a:pt x="280988" y="459582"/>
                </a:lnTo>
                <a:lnTo>
                  <a:pt x="280988" y="516729"/>
                </a:lnTo>
                <a:cubicBezTo>
                  <a:pt x="280988" y="570651"/>
                  <a:pt x="324701" y="614364"/>
                  <a:pt x="378623" y="614364"/>
                </a:cubicBezTo>
                <a:lnTo>
                  <a:pt x="591312" y="614364"/>
                </a:lnTo>
                <a:lnTo>
                  <a:pt x="712338" y="744826"/>
                </a:lnTo>
                <a:lnTo>
                  <a:pt x="704983" y="614364"/>
                </a:lnTo>
                <a:lnTo>
                  <a:pt x="735803" y="614364"/>
                </a:lnTo>
                <a:cubicBezTo>
                  <a:pt x="789725" y="614364"/>
                  <a:pt x="833438" y="570651"/>
                  <a:pt x="833438" y="516729"/>
                </a:cubicBezTo>
                <a:lnTo>
                  <a:pt x="833438" y="297661"/>
                </a:lnTo>
                <a:cubicBezTo>
                  <a:pt x="833438" y="243739"/>
                  <a:pt x="789725" y="200026"/>
                  <a:pt x="735803" y="200026"/>
                </a:cubicBezTo>
                <a:close/>
                <a:moveTo>
                  <a:pt x="454815" y="0"/>
                </a:moveTo>
                <a:lnTo>
                  <a:pt x="97635" y="0"/>
                </a:lnTo>
                <a:cubicBezTo>
                  <a:pt x="43713" y="0"/>
                  <a:pt x="0" y="43713"/>
                  <a:pt x="0" y="97635"/>
                </a:cubicBezTo>
                <a:lnTo>
                  <a:pt x="0" y="316703"/>
                </a:lnTo>
                <a:cubicBezTo>
                  <a:pt x="0" y="370625"/>
                  <a:pt x="43713" y="414338"/>
                  <a:pt x="97635" y="414338"/>
                </a:cubicBezTo>
                <a:lnTo>
                  <a:pt x="128455" y="414338"/>
                </a:lnTo>
                <a:lnTo>
                  <a:pt x="121100" y="544800"/>
                </a:lnTo>
                <a:lnTo>
                  <a:pt x="242126" y="414338"/>
                </a:lnTo>
                <a:lnTo>
                  <a:pt x="454815" y="414338"/>
                </a:lnTo>
                <a:cubicBezTo>
                  <a:pt x="508737" y="414338"/>
                  <a:pt x="552450" y="370625"/>
                  <a:pt x="552450" y="316703"/>
                </a:cubicBezTo>
                <a:lnTo>
                  <a:pt x="552450" y="97635"/>
                </a:lnTo>
                <a:cubicBezTo>
                  <a:pt x="552450" y="43713"/>
                  <a:pt x="508737" y="0"/>
                  <a:pt x="4548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1" name="流程图: 联系 56"/>
          <p:cNvSpPr>
            <a:spLocks noChangeArrowheads="1"/>
          </p:cNvSpPr>
          <p:nvPr/>
        </p:nvSpPr>
        <p:spPr bwMode="auto">
          <a:xfrm>
            <a:off x="7107238" y="1797050"/>
            <a:ext cx="303212" cy="422275"/>
          </a:xfrm>
          <a:custGeom>
            <a:avLst/>
            <a:gdLst>
              <a:gd name="T0" fmla="*/ 296986 w 595312"/>
              <a:gd name="T1" fmla="*/ 34194 h 826293"/>
              <a:gd name="T2" fmla="*/ 31810 w 595312"/>
              <a:gd name="T3" fmla="*/ 299370 h 826293"/>
              <a:gd name="T4" fmla="*/ 182627 w 595312"/>
              <a:gd name="T5" fmla="*/ 537660 h 826293"/>
              <a:gd name="T6" fmla="*/ 184845 w 595312"/>
              <a:gd name="T7" fmla="*/ 545529 h 826293"/>
              <a:gd name="T8" fmla="*/ 186214 w 595312"/>
              <a:gd name="T9" fmla="*/ 545304 h 826293"/>
              <a:gd name="T10" fmla="*/ 192968 w 595312"/>
              <a:gd name="T11" fmla="*/ 574347 h 826293"/>
              <a:gd name="T12" fmla="*/ 193290 w 595312"/>
              <a:gd name="T13" fmla="*/ 575489 h 826293"/>
              <a:gd name="T14" fmla="*/ 193226 w 595312"/>
              <a:gd name="T15" fmla="*/ 575453 h 826293"/>
              <a:gd name="T16" fmla="*/ 210026 w 595312"/>
              <a:gd name="T17" fmla="*/ 647697 h 826293"/>
              <a:gd name="T18" fmla="*/ 208599 w 595312"/>
              <a:gd name="T19" fmla="*/ 648045 h 826293"/>
              <a:gd name="T20" fmla="*/ 273368 w 595312"/>
              <a:gd name="T21" fmla="*/ 647283 h 826293"/>
              <a:gd name="T22" fmla="*/ 273368 w 595312"/>
              <a:gd name="T23" fmla="*/ 514349 h 826293"/>
              <a:gd name="T24" fmla="*/ 319087 w 595312"/>
              <a:gd name="T25" fmla="*/ 514349 h 826293"/>
              <a:gd name="T26" fmla="*/ 319087 w 595312"/>
              <a:gd name="T27" fmla="*/ 646745 h 826293"/>
              <a:gd name="T28" fmla="*/ 390552 w 595312"/>
              <a:gd name="T29" fmla="*/ 645904 h 826293"/>
              <a:gd name="T30" fmla="*/ 388142 w 595312"/>
              <a:gd name="T31" fmla="*/ 645316 h 826293"/>
              <a:gd name="T32" fmla="*/ 404872 w 595312"/>
              <a:gd name="T33" fmla="*/ 573378 h 826293"/>
              <a:gd name="T34" fmla="*/ 399545 w 595312"/>
              <a:gd name="T35" fmla="*/ 576258 h 826293"/>
              <a:gd name="T36" fmla="*/ 407038 w 595312"/>
              <a:gd name="T37" fmla="*/ 539998 h 826293"/>
              <a:gd name="T38" fmla="*/ 562162 w 595312"/>
              <a:gd name="T39" fmla="*/ 299370 h 826293"/>
              <a:gd name="T40" fmla="*/ 296986 w 595312"/>
              <a:gd name="T41" fmla="*/ 34194 h 826293"/>
              <a:gd name="T42" fmla="*/ 297656 w 595312"/>
              <a:gd name="T43" fmla="*/ 0 h 826293"/>
              <a:gd name="T44" fmla="*/ 595312 w 595312"/>
              <a:gd name="T45" fmla="*/ 297656 h 826293"/>
              <a:gd name="T46" fmla="*/ 438573 w 595312"/>
              <a:gd name="T47" fmla="*/ 555157 h 826293"/>
              <a:gd name="T48" fmla="*/ 407666 w 595312"/>
              <a:gd name="T49" fmla="*/ 650078 h 826293"/>
              <a:gd name="T50" fmla="*/ 400101 w 595312"/>
              <a:gd name="T51" fmla="*/ 648233 h 826293"/>
              <a:gd name="T52" fmla="*/ 400275 w 595312"/>
              <a:gd name="T53" fmla="*/ 656999 h 826293"/>
              <a:gd name="T54" fmla="*/ 399829 w 595312"/>
              <a:gd name="T55" fmla="*/ 651730 h 826293"/>
              <a:gd name="T56" fmla="*/ 400052 w 595312"/>
              <a:gd name="T57" fmla="*/ 662936 h 826293"/>
              <a:gd name="T58" fmla="*/ 319087 w 595312"/>
              <a:gd name="T59" fmla="*/ 662936 h 826293"/>
              <a:gd name="T60" fmla="*/ 319087 w 595312"/>
              <a:gd name="T61" fmla="*/ 675380 h 826293"/>
              <a:gd name="T62" fmla="*/ 404813 w 595312"/>
              <a:gd name="T63" fmla="*/ 719137 h 826293"/>
              <a:gd name="T64" fmla="*/ 365852 w 595312"/>
              <a:gd name="T65" fmla="*/ 753802 h 826293"/>
              <a:gd name="T66" fmla="*/ 302422 w 595312"/>
              <a:gd name="T67" fmla="*/ 826293 h 826293"/>
              <a:gd name="T68" fmla="*/ 238994 w 595312"/>
              <a:gd name="T69" fmla="*/ 753805 h 826293"/>
              <a:gd name="T70" fmla="*/ 200025 w 595312"/>
              <a:gd name="T71" fmla="*/ 719137 h 826293"/>
              <a:gd name="T72" fmla="*/ 273368 w 595312"/>
              <a:gd name="T73" fmla="*/ 676485 h 826293"/>
              <a:gd name="T74" fmla="*/ 273368 w 595312"/>
              <a:gd name="T75" fmla="*/ 662936 h 826293"/>
              <a:gd name="T76" fmla="*/ 197645 w 595312"/>
              <a:gd name="T77" fmla="*/ 662936 h 826293"/>
              <a:gd name="T78" fmla="*/ 197645 w 595312"/>
              <a:gd name="T79" fmla="*/ 650717 h 826293"/>
              <a:gd name="T80" fmla="*/ 190502 w 595312"/>
              <a:gd name="T81" fmla="*/ 652459 h 826293"/>
              <a:gd name="T82" fmla="*/ 159343 w 595312"/>
              <a:gd name="T83" fmla="*/ 556762 h 826293"/>
              <a:gd name="T84" fmla="*/ 0 w 595312"/>
              <a:gd name="T85" fmla="*/ 297656 h 826293"/>
              <a:gd name="T86" fmla="*/ 297656 w 595312"/>
              <a:gd name="T87" fmla="*/ 0 h 826293"/>
              <a:gd name="T88" fmla="*/ 0 w 595312"/>
              <a:gd name="T89" fmla="*/ 0 h 826293"/>
              <a:gd name="T90" fmla="*/ 595312 w 595312"/>
              <a:gd name="T91" fmla="*/ 826293 h 826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T88" t="T89" r="T90" b="T91"/>
            <a:pathLst>
              <a:path w="595312" h="826293">
                <a:moveTo>
                  <a:pt x="296986" y="34194"/>
                </a:moveTo>
                <a:cubicBezTo>
                  <a:pt x="150533" y="34194"/>
                  <a:pt x="31810" y="152917"/>
                  <a:pt x="31810" y="299370"/>
                </a:cubicBezTo>
                <a:cubicBezTo>
                  <a:pt x="31810" y="404714"/>
                  <a:pt x="93237" y="495710"/>
                  <a:pt x="182627" y="537660"/>
                </a:cubicBezTo>
                <a:lnTo>
                  <a:pt x="184845" y="545529"/>
                </a:lnTo>
                <a:lnTo>
                  <a:pt x="186214" y="545304"/>
                </a:lnTo>
                <a:lnTo>
                  <a:pt x="192968" y="574347"/>
                </a:lnTo>
                <a:lnTo>
                  <a:pt x="193290" y="575489"/>
                </a:lnTo>
                <a:lnTo>
                  <a:pt x="193226" y="575453"/>
                </a:lnTo>
                <a:lnTo>
                  <a:pt x="210026" y="647697"/>
                </a:lnTo>
                <a:lnTo>
                  <a:pt x="208599" y="648045"/>
                </a:lnTo>
                <a:lnTo>
                  <a:pt x="273368" y="647283"/>
                </a:lnTo>
                <a:lnTo>
                  <a:pt x="273368" y="514349"/>
                </a:lnTo>
                <a:lnTo>
                  <a:pt x="319087" y="514349"/>
                </a:lnTo>
                <a:lnTo>
                  <a:pt x="319087" y="646745"/>
                </a:lnTo>
                <a:lnTo>
                  <a:pt x="390552" y="645904"/>
                </a:lnTo>
                <a:lnTo>
                  <a:pt x="388142" y="645316"/>
                </a:lnTo>
                <a:lnTo>
                  <a:pt x="404872" y="573378"/>
                </a:lnTo>
                <a:cubicBezTo>
                  <a:pt x="403310" y="574897"/>
                  <a:pt x="401432" y="575587"/>
                  <a:pt x="399545" y="576258"/>
                </a:cubicBezTo>
                <a:lnTo>
                  <a:pt x="407038" y="539998"/>
                </a:lnTo>
                <a:cubicBezTo>
                  <a:pt x="498685" y="498719"/>
                  <a:pt x="562162" y="406458"/>
                  <a:pt x="562162" y="299370"/>
                </a:cubicBezTo>
                <a:cubicBezTo>
                  <a:pt x="562162" y="152917"/>
                  <a:pt x="443439" y="34194"/>
                  <a:pt x="296986" y="34194"/>
                </a:cubicBezTo>
                <a:close/>
                <a:moveTo>
                  <a:pt x="297656" y="0"/>
                </a:moveTo>
                <a:cubicBezTo>
                  <a:pt x="462047" y="0"/>
                  <a:pt x="595312" y="133265"/>
                  <a:pt x="595312" y="297656"/>
                </a:cubicBezTo>
                <a:cubicBezTo>
                  <a:pt x="595312" y="410299"/>
                  <a:pt x="532742" y="508329"/>
                  <a:pt x="438573" y="555157"/>
                </a:cubicBezTo>
                <a:lnTo>
                  <a:pt x="407666" y="650078"/>
                </a:lnTo>
                <a:lnTo>
                  <a:pt x="400101" y="648233"/>
                </a:lnTo>
                <a:lnTo>
                  <a:pt x="400275" y="656999"/>
                </a:lnTo>
                <a:cubicBezTo>
                  <a:pt x="400123" y="656041"/>
                  <a:pt x="399871" y="650619"/>
                  <a:pt x="399829" y="651730"/>
                </a:cubicBezTo>
                <a:lnTo>
                  <a:pt x="400052" y="662936"/>
                </a:lnTo>
                <a:lnTo>
                  <a:pt x="319087" y="662936"/>
                </a:lnTo>
                <a:lnTo>
                  <a:pt x="319087" y="675380"/>
                </a:lnTo>
                <a:cubicBezTo>
                  <a:pt x="367743" y="678023"/>
                  <a:pt x="404813" y="696667"/>
                  <a:pt x="404813" y="719137"/>
                </a:cubicBezTo>
                <a:cubicBezTo>
                  <a:pt x="404813" y="733486"/>
                  <a:pt x="389698" y="746274"/>
                  <a:pt x="365852" y="753802"/>
                </a:cubicBezTo>
                <a:lnTo>
                  <a:pt x="302422" y="826293"/>
                </a:lnTo>
                <a:lnTo>
                  <a:pt x="238994" y="753805"/>
                </a:lnTo>
                <a:cubicBezTo>
                  <a:pt x="215144" y="746277"/>
                  <a:pt x="200025" y="733487"/>
                  <a:pt x="200025" y="719137"/>
                </a:cubicBezTo>
                <a:cubicBezTo>
                  <a:pt x="200025" y="698623"/>
                  <a:pt x="230920" y="681299"/>
                  <a:pt x="273368" y="676485"/>
                </a:cubicBezTo>
                <a:lnTo>
                  <a:pt x="273368" y="662936"/>
                </a:lnTo>
                <a:lnTo>
                  <a:pt x="197645" y="662936"/>
                </a:lnTo>
                <a:lnTo>
                  <a:pt x="197645" y="650717"/>
                </a:lnTo>
                <a:lnTo>
                  <a:pt x="190502" y="652459"/>
                </a:lnTo>
                <a:lnTo>
                  <a:pt x="159343" y="556762"/>
                </a:lnTo>
                <a:cubicBezTo>
                  <a:pt x="63794" y="510234"/>
                  <a:pt x="0" y="411395"/>
                  <a:pt x="0" y="297656"/>
                </a:cubicBezTo>
                <a:cubicBezTo>
                  <a:pt x="0" y="133265"/>
                  <a:pt x="133265" y="0"/>
                  <a:pt x="2976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2" name="TextBox 4"/>
          <p:cNvSpPr>
            <a:spLocks noChangeArrowheads="1"/>
          </p:cNvSpPr>
          <p:nvPr/>
        </p:nvSpPr>
        <p:spPr bwMode="auto">
          <a:xfrm>
            <a:off x="7115175" y="1782763"/>
            <a:ext cx="241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b="1">
                <a:solidFill>
                  <a:srgbClr val="FFFFFF"/>
                </a:solidFill>
                <a:ea typeface="微软雅黑" pitchFamily="34" charset="-122"/>
              </a:rPr>
              <a:t>$</a:t>
            </a:r>
            <a:endParaRPr lang="zh-CN" altLang="en-US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7433" name="TextBox 8"/>
          <p:cNvSpPr>
            <a:spLocks noChangeArrowheads="1"/>
          </p:cNvSpPr>
          <p:nvPr/>
        </p:nvSpPr>
        <p:spPr bwMode="auto">
          <a:xfrm>
            <a:off x="3133725" y="2376488"/>
            <a:ext cx="11398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免费</a:t>
            </a:r>
            <a:endParaRPr lang="en-US" altLang="zh-CN" sz="2000" b="1">
              <a:solidFill>
                <a:srgbClr val="FFFFFF"/>
              </a:solidFill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旅游</a:t>
            </a:r>
            <a:endParaRPr lang="zh-CN" altLang="en-US"/>
          </a:p>
        </p:txBody>
      </p:sp>
      <p:sp>
        <p:nvSpPr>
          <p:cNvPr id="17434" name="TextBox 11"/>
          <p:cNvSpPr>
            <a:spLocks noChangeArrowheads="1"/>
          </p:cNvSpPr>
          <p:nvPr/>
        </p:nvSpPr>
        <p:spPr bwMode="auto">
          <a:xfrm>
            <a:off x="4879975" y="3446463"/>
            <a:ext cx="12430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新的联系</a:t>
            </a:r>
            <a:endParaRPr lang="zh-CN" altLang="en-US"/>
          </a:p>
        </p:txBody>
      </p:sp>
      <p:sp>
        <p:nvSpPr>
          <p:cNvPr id="17435" name="TextBox 12"/>
          <p:cNvSpPr>
            <a:spLocks noChangeArrowheads="1"/>
          </p:cNvSpPr>
          <p:nvPr/>
        </p:nvSpPr>
        <p:spPr bwMode="auto">
          <a:xfrm>
            <a:off x="6645275" y="2374900"/>
            <a:ext cx="1241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新的观点</a:t>
            </a:r>
            <a:endParaRPr lang="zh-CN" altLang="en-US"/>
          </a:p>
        </p:txBody>
      </p:sp>
      <p:grpSp>
        <p:nvGrpSpPr>
          <p:cNvPr id="17436" name="组合 28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17439" name="组合 29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17444" name="矩形 35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7445" name="组合 36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17448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7449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446" name="TextBox 37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动力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7447" name="直接连接符 38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440" name="组合 30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17441" name="矩形 31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2" name="直接连接符 32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43" name="TextBox 34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16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7437" name="TextBox 43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流程图: 联系 34"/>
          <p:cNvSpPr>
            <a:spLocks noChangeArrowheads="1"/>
          </p:cNvSpPr>
          <p:nvPr/>
        </p:nvSpPr>
        <p:spPr bwMode="auto">
          <a:xfrm>
            <a:off x="5935663" y="1181100"/>
            <a:ext cx="2308225" cy="2308225"/>
          </a:xfrm>
          <a:prstGeom prst="flowChartConnector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35" name="流程图: 联系 6"/>
          <p:cNvSpPr>
            <a:spLocks noChangeArrowheads="1"/>
          </p:cNvSpPr>
          <p:nvPr/>
        </p:nvSpPr>
        <p:spPr bwMode="auto">
          <a:xfrm>
            <a:off x="3887788" y="1181100"/>
            <a:ext cx="2308225" cy="2308225"/>
          </a:xfrm>
          <a:prstGeom prst="flowChartConnector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36" name="流程图: 联系 11"/>
          <p:cNvSpPr>
            <a:spLocks noChangeArrowheads="1"/>
          </p:cNvSpPr>
          <p:nvPr/>
        </p:nvSpPr>
        <p:spPr bwMode="auto">
          <a:xfrm>
            <a:off x="5219700" y="2770188"/>
            <a:ext cx="1838325" cy="1836737"/>
          </a:xfrm>
          <a:prstGeom prst="flowChartConnector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37" name="流程图: 联系 2"/>
          <p:cNvSpPr>
            <a:spLocks noChangeArrowheads="1"/>
          </p:cNvSpPr>
          <p:nvPr/>
        </p:nvSpPr>
        <p:spPr bwMode="auto">
          <a:xfrm>
            <a:off x="4741863" y="1878013"/>
            <a:ext cx="606425" cy="361950"/>
          </a:xfrm>
          <a:custGeom>
            <a:avLst/>
            <a:gdLst>
              <a:gd name="T0" fmla="*/ 704258 w 1390228"/>
              <a:gd name="T1" fmla="*/ 201168 h 832104"/>
              <a:gd name="T2" fmla="*/ 914570 w 1390228"/>
              <a:gd name="T3" fmla="*/ 411480 h 832104"/>
              <a:gd name="T4" fmla="*/ 704258 w 1390228"/>
              <a:gd name="T5" fmla="*/ 621792 h 832104"/>
              <a:gd name="T6" fmla="*/ 493946 w 1390228"/>
              <a:gd name="T7" fmla="*/ 411480 h 832104"/>
              <a:gd name="T8" fmla="*/ 704258 w 1390228"/>
              <a:gd name="T9" fmla="*/ 201168 h 832104"/>
              <a:gd name="T10" fmla="*/ 704258 w 1390228"/>
              <a:gd name="T11" fmla="*/ 118872 h 832104"/>
              <a:gd name="T12" fmla="*/ 402506 w 1390228"/>
              <a:gd name="T13" fmla="*/ 420624 h 832104"/>
              <a:gd name="T14" fmla="*/ 704258 w 1390228"/>
              <a:gd name="T15" fmla="*/ 722376 h 832104"/>
              <a:gd name="T16" fmla="*/ 1006010 w 1390228"/>
              <a:gd name="T17" fmla="*/ 420624 h 832104"/>
              <a:gd name="T18" fmla="*/ 704258 w 1390228"/>
              <a:gd name="T19" fmla="*/ 118872 h 832104"/>
              <a:gd name="T20" fmla="*/ 695114 w 1390228"/>
              <a:gd name="T21" fmla="*/ 0 h 832104"/>
              <a:gd name="T22" fmla="*/ 1390228 w 1390228"/>
              <a:gd name="T23" fmla="*/ 416052 h 832104"/>
              <a:gd name="T24" fmla="*/ 695114 w 1390228"/>
              <a:gd name="T25" fmla="*/ 832104 h 832104"/>
              <a:gd name="T26" fmla="*/ 0 w 1390228"/>
              <a:gd name="T27" fmla="*/ 416052 h 832104"/>
              <a:gd name="T28" fmla="*/ 695114 w 1390228"/>
              <a:gd name="T29" fmla="*/ 0 h 832104"/>
              <a:gd name="T30" fmla="*/ 0 w 1390228"/>
              <a:gd name="T31" fmla="*/ 0 h 832104"/>
              <a:gd name="T32" fmla="*/ 1390228 w 1390228"/>
              <a:gd name="T33" fmla="*/ 832104 h 832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T30" t="T31" r="T32" b="T33"/>
            <a:pathLst>
              <a:path w="1390228" h="832104">
                <a:moveTo>
                  <a:pt x="704258" y="201168"/>
                </a:moveTo>
                <a:cubicBezTo>
                  <a:pt x="820410" y="201168"/>
                  <a:pt x="914570" y="295328"/>
                  <a:pt x="914570" y="411480"/>
                </a:cubicBezTo>
                <a:cubicBezTo>
                  <a:pt x="914570" y="527632"/>
                  <a:pt x="820410" y="621792"/>
                  <a:pt x="704258" y="621792"/>
                </a:cubicBezTo>
                <a:cubicBezTo>
                  <a:pt x="588106" y="621792"/>
                  <a:pt x="493946" y="527632"/>
                  <a:pt x="493946" y="411480"/>
                </a:cubicBezTo>
                <a:cubicBezTo>
                  <a:pt x="493946" y="295328"/>
                  <a:pt x="588106" y="201168"/>
                  <a:pt x="704258" y="201168"/>
                </a:cubicBezTo>
                <a:close/>
                <a:moveTo>
                  <a:pt x="704258" y="118872"/>
                </a:moveTo>
                <a:cubicBezTo>
                  <a:pt x="537605" y="118872"/>
                  <a:pt x="402506" y="253971"/>
                  <a:pt x="402506" y="420624"/>
                </a:cubicBezTo>
                <a:cubicBezTo>
                  <a:pt x="402506" y="587277"/>
                  <a:pt x="537605" y="722376"/>
                  <a:pt x="704258" y="722376"/>
                </a:cubicBezTo>
                <a:cubicBezTo>
                  <a:pt x="870911" y="722376"/>
                  <a:pt x="1006010" y="587277"/>
                  <a:pt x="1006010" y="420624"/>
                </a:cubicBezTo>
                <a:cubicBezTo>
                  <a:pt x="1006010" y="253971"/>
                  <a:pt x="870911" y="118872"/>
                  <a:pt x="704258" y="118872"/>
                </a:cubicBezTo>
                <a:close/>
                <a:moveTo>
                  <a:pt x="695114" y="0"/>
                </a:moveTo>
                <a:cubicBezTo>
                  <a:pt x="996332" y="0"/>
                  <a:pt x="1258449" y="167410"/>
                  <a:pt x="1390228" y="416052"/>
                </a:cubicBezTo>
                <a:cubicBezTo>
                  <a:pt x="1258449" y="664694"/>
                  <a:pt x="996332" y="832104"/>
                  <a:pt x="695114" y="832104"/>
                </a:cubicBezTo>
                <a:cubicBezTo>
                  <a:pt x="393896" y="832104"/>
                  <a:pt x="131779" y="664694"/>
                  <a:pt x="0" y="416052"/>
                </a:cubicBezTo>
                <a:cubicBezTo>
                  <a:pt x="131779" y="167410"/>
                  <a:pt x="393896" y="0"/>
                  <a:pt x="6951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8" name="流程图: 联系 8"/>
          <p:cNvSpPr>
            <a:spLocks noChangeArrowheads="1"/>
          </p:cNvSpPr>
          <p:nvPr/>
        </p:nvSpPr>
        <p:spPr bwMode="auto">
          <a:xfrm>
            <a:off x="6731000" y="1690688"/>
            <a:ext cx="735013" cy="608012"/>
          </a:xfrm>
          <a:custGeom>
            <a:avLst/>
            <a:gdLst>
              <a:gd name="T0" fmla="*/ 799956 w 1604817"/>
              <a:gd name="T1" fmla="*/ 459069 h 1325970"/>
              <a:gd name="T2" fmla="*/ 601518 w 1604817"/>
              <a:gd name="T3" fmla="*/ 657507 h 1325970"/>
              <a:gd name="T4" fmla="*/ 799956 w 1604817"/>
              <a:gd name="T5" fmla="*/ 855945 h 1325970"/>
              <a:gd name="T6" fmla="*/ 998394 w 1604817"/>
              <a:gd name="T7" fmla="*/ 657507 h 1325970"/>
              <a:gd name="T8" fmla="*/ 799956 w 1604817"/>
              <a:gd name="T9" fmla="*/ 459069 h 1325970"/>
              <a:gd name="T10" fmla="*/ 547021 w 1604817"/>
              <a:gd name="T11" fmla="*/ 232900 h 1325970"/>
              <a:gd name="T12" fmla="*/ 309418 w 1604817"/>
              <a:gd name="T13" fmla="*/ 655921 h 1325970"/>
              <a:gd name="T14" fmla="*/ 550778 w 1604817"/>
              <a:gd name="T15" fmla="*/ 1080981 h 1325970"/>
              <a:gd name="T16" fmla="*/ 458643 w 1604817"/>
              <a:gd name="T17" fmla="*/ 652746 h 1325970"/>
              <a:gd name="T18" fmla="*/ 547021 w 1604817"/>
              <a:gd name="T19" fmla="*/ 232900 h 1325970"/>
              <a:gd name="T20" fmla="*/ 1051987 w 1604817"/>
              <a:gd name="T21" fmla="*/ 223793 h 1325970"/>
              <a:gd name="T22" fmla="*/ 1144443 w 1604817"/>
              <a:gd name="T23" fmla="*/ 652746 h 1325970"/>
              <a:gd name="T24" fmla="*/ 1048230 w 1604817"/>
              <a:gd name="T25" fmla="*/ 1090088 h 1325970"/>
              <a:gd name="T26" fmla="*/ 1306368 w 1604817"/>
              <a:gd name="T27" fmla="*/ 655921 h 1325970"/>
              <a:gd name="T28" fmla="*/ 1051987 w 1604817"/>
              <a:gd name="T29" fmla="*/ 223793 h 1325970"/>
              <a:gd name="T30" fmla="*/ 379617 w 1604817"/>
              <a:gd name="T31" fmla="*/ 6350 h 1325970"/>
              <a:gd name="T32" fmla="*/ 0 w 1604817"/>
              <a:gd name="T33" fmla="*/ 664451 h 1325970"/>
              <a:gd name="T34" fmla="*/ 385617 w 1604817"/>
              <a:gd name="T35" fmla="*/ 1325970 h 1325970"/>
              <a:gd name="T36" fmla="*/ 174625 w 1604817"/>
              <a:gd name="T37" fmla="*/ 662270 h 1325970"/>
              <a:gd name="T38" fmla="*/ 379617 w 1604817"/>
              <a:gd name="T39" fmla="*/ 6350 h 1325970"/>
              <a:gd name="T40" fmla="*/ 1225200 w 1604817"/>
              <a:gd name="T41" fmla="*/ 0 h 1325970"/>
              <a:gd name="T42" fmla="*/ 1430192 w 1604817"/>
              <a:gd name="T43" fmla="*/ 655920 h 1325970"/>
              <a:gd name="T44" fmla="*/ 1219200 w 1604817"/>
              <a:gd name="T45" fmla="*/ 1319620 h 1325970"/>
              <a:gd name="T46" fmla="*/ 1604817 w 1604817"/>
              <a:gd name="T47" fmla="*/ 658101 h 1325970"/>
              <a:gd name="T48" fmla="*/ 1225200 w 1604817"/>
              <a:gd name="T49" fmla="*/ 0 h 1325970"/>
              <a:gd name="T50" fmla="*/ 0 w 1604817"/>
              <a:gd name="T51" fmla="*/ 0 h 1325970"/>
              <a:gd name="T52" fmla="*/ 1604817 w 1604817"/>
              <a:gd name="T53" fmla="*/ 1325970 h 1325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604817" h="1325970">
                <a:moveTo>
                  <a:pt x="799956" y="459069"/>
                </a:moveTo>
                <a:cubicBezTo>
                  <a:pt x="690362" y="459069"/>
                  <a:pt x="601518" y="547913"/>
                  <a:pt x="601518" y="657507"/>
                </a:cubicBezTo>
                <a:cubicBezTo>
                  <a:pt x="601518" y="767101"/>
                  <a:pt x="690362" y="855945"/>
                  <a:pt x="799956" y="855945"/>
                </a:cubicBezTo>
                <a:cubicBezTo>
                  <a:pt x="909550" y="855945"/>
                  <a:pt x="998394" y="767101"/>
                  <a:pt x="998394" y="657507"/>
                </a:cubicBezTo>
                <a:cubicBezTo>
                  <a:pt x="998394" y="547913"/>
                  <a:pt x="909550" y="459069"/>
                  <a:pt x="799956" y="459069"/>
                </a:cubicBezTo>
                <a:close/>
                <a:moveTo>
                  <a:pt x="547021" y="232900"/>
                </a:moveTo>
                <a:cubicBezTo>
                  <a:pt x="404103" y="319399"/>
                  <a:pt x="309418" y="476602"/>
                  <a:pt x="309418" y="655921"/>
                </a:cubicBezTo>
                <a:cubicBezTo>
                  <a:pt x="309418" y="836772"/>
                  <a:pt x="405728" y="995128"/>
                  <a:pt x="550778" y="1080981"/>
                </a:cubicBezTo>
                <a:cubicBezTo>
                  <a:pt x="493176" y="968882"/>
                  <a:pt x="458643" y="818245"/>
                  <a:pt x="458643" y="652746"/>
                </a:cubicBezTo>
                <a:cubicBezTo>
                  <a:pt x="458643" y="491258"/>
                  <a:pt x="491523" y="343920"/>
                  <a:pt x="547021" y="232900"/>
                </a:cubicBezTo>
                <a:close/>
                <a:moveTo>
                  <a:pt x="1051987" y="223793"/>
                </a:moveTo>
                <a:cubicBezTo>
                  <a:pt x="1109765" y="335983"/>
                  <a:pt x="1144443" y="486903"/>
                  <a:pt x="1144443" y="652746"/>
                </a:cubicBezTo>
                <a:cubicBezTo>
                  <a:pt x="1144443" y="822636"/>
                  <a:pt x="1108053" y="976864"/>
                  <a:pt x="1048230" y="1090088"/>
                </a:cubicBezTo>
                <a:cubicBezTo>
                  <a:pt x="1202626" y="1007087"/>
                  <a:pt x="1306368" y="843619"/>
                  <a:pt x="1306368" y="655921"/>
                </a:cubicBezTo>
                <a:cubicBezTo>
                  <a:pt x="1306368" y="469756"/>
                  <a:pt x="1204314" y="307427"/>
                  <a:pt x="1051987" y="223793"/>
                </a:cubicBezTo>
                <a:close/>
                <a:moveTo>
                  <a:pt x="379617" y="6350"/>
                </a:moveTo>
                <a:cubicBezTo>
                  <a:pt x="151560" y="136519"/>
                  <a:pt x="0" y="382785"/>
                  <a:pt x="0" y="664451"/>
                </a:cubicBezTo>
                <a:cubicBezTo>
                  <a:pt x="0" y="948597"/>
                  <a:pt x="154243" y="1196719"/>
                  <a:pt x="385617" y="1325970"/>
                </a:cubicBezTo>
                <a:cubicBezTo>
                  <a:pt x="256537" y="1174439"/>
                  <a:pt x="174625" y="933386"/>
                  <a:pt x="174625" y="662270"/>
                </a:cubicBezTo>
                <a:cubicBezTo>
                  <a:pt x="174625" y="395617"/>
                  <a:pt x="253862" y="158046"/>
                  <a:pt x="379617" y="6350"/>
                </a:cubicBezTo>
                <a:close/>
                <a:moveTo>
                  <a:pt x="1225200" y="0"/>
                </a:moveTo>
                <a:cubicBezTo>
                  <a:pt x="1350955" y="151696"/>
                  <a:pt x="1430192" y="389267"/>
                  <a:pt x="1430192" y="655920"/>
                </a:cubicBezTo>
                <a:cubicBezTo>
                  <a:pt x="1430192" y="927036"/>
                  <a:pt x="1348280" y="1168089"/>
                  <a:pt x="1219200" y="1319620"/>
                </a:cubicBezTo>
                <a:cubicBezTo>
                  <a:pt x="1450574" y="1190369"/>
                  <a:pt x="1604817" y="942247"/>
                  <a:pt x="1604817" y="658101"/>
                </a:cubicBezTo>
                <a:cubicBezTo>
                  <a:pt x="1604817" y="376435"/>
                  <a:pt x="1453257" y="130169"/>
                  <a:pt x="12252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流程图: 联系 16"/>
          <p:cNvSpPr>
            <a:spLocks noChangeArrowheads="1"/>
          </p:cNvSpPr>
          <p:nvPr/>
        </p:nvSpPr>
        <p:spPr bwMode="auto">
          <a:xfrm>
            <a:off x="6100763" y="3173413"/>
            <a:ext cx="300037" cy="488950"/>
          </a:xfrm>
          <a:custGeom>
            <a:avLst/>
            <a:gdLst>
              <a:gd name="T0" fmla="*/ 338942 w 683660"/>
              <a:gd name="T1" fmla="*/ 34645 h 1114145"/>
              <a:gd name="T2" fmla="*/ 424667 w 683660"/>
              <a:gd name="T3" fmla="*/ 120370 h 1114145"/>
              <a:gd name="T4" fmla="*/ 338942 w 683660"/>
              <a:gd name="T5" fmla="*/ 206095 h 1114145"/>
              <a:gd name="T6" fmla="*/ 253217 w 683660"/>
              <a:gd name="T7" fmla="*/ 120370 h 1114145"/>
              <a:gd name="T8" fmla="*/ 338942 w 683660"/>
              <a:gd name="T9" fmla="*/ 34645 h 1114145"/>
              <a:gd name="T10" fmla="*/ 38520 w 683660"/>
              <a:gd name="T11" fmla="*/ 0 h 1114145"/>
              <a:gd name="T12" fmla="*/ 64288 w 683660"/>
              <a:gd name="T13" fmla="*/ 10584 h 1114145"/>
              <a:gd name="T14" fmla="*/ 277636 w 683660"/>
              <a:gd name="T15" fmla="*/ 222666 h 1114145"/>
              <a:gd name="T16" fmla="*/ 279666 w 683660"/>
              <a:gd name="T17" fmla="*/ 227527 h 1114145"/>
              <a:gd name="T18" fmla="*/ 404988 w 683660"/>
              <a:gd name="T19" fmla="*/ 227527 h 1114145"/>
              <a:gd name="T20" fmla="*/ 406025 w 683660"/>
              <a:gd name="T21" fmla="*/ 225046 h 1114145"/>
              <a:gd name="T22" fmla="*/ 619372 w 683660"/>
              <a:gd name="T23" fmla="*/ 12964 h 1114145"/>
              <a:gd name="T24" fmla="*/ 670846 w 683660"/>
              <a:gd name="T25" fmla="*/ 13117 h 1114145"/>
              <a:gd name="T26" fmla="*/ 673076 w 683660"/>
              <a:gd name="T27" fmla="*/ 15360 h 1114145"/>
              <a:gd name="T28" fmla="*/ 672923 w 683660"/>
              <a:gd name="T29" fmla="*/ 66835 h 1114145"/>
              <a:gd name="T30" fmla="*/ 459576 w 683660"/>
              <a:gd name="T31" fmla="*/ 278917 h 1114145"/>
              <a:gd name="T32" fmla="*/ 455624 w 683660"/>
              <a:gd name="T33" fmla="*/ 280540 h 1114145"/>
              <a:gd name="T34" fmla="*/ 455624 w 683660"/>
              <a:gd name="T35" fmla="*/ 622284 h 1114145"/>
              <a:gd name="T36" fmla="*/ 451314 w 683660"/>
              <a:gd name="T37" fmla="*/ 632690 h 1114145"/>
              <a:gd name="T38" fmla="*/ 452447 w 683660"/>
              <a:gd name="T39" fmla="*/ 635426 h 1114145"/>
              <a:gd name="T40" fmla="*/ 452447 w 683660"/>
              <a:gd name="T41" fmla="*/ 1073649 h 1114145"/>
              <a:gd name="T42" fmla="*/ 414332 w 683660"/>
              <a:gd name="T43" fmla="*/ 1111764 h 1114145"/>
              <a:gd name="T44" fmla="*/ 411020 w 683660"/>
              <a:gd name="T45" fmla="*/ 1111764 h 1114145"/>
              <a:gd name="T46" fmla="*/ 372905 w 683660"/>
              <a:gd name="T47" fmla="*/ 1073649 h 1114145"/>
              <a:gd name="T48" fmla="*/ 372905 w 683660"/>
              <a:gd name="T49" fmla="*/ 642658 h 1114145"/>
              <a:gd name="T50" fmla="*/ 316716 w 683660"/>
              <a:gd name="T51" fmla="*/ 642658 h 1114145"/>
              <a:gd name="T52" fmla="*/ 316716 w 683660"/>
              <a:gd name="T53" fmla="*/ 1076030 h 1114145"/>
              <a:gd name="T54" fmla="*/ 278601 w 683660"/>
              <a:gd name="T55" fmla="*/ 1114145 h 1114145"/>
              <a:gd name="T56" fmla="*/ 275289 w 683660"/>
              <a:gd name="T57" fmla="*/ 1114145 h 1114145"/>
              <a:gd name="T58" fmla="*/ 237174 w 683660"/>
              <a:gd name="T59" fmla="*/ 1076030 h 1114145"/>
              <a:gd name="T60" fmla="*/ 237174 w 683660"/>
              <a:gd name="T61" fmla="*/ 637807 h 1114145"/>
              <a:gd name="T62" fmla="*/ 238489 w 683660"/>
              <a:gd name="T63" fmla="*/ 634633 h 1114145"/>
              <a:gd name="T64" fmla="*/ 233374 w 683660"/>
              <a:gd name="T65" fmla="*/ 622284 h 1114145"/>
              <a:gd name="T66" fmla="*/ 233374 w 683660"/>
              <a:gd name="T67" fmla="*/ 280352 h 1114145"/>
              <a:gd name="T68" fmla="*/ 224084 w 683660"/>
              <a:gd name="T69" fmla="*/ 276537 h 1114145"/>
              <a:gd name="T70" fmla="*/ 10737 w 683660"/>
              <a:gd name="T71" fmla="*/ 64455 h 1114145"/>
              <a:gd name="T72" fmla="*/ 10584 w 683660"/>
              <a:gd name="T73" fmla="*/ 12980 h 1114145"/>
              <a:gd name="T74" fmla="*/ 12814 w 683660"/>
              <a:gd name="T75" fmla="*/ 10737 h 1114145"/>
              <a:gd name="T76" fmla="*/ 38520 w 683660"/>
              <a:gd name="T77" fmla="*/ 0 h 1114145"/>
              <a:gd name="T78" fmla="*/ 0 w 683660"/>
              <a:gd name="T79" fmla="*/ 0 h 1114145"/>
              <a:gd name="T80" fmla="*/ 683660 w 683660"/>
              <a:gd name="T81" fmla="*/ 1114145 h 1114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T78" t="T79" r="T80" b="T81"/>
            <a:pathLst>
              <a:path w="683660" h="1114145">
                <a:moveTo>
                  <a:pt x="338942" y="34645"/>
                </a:moveTo>
                <a:cubicBezTo>
                  <a:pt x="386287" y="34645"/>
                  <a:pt x="424667" y="73025"/>
                  <a:pt x="424667" y="120370"/>
                </a:cubicBezTo>
                <a:cubicBezTo>
                  <a:pt x="424667" y="167715"/>
                  <a:pt x="386287" y="206095"/>
                  <a:pt x="338942" y="206095"/>
                </a:cubicBezTo>
                <a:cubicBezTo>
                  <a:pt x="291597" y="206095"/>
                  <a:pt x="253217" y="167715"/>
                  <a:pt x="253217" y="120370"/>
                </a:cubicBezTo>
                <a:cubicBezTo>
                  <a:pt x="253217" y="73025"/>
                  <a:pt x="291597" y="34645"/>
                  <a:pt x="338942" y="34645"/>
                </a:cubicBezTo>
                <a:close/>
                <a:moveTo>
                  <a:pt x="38520" y="0"/>
                </a:moveTo>
                <a:cubicBezTo>
                  <a:pt x="47835" y="-28"/>
                  <a:pt x="57160" y="3498"/>
                  <a:pt x="64288" y="10584"/>
                </a:cubicBezTo>
                <a:lnTo>
                  <a:pt x="277636" y="222666"/>
                </a:lnTo>
                <a:cubicBezTo>
                  <a:pt x="278863" y="223886"/>
                  <a:pt x="279986" y="225172"/>
                  <a:pt x="279666" y="227527"/>
                </a:cubicBezTo>
                <a:lnTo>
                  <a:pt x="404988" y="227527"/>
                </a:lnTo>
                <a:cubicBezTo>
                  <a:pt x="404835" y="226271"/>
                  <a:pt x="405417" y="225650"/>
                  <a:pt x="406025" y="225046"/>
                </a:cubicBezTo>
                <a:lnTo>
                  <a:pt x="619372" y="12964"/>
                </a:lnTo>
                <a:cubicBezTo>
                  <a:pt x="633628" y="-1208"/>
                  <a:pt x="656674" y="-1139"/>
                  <a:pt x="670846" y="13117"/>
                </a:cubicBezTo>
                <a:lnTo>
                  <a:pt x="673076" y="15360"/>
                </a:lnTo>
                <a:cubicBezTo>
                  <a:pt x="687248" y="29617"/>
                  <a:pt x="687180" y="52663"/>
                  <a:pt x="672923" y="66835"/>
                </a:cubicBezTo>
                <a:lnTo>
                  <a:pt x="459576" y="278917"/>
                </a:lnTo>
                <a:lnTo>
                  <a:pt x="455624" y="280540"/>
                </a:lnTo>
                <a:lnTo>
                  <a:pt x="455624" y="622284"/>
                </a:lnTo>
                <a:lnTo>
                  <a:pt x="451314" y="632690"/>
                </a:lnTo>
                <a:lnTo>
                  <a:pt x="452447" y="635426"/>
                </a:lnTo>
                <a:lnTo>
                  <a:pt x="452447" y="1073649"/>
                </a:lnTo>
                <a:cubicBezTo>
                  <a:pt x="452447" y="1094699"/>
                  <a:pt x="435382" y="1111764"/>
                  <a:pt x="414332" y="1111764"/>
                </a:cubicBezTo>
                <a:lnTo>
                  <a:pt x="411020" y="1111764"/>
                </a:lnTo>
                <a:cubicBezTo>
                  <a:pt x="389970" y="1111764"/>
                  <a:pt x="372905" y="1094699"/>
                  <a:pt x="372905" y="1073649"/>
                </a:cubicBezTo>
                <a:lnTo>
                  <a:pt x="372905" y="642658"/>
                </a:lnTo>
                <a:lnTo>
                  <a:pt x="316716" y="642658"/>
                </a:lnTo>
                <a:lnTo>
                  <a:pt x="316716" y="1076030"/>
                </a:lnTo>
                <a:cubicBezTo>
                  <a:pt x="316716" y="1097080"/>
                  <a:pt x="299651" y="1114145"/>
                  <a:pt x="278601" y="1114145"/>
                </a:cubicBezTo>
                <a:lnTo>
                  <a:pt x="275289" y="1114145"/>
                </a:lnTo>
                <a:cubicBezTo>
                  <a:pt x="254239" y="1114145"/>
                  <a:pt x="237174" y="1097080"/>
                  <a:pt x="237174" y="1076030"/>
                </a:cubicBezTo>
                <a:lnTo>
                  <a:pt x="237174" y="637807"/>
                </a:lnTo>
                <a:cubicBezTo>
                  <a:pt x="237174" y="636704"/>
                  <a:pt x="237221" y="635612"/>
                  <a:pt x="238489" y="634633"/>
                </a:cubicBezTo>
                <a:cubicBezTo>
                  <a:pt x="235073" y="631601"/>
                  <a:pt x="233374" y="627141"/>
                  <a:pt x="233374" y="622284"/>
                </a:cubicBezTo>
                <a:lnTo>
                  <a:pt x="233374" y="280352"/>
                </a:lnTo>
                <a:lnTo>
                  <a:pt x="224084" y="276537"/>
                </a:lnTo>
                <a:lnTo>
                  <a:pt x="10737" y="64455"/>
                </a:lnTo>
                <a:cubicBezTo>
                  <a:pt x="-3519" y="50283"/>
                  <a:pt x="-3588" y="27237"/>
                  <a:pt x="10584" y="12980"/>
                </a:cubicBezTo>
                <a:lnTo>
                  <a:pt x="12814" y="10737"/>
                </a:lnTo>
                <a:cubicBezTo>
                  <a:pt x="19900" y="3609"/>
                  <a:pt x="29205" y="28"/>
                  <a:pt x="3852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圆角矩形 24"/>
          <p:cNvSpPr>
            <a:spLocks noChangeArrowheads="1"/>
          </p:cNvSpPr>
          <p:nvPr/>
        </p:nvSpPr>
        <p:spPr bwMode="auto">
          <a:xfrm rot="2733358" flipH="1">
            <a:off x="5866607" y="3371056"/>
            <a:ext cx="303212" cy="301625"/>
          </a:xfrm>
          <a:custGeom>
            <a:avLst/>
            <a:gdLst>
              <a:gd name="T0" fmla="*/ 458243 w 663787"/>
              <a:gd name="T1" fmla="*/ 575693 h 661145"/>
              <a:gd name="T2" fmla="*/ 445813 w 663787"/>
              <a:gd name="T3" fmla="*/ 569527 h 661145"/>
              <a:gd name="T4" fmla="*/ 449906 w 663787"/>
              <a:gd name="T5" fmla="*/ 567192 h 661145"/>
              <a:gd name="T6" fmla="*/ 99723 w 663787"/>
              <a:gd name="T7" fmla="*/ 213549 h 661145"/>
              <a:gd name="T8" fmla="*/ 99480 w 663787"/>
              <a:gd name="T9" fmla="*/ 213841 h 661145"/>
              <a:gd name="T10" fmla="*/ 91419 w 663787"/>
              <a:gd name="T11" fmla="*/ 201680 h 661145"/>
              <a:gd name="T12" fmla="*/ 20703 w 663787"/>
              <a:gd name="T13" fmla="*/ 200994 h 661145"/>
              <a:gd name="T14" fmla="*/ 6465 w 663787"/>
              <a:gd name="T15" fmla="*/ 232539 h 661145"/>
              <a:gd name="T16" fmla="*/ 0 w 663787"/>
              <a:gd name="T17" fmla="*/ 248148 h 661145"/>
              <a:gd name="T18" fmla="*/ 0 w 663787"/>
              <a:gd name="T19" fmla="*/ 483772 h 661145"/>
              <a:gd name="T20" fmla="*/ 45948 w 663787"/>
              <a:gd name="T21" fmla="*/ 529720 h 661145"/>
              <a:gd name="T22" fmla="*/ 46921 w 663787"/>
              <a:gd name="T23" fmla="*/ 529720 h 661145"/>
              <a:gd name="T24" fmla="*/ 92869 w 663787"/>
              <a:gd name="T25" fmla="*/ 483772 h 661145"/>
              <a:gd name="T26" fmla="*/ 92869 w 663787"/>
              <a:gd name="T27" fmla="*/ 338096 h 661145"/>
              <a:gd name="T28" fmla="*/ 321732 w 663787"/>
              <a:gd name="T29" fmla="*/ 566706 h 661145"/>
              <a:gd name="T30" fmla="*/ 167951 w 663787"/>
              <a:gd name="T31" fmla="*/ 563721 h 661145"/>
              <a:gd name="T32" fmla="*/ 121120 w 663787"/>
              <a:gd name="T33" fmla="*/ 608769 h 661145"/>
              <a:gd name="T34" fmla="*/ 121101 w 663787"/>
              <a:gd name="T35" fmla="*/ 609742 h 661145"/>
              <a:gd name="T36" fmla="*/ 166149 w 663787"/>
              <a:gd name="T37" fmla="*/ 656573 h 661145"/>
              <a:gd name="T38" fmla="*/ 401728 w 663787"/>
              <a:gd name="T39" fmla="*/ 661145 h 661145"/>
              <a:gd name="T40" fmla="*/ 409433 w 663787"/>
              <a:gd name="T41" fmla="*/ 658128 h 661145"/>
              <a:gd name="T42" fmla="*/ 457556 w 663787"/>
              <a:gd name="T43" fmla="*/ 646408 h 661145"/>
              <a:gd name="T44" fmla="*/ 458243 w 663787"/>
              <a:gd name="T45" fmla="*/ 575693 h 661145"/>
              <a:gd name="T46" fmla="*/ 569072 w 663787"/>
              <a:gd name="T47" fmla="*/ 221656 h 661145"/>
              <a:gd name="T48" fmla="*/ 441982 w 663787"/>
              <a:gd name="T49" fmla="*/ 92076 h 661145"/>
              <a:gd name="T50" fmla="*/ 418716 w 663787"/>
              <a:gd name="T51" fmla="*/ 89562 h 661145"/>
              <a:gd name="T52" fmla="*/ 415039 w 663787"/>
              <a:gd name="T53" fmla="*/ 81859 h 661145"/>
              <a:gd name="T54" fmla="*/ 388777 w 663787"/>
              <a:gd name="T55" fmla="*/ 72567 h 661145"/>
              <a:gd name="T56" fmla="*/ 135408 w 663787"/>
              <a:gd name="T57" fmla="*/ 85922 h 661145"/>
              <a:gd name="T58" fmla="*/ 100976 w 663787"/>
              <a:gd name="T59" fmla="*/ 124185 h 661145"/>
              <a:gd name="T60" fmla="*/ 101142 w 663787"/>
              <a:gd name="T61" fmla="*/ 127344 h 661145"/>
              <a:gd name="T62" fmla="*/ 139405 w 663787"/>
              <a:gd name="T63" fmla="*/ 161775 h 661145"/>
              <a:gd name="T64" fmla="*/ 353315 w 663787"/>
              <a:gd name="T65" fmla="*/ 150501 h 661145"/>
              <a:gd name="T66" fmla="*/ 208787 w 663787"/>
              <a:gd name="T67" fmla="*/ 292251 h 661145"/>
              <a:gd name="T68" fmla="*/ 208507 w 663787"/>
              <a:gd name="T69" fmla="*/ 321063 h 661145"/>
              <a:gd name="T70" fmla="*/ 335597 w 663787"/>
              <a:gd name="T71" fmla="*/ 450643 h 661145"/>
              <a:gd name="T72" fmla="*/ 364409 w 663787"/>
              <a:gd name="T73" fmla="*/ 450923 h 661145"/>
              <a:gd name="T74" fmla="*/ 507413 w 663787"/>
              <a:gd name="T75" fmla="*/ 310668 h 661145"/>
              <a:gd name="T76" fmla="*/ 492194 w 663787"/>
              <a:gd name="T77" fmla="*/ 521477 h 661145"/>
              <a:gd name="T78" fmla="*/ 525877 w 663787"/>
              <a:gd name="T79" fmla="*/ 560401 h 661145"/>
              <a:gd name="T80" fmla="*/ 529032 w 663787"/>
              <a:gd name="T81" fmla="*/ 560629 h 661145"/>
              <a:gd name="T82" fmla="*/ 567956 w 663787"/>
              <a:gd name="T83" fmla="*/ 526946 h 661145"/>
              <a:gd name="T84" fmla="*/ 586225 w 663787"/>
              <a:gd name="T85" fmla="*/ 273883 h 661145"/>
              <a:gd name="T86" fmla="*/ 577445 w 663787"/>
              <a:gd name="T87" fmla="*/ 247445 h 661145"/>
              <a:gd name="T88" fmla="*/ 571374 w 663787"/>
              <a:gd name="T89" fmla="*/ 244402 h 661145"/>
              <a:gd name="T90" fmla="*/ 569072 w 663787"/>
              <a:gd name="T91" fmla="*/ 221656 h 661145"/>
              <a:gd name="T92" fmla="*/ 639264 w 663787"/>
              <a:gd name="T93" fmla="*/ 25699 h 661145"/>
              <a:gd name="T94" fmla="*/ 518037 w 663787"/>
              <a:gd name="T95" fmla="*/ 24523 h 661145"/>
              <a:gd name="T96" fmla="*/ 516860 w 663787"/>
              <a:gd name="T97" fmla="*/ 145750 h 661145"/>
              <a:gd name="T98" fmla="*/ 638088 w 663787"/>
              <a:gd name="T99" fmla="*/ 146927 h 661145"/>
              <a:gd name="T100" fmla="*/ 639264 w 663787"/>
              <a:gd name="T101" fmla="*/ 25699 h 661145"/>
              <a:gd name="T102" fmla="*/ 0 w 663787"/>
              <a:gd name="T103" fmla="*/ 0 h 661145"/>
              <a:gd name="T104" fmla="*/ 663787 w 663787"/>
              <a:gd name="T105" fmla="*/ 661145 h 66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T102" t="T103" r="T104" b="T105"/>
            <a:pathLst>
              <a:path w="663787" h="661145">
                <a:moveTo>
                  <a:pt x="458243" y="575693"/>
                </a:moveTo>
                <a:lnTo>
                  <a:pt x="445813" y="569527"/>
                </a:lnTo>
                <a:lnTo>
                  <a:pt x="449906" y="567192"/>
                </a:lnTo>
                <a:lnTo>
                  <a:pt x="99723" y="213549"/>
                </a:lnTo>
                <a:lnTo>
                  <a:pt x="99480" y="213841"/>
                </a:lnTo>
                <a:cubicBezTo>
                  <a:pt x="97834" y="209289"/>
                  <a:pt x="94955" y="205285"/>
                  <a:pt x="91419" y="201680"/>
                </a:cubicBezTo>
                <a:cubicBezTo>
                  <a:pt x="72081" y="181962"/>
                  <a:pt x="40421" y="181655"/>
                  <a:pt x="20703" y="200994"/>
                </a:cubicBezTo>
                <a:cubicBezTo>
                  <a:pt x="11800" y="209725"/>
                  <a:pt x="6855" y="220969"/>
                  <a:pt x="6465" y="232539"/>
                </a:cubicBezTo>
                <a:cubicBezTo>
                  <a:pt x="1137" y="236481"/>
                  <a:pt x="0" y="242181"/>
                  <a:pt x="0" y="248148"/>
                </a:cubicBezTo>
                <a:lnTo>
                  <a:pt x="0" y="483772"/>
                </a:lnTo>
                <a:cubicBezTo>
                  <a:pt x="0" y="509148"/>
                  <a:pt x="20572" y="529720"/>
                  <a:pt x="45948" y="529720"/>
                </a:cubicBezTo>
                <a:lnTo>
                  <a:pt x="46921" y="529720"/>
                </a:lnTo>
                <a:cubicBezTo>
                  <a:pt x="72297" y="529720"/>
                  <a:pt x="92869" y="509148"/>
                  <a:pt x="92869" y="483772"/>
                </a:cubicBezTo>
                <a:lnTo>
                  <a:pt x="92869" y="338096"/>
                </a:lnTo>
                <a:lnTo>
                  <a:pt x="321732" y="566706"/>
                </a:lnTo>
                <a:lnTo>
                  <a:pt x="167951" y="563721"/>
                </a:lnTo>
                <a:cubicBezTo>
                  <a:pt x="142579" y="563229"/>
                  <a:pt x="121612" y="583398"/>
                  <a:pt x="121120" y="608769"/>
                </a:cubicBezTo>
                <a:lnTo>
                  <a:pt x="121101" y="609742"/>
                </a:lnTo>
                <a:cubicBezTo>
                  <a:pt x="120608" y="635113"/>
                  <a:pt x="140777" y="656080"/>
                  <a:pt x="166149" y="656573"/>
                </a:cubicBezTo>
                <a:lnTo>
                  <a:pt x="401728" y="661145"/>
                </a:lnTo>
                <a:lnTo>
                  <a:pt x="409433" y="658128"/>
                </a:lnTo>
                <a:cubicBezTo>
                  <a:pt x="425832" y="663490"/>
                  <a:pt x="444366" y="659345"/>
                  <a:pt x="457556" y="646408"/>
                </a:cubicBezTo>
                <a:cubicBezTo>
                  <a:pt x="477274" y="627070"/>
                  <a:pt x="477581" y="595410"/>
                  <a:pt x="458243" y="575693"/>
                </a:cubicBezTo>
                <a:close/>
                <a:moveTo>
                  <a:pt x="569072" y="221656"/>
                </a:moveTo>
                <a:lnTo>
                  <a:pt x="441982" y="92076"/>
                </a:lnTo>
                <a:cubicBezTo>
                  <a:pt x="435553" y="85521"/>
                  <a:pt x="425782" y="84231"/>
                  <a:pt x="418716" y="89562"/>
                </a:cubicBezTo>
                <a:cubicBezTo>
                  <a:pt x="419027" y="85888"/>
                  <a:pt x="417143" y="83751"/>
                  <a:pt x="415039" y="81859"/>
                </a:cubicBezTo>
                <a:cubicBezTo>
                  <a:pt x="408115" y="75628"/>
                  <a:pt x="398814" y="72038"/>
                  <a:pt x="388777" y="72567"/>
                </a:cubicBezTo>
                <a:lnTo>
                  <a:pt x="135408" y="85922"/>
                </a:lnTo>
                <a:cubicBezTo>
                  <a:pt x="115333" y="86980"/>
                  <a:pt x="99918" y="104111"/>
                  <a:pt x="100976" y="124185"/>
                </a:cubicBezTo>
                <a:lnTo>
                  <a:pt x="101142" y="127344"/>
                </a:lnTo>
                <a:cubicBezTo>
                  <a:pt x="102200" y="147418"/>
                  <a:pt x="119331" y="162834"/>
                  <a:pt x="139405" y="161775"/>
                </a:cubicBezTo>
                <a:lnTo>
                  <a:pt x="353315" y="150501"/>
                </a:lnTo>
                <a:lnTo>
                  <a:pt x="208787" y="292251"/>
                </a:lnTo>
                <a:cubicBezTo>
                  <a:pt x="200753" y="300130"/>
                  <a:pt x="200628" y="313029"/>
                  <a:pt x="208507" y="321063"/>
                </a:cubicBezTo>
                <a:lnTo>
                  <a:pt x="335597" y="450643"/>
                </a:lnTo>
                <a:cubicBezTo>
                  <a:pt x="343476" y="458676"/>
                  <a:pt x="356376" y="458802"/>
                  <a:pt x="364409" y="450923"/>
                </a:cubicBezTo>
                <a:lnTo>
                  <a:pt x="507413" y="310668"/>
                </a:lnTo>
                <a:lnTo>
                  <a:pt x="492194" y="521477"/>
                </a:lnTo>
                <a:cubicBezTo>
                  <a:pt x="490747" y="541526"/>
                  <a:pt x="505827" y="558954"/>
                  <a:pt x="525877" y="560401"/>
                </a:cubicBezTo>
                <a:lnTo>
                  <a:pt x="529032" y="560629"/>
                </a:lnTo>
                <a:cubicBezTo>
                  <a:pt x="549081" y="562076"/>
                  <a:pt x="566509" y="546996"/>
                  <a:pt x="567956" y="526946"/>
                </a:cubicBezTo>
                <a:lnTo>
                  <a:pt x="586225" y="273883"/>
                </a:lnTo>
                <a:cubicBezTo>
                  <a:pt x="586948" y="263858"/>
                  <a:pt x="583540" y="254489"/>
                  <a:pt x="577445" y="247445"/>
                </a:cubicBezTo>
                <a:lnTo>
                  <a:pt x="571374" y="244402"/>
                </a:lnTo>
                <a:cubicBezTo>
                  <a:pt x="576541" y="237513"/>
                  <a:pt x="575338" y="228045"/>
                  <a:pt x="569072" y="221656"/>
                </a:cubicBezTo>
                <a:close/>
                <a:moveTo>
                  <a:pt x="639264" y="25699"/>
                </a:moveTo>
                <a:cubicBezTo>
                  <a:pt x="606113" y="-8102"/>
                  <a:pt x="551838" y="-8629"/>
                  <a:pt x="518037" y="24523"/>
                </a:cubicBezTo>
                <a:cubicBezTo>
                  <a:pt x="484235" y="57674"/>
                  <a:pt x="483709" y="111949"/>
                  <a:pt x="516860" y="145750"/>
                </a:cubicBezTo>
                <a:cubicBezTo>
                  <a:pt x="550012" y="179552"/>
                  <a:pt x="604287" y="180078"/>
                  <a:pt x="638088" y="146927"/>
                </a:cubicBezTo>
                <a:cubicBezTo>
                  <a:pt x="671889" y="113775"/>
                  <a:pt x="672416" y="59500"/>
                  <a:pt x="639264" y="256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1" name="TextBox 1"/>
          <p:cNvSpPr>
            <a:spLocks noChangeArrowheads="1"/>
          </p:cNvSpPr>
          <p:nvPr/>
        </p:nvSpPr>
        <p:spPr bwMode="auto">
          <a:xfrm>
            <a:off x="4465638" y="2328863"/>
            <a:ext cx="13255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600" b="1">
                <a:solidFill>
                  <a:srgbClr val="FFFFFF"/>
                </a:solidFill>
                <a:ea typeface="微软雅黑" pitchFamily="34" charset="-122"/>
              </a:rPr>
              <a:t>眼界</a:t>
            </a:r>
            <a:endParaRPr lang="zh-CN" altLang="en-US"/>
          </a:p>
        </p:txBody>
      </p:sp>
      <p:sp>
        <p:nvSpPr>
          <p:cNvPr id="18442" name="TextBox 8"/>
          <p:cNvSpPr>
            <a:spLocks noChangeArrowheads="1"/>
          </p:cNvSpPr>
          <p:nvPr/>
        </p:nvSpPr>
        <p:spPr bwMode="auto">
          <a:xfrm>
            <a:off x="6256338" y="2332038"/>
            <a:ext cx="16922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600" b="1">
                <a:solidFill>
                  <a:srgbClr val="FFFFFF"/>
                </a:solidFill>
                <a:ea typeface="微软雅黑" pitchFamily="34" charset="-122"/>
              </a:rPr>
              <a:t>网络</a:t>
            </a:r>
            <a:endParaRPr lang="zh-CN" altLang="en-US"/>
          </a:p>
        </p:txBody>
      </p:sp>
      <p:sp>
        <p:nvSpPr>
          <p:cNvPr id="18443" name="TextBox 9"/>
          <p:cNvSpPr>
            <a:spLocks noChangeArrowheads="1"/>
          </p:cNvSpPr>
          <p:nvPr/>
        </p:nvSpPr>
        <p:spPr bwMode="auto">
          <a:xfrm>
            <a:off x="5302250" y="3694113"/>
            <a:ext cx="16922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600" b="1">
                <a:solidFill>
                  <a:srgbClr val="FFFFFF"/>
                </a:solidFill>
                <a:ea typeface="微软雅黑" pitchFamily="34" charset="-122"/>
              </a:rPr>
              <a:t>健康</a:t>
            </a:r>
            <a:endParaRPr lang="zh-CN" altLang="en-US"/>
          </a:p>
        </p:txBody>
      </p:sp>
      <p:sp>
        <p:nvSpPr>
          <p:cNvPr id="18444" name="流程图: 联系 12"/>
          <p:cNvSpPr>
            <a:spLocks noChangeArrowheads="1"/>
          </p:cNvSpPr>
          <p:nvPr/>
        </p:nvSpPr>
        <p:spPr bwMode="auto">
          <a:xfrm>
            <a:off x="7056438" y="4027488"/>
            <a:ext cx="239712" cy="239712"/>
          </a:xfrm>
          <a:prstGeom prst="flowChartConnector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45" name="流程图: 联系 13"/>
          <p:cNvSpPr>
            <a:spLocks noChangeArrowheads="1"/>
          </p:cNvSpPr>
          <p:nvPr/>
        </p:nvSpPr>
        <p:spPr bwMode="auto">
          <a:xfrm>
            <a:off x="7602538" y="3465513"/>
            <a:ext cx="211137" cy="211137"/>
          </a:xfrm>
          <a:prstGeom prst="flowChartConnector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46" name="流程图: 联系 14"/>
          <p:cNvSpPr>
            <a:spLocks noChangeArrowheads="1"/>
          </p:cNvSpPr>
          <p:nvPr/>
        </p:nvSpPr>
        <p:spPr bwMode="auto">
          <a:xfrm>
            <a:off x="4595813" y="4017963"/>
            <a:ext cx="261937" cy="261937"/>
          </a:xfrm>
          <a:prstGeom prst="flowChartConnector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47" name="流程图: 联系 15"/>
          <p:cNvSpPr>
            <a:spLocks noChangeArrowheads="1"/>
          </p:cNvSpPr>
          <p:nvPr/>
        </p:nvSpPr>
        <p:spPr bwMode="auto">
          <a:xfrm>
            <a:off x="4129088" y="3471863"/>
            <a:ext cx="531812" cy="531812"/>
          </a:xfrm>
          <a:prstGeom prst="flowChartConnector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48" name="流程图: 联系 16"/>
          <p:cNvSpPr>
            <a:spLocks noChangeArrowheads="1"/>
          </p:cNvSpPr>
          <p:nvPr/>
        </p:nvSpPr>
        <p:spPr bwMode="auto">
          <a:xfrm>
            <a:off x="4767263" y="3605213"/>
            <a:ext cx="398462" cy="398462"/>
          </a:xfrm>
          <a:prstGeom prst="flowChartConnector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49" name="流程图: 联系 17"/>
          <p:cNvSpPr>
            <a:spLocks noChangeArrowheads="1"/>
          </p:cNvSpPr>
          <p:nvPr/>
        </p:nvSpPr>
        <p:spPr bwMode="auto">
          <a:xfrm>
            <a:off x="7188200" y="3579813"/>
            <a:ext cx="419100" cy="417512"/>
          </a:xfrm>
          <a:prstGeom prst="flowChartConnector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450" name="TextBox 10"/>
          <p:cNvSpPr>
            <a:spLocks noChangeArrowheads="1"/>
          </p:cNvSpPr>
          <p:nvPr/>
        </p:nvSpPr>
        <p:spPr bwMode="auto">
          <a:xfrm>
            <a:off x="771525" y="1371600"/>
            <a:ext cx="2800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196674"/>
                </a:solidFill>
                <a:ea typeface="微软雅黑" pitchFamily="34" charset="-122"/>
              </a:rPr>
              <a:t>主要内容</a:t>
            </a:r>
            <a:endParaRPr lang="zh-CN" altLang="en-US"/>
          </a:p>
        </p:txBody>
      </p:sp>
      <p:sp>
        <p:nvSpPr>
          <p:cNvPr id="18451" name="TextBox 19"/>
          <p:cNvSpPr>
            <a:spLocks noChangeArrowheads="1"/>
          </p:cNvSpPr>
          <p:nvPr/>
        </p:nvSpPr>
        <p:spPr bwMode="auto">
          <a:xfrm>
            <a:off x="901700" y="1965325"/>
            <a:ext cx="263207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r>
              <a:rPr lang="en-US" altLang="zh-CN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http://daxu</a:t>
            </a:r>
            <a:endParaRPr lang="zh-CN" altLang="en-US" sz="16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18452" name="组合 20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18455" name="组合 21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18460" name="矩形 27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8461" name="组合 28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18464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65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8462" name="TextBox 29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方面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8463" name="直接连接符 30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456" name="组合 22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18457" name="矩形 23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58" name="直接连接符 24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9" name="TextBox 26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17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8453" name="TextBox 35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流程图: 联系 11"/>
          <p:cNvSpPr>
            <a:spLocks noChangeArrowheads="1"/>
          </p:cNvSpPr>
          <p:nvPr/>
        </p:nvSpPr>
        <p:spPr bwMode="auto">
          <a:xfrm>
            <a:off x="930275" y="1693863"/>
            <a:ext cx="898525" cy="898525"/>
          </a:xfrm>
          <a:prstGeom prst="flowChartConnector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59" name="流程图: 联系 12"/>
          <p:cNvSpPr>
            <a:spLocks noChangeArrowheads="1"/>
          </p:cNvSpPr>
          <p:nvPr/>
        </p:nvSpPr>
        <p:spPr bwMode="auto">
          <a:xfrm>
            <a:off x="2544763" y="1928813"/>
            <a:ext cx="434975" cy="434975"/>
          </a:xfrm>
          <a:prstGeom prst="flowChartConnector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60" name="流程图: 联系 14"/>
          <p:cNvSpPr>
            <a:spLocks noChangeArrowheads="1"/>
          </p:cNvSpPr>
          <p:nvPr/>
        </p:nvSpPr>
        <p:spPr bwMode="auto">
          <a:xfrm>
            <a:off x="5159375" y="1928813"/>
            <a:ext cx="433388" cy="434975"/>
          </a:xfrm>
          <a:prstGeom prst="flowChartConnector">
            <a:avLst/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61" name="流程图: 联系 15"/>
          <p:cNvSpPr>
            <a:spLocks noChangeArrowheads="1"/>
          </p:cNvSpPr>
          <p:nvPr/>
        </p:nvSpPr>
        <p:spPr bwMode="auto">
          <a:xfrm>
            <a:off x="7818438" y="1928813"/>
            <a:ext cx="433387" cy="434975"/>
          </a:xfrm>
          <a:prstGeom prst="flowChartConnector">
            <a:avLst/>
          </a:pr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62" name="流程图: 联系 16"/>
          <p:cNvSpPr>
            <a:spLocks noChangeArrowheads="1"/>
          </p:cNvSpPr>
          <p:nvPr/>
        </p:nvSpPr>
        <p:spPr bwMode="auto">
          <a:xfrm>
            <a:off x="3635375" y="1693863"/>
            <a:ext cx="898525" cy="898525"/>
          </a:xfrm>
          <a:prstGeom prst="flowChartConnector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63" name="流程图: 联系 17"/>
          <p:cNvSpPr>
            <a:spLocks noChangeArrowheads="1"/>
          </p:cNvSpPr>
          <p:nvPr/>
        </p:nvSpPr>
        <p:spPr bwMode="auto">
          <a:xfrm>
            <a:off x="6280150" y="1701800"/>
            <a:ext cx="898525" cy="898525"/>
          </a:xfrm>
          <a:prstGeom prst="flowChartConnector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464" name="流程图: 联系 27"/>
          <p:cNvSpPr>
            <a:spLocks noChangeArrowheads="1"/>
          </p:cNvSpPr>
          <p:nvPr/>
        </p:nvSpPr>
        <p:spPr bwMode="auto">
          <a:xfrm>
            <a:off x="5259388" y="2035175"/>
            <a:ext cx="231775" cy="231775"/>
          </a:xfrm>
          <a:custGeom>
            <a:avLst/>
            <a:gdLst>
              <a:gd name="T0" fmla="*/ 68600 w 487870"/>
              <a:gd name="T1" fmla="*/ 356585 h 487870"/>
              <a:gd name="T2" fmla="*/ 115475 w 487870"/>
              <a:gd name="T3" fmla="*/ 356337 h 487870"/>
              <a:gd name="T4" fmla="*/ 151322 w 487870"/>
              <a:gd name="T5" fmla="*/ 356147 h 487870"/>
              <a:gd name="T6" fmla="*/ 230575 w 487870"/>
              <a:gd name="T7" fmla="*/ 452946 h 487870"/>
              <a:gd name="T8" fmla="*/ 327486 w 487870"/>
              <a:gd name="T9" fmla="*/ 355214 h 487870"/>
              <a:gd name="T10" fmla="*/ 254982 w 487870"/>
              <a:gd name="T11" fmla="*/ 453660 h 487870"/>
              <a:gd name="T12" fmla="*/ 327486 w 487870"/>
              <a:gd name="T13" fmla="*/ 355214 h 487870"/>
              <a:gd name="T14" fmla="*/ 363700 w 487870"/>
              <a:gd name="T15" fmla="*/ 355023 h 487870"/>
              <a:gd name="T16" fmla="*/ 423861 w 487870"/>
              <a:gd name="T17" fmla="*/ 354704 h 487870"/>
              <a:gd name="T18" fmla="*/ 36189 w 487870"/>
              <a:gd name="T19" fmla="*/ 261405 h 487870"/>
              <a:gd name="T20" fmla="*/ 109671 w 487870"/>
              <a:gd name="T21" fmla="*/ 330090 h 487870"/>
              <a:gd name="T22" fmla="*/ 229556 w 487870"/>
              <a:gd name="T23" fmla="*/ 260382 h 487870"/>
              <a:gd name="T24" fmla="*/ 143899 w 487870"/>
              <a:gd name="T25" fmla="*/ 330090 h 487870"/>
              <a:gd name="T26" fmla="*/ 229556 w 487870"/>
              <a:gd name="T27" fmla="*/ 260382 h 487870"/>
              <a:gd name="T28" fmla="*/ 254982 w 487870"/>
              <a:gd name="T29" fmla="*/ 260247 h 487870"/>
              <a:gd name="T30" fmla="*/ 334860 w 487870"/>
              <a:gd name="T31" fmla="*/ 330090 h 487870"/>
              <a:gd name="T32" fmla="*/ 456479 w 487870"/>
              <a:gd name="T33" fmla="*/ 259181 h 487870"/>
              <a:gd name="T34" fmla="*/ 370602 w 487870"/>
              <a:gd name="T35" fmla="*/ 330090 h 487870"/>
              <a:gd name="T36" fmla="*/ 456479 w 487870"/>
              <a:gd name="T37" fmla="*/ 259181 h 487870"/>
              <a:gd name="T38" fmla="*/ 48592 w 487870"/>
              <a:gd name="T39" fmla="*/ 166178 h 487870"/>
              <a:gd name="T40" fmla="*/ 97035 w 487870"/>
              <a:gd name="T41" fmla="*/ 234840 h 487870"/>
              <a:gd name="T42" fmla="*/ 229053 w 487870"/>
              <a:gd name="T43" fmla="*/ 165223 h 487870"/>
              <a:gd name="T44" fmla="*/ 132820 w 487870"/>
              <a:gd name="T45" fmla="*/ 234840 h 487870"/>
              <a:gd name="T46" fmla="*/ 229053 w 487870"/>
              <a:gd name="T47" fmla="*/ 165223 h 487870"/>
              <a:gd name="T48" fmla="*/ 254982 w 487870"/>
              <a:gd name="T49" fmla="*/ 165086 h 487870"/>
              <a:gd name="T50" fmla="*/ 346808 w 487870"/>
              <a:gd name="T51" fmla="*/ 234840 h 487870"/>
              <a:gd name="T52" fmla="*/ 443347 w 487870"/>
              <a:gd name="T53" fmla="*/ 164088 h 487870"/>
              <a:gd name="T54" fmla="*/ 382560 w 487870"/>
              <a:gd name="T55" fmla="*/ 234840 h 487870"/>
              <a:gd name="T56" fmla="*/ 443347 w 487870"/>
              <a:gd name="T57" fmla="*/ 164088 h 487870"/>
              <a:gd name="T58" fmla="*/ 61702 w 487870"/>
              <a:gd name="T59" fmla="*/ 139590 h 487870"/>
              <a:gd name="T60" fmla="*/ 160740 w 487870"/>
              <a:gd name="T61" fmla="*/ 47119 h 487870"/>
              <a:gd name="T62" fmla="*/ 367170 w 487870"/>
              <a:gd name="T63" fmla="*/ 139590 h 487870"/>
              <a:gd name="T64" fmla="*/ 315938 w 487870"/>
              <a:gd name="T65" fmla="*/ 41191 h 487870"/>
              <a:gd name="T66" fmla="*/ 208103 w 487870"/>
              <a:gd name="T67" fmla="*/ 32429 h 487870"/>
              <a:gd name="T68" fmla="*/ 228917 w 487870"/>
              <a:gd name="T69" fmla="*/ 139590 h 487870"/>
              <a:gd name="T70" fmla="*/ 254982 w 487870"/>
              <a:gd name="T71" fmla="*/ 29451 h 487870"/>
              <a:gd name="T72" fmla="*/ 331121 w 487870"/>
              <a:gd name="T73" fmla="*/ 139590 h 487870"/>
              <a:gd name="T74" fmla="*/ 254982 w 487870"/>
              <a:gd name="T75" fmla="*/ 29451 h 487870"/>
              <a:gd name="T76" fmla="*/ 487870 w 487870"/>
              <a:gd name="T77" fmla="*/ 243935 h 487870"/>
              <a:gd name="T78" fmla="*/ 0 w 487870"/>
              <a:gd name="T79" fmla="*/ 243935 h 487870"/>
              <a:gd name="T80" fmla="*/ 0 w 487870"/>
              <a:gd name="T81" fmla="*/ 0 h 487870"/>
              <a:gd name="T82" fmla="*/ 487870 w 487870"/>
              <a:gd name="T83" fmla="*/ 487870 h 487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T80" t="T81" r="T82" b="T83"/>
            <a:pathLst>
              <a:path w="487870" h="487870">
                <a:moveTo>
                  <a:pt x="115475" y="356337"/>
                </a:moveTo>
                <a:lnTo>
                  <a:pt x="68600" y="356585"/>
                </a:lnTo>
                <a:cubicBezTo>
                  <a:pt x="88470" y="388740"/>
                  <a:pt x="117743" y="414300"/>
                  <a:pt x="152494" y="430432"/>
                </a:cubicBezTo>
                <a:lnTo>
                  <a:pt x="115475" y="356337"/>
                </a:lnTo>
                <a:close/>
                <a:moveTo>
                  <a:pt x="230061" y="355730"/>
                </a:moveTo>
                <a:lnTo>
                  <a:pt x="151322" y="356147"/>
                </a:lnTo>
                <a:cubicBezTo>
                  <a:pt x="162926" y="392049"/>
                  <a:pt x="181183" y="423971"/>
                  <a:pt x="204185" y="450286"/>
                </a:cubicBezTo>
                <a:lnTo>
                  <a:pt x="230575" y="452946"/>
                </a:lnTo>
                <a:lnTo>
                  <a:pt x="230061" y="355730"/>
                </a:lnTo>
                <a:close/>
                <a:moveTo>
                  <a:pt x="327486" y="355214"/>
                </a:moveTo>
                <a:lnTo>
                  <a:pt x="254982" y="355598"/>
                </a:lnTo>
                <a:lnTo>
                  <a:pt x="254982" y="453660"/>
                </a:lnTo>
                <a:lnTo>
                  <a:pt x="271985" y="451946"/>
                </a:lnTo>
                <a:cubicBezTo>
                  <a:pt x="296189" y="425188"/>
                  <a:pt x="315418" y="392353"/>
                  <a:pt x="327486" y="355214"/>
                </a:cubicBezTo>
                <a:close/>
                <a:moveTo>
                  <a:pt x="423861" y="354704"/>
                </a:moveTo>
                <a:lnTo>
                  <a:pt x="363700" y="355023"/>
                </a:lnTo>
                <a:cubicBezTo>
                  <a:pt x="352682" y="387722"/>
                  <a:pt x="336265" y="417139"/>
                  <a:pt x="315749" y="441978"/>
                </a:cubicBezTo>
                <a:cubicBezTo>
                  <a:pt x="361647" y="426619"/>
                  <a:pt x="400381" y="395852"/>
                  <a:pt x="423861" y="354704"/>
                </a:cubicBezTo>
                <a:close/>
                <a:moveTo>
                  <a:pt x="97570" y="261080"/>
                </a:moveTo>
                <a:lnTo>
                  <a:pt x="36189" y="261405"/>
                </a:lnTo>
                <a:cubicBezTo>
                  <a:pt x="37852" y="286007"/>
                  <a:pt x="43894" y="309367"/>
                  <a:pt x="54960" y="330090"/>
                </a:cubicBezTo>
                <a:lnTo>
                  <a:pt x="109671" y="330090"/>
                </a:lnTo>
                <a:cubicBezTo>
                  <a:pt x="101726" y="308521"/>
                  <a:pt x="98395" y="285194"/>
                  <a:pt x="97570" y="261080"/>
                </a:cubicBezTo>
                <a:close/>
                <a:moveTo>
                  <a:pt x="229556" y="260382"/>
                </a:moveTo>
                <a:lnTo>
                  <a:pt x="133449" y="260890"/>
                </a:lnTo>
                <a:cubicBezTo>
                  <a:pt x="134247" y="284940"/>
                  <a:pt x="137526" y="308206"/>
                  <a:pt x="143899" y="330090"/>
                </a:cubicBezTo>
                <a:lnTo>
                  <a:pt x="229925" y="330090"/>
                </a:lnTo>
                <a:lnTo>
                  <a:pt x="229556" y="260382"/>
                </a:lnTo>
                <a:close/>
                <a:moveTo>
                  <a:pt x="345830" y="259766"/>
                </a:moveTo>
                <a:lnTo>
                  <a:pt x="254982" y="260247"/>
                </a:lnTo>
                <a:lnTo>
                  <a:pt x="254982" y="330090"/>
                </a:lnTo>
                <a:lnTo>
                  <a:pt x="334860" y="330090"/>
                </a:lnTo>
                <a:cubicBezTo>
                  <a:pt x="341501" y="307888"/>
                  <a:pt x="344951" y="284236"/>
                  <a:pt x="345830" y="259766"/>
                </a:cubicBezTo>
                <a:close/>
                <a:moveTo>
                  <a:pt x="456479" y="259181"/>
                </a:moveTo>
                <a:lnTo>
                  <a:pt x="381657" y="259577"/>
                </a:lnTo>
                <a:cubicBezTo>
                  <a:pt x="380779" y="284118"/>
                  <a:pt x="377305" y="307836"/>
                  <a:pt x="370602" y="330090"/>
                </a:cubicBezTo>
                <a:lnTo>
                  <a:pt x="437779" y="330090"/>
                </a:lnTo>
                <a:cubicBezTo>
                  <a:pt x="448914" y="308632"/>
                  <a:pt x="455002" y="284544"/>
                  <a:pt x="456479" y="259181"/>
                </a:cubicBezTo>
                <a:close/>
                <a:moveTo>
                  <a:pt x="106076" y="165874"/>
                </a:moveTo>
                <a:lnTo>
                  <a:pt x="48592" y="166178"/>
                </a:lnTo>
                <a:cubicBezTo>
                  <a:pt x="39466" y="187335"/>
                  <a:pt x="34839" y="210575"/>
                  <a:pt x="34343" y="234840"/>
                </a:cubicBezTo>
                <a:lnTo>
                  <a:pt x="97035" y="234840"/>
                </a:lnTo>
                <a:cubicBezTo>
                  <a:pt x="97435" y="210946"/>
                  <a:pt x="100240" y="187770"/>
                  <a:pt x="106076" y="165874"/>
                </a:cubicBezTo>
                <a:close/>
                <a:moveTo>
                  <a:pt x="229053" y="165223"/>
                </a:moveTo>
                <a:lnTo>
                  <a:pt x="141750" y="165685"/>
                </a:lnTo>
                <a:cubicBezTo>
                  <a:pt x="136027" y="187660"/>
                  <a:pt x="133219" y="210889"/>
                  <a:pt x="132820" y="234840"/>
                </a:cubicBezTo>
                <a:lnTo>
                  <a:pt x="229421" y="234840"/>
                </a:lnTo>
                <a:lnTo>
                  <a:pt x="229053" y="165223"/>
                </a:lnTo>
                <a:close/>
                <a:moveTo>
                  <a:pt x="337989" y="164646"/>
                </a:moveTo>
                <a:lnTo>
                  <a:pt x="254982" y="165086"/>
                </a:lnTo>
                <a:lnTo>
                  <a:pt x="254982" y="234840"/>
                </a:lnTo>
                <a:lnTo>
                  <a:pt x="346808" y="234840"/>
                </a:lnTo>
                <a:cubicBezTo>
                  <a:pt x="346514" y="210529"/>
                  <a:pt x="343755" y="186946"/>
                  <a:pt x="337989" y="164646"/>
                </a:cubicBezTo>
                <a:close/>
                <a:moveTo>
                  <a:pt x="443347" y="164088"/>
                </a:moveTo>
                <a:lnTo>
                  <a:pt x="373581" y="164458"/>
                </a:lnTo>
                <a:cubicBezTo>
                  <a:pt x="379484" y="186797"/>
                  <a:pt x="382265" y="210452"/>
                  <a:pt x="382560" y="234840"/>
                </a:cubicBezTo>
                <a:lnTo>
                  <a:pt x="458223" y="234840"/>
                </a:lnTo>
                <a:cubicBezTo>
                  <a:pt x="457713" y="209802"/>
                  <a:pt x="452809" y="185857"/>
                  <a:pt x="443347" y="164088"/>
                </a:cubicBezTo>
                <a:close/>
                <a:moveTo>
                  <a:pt x="160740" y="47119"/>
                </a:moveTo>
                <a:cubicBezTo>
                  <a:pt x="117820" y="65665"/>
                  <a:pt x="82358" y="98057"/>
                  <a:pt x="61702" y="139590"/>
                </a:cubicBezTo>
                <a:lnTo>
                  <a:pt x="112798" y="139590"/>
                </a:lnTo>
                <a:cubicBezTo>
                  <a:pt x="123242" y="104827"/>
                  <a:pt x="139734" y="73522"/>
                  <a:pt x="160740" y="47119"/>
                </a:cubicBezTo>
                <a:close/>
                <a:moveTo>
                  <a:pt x="315938" y="41191"/>
                </a:moveTo>
                <a:cubicBezTo>
                  <a:pt x="338728" y="68915"/>
                  <a:pt x="356454" y="102289"/>
                  <a:pt x="367170" y="139590"/>
                </a:cubicBezTo>
                <a:lnTo>
                  <a:pt x="430331" y="139590"/>
                </a:lnTo>
                <a:cubicBezTo>
                  <a:pt x="407391" y="93032"/>
                  <a:pt x="365921" y="57973"/>
                  <a:pt x="315938" y="41191"/>
                </a:cubicBezTo>
                <a:close/>
                <a:moveTo>
                  <a:pt x="228339" y="30390"/>
                </a:moveTo>
                <a:lnTo>
                  <a:pt x="208103" y="32429"/>
                </a:lnTo>
                <a:cubicBezTo>
                  <a:pt x="181583" y="61663"/>
                  <a:pt x="160948" y="98157"/>
                  <a:pt x="149045" y="139590"/>
                </a:cubicBezTo>
                <a:lnTo>
                  <a:pt x="228917" y="139590"/>
                </a:lnTo>
                <a:lnTo>
                  <a:pt x="228339" y="30390"/>
                </a:lnTo>
                <a:close/>
                <a:moveTo>
                  <a:pt x="254982" y="29451"/>
                </a:moveTo>
                <a:lnTo>
                  <a:pt x="254982" y="139590"/>
                </a:lnTo>
                <a:lnTo>
                  <a:pt x="331121" y="139590"/>
                </a:lnTo>
                <a:cubicBezTo>
                  <a:pt x="319406" y="97700"/>
                  <a:pt x="298814" y="60768"/>
                  <a:pt x="272206" y="31187"/>
                </a:cubicBezTo>
                <a:lnTo>
                  <a:pt x="254982" y="29451"/>
                </a:lnTo>
                <a:close/>
                <a:moveTo>
                  <a:pt x="243935" y="0"/>
                </a:moveTo>
                <a:cubicBezTo>
                  <a:pt x="378657" y="0"/>
                  <a:pt x="487870" y="109213"/>
                  <a:pt x="487870" y="243935"/>
                </a:cubicBezTo>
                <a:cubicBezTo>
                  <a:pt x="487870" y="378657"/>
                  <a:pt x="378657" y="487870"/>
                  <a:pt x="243935" y="487870"/>
                </a:cubicBezTo>
                <a:cubicBezTo>
                  <a:pt x="109213" y="487870"/>
                  <a:pt x="0" y="378657"/>
                  <a:pt x="0" y="243935"/>
                </a:cubicBezTo>
                <a:cubicBezTo>
                  <a:pt x="0" y="109213"/>
                  <a:pt x="109213" y="0"/>
                  <a:pt x="243935" y="0"/>
                </a:cubicBezTo>
                <a:close/>
              </a:path>
            </a:pathLst>
          </a:cu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5" name="流程图: 联系 39"/>
          <p:cNvSpPr>
            <a:spLocks noChangeArrowheads="1"/>
          </p:cNvSpPr>
          <p:nvPr/>
        </p:nvSpPr>
        <p:spPr bwMode="auto">
          <a:xfrm>
            <a:off x="6553200" y="1924050"/>
            <a:ext cx="315913" cy="374650"/>
          </a:xfrm>
          <a:custGeom>
            <a:avLst/>
            <a:gdLst>
              <a:gd name="T0" fmla="*/ 580920 w 645314"/>
              <a:gd name="T1" fmla="*/ 326873 h 763875"/>
              <a:gd name="T2" fmla="*/ 570206 w 645314"/>
              <a:gd name="T3" fmla="*/ 333605 h 763875"/>
              <a:gd name="T4" fmla="*/ 559579 w 645314"/>
              <a:gd name="T5" fmla="*/ 340090 h 763875"/>
              <a:gd name="T6" fmla="*/ 557348 w 645314"/>
              <a:gd name="T7" fmla="*/ 368996 h 763875"/>
              <a:gd name="T8" fmla="*/ 555129 w 645314"/>
              <a:gd name="T9" fmla="*/ 411000 h 763875"/>
              <a:gd name="T10" fmla="*/ 559808 w 645314"/>
              <a:gd name="T11" fmla="*/ 448734 h 763875"/>
              <a:gd name="T12" fmla="*/ 573343 w 645314"/>
              <a:gd name="T13" fmla="*/ 463164 h 763875"/>
              <a:gd name="T14" fmla="*/ 588652 w 645314"/>
              <a:gd name="T15" fmla="*/ 453842 h 763875"/>
              <a:gd name="T16" fmla="*/ 597324 w 645314"/>
              <a:gd name="T17" fmla="*/ 451126 h 763875"/>
              <a:gd name="T18" fmla="*/ 606986 w 645314"/>
              <a:gd name="T19" fmla="*/ 402523 h 763875"/>
              <a:gd name="T20" fmla="*/ 605675 w 645314"/>
              <a:gd name="T21" fmla="*/ 353063 h 763875"/>
              <a:gd name="T22" fmla="*/ 597410 w 645314"/>
              <a:gd name="T23" fmla="*/ 316444 h 763875"/>
              <a:gd name="T24" fmla="*/ 590272 w 645314"/>
              <a:gd name="T25" fmla="*/ 323256 h 763875"/>
              <a:gd name="T26" fmla="*/ 322657 w 645314"/>
              <a:gd name="T27" fmla="*/ 118561 h 763875"/>
              <a:gd name="T28" fmla="*/ 322657 w 645314"/>
              <a:gd name="T29" fmla="*/ 763875 h 763875"/>
              <a:gd name="T30" fmla="*/ 53711 w 645314"/>
              <a:gd name="T31" fmla="*/ 263385 h 763875"/>
              <a:gd name="T32" fmla="*/ 59979 w 645314"/>
              <a:gd name="T33" fmla="*/ 349129 h 763875"/>
              <a:gd name="T34" fmla="*/ 99462 w 645314"/>
              <a:gd name="T35" fmla="*/ 399881 h 763875"/>
              <a:gd name="T36" fmla="*/ 108372 w 645314"/>
              <a:gd name="T37" fmla="*/ 510343 h 763875"/>
              <a:gd name="T38" fmla="*/ 143773 w 645314"/>
              <a:gd name="T39" fmla="*/ 630106 h 763875"/>
              <a:gd name="T40" fmla="*/ 315100 w 645314"/>
              <a:gd name="T41" fmla="*/ 722260 h 763875"/>
              <a:gd name="T42" fmla="*/ 427586 w 645314"/>
              <a:gd name="T43" fmla="*/ 637699 h 763875"/>
              <a:gd name="T44" fmla="*/ 500680 w 645314"/>
              <a:gd name="T45" fmla="*/ 483435 h 763875"/>
              <a:gd name="T46" fmla="*/ 490763 w 645314"/>
              <a:gd name="T47" fmla="*/ 326456 h 763875"/>
              <a:gd name="T48" fmla="*/ 428238 w 645314"/>
              <a:gd name="T49" fmla="*/ 210231 h 763875"/>
              <a:gd name="T50" fmla="*/ 338432 w 645314"/>
              <a:gd name="T51" fmla="*/ 205035 h 763875"/>
              <a:gd name="T52" fmla="*/ 314300 w 645314"/>
              <a:gd name="T53" fmla="*/ 128260 h 763875"/>
              <a:gd name="T54" fmla="*/ 322657 w 645314"/>
              <a:gd name="T55" fmla="*/ 118561 h 763875"/>
              <a:gd name="T56" fmla="*/ 193042 w 645314"/>
              <a:gd name="T57" fmla="*/ 7831 h 763875"/>
              <a:gd name="T58" fmla="*/ 242428 w 645314"/>
              <a:gd name="T59" fmla="*/ 182270 h 763875"/>
              <a:gd name="T60" fmla="*/ 245462 w 645314"/>
              <a:gd name="T61" fmla="*/ 276086 h 763875"/>
              <a:gd name="T62" fmla="*/ 311943 w 645314"/>
              <a:gd name="T63" fmla="*/ 447169 h 763875"/>
              <a:gd name="T64" fmla="*/ 109684 w 645314"/>
              <a:gd name="T65" fmla="*/ 305368 h 763875"/>
              <a:gd name="T66" fmla="*/ 57011 w 645314"/>
              <a:gd name="T67" fmla="*/ 119527 h 763875"/>
              <a:gd name="T68" fmla="*/ 82567 w 645314"/>
              <a:gd name="T69" fmla="*/ 32250 h 763875"/>
              <a:gd name="T70" fmla="*/ 0 w 645314"/>
              <a:gd name="T71" fmla="*/ 0 h 763875"/>
              <a:gd name="T72" fmla="*/ 645314 w 645314"/>
              <a:gd name="T73" fmla="*/ 763875 h 763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T70" t="T71" r="T72" b="T73"/>
            <a:pathLst>
              <a:path w="645314" h="763875">
                <a:moveTo>
                  <a:pt x="585095" y="314581"/>
                </a:moveTo>
                <a:lnTo>
                  <a:pt x="580920" y="326873"/>
                </a:lnTo>
                <a:lnTo>
                  <a:pt x="575150" y="319253"/>
                </a:lnTo>
                <a:lnTo>
                  <a:pt x="570206" y="333605"/>
                </a:lnTo>
                <a:cubicBezTo>
                  <a:pt x="568469" y="329450"/>
                  <a:pt x="566494" y="328047"/>
                  <a:pt x="564612" y="329194"/>
                </a:cubicBezTo>
                <a:lnTo>
                  <a:pt x="559579" y="340090"/>
                </a:lnTo>
                <a:cubicBezTo>
                  <a:pt x="557852" y="347750"/>
                  <a:pt x="557051" y="358156"/>
                  <a:pt x="557394" y="368475"/>
                </a:cubicBezTo>
                <a:cubicBezTo>
                  <a:pt x="557379" y="368650"/>
                  <a:pt x="557363" y="368821"/>
                  <a:pt x="557348" y="368996"/>
                </a:cubicBezTo>
                <a:cubicBezTo>
                  <a:pt x="554789" y="370076"/>
                  <a:pt x="552753" y="378284"/>
                  <a:pt x="552444" y="388762"/>
                </a:cubicBezTo>
                <a:lnTo>
                  <a:pt x="555129" y="411000"/>
                </a:lnTo>
                <a:cubicBezTo>
                  <a:pt x="553794" y="416804"/>
                  <a:pt x="553311" y="425042"/>
                  <a:pt x="553857" y="432676"/>
                </a:cubicBezTo>
                <a:cubicBezTo>
                  <a:pt x="554612" y="443226"/>
                  <a:pt x="557128" y="450015"/>
                  <a:pt x="559808" y="448734"/>
                </a:cubicBezTo>
                <a:lnTo>
                  <a:pt x="565836" y="467603"/>
                </a:lnTo>
                <a:lnTo>
                  <a:pt x="573343" y="463164"/>
                </a:lnTo>
                <a:cubicBezTo>
                  <a:pt x="575335" y="475361"/>
                  <a:pt x="578971" y="481188"/>
                  <a:pt x="582455" y="477769"/>
                </a:cubicBezTo>
                <a:cubicBezTo>
                  <a:pt x="585412" y="474867"/>
                  <a:pt x="587771" y="465758"/>
                  <a:pt x="588652" y="453842"/>
                </a:cubicBezTo>
                <a:lnTo>
                  <a:pt x="593098" y="458293"/>
                </a:lnTo>
                <a:lnTo>
                  <a:pt x="597324" y="451126"/>
                </a:lnTo>
                <a:cubicBezTo>
                  <a:pt x="598925" y="445497"/>
                  <a:pt x="599854" y="437320"/>
                  <a:pt x="599871" y="428697"/>
                </a:cubicBezTo>
                <a:cubicBezTo>
                  <a:pt x="603324" y="426682"/>
                  <a:pt x="606136" y="416336"/>
                  <a:pt x="606986" y="402523"/>
                </a:cubicBezTo>
                <a:cubicBezTo>
                  <a:pt x="607625" y="392132"/>
                  <a:pt x="607066" y="381117"/>
                  <a:pt x="605467" y="372620"/>
                </a:cubicBezTo>
                <a:cubicBezTo>
                  <a:pt x="606117" y="366425"/>
                  <a:pt x="606191" y="359468"/>
                  <a:pt x="605675" y="353063"/>
                </a:cubicBezTo>
                <a:lnTo>
                  <a:pt x="601030" y="335028"/>
                </a:lnTo>
                <a:lnTo>
                  <a:pt x="597410" y="316444"/>
                </a:lnTo>
                <a:cubicBezTo>
                  <a:pt x="596167" y="314258"/>
                  <a:pt x="594820" y="313855"/>
                  <a:pt x="593565" y="315052"/>
                </a:cubicBezTo>
                <a:lnTo>
                  <a:pt x="590272" y="323256"/>
                </a:lnTo>
                <a:lnTo>
                  <a:pt x="585095" y="314581"/>
                </a:lnTo>
                <a:close/>
                <a:moveTo>
                  <a:pt x="322657" y="118561"/>
                </a:moveTo>
                <a:cubicBezTo>
                  <a:pt x="500856" y="118561"/>
                  <a:pt x="645314" y="263019"/>
                  <a:pt x="645314" y="441218"/>
                </a:cubicBezTo>
                <a:cubicBezTo>
                  <a:pt x="645314" y="619417"/>
                  <a:pt x="500856" y="763875"/>
                  <a:pt x="322657" y="763875"/>
                </a:cubicBezTo>
                <a:cubicBezTo>
                  <a:pt x="144458" y="763875"/>
                  <a:pt x="0" y="619417"/>
                  <a:pt x="0" y="441218"/>
                </a:cubicBezTo>
                <a:cubicBezTo>
                  <a:pt x="0" y="375437"/>
                  <a:pt x="19685" y="314253"/>
                  <a:pt x="53711" y="263385"/>
                </a:cubicBezTo>
                <a:cubicBezTo>
                  <a:pt x="53771" y="278579"/>
                  <a:pt x="58956" y="292157"/>
                  <a:pt x="66835" y="300101"/>
                </a:cubicBezTo>
                <a:cubicBezTo>
                  <a:pt x="59637" y="313229"/>
                  <a:pt x="57033" y="331863"/>
                  <a:pt x="59979" y="349129"/>
                </a:cubicBezTo>
                <a:cubicBezTo>
                  <a:pt x="64046" y="372993"/>
                  <a:pt x="77614" y="388349"/>
                  <a:pt x="92063" y="385450"/>
                </a:cubicBezTo>
                <a:cubicBezTo>
                  <a:pt x="93885" y="390914"/>
                  <a:pt x="95987" y="395927"/>
                  <a:pt x="99462" y="399881"/>
                </a:cubicBezTo>
                <a:lnTo>
                  <a:pt x="88058" y="439760"/>
                </a:lnTo>
                <a:cubicBezTo>
                  <a:pt x="86063" y="468165"/>
                  <a:pt x="94043" y="495893"/>
                  <a:pt x="108372" y="510343"/>
                </a:cubicBezTo>
                <a:cubicBezTo>
                  <a:pt x="98273" y="528764"/>
                  <a:pt x="94618" y="554912"/>
                  <a:pt x="98752" y="579139"/>
                </a:cubicBezTo>
                <a:cubicBezTo>
                  <a:pt x="104459" y="612626"/>
                  <a:pt x="123497" y="634174"/>
                  <a:pt x="143773" y="630106"/>
                </a:cubicBezTo>
                <a:cubicBezTo>
                  <a:pt x="164413" y="691997"/>
                  <a:pt x="210605" y="712651"/>
                  <a:pt x="246169" y="675905"/>
                </a:cubicBezTo>
                <a:cubicBezTo>
                  <a:pt x="261236" y="714619"/>
                  <a:pt x="288744" y="733113"/>
                  <a:pt x="315100" y="722260"/>
                </a:cubicBezTo>
                <a:cubicBezTo>
                  <a:pt x="337467" y="713050"/>
                  <a:pt x="355316" y="684138"/>
                  <a:pt x="361982" y="646318"/>
                </a:cubicBezTo>
                <a:cubicBezTo>
                  <a:pt x="382594" y="668336"/>
                  <a:pt x="409180" y="664848"/>
                  <a:pt x="427586" y="637699"/>
                </a:cubicBezTo>
                <a:cubicBezTo>
                  <a:pt x="439699" y="619833"/>
                  <a:pt x="446730" y="593879"/>
                  <a:pt x="446855" y="566512"/>
                </a:cubicBezTo>
                <a:cubicBezTo>
                  <a:pt x="472981" y="560114"/>
                  <a:pt x="494254" y="527280"/>
                  <a:pt x="500680" y="483435"/>
                </a:cubicBezTo>
                <a:cubicBezTo>
                  <a:pt x="505514" y="450456"/>
                  <a:pt x="501284" y="415496"/>
                  <a:pt x="489190" y="388528"/>
                </a:cubicBezTo>
                <a:cubicBezTo>
                  <a:pt x="494110" y="368864"/>
                  <a:pt x="494667" y="346785"/>
                  <a:pt x="490763" y="326456"/>
                </a:cubicBezTo>
                <a:cubicBezTo>
                  <a:pt x="485392" y="298450"/>
                  <a:pt x="472194" y="276962"/>
                  <a:pt x="455621" y="269212"/>
                </a:cubicBezTo>
                <a:cubicBezTo>
                  <a:pt x="452859" y="242945"/>
                  <a:pt x="442577" y="220805"/>
                  <a:pt x="428238" y="210231"/>
                </a:cubicBezTo>
                <a:cubicBezTo>
                  <a:pt x="409420" y="196348"/>
                  <a:pt x="387495" y="205124"/>
                  <a:pt x="374240" y="231851"/>
                </a:cubicBezTo>
                <a:cubicBezTo>
                  <a:pt x="365710" y="212677"/>
                  <a:pt x="352187" y="202231"/>
                  <a:pt x="338432" y="205035"/>
                </a:cubicBezTo>
                <a:lnTo>
                  <a:pt x="339344" y="169055"/>
                </a:lnTo>
                <a:cubicBezTo>
                  <a:pt x="335516" y="149096"/>
                  <a:pt x="326111" y="133783"/>
                  <a:pt x="314300" y="128260"/>
                </a:cubicBezTo>
                <a:cubicBezTo>
                  <a:pt x="313982" y="125237"/>
                  <a:pt x="313524" y="122291"/>
                  <a:pt x="312020" y="119633"/>
                </a:cubicBezTo>
                <a:cubicBezTo>
                  <a:pt x="315532" y="118619"/>
                  <a:pt x="319088" y="118561"/>
                  <a:pt x="322657" y="118561"/>
                </a:cubicBezTo>
                <a:close/>
                <a:moveTo>
                  <a:pt x="178805" y="345"/>
                </a:moveTo>
                <a:cubicBezTo>
                  <a:pt x="185630" y="1199"/>
                  <a:pt x="190573" y="3651"/>
                  <a:pt x="193042" y="7831"/>
                </a:cubicBezTo>
                <a:cubicBezTo>
                  <a:pt x="199580" y="18900"/>
                  <a:pt x="187126" y="39318"/>
                  <a:pt x="162653" y="60096"/>
                </a:cubicBezTo>
                <a:lnTo>
                  <a:pt x="242428" y="182270"/>
                </a:lnTo>
                <a:cubicBezTo>
                  <a:pt x="277766" y="169384"/>
                  <a:pt x="306721" y="169363"/>
                  <a:pt x="315311" y="183907"/>
                </a:cubicBezTo>
                <a:cubicBezTo>
                  <a:pt x="327089" y="203847"/>
                  <a:pt x="296414" y="244096"/>
                  <a:pt x="245462" y="276086"/>
                </a:cubicBezTo>
                <a:lnTo>
                  <a:pt x="331468" y="423356"/>
                </a:lnTo>
                <a:lnTo>
                  <a:pt x="311943" y="447169"/>
                </a:lnTo>
                <a:lnTo>
                  <a:pt x="223010" y="289237"/>
                </a:lnTo>
                <a:cubicBezTo>
                  <a:pt x="170827" y="317972"/>
                  <a:pt x="121381" y="325169"/>
                  <a:pt x="109684" y="305368"/>
                </a:cubicBezTo>
                <a:cubicBezTo>
                  <a:pt x="101577" y="291640"/>
                  <a:pt x="113588" y="268287"/>
                  <a:pt x="139019" y="245119"/>
                </a:cubicBezTo>
                <a:lnTo>
                  <a:pt x="57011" y="119527"/>
                </a:lnTo>
                <a:cubicBezTo>
                  <a:pt x="32425" y="127304"/>
                  <a:pt x="13554" y="126861"/>
                  <a:pt x="7857" y="117216"/>
                </a:cubicBezTo>
                <a:cubicBezTo>
                  <a:pt x="-2018" y="100497"/>
                  <a:pt x="31430" y="62455"/>
                  <a:pt x="82567" y="32250"/>
                </a:cubicBezTo>
                <a:cubicBezTo>
                  <a:pt x="120920" y="9595"/>
                  <a:pt x="158331" y="-2217"/>
                  <a:pt x="178805" y="345"/>
                </a:cubicBez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6" name="流程图: 联系 47"/>
          <p:cNvSpPr>
            <a:spLocks noChangeArrowheads="1"/>
          </p:cNvSpPr>
          <p:nvPr/>
        </p:nvSpPr>
        <p:spPr bwMode="auto">
          <a:xfrm>
            <a:off x="7964488" y="2020888"/>
            <a:ext cx="141287" cy="249237"/>
          </a:xfrm>
          <a:custGeom>
            <a:avLst/>
            <a:gdLst>
              <a:gd name="T0" fmla="*/ 83614 w 287266"/>
              <a:gd name="T1" fmla="*/ 79914 h 511969"/>
              <a:gd name="T2" fmla="*/ 120112 w 287266"/>
              <a:gd name="T3" fmla="*/ 119729 h 511969"/>
              <a:gd name="T4" fmla="*/ 83614 w 287266"/>
              <a:gd name="T5" fmla="*/ 159544 h 511969"/>
              <a:gd name="T6" fmla="*/ 47118 w 287266"/>
              <a:gd name="T7" fmla="*/ 119729 h 511969"/>
              <a:gd name="T8" fmla="*/ 83614 w 287266"/>
              <a:gd name="T9" fmla="*/ 79914 h 511969"/>
              <a:gd name="T10" fmla="*/ 57146 w 287266"/>
              <a:gd name="T11" fmla="*/ 0 h 511969"/>
              <a:gd name="T12" fmla="*/ 256282 w 287266"/>
              <a:gd name="T13" fmla="*/ 135582 h 511969"/>
              <a:gd name="T14" fmla="*/ 273772 w 287266"/>
              <a:gd name="T15" fmla="*/ 130180 h 511969"/>
              <a:gd name="T16" fmla="*/ 280544 w 287266"/>
              <a:gd name="T17" fmla="*/ 152100 h 511969"/>
              <a:gd name="T18" fmla="*/ 280984 w 287266"/>
              <a:gd name="T19" fmla="*/ 152400 h 511969"/>
              <a:gd name="T20" fmla="*/ 280758 w 287266"/>
              <a:gd name="T21" fmla="*/ 152793 h 511969"/>
              <a:gd name="T22" fmla="*/ 287266 w 287266"/>
              <a:gd name="T23" fmla="*/ 173862 h 511969"/>
              <a:gd name="T24" fmla="*/ 166974 w 287266"/>
              <a:gd name="T25" fmla="*/ 211022 h 511969"/>
              <a:gd name="T26" fmla="*/ 199548 w 287266"/>
              <a:gd name="T27" fmla="*/ 312683 h 511969"/>
              <a:gd name="T28" fmla="*/ 188464 w 287266"/>
              <a:gd name="T29" fmla="*/ 316234 h 511969"/>
              <a:gd name="T30" fmla="*/ 195738 w 287266"/>
              <a:gd name="T31" fmla="*/ 319086 h 511969"/>
              <a:gd name="T32" fmla="*/ 174306 w 287266"/>
              <a:gd name="T33" fmla="*/ 492918 h 511969"/>
              <a:gd name="T34" fmla="*/ 142874 w 287266"/>
              <a:gd name="T35" fmla="*/ 483392 h 511969"/>
              <a:gd name="T36" fmla="*/ 169346 w 287266"/>
              <a:gd name="T37" fmla="*/ 322360 h 511969"/>
              <a:gd name="T38" fmla="*/ 138320 w 287266"/>
              <a:gd name="T39" fmla="*/ 332301 h 511969"/>
              <a:gd name="T40" fmla="*/ 30958 w 287266"/>
              <a:gd name="T41" fmla="*/ 511969 h 511969"/>
              <a:gd name="T42" fmla="*/ 0 w 287266"/>
              <a:gd name="T43" fmla="*/ 481013 h 511969"/>
              <a:gd name="T44" fmla="*/ 115312 w 287266"/>
              <a:gd name="T45" fmla="*/ 315124 h 511969"/>
              <a:gd name="T46" fmla="*/ 76670 w 287266"/>
              <a:gd name="T47" fmla="*/ 194523 h 511969"/>
              <a:gd name="T48" fmla="*/ 106900 w 287266"/>
              <a:gd name="T49" fmla="*/ 184836 h 511969"/>
              <a:gd name="T50" fmla="*/ 106024 w 287266"/>
              <a:gd name="T51" fmla="*/ 182000 h 511969"/>
              <a:gd name="T52" fmla="*/ 238480 w 287266"/>
              <a:gd name="T53" fmla="*/ 141082 h 511969"/>
              <a:gd name="T54" fmla="*/ 50004 w 287266"/>
              <a:gd name="T55" fmla="*/ 14764 h 511969"/>
              <a:gd name="T56" fmla="*/ 57146 w 287266"/>
              <a:gd name="T57" fmla="*/ 0 h 511969"/>
              <a:gd name="T58" fmla="*/ 0 w 287266"/>
              <a:gd name="T59" fmla="*/ 0 h 511969"/>
              <a:gd name="T60" fmla="*/ 287266 w 287266"/>
              <a:gd name="T61" fmla="*/ 511969 h 51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T58" t="T59" r="T60" b="T61"/>
            <a:pathLst>
              <a:path w="287266" h="511969">
                <a:moveTo>
                  <a:pt x="83614" y="79914"/>
                </a:moveTo>
                <a:cubicBezTo>
                  <a:pt x="103772" y="79914"/>
                  <a:pt x="120112" y="97740"/>
                  <a:pt x="120112" y="119729"/>
                </a:cubicBezTo>
                <a:cubicBezTo>
                  <a:pt x="120112" y="141718"/>
                  <a:pt x="103772" y="159544"/>
                  <a:pt x="83614" y="159544"/>
                </a:cubicBezTo>
                <a:cubicBezTo>
                  <a:pt x="63458" y="159544"/>
                  <a:pt x="47118" y="141718"/>
                  <a:pt x="47118" y="119729"/>
                </a:cubicBezTo>
                <a:cubicBezTo>
                  <a:pt x="47118" y="97740"/>
                  <a:pt x="63458" y="79914"/>
                  <a:pt x="83614" y="79914"/>
                </a:cubicBezTo>
                <a:close/>
                <a:moveTo>
                  <a:pt x="57146" y="0"/>
                </a:moveTo>
                <a:lnTo>
                  <a:pt x="256282" y="135582"/>
                </a:lnTo>
                <a:lnTo>
                  <a:pt x="273772" y="130180"/>
                </a:lnTo>
                <a:lnTo>
                  <a:pt x="280544" y="152100"/>
                </a:lnTo>
                <a:lnTo>
                  <a:pt x="280984" y="152400"/>
                </a:lnTo>
                <a:lnTo>
                  <a:pt x="280758" y="152793"/>
                </a:lnTo>
                <a:lnTo>
                  <a:pt x="287266" y="173862"/>
                </a:lnTo>
                <a:lnTo>
                  <a:pt x="166974" y="211022"/>
                </a:lnTo>
                <a:lnTo>
                  <a:pt x="199548" y="312683"/>
                </a:lnTo>
                <a:lnTo>
                  <a:pt x="188464" y="316234"/>
                </a:lnTo>
                <a:lnTo>
                  <a:pt x="195738" y="319086"/>
                </a:lnTo>
                <a:lnTo>
                  <a:pt x="174306" y="492918"/>
                </a:lnTo>
                <a:lnTo>
                  <a:pt x="142874" y="483392"/>
                </a:lnTo>
                <a:lnTo>
                  <a:pt x="169346" y="322360"/>
                </a:lnTo>
                <a:lnTo>
                  <a:pt x="138320" y="332301"/>
                </a:lnTo>
                <a:lnTo>
                  <a:pt x="30958" y="511969"/>
                </a:lnTo>
                <a:lnTo>
                  <a:pt x="0" y="481013"/>
                </a:lnTo>
                <a:lnTo>
                  <a:pt x="115312" y="315124"/>
                </a:lnTo>
                <a:lnTo>
                  <a:pt x="76670" y="194523"/>
                </a:lnTo>
                <a:lnTo>
                  <a:pt x="106900" y="184836"/>
                </a:lnTo>
                <a:lnTo>
                  <a:pt x="106024" y="182000"/>
                </a:lnTo>
                <a:lnTo>
                  <a:pt x="238480" y="141082"/>
                </a:lnTo>
                <a:lnTo>
                  <a:pt x="50004" y="14764"/>
                </a:lnTo>
                <a:lnTo>
                  <a:pt x="571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7" name="矩形 3"/>
          <p:cNvSpPr>
            <a:spLocks noChangeArrowheads="1"/>
          </p:cNvSpPr>
          <p:nvPr/>
        </p:nvSpPr>
        <p:spPr bwMode="auto">
          <a:xfrm>
            <a:off x="1208088" y="2011363"/>
            <a:ext cx="339725" cy="269875"/>
          </a:xfrm>
          <a:custGeom>
            <a:avLst/>
            <a:gdLst>
              <a:gd name="T0" fmla="*/ 0 w 695325"/>
              <a:gd name="T1" fmla="*/ 185739 h 552451"/>
              <a:gd name="T2" fmla="*/ 695325 w 695325"/>
              <a:gd name="T3" fmla="*/ 185739 h 552451"/>
              <a:gd name="T4" fmla="*/ 666750 w 695325"/>
              <a:gd name="T5" fmla="*/ 552451 h 552451"/>
              <a:gd name="T6" fmla="*/ 52387 w 695325"/>
              <a:gd name="T7" fmla="*/ 552451 h 552451"/>
              <a:gd name="T8" fmla="*/ 0 w 695325"/>
              <a:gd name="T9" fmla="*/ 185739 h 552451"/>
              <a:gd name="T10" fmla="*/ 80963 w 695325"/>
              <a:gd name="T11" fmla="*/ 0 h 552451"/>
              <a:gd name="T12" fmla="*/ 245269 w 695325"/>
              <a:gd name="T13" fmla="*/ 0 h 552451"/>
              <a:gd name="T14" fmla="*/ 348039 w 695325"/>
              <a:gd name="T15" fmla="*/ 73820 h 552451"/>
              <a:gd name="T16" fmla="*/ 638175 w 695325"/>
              <a:gd name="T17" fmla="*/ 73820 h 552451"/>
              <a:gd name="T18" fmla="*/ 638175 w 695325"/>
              <a:gd name="T19" fmla="*/ 119539 h 552451"/>
              <a:gd name="T20" fmla="*/ 411687 w 695325"/>
              <a:gd name="T21" fmla="*/ 119539 h 552451"/>
              <a:gd name="T22" fmla="*/ 414338 w 695325"/>
              <a:gd name="T23" fmla="*/ 121443 h 552451"/>
              <a:gd name="T24" fmla="*/ 69056 w 695325"/>
              <a:gd name="T25" fmla="*/ 119062 h 552451"/>
              <a:gd name="T26" fmla="*/ 80963 w 695325"/>
              <a:gd name="T27" fmla="*/ 0 h 552451"/>
              <a:gd name="T28" fmla="*/ 0 w 695325"/>
              <a:gd name="T29" fmla="*/ 0 h 552451"/>
              <a:gd name="T30" fmla="*/ 695325 w 695325"/>
              <a:gd name="T31" fmla="*/ 552451 h 552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695325" h="552451">
                <a:moveTo>
                  <a:pt x="0" y="185739"/>
                </a:moveTo>
                <a:lnTo>
                  <a:pt x="695325" y="185739"/>
                </a:lnTo>
                <a:lnTo>
                  <a:pt x="666750" y="552451"/>
                </a:lnTo>
                <a:lnTo>
                  <a:pt x="52387" y="552451"/>
                </a:lnTo>
                <a:lnTo>
                  <a:pt x="0" y="185739"/>
                </a:lnTo>
                <a:close/>
                <a:moveTo>
                  <a:pt x="80963" y="0"/>
                </a:moveTo>
                <a:lnTo>
                  <a:pt x="245269" y="0"/>
                </a:lnTo>
                <a:lnTo>
                  <a:pt x="348039" y="73820"/>
                </a:lnTo>
                <a:lnTo>
                  <a:pt x="638175" y="73820"/>
                </a:lnTo>
                <a:lnTo>
                  <a:pt x="638175" y="119539"/>
                </a:lnTo>
                <a:lnTo>
                  <a:pt x="411687" y="119539"/>
                </a:lnTo>
                <a:lnTo>
                  <a:pt x="414338" y="121443"/>
                </a:lnTo>
                <a:lnTo>
                  <a:pt x="69056" y="119062"/>
                </a:lnTo>
                <a:lnTo>
                  <a:pt x="809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8" name="流程图: 联系 8"/>
          <p:cNvSpPr>
            <a:spLocks noChangeArrowheads="1"/>
          </p:cNvSpPr>
          <p:nvPr/>
        </p:nvSpPr>
        <p:spPr bwMode="auto">
          <a:xfrm>
            <a:off x="2657475" y="2027238"/>
            <a:ext cx="207963" cy="230187"/>
          </a:xfrm>
          <a:custGeom>
            <a:avLst/>
            <a:gdLst>
              <a:gd name="T0" fmla="*/ 157167 w 404342"/>
              <a:gd name="T1" fmla="*/ 176579 h 450457"/>
              <a:gd name="T2" fmla="*/ 249019 w 404342"/>
              <a:gd name="T3" fmla="*/ 216274 h 450457"/>
              <a:gd name="T4" fmla="*/ 319093 w 404342"/>
              <a:gd name="T5" fmla="*/ 196495 h 450457"/>
              <a:gd name="T6" fmla="*/ 319093 w 404342"/>
              <a:gd name="T7" fmla="*/ 225508 h 450457"/>
              <a:gd name="T8" fmla="*/ 249017 w 404342"/>
              <a:gd name="T9" fmla="*/ 240503 h 450457"/>
              <a:gd name="T10" fmla="*/ 130222 w 404342"/>
              <a:gd name="T11" fmla="*/ 188115 h 450457"/>
              <a:gd name="T12" fmla="*/ 157167 w 404342"/>
              <a:gd name="T13" fmla="*/ 188115 h 450457"/>
              <a:gd name="T14" fmla="*/ 157167 w 404342"/>
              <a:gd name="T15" fmla="*/ 176579 h 450457"/>
              <a:gd name="T16" fmla="*/ 202408 w 404342"/>
              <a:gd name="T17" fmla="*/ 109537 h 450457"/>
              <a:gd name="T18" fmla="*/ 404096 w 404342"/>
              <a:gd name="T19" fmla="*/ 259552 h 450457"/>
              <a:gd name="T20" fmla="*/ 363023 w 404342"/>
              <a:gd name="T21" fmla="*/ 259552 h 450457"/>
              <a:gd name="T22" fmla="*/ 361602 w 404342"/>
              <a:gd name="T23" fmla="*/ 260141 h 450457"/>
              <a:gd name="T24" fmla="*/ 362032 w 404342"/>
              <a:gd name="T25" fmla="*/ 263265 h 450457"/>
              <a:gd name="T26" fmla="*/ 221461 w 404342"/>
              <a:gd name="T27" fmla="*/ 334823 h 450457"/>
              <a:gd name="T28" fmla="*/ 58523 w 404342"/>
              <a:gd name="T29" fmla="*/ 217566 h 450457"/>
              <a:gd name="T30" fmla="*/ 85903 w 404342"/>
              <a:gd name="T31" fmla="*/ 186366 h 450457"/>
              <a:gd name="T32" fmla="*/ 221463 w 404342"/>
              <a:gd name="T33" fmla="*/ 303578 h 450457"/>
              <a:gd name="T34" fmla="*/ 337859 w 404342"/>
              <a:gd name="T35" fmla="*/ 240888 h 450457"/>
              <a:gd name="T36" fmla="*/ 336713 w 404342"/>
              <a:gd name="T37" fmla="*/ 238121 h 450457"/>
              <a:gd name="T38" fmla="*/ 350821 w 404342"/>
              <a:gd name="T39" fmla="*/ 218887 h 450457"/>
              <a:gd name="T40" fmla="*/ 202410 w 404342"/>
              <a:gd name="T41" fmla="*/ 140494 h 450457"/>
              <a:gd name="T42" fmla="*/ 40484 w 404342"/>
              <a:gd name="T43" fmla="*/ 264898 h 450457"/>
              <a:gd name="T44" fmla="*/ 202410 w 404342"/>
              <a:gd name="T45" fmla="*/ 389302 h 450457"/>
              <a:gd name="T46" fmla="*/ 351974 w 404342"/>
              <a:gd name="T47" fmla="*/ 311940 h 450457"/>
              <a:gd name="T48" fmla="*/ 394418 w 404342"/>
              <a:gd name="T49" fmla="*/ 311940 h 450457"/>
              <a:gd name="T50" fmla="*/ 313718 w 404342"/>
              <a:gd name="T51" fmla="*/ 393606 h 450457"/>
              <a:gd name="T52" fmla="*/ 320536 w 404342"/>
              <a:gd name="T53" fmla="*/ 450457 h 450457"/>
              <a:gd name="T54" fmla="*/ 240678 w 404342"/>
              <a:gd name="T55" fmla="*/ 419727 h 450457"/>
              <a:gd name="T56" fmla="*/ 246765 w 404342"/>
              <a:gd name="T57" fmla="*/ 414990 h 450457"/>
              <a:gd name="T58" fmla="*/ 202408 w 404342"/>
              <a:gd name="T59" fmla="*/ 420547 h 450457"/>
              <a:gd name="T60" fmla="*/ 0 w 404342"/>
              <a:gd name="T61" fmla="*/ 265042 h 450457"/>
              <a:gd name="T62" fmla="*/ 202408 w 404342"/>
              <a:gd name="T63" fmla="*/ 109537 h 450457"/>
              <a:gd name="T64" fmla="*/ 230985 w 404342"/>
              <a:gd name="T65" fmla="*/ 47625 h 450457"/>
              <a:gd name="T66" fmla="*/ 404342 w 404342"/>
              <a:gd name="T67" fmla="*/ 145252 h 450457"/>
              <a:gd name="T68" fmla="*/ 373776 w 404342"/>
              <a:gd name="T69" fmla="*/ 145252 h 450457"/>
              <a:gd name="T70" fmla="*/ 219657 w 404342"/>
              <a:gd name="T71" fmla="*/ 71128 h 450457"/>
              <a:gd name="T72" fmla="*/ 65443 w 404342"/>
              <a:gd name="T73" fmla="*/ 145252 h 450457"/>
              <a:gd name="T74" fmla="*/ 58025 w 404342"/>
              <a:gd name="T75" fmla="*/ 145252 h 450457"/>
              <a:gd name="T76" fmla="*/ 230985 w 404342"/>
              <a:gd name="T77" fmla="*/ 47625 h 450457"/>
              <a:gd name="T78" fmla="*/ 254798 w 404342"/>
              <a:gd name="T79" fmla="*/ 0 h 450457"/>
              <a:gd name="T80" fmla="*/ 384793 w 404342"/>
              <a:gd name="T81" fmla="*/ 47621 h 450457"/>
              <a:gd name="T82" fmla="*/ 337106 w 404342"/>
              <a:gd name="T83" fmla="*/ 47621 h 450457"/>
              <a:gd name="T84" fmla="*/ 243470 w 404342"/>
              <a:gd name="T85" fmla="*/ 23503 h 450457"/>
              <a:gd name="T86" fmla="*/ 149803 w 404342"/>
              <a:gd name="T87" fmla="*/ 47621 h 450457"/>
              <a:gd name="T88" fmla="*/ 124953 w 404342"/>
              <a:gd name="T89" fmla="*/ 47621 h 450457"/>
              <a:gd name="T90" fmla="*/ 254798 w 404342"/>
              <a:gd name="T91" fmla="*/ 0 h 450457"/>
              <a:gd name="T92" fmla="*/ 0 w 404342"/>
              <a:gd name="T93" fmla="*/ 0 h 450457"/>
              <a:gd name="T94" fmla="*/ 404342 w 404342"/>
              <a:gd name="T95" fmla="*/ 450457 h 450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404342" h="450457">
                <a:moveTo>
                  <a:pt x="157167" y="176579"/>
                </a:moveTo>
                <a:cubicBezTo>
                  <a:pt x="176875" y="201188"/>
                  <a:pt x="210809" y="216274"/>
                  <a:pt x="249019" y="216274"/>
                </a:cubicBezTo>
                <a:cubicBezTo>
                  <a:pt x="275455" y="216274"/>
                  <a:pt x="299844" y="209052"/>
                  <a:pt x="319093" y="196495"/>
                </a:cubicBezTo>
                <a:lnTo>
                  <a:pt x="319093" y="225508"/>
                </a:lnTo>
                <a:cubicBezTo>
                  <a:pt x="298485" y="235130"/>
                  <a:pt x="274513" y="240503"/>
                  <a:pt x="249017" y="240503"/>
                </a:cubicBezTo>
                <a:cubicBezTo>
                  <a:pt x="199225" y="240503"/>
                  <a:pt x="155242" y="220009"/>
                  <a:pt x="130222" y="188115"/>
                </a:cubicBezTo>
                <a:lnTo>
                  <a:pt x="157167" y="188115"/>
                </a:lnTo>
                <a:lnTo>
                  <a:pt x="157167" y="176579"/>
                </a:lnTo>
                <a:close/>
                <a:moveTo>
                  <a:pt x="202408" y="109537"/>
                </a:moveTo>
                <a:cubicBezTo>
                  <a:pt x="311792" y="109537"/>
                  <a:pt x="400909" y="176197"/>
                  <a:pt x="404096" y="259552"/>
                </a:cubicBezTo>
                <a:lnTo>
                  <a:pt x="363023" y="259552"/>
                </a:lnTo>
                <a:lnTo>
                  <a:pt x="361602" y="260141"/>
                </a:lnTo>
                <a:cubicBezTo>
                  <a:pt x="362076" y="261173"/>
                  <a:pt x="362067" y="262217"/>
                  <a:pt x="362032" y="263265"/>
                </a:cubicBezTo>
                <a:cubicBezTo>
                  <a:pt x="333816" y="307105"/>
                  <a:pt x="281208" y="334823"/>
                  <a:pt x="221461" y="334823"/>
                </a:cubicBezTo>
                <a:cubicBezTo>
                  <a:pt x="141667" y="334823"/>
                  <a:pt x="74605" y="285383"/>
                  <a:pt x="58523" y="217566"/>
                </a:cubicBezTo>
                <a:lnTo>
                  <a:pt x="85903" y="186366"/>
                </a:lnTo>
                <a:cubicBezTo>
                  <a:pt x="88688" y="251772"/>
                  <a:pt x="148405" y="303578"/>
                  <a:pt x="221463" y="303578"/>
                </a:cubicBezTo>
                <a:cubicBezTo>
                  <a:pt x="271954" y="303578"/>
                  <a:pt x="316074" y="278834"/>
                  <a:pt x="337859" y="240888"/>
                </a:cubicBezTo>
                <a:cubicBezTo>
                  <a:pt x="336775" y="240064"/>
                  <a:pt x="336713" y="239100"/>
                  <a:pt x="336713" y="238121"/>
                </a:cubicBezTo>
                <a:cubicBezTo>
                  <a:pt x="336713" y="228875"/>
                  <a:pt x="342203" y="220910"/>
                  <a:pt x="350821" y="218887"/>
                </a:cubicBezTo>
                <a:cubicBezTo>
                  <a:pt x="328556" y="172662"/>
                  <a:pt x="270372" y="140494"/>
                  <a:pt x="202410" y="140494"/>
                </a:cubicBezTo>
                <a:cubicBezTo>
                  <a:pt x="112981" y="140494"/>
                  <a:pt x="40484" y="196192"/>
                  <a:pt x="40484" y="264898"/>
                </a:cubicBezTo>
                <a:cubicBezTo>
                  <a:pt x="40484" y="333604"/>
                  <a:pt x="112981" y="389302"/>
                  <a:pt x="202410" y="389302"/>
                </a:cubicBezTo>
                <a:cubicBezTo>
                  <a:pt x="270092" y="389302"/>
                  <a:pt x="328075" y="357400"/>
                  <a:pt x="351974" y="311940"/>
                </a:cubicBezTo>
                <a:lnTo>
                  <a:pt x="394418" y="311940"/>
                </a:lnTo>
                <a:cubicBezTo>
                  <a:pt x="380783" y="346161"/>
                  <a:pt x="352062" y="375191"/>
                  <a:pt x="313718" y="393606"/>
                </a:cubicBezTo>
                <a:lnTo>
                  <a:pt x="320536" y="450457"/>
                </a:lnTo>
                <a:lnTo>
                  <a:pt x="240678" y="419727"/>
                </a:lnTo>
                <a:lnTo>
                  <a:pt x="246765" y="414990"/>
                </a:lnTo>
                <a:cubicBezTo>
                  <a:pt x="232704" y="419235"/>
                  <a:pt x="217755" y="420547"/>
                  <a:pt x="202408" y="420547"/>
                </a:cubicBezTo>
                <a:cubicBezTo>
                  <a:pt x="90621" y="420547"/>
                  <a:pt x="0" y="350925"/>
                  <a:pt x="0" y="265042"/>
                </a:cubicBezTo>
                <a:cubicBezTo>
                  <a:pt x="0" y="179159"/>
                  <a:pt x="90621" y="109537"/>
                  <a:pt x="202408" y="109537"/>
                </a:cubicBezTo>
                <a:close/>
                <a:moveTo>
                  <a:pt x="230985" y="47625"/>
                </a:moveTo>
                <a:cubicBezTo>
                  <a:pt x="306084" y="47625"/>
                  <a:pt x="371630" y="86401"/>
                  <a:pt x="404342" y="145252"/>
                </a:cubicBezTo>
                <a:lnTo>
                  <a:pt x="373776" y="145252"/>
                </a:lnTo>
                <a:cubicBezTo>
                  <a:pt x="337801" y="99377"/>
                  <a:pt x="281976" y="71128"/>
                  <a:pt x="219657" y="71128"/>
                </a:cubicBezTo>
                <a:cubicBezTo>
                  <a:pt x="157308" y="71128"/>
                  <a:pt x="101457" y="99406"/>
                  <a:pt x="65443" y="145252"/>
                </a:cubicBezTo>
                <a:lnTo>
                  <a:pt x="58025" y="145252"/>
                </a:lnTo>
                <a:cubicBezTo>
                  <a:pt x="90434" y="86345"/>
                  <a:pt x="155941" y="47625"/>
                  <a:pt x="230985" y="47625"/>
                </a:cubicBezTo>
                <a:close/>
                <a:moveTo>
                  <a:pt x="254798" y="0"/>
                </a:moveTo>
                <a:cubicBezTo>
                  <a:pt x="305050" y="0"/>
                  <a:pt x="351025" y="17362"/>
                  <a:pt x="384793" y="47621"/>
                </a:cubicBezTo>
                <a:lnTo>
                  <a:pt x="337106" y="47621"/>
                </a:lnTo>
                <a:cubicBezTo>
                  <a:pt x="309500" y="31902"/>
                  <a:pt x="277450" y="23503"/>
                  <a:pt x="243470" y="23503"/>
                </a:cubicBezTo>
                <a:cubicBezTo>
                  <a:pt x="209481" y="23503"/>
                  <a:pt x="177423" y="31907"/>
                  <a:pt x="149803" y="47621"/>
                </a:cubicBezTo>
                <a:lnTo>
                  <a:pt x="124953" y="47621"/>
                </a:lnTo>
                <a:cubicBezTo>
                  <a:pt x="158613" y="17347"/>
                  <a:pt x="204569" y="0"/>
                  <a:pt x="254798" y="0"/>
                </a:cubicBezTo>
                <a:close/>
              </a:path>
            </a:pathLst>
          </a:custGeom>
          <a:solidFill>
            <a:srgbClr val="FFFFFF">
              <a:alpha val="6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9" name="流程图: 联系 1"/>
          <p:cNvSpPr>
            <a:spLocks noChangeArrowheads="1"/>
          </p:cNvSpPr>
          <p:nvPr/>
        </p:nvSpPr>
        <p:spPr bwMode="auto">
          <a:xfrm>
            <a:off x="3922713" y="1960563"/>
            <a:ext cx="317500" cy="368300"/>
          </a:xfrm>
          <a:custGeom>
            <a:avLst/>
            <a:gdLst>
              <a:gd name="T0" fmla="*/ 144274 w 316760"/>
              <a:gd name="T1" fmla="*/ 0 h 369027"/>
              <a:gd name="T2" fmla="*/ 159860 w 316760"/>
              <a:gd name="T3" fmla="*/ 222 h 369027"/>
              <a:gd name="T4" fmla="*/ 230802 w 316760"/>
              <a:gd name="T5" fmla="*/ 14688 h 369027"/>
              <a:gd name="T6" fmla="*/ 263417 w 316760"/>
              <a:gd name="T7" fmla="*/ 29400 h 369027"/>
              <a:gd name="T8" fmla="*/ 260595 w 316760"/>
              <a:gd name="T9" fmla="*/ 34900 h 369027"/>
              <a:gd name="T10" fmla="*/ 277859 w 316760"/>
              <a:gd name="T11" fmla="*/ 54806 h 369027"/>
              <a:gd name="T12" fmla="*/ 277662 w 316760"/>
              <a:gd name="T13" fmla="*/ 55042 h 369027"/>
              <a:gd name="T14" fmla="*/ 290400 w 316760"/>
              <a:gd name="T15" fmla="*/ 68504 h 369027"/>
              <a:gd name="T16" fmla="*/ 282016 w 316760"/>
              <a:gd name="T17" fmla="*/ 77353 h 369027"/>
              <a:gd name="T18" fmla="*/ 304096 w 316760"/>
              <a:gd name="T19" fmla="*/ 133364 h 369027"/>
              <a:gd name="T20" fmla="*/ 296553 w 316760"/>
              <a:gd name="T21" fmla="*/ 150135 h 369027"/>
              <a:gd name="T22" fmla="*/ 316539 w 316760"/>
              <a:gd name="T23" fmla="*/ 200832 h 369027"/>
              <a:gd name="T24" fmla="*/ 316760 w 316760"/>
              <a:gd name="T25" fmla="*/ 207610 h 369027"/>
              <a:gd name="T26" fmla="*/ 316185 w 316760"/>
              <a:gd name="T27" fmla="*/ 214743 h 369027"/>
              <a:gd name="T28" fmla="*/ 302841 w 316760"/>
              <a:gd name="T29" fmla="*/ 220568 h 369027"/>
              <a:gd name="T30" fmla="*/ 310147 w 316760"/>
              <a:gd name="T31" fmla="*/ 247736 h 369027"/>
              <a:gd name="T32" fmla="*/ 309768 w 316760"/>
              <a:gd name="T33" fmla="*/ 248632 h 369027"/>
              <a:gd name="T34" fmla="*/ 300949 w 316760"/>
              <a:gd name="T35" fmla="*/ 254076 h 369027"/>
              <a:gd name="T36" fmla="*/ 304837 w 316760"/>
              <a:gd name="T37" fmla="*/ 260287 h 369027"/>
              <a:gd name="T38" fmla="*/ 304338 w 316760"/>
              <a:gd name="T39" fmla="*/ 261069 h 369027"/>
              <a:gd name="T40" fmla="*/ 308480 w 316760"/>
              <a:gd name="T41" fmla="*/ 270144 h 369027"/>
              <a:gd name="T42" fmla="*/ 302223 w 316760"/>
              <a:gd name="T43" fmla="*/ 277668 h 369027"/>
              <a:gd name="T44" fmla="*/ 298818 w 316760"/>
              <a:gd name="T45" fmla="*/ 286110 h 369027"/>
              <a:gd name="T46" fmla="*/ 301573 w 316760"/>
              <a:gd name="T47" fmla="*/ 299167 h 369027"/>
              <a:gd name="T48" fmla="*/ 291523 w 316760"/>
              <a:gd name="T49" fmla="*/ 307681 h 369027"/>
              <a:gd name="T50" fmla="*/ 290870 w 316760"/>
              <a:gd name="T51" fmla="*/ 307411 h 369027"/>
              <a:gd name="T52" fmla="*/ 247189 w 316760"/>
              <a:gd name="T53" fmla="*/ 307411 h 369027"/>
              <a:gd name="T54" fmla="*/ 241259 w 316760"/>
              <a:gd name="T55" fmla="*/ 313341 h 369027"/>
              <a:gd name="T56" fmla="*/ 241259 w 316760"/>
              <a:gd name="T57" fmla="*/ 317251 h 369027"/>
              <a:gd name="T58" fmla="*/ 240824 w 316760"/>
              <a:gd name="T59" fmla="*/ 317454 h 369027"/>
              <a:gd name="T60" fmla="*/ 240824 w 316760"/>
              <a:gd name="T61" fmla="*/ 369027 h 369027"/>
              <a:gd name="T62" fmla="*/ 82010 w 316760"/>
              <a:gd name="T63" fmla="*/ 369027 h 369027"/>
              <a:gd name="T64" fmla="*/ 82010 w 316760"/>
              <a:gd name="T65" fmla="*/ 343528 h 369027"/>
              <a:gd name="T66" fmla="*/ 82662 w 316760"/>
              <a:gd name="T67" fmla="*/ 330626 h 369027"/>
              <a:gd name="T68" fmla="*/ 34779 w 316760"/>
              <a:gd name="T69" fmla="*/ 223534 h 369027"/>
              <a:gd name="T70" fmla="*/ 23707 w 316760"/>
              <a:gd name="T71" fmla="*/ 209776 h 369027"/>
              <a:gd name="T72" fmla="*/ 16055 w 316760"/>
              <a:gd name="T73" fmla="*/ 201127 h 369027"/>
              <a:gd name="T74" fmla="*/ 16055 w 316760"/>
              <a:gd name="T75" fmla="*/ 197417 h 369027"/>
              <a:gd name="T76" fmla="*/ 0 w 316760"/>
              <a:gd name="T77" fmla="*/ 135579 h 369027"/>
              <a:gd name="T78" fmla="*/ 142074 w 316760"/>
              <a:gd name="T79" fmla="*/ 311 h 369027"/>
              <a:gd name="T80" fmla="*/ 144274 w 316760"/>
              <a:gd name="T81" fmla="*/ 0 h 369027"/>
              <a:gd name="T82" fmla="*/ 0 w 316760"/>
              <a:gd name="T83" fmla="*/ 0 h 369027"/>
              <a:gd name="T84" fmla="*/ 316760 w 316760"/>
              <a:gd name="T85" fmla="*/ 369027 h 36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T82" t="T83" r="T84" b="T85"/>
            <a:pathLst>
              <a:path w="316760" h="369027">
                <a:moveTo>
                  <a:pt x="144274" y="0"/>
                </a:moveTo>
                <a:lnTo>
                  <a:pt x="159860" y="222"/>
                </a:lnTo>
                <a:cubicBezTo>
                  <a:pt x="187379" y="57"/>
                  <a:pt x="213997" y="5206"/>
                  <a:pt x="230802" y="14688"/>
                </a:cubicBezTo>
                <a:cubicBezTo>
                  <a:pt x="242303" y="18683"/>
                  <a:pt x="254223" y="23723"/>
                  <a:pt x="263417" y="29400"/>
                </a:cubicBezTo>
                <a:lnTo>
                  <a:pt x="260595" y="34900"/>
                </a:lnTo>
                <a:lnTo>
                  <a:pt x="277859" y="54806"/>
                </a:lnTo>
                <a:lnTo>
                  <a:pt x="277662" y="55042"/>
                </a:lnTo>
                <a:lnTo>
                  <a:pt x="290400" y="68504"/>
                </a:lnTo>
                <a:lnTo>
                  <a:pt x="282016" y="77353"/>
                </a:lnTo>
                <a:lnTo>
                  <a:pt x="304096" y="133364"/>
                </a:lnTo>
                <a:lnTo>
                  <a:pt x="296553" y="150135"/>
                </a:lnTo>
                <a:lnTo>
                  <a:pt x="316539" y="200832"/>
                </a:lnTo>
                <a:cubicBezTo>
                  <a:pt x="316734" y="203080"/>
                  <a:pt x="316760" y="205341"/>
                  <a:pt x="316760" y="207610"/>
                </a:cubicBezTo>
                <a:lnTo>
                  <a:pt x="316185" y="214743"/>
                </a:lnTo>
                <a:lnTo>
                  <a:pt x="302841" y="220568"/>
                </a:lnTo>
                <a:lnTo>
                  <a:pt x="310147" y="247736"/>
                </a:lnTo>
                <a:lnTo>
                  <a:pt x="309768" y="248632"/>
                </a:lnTo>
                <a:lnTo>
                  <a:pt x="300949" y="254076"/>
                </a:lnTo>
                <a:cubicBezTo>
                  <a:pt x="302192" y="256118"/>
                  <a:pt x="303568" y="258160"/>
                  <a:pt x="304837" y="260287"/>
                </a:cubicBezTo>
                <a:lnTo>
                  <a:pt x="304338" y="261069"/>
                </a:lnTo>
                <a:cubicBezTo>
                  <a:pt x="306894" y="263203"/>
                  <a:pt x="308469" y="266481"/>
                  <a:pt x="308480" y="270144"/>
                </a:cubicBezTo>
                <a:lnTo>
                  <a:pt x="302223" y="277668"/>
                </a:lnTo>
                <a:cubicBezTo>
                  <a:pt x="298952" y="279059"/>
                  <a:pt x="297427" y="282838"/>
                  <a:pt x="298818" y="286110"/>
                </a:cubicBezTo>
                <a:lnTo>
                  <a:pt x="301573" y="299167"/>
                </a:lnTo>
                <a:cubicBezTo>
                  <a:pt x="301703" y="299481"/>
                  <a:pt x="296710" y="303511"/>
                  <a:pt x="291523" y="307681"/>
                </a:cubicBezTo>
                <a:lnTo>
                  <a:pt x="290870" y="307411"/>
                </a:lnTo>
                <a:lnTo>
                  <a:pt x="247189" y="307411"/>
                </a:lnTo>
                <a:cubicBezTo>
                  <a:pt x="243914" y="307411"/>
                  <a:pt x="241259" y="310066"/>
                  <a:pt x="241259" y="313341"/>
                </a:cubicBezTo>
                <a:lnTo>
                  <a:pt x="241259" y="317251"/>
                </a:lnTo>
                <a:cubicBezTo>
                  <a:pt x="241120" y="317335"/>
                  <a:pt x="240972" y="317395"/>
                  <a:pt x="240824" y="317454"/>
                </a:cubicBezTo>
                <a:lnTo>
                  <a:pt x="240824" y="369027"/>
                </a:lnTo>
                <a:lnTo>
                  <a:pt x="82010" y="369027"/>
                </a:lnTo>
                <a:lnTo>
                  <a:pt x="82010" y="343528"/>
                </a:lnTo>
                <a:lnTo>
                  <a:pt x="82662" y="330626"/>
                </a:lnTo>
                <a:cubicBezTo>
                  <a:pt x="79290" y="300673"/>
                  <a:pt x="60565" y="257780"/>
                  <a:pt x="34779" y="223534"/>
                </a:cubicBezTo>
                <a:cubicBezTo>
                  <a:pt x="30718" y="219239"/>
                  <a:pt x="27021" y="214636"/>
                  <a:pt x="23707" y="209776"/>
                </a:cubicBezTo>
                <a:cubicBezTo>
                  <a:pt x="21306" y="206698"/>
                  <a:pt x="18702" y="203854"/>
                  <a:pt x="16055" y="201127"/>
                </a:cubicBezTo>
                <a:lnTo>
                  <a:pt x="16055" y="197417"/>
                </a:lnTo>
                <a:cubicBezTo>
                  <a:pt x="5756" y="178924"/>
                  <a:pt x="0" y="157881"/>
                  <a:pt x="0" y="135579"/>
                </a:cubicBezTo>
                <a:cubicBezTo>
                  <a:pt x="0" y="61568"/>
                  <a:pt x="63388" y="1427"/>
                  <a:pt x="142074" y="311"/>
                </a:cubicBezTo>
                <a:cubicBezTo>
                  <a:pt x="142783" y="95"/>
                  <a:pt x="143522" y="43"/>
                  <a:pt x="14427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70" name="TextBox 10"/>
          <p:cNvSpPr>
            <a:spLocks noChangeArrowheads="1"/>
          </p:cNvSpPr>
          <p:nvPr/>
        </p:nvSpPr>
        <p:spPr bwMode="auto">
          <a:xfrm>
            <a:off x="3933825" y="1941513"/>
            <a:ext cx="1746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b="1">
                <a:solidFill>
                  <a:srgbClr val="33A6B2"/>
                </a:solidFill>
                <a:ea typeface="微软雅黑" pitchFamily="34" charset="-122"/>
              </a:rPr>
              <a:t>?</a:t>
            </a:r>
            <a:endParaRPr lang="zh-CN" altLang="en-US" sz="1400" b="1">
              <a:solidFill>
                <a:srgbClr val="33A6B2"/>
              </a:solidFill>
              <a:ea typeface="微软雅黑" pitchFamily="34" charset="-122"/>
            </a:endParaRPr>
          </a:p>
        </p:txBody>
      </p:sp>
      <p:sp>
        <p:nvSpPr>
          <p:cNvPr id="19471" name="TextBox 18"/>
          <p:cNvSpPr>
            <a:spLocks noChangeArrowheads="1"/>
          </p:cNvSpPr>
          <p:nvPr/>
        </p:nvSpPr>
        <p:spPr bwMode="auto">
          <a:xfrm>
            <a:off x="900113" y="2928938"/>
            <a:ext cx="20447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2" name="TextBox 19"/>
          <p:cNvSpPr>
            <a:spLocks noChangeArrowheads="1"/>
          </p:cNvSpPr>
          <p:nvPr/>
        </p:nvSpPr>
        <p:spPr bwMode="auto">
          <a:xfrm>
            <a:off x="3500438" y="2928938"/>
            <a:ext cx="20447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3" name="TextBox 20"/>
          <p:cNvSpPr>
            <a:spLocks noChangeArrowheads="1"/>
          </p:cNvSpPr>
          <p:nvPr/>
        </p:nvSpPr>
        <p:spPr bwMode="auto">
          <a:xfrm>
            <a:off x="6226175" y="2919413"/>
            <a:ext cx="20447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4" name="直接连接符 21"/>
          <p:cNvSpPr>
            <a:spLocks noChangeShapeType="1"/>
          </p:cNvSpPr>
          <p:nvPr/>
        </p:nvSpPr>
        <p:spPr bwMode="auto">
          <a:xfrm>
            <a:off x="1828800" y="2144713"/>
            <a:ext cx="714375" cy="1587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直接连接符 23"/>
          <p:cNvSpPr>
            <a:spLocks noChangeShapeType="1"/>
          </p:cNvSpPr>
          <p:nvPr/>
        </p:nvSpPr>
        <p:spPr bwMode="auto">
          <a:xfrm flipV="1">
            <a:off x="2989263" y="2144713"/>
            <a:ext cx="646112" cy="3175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6" name="直接连接符 26"/>
          <p:cNvSpPr>
            <a:spLocks noChangeShapeType="1"/>
          </p:cNvSpPr>
          <p:nvPr/>
        </p:nvSpPr>
        <p:spPr bwMode="auto">
          <a:xfrm>
            <a:off x="4548188" y="2144713"/>
            <a:ext cx="600075" cy="3175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7" name="直接连接符 29"/>
          <p:cNvSpPr>
            <a:spLocks noChangeShapeType="1"/>
          </p:cNvSpPr>
          <p:nvPr/>
        </p:nvSpPr>
        <p:spPr bwMode="auto">
          <a:xfrm>
            <a:off x="5603875" y="2144713"/>
            <a:ext cx="663575" cy="1587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8" name="直接连接符 31"/>
          <p:cNvSpPr>
            <a:spLocks noChangeShapeType="1"/>
          </p:cNvSpPr>
          <p:nvPr/>
        </p:nvSpPr>
        <p:spPr bwMode="auto">
          <a:xfrm flipV="1">
            <a:off x="7181850" y="2146300"/>
            <a:ext cx="620713" cy="4763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79" name="组合 48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19482" name="组合 49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19487" name="矩形 55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9488" name="组合 56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19491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9492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489" name="TextBox 57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层级</a:t>
                </a:r>
                <a:endParaRPr lang="zh-CN" altLang="en-US"/>
              </a:p>
            </p:txBody>
          </p:sp>
          <p:sp>
            <p:nvSpPr>
              <p:cNvPr id="19490" name="直接连接符 58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483" name="组合 50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19484" name="矩形 51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5" name="直接连接符 52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6" name="TextBox 54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18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9480" name="TextBox 36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:\Users\114\Desktop\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5" r="24663"/>
          <a:stretch>
            <a:fillRect/>
          </a:stretch>
        </p:blipFill>
        <p:spPr bwMode="auto">
          <a:xfrm>
            <a:off x="533400" y="1087438"/>
            <a:ext cx="1733550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流程图: 联系 1"/>
          <p:cNvSpPr>
            <a:spLocks noChangeArrowheads="1"/>
          </p:cNvSpPr>
          <p:nvPr/>
        </p:nvSpPr>
        <p:spPr bwMode="auto">
          <a:xfrm>
            <a:off x="2419350" y="1270000"/>
            <a:ext cx="2813050" cy="1231900"/>
          </a:xfrm>
          <a:custGeom>
            <a:avLst/>
            <a:gdLst>
              <a:gd name="T0" fmla="*/ 1485900 w 2813050"/>
              <a:gd name="T1" fmla="*/ 0 h 1231900"/>
              <a:gd name="T2" fmla="*/ 2813050 w 2813050"/>
              <a:gd name="T3" fmla="*/ 615950 h 1231900"/>
              <a:gd name="T4" fmla="*/ 1485900 w 2813050"/>
              <a:gd name="T5" fmla="*/ 1231900 h 1231900"/>
              <a:gd name="T6" fmla="*/ 412401 w 2813050"/>
              <a:gd name="T7" fmla="*/ 977088 h 1231900"/>
              <a:gd name="T8" fmla="*/ 0 w 2813050"/>
              <a:gd name="T9" fmla="*/ 927100 h 1231900"/>
              <a:gd name="T10" fmla="*/ 196320 w 2813050"/>
              <a:gd name="T11" fmla="*/ 759232 h 1231900"/>
              <a:gd name="T12" fmla="*/ 158750 w 2813050"/>
              <a:gd name="T13" fmla="*/ 615950 h 1231900"/>
              <a:gd name="T14" fmla="*/ 1485900 w 2813050"/>
              <a:gd name="T15" fmla="*/ 0 h 1231900"/>
              <a:gd name="T16" fmla="*/ 0 w 2813050"/>
              <a:gd name="T17" fmla="*/ 0 h 1231900"/>
              <a:gd name="T18" fmla="*/ 2813050 w 2813050"/>
              <a:gd name="T19" fmla="*/ 1231900 h 123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813050" h="1231900">
                <a:moveTo>
                  <a:pt x="1485900" y="0"/>
                </a:moveTo>
                <a:cubicBezTo>
                  <a:pt x="2218865" y="0"/>
                  <a:pt x="2813050" y="275770"/>
                  <a:pt x="2813050" y="615950"/>
                </a:cubicBezTo>
                <a:cubicBezTo>
                  <a:pt x="2813050" y="956130"/>
                  <a:pt x="2218865" y="1231900"/>
                  <a:pt x="1485900" y="1231900"/>
                </a:cubicBezTo>
                <a:cubicBezTo>
                  <a:pt x="1044349" y="1231900"/>
                  <a:pt x="653163" y="1131821"/>
                  <a:pt x="412401" y="977088"/>
                </a:cubicBezTo>
                <a:lnTo>
                  <a:pt x="0" y="927100"/>
                </a:lnTo>
                <a:lnTo>
                  <a:pt x="196320" y="759232"/>
                </a:lnTo>
                <a:cubicBezTo>
                  <a:pt x="171354" y="713674"/>
                  <a:pt x="158750" y="665495"/>
                  <a:pt x="158750" y="615950"/>
                </a:cubicBezTo>
                <a:cubicBezTo>
                  <a:pt x="158750" y="275770"/>
                  <a:pt x="752935" y="0"/>
                  <a:pt x="1485900" y="0"/>
                </a:cubicBezTo>
                <a:close/>
              </a:path>
            </a:pathLst>
          </a:cu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0484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20492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20497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0498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20501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0502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499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心理</a:t>
                </a:r>
                <a:endParaRPr lang="zh-CN" altLang="en-US"/>
              </a:p>
            </p:txBody>
          </p:sp>
          <p:sp>
            <p:nvSpPr>
              <p:cNvPr id="20500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493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20494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0495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96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19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20485" name="TextBox 16"/>
          <p:cNvSpPr>
            <a:spLocks noChangeArrowheads="1"/>
          </p:cNvSpPr>
          <p:nvPr/>
        </p:nvSpPr>
        <p:spPr bwMode="auto">
          <a:xfrm>
            <a:off x="5421313" y="1365250"/>
            <a:ext cx="28257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一流公司，专业制作</a:t>
            </a:r>
            <a:r>
              <a:rPr lang="en-US" altLang="zh-CN" sz="1400" dirty="0" err="1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6" name="TextBox 17"/>
          <p:cNvSpPr>
            <a:spLocks noChangeArrowheads="1"/>
          </p:cNvSpPr>
          <p:nvPr/>
        </p:nvSpPr>
        <p:spPr bwMode="auto">
          <a:xfrm>
            <a:off x="5419725" y="3213100"/>
            <a:ext cx="28273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一流公司，专业制作</a:t>
            </a:r>
            <a:r>
              <a:rPr lang="en-US" altLang="zh-CN" sz="1400" dirty="0" err="1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87" name="TextBox 19"/>
          <p:cNvSpPr>
            <a:spLocks noChangeArrowheads="1"/>
          </p:cNvSpPr>
          <p:nvPr/>
        </p:nvSpPr>
        <p:spPr bwMode="auto">
          <a:xfrm>
            <a:off x="2825750" y="1606550"/>
            <a:ext cx="2095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ea typeface="微软雅黑" pitchFamily="34" charset="-122"/>
              </a:rPr>
              <a:t>我需要动力</a:t>
            </a:r>
            <a:r>
              <a:rPr lang="en-US" altLang="zh-CN" sz="2800" b="1">
                <a:solidFill>
                  <a:srgbClr val="FFFFFF"/>
                </a:solidFill>
                <a:ea typeface="微软雅黑" pitchFamily="34" charset="-122"/>
              </a:rPr>
              <a:t>!</a:t>
            </a:r>
            <a:endParaRPr lang="zh-CN" altLang="en-US" sz="28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0488" name="流程图: 联系 1"/>
          <p:cNvSpPr>
            <a:spLocks noChangeArrowheads="1"/>
          </p:cNvSpPr>
          <p:nvPr/>
        </p:nvSpPr>
        <p:spPr bwMode="auto">
          <a:xfrm flipV="1">
            <a:off x="2413000" y="3124200"/>
            <a:ext cx="2813050" cy="1231900"/>
          </a:xfrm>
          <a:custGeom>
            <a:avLst/>
            <a:gdLst>
              <a:gd name="T0" fmla="*/ 1485900 w 2813050"/>
              <a:gd name="T1" fmla="*/ 0 h 1231900"/>
              <a:gd name="T2" fmla="*/ 2813050 w 2813050"/>
              <a:gd name="T3" fmla="*/ 615950 h 1231900"/>
              <a:gd name="T4" fmla="*/ 1485900 w 2813050"/>
              <a:gd name="T5" fmla="*/ 1231900 h 1231900"/>
              <a:gd name="T6" fmla="*/ 412401 w 2813050"/>
              <a:gd name="T7" fmla="*/ 977088 h 1231900"/>
              <a:gd name="T8" fmla="*/ 0 w 2813050"/>
              <a:gd name="T9" fmla="*/ 927100 h 1231900"/>
              <a:gd name="T10" fmla="*/ 196320 w 2813050"/>
              <a:gd name="T11" fmla="*/ 759232 h 1231900"/>
              <a:gd name="T12" fmla="*/ 158750 w 2813050"/>
              <a:gd name="T13" fmla="*/ 615950 h 1231900"/>
              <a:gd name="T14" fmla="*/ 1485900 w 2813050"/>
              <a:gd name="T15" fmla="*/ 0 h 1231900"/>
              <a:gd name="T16" fmla="*/ 0 w 2813050"/>
              <a:gd name="T17" fmla="*/ 0 h 1231900"/>
              <a:gd name="T18" fmla="*/ 2813050 w 2813050"/>
              <a:gd name="T19" fmla="*/ 1231900 h 123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813050" h="1231900">
                <a:moveTo>
                  <a:pt x="1485900" y="0"/>
                </a:moveTo>
                <a:cubicBezTo>
                  <a:pt x="2218865" y="0"/>
                  <a:pt x="2813050" y="275770"/>
                  <a:pt x="2813050" y="615950"/>
                </a:cubicBezTo>
                <a:cubicBezTo>
                  <a:pt x="2813050" y="956130"/>
                  <a:pt x="2218865" y="1231900"/>
                  <a:pt x="1485900" y="1231900"/>
                </a:cubicBezTo>
                <a:cubicBezTo>
                  <a:pt x="1044349" y="1231900"/>
                  <a:pt x="653163" y="1131821"/>
                  <a:pt x="412401" y="977088"/>
                </a:cubicBezTo>
                <a:lnTo>
                  <a:pt x="0" y="927100"/>
                </a:lnTo>
                <a:lnTo>
                  <a:pt x="196320" y="759232"/>
                </a:lnTo>
                <a:cubicBezTo>
                  <a:pt x="171354" y="713674"/>
                  <a:pt x="158750" y="665495"/>
                  <a:pt x="158750" y="615950"/>
                </a:cubicBezTo>
                <a:cubicBezTo>
                  <a:pt x="158750" y="275770"/>
                  <a:pt x="752935" y="0"/>
                  <a:pt x="1485900" y="0"/>
                </a:cubicBez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TextBox 21"/>
          <p:cNvSpPr>
            <a:spLocks noChangeArrowheads="1"/>
          </p:cNvSpPr>
          <p:nvPr/>
        </p:nvSpPr>
        <p:spPr bwMode="auto">
          <a:xfrm>
            <a:off x="2838450" y="3270250"/>
            <a:ext cx="20955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ea typeface="微软雅黑" pitchFamily="34" charset="-122"/>
              </a:rPr>
              <a:t>得到</a:t>
            </a:r>
            <a:endParaRPr lang="en-US" altLang="zh-CN" sz="2800" b="1">
              <a:solidFill>
                <a:srgbClr val="FFFFFF"/>
              </a:solidFill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zh-CN" altLang="en-US" sz="2800" b="1">
                <a:solidFill>
                  <a:srgbClr val="FFFFFF"/>
                </a:solidFill>
                <a:ea typeface="微软雅黑" pitchFamily="34" charset="-122"/>
              </a:rPr>
              <a:t>什么收益</a:t>
            </a:r>
            <a:r>
              <a:rPr lang="en-US" altLang="zh-CN" sz="2800" b="1">
                <a:solidFill>
                  <a:srgbClr val="FFFFFF"/>
                </a:solidFill>
                <a:ea typeface="微软雅黑" pitchFamily="34" charset="-122"/>
              </a:rPr>
              <a:t>?</a:t>
            </a:r>
            <a:endParaRPr lang="zh-CN" altLang="en-US" sz="28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0490" name="TextBox 22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40"/>
          <p:cNvGrpSpPr>
            <a:grpSpLocks/>
          </p:cNvGrpSpPr>
          <p:nvPr/>
        </p:nvGrpSpPr>
        <p:grpSpPr bwMode="auto">
          <a:xfrm>
            <a:off x="-1588" y="-11113"/>
            <a:ext cx="9212263" cy="5219620"/>
            <a:chOff x="0" y="0"/>
            <a:chExt cx="9212810" cy="5219363"/>
          </a:xfrm>
        </p:grpSpPr>
        <p:grpSp>
          <p:nvGrpSpPr>
            <p:cNvPr id="3094" name="组合 38"/>
            <p:cNvGrpSpPr>
              <a:grpSpLocks/>
            </p:cNvGrpSpPr>
            <p:nvPr/>
          </p:nvGrpSpPr>
          <p:grpSpPr bwMode="auto">
            <a:xfrm>
              <a:off x="0" y="0"/>
              <a:ext cx="9211223" cy="829599"/>
              <a:chOff x="0" y="0"/>
              <a:chExt cx="9211223" cy="829599"/>
            </a:xfrm>
          </p:grpSpPr>
          <p:sp>
            <p:nvSpPr>
              <p:cNvPr id="3100" name="矩形 1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76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101" name="组合 2"/>
              <p:cNvGrpSpPr>
                <a:grpSpLocks/>
              </p:cNvGrpSpPr>
              <p:nvPr/>
            </p:nvGrpSpPr>
            <p:grpSpPr bwMode="auto">
              <a:xfrm>
                <a:off x="6940963" y="306405"/>
                <a:ext cx="1965442" cy="523194"/>
                <a:chOff x="1713" y="-768"/>
                <a:chExt cx="6088030" cy="1620613"/>
              </a:xfrm>
            </p:grpSpPr>
            <p:sp>
              <p:nvSpPr>
                <p:cNvPr id="3104" name="矩形 2"/>
                <p:cNvSpPr>
                  <a:spLocks noChangeArrowheads="1"/>
                </p:cNvSpPr>
                <p:nvPr/>
              </p:nvSpPr>
              <p:spPr bwMode="auto">
                <a:xfrm>
                  <a:off x="41054" y="181185"/>
                  <a:ext cx="624538" cy="61961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105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45" y="227900"/>
                  <a:ext cx="62453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106" name="TextBox 8"/>
                <p:cNvSpPr>
                  <a:spLocks noChangeArrowheads="1"/>
                </p:cNvSpPr>
                <p:nvPr/>
              </p:nvSpPr>
              <p:spPr bwMode="auto">
                <a:xfrm>
                  <a:off x="665592" y="-768"/>
                  <a:ext cx="5424151" cy="16206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itchFamily="34" charset="0"/>
                    <a:buNone/>
                  </a:pPr>
                  <a:r>
                    <a:rPr lang="zh-CN" altLang="en-US" sz="1400" dirty="0" smtClean="0">
                      <a:solidFill>
                        <a:srgbClr val="33A6B2"/>
                      </a:solidFill>
                      <a:ea typeface="微软雅黑" pitchFamily="34" charset="-122"/>
                      <a:sym typeface="Arial" pitchFamily="34" charset="0"/>
                    </a:rPr>
                    <a:t>职场懒人帮</a:t>
                  </a:r>
                  <a:r>
                    <a:rPr lang="en-US" altLang="zh-CN" sz="1400" dirty="0" smtClean="0">
                      <a:solidFill>
                        <a:srgbClr val="33A6B2"/>
                      </a:solidFill>
                      <a:ea typeface="微软雅黑" pitchFamily="34" charset="-122"/>
                      <a:sym typeface="Arial" pitchFamily="34" charset="0"/>
                    </a:rPr>
                    <a:t>PPT</a:t>
                  </a:r>
                  <a:r>
                    <a:rPr lang="zh-CN" altLang="en-US" sz="1400" dirty="0">
                      <a:solidFill>
                        <a:srgbClr val="B1DE64"/>
                      </a:solidFill>
                      <a:ea typeface="微软雅黑" pitchFamily="34" charset="-122"/>
                      <a:sym typeface="Arial" pitchFamily="34" charset="0"/>
                    </a:rPr>
                    <a:t>论坛</a:t>
                  </a:r>
                </a:p>
              </p:txBody>
            </p:sp>
          </p:grpSp>
          <p:sp>
            <p:nvSpPr>
              <p:cNvPr id="3102" name="TextBox 9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1660525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目录</a:t>
                </a:r>
                <a:endParaRPr lang="zh-CN" altLang="en-US"/>
              </a:p>
            </p:txBody>
          </p:sp>
          <p:sp>
            <p:nvSpPr>
              <p:cNvPr id="3103" name="直接连接符 12"/>
              <p:cNvSpPr>
                <a:spLocks noChangeShapeType="1"/>
              </p:cNvSpPr>
              <p:nvPr/>
            </p:nvSpPr>
            <p:spPr bwMode="auto">
              <a:xfrm>
                <a:off x="0" y="708065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95" name="组合 39"/>
            <p:cNvGrpSpPr>
              <a:grpSpLocks/>
            </p:cNvGrpSpPr>
            <p:nvPr/>
          </p:nvGrpSpPr>
          <p:grpSpPr bwMode="auto">
            <a:xfrm>
              <a:off x="0" y="4980260"/>
              <a:ext cx="9212810" cy="239103"/>
              <a:chOff x="0" y="679"/>
              <a:chExt cx="9212810" cy="239103"/>
            </a:xfrm>
          </p:grpSpPr>
          <p:sp>
            <p:nvSpPr>
              <p:cNvPr id="3096" name="矩形 15"/>
              <p:cNvSpPr>
                <a:spLocks noChangeArrowheads="1"/>
              </p:cNvSpPr>
              <p:nvPr/>
            </p:nvSpPr>
            <p:spPr bwMode="auto">
              <a:xfrm>
                <a:off x="0" y="13380"/>
                <a:ext cx="9208048" cy="203211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097" name="直接连接符 16"/>
              <p:cNvSpPr>
                <a:spLocks noChangeShapeType="1"/>
              </p:cNvSpPr>
              <p:nvPr/>
            </p:nvSpPr>
            <p:spPr bwMode="auto">
              <a:xfrm>
                <a:off x="1588" y="679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8" name="TextBox 14"/>
              <p:cNvSpPr>
                <a:spLocks noChangeArrowheads="1"/>
              </p:cNvSpPr>
              <p:nvPr/>
            </p:nvSpPr>
            <p:spPr bwMode="auto">
              <a:xfrm>
                <a:off x="916042" y="3854"/>
                <a:ext cx="1362156" cy="230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endParaRPr lang="zh-CN" altLang="en-US" sz="900" dirty="0">
                  <a:solidFill>
                    <a:srgbClr val="FFFFFF"/>
                  </a:solidFill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3099" name="TextBox 18"/>
              <p:cNvSpPr>
                <a:spLocks noChangeArrowheads="1"/>
              </p:cNvSpPr>
              <p:nvPr/>
            </p:nvSpPr>
            <p:spPr bwMode="auto">
              <a:xfrm>
                <a:off x="7793375" y="8950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3075" name="组合 33"/>
          <p:cNvGrpSpPr>
            <a:grpSpLocks/>
          </p:cNvGrpSpPr>
          <p:nvPr/>
        </p:nvGrpSpPr>
        <p:grpSpPr bwMode="auto">
          <a:xfrm>
            <a:off x="985838" y="1511300"/>
            <a:ext cx="3043237" cy="646113"/>
            <a:chOff x="0" y="0"/>
            <a:chExt cx="3043229" cy="646331"/>
          </a:xfrm>
        </p:grpSpPr>
        <p:grpSp>
          <p:nvGrpSpPr>
            <p:cNvPr id="3081" name="组合 20"/>
            <p:cNvGrpSpPr>
              <a:grpSpLocks/>
            </p:cNvGrpSpPr>
            <p:nvPr/>
          </p:nvGrpSpPr>
          <p:grpSpPr bwMode="auto">
            <a:xfrm>
              <a:off x="0" y="80971"/>
              <a:ext cx="514349" cy="514349"/>
              <a:chOff x="0" y="0"/>
              <a:chExt cx="1796654" cy="1796654"/>
            </a:xfrm>
          </p:grpSpPr>
          <p:sp>
            <p:nvSpPr>
              <p:cNvPr id="3083" name="流程图: 联系 21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796654" cy="1797262"/>
              </a:xfrm>
              <a:prstGeom prst="flowChartConnector">
                <a:avLst/>
              </a:prstGeom>
              <a:solidFill>
                <a:srgbClr val="7BB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084" name="组合 22"/>
              <p:cNvGrpSpPr>
                <a:grpSpLocks/>
              </p:cNvGrpSpPr>
              <p:nvPr/>
            </p:nvGrpSpPr>
            <p:grpSpPr bwMode="auto">
              <a:xfrm>
                <a:off x="364315" y="476823"/>
                <a:ext cx="437875" cy="856554"/>
                <a:chOff x="0" y="0"/>
                <a:chExt cx="437875" cy="856554"/>
              </a:xfrm>
            </p:grpSpPr>
            <p:sp>
              <p:nvSpPr>
                <p:cNvPr id="3092" name="流程图: 联系 30"/>
                <p:cNvSpPr>
                  <a:spLocks noChangeArrowheads="1"/>
                </p:cNvSpPr>
                <p:nvPr/>
              </p:nvSpPr>
              <p:spPr bwMode="auto">
                <a:xfrm>
                  <a:off x="108364" y="0"/>
                  <a:ext cx="161926" cy="161926"/>
                </a:xfrm>
                <a:prstGeom prst="flowChartConnector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93" name="矩形 15"/>
                <p:cNvSpPr>
                  <a:spLocks noChangeArrowheads="1"/>
                </p:cNvSpPr>
                <p:nvPr/>
              </p:nvSpPr>
              <p:spPr bwMode="auto">
                <a:xfrm rot="-924033">
                  <a:off x="0" y="177770"/>
                  <a:ext cx="437875" cy="678784"/>
                </a:xfrm>
                <a:custGeom>
                  <a:avLst/>
                  <a:gdLst>
                    <a:gd name="T0" fmla="*/ 303157 w 437875"/>
                    <a:gd name="T1" fmla="*/ 92510 h 678784"/>
                    <a:gd name="T2" fmla="*/ 303052 w 437875"/>
                    <a:gd name="T3" fmla="*/ 92891 h 678784"/>
                    <a:gd name="T4" fmla="*/ 304436 w 437875"/>
                    <a:gd name="T5" fmla="*/ 93273 h 678784"/>
                    <a:gd name="T6" fmla="*/ 303157 w 437875"/>
                    <a:gd name="T7" fmla="*/ 92510 h 678784"/>
                    <a:gd name="T8" fmla="*/ 281049 w 437875"/>
                    <a:gd name="T9" fmla="*/ 7795 h 678784"/>
                    <a:gd name="T10" fmla="*/ 212846 w 437875"/>
                    <a:gd name="T11" fmla="*/ 169313 h 678784"/>
                    <a:gd name="T12" fmla="*/ 218961 w 437875"/>
                    <a:gd name="T13" fmla="*/ 227806 h 678784"/>
                    <a:gd name="T14" fmla="*/ 256924 w 437875"/>
                    <a:gd name="T15" fmla="*/ 181455 h 678784"/>
                    <a:gd name="T16" fmla="*/ 281049 w 437875"/>
                    <a:gd name="T17" fmla="*/ 7795 h 678784"/>
                    <a:gd name="T18" fmla="*/ 280364 w 437875"/>
                    <a:gd name="T19" fmla="*/ 0 h 678784"/>
                    <a:gd name="T20" fmla="*/ 377166 w 437875"/>
                    <a:gd name="T21" fmla="*/ 57708 h 678784"/>
                    <a:gd name="T22" fmla="*/ 377378 w 437875"/>
                    <a:gd name="T23" fmla="*/ 56612 h 678784"/>
                    <a:gd name="T24" fmla="*/ 437537 w 437875"/>
                    <a:gd name="T25" fmla="*/ 92476 h 678784"/>
                    <a:gd name="T26" fmla="*/ 437330 w 437875"/>
                    <a:gd name="T27" fmla="*/ 93575 h 678784"/>
                    <a:gd name="T28" fmla="*/ 437875 w 437875"/>
                    <a:gd name="T29" fmla="*/ 93900 h 678784"/>
                    <a:gd name="T30" fmla="*/ 436988 w 437875"/>
                    <a:gd name="T31" fmla="*/ 95388 h 678784"/>
                    <a:gd name="T32" fmla="*/ 387739 w 437875"/>
                    <a:gd name="T33" fmla="*/ 356610 h 678784"/>
                    <a:gd name="T34" fmla="*/ 383543 w 437875"/>
                    <a:gd name="T35" fmla="*/ 355454 h 678784"/>
                    <a:gd name="T36" fmla="*/ 345714 w 437875"/>
                    <a:gd name="T37" fmla="*/ 374676 h 678784"/>
                    <a:gd name="T38" fmla="*/ 323064 w 437875"/>
                    <a:gd name="T39" fmla="*/ 338794 h 678784"/>
                    <a:gd name="T40" fmla="*/ 322639 w 437875"/>
                    <a:gd name="T41" fmla="*/ 338677 h 678784"/>
                    <a:gd name="T42" fmla="*/ 363438 w 437875"/>
                    <a:gd name="T43" fmla="*/ 128447 h 678784"/>
                    <a:gd name="T44" fmla="*/ 328095 w 437875"/>
                    <a:gd name="T45" fmla="*/ 107377 h 678784"/>
                    <a:gd name="T46" fmla="*/ 224981 w 437875"/>
                    <a:gd name="T47" fmla="*/ 654292 h 678784"/>
                    <a:gd name="T48" fmla="*/ 183988 w 437875"/>
                    <a:gd name="T49" fmla="*/ 677579 h 678784"/>
                    <a:gd name="T50" fmla="*/ 160701 w 437875"/>
                    <a:gd name="T51" fmla="*/ 636586 h 678784"/>
                    <a:gd name="T52" fmla="*/ 158040 w 437875"/>
                    <a:gd name="T53" fmla="*/ 635853 h 678784"/>
                    <a:gd name="T54" fmla="*/ 214234 w 437875"/>
                    <a:gd name="T55" fmla="*/ 346298 h 678784"/>
                    <a:gd name="T56" fmla="*/ 165102 w 437875"/>
                    <a:gd name="T57" fmla="*/ 332764 h 678784"/>
                    <a:gd name="T58" fmla="*/ 65100 w 437875"/>
                    <a:gd name="T59" fmla="*/ 610252 h 678784"/>
                    <a:gd name="T60" fmla="*/ 64675 w 437875"/>
                    <a:gd name="T61" fmla="*/ 610135 h 678784"/>
                    <a:gd name="T62" fmla="*/ 26846 w 437875"/>
                    <a:gd name="T63" fmla="*/ 629357 h 678784"/>
                    <a:gd name="T64" fmla="*/ 4196 w 437875"/>
                    <a:gd name="T65" fmla="*/ 593475 h 678784"/>
                    <a:gd name="T66" fmla="*/ 0 w 437875"/>
                    <a:gd name="T67" fmla="*/ 592320 h 678784"/>
                    <a:gd name="T68" fmla="*/ 191450 w 437875"/>
                    <a:gd name="T69" fmla="*/ 69837 h 678784"/>
                    <a:gd name="T70" fmla="*/ 144621 w 437875"/>
                    <a:gd name="T71" fmla="*/ 69837 h 678784"/>
                    <a:gd name="T72" fmla="*/ 72015 w 437875"/>
                    <a:gd name="T73" fmla="*/ 271306 h 678784"/>
                    <a:gd name="T74" fmla="*/ 71590 w 437875"/>
                    <a:gd name="T75" fmla="*/ 271189 h 678784"/>
                    <a:gd name="T76" fmla="*/ 33761 w 437875"/>
                    <a:gd name="T77" fmla="*/ 290411 h 678784"/>
                    <a:gd name="T78" fmla="*/ 11111 w 437875"/>
                    <a:gd name="T79" fmla="*/ 254530 h 678784"/>
                    <a:gd name="T80" fmla="*/ 6915 w 437875"/>
                    <a:gd name="T81" fmla="*/ 253374 h 678784"/>
                    <a:gd name="T82" fmla="*/ 98373 w 437875"/>
                    <a:gd name="T83" fmla="*/ 3779 h 678784"/>
                    <a:gd name="T84" fmla="*/ 98373 w 437875"/>
                    <a:gd name="T85" fmla="*/ 2047 h 678784"/>
                    <a:gd name="T86" fmla="*/ 99008 w 437875"/>
                    <a:gd name="T87" fmla="*/ 2047 h 678784"/>
                    <a:gd name="T88" fmla="*/ 99393 w 437875"/>
                    <a:gd name="T89" fmla="*/ 997 h 678784"/>
                    <a:gd name="T90" fmla="*/ 169431 w 437875"/>
                    <a:gd name="T91" fmla="*/ 996 h 678784"/>
                    <a:gd name="T92" fmla="*/ 169052 w 437875"/>
                    <a:gd name="T93" fmla="*/ 2047 h 678784"/>
                    <a:gd name="T94" fmla="*/ 279144 w 437875"/>
                    <a:gd name="T95" fmla="*/ 2047 h 678784"/>
                    <a:gd name="T96" fmla="*/ 280364 w 437875"/>
                    <a:gd name="T97" fmla="*/ 0 h 678784"/>
                    <a:gd name="T98" fmla="*/ 0 w 437875"/>
                    <a:gd name="T99" fmla="*/ 0 h 678784"/>
                    <a:gd name="T100" fmla="*/ 437875 w 437875"/>
                    <a:gd name="T101" fmla="*/ 678784 h 678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37875" h="678784">
                      <a:moveTo>
                        <a:pt x="303157" y="92510"/>
                      </a:moveTo>
                      <a:lnTo>
                        <a:pt x="303052" y="92891"/>
                      </a:lnTo>
                      <a:lnTo>
                        <a:pt x="304436" y="93273"/>
                      </a:lnTo>
                      <a:lnTo>
                        <a:pt x="303157" y="92510"/>
                      </a:lnTo>
                      <a:close/>
                      <a:moveTo>
                        <a:pt x="281049" y="7795"/>
                      </a:moveTo>
                      <a:lnTo>
                        <a:pt x="212846" y="169313"/>
                      </a:lnTo>
                      <a:lnTo>
                        <a:pt x="218961" y="227806"/>
                      </a:lnTo>
                      <a:cubicBezTo>
                        <a:pt x="226556" y="230722"/>
                        <a:pt x="249328" y="178539"/>
                        <a:pt x="256924" y="181455"/>
                      </a:cubicBezTo>
                      <a:lnTo>
                        <a:pt x="281049" y="7795"/>
                      </a:lnTo>
                      <a:close/>
                      <a:moveTo>
                        <a:pt x="280364" y="0"/>
                      </a:moveTo>
                      <a:lnTo>
                        <a:pt x="377166" y="57708"/>
                      </a:lnTo>
                      <a:lnTo>
                        <a:pt x="377378" y="56612"/>
                      </a:lnTo>
                      <a:lnTo>
                        <a:pt x="437537" y="92476"/>
                      </a:lnTo>
                      <a:lnTo>
                        <a:pt x="437330" y="93575"/>
                      </a:lnTo>
                      <a:lnTo>
                        <a:pt x="437875" y="93900"/>
                      </a:lnTo>
                      <a:lnTo>
                        <a:pt x="436988" y="95388"/>
                      </a:lnTo>
                      <a:lnTo>
                        <a:pt x="387739" y="356610"/>
                      </a:lnTo>
                      <a:lnTo>
                        <a:pt x="383543" y="355454"/>
                      </a:lnTo>
                      <a:cubicBezTo>
                        <a:pt x="378435" y="370934"/>
                        <a:pt x="361826" y="379114"/>
                        <a:pt x="345714" y="374676"/>
                      </a:cubicBezTo>
                      <a:cubicBezTo>
                        <a:pt x="329601" y="370238"/>
                        <a:pt x="319523" y="354707"/>
                        <a:pt x="323064" y="338794"/>
                      </a:cubicBezTo>
                      <a:lnTo>
                        <a:pt x="322639" y="338677"/>
                      </a:lnTo>
                      <a:lnTo>
                        <a:pt x="363438" y="128447"/>
                      </a:lnTo>
                      <a:lnTo>
                        <a:pt x="328095" y="107377"/>
                      </a:lnTo>
                      <a:lnTo>
                        <a:pt x="224981" y="654292"/>
                      </a:lnTo>
                      <a:cubicBezTo>
                        <a:pt x="220091" y="672043"/>
                        <a:pt x="201739" y="682468"/>
                        <a:pt x="183988" y="677579"/>
                      </a:cubicBezTo>
                      <a:cubicBezTo>
                        <a:pt x="166237" y="672689"/>
                        <a:pt x="155811" y="654336"/>
                        <a:pt x="160701" y="636586"/>
                      </a:cubicBezTo>
                      <a:lnTo>
                        <a:pt x="158040" y="635853"/>
                      </a:lnTo>
                      <a:lnTo>
                        <a:pt x="214234" y="346298"/>
                      </a:lnTo>
                      <a:lnTo>
                        <a:pt x="165102" y="332764"/>
                      </a:lnTo>
                      <a:lnTo>
                        <a:pt x="65100" y="610252"/>
                      </a:lnTo>
                      <a:lnTo>
                        <a:pt x="64675" y="610135"/>
                      </a:lnTo>
                      <a:cubicBezTo>
                        <a:pt x="59568" y="625615"/>
                        <a:pt x="42959" y="633795"/>
                        <a:pt x="26846" y="629357"/>
                      </a:cubicBezTo>
                      <a:cubicBezTo>
                        <a:pt x="10733" y="624918"/>
                        <a:pt x="657" y="609388"/>
                        <a:pt x="4196" y="593475"/>
                      </a:cubicBezTo>
                      <a:lnTo>
                        <a:pt x="0" y="592320"/>
                      </a:lnTo>
                      <a:lnTo>
                        <a:pt x="191450" y="69837"/>
                      </a:lnTo>
                      <a:lnTo>
                        <a:pt x="144621" y="69837"/>
                      </a:lnTo>
                      <a:lnTo>
                        <a:pt x="72015" y="271306"/>
                      </a:lnTo>
                      <a:lnTo>
                        <a:pt x="71590" y="271189"/>
                      </a:lnTo>
                      <a:cubicBezTo>
                        <a:pt x="66483" y="286670"/>
                        <a:pt x="49874" y="294850"/>
                        <a:pt x="33761" y="290411"/>
                      </a:cubicBezTo>
                      <a:cubicBezTo>
                        <a:pt x="17649" y="285973"/>
                        <a:pt x="7572" y="270442"/>
                        <a:pt x="11111" y="254530"/>
                      </a:cubicBezTo>
                      <a:lnTo>
                        <a:pt x="6915" y="253374"/>
                      </a:lnTo>
                      <a:lnTo>
                        <a:pt x="98373" y="3779"/>
                      </a:lnTo>
                      <a:lnTo>
                        <a:pt x="98373" y="2047"/>
                      </a:lnTo>
                      <a:lnTo>
                        <a:pt x="99008" y="2047"/>
                      </a:lnTo>
                      <a:lnTo>
                        <a:pt x="99393" y="997"/>
                      </a:lnTo>
                      <a:lnTo>
                        <a:pt x="169431" y="996"/>
                      </a:lnTo>
                      <a:lnTo>
                        <a:pt x="169052" y="2047"/>
                      </a:lnTo>
                      <a:lnTo>
                        <a:pt x="279144" y="2047"/>
                      </a:lnTo>
                      <a:lnTo>
                        <a:pt x="2803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085" name="直接连接符 23"/>
              <p:cNvSpPr>
                <a:spLocks noChangeShapeType="1"/>
              </p:cNvSpPr>
              <p:nvPr/>
            </p:nvSpPr>
            <p:spPr bwMode="auto">
              <a:xfrm>
                <a:off x="820694" y="815489"/>
                <a:ext cx="388166" cy="1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6" name="直接连接符 24"/>
              <p:cNvSpPr>
                <a:spLocks noChangeShapeType="1"/>
              </p:cNvSpPr>
              <p:nvPr/>
            </p:nvSpPr>
            <p:spPr bwMode="auto">
              <a:xfrm>
                <a:off x="820694" y="943074"/>
                <a:ext cx="388166" cy="1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7" name="直接连接符 25"/>
              <p:cNvSpPr>
                <a:spLocks noChangeShapeType="1"/>
              </p:cNvSpPr>
              <p:nvPr/>
            </p:nvSpPr>
            <p:spPr bwMode="auto">
              <a:xfrm>
                <a:off x="826237" y="1065111"/>
                <a:ext cx="388166" cy="1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8" name="流程图: 联系 26"/>
              <p:cNvSpPr>
                <a:spLocks noChangeArrowheads="1"/>
              </p:cNvSpPr>
              <p:nvPr/>
            </p:nvSpPr>
            <p:spPr bwMode="auto">
              <a:xfrm>
                <a:off x="1330855" y="909792"/>
                <a:ext cx="60996" cy="61016"/>
              </a:xfrm>
              <a:prstGeom prst="flowChartConnector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089" name="流程图: 联系 27"/>
              <p:cNvSpPr>
                <a:spLocks noChangeArrowheads="1"/>
              </p:cNvSpPr>
              <p:nvPr/>
            </p:nvSpPr>
            <p:spPr bwMode="auto">
              <a:xfrm>
                <a:off x="1330855" y="1031828"/>
                <a:ext cx="60996" cy="66565"/>
              </a:xfrm>
              <a:prstGeom prst="flowChartConnector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090" name="直接连接符 28"/>
              <p:cNvSpPr>
                <a:spLocks noChangeShapeType="1"/>
              </p:cNvSpPr>
              <p:nvPr/>
            </p:nvSpPr>
            <p:spPr bwMode="auto">
              <a:xfrm>
                <a:off x="1297583" y="782206"/>
                <a:ext cx="60996" cy="55471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1" name="直接连接符 29"/>
              <p:cNvSpPr>
                <a:spLocks noChangeShapeType="1"/>
              </p:cNvSpPr>
              <p:nvPr/>
            </p:nvSpPr>
            <p:spPr bwMode="auto">
              <a:xfrm flipV="1">
                <a:off x="1358579" y="721190"/>
                <a:ext cx="88724" cy="116487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2" name="TextBox 19"/>
            <p:cNvSpPr>
              <a:spLocks noChangeArrowheads="1"/>
            </p:cNvSpPr>
            <p:nvPr/>
          </p:nvSpPr>
          <p:spPr bwMode="auto">
            <a:xfrm>
              <a:off x="533394" y="0"/>
              <a:ext cx="25098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3600" b="1">
                  <a:solidFill>
                    <a:srgbClr val="7BBC28"/>
                  </a:solidFill>
                  <a:ea typeface="微软雅黑" pitchFamily="34" charset="-122"/>
                </a:rPr>
                <a:t>介绍</a:t>
              </a:r>
              <a:endParaRPr lang="zh-CN" altLang="en-US"/>
            </a:p>
          </p:txBody>
        </p:sp>
      </p:grpSp>
      <p:sp>
        <p:nvSpPr>
          <p:cNvPr id="3076" name="TextBox 32"/>
          <p:cNvSpPr>
            <a:spLocks noChangeArrowheads="1"/>
          </p:cNvSpPr>
          <p:nvPr/>
        </p:nvSpPr>
        <p:spPr bwMode="auto">
          <a:xfrm>
            <a:off x="4787900" y="2406650"/>
            <a:ext cx="2081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产品</a:t>
            </a:r>
            <a:endParaRPr lang="zh-CN" altLang="en-US"/>
          </a:p>
        </p:txBody>
      </p:sp>
      <p:sp>
        <p:nvSpPr>
          <p:cNvPr id="3077" name="TextBox 34"/>
          <p:cNvSpPr>
            <a:spLocks noChangeArrowheads="1"/>
          </p:cNvSpPr>
          <p:nvPr/>
        </p:nvSpPr>
        <p:spPr bwMode="auto">
          <a:xfrm>
            <a:off x="4787900" y="3351213"/>
            <a:ext cx="2671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联系方式</a:t>
            </a:r>
            <a:endParaRPr lang="zh-CN" altLang="en-US"/>
          </a:p>
        </p:txBody>
      </p:sp>
      <p:sp>
        <p:nvSpPr>
          <p:cNvPr id="3078" name="TextBox 35"/>
          <p:cNvSpPr>
            <a:spLocks noChangeArrowheads="1"/>
          </p:cNvSpPr>
          <p:nvPr/>
        </p:nvSpPr>
        <p:spPr bwMode="auto">
          <a:xfrm>
            <a:off x="4795838" y="1516063"/>
            <a:ext cx="3003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休息</a:t>
            </a:r>
            <a:endParaRPr lang="zh-CN" altLang="en-US"/>
          </a:p>
        </p:txBody>
      </p:sp>
      <p:sp>
        <p:nvSpPr>
          <p:cNvPr id="3079" name="TextBox 36"/>
          <p:cNvSpPr>
            <a:spLocks noChangeArrowheads="1"/>
          </p:cNvSpPr>
          <p:nvPr/>
        </p:nvSpPr>
        <p:spPr bwMode="auto">
          <a:xfrm>
            <a:off x="911225" y="2406650"/>
            <a:ext cx="2081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工作流程</a:t>
            </a:r>
            <a:endParaRPr lang="zh-CN" altLang="en-US"/>
          </a:p>
        </p:txBody>
      </p:sp>
      <p:sp>
        <p:nvSpPr>
          <p:cNvPr id="3080" name="TextBox 37"/>
          <p:cNvSpPr>
            <a:spLocks noChangeArrowheads="1"/>
          </p:cNvSpPr>
          <p:nvPr/>
        </p:nvSpPr>
        <p:spPr bwMode="auto">
          <a:xfrm>
            <a:off x="911225" y="3351213"/>
            <a:ext cx="2671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分析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流程图: 联系 4"/>
          <p:cNvSpPr>
            <a:spLocks noChangeArrowheads="1"/>
          </p:cNvSpPr>
          <p:nvPr/>
        </p:nvSpPr>
        <p:spPr bwMode="auto">
          <a:xfrm>
            <a:off x="3495675" y="1743075"/>
            <a:ext cx="2200275" cy="2200275"/>
          </a:xfrm>
          <a:custGeom>
            <a:avLst/>
            <a:gdLst>
              <a:gd name="T0" fmla="*/ 1625952 w 2200276"/>
              <a:gd name="T1" fmla="*/ 1812044 h 2200276"/>
              <a:gd name="T2" fmla="*/ 1498165 w 2200276"/>
              <a:gd name="T3" fmla="*/ 1879885 h 2200276"/>
              <a:gd name="T4" fmla="*/ 1170219 w 2200276"/>
              <a:gd name="T5" fmla="*/ 1917038 h 2200276"/>
              <a:gd name="T6" fmla="*/ 844951 w 2200276"/>
              <a:gd name="T7" fmla="*/ 1952826 h 2200276"/>
              <a:gd name="T8" fmla="*/ 811310 w 2200276"/>
              <a:gd name="T9" fmla="*/ 1988530 h 2200276"/>
              <a:gd name="T10" fmla="*/ 1097756 w 2200276"/>
              <a:gd name="T11" fmla="*/ 2033589 h 2200276"/>
              <a:gd name="T12" fmla="*/ 1690941 w 2200276"/>
              <a:gd name="T13" fmla="*/ 1816048 h 2200276"/>
              <a:gd name="T14" fmla="*/ 1625952 w 2200276"/>
              <a:gd name="T15" fmla="*/ 1812044 h 2200276"/>
              <a:gd name="T16" fmla="*/ 1406602 w 2200276"/>
              <a:gd name="T17" fmla="*/ 215178 h 2200276"/>
              <a:gd name="T18" fmla="*/ 1388459 w 2200276"/>
              <a:gd name="T19" fmla="*/ 318250 h 2200276"/>
              <a:gd name="T20" fmla="*/ 1427566 w 2200276"/>
              <a:gd name="T21" fmla="*/ 581969 h 2200276"/>
              <a:gd name="T22" fmla="*/ 1496311 w 2200276"/>
              <a:gd name="T23" fmla="*/ 598974 h 2200276"/>
              <a:gd name="T24" fmla="*/ 1540975 w 2200276"/>
              <a:gd name="T25" fmla="*/ 567093 h 2200276"/>
              <a:gd name="T26" fmla="*/ 1596366 w 2200276"/>
              <a:gd name="T27" fmla="*/ 589593 h 2200276"/>
              <a:gd name="T28" fmla="*/ 1672727 w 2200276"/>
              <a:gd name="T29" fmla="*/ 571926 h 2200276"/>
              <a:gd name="T30" fmla="*/ 1711449 w 2200276"/>
              <a:gd name="T31" fmla="*/ 620122 h 2200276"/>
              <a:gd name="T32" fmla="*/ 1761144 w 2200276"/>
              <a:gd name="T33" fmla="*/ 666898 h 2200276"/>
              <a:gd name="T34" fmla="*/ 1758920 w 2200276"/>
              <a:gd name="T35" fmla="*/ 717619 h 2200276"/>
              <a:gd name="T36" fmla="*/ 1775169 w 2200276"/>
              <a:gd name="T37" fmla="*/ 795170 h 2200276"/>
              <a:gd name="T38" fmla="*/ 1699052 w 2200276"/>
              <a:gd name="T39" fmla="*/ 863055 h 2200276"/>
              <a:gd name="T40" fmla="*/ 1671804 w 2200276"/>
              <a:gd name="T41" fmla="*/ 921223 h 2200276"/>
              <a:gd name="T42" fmla="*/ 1579033 w 2200276"/>
              <a:gd name="T43" fmla="*/ 928266 h 2200276"/>
              <a:gd name="T44" fmla="*/ 1512736 w 2200276"/>
              <a:gd name="T45" fmla="*/ 990321 h 2200276"/>
              <a:gd name="T46" fmla="*/ 1444519 w 2200276"/>
              <a:gd name="T47" fmla="*/ 978843 h 2200276"/>
              <a:gd name="T48" fmla="*/ 1452968 w 2200276"/>
              <a:gd name="T49" fmla="*/ 1106409 h 2200276"/>
              <a:gd name="T50" fmla="*/ 1724542 w 2200276"/>
              <a:gd name="T51" fmla="*/ 1394613 h 2200276"/>
              <a:gd name="T52" fmla="*/ 1864433 w 2200276"/>
              <a:gd name="T53" fmla="*/ 1632299 h 2200276"/>
              <a:gd name="T54" fmla="*/ 2033590 w 2200276"/>
              <a:gd name="T55" fmla="*/ 1097755 h 2200276"/>
              <a:gd name="T56" fmla="*/ 1406602 w 2200276"/>
              <a:gd name="T57" fmla="*/ 215178 h 2200276"/>
              <a:gd name="T58" fmla="*/ 886694 w 2200276"/>
              <a:gd name="T59" fmla="*/ 186709 h 2200276"/>
              <a:gd name="T60" fmla="*/ 207238 w 2200276"/>
              <a:gd name="T61" fmla="*/ 810607 h 2200276"/>
              <a:gd name="T62" fmla="*/ 263068 w 2200276"/>
              <a:gd name="T63" fmla="*/ 888217 h 2200276"/>
              <a:gd name="T64" fmla="*/ 371312 w 2200276"/>
              <a:gd name="T65" fmla="*/ 825983 h 2200276"/>
              <a:gd name="T66" fmla="*/ 426204 w 2200276"/>
              <a:gd name="T67" fmla="*/ 995764 h 2200276"/>
              <a:gd name="T68" fmla="*/ 496649 w 2200276"/>
              <a:gd name="T69" fmla="*/ 1160542 h 2200276"/>
              <a:gd name="T70" fmla="*/ 493557 w 2200276"/>
              <a:gd name="T71" fmla="*/ 1338559 h 2200276"/>
              <a:gd name="T72" fmla="*/ 506840 w 2200276"/>
              <a:gd name="T73" fmla="*/ 1383182 h 2200276"/>
              <a:gd name="T74" fmla="*/ 612871 w 2200276"/>
              <a:gd name="T75" fmla="*/ 1525284 h 2200276"/>
              <a:gd name="T76" fmla="*/ 790182 w 2200276"/>
              <a:gd name="T77" fmla="*/ 1629108 h 2200276"/>
              <a:gd name="T78" fmla="*/ 923681 w 2200276"/>
              <a:gd name="T79" fmla="*/ 1747568 h 2200276"/>
              <a:gd name="T80" fmla="*/ 916620 w 2200276"/>
              <a:gd name="T81" fmla="*/ 1491901 h 2200276"/>
              <a:gd name="T82" fmla="*/ 995655 w 2200276"/>
              <a:gd name="T83" fmla="*/ 1439649 h 2200276"/>
              <a:gd name="T84" fmla="*/ 970314 w 2200276"/>
              <a:gd name="T85" fmla="*/ 1269740 h 2200276"/>
              <a:gd name="T86" fmla="*/ 954901 w 2200276"/>
              <a:gd name="T87" fmla="*/ 1253475 h 2200276"/>
              <a:gd name="T88" fmla="*/ 803520 w 2200276"/>
              <a:gd name="T89" fmla="*/ 1215271 h 2200276"/>
              <a:gd name="T90" fmla="*/ 736961 w 2200276"/>
              <a:gd name="T91" fmla="*/ 1172758 h 2200276"/>
              <a:gd name="T92" fmla="*/ 751183 w 2200276"/>
              <a:gd name="T93" fmla="*/ 1115371 h 2200276"/>
              <a:gd name="T94" fmla="*/ 721150 w 2200276"/>
              <a:gd name="T95" fmla="*/ 1056494 h 2200276"/>
              <a:gd name="T96" fmla="*/ 775997 w 2200276"/>
              <a:gd name="T97" fmla="*/ 1004163 h 2200276"/>
              <a:gd name="T98" fmla="*/ 776522 w 2200276"/>
              <a:gd name="T99" fmla="*/ 1002783 h 2200276"/>
              <a:gd name="T100" fmla="*/ 800953 w 2200276"/>
              <a:gd name="T101" fmla="*/ 927634 h 2200276"/>
              <a:gd name="T102" fmla="*/ 919807 w 2200276"/>
              <a:gd name="T103" fmla="*/ 910465 h 2200276"/>
              <a:gd name="T104" fmla="*/ 940344 w 2200276"/>
              <a:gd name="T105" fmla="*/ 888029 h 2200276"/>
              <a:gd name="T106" fmla="*/ 850360 w 2200276"/>
              <a:gd name="T107" fmla="*/ 636341 h 2200276"/>
              <a:gd name="T108" fmla="*/ 795924 w 2200276"/>
              <a:gd name="T109" fmla="*/ 441533 h 2200276"/>
              <a:gd name="T110" fmla="*/ 783089 w 2200276"/>
              <a:gd name="T111" fmla="*/ 411128 h 2200276"/>
              <a:gd name="T112" fmla="*/ 826632 w 2200276"/>
              <a:gd name="T113" fmla="*/ 293459 h 2200276"/>
              <a:gd name="T114" fmla="*/ 886694 w 2200276"/>
              <a:gd name="T115" fmla="*/ 186709 h 2200276"/>
              <a:gd name="T116" fmla="*/ 1100138 w 2200276"/>
              <a:gd name="T117" fmla="*/ 0 h 2200276"/>
              <a:gd name="T118" fmla="*/ 2200276 w 2200276"/>
              <a:gd name="T119" fmla="*/ 1100138 h 2200276"/>
              <a:gd name="T120" fmla="*/ 1100138 w 2200276"/>
              <a:gd name="T121" fmla="*/ 2200276 h 2200276"/>
              <a:gd name="T122" fmla="*/ 0 w 2200276"/>
              <a:gd name="T123" fmla="*/ 1100138 h 2200276"/>
              <a:gd name="T124" fmla="*/ 1100138 w 2200276"/>
              <a:gd name="T125" fmla="*/ 0 h 2200276"/>
              <a:gd name="T126" fmla="*/ 0 w 2200276"/>
              <a:gd name="T127" fmla="*/ 0 h 2200276"/>
              <a:gd name="T128" fmla="*/ 2200276 w 2200276"/>
              <a:gd name="T129" fmla="*/ 2200276 h 2200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T126" t="T127" r="T128" b="T129"/>
            <a:pathLst>
              <a:path w="2200276" h="2200276">
                <a:moveTo>
                  <a:pt x="1625952" y="1812044"/>
                </a:moveTo>
                <a:cubicBezTo>
                  <a:pt x="1570809" y="1817796"/>
                  <a:pt x="1523039" y="1843173"/>
                  <a:pt x="1498165" y="1879885"/>
                </a:cubicBezTo>
                <a:cubicBezTo>
                  <a:pt x="1399521" y="1808308"/>
                  <a:pt x="1235141" y="1826926"/>
                  <a:pt x="1170219" y="1917038"/>
                </a:cubicBezTo>
                <a:cubicBezTo>
                  <a:pt x="1063853" y="1871174"/>
                  <a:pt x="928460" y="1886056"/>
                  <a:pt x="844951" y="1952826"/>
                </a:cubicBezTo>
                <a:cubicBezTo>
                  <a:pt x="831501" y="1963584"/>
                  <a:pt x="819885" y="1975324"/>
                  <a:pt x="811310" y="1988530"/>
                </a:cubicBezTo>
                <a:cubicBezTo>
                  <a:pt x="901504" y="2017918"/>
                  <a:pt x="997800" y="2033589"/>
                  <a:pt x="1097756" y="2033589"/>
                </a:cubicBezTo>
                <a:cubicBezTo>
                  <a:pt x="1324177" y="2033589"/>
                  <a:pt x="1531817" y="1953179"/>
                  <a:pt x="1690941" y="1816048"/>
                </a:cubicBezTo>
                <a:cubicBezTo>
                  <a:pt x="1670265" y="1810701"/>
                  <a:pt x="1648114" y="1809730"/>
                  <a:pt x="1625952" y="1812044"/>
                </a:cubicBezTo>
                <a:close/>
                <a:moveTo>
                  <a:pt x="1406602" y="215178"/>
                </a:moveTo>
                <a:cubicBezTo>
                  <a:pt x="1396825" y="247293"/>
                  <a:pt x="1391179" y="282015"/>
                  <a:pt x="1388459" y="318250"/>
                </a:cubicBezTo>
                <a:cubicBezTo>
                  <a:pt x="1381390" y="412610"/>
                  <a:pt x="1395086" y="505650"/>
                  <a:pt x="1427566" y="581969"/>
                </a:cubicBezTo>
                <a:cubicBezTo>
                  <a:pt x="1450737" y="574645"/>
                  <a:pt x="1477093" y="580224"/>
                  <a:pt x="1496311" y="598974"/>
                </a:cubicBezTo>
                <a:cubicBezTo>
                  <a:pt x="1505005" y="581721"/>
                  <a:pt x="1521701" y="569796"/>
                  <a:pt x="1540975" y="567093"/>
                </a:cubicBezTo>
                <a:cubicBezTo>
                  <a:pt x="1562187" y="564114"/>
                  <a:pt x="1583373" y="572715"/>
                  <a:pt x="1596366" y="589593"/>
                </a:cubicBezTo>
                <a:cubicBezTo>
                  <a:pt x="1615110" y="567754"/>
                  <a:pt x="1646116" y="560583"/>
                  <a:pt x="1672727" y="571926"/>
                </a:cubicBezTo>
                <a:cubicBezTo>
                  <a:pt x="1693003" y="580567"/>
                  <a:pt x="1707543" y="598658"/>
                  <a:pt x="1711449" y="620122"/>
                </a:cubicBezTo>
                <a:cubicBezTo>
                  <a:pt x="1734886" y="626455"/>
                  <a:pt x="1753549" y="644013"/>
                  <a:pt x="1761144" y="666898"/>
                </a:cubicBezTo>
                <a:cubicBezTo>
                  <a:pt x="1766665" y="683509"/>
                  <a:pt x="1765878" y="701550"/>
                  <a:pt x="1758920" y="717619"/>
                </a:cubicBezTo>
                <a:cubicBezTo>
                  <a:pt x="1776023" y="739655"/>
                  <a:pt x="1782004" y="768221"/>
                  <a:pt x="1775169" y="795170"/>
                </a:cubicBezTo>
                <a:cubicBezTo>
                  <a:pt x="1766081" y="830996"/>
                  <a:pt x="1735998" y="857827"/>
                  <a:pt x="1699052" y="863055"/>
                </a:cubicBezTo>
                <a:cubicBezTo>
                  <a:pt x="1698876" y="885416"/>
                  <a:pt x="1688934" y="906624"/>
                  <a:pt x="1671804" y="921223"/>
                </a:cubicBezTo>
                <a:cubicBezTo>
                  <a:pt x="1645777" y="943407"/>
                  <a:pt x="1608180" y="946258"/>
                  <a:pt x="1579033" y="928266"/>
                </a:cubicBezTo>
                <a:cubicBezTo>
                  <a:pt x="1569606" y="959170"/>
                  <a:pt x="1544365" y="982795"/>
                  <a:pt x="1512736" y="990321"/>
                </a:cubicBezTo>
                <a:cubicBezTo>
                  <a:pt x="1488798" y="996016"/>
                  <a:pt x="1464189" y="991820"/>
                  <a:pt x="1444519" y="978843"/>
                </a:cubicBezTo>
                <a:cubicBezTo>
                  <a:pt x="1442089" y="1021314"/>
                  <a:pt x="1445317" y="1064372"/>
                  <a:pt x="1452968" y="1106409"/>
                </a:cubicBezTo>
                <a:cubicBezTo>
                  <a:pt x="1487392" y="1295769"/>
                  <a:pt x="1602235" y="1417618"/>
                  <a:pt x="1724542" y="1394613"/>
                </a:cubicBezTo>
                <a:cubicBezTo>
                  <a:pt x="1759883" y="1493955"/>
                  <a:pt x="1807641" y="1574509"/>
                  <a:pt x="1864433" y="1632299"/>
                </a:cubicBezTo>
                <a:cubicBezTo>
                  <a:pt x="1971441" y="1481355"/>
                  <a:pt x="2033590" y="1296813"/>
                  <a:pt x="2033590" y="1097755"/>
                </a:cubicBezTo>
                <a:cubicBezTo>
                  <a:pt x="2033590" y="689257"/>
                  <a:pt x="1771859" y="341890"/>
                  <a:pt x="1406602" y="215178"/>
                </a:cubicBezTo>
                <a:close/>
                <a:moveTo>
                  <a:pt x="886694" y="186709"/>
                </a:moveTo>
                <a:cubicBezTo>
                  <a:pt x="565053" y="260034"/>
                  <a:pt x="306945" y="499794"/>
                  <a:pt x="207238" y="810607"/>
                </a:cubicBezTo>
                <a:cubicBezTo>
                  <a:pt x="229228" y="815882"/>
                  <a:pt x="249363" y="843979"/>
                  <a:pt x="263068" y="888217"/>
                </a:cubicBezTo>
                <a:cubicBezTo>
                  <a:pt x="289639" y="811284"/>
                  <a:pt x="333590" y="786022"/>
                  <a:pt x="371312" y="825983"/>
                </a:cubicBezTo>
                <a:cubicBezTo>
                  <a:pt x="400056" y="856422"/>
                  <a:pt x="420667" y="920151"/>
                  <a:pt x="426204" y="995764"/>
                </a:cubicBezTo>
                <a:cubicBezTo>
                  <a:pt x="459427" y="1018073"/>
                  <a:pt x="485883" y="1079926"/>
                  <a:pt x="496649" y="1160542"/>
                </a:cubicBezTo>
                <a:cubicBezTo>
                  <a:pt x="504445" y="1218835"/>
                  <a:pt x="503368" y="1282127"/>
                  <a:pt x="493557" y="1338559"/>
                </a:cubicBezTo>
                <a:lnTo>
                  <a:pt x="506840" y="1383182"/>
                </a:lnTo>
                <a:cubicBezTo>
                  <a:pt x="544889" y="1485750"/>
                  <a:pt x="589723" y="1545827"/>
                  <a:pt x="612871" y="1525284"/>
                </a:cubicBezTo>
                <a:cubicBezTo>
                  <a:pt x="696561" y="1710964"/>
                  <a:pt x="776541" y="1757781"/>
                  <a:pt x="790182" y="1629108"/>
                </a:cubicBezTo>
                <a:cubicBezTo>
                  <a:pt x="845388" y="1744422"/>
                  <a:pt x="898657" y="1791680"/>
                  <a:pt x="923681" y="1747568"/>
                </a:cubicBezTo>
                <a:cubicBezTo>
                  <a:pt x="944916" y="1710130"/>
                  <a:pt x="942229" y="1612797"/>
                  <a:pt x="916620" y="1491901"/>
                </a:cubicBezTo>
                <a:cubicBezTo>
                  <a:pt x="963966" y="1552845"/>
                  <a:pt x="996000" y="1531683"/>
                  <a:pt x="995655" y="1439649"/>
                </a:cubicBezTo>
                <a:cubicBezTo>
                  <a:pt x="995483" y="1393318"/>
                  <a:pt x="987062" y="1333326"/>
                  <a:pt x="970314" y="1269740"/>
                </a:cubicBezTo>
                <a:cubicBezTo>
                  <a:pt x="964240" y="1265375"/>
                  <a:pt x="959224" y="1259743"/>
                  <a:pt x="954901" y="1253475"/>
                </a:cubicBezTo>
                <a:cubicBezTo>
                  <a:pt x="902323" y="1284127"/>
                  <a:pt x="834034" y="1266898"/>
                  <a:pt x="803520" y="1215271"/>
                </a:cubicBezTo>
                <a:cubicBezTo>
                  <a:pt x="773544" y="1218665"/>
                  <a:pt x="745397" y="1200691"/>
                  <a:pt x="736961" y="1172758"/>
                </a:cubicBezTo>
                <a:cubicBezTo>
                  <a:pt x="730849" y="1152548"/>
                  <a:pt x="736252" y="1130737"/>
                  <a:pt x="751183" y="1115371"/>
                </a:cubicBezTo>
                <a:cubicBezTo>
                  <a:pt x="729998" y="1103318"/>
                  <a:pt x="718201" y="1080188"/>
                  <a:pt x="721150" y="1056494"/>
                </a:cubicBezTo>
                <a:cubicBezTo>
                  <a:pt x="724610" y="1028752"/>
                  <a:pt x="747383" y="1007022"/>
                  <a:pt x="775997" y="1004163"/>
                </a:cubicBezTo>
                <a:cubicBezTo>
                  <a:pt x="776167" y="1003699"/>
                  <a:pt x="776352" y="1003246"/>
                  <a:pt x="776522" y="1002783"/>
                </a:cubicBezTo>
                <a:cubicBezTo>
                  <a:pt x="772679" y="975464"/>
                  <a:pt x="781641" y="947914"/>
                  <a:pt x="800953" y="927634"/>
                </a:cubicBezTo>
                <a:cubicBezTo>
                  <a:pt x="831468" y="895602"/>
                  <a:pt x="880940" y="888463"/>
                  <a:pt x="919807" y="910465"/>
                </a:cubicBezTo>
                <a:lnTo>
                  <a:pt x="940344" y="888029"/>
                </a:lnTo>
                <a:cubicBezTo>
                  <a:pt x="918530" y="796116"/>
                  <a:pt x="885631" y="705636"/>
                  <a:pt x="850360" y="636341"/>
                </a:cubicBezTo>
                <a:cubicBezTo>
                  <a:pt x="838971" y="572921"/>
                  <a:pt x="819604" y="503629"/>
                  <a:pt x="795924" y="441533"/>
                </a:cubicBezTo>
                <a:cubicBezTo>
                  <a:pt x="791889" y="430949"/>
                  <a:pt x="787787" y="420724"/>
                  <a:pt x="783089" y="411128"/>
                </a:cubicBezTo>
                <a:cubicBezTo>
                  <a:pt x="794022" y="369269"/>
                  <a:pt x="809565" y="330264"/>
                  <a:pt x="826632" y="293459"/>
                </a:cubicBezTo>
                <a:cubicBezTo>
                  <a:pt x="844924" y="254030"/>
                  <a:pt x="864500" y="218063"/>
                  <a:pt x="886694" y="186709"/>
                </a:cubicBezTo>
                <a:close/>
                <a:moveTo>
                  <a:pt x="1100138" y="0"/>
                </a:moveTo>
                <a:cubicBezTo>
                  <a:pt x="1707727" y="0"/>
                  <a:pt x="2200276" y="492549"/>
                  <a:pt x="2200276" y="1100138"/>
                </a:cubicBezTo>
                <a:cubicBezTo>
                  <a:pt x="2200276" y="1707727"/>
                  <a:pt x="1707727" y="2200276"/>
                  <a:pt x="1100138" y="2200276"/>
                </a:cubicBezTo>
                <a:cubicBezTo>
                  <a:pt x="492549" y="2200276"/>
                  <a:pt x="0" y="1707727"/>
                  <a:pt x="0" y="1100138"/>
                </a:cubicBezTo>
                <a:cubicBezTo>
                  <a:pt x="0" y="492549"/>
                  <a:pt x="492549" y="0"/>
                  <a:pt x="1100138" y="0"/>
                </a:cubicBezTo>
                <a:close/>
              </a:path>
            </a:pathLst>
          </a:cu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1507" name="组合 13"/>
          <p:cNvGrpSpPr>
            <a:grpSpLocks/>
          </p:cNvGrpSpPr>
          <p:nvPr/>
        </p:nvGrpSpPr>
        <p:grpSpPr bwMode="auto">
          <a:xfrm>
            <a:off x="1050925" y="1981200"/>
            <a:ext cx="3021013" cy="147638"/>
            <a:chOff x="0" y="0"/>
            <a:chExt cx="3020854" cy="147640"/>
          </a:xfrm>
        </p:grpSpPr>
        <p:sp>
          <p:nvSpPr>
            <p:cNvPr id="21543" name="矩形 11"/>
            <p:cNvSpPr>
              <a:spLocks noChangeArrowheads="1"/>
            </p:cNvSpPr>
            <p:nvPr/>
          </p:nvSpPr>
          <p:spPr bwMode="auto">
            <a:xfrm>
              <a:off x="0" y="51436"/>
              <a:ext cx="2887980" cy="45719"/>
            </a:xfrm>
            <a:prstGeom prst="rect">
              <a:avLst/>
            </a:pr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1544" name="流程图: 联系 12"/>
            <p:cNvSpPr>
              <a:spLocks noChangeArrowheads="1"/>
            </p:cNvSpPr>
            <p:nvPr/>
          </p:nvSpPr>
          <p:spPr bwMode="auto">
            <a:xfrm>
              <a:off x="2873214" y="0"/>
              <a:ext cx="147640" cy="147640"/>
            </a:xfrm>
            <a:prstGeom prst="flowChartConnector">
              <a:avLst/>
            </a:pr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21508" name="组合 15"/>
          <p:cNvGrpSpPr>
            <a:grpSpLocks/>
          </p:cNvGrpSpPr>
          <p:nvPr/>
        </p:nvGrpSpPr>
        <p:grpSpPr bwMode="auto">
          <a:xfrm flipH="1">
            <a:off x="5118100" y="1979613"/>
            <a:ext cx="3021013" cy="147637"/>
            <a:chOff x="0" y="0"/>
            <a:chExt cx="3020854" cy="147640"/>
          </a:xfrm>
        </p:grpSpPr>
        <p:sp>
          <p:nvSpPr>
            <p:cNvPr id="21541" name="矩形 16"/>
            <p:cNvSpPr>
              <a:spLocks noChangeArrowheads="1"/>
            </p:cNvSpPr>
            <p:nvPr/>
          </p:nvSpPr>
          <p:spPr bwMode="auto">
            <a:xfrm>
              <a:off x="0" y="51436"/>
              <a:ext cx="2887980" cy="45719"/>
            </a:xfrm>
            <a:prstGeom prst="rect">
              <a:avLst/>
            </a:prstGeom>
            <a:solidFill>
              <a:srgbClr val="196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1542" name="流程图: 联系 17"/>
            <p:cNvSpPr>
              <a:spLocks noChangeArrowheads="1"/>
            </p:cNvSpPr>
            <p:nvPr/>
          </p:nvSpPr>
          <p:spPr bwMode="auto">
            <a:xfrm>
              <a:off x="2873214" y="0"/>
              <a:ext cx="147640" cy="147640"/>
            </a:xfrm>
            <a:prstGeom prst="flowChartConnector">
              <a:avLst/>
            </a:prstGeom>
            <a:solidFill>
              <a:srgbClr val="1966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1509" name="TextBox 18"/>
          <p:cNvSpPr>
            <a:spLocks noChangeArrowheads="1"/>
          </p:cNvSpPr>
          <p:nvPr/>
        </p:nvSpPr>
        <p:spPr bwMode="auto">
          <a:xfrm>
            <a:off x="947738" y="2193925"/>
            <a:ext cx="205263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10" name="TextBox 19"/>
          <p:cNvSpPr>
            <a:spLocks noChangeArrowheads="1"/>
          </p:cNvSpPr>
          <p:nvPr/>
        </p:nvSpPr>
        <p:spPr bwMode="auto">
          <a:xfrm>
            <a:off x="6157913" y="2179638"/>
            <a:ext cx="205263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1511" name="组合 20"/>
          <p:cNvGrpSpPr>
            <a:grpSpLocks/>
          </p:cNvGrpSpPr>
          <p:nvPr/>
        </p:nvGrpSpPr>
        <p:grpSpPr bwMode="auto">
          <a:xfrm>
            <a:off x="1160463" y="3868738"/>
            <a:ext cx="1635125" cy="412750"/>
            <a:chOff x="0" y="0"/>
            <a:chExt cx="3632200" cy="917575"/>
          </a:xfrm>
        </p:grpSpPr>
        <p:sp>
          <p:nvSpPr>
            <p:cNvPr id="21535" name="矩形 21"/>
            <p:cNvSpPr>
              <a:spLocks noChangeArrowheads="1"/>
            </p:cNvSpPr>
            <p:nvPr/>
          </p:nvSpPr>
          <p:spPr bwMode="auto">
            <a:xfrm>
              <a:off x="0" y="0"/>
              <a:ext cx="3632200" cy="917575"/>
            </a:xfrm>
            <a:prstGeom prst="rect">
              <a:avLst/>
            </a:prstGeom>
            <a:solidFill>
              <a:srgbClr val="B1D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1536" name="流程图: 联系 8"/>
            <p:cNvSpPr>
              <a:spLocks noChangeArrowheads="1"/>
            </p:cNvSpPr>
            <p:nvPr/>
          </p:nvSpPr>
          <p:spPr bwMode="auto">
            <a:xfrm>
              <a:off x="303271" y="123519"/>
              <a:ext cx="437275" cy="624658"/>
            </a:xfrm>
            <a:custGeom>
              <a:avLst/>
              <a:gdLst>
                <a:gd name="T0" fmla="*/ 109617 w 438150"/>
                <a:gd name="T1" fmla="*/ 350045 h 626271"/>
                <a:gd name="T2" fmla="*/ 328533 w 438150"/>
                <a:gd name="T3" fmla="*/ 350045 h 626271"/>
                <a:gd name="T4" fmla="*/ 438150 w 438150"/>
                <a:gd name="T5" fmla="*/ 459662 h 626271"/>
                <a:gd name="T6" fmla="*/ 438150 w 438150"/>
                <a:gd name="T7" fmla="*/ 597615 h 626271"/>
                <a:gd name="T8" fmla="*/ 432365 w 438150"/>
                <a:gd name="T9" fmla="*/ 626271 h 626271"/>
                <a:gd name="T10" fmla="*/ 5785 w 438150"/>
                <a:gd name="T11" fmla="*/ 626271 h 626271"/>
                <a:gd name="T12" fmla="*/ 0 w 438150"/>
                <a:gd name="T13" fmla="*/ 597615 h 626271"/>
                <a:gd name="T14" fmla="*/ 0 w 438150"/>
                <a:gd name="T15" fmla="*/ 459662 h 626271"/>
                <a:gd name="T16" fmla="*/ 109617 w 438150"/>
                <a:gd name="T17" fmla="*/ 350045 h 626271"/>
                <a:gd name="T18" fmla="*/ 164822 w 438150"/>
                <a:gd name="T19" fmla="*/ 90216 h 626271"/>
                <a:gd name="T20" fmla="*/ 109537 w 438150"/>
                <a:gd name="T21" fmla="*/ 185741 h 626271"/>
                <a:gd name="T22" fmla="*/ 223837 w 438150"/>
                <a:gd name="T23" fmla="*/ 300041 h 626271"/>
                <a:gd name="T24" fmla="*/ 338137 w 438150"/>
                <a:gd name="T25" fmla="*/ 185741 h 626271"/>
                <a:gd name="T26" fmla="*/ 337200 w 438150"/>
                <a:gd name="T27" fmla="*/ 181099 h 626271"/>
                <a:gd name="T28" fmla="*/ 302418 w 438150"/>
                <a:gd name="T29" fmla="*/ 188121 h 626271"/>
                <a:gd name="T30" fmla="*/ 164822 w 438150"/>
                <a:gd name="T31" fmla="*/ 90216 h 626271"/>
                <a:gd name="T32" fmla="*/ 219074 w 438150"/>
                <a:gd name="T33" fmla="*/ 0 h 626271"/>
                <a:gd name="T34" fmla="*/ 371474 w 438150"/>
                <a:gd name="T35" fmla="*/ 152400 h 626271"/>
                <a:gd name="T36" fmla="*/ 219074 w 438150"/>
                <a:gd name="T37" fmla="*/ 304800 h 626271"/>
                <a:gd name="T38" fmla="*/ 66674 w 438150"/>
                <a:gd name="T39" fmla="*/ 152400 h 626271"/>
                <a:gd name="T40" fmla="*/ 219074 w 438150"/>
                <a:gd name="T41" fmla="*/ 0 h 626271"/>
                <a:gd name="T42" fmla="*/ 0 w 438150"/>
                <a:gd name="T43" fmla="*/ 0 h 626271"/>
                <a:gd name="T44" fmla="*/ 438150 w 438150"/>
                <a:gd name="T45" fmla="*/ 626271 h 626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T42" t="T43" r="T44" b="T45"/>
              <a:pathLst>
                <a:path w="438150" h="626271">
                  <a:moveTo>
                    <a:pt x="109617" y="350045"/>
                  </a:moveTo>
                  <a:lnTo>
                    <a:pt x="328533" y="350045"/>
                  </a:lnTo>
                  <a:cubicBezTo>
                    <a:pt x="389073" y="350045"/>
                    <a:pt x="438150" y="399122"/>
                    <a:pt x="438150" y="459662"/>
                  </a:cubicBezTo>
                  <a:lnTo>
                    <a:pt x="438150" y="597615"/>
                  </a:lnTo>
                  <a:lnTo>
                    <a:pt x="432365" y="626271"/>
                  </a:lnTo>
                  <a:lnTo>
                    <a:pt x="5785" y="626271"/>
                  </a:lnTo>
                  <a:cubicBezTo>
                    <a:pt x="1366" y="617497"/>
                    <a:pt x="0" y="607715"/>
                    <a:pt x="0" y="597615"/>
                  </a:cubicBezTo>
                  <a:lnTo>
                    <a:pt x="0" y="459662"/>
                  </a:lnTo>
                  <a:cubicBezTo>
                    <a:pt x="0" y="399122"/>
                    <a:pt x="49077" y="350045"/>
                    <a:pt x="109617" y="350045"/>
                  </a:cubicBezTo>
                  <a:close/>
                  <a:moveTo>
                    <a:pt x="164822" y="90216"/>
                  </a:moveTo>
                  <a:cubicBezTo>
                    <a:pt x="131213" y="108636"/>
                    <a:pt x="109537" y="144657"/>
                    <a:pt x="109537" y="185741"/>
                  </a:cubicBezTo>
                  <a:cubicBezTo>
                    <a:pt x="109537" y="248867"/>
                    <a:pt x="160711" y="300041"/>
                    <a:pt x="223837" y="300041"/>
                  </a:cubicBezTo>
                  <a:cubicBezTo>
                    <a:pt x="286963" y="300041"/>
                    <a:pt x="338137" y="248867"/>
                    <a:pt x="338137" y="185741"/>
                  </a:cubicBezTo>
                  <a:cubicBezTo>
                    <a:pt x="338137" y="184175"/>
                    <a:pt x="338106" y="182616"/>
                    <a:pt x="337200" y="181099"/>
                  </a:cubicBezTo>
                  <a:cubicBezTo>
                    <a:pt x="326516" y="186636"/>
                    <a:pt x="314641" y="188121"/>
                    <a:pt x="302418" y="188121"/>
                  </a:cubicBezTo>
                  <a:cubicBezTo>
                    <a:pt x="238505" y="188121"/>
                    <a:pt x="184077" y="147508"/>
                    <a:pt x="164822" y="90216"/>
                  </a:cubicBezTo>
                  <a:close/>
                  <a:moveTo>
                    <a:pt x="219074" y="0"/>
                  </a:moveTo>
                  <a:cubicBezTo>
                    <a:pt x="303242" y="0"/>
                    <a:pt x="371474" y="68232"/>
                    <a:pt x="371474" y="152400"/>
                  </a:cubicBezTo>
                  <a:cubicBezTo>
                    <a:pt x="371474" y="236568"/>
                    <a:pt x="303242" y="304800"/>
                    <a:pt x="219074" y="304800"/>
                  </a:cubicBezTo>
                  <a:cubicBezTo>
                    <a:pt x="134906" y="304800"/>
                    <a:pt x="66674" y="236568"/>
                    <a:pt x="66674" y="152400"/>
                  </a:cubicBezTo>
                  <a:cubicBezTo>
                    <a:pt x="66674" y="68232"/>
                    <a:pt x="134906" y="0"/>
                    <a:pt x="2190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7" name="流程图: 联系 13"/>
            <p:cNvSpPr>
              <a:spLocks noChangeArrowheads="1"/>
            </p:cNvSpPr>
            <p:nvPr/>
          </p:nvSpPr>
          <p:spPr bwMode="auto">
            <a:xfrm>
              <a:off x="969761" y="127049"/>
              <a:ext cx="458433" cy="614069"/>
            </a:xfrm>
            <a:custGeom>
              <a:avLst/>
              <a:gdLst>
                <a:gd name="T0" fmla="*/ 114383 w 457200"/>
                <a:gd name="T1" fmla="*/ 338138 h 614364"/>
                <a:gd name="T2" fmla="*/ 148003 w 457200"/>
                <a:gd name="T3" fmla="*/ 338138 h 614364"/>
                <a:gd name="T4" fmla="*/ 226218 w 457200"/>
                <a:gd name="T5" fmla="*/ 454818 h 614364"/>
                <a:gd name="T6" fmla="*/ 304433 w 457200"/>
                <a:gd name="T7" fmla="*/ 338138 h 614364"/>
                <a:gd name="T8" fmla="*/ 342817 w 457200"/>
                <a:gd name="T9" fmla="*/ 338138 h 614364"/>
                <a:gd name="T10" fmla="*/ 457200 w 457200"/>
                <a:gd name="T11" fmla="*/ 447755 h 614364"/>
                <a:gd name="T12" fmla="*/ 457200 w 457200"/>
                <a:gd name="T13" fmla="*/ 585708 h 614364"/>
                <a:gd name="T14" fmla="*/ 451164 w 457200"/>
                <a:gd name="T15" fmla="*/ 614364 h 614364"/>
                <a:gd name="T16" fmla="*/ 6037 w 457200"/>
                <a:gd name="T17" fmla="*/ 614364 h 614364"/>
                <a:gd name="T18" fmla="*/ 0 w 457200"/>
                <a:gd name="T19" fmla="*/ 585708 h 614364"/>
                <a:gd name="T20" fmla="*/ 0 w 457200"/>
                <a:gd name="T21" fmla="*/ 447755 h 614364"/>
                <a:gd name="T22" fmla="*/ 114383 w 457200"/>
                <a:gd name="T23" fmla="*/ 338138 h 614364"/>
                <a:gd name="T24" fmla="*/ 213688 w 457200"/>
                <a:gd name="T25" fmla="*/ 227885 h 614364"/>
                <a:gd name="T26" fmla="*/ 226695 w 457200"/>
                <a:gd name="T27" fmla="*/ 272890 h 614364"/>
                <a:gd name="T28" fmla="*/ 226695 w 457200"/>
                <a:gd name="T29" fmla="*/ 238601 h 614364"/>
                <a:gd name="T30" fmla="*/ 213688 w 457200"/>
                <a:gd name="T31" fmla="*/ 227885 h 614364"/>
                <a:gd name="T32" fmla="*/ 258253 w 457200"/>
                <a:gd name="T33" fmla="*/ 77669 h 614364"/>
                <a:gd name="T34" fmla="*/ 166687 w 457200"/>
                <a:gd name="T35" fmla="*/ 145257 h 614364"/>
                <a:gd name="T36" fmla="*/ 123926 w 457200"/>
                <a:gd name="T37" fmla="*/ 134376 h 614364"/>
                <a:gd name="T38" fmla="*/ 116681 w 457200"/>
                <a:gd name="T39" fmla="*/ 170261 h 614364"/>
                <a:gd name="T40" fmla="*/ 148691 w 457200"/>
                <a:gd name="T41" fmla="*/ 243419 h 614364"/>
                <a:gd name="T42" fmla="*/ 227408 w 457200"/>
                <a:gd name="T43" fmla="*/ 192882 h 614364"/>
                <a:gd name="T44" fmla="*/ 297526 w 457200"/>
                <a:gd name="T45" fmla="*/ 229837 h 614364"/>
                <a:gd name="T46" fmla="*/ 319087 w 457200"/>
                <a:gd name="T47" fmla="*/ 170261 h 614364"/>
                <a:gd name="T48" fmla="*/ 258253 w 457200"/>
                <a:gd name="T49" fmla="*/ 77669 h 614364"/>
                <a:gd name="T50" fmla="*/ 221455 w 457200"/>
                <a:gd name="T51" fmla="*/ 0 h 614364"/>
                <a:gd name="T52" fmla="*/ 352424 w 457200"/>
                <a:gd name="T53" fmla="*/ 150019 h 614364"/>
                <a:gd name="T54" fmla="*/ 221455 w 457200"/>
                <a:gd name="T55" fmla="*/ 300038 h 614364"/>
                <a:gd name="T56" fmla="*/ 90486 w 457200"/>
                <a:gd name="T57" fmla="*/ 150019 h 614364"/>
                <a:gd name="T58" fmla="*/ 221455 w 457200"/>
                <a:gd name="T59" fmla="*/ 0 h 614364"/>
                <a:gd name="T60" fmla="*/ 0 w 457200"/>
                <a:gd name="T61" fmla="*/ 0 h 614364"/>
                <a:gd name="T62" fmla="*/ 457200 w 457200"/>
                <a:gd name="T63" fmla="*/ 614364 h 614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T60" t="T61" r="T62" b="T63"/>
              <a:pathLst>
                <a:path w="457200" h="614364">
                  <a:moveTo>
                    <a:pt x="114383" y="338138"/>
                  </a:moveTo>
                  <a:lnTo>
                    <a:pt x="148003" y="338138"/>
                  </a:lnTo>
                  <a:lnTo>
                    <a:pt x="226218" y="454818"/>
                  </a:lnTo>
                  <a:lnTo>
                    <a:pt x="304433" y="338138"/>
                  </a:lnTo>
                  <a:lnTo>
                    <a:pt x="342817" y="338138"/>
                  </a:lnTo>
                  <a:cubicBezTo>
                    <a:pt x="405989" y="338138"/>
                    <a:pt x="457200" y="387215"/>
                    <a:pt x="457200" y="447755"/>
                  </a:cubicBezTo>
                  <a:lnTo>
                    <a:pt x="457200" y="585708"/>
                  </a:lnTo>
                  <a:lnTo>
                    <a:pt x="451164" y="614364"/>
                  </a:lnTo>
                  <a:lnTo>
                    <a:pt x="6037" y="614364"/>
                  </a:lnTo>
                  <a:cubicBezTo>
                    <a:pt x="1426" y="605590"/>
                    <a:pt x="0" y="595808"/>
                    <a:pt x="0" y="585708"/>
                  </a:cubicBezTo>
                  <a:lnTo>
                    <a:pt x="0" y="447755"/>
                  </a:lnTo>
                  <a:cubicBezTo>
                    <a:pt x="0" y="387215"/>
                    <a:pt x="51211" y="338138"/>
                    <a:pt x="114383" y="338138"/>
                  </a:cubicBezTo>
                  <a:close/>
                  <a:moveTo>
                    <a:pt x="213688" y="227885"/>
                  </a:moveTo>
                  <a:cubicBezTo>
                    <a:pt x="198596" y="225742"/>
                    <a:pt x="183668" y="247173"/>
                    <a:pt x="226695" y="272890"/>
                  </a:cubicBezTo>
                  <a:cubicBezTo>
                    <a:pt x="284064" y="238601"/>
                    <a:pt x="238403" y="211931"/>
                    <a:pt x="226695" y="238601"/>
                  </a:cubicBezTo>
                  <a:cubicBezTo>
                    <a:pt x="223768" y="231934"/>
                    <a:pt x="218719" y="228600"/>
                    <a:pt x="213688" y="227885"/>
                  </a:cubicBezTo>
                  <a:close/>
                  <a:moveTo>
                    <a:pt x="258253" y="77669"/>
                  </a:moveTo>
                  <a:cubicBezTo>
                    <a:pt x="246686" y="117083"/>
                    <a:pt x="209977" y="145257"/>
                    <a:pt x="166687" y="145257"/>
                  </a:cubicBezTo>
                  <a:cubicBezTo>
                    <a:pt x="151186" y="145257"/>
                    <a:pt x="136529" y="141645"/>
                    <a:pt x="123926" y="134376"/>
                  </a:cubicBezTo>
                  <a:lnTo>
                    <a:pt x="116681" y="170261"/>
                  </a:lnTo>
                  <a:cubicBezTo>
                    <a:pt x="116681" y="199221"/>
                    <a:pt x="128845" y="225340"/>
                    <a:pt x="148691" y="243419"/>
                  </a:cubicBezTo>
                  <a:cubicBezTo>
                    <a:pt x="163135" y="212990"/>
                    <a:pt x="193067" y="192882"/>
                    <a:pt x="227408" y="192882"/>
                  </a:cubicBezTo>
                  <a:cubicBezTo>
                    <a:pt x="256150" y="192882"/>
                    <a:pt x="281802" y="206967"/>
                    <a:pt x="297526" y="229837"/>
                  </a:cubicBezTo>
                  <a:cubicBezTo>
                    <a:pt x="311587" y="213988"/>
                    <a:pt x="319087" y="193001"/>
                    <a:pt x="319087" y="170261"/>
                  </a:cubicBezTo>
                  <a:cubicBezTo>
                    <a:pt x="319087" y="128752"/>
                    <a:pt x="294097" y="93079"/>
                    <a:pt x="258253" y="77669"/>
                  </a:cubicBezTo>
                  <a:close/>
                  <a:moveTo>
                    <a:pt x="221455" y="0"/>
                  </a:moveTo>
                  <a:cubicBezTo>
                    <a:pt x="293787" y="0"/>
                    <a:pt x="352424" y="67166"/>
                    <a:pt x="352424" y="150019"/>
                  </a:cubicBezTo>
                  <a:cubicBezTo>
                    <a:pt x="352424" y="232872"/>
                    <a:pt x="293787" y="300038"/>
                    <a:pt x="221455" y="300038"/>
                  </a:cubicBezTo>
                  <a:cubicBezTo>
                    <a:pt x="149123" y="300038"/>
                    <a:pt x="90486" y="232872"/>
                    <a:pt x="90486" y="150019"/>
                  </a:cubicBezTo>
                  <a:cubicBezTo>
                    <a:pt x="90486" y="67166"/>
                    <a:pt x="149123" y="0"/>
                    <a:pt x="221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8" name="流程图: 联系 20"/>
            <p:cNvSpPr>
              <a:spLocks noChangeArrowheads="1"/>
            </p:cNvSpPr>
            <p:nvPr/>
          </p:nvSpPr>
          <p:spPr bwMode="auto">
            <a:xfrm>
              <a:off x="1664464" y="109402"/>
              <a:ext cx="454905" cy="624658"/>
            </a:xfrm>
            <a:custGeom>
              <a:avLst/>
              <a:gdLst>
                <a:gd name="T0" fmla="*/ 274088 w 452436"/>
                <a:gd name="T1" fmla="*/ 347663 h 623889"/>
                <a:gd name="T2" fmla="*/ 339245 w 452436"/>
                <a:gd name="T3" fmla="*/ 347663 h 623889"/>
                <a:gd name="T4" fmla="*/ 452436 w 452436"/>
                <a:gd name="T5" fmla="*/ 457280 h 623889"/>
                <a:gd name="T6" fmla="*/ 452436 w 452436"/>
                <a:gd name="T7" fmla="*/ 595233 h 623889"/>
                <a:gd name="T8" fmla="*/ 446463 w 452436"/>
                <a:gd name="T9" fmla="*/ 623889 h 623889"/>
                <a:gd name="T10" fmla="*/ 246797 w 452436"/>
                <a:gd name="T11" fmla="*/ 623889 h 623889"/>
                <a:gd name="T12" fmla="*/ 294853 w 452436"/>
                <a:gd name="T13" fmla="*/ 406035 h 623889"/>
                <a:gd name="T14" fmla="*/ 274088 w 452436"/>
                <a:gd name="T15" fmla="*/ 347663 h 623889"/>
                <a:gd name="T16" fmla="*/ 198810 w 452436"/>
                <a:gd name="T17" fmla="*/ 347663 h 623889"/>
                <a:gd name="T18" fmla="*/ 237597 w 452436"/>
                <a:gd name="T19" fmla="*/ 347663 h 623889"/>
                <a:gd name="T20" fmla="*/ 261262 w 452436"/>
                <a:gd name="T21" fmla="*/ 412292 h 623889"/>
                <a:gd name="T22" fmla="*/ 227367 w 452436"/>
                <a:gd name="T23" fmla="*/ 576461 h 623889"/>
                <a:gd name="T24" fmla="*/ 183631 w 452436"/>
                <a:gd name="T25" fmla="*/ 411183 h 623889"/>
                <a:gd name="T26" fmla="*/ 198810 w 452436"/>
                <a:gd name="T27" fmla="*/ 347663 h 623889"/>
                <a:gd name="T28" fmla="*/ 113191 w 452436"/>
                <a:gd name="T29" fmla="*/ 347663 h 623889"/>
                <a:gd name="T30" fmla="*/ 167574 w 452436"/>
                <a:gd name="T31" fmla="*/ 347663 h 623889"/>
                <a:gd name="T32" fmla="*/ 152820 w 452436"/>
                <a:gd name="T33" fmla="*/ 405972 h 623889"/>
                <a:gd name="T34" fmla="*/ 207926 w 452436"/>
                <a:gd name="T35" fmla="*/ 623889 h 623889"/>
                <a:gd name="T36" fmla="*/ 5974 w 452436"/>
                <a:gd name="T37" fmla="*/ 623889 h 623889"/>
                <a:gd name="T38" fmla="*/ 0 w 452436"/>
                <a:gd name="T39" fmla="*/ 595233 h 623889"/>
                <a:gd name="T40" fmla="*/ 0 w 452436"/>
                <a:gd name="T41" fmla="*/ 457280 h 623889"/>
                <a:gd name="T42" fmla="*/ 113191 w 452436"/>
                <a:gd name="T43" fmla="*/ 347663 h 623889"/>
                <a:gd name="T44" fmla="*/ 186211 w 452436"/>
                <a:gd name="T45" fmla="*/ 88337 h 623889"/>
                <a:gd name="T46" fmla="*/ 104037 w 452436"/>
                <a:gd name="T47" fmla="*/ 165305 h 623889"/>
                <a:gd name="T48" fmla="*/ 223838 w 452436"/>
                <a:gd name="T49" fmla="*/ 278606 h 623889"/>
                <a:gd name="T50" fmla="*/ 344492 w 452436"/>
                <a:gd name="T51" fmla="*/ 161079 h 623889"/>
                <a:gd name="T52" fmla="*/ 316705 w 452436"/>
                <a:gd name="T53" fmla="*/ 166689 h 623889"/>
                <a:gd name="T54" fmla="*/ 186211 w 452436"/>
                <a:gd name="T55" fmla="*/ 88337 h 623889"/>
                <a:gd name="T56" fmla="*/ 219074 w 452436"/>
                <a:gd name="T57" fmla="*/ 0 h 623889"/>
                <a:gd name="T58" fmla="*/ 380999 w 452436"/>
                <a:gd name="T59" fmla="*/ 161925 h 623889"/>
                <a:gd name="T60" fmla="*/ 219074 w 452436"/>
                <a:gd name="T61" fmla="*/ 323850 h 623889"/>
                <a:gd name="T62" fmla="*/ 57149 w 452436"/>
                <a:gd name="T63" fmla="*/ 161925 h 623889"/>
                <a:gd name="T64" fmla="*/ 219074 w 452436"/>
                <a:gd name="T65" fmla="*/ 0 h 623889"/>
                <a:gd name="T66" fmla="*/ 0 w 452436"/>
                <a:gd name="T67" fmla="*/ 0 h 623889"/>
                <a:gd name="T68" fmla="*/ 452436 w 452436"/>
                <a:gd name="T69" fmla="*/ 623889 h 623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452436" h="623889">
                  <a:moveTo>
                    <a:pt x="274088" y="347663"/>
                  </a:moveTo>
                  <a:lnTo>
                    <a:pt x="339245" y="347663"/>
                  </a:lnTo>
                  <a:cubicBezTo>
                    <a:pt x="401759" y="347663"/>
                    <a:pt x="452436" y="396740"/>
                    <a:pt x="452436" y="457280"/>
                  </a:cubicBezTo>
                  <a:lnTo>
                    <a:pt x="452436" y="595233"/>
                  </a:lnTo>
                  <a:lnTo>
                    <a:pt x="446463" y="623889"/>
                  </a:lnTo>
                  <a:lnTo>
                    <a:pt x="246797" y="623889"/>
                  </a:lnTo>
                  <a:lnTo>
                    <a:pt x="294853" y="406035"/>
                  </a:lnTo>
                  <a:lnTo>
                    <a:pt x="274088" y="347663"/>
                  </a:lnTo>
                  <a:close/>
                  <a:moveTo>
                    <a:pt x="198810" y="347663"/>
                  </a:moveTo>
                  <a:lnTo>
                    <a:pt x="237597" y="347663"/>
                  </a:lnTo>
                  <a:lnTo>
                    <a:pt x="261262" y="412292"/>
                  </a:lnTo>
                  <a:lnTo>
                    <a:pt x="227367" y="576461"/>
                  </a:lnTo>
                  <a:lnTo>
                    <a:pt x="183631" y="411183"/>
                  </a:lnTo>
                  <a:lnTo>
                    <a:pt x="198810" y="347663"/>
                  </a:lnTo>
                  <a:close/>
                  <a:moveTo>
                    <a:pt x="113191" y="347663"/>
                  </a:moveTo>
                  <a:lnTo>
                    <a:pt x="167574" y="347663"/>
                  </a:lnTo>
                  <a:lnTo>
                    <a:pt x="152820" y="405972"/>
                  </a:lnTo>
                  <a:lnTo>
                    <a:pt x="207926" y="623889"/>
                  </a:lnTo>
                  <a:lnTo>
                    <a:pt x="5974" y="623889"/>
                  </a:lnTo>
                  <a:cubicBezTo>
                    <a:pt x="1411" y="615115"/>
                    <a:pt x="0" y="605333"/>
                    <a:pt x="0" y="595233"/>
                  </a:cubicBezTo>
                  <a:lnTo>
                    <a:pt x="0" y="457280"/>
                  </a:lnTo>
                  <a:cubicBezTo>
                    <a:pt x="0" y="396740"/>
                    <a:pt x="50677" y="347663"/>
                    <a:pt x="113191" y="347663"/>
                  </a:cubicBezTo>
                  <a:close/>
                  <a:moveTo>
                    <a:pt x="186211" y="88337"/>
                  </a:moveTo>
                  <a:cubicBezTo>
                    <a:pt x="171133" y="124147"/>
                    <a:pt x="141099" y="151887"/>
                    <a:pt x="104037" y="165305"/>
                  </a:cubicBezTo>
                  <a:cubicBezTo>
                    <a:pt x="106903" y="228628"/>
                    <a:pt x="159534" y="278606"/>
                    <a:pt x="223838" y="278606"/>
                  </a:cubicBezTo>
                  <a:cubicBezTo>
                    <a:pt x="289591" y="278606"/>
                    <a:pt x="343140" y="226350"/>
                    <a:pt x="344492" y="161079"/>
                  </a:cubicBezTo>
                  <a:cubicBezTo>
                    <a:pt x="335868" y="165785"/>
                    <a:pt x="326392" y="166689"/>
                    <a:pt x="316705" y="166689"/>
                  </a:cubicBezTo>
                  <a:cubicBezTo>
                    <a:pt x="259895" y="166689"/>
                    <a:pt x="210346" y="135605"/>
                    <a:pt x="186211" y="88337"/>
                  </a:cubicBezTo>
                  <a:close/>
                  <a:moveTo>
                    <a:pt x="219074" y="0"/>
                  </a:moveTo>
                  <a:cubicBezTo>
                    <a:pt x="308503" y="0"/>
                    <a:pt x="380999" y="72496"/>
                    <a:pt x="380999" y="161925"/>
                  </a:cubicBezTo>
                  <a:cubicBezTo>
                    <a:pt x="380999" y="251354"/>
                    <a:pt x="308503" y="323850"/>
                    <a:pt x="219074" y="323850"/>
                  </a:cubicBezTo>
                  <a:cubicBezTo>
                    <a:pt x="129645" y="323850"/>
                    <a:pt x="57149" y="251354"/>
                    <a:pt x="57149" y="161925"/>
                  </a:cubicBezTo>
                  <a:cubicBezTo>
                    <a:pt x="57149" y="72496"/>
                    <a:pt x="129645" y="0"/>
                    <a:pt x="2190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9" name="圆角矩形 3"/>
            <p:cNvSpPr>
              <a:spLocks noChangeArrowheads="1"/>
            </p:cNvSpPr>
            <p:nvPr/>
          </p:nvSpPr>
          <p:spPr bwMode="auto">
            <a:xfrm>
              <a:off x="2923391" y="119991"/>
              <a:ext cx="437275" cy="621128"/>
            </a:xfrm>
            <a:custGeom>
              <a:avLst/>
              <a:gdLst>
                <a:gd name="T0" fmla="*/ 109617 w 438150"/>
                <a:gd name="T1" fmla="*/ 345281 h 621507"/>
                <a:gd name="T2" fmla="*/ 178695 w 438150"/>
                <a:gd name="T3" fmla="*/ 345281 h 621507"/>
                <a:gd name="T4" fmla="*/ 139475 w 438150"/>
                <a:gd name="T5" fmla="*/ 394963 h 621507"/>
                <a:gd name="T6" fmla="*/ 216696 w 438150"/>
                <a:gd name="T7" fmla="*/ 501843 h 621507"/>
                <a:gd name="T8" fmla="*/ 296291 w 438150"/>
                <a:gd name="T9" fmla="*/ 383709 h 621507"/>
                <a:gd name="T10" fmla="*/ 265233 w 438150"/>
                <a:gd name="T11" fmla="*/ 345281 h 621507"/>
                <a:gd name="T12" fmla="*/ 328533 w 438150"/>
                <a:gd name="T13" fmla="*/ 345281 h 621507"/>
                <a:gd name="T14" fmla="*/ 438150 w 438150"/>
                <a:gd name="T15" fmla="*/ 454898 h 621507"/>
                <a:gd name="T16" fmla="*/ 438150 w 438150"/>
                <a:gd name="T17" fmla="*/ 592851 h 621507"/>
                <a:gd name="T18" fmla="*/ 432365 w 438150"/>
                <a:gd name="T19" fmla="*/ 621507 h 621507"/>
                <a:gd name="T20" fmla="*/ 5785 w 438150"/>
                <a:gd name="T21" fmla="*/ 621507 h 621507"/>
                <a:gd name="T22" fmla="*/ 0 w 438150"/>
                <a:gd name="T23" fmla="*/ 592851 h 621507"/>
                <a:gd name="T24" fmla="*/ 0 w 438150"/>
                <a:gd name="T25" fmla="*/ 454898 h 621507"/>
                <a:gd name="T26" fmla="*/ 109617 w 438150"/>
                <a:gd name="T27" fmla="*/ 345281 h 621507"/>
                <a:gd name="T28" fmla="*/ 206970 w 438150"/>
                <a:gd name="T29" fmla="*/ 93946 h 621507"/>
                <a:gd name="T30" fmla="*/ 127024 w 438150"/>
                <a:gd name="T31" fmla="*/ 145255 h 621507"/>
                <a:gd name="T32" fmla="*/ 107159 w 438150"/>
                <a:gd name="T33" fmla="*/ 142352 h 621507"/>
                <a:gd name="T34" fmla="*/ 217817 w 438150"/>
                <a:gd name="T35" fmla="*/ 280986 h 621507"/>
                <a:gd name="T36" fmla="*/ 330711 w 438150"/>
                <a:gd name="T37" fmla="*/ 126709 h 621507"/>
                <a:gd name="T38" fmla="*/ 284923 w 438150"/>
                <a:gd name="T39" fmla="*/ 138111 h 621507"/>
                <a:gd name="T40" fmla="*/ 206970 w 438150"/>
                <a:gd name="T41" fmla="*/ 93946 h 621507"/>
                <a:gd name="T42" fmla="*/ 219076 w 438150"/>
                <a:gd name="T43" fmla="*/ 0 h 621507"/>
                <a:gd name="T44" fmla="*/ 366713 w 438150"/>
                <a:gd name="T45" fmla="*/ 130969 h 621507"/>
                <a:gd name="T46" fmla="*/ 362022 w 438150"/>
                <a:gd name="T47" fmla="*/ 151585 h 621507"/>
                <a:gd name="T48" fmla="*/ 364332 w 438150"/>
                <a:gd name="T49" fmla="*/ 157163 h 621507"/>
                <a:gd name="T50" fmla="*/ 364332 w 438150"/>
                <a:gd name="T51" fmla="*/ 280987 h 621507"/>
                <a:gd name="T52" fmla="*/ 333375 w 438150"/>
                <a:gd name="T53" fmla="*/ 311944 h 621507"/>
                <a:gd name="T54" fmla="*/ 104776 w 438150"/>
                <a:gd name="T55" fmla="*/ 311944 h 621507"/>
                <a:gd name="T56" fmla="*/ 73819 w 438150"/>
                <a:gd name="T57" fmla="*/ 280987 h 621507"/>
                <a:gd name="T58" fmla="*/ 73819 w 438150"/>
                <a:gd name="T59" fmla="*/ 157163 h 621507"/>
                <a:gd name="T60" fmla="*/ 76131 w 438150"/>
                <a:gd name="T61" fmla="*/ 151583 h 621507"/>
                <a:gd name="T62" fmla="*/ 71439 w 438150"/>
                <a:gd name="T63" fmla="*/ 130969 h 621507"/>
                <a:gd name="T64" fmla="*/ 219076 w 438150"/>
                <a:gd name="T65" fmla="*/ 0 h 621507"/>
                <a:gd name="T66" fmla="*/ 0 w 438150"/>
                <a:gd name="T67" fmla="*/ 0 h 621507"/>
                <a:gd name="T68" fmla="*/ 438150 w 438150"/>
                <a:gd name="T69" fmla="*/ 621507 h 62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438150" h="621507">
                  <a:moveTo>
                    <a:pt x="109617" y="345281"/>
                  </a:moveTo>
                  <a:lnTo>
                    <a:pt x="178695" y="345281"/>
                  </a:lnTo>
                  <a:lnTo>
                    <a:pt x="139475" y="394963"/>
                  </a:lnTo>
                  <a:lnTo>
                    <a:pt x="216696" y="501843"/>
                  </a:lnTo>
                  <a:lnTo>
                    <a:pt x="296291" y="383709"/>
                  </a:lnTo>
                  <a:lnTo>
                    <a:pt x="265233" y="345281"/>
                  </a:lnTo>
                  <a:lnTo>
                    <a:pt x="328533" y="345281"/>
                  </a:lnTo>
                  <a:cubicBezTo>
                    <a:pt x="389073" y="345281"/>
                    <a:pt x="438150" y="394358"/>
                    <a:pt x="438150" y="454898"/>
                  </a:cubicBezTo>
                  <a:lnTo>
                    <a:pt x="438150" y="592851"/>
                  </a:lnTo>
                  <a:lnTo>
                    <a:pt x="432365" y="621507"/>
                  </a:lnTo>
                  <a:lnTo>
                    <a:pt x="5785" y="621507"/>
                  </a:lnTo>
                  <a:cubicBezTo>
                    <a:pt x="1366" y="612733"/>
                    <a:pt x="0" y="602951"/>
                    <a:pt x="0" y="592851"/>
                  </a:cubicBezTo>
                  <a:lnTo>
                    <a:pt x="0" y="454898"/>
                  </a:lnTo>
                  <a:cubicBezTo>
                    <a:pt x="0" y="394358"/>
                    <a:pt x="49077" y="345281"/>
                    <a:pt x="109617" y="345281"/>
                  </a:cubicBezTo>
                  <a:close/>
                  <a:moveTo>
                    <a:pt x="206970" y="93946"/>
                  </a:moveTo>
                  <a:cubicBezTo>
                    <a:pt x="202834" y="123011"/>
                    <a:pt x="168517" y="145255"/>
                    <a:pt x="127024" y="145255"/>
                  </a:cubicBezTo>
                  <a:lnTo>
                    <a:pt x="107159" y="142352"/>
                  </a:lnTo>
                  <a:cubicBezTo>
                    <a:pt x="112736" y="220721"/>
                    <a:pt x="160292" y="280986"/>
                    <a:pt x="217817" y="280986"/>
                  </a:cubicBezTo>
                  <a:cubicBezTo>
                    <a:pt x="279143" y="280986"/>
                    <a:pt x="329139" y="212493"/>
                    <a:pt x="330711" y="126709"/>
                  </a:cubicBezTo>
                  <a:cubicBezTo>
                    <a:pt x="318318" y="134234"/>
                    <a:pt x="302247" y="138111"/>
                    <a:pt x="284923" y="138111"/>
                  </a:cubicBezTo>
                  <a:cubicBezTo>
                    <a:pt x="246983" y="138111"/>
                    <a:pt x="215044" y="119513"/>
                    <a:pt x="206970" y="93946"/>
                  </a:cubicBezTo>
                  <a:close/>
                  <a:moveTo>
                    <a:pt x="219076" y="0"/>
                  </a:moveTo>
                  <a:cubicBezTo>
                    <a:pt x="300614" y="0"/>
                    <a:pt x="366713" y="58637"/>
                    <a:pt x="366713" y="130969"/>
                  </a:cubicBezTo>
                  <a:lnTo>
                    <a:pt x="362022" y="151585"/>
                  </a:lnTo>
                  <a:cubicBezTo>
                    <a:pt x="364138" y="153162"/>
                    <a:pt x="364332" y="155140"/>
                    <a:pt x="364332" y="157163"/>
                  </a:cubicBezTo>
                  <a:lnTo>
                    <a:pt x="364332" y="280987"/>
                  </a:lnTo>
                  <a:cubicBezTo>
                    <a:pt x="364332" y="298084"/>
                    <a:pt x="350472" y="311944"/>
                    <a:pt x="333375" y="311944"/>
                  </a:cubicBezTo>
                  <a:lnTo>
                    <a:pt x="104776" y="311944"/>
                  </a:lnTo>
                  <a:cubicBezTo>
                    <a:pt x="87679" y="311944"/>
                    <a:pt x="73819" y="298084"/>
                    <a:pt x="73819" y="280987"/>
                  </a:cubicBezTo>
                  <a:lnTo>
                    <a:pt x="73819" y="157163"/>
                  </a:lnTo>
                  <a:lnTo>
                    <a:pt x="76131" y="151583"/>
                  </a:lnTo>
                  <a:cubicBezTo>
                    <a:pt x="72093" y="145215"/>
                    <a:pt x="71439" y="138160"/>
                    <a:pt x="71439" y="130969"/>
                  </a:cubicBezTo>
                  <a:cubicBezTo>
                    <a:pt x="71439" y="58637"/>
                    <a:pt x="137538" y="0"/>
                    <a:pt x="21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40" name="流程图: 联系 28"/>
            <p:cNvSpPr>
              <a:spLocks noChangeArrowheads="1"/>
            </p:cNvSpPr>
            <p:nvPr/>
          </p:nvSpPr>
          <p:spPr bwMode="auto">
            <a:xfrm>
              <a:off x="2341535" y="119991"/>
              <a:ext cx="384377" cy="621128"/>
            </a:xfrm>
            <a:custGeom>
              <a:avLst/>
              <a:gdLst>
                <a:gd name="T0" fmla="*/ 96511 w 385764"/>
                <a:gd name="T1" fmla="*/ 345281 h 621507"/>
                <a:gd name="T2" fmla="*/ 160972 w 385764"/>
                <a:gd name="T3" fmla="*/ 345281 h 621507"/>
                <a:gd name="T4" fmla="*/ 129950 w 385764"/>
                <a:gd name="T5" fmla="*/ 390201 h 621507"/>
                <a:gd name="T6" fmla="*/ 195265 w 385764"/>
                <a:gd name="T7" fmla="*/ 499462 h 621507"/>
                <a:gd name="T8" fmla="*/ 267717 w 385764"/>
                <a:gd name="T9" fmla="*/ 395616 h 621507"/>
                <a:gd name="T10" fmla="*/ 235838 w 385764"/>
                <a:gd name="T11" fmla="*/ 345281 h 621507"/>
                <a:gd name="T12" fmla="*/ 289253 w 385764"/>
                <a:gd name="T13" fmla="*/ 345281 h 621507"/>
                <a:gd name="T14" fmla="*/ 385764 w 385764"/>
                <a:gd name="T15" fmla="*/ 454898 h 621507"/>
                <a:gd name="T16" fmla="*/ 385764 w 385764"/>
                <a:gd name="T17" fmla="*/ 592851 h 621507"/>
                <a:gd name="T18" fmla="*/ 380671 w 385764"/>
                <a:gd name="T19" fmla="*/ 621507 h 621507"/>
                <a:gd name="T20" fmla="*/ 5094 w 385764"/>
                <a:gd name="T21" fmla="*/ 621507 h 621507"/>
                <a:gd name="T22" fmla="*/ 0 w 385764"/>
                <a:gd name="T23" fmla="*/ 592851 h 621507"/>
                <a:gd name="T24" fmla="*/ 0 w 385764"/>
                <a:gd name="T25" fmla="*/ 454898 h 621507"/>
                <a:gd name="T26" fmla="*/ 96511 w 385764"/>
                <a:gd name="T27" fmla="*/ 345281 h 621507"/>
                <a:gd name="T28" fmla="*/ 192882 w 385764"/>
                <a:gd name="T29" fmla="*/ 0 h 621507"/>
                <a:gd name="T30" fmla="*/ 307182 w 385764"/>
                <a:gd name="T31" fmla="*/ 114300 h 621507"/>
                <a:gd name="T32" fmla="*/ 297656 w 385764"/>
                <a:gd name="T33" fmla="*/ 159597 h 621507"/>
                <a:gd name="T34" fmla="*/ 297656 w 385764"/>
                <a:gd name="T35" fmla="*/ 175130 h 621507"/>
                <a:gd name="T36" fmla="*/ 347662 w 385764"/>
                <a:gd name="T37" fmla="*/ 252412 h 621507"/>
                <a:gd name="T38" fmla="*/ 297656 w 385764"/>
                <a:gd name="T39" fmla="*/ 275332 h 621507"/>
                <a:gd name="T40" fmla="*/ 297656 w 385764"/>
                <a:gd name="T41" fmla="*/ 276225 h 621507"/>
                <a:gd name="T42" fmla="*/ 295707 w 385764"/>
                <a:gd name="T43" fmla="*/ 276225 h 621507"/>
                <a:gd name="T44" fmla="*/ 290512 w 385764"/>
                <a:gd name="T45" fmla="*/ 278606 h 621507"/>
                <a:gd name="T46" fmla="*/ 290618 w 385764"/>
                <a:gd name="T47" fmla="*/ 276225 h 621507"/>
                <a:gd name="T48" fmla="*/ 229786 w 385764"/>
                <a:gd name="T49" fmla="*/ 276225 h 621507"/>
                <a:gd name="T50" fmla="*/ 278415 w 385764"/>
                <a:gd name="T51" fmla="*/ 136235 h 621507"/>
                <a:gd name="T52" fmla="*/ 245270 w 385764"/>
                <a:gd name="T53" fmla="*/ 147637 h 621507"/>
                <a:gd name="T54" fmla="*/ 188841 w 385764"/>
                <a:gd name="T55" fmla="*/ 103472 h 621507"/>
                <a:gd name="T56" fmla="*/ 130970 w 385764"/>
                <a:gd name="T57" fmla="*/ 154781 h 621507"/>
                <a:gd name="T58" fmla="*/ 116590 w 385764"/>
                <a:gd name="T59" fmla="*/ 151878 h 621507"/>
                <a:gd name="T60" fmla="*/ 164110 w 385764"/>
                <a:gd name="T61" fmla="*/ 276225 h 621507"/>
                <a:gd name="T62" fmla="*/ 99906 w 385764"/>
                <a:gd name="T63" fmla="*/ 276225 h 621507"/>
                <a:gd name="T64" fmla="*/ 100012 w 385764"/>
                <a:gd name="T65" fmla="*/ 278607 h 621507"/>
                <a:gd name="T66" fmla="*/ 94815 w 385764"/>
                <a:gd name="T67" fmla="*/ 276225 h 621507"/>
                <a:gd name="T68" fmla="*/ 85726 w 385764"/>
                <a:gd name="T69" fmla="*/ 276225 h 621507"/>
                <a:gd name="T70" fmla="*/ 85726 w 385764"/>
                <a:gd name="T71" fmla="*/ 272059 h 621507"/>
                <a:gd name="T72" fmla="*/ 42862 w 385764"/>
                <a:gd name="T73" fmla="*/ 252413 h 621507"/>
                <a:gd name="T74" fmla="*/ 85726 w 385764"/>
                <a:gd name="T75" fmla="*/ 186169 h 621507"/>
                <a:gd name="T76" fmla="*/ 85726 w 385764"/>
                <a:gd name="T77" fmla="*/ 149685 h 621507"/>
                <a:gd name="T78" fmla="*/ 78582 w 385764"/>
                <a:gd name="T79" fmla="*/ 114300 h 621507"/>
                <a:gd name="T80" fmla="*/ 192882 w 385764"/>
                <a:gd name="T81" fmla="*/ 0 h 621507"/>
                <a:gd name="T82" fmla="*/ 0 w 385764"/>
                <a:gd name="T83" fmla="*/ 0 h 621507"/>
                <a:gd name="T84" fmla="*/ 385764 w 385764"/>
                <a:gd name="T85" fmla="*/ 621507 h 62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T82" t="T83" r="T84" b="T85"/>
              <a:pathLst>
                <a:path w="385764" h="621507">
                  <a:moveTo>
                    <a:pt x="96511" y="345281"/>
                  </a:moveTo>
                  <a:lnTo>
                    <a:pt x="160972" y="345281"/>
                  </a:lnTo>
                  <a:lnTo>
                    <a:pt x="129950" y="390201"/>
                  </a:lnTo>
                  <a:lnTo>
                    <a:pt x="195265" y="499462"/>
                  </a:lnTo>
                  <a:lnTo>
                    <a:pt x="267717" y="395616"/>
                  </a:lnTo>
                  <a:lnTo>
                    <a:pt x="235838" y="345281"/>
                  </a:lnTo>
                  <a:lnTo>
                    <a:pt x="289253" y="345281"/>
                  </a:lnTo>
                  <a:cubicBezTo>
                    <a:pt x="342555" y="345281"/>
                    <a:pt x="385764" y="394358"/>
                    <a:pt x="385764" y="454898"/>
                  </a:cubicBezTo>
                  <a:lnTo>
                    <a:pt x="385764" y="592851"/>
                  </a:lnTo>
                  <a:lnTo>
                    <a:pt x="380671" y="621507"/>
                  </a:lnTo>
                  <a:lnTo>
                    <a:pt x="5094" y="621507"/>
                  </a:lnTo>
                  <a:cubicBezTo>
                    <a:pt x="1203" y="612733"/>
                    <a:pt x="0" y="602951"/>
                    <a:pt x="0" y="592851"/>
                  </a:cubicBezTo>
                  <a:lnTo>
                    <a:pt x="0" y="454898"/>
                  </a:lnTo>
                  <a:cubicBezTo>
                    <a:pt x="0" y="394358"/>
                    <a:pt x="43210" y="345281"/>
                    <a:pt x="96511" y="345281"/>
                  </a:cubicBezTo>
                  <a:close/>
                  <a:moveTo>
                    <a:pt x="192882" y="0"/>
                  </a:moveTo>
                  <a:cubicBezTo>
                    <a:pt x="256008" y="0"/>
                    <a:pt x="307182" y="51174"/>
                    <a:pt x="307182" y="114300"/>
                  </a:cubicBezTo>
                  <a:cubicBezTo>
                    <a:pt x="307182" y="130420"/>
                    <a:pt x="303845" y="145761"/>
                    <a:pt x="297656" y="159597"/>
                  </a:cubicBezTo>
                  <a:lnTo>
                    <a:pt x="297656" y="175130"/>
                  </a:lnTo>
                  <a:lnTo>
                    <a:pt x="347662" y="252412"/>
                  </a:lnTo>
                  <a:lnTo>
                    <a:pt x="297656" y="275332"/>
                  </a:lnTo>
                  <a:lnTo>
                    <a:pt x="297656" y="276225"/>
                  </a:lnTo>
                  <a:lnTo>
                    <a:pt x="295707" y="276225"/>
                  </a:lnTo>
                  <a:lnTo>
                    <a:pt x="290512" y="278606"/>
                  </a:lnTo>
                  <a:lnTo>
                    <a:pt x="290618" y="276225"/>
                  </a:lnTo>
                  <a:lnTo>
                    <a:pt x="229786" y="276225"/>
                  </a:lnTo>
                  <a:cubicBezTo>
                    <a:pt x="258002" y="252462"/>
                    <a:pt x="277583" y="198973"/>
                    <a:pt x="278415" y="136235"/>
                  </a:cubicBezTo>
                  <a:cubicBezTo>
                    <a:pt x="269444" y="143760"/>
                    <a:pt x="257810" y="147637"/>
                    <a:pt x="245270" y="147637"/>
                  </a:cubicBezTo>
                  <a:cubicBezTo>
                    <a:pt x="217806" y="147637"/>
                    <a:pt x="194686" y="129039"/>
                    <a:pt x="188841" y="103472"/>
                  </a:cubicBezTo>
                  <a:cubicBezTo>
                    <a:pt x="185847" y="132537"/>
                    <a:pt x="161006" y="154781"/>
                    <a:pt x="130970" y="154781"/>
                  </a:cubicBezTo>
                  <a:lnTo>
                    <a:pt x="116590" y="151878"/>
                  </a:lnTo>
                  <a:cubicBezTo>
                    <a:pt x="119482" y="208007"/>
                    <a:pt x="137961" y="254849"/>
                    <a:pt x="164110" y="276225"/>
                  </a:cubicBezTo>
                  <a:lnTo>
                    <a:pt x="99906" y="276225"/>
                  </a:lnTo>
                  <a:lnTo>
                    <a:pt x="100012" y="278607"/>
                  </a:lnTo>
                  <a:lnTo>
                    <a:pt x="94815" y="276225"/>
                  </a:lnTo>
                  <a:lnTo>
                    <a:pt x="85726" y="276225"/>
                  </a:lnTo>
                  <a:lnTo>
                    <a:pt x="85726" y="272059"/>
                  </a:lnTo>
                  <a:lnTo>
                    <a:pt x="42862" y="252413"/>
                  </a:lnTo>
                  <a:lnTo>
                    <a:pt x="85726" y="186169"/>
                  </a:lnTo>
                  <a:lnTo>
                    <a:pt x="85726" y="149685"/>
                  </a:lnTo>
                  <a:cubicBezTo>
                    <a:pt x="80596" y="138875"/>
                    <a:pt x="78582" y="126823"/>
                    <a:pt x="78582" y="114300"/>
                  </a:cubicBezTo>
                  <a:cubicBezTo>
                    <a:pt x="78582" y="51174"/>
                    <a:pt x="129756" y="0"/>
                    <a:pt x="1928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12" name="组合 27"/>
          <p:cNvGrpSpPr>
            <a:grpSpLocks/>
          </p:cNvGrpSpPr>
          <p:nvPr/>
        </p:nvGrpSpPr>
        <p:grpSpPr bwMode="auto">
          <a:xfrm>
            <a:off x="6380163" y="3865563"/>
            <a:ext cx="1635125" cy="412750"/>
            <a:chOff x="0" y="0"/>
            <a:chExt cx="3632200" cy="917575"/>
          </a:xfrm>
        </p:grpSpPr>
        <p:sp>
          <p:nvSpPr>
            <p:cNvPr id="21529" name="矩形 28"/>
            <p:cNvSpPr>
              <a:spLocks noChangeArrowheads="1"/>
            </p:cNvSpPr>
            <p:nvPr/>
          </p:nvSpPr>
          <p:spPr bwMode="auto">
            <a:xfrm>
              <a:off x="0" y="0"/>
              <a:ext cx="3632200" cy="917575"/>
            </a:xfrm>
            <a:prstGeom prst="rect">
              <a:avLst/>
            </a:prstGeom>
            <a:solidFill>
              <a:srgbClr val="33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1530" name="流程图: 联系 8"/>
            <p:cNvSpPr>
              <a:spLocks noChangeArrowheads="1"/>
            </p:cNvSpPr>
            <p:nvPr/>
          </p:nvSpPr>
          <p:spPr bwMode="auto">
            <a:xfrm>
              <a:off x="303271" y="123519"/>
              <a:ext cx="437275" cy="624658"/>
            </a:xfrm>
            <a:custGeom>
              <a:avLst/>
              <a:gdLst>
                <a:gd name="T0" fmla="*/ 109617 w 438150"/>
                <a:gd name="T1" fmla="*/ 350045 h 626271"/>
                <a:gd name="T2" fmla="*/ 328533 w 438150"/>
                <a:gd name="T3" fmla="*/ 350045 h 626271"/>
                <a:gd name="T4" fmla="*/ 438150 w 438150"/>
                <a:gd name="T5" fmla="*/ 459662 h 626271"/>
                <a:gd name="T6" fmla="*/ 438150 w 438150"/>
                <a:gd name="T7" fmla="*/ 597615 h 626271"/>
                <a:gd name="T8" fmla="*/ 432365 w 438150"/>
                <a:gd name="T9" fmla="*/ 626271 h 626271"/>
                <a:gd name="T10" fmla="*/ 5785 w 438150"/>
                <a:gd name="T11" fmla="*/ 626271 h 626271"/>
                <a:gd name="T12" fmla="*/ 0 w 438150"/>
                <a:gd name="T13" fmla="*/ 597615 h 626271"/>
                <a:gd name="T14" fmla="*/ 0 w 438150"/>
                <a:gd name="T15" fmla="*/ 459662 h 626271"/>
                <a:gd name="T16" fmla="*/ 109617 w 438150"/>
                <a:gd name="T17" fmla="*/ 350045 h 626271"/>
                <a:gd name="T18" fmla="*/ 164822 w 438150"/>
                <a:gd name="T19" fmla="*/ 90216 h 626271"/>
                <a:gd name="T20" fmla="*/ 109537 w 438150"/>
                <a:gd name="T21" fmla="*/ 185741 h 626271"/>
                <a:gd name="T22" fmla="*/ 223837 w 438150"/>
                <a:gd name="T23" fmla="*/ 300041 h 626271"/>
                <a:gd name="T24" fmla="*/ 338137 w 438150"/>
                <a:gd name="T25" fmla="*/ 185741 h 626271"/>
                <a:gd name="T26" fmla="*/ 337200 w 438150"/>
                <a:gd name="T27" fmla="*/ 181099 h 626271"/>
                <a:gd name="T28" fmla="*/ 302418 w 438150"/>
                <a:gd name="T29" fmla="*/ 188121 h 626271"/>
                <a:gd name="T30" fmla="*/ 164822 w 438150"/>
                <a:gd name="T31" fmla="*/ 90216 h 626271"/>
                <a:gd name="T32" fmla="*/ 219074 w 438150"/>
                <a:gd name="T33" fmla="*/ 0 h 626271"/>
                <a:gd name="T34" fmla="*/ 371474 w 438150"/>
                <a:gd name="T35" fmla="*/ 152400 h 626271"/>
                <a:gd name="T36" fmla="*/ 219074 w 438150"/>
                <a:gd name="T37" fmla="*/ 304800 h 626271"/>
                <a:gd name="T38" fmla="*/ 66674 w 438150"/>
                <a:gd name="T39" fmla="*/ 152400 h 626271"/>
                <a:gd name="T40" fmla="*/ 219074 w 438150"/>
                <a:gd name="T41" fmla="*/ 0 h 626271"/>
                <a:gd name="T42" fmla="*/ 0 w 438150"/>
                <a:gd name="T43" fmla="*/ 0 h 626271"/>
                <a:gd name="T44" fmla="*/ 438150 w 438150"/>
                <a:gd name="T45" fmla="*/ 626271 h 626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T42" t="T43" r="T44" b="T45"/>
              <a:pathLst>
                <a:path w="438150" h="626271">
                  <a:moveTo>
                    <a:pt x="109617" y="350045"/>
                  </a:moveTo>
                  <a:lnTo>
                    <a:pt x="328533" y="350045"/>
                  </a:lnTo>
                  <a:cubicBezTo>
                    <a:pt x="389073" y="350045"/>
                    <a:pt x="438150" y="399122"/>
                    <a:pt x="438150" y="459662"/>
                  </a:cubicBezTo>
                  <a:lnTo>
                    <a:pt x="438150" y="597615"/>
                  </a:lnTo>
                  <a:lnTo>
                    <a:pt x="432365" y="626271"/>
                  </a:lnTo>
                  <a:lnTo>
                    <a:pt x="5785" y="626271"/>
                  </a:lnTo>
                  <a:cubicBezTo>
                    <a:pt x="1366" y="617497"/>
                    <a:pt x="0" y="607715"/>
                    <a:pt x="0" y="597615"/>
                  </a:cubicBezTo>
                  <a:lnTo>
                    <a:pt x="0" y="459662"/>
                  </a:lnTo>
                  <a:cubicBezTo>
                    <a:pt x="0" y="399122"/>
                    <a:pt x="49077" y="350045"/>
                    <a:pt x="109617" y="350045"/>
                  </a:cubicBezTo>
                  <a:close/>
                  <a:moveTo>
                    <a:pt x="164822" y="90216"/>
                  </a:moveTo>
                  <a:cubicBezTo>
                    <a:pt x="131213" y="108636"/>
                    <a:pt x="109537" y="144657"/>
                    <a:pt x="109537" y="185741"/>
                  </a:cubicBezTo>
                  <a:cubicBezTo>
                    <a:pt x="109537" y="248867"/>
                    <a:pt x="160711" y="300041"/>
                    <a:pt x="223837" y="300041"/>
                  </a:cubicBezTo>
                  <a:cubicBezTo>
                    <a:pt x="286963" y="300041"/>
                    <a:pt x="338137" y="248867"/>
                    <a:pt x="338137" y="185741"/>
                  </a:cubicBezTo>
                  <a:cubicBezTo>
                    <a:pt x="338137" y="184175"/>
                    <a:pt x="338106" y="182616"/>
                    <a:pt x="337200" y="181099"/>
                  </a:cubicBezTo>
                  <a:cubicBezTo>
                    <a:pt x="326516" y="186636"/>
                    <a:pt x="314641" y="188121"/>
                    <a:pt x="302418" y="188121"/>
                  </a:cubicBezTo>
                  <a:cubicBezTo>
                    <a:pt x="238505" y="188121"/>
                    <a:pt x="184077" y="147508"/>
                    <a:pt x="164822" y="90216"/>
                  </a:cubicBezTo>
                  <a:close/>
                  <a:moveTo>
                    <a:pt x="219074" y="0"/>
                  </a:moveTo>
                  <a:cubicBezTo>
                    <a:pt x="303242" y="0"/>
                    <a:pt x="371474" y="68232"/>
                    <a:pt x="371474" y="152400"/>
                  </a:cubicBezTo>
                  <a:cubicBezTo>
                    <a:pt x="371474" y="236568"/>
                    <a:pt x="303242" y="304800"/>
                    <a:pt x="219074" y="304800"/>
                  </a:cubicBezTo>
                  <a:cubicBezTo>
                    <a:pt x="134906" y="304800"/>
                    <a:pt x="66674" y="236568"/>
                    <a:pt x="66674" y="152400"/>
                  </a:cubicBezTo>
                  <a:cubicBezTo>
                    <a:pt x="66674" y="68232"/>
                    <a:pt x="134906" y="0"/>
                    <a:pt x="2190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1" name="流程图: 联系 13"/>
            <p:cNvSpPr>
              <a:spLocks noChangeArrowheads="1"/>
            </p:cNvSpPr>
            <p:nvPr/>
          </p:nvSpPr>
          <p:spPr bwMode="auto">
            <a:xfrm>
              <a:off x="969761" y="127049"/>
              <a:ext cx="458433" cy="614069"/>
            </a:xfrm>
            <a:custGeom>
              <a:avLst/>
              <a:gdLst>
                <a:gd name="T0" fmla="*/ 114383 w 457200"/>
                <a:gd name="T1" fmla="*/ 338138 h 614364"/>
                <a:gd name="T2" fmla="*/ 148003 w 457200"/>
                <a:gd name="T3" fmla="*/ 338138 h 614364"/>
                <a:gd name="T4" fmla="*/ 226218 w 457200"/>
                <a:gd name="T5" fmla="*/ 454818 h 614364"/>
                <a:gd name="T6" fmla="*/ 304433 w 457200"/>
                <a:gd name="T7" fmla="*/ 338138 h 614364"/>
                <a:gd name="T8" fmla="*/ 342817 w 457200"/>
                <a:gd name="T9" fmla="*/ 338138 h 614364"/>
                <a:gd name="T10" fmla="*/ 457200 w 457200"/>
                <a:gd name="T11" fmla="*/ 447755 h 614364"/>
                <a:gd name="T12" fmla="*/ 457200 w 457200"/>
                <a:gd name="T13" fmla="*/ 585708 h 614364"/>
                <a:gd name="T14" fmla="*/ 451164 w 457200"/>
                <a:gd name="T15" fmla="*/ 614364 h 614364"/>
                <a:gd name="T16" fmla="*/ 6037 w 457200"/>
                <a:gd name="T17" fmla="*/ 614364 h 614364"/>
                <a:gd name="T18" fmla="*/ 0 w 457200"/>
                <a:gd name="T19" fmla="*/ 585708 h 614364"/>
                <a:gd name="T20" fmla="*/ 0 w 457200"/>
                <a:gd name="T21" fmla="*/ 447755 h 614364"/>
                <a:gd name="T22" fmla="*/ 114383 w 457200"/>
                <a:gd name="T23" fmla="*/ 338138 h 614364"/>
                <a:gd name="T24" fmla="*/ 213688 w 457200"/>
                <a:gd name="T25" fmla="*/ 227885 h 614364"/>
                <a:gd name="T26" fmla="*/ 226695 w 457200"/>
                <a:gd name="T27" fmla="*/ 272890 h 614364"/>
                <a:gd name="T28" fmla="*/ 226695 w 457200"/>
                <a:gd name="T29" fmla="*/ 238601 h 614364"/>
                <a:gd name="T30" fmla="*/ 213688 w 457200"/>
                <a:gd name="T31" fmla="*/ 227885 h 614364"/>
                <a:gd name="T32" fmla="*/ 258253 w 457200"/>
                <a:gd name="T33" fmla="*/ 77669 h 614364"/>
                <a:gd name="T34" fmla="*/ 166687 w 457200"/>
                <a:gd name="T35" fmla="*/ 145257 h 614364"/>
                <a:gd name="T36" fmla="*/ 123926 w 457200"/>
                <a:gd name="T37" fmla="*/ 134376 h 614364"/>
                <a:gd name="T38" fmla="*/ 116681 w 457200"/>
                <a:gd name="T39" fmla="*/ 170261 h 614364"/>
                <a:gd name="T40" fmla="*/ 148691 w 457200"/>
                <a:gd name="T41" fmla="*/ 243419 h 614364"/>
                <a:gd name="T42" fmla="*/ 227408 w 457200"/>
                <a:gd name="T43" fmla="*/ 192882 h 614364"/>
                <a:gd name="T44" fmla="*/ 297526 w 457200"/>
                <a:gd name="T45" fmla="*/ 229837 h 614364"/>
                <a:gd name="T46" fmla="*/ 319087 w 457200"/>
                <a:gd name="T47" fmla="*/ 170261 h 614364"/>
                <a:gd name="T48" fmla="*/ 258253 w 457200"/>
                <a:gd name="T49" fmla="*/ 77669 h 614364"/>
                <a:gd name="T50" fmla="*/ 221455 w 457200"/>
                <a:gd name="T51" fmla="*/ 0 h 614364"/>
                <a:gd name="T52" fmla="*/ 352424 w 457200"/>
                <a:gd name="T53" fmla="*/ 150019 h 614364"/>
                <a:gd name="T54" fmla="*/ 221455 w 457200"/>
                <a:gd name="T55" fmla="*/ 300038 h 614364"/>
                <a:gd name="T56" fmla="*/ 90486 w 457200"/>
                <a:gd name="T57" fmla="*/ 150019 h 614364"/>
                <a:gd name="T58" fmla="*/ 221455 w 457200"/>
                <a:gd name="T59" fmla="*/ 0 h 614364"/>
                <a:gd name="T60" fmla="*/ 0 w 457200"/>
                <a:gd name="T61" fmla="*/ 0 h 614364"/>
                <a:gd name="T62" fmla="*/ 457200 w 457200"/>
                <a:gd name="T63" fmla="*/ 614364 h 614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T60" t="T61" r="T62" b="T63"/>
              <a:pathLst>
                <a:path w="457200" h="614364">
                  <a:moveTo>
                    <a:pt x="114383" y="338138"/>
                  </a:moveTo>
                  <a:lnTo>
                    <a:pt x="148003" y="338138"/>
                  </a:lnTo>
                  <a:lnTo>
                    <a:pt x="226218" y="454818"/>
                  </a:lnTo>
                  <a:lnTo>
                    <a:pt x="304433" y="338138"/>
                  </a:lnTo>
                  <a:lnTo>
                    <a:pt x="342817" y="338138"/>
                  </a:lnTo>
                  <a:cubicBezTo>
                    <a:pt x="405989" y="338138"/>
                    <a:pt x="457200" y="387215"/>
                    <a:pt x="457200" y="447755"/>
                  </a:cubicBezTo>
                  <a:lnTo>
                    <a:pt x="457200" y="585708"/>
                  </a:lnTo>
                  <a:lnTo>
                    <a:pt x="451164" y="614364"/>
                  </a:lnTo>
                  <a:lnTo>
                    <a:pt x="6037" y="614364"/>
                  </a:lnTo>
                  <a:cubicBezTo>
                    <a:pt x="1426" y="605590"/>
                    <a:pt x="0" y="595808"/>
                    <a:pt x="0" y="585708"/>
                  </a:cubicBezTo>
                  <a:lnTo>
                    <a:pt x="0" y="447755"/>
                  </a:lnTo>
                  <a:cubicBezTo>
                    <a:pt x="0" y="387215"/>
                    <a:pt x="51211" y="338138"/>
                    <a:pt x="114383" y="338138"/>
                  </a:cubicBezTo>
                  <a:close/>
                  <a:moveTo>
                    <a:pt x="213688" y="227885"/>
                  </a:moveTo>
                  <a:cubicBezTo>
                    <a:pt x="198596" y="225742"/>
                    <a:pt x="183668" y="247173"/>
                    <a:pt x="226695" y="272890"/>
                  </a:cubicBezTo>
                  <a:cubicBezTo>
                    <a:pt x="284064" y="238601"/>
                    <a:pt x="238403" y="211931"/>
                    <a:pt x="226695" y="238601"/>
                  </a:cubicBezTo>
                  <a:cubicBezTo>
                    <a:pt x="223768" y="231934"/>
                    <a:pt x="218719" y="228600"/>
                    <a:pt x="213688" y="227885"/>
                  </a:cubicBezTo>
                  <a:close/>
                  <a:moveTo>
                    <a:pt x="258253" y="77669"/>
                  </a:moveTo>
                  <a:cubicBezTo>
                    <a:pt x="246686" y="117083"/>
                    <a:pt x="209977" y="145257"/>
                    <a:pt x="166687" y="145257"/>
                  </a:cubicBezTo>
                  <a:cubicBezTo>
                    <a:pt x="151186" y="145257"/>
                    <a:pt x="136529" y="141645"/>
                    <a:pt x="123926" y="134376"/>
                  </a:cubicBezTo>
                  <a:lnTo>
                    <a:pt x="116681" y="170261"/>
                  </a:lnTo>
                  <a:cubicBezTo>
                    <a:pt x="116681" y="199221"/>
                    <a:pt x="128845" y="225340"/>
                    <a:pt x="148691" y="243419"/>
                  </a:cubicBezTo>
                  <a:cubicBezTo>
                    <a:pt x="163135" y="212990"/>
                    <a:pt x="193067" y="192882"/>
                    <a:pt x="227408" y="192882"/>
                  </a:cubicBezTo>
                  <a:cubicBezTo>
                    <a:pt x="256150" y="192882"/>
                    <a:pt x="281802" y="206967"/>
                    <a:pt x="297526" y="229837"/>
                  </a:cubicBezTo>
                  <a:cubicBezTo>
                    <a:pt x="311587" y="213988"/>
                    <a:pt x="319087" y="193001"/>
                    <a:pt x="319087" y="170261"/>
                  </a:cubicBezTo>
                  <a:cubicBezTo>
                    <a:pt x="319087" y="128752"/>
                    <a:pt x="294097" y="93079"/>
                    <a:pt x="258253" y="77669"/>
                  </a:cubicBezTo>
                  <a:close/>
                  <a:moveTo>
                    <a:pt x="221455" y="0"/>
                  </a:moveTo>
                  <a:cubicBezTo>
                    <a:pt x="293787" y="0"/>
                    <a:pt x="352424" y="67166"/>
                    <a:pt x="352424" y="150019"/>
                  </a:cubicBezTo>
                  <a:cubicBezTo>
                    <a:pt x="352424" y="232872"/>
                    <a:pt x="293787" y="300038"/>
                    <a:pt x="221455" y="300038"/>
                  </a:cubicBezTo>
                  <a:cubicBezTo>
                    <a:pt x="149123" y="300038"/>
                    <a:pt x="90486" y="232872"/>
                    <a:pt x="90486" y="150019"/>
                  </a:cubicBezTo>
                  <a:cubicBezTo>
                    <a:pt x="90486" y="67166"/>
                    <a:pt x="149123" y="0"/>
                    <a:pt x="221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2" name="流程图: 联系 20"/>
            <p:cNvSpPr>
              <a:spLocks noChangeArrowheads="1"/>
            </p:cNvSpPr>
            <p:nvPr/>
          </p:nvSpPr>
          <p:spPr bwMode="auto">
            <a:xfrm>
              <a:off x="1664464" y="109402"/>
              <a:ext cx="454905" cy="624658"/>
            </a:xfrm>
            <a:custGeom>
              <a:avLst/>
              <a:gdLst>
                <a:gd name="T0" fmla="*/ 274088 w 452436"/>
                <a:gd name="T1" fmla="*/ 347663 h 623889"/>
                <a:gd name="T2" fmla="*/ 339245 w 452436"/>
                <a:gd name="T3" fmla="*/ 347663 h 623889"/>
                <a:gd name="T4" fmla="*/ 452436 w 452436"/>
                <a:gd name="T5" fmla="*/ 457280 h 623889"/>
                <a:gd name="T6" fmla="*/ 452436 w 452436"/>
                <a:gd name="T7" fmla="*/ 595233 h 623889"/>
                <a:gd name="T8" fmla="*/ 446463 w 452436"/>
                <a:gd name="T9" fmla="*/ 623889 h 623889"/>
                <a:gd name="T10" fmla="*/ 246797 w 452436"/>
                <a:gd name="T11" fmla="*/ 623889 h 623889"/>
                <a:gd name="T12" fmla="*/ 294853 w 452436"/>
                <a:gd name="T13" fmla="*/ 406035 h 623889"/>
                <a:gd name="T14" fmla="*/ 274088 w 452436"/>
                <a:gd name="T15" fmla="*/ 347663 h 623889"/>
                <a:gd name="T16" fmla="*/ 198810 w 452436"/>
                <a:gd name="T17" fmla="*/ 347663 h 623889"/>
                <a:gd name="T18" fmla="*/ 237597 w 452436"/>
                <a:gd name="T19" fmla="*/ 347663 h 623889"/>
                <a:gd name="T20" fmla="*/ 261262 w 452436"/>
                <a:gd name="T21" fmla="*/ 412292 h 623889"/>
                <a:gd name="T22" fmla="*/ 227367 w 452436"/>
                <a:gd name="T23" fmla="*/ 576461 h 623889"/>
                <a:gd name="T24" fmla="*/ 183631 w 452436"/>
                <a:gd name="T25" fmla="*/ 411183 h 623889"/>
                <a:gd name="T26" fmla="*/ 198810 w 452436"/>
                <a:gd name="T27" fmla="*/ 347663 h 623889"/>
                <a:gd name="T28" fmla="*/ 113191 w 452436"/>
                <a:gd name="T29" fmla="*/ 347663 h 623889"/>
                <a:gd name="T30" fmla="*/ 167574 w 452436"/>
                <a:gd name="T31" fmla="*/ 347663 h 623889"/>
                <a:gd name="T32" fmla="*/ 152820 w 452436"/>
                <a:gd name="T33" fmla="*/ 405972 h 623889"/>
                <a:gd name="T34" fmla="*/ 207926 w 452436"/>
                <a:gd name="T35" fmla="*/ 623889 h 623889"/>
                <a:gd name="T36" fmla="*/ 5974 w 452436"/>
                <a:gd name="T37" fmla="*/ 623889 h 623889"/>
                <a:gd name="T38" fmla="*/ 0 w 452436"/>
                <a:gd name="T39" fmla="*/ 595233 h 623889"/>
                <a:gd name="T40" fmla="*/ 0 w 452436"/>
                <a:gd name="T41" fmla="*/ 457280 h 623889"/>
                <a:gd name="T42" fmla="*/ 113191 w 452436"/>
                <a:gd name="T43" fmla="*/ 347663 h 623889"/>
                <a:gd name="T44" fmla="*/ 186211 w 452436"/>
                <a:gd name="T45" fmla="*/ 88337 h 623889"/>
                <a:gd name="T46" fmla="*/ 104037 w 452436"/>
                <a:gd name="T47" fmla="*/ 165305 h 623889"/>
                <a:gd name="T48" fmla="*/ 223838 w 452436"/>
                <a:gd name="T49" fmla="*/ 278606 h 623889"/>
                <a:gd name="T50" fmla="*/ 344492 w 452436"/>
                <a:gd name="T51" fmla="*/ 161079 h 623889"/>
                <a:gd name="T52" fmla="*/ 316705 w 452436"/>
                <a:gd name="T53" fmla="*/ 166689 h 623889"/>
                <a:gd name="T54" fmla="*/ 186211 w 452436"/>
                <a:gd name="T55" fmla="*/ 88337 h 623889"/>
                <a:gd name="T56" fmla="*/ 219074 w 452436"/>
                <a:gd name="T57" fmla="*/ 0 h 623889"/>
                <a:gd name="T58" fmla="*/ 380999 w 452436"/>
                <a:gd name="T59" fmla="*/ 161925 h 623889"/>
                <a:gd name="T60" fmla="*/ 219074 w 452436"/>
                <a:gd name="T61" fmla="*/ 323850 h 623889"/>
                <a:gd name="T62" fmla="*/ 57149 w 452436"/>
                <a:gd name="T63" fmla="*/ 161925 h 623889"/>
                <a:gd name="T64" fmla="*/ 219074 w 452436"/>
                <a:gd name="T65" fmla="*/ 0 h 623889"/>
                <a:gd name="T66" fmla="*/ 0 w 452436"/>
                <a:gd name="T67" fmla="*/ 0 h 623889"/>
                <a:gd name="T68" fmla="*/ 452436 w 452436"/>
                <a:gd name="T69" fmla="*/ 623889 h 623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452436" h="623889">
                  <a:moveTo>
                    <a:pt x="274088" y="347663"/>
                  </a:moveTo>
                  <a:lnTo>
                    <a:pt x="339245" y="347663"/>
                  </a:lnTo>
                  <a:cubicBezTo>
                    <a:pt x="401759" y="347663"/>
                    <a:pt x="452436" y="396740"/>
                    <a:pt x="452436" y="457280"/>
                  </a:cubicBezTo>
                  <a:lnTo>
                    <a:pt x="452436" y="595233"/>
                  </a:lnTo>
                  <a:lnTo>
                    <a:pt x="446463" y="623889"/>
                  </a:lnTo>
                  <a:lnTo>
                    <a:pt x="246797" y="623889"/>
                  </a:lnTo>
                  <a:lnTo>
                    <a:pt x="294853" y="406035"/>
                  </a:lnTo>
                  <a:lnTo>
                    <a:pt x="274088" y="347663"/>
                  </a:lnTo>
                  <a:close/>
                  <a:moveTo>
                    <a:pt x="198810" y="347663"/>
                  </a:moveTo>
                  <a:lnTo>
                    <a:pt x="237597" y="347663"/>
                  </a:lnTo>
                  <a:lnTo>
                    <a:pt x="261262" y="412292"/>
                  </a:lnTo>
                  <a:lnTo>
                    <a:pt x="227367" y="576461"/>
                  </a:lnTo>
                  <a:lnTo>
                    <a:pt x="183631" y="411183"/>
                  </a:lnTo>
                  <a:lnTo>
                    <a:pt x="198810" y="347663"/>
                  </a:lnTo>
                  <a:close/>
                  <a:moveTo>
                    <a:pt x="113191" y="347663"/>
                  </a:moveTo>
                  <a:lnTo>
                    <a:pt x="167574" y="347663"/>
                  </a:lnTo>
                  <a:lnTo>
                    <a:pt x="152820" y="405972"/>
                  </a:lnTo>
                  <a:lnTo>
                    <a:pt x="207926" y="623889"/>
                  </a:lnTo>
                  <a:lnTo>
                    <a:pt x="5974" y="623889"/>
                  </a:lnTo>
                  <a:cubicBezTo>
                    <a:pt x="1411" y="615115"/>
                    <a:pt x="0" y="605333"/>
                    <a:pt x="0" y="595233"/>
                  </a:cubicBezTo>
                  <a:lnTo>
                    <a:pt x="0" y="457280"/>
                  </a:lnTo>
                  <a:cubicBezTo>
                    <a:pt x="0" y="396740"/>
                    <a:pt x="50677" y="347663"/>
                    <a:pt x="113191" y="347663"/>
                  </a:cubicBezTo>
                  <a:close/>
                  <a:moveTo>
                    <a:pt x="186211" y="88337"/>
                  </a:moveTo>
                  <a:cubicBezTo>
                    <a:pt x="171133" y="124147"/>
                    <a:pt x="141099" y="151887"/>
                    <a:pt x="104037" y="165305"/>
                  </a:cubicBezTo>
                  <a:cubicBezTo>
                    <a:pt x="106903" y="228628"/>
                    <a:pt x="159534" y="278606"/>
                    <a:pt x="223838" y="278606"/>
                  </a:cubicBezTo>
                  <a:cubicBezTo>
                    <a:pt x="289591" y="278606"/>
                    <a:pt x="343140" y="226350"/>
                    <a:pt x="344492" y="161079"/>
                  </a:cubicBezTo>
                  <a:cubicBezTo>
                    <a:pt x="335868" y="165785"/>
                    <a:pt x="326392" y="166689"/>
                    <a:pt x="316705" y="166689"/>
                  </a:cubicBezTo>
                  <a:cubicBezTo>
                    <a:pt x="259895" y="166689"/>
                    <a:pt x="210346" y="135605"/>
                    <a:pt x="186211" y="88337"/>
                  </a:cubicBezTo>
                  <a:close/>
                  <a:moveTo>
                    <a:pt x="219074" y="0"/>
                  </a:moveTo>
                  <a:cubicBezTo>
                    <a:pt x="308503" y="0"/>
                    <a:pt x="380999" y="72496"/>
                    <a:pt x="380999" y="161925"/>
                  </a:cubicBezTo>
                  <a:cubicBezTo>
                    <a:pt x="380999" y="251354"/>
                    <a:pt x="308503" y="323850"/>
                    <a:pt x="219074" y="323850"/>
                  </a:cubicBezTo>
                  <a:cubicBezTo>
                    <a:pt x="129645" y="323850"/>
                    <a:pt x="57149" y="251354"/>
                    <a:pt x="57149" y="161925"/>
                  </a:cubicBezTo>
                  <a:cubicBezTo>
                    <a:pt x="57149" y="72496"/>
                    <a:pt x="129645" y="0"/>
                    <a:pt x="2190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3" name="圆角矩形 3"/>
            <p:cNvSpPr>
              <a:spLocks noChangeArrowheads="1"/>
            </p:cNvSpPr>
            <p:nvPr/>
          </p:nvSpPr>
          <p:spPr bwMode="auto">
            <a:xfrm>
              <a:off x="2923391" y="119991"/>
              <a:ext cx="437275" cy="621128"/>
            </a:xfrm>
            <a:custGeom>
              <a:avLst/>
              <a:gdLst>
                <a:gd name="T0" fmla="*/ 109617 w 438150"/>
                <a:gd name="T1" fmla="*/ 345281 h 621507"/>
                <a:gd name="T2" fmla="*/ 178695 w 438150"/>
                <a:gd name="T3" fmla="*/ 345281 h 621507"/>
                <a:gd name="T4" fmla="*/ 139475 w 438150"/>
                <a:gd name="T5" fmla="*/ 394963 h 621507"/>
                <a:gd name="T6" fmla="*/ 216696 w 438150"/>
                <a:gd name="T7" fmla="*/ 501843 h 621507"/>
                <a:gd name="T8" fmla="*/ 296291 w 438150"/>
                <a:gd name="T9" fmla="*/ 383709 h 621507"/>
                <a:gd name="T10" fmla="*/ 265233 w 438150"/>
                <a:gd name="T11" fmla="*/ 345281 h 621507"/>
                <a:gd name="T12" fmla="*/ 328533 w 438150"/>
                <a:gd name="T13" fmla="*/ 345281 h 621507"/>
                <a:gd name="T14" fmla="*/ 438150 w 438150"/>
                <a:gd name="T15" fmla="*/ 454898 h 621507"/>
                <a:gd name="T16" fmla="*/ 438150 w 438150"/>
                <a:gd name="T17" fmla="*/ 592851 h 621507"/>
                <a:gd name="T18" fmla="*/ 432365 w 438150"/>
                <a:gd name="T19" fmla="*/ 621507 h 621507"/>
                <a:gd name="T20" fmla="*/ 5785 w 438150"/>
                <a:gd name="T21" fmla="*/ 621507 h 621507"/>
                <a:gd name="T22" fmla="*/ 0 w 438150"/>
                <a:gd name="T23" fmla="*/ 592851 h 621507"/>
                <a:gd name="T24" fmla="*/ 0 w 438150"/>
                <a:gd name="T25" fmla="*/ 454898 h 621507"/>
                <a:gd name="T26" fmla="*/ 109617 w 438150"/>
                <a:gd name="T27" fmla="*/ 345281 h 621507"/>
                <a:gd name="T28" fmla="*/ 206970 w 438150"/>
                <a:gd name="T29" fmla="*/ 93946 h 621507"/>
                <a:gd name="T30" fmla="*/ 127024 w 438150"/>
                <a:gd name="T31" fmla="*/ 145255 h 621507"/>
                <a:gd name="T32" fmla="*/ 107159 w 438150"/>
                <a:gd name="T33" fmla="*/ 142352 h 621507"/>
                <a:gd name="T34" fmla="*/ 217817 w 438150"/>
                <a:gd name="T35" fmla="*/ 280986 h 621507"/>
                <a:gd name="T36" fmla="*/ 330711 w 438150"/>
                <a:gd name="T37" fmla="*/ 126709 h 621507"/>
                <a:gd name="T38" fmla="*/ 284923 w 438150"/>
                <a:gd name="T39" fmla="*/ 138111 h 621507"/>
                <a:gd name="T40" fmla="*/ 206970 w 438150"/>
                <a:gd name="T41" fmla="*/ 93946 h 621507"/>
                <a:gd name="T42" fmla="*/ 219076 w 438150"/>
                <a:gd name="T43" fmla="*/ 0 h 621507"/>
                <a:gd name="T44" fmla="*/ 366713 w 438150"/>
                <a:gd name="T45" fmla="*/ 130969 h 621507"/>
                <a:gd name="T46" fmla="*/ 362022 w 438150"/>
                <a:gd name="T47" fmla="*/ 151585 h 621507"/>
                <a:gd name="T48" fmla="*/ 364332 w 438150"/>
                <a:gd name="T49" fmla="*/ 157163 h 621507"/>
                <a:gd name="T50" fmla="*/ 364332 w 438150"/>
                <a:gd name="T51" fmla="*/ 280987 h 621507"/>
                <a:gd name="T52" fmla="*/ 333375 w 438150"/>
                <a:gd name="T53" fmla="*/ 311944 h 621507"/>
                <a:gd name="T54" fmla="*/ 104776 w 438150"/>
                <a:gd name="T55" fmla="*/ 311944 h 621507"/>
                <a:gd name="T56" fmla="*/ 73819 w 438150"/>
                <a:gd name="T57" fmla="*/ 280987 h 621507"/>
                <a:gd name="T58" fmla="*/ 73819 w 438150"/>
                <a:gd name="T59" fmla="*/ 157163 h 621507"/>
                <a:gd name="T60" fmla="*/ 76131 w 438150"/>
                <a:gd name="T61" fmla="*/ 151583 h 621507"/>
                <a:gd name="T62" fmla="*/ 71439 w 438150"/>
                <a:gd name="T63" fmla="*/ 130969 h 621507"/>
                <a:gd name="T64" fmla="*/ 219076 w 438150"/>
                <a:gd name="T65" fmla="*/ 0 h 621507"/>
                <a:gd name="T66" fmla="*/ 0 w 438150"/>
                <a:gd name="T67" fmla="*/ 0 h 621507"/>
                <a:gd name="T68" fmla="*/ 438150 w 438150"/>
                <a:gd name="T69" fmla="*/ 621507 h 62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438150" h="621507">
                  <a:moveTo>
                    <a:pt x="109617" y="345281"/>
                  </a:moveTo>
                  <a:lnTo>
                    <a:pt x="178695" y="345281"/>
                  </a:lnTo>
                  <a:lnTo>
                    <a:pt x="139475" y="394963"/>
                  </a:lnTo>
                  <a:lnTo>
                    <a:pt x="216696" y="501843"/>
                  </a:lnTo>
                  <a:lnTo>
                    <a:pt x="296291" y="383709"/>
                  </a:lnTo>
                  <a:lnTo>
                    <a:pt x="265233" y="345281"/>
                  </a:lnTo>
                  <a:lnTo>
                    <a:pt x="328533" y="345281"/>
                  </a:lnTo>
                  <a:cubicBezTo>
                    <a:pt x="389073" y="345281"/>
                    <a:pt x="438150" y="394358"/>
                    <a:pt x="438150" y="454898"/>
                  </a:cubicBezTo>
                  <a:lnTo>
                    <a:pt x="438150" y="592851"/>
                  </a:lnTo>
                  <a:lnTo>
                    <a:pt x="432365" y="621507"/>
                  </a:lnTo>
                  <a:lnTo>
                    <a:pt x="5785" y="621507"/>
                  </a:lnTo>
                  <a:cubicBezTo>
                    <a:pt x="1366" y="612733"/>
                    <a:pt x="0" y="602951"/>
                    <a:pt x="0" y="592851"/>
                  </a:cubicBezTo>
                  <a:lnTo>
                    <a:pt x="0" y="454898"/>
                  </a:lnTo>
                  <a:cubicBezTo>
                    <a:pt x="0" y="394358"/>
                    <a:pt x="49077" y="345281"/>
                    <a:pt x="109617" y="345281"/>
                  </a:cubicBezTo>
                  <a:close/>
                  <a:moveTo>
                    <a:pt x="206970" y="93946"/>
                  </a:moveTo>
                  <a:cubicBezTo>
                    <a:pt x="202834" y="123011"/>
                    <a:pt x="168517" y="145255"/>
                    <a:pt x="127024" y="145255"/>
                  </a:cubicBezTo>
                  <a:lnTo>
                    <a:pt x="107159" y="142352"/>
                  </a:lnTo>
                  <a:cubicBezTo>
                    <a:pt x="112736" y="220721"/>
                    <a:pt x="160292" y="280986"/>
                    <a:pt x="217817" y="280986"/>
                  </a:cubicBezTo>
                  <a:cubicBezTo>
                    <a:pt x="279143" y="280986"/>
                    <a:pt x="329139" y="212493"/>
                    <a:pt x="330711" y="126709"/>
                  </a:cubicBezTo>
                  <a:cubicBezTo>
                    <a:pt x="318318" y="134234"/>
                    <a:pt x="302247" y="138111"/>
                    <a:pt x="284923" y="138111"/>
                  </a:cubicBezTo>
                  <a:cubicBezTo>
                    <a:pt x="246983" y="138111"/>
                    <a:pt x="215044" y="119513"/>
                    <a:pt x="206970" y="93946"/>
                  </a:cubicBezTo>
                  <a:close/>
                  <a:moveTo>
                    <a:pt x="219076" y="0"/>
                  </a:moveTo>
                  <a:cubicBezTo>
                    <a:pt x="300614" y="0"/>
                    <a:pt x="366713" y="58637"/>
                    <a:pt x="366713" y="130969"/>
                  </a:cubicBezTo>
                  <a:lnTo>
                    <a:pt x="362022" y="151585"/>
                  </a:lnTo>
                  <a:cubicBezTo>
                    <a:pt x="364138" y="153162"/>
                    <a:pt x="364332" y="155140"/>
                    <a:pt x="364332" y="157163"/>
                  </a:cubicBezTo>
                  <a:lnTo>
                    <a:pt x="364332" y="280987"/>
                  </a:lnTo>
                  <a:cubicBezTo>
                    <a:pt x="364332" y="298084"/>
                    <a:pt x="350472" y="311944"/>
                    <a:pt x="333375" y="311944"/>
                  </a:cubicBezTo>
                  <a:lnTo>
                    <a:pt x="104776" y="311944"/>
                  </a:lnTo>
                  <a:cubicBezTo>
                    <a:pt x="87679" y="311944"/>
                    <a:pt x="73819" y="298084"/>
                    <a:pt x="73819" y="280987"/>
                  </a:cubicBezTo>
                  <a:lnTo>
                    <a:pt x="73819" y="157163"/>
                  </a:lnTo>
                  <a:lnTo>
                    <a:pt x="76131" y="151583"/>
                  </a:lnTo>
                  <a:cubicBezTo>
                    <a:pt x="72093" y="145215"/>
                    <a:pt x="71439" y="138160"/>
                    <a:pt x="71439" y="130969"/>
                  </a:cubicBezTo>
                  <a:cubicBezTo>
                    <a:pt x="71439" y="58637"/>
                    <a:pt x="137538" y="0"/>
                    <a:pt x="219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34" name="流程图: 联系 28"/>
            <p:cNvSpPr>
              <a:spLocks noChangeArrowheads="1"/>
            </p:cNvSpPr>
            <p:nvPr/>
          </p:nvSpPr>
          <p:spPr bwMode="auto">
            <a:xfrm>
              <a:off x="2341535" y="119991"/>
              <a:ext cx="384377" cy="621128"/>
            </a:xfrm>
            <a:custGeom>
              <a:avLst/>
              <a:gdLst>
                <a:gd name="T0" fmla="*/ 96511 w 385764"/>
                <a:gd name="T1" fmla="*/ 345281 h 621507"/>
                <a:gd name="T2" fmla="*/ 160972 w 385764"/>
                <a:gd name="T3" fmla="*/ 345281 h 621507"/>
                <a:gd name="T4" fmla="*/ 129950 w 385764"/>
                <a:gd name="T5" fmla="*/ 390201 h 621507"/>
                <a:gd name="T6" fmla="*/ 195265 w 385764"/>
                <a:gd name="T7" fmla="*/ 499462 h 621507"/>
                <a:gd name="T8" fmla="*/ 267717 w 385764"/>
                <a:gd name="T9" fmla="*/ 395616 h 621507"/>
                <a:gd name="T10" fmla="*/ 235838 w 385764"/>
                <a:gd name="T11" fmla="*/ 345281 h 621507"/>
                <a:gd name="T12" fmla="*/ 289253 w 385764"/>
                <a:gd name="T13" fmla="*/ 345281 h 621507"/>
                <a:gd name="T14" fmla="*/ 385764 w 385764"/>
                <a:gd name="T15" fmla="*/ 454898 h 621507"/>
                <a:gd name="T16" fmla="*/ 385764 w 385764"/>
                <a:gd name="T17" fmla="*/ 592851 h 621507"/>
                <a:gd name="T18" fmla="*/ 380671 w 385764"/>
                <a:gd name="T19" fmla="*/ 621507 h 621507"/>
                <a:gd name="T20" fmla="*/ 5094 w 385764"/>
                <a:gd name="T21" fmla="*/ 621507 h 621507"/>
                <a:gd name="T22" fmla="*/ 0 w 385764"/>
                <a:gd name="T23" fmla="*/ 592851 h 621507"/>
                <a:gd name="T24" fmla="*/ 0 w 385764"/>
                <a:gd name="T25" fmla="*/ 454898 h 621507"/>
                <a:gd name="T26" fmla="*/ 96511 w 385764"/>
                <a:gd name="T27" fmla="*/ 345281 h 621507"/>
                <a:gd name="T28" fmla="*/ 192882 w 385764"/>
                <a:gd name="T29" fmla="*/ 0 h 621507"/>
                <a:gd name="T30" fmla="*/ 307182 w 385764"/>
                <a:gd name="T31" fmla="*/ 114300 h 621507"/>
                <a:gd name="T32" fmla="*/ 297656 w 385764"/>
                <a:gd name="T33" fmla="*/ 159597 h 621507"/>
                <a:gd name="T34" fmla="*/ 297656 w 385764"/>
                <a:gd name="T35" fmla="*/ 175130 h 621507"/>
                <a:gd name="T36" fmla="*/ 347662 w 385764"/>
                <a:gd name="T37" fmla="*/ 252412 h 621507"/>
                <a:gd name="T38" fmla="*/ 297656 w 385764"/>
                <a:gd name="T39" fmla="*/ 275332 h 621507"/>
                <a:gd name="T40" fmla="*/ 297656 w 385764"/>
                <a:gd name="T41" fmla="*/ 276225 h 621507"/>
                <a:gd name="T42" fmla="*/ 295707 w 385764"/>
                <a:gd name="T43" fmla="*/ 276225 h 621507"/>
                <a:gd name="T44" fmla="*/ 290512 w 385764"/>
                <a:gd name="T45" fmla="*/ 278606 h 621507"/>
                <a:gd name="T46" fmla="*/ 290618 w 385764"/>
                <a:gd name="T47" fmla="*/ 276225 h 621507"/>
                <a:gd name="T48" fmla="*/ 229786 w 385764"/>
                <a:gd name="T49" fmla="*/ 276225 h 621507"/>
                <a:gd name="T50" fmla="*/ 278415 w 385764"/>
                <a:gd name="T51" fmla="*/ 136235 h 621507"/>
                <a:gd name="T52" fmla="*/ 245270 w 385764"/>
                <a:gd name="T53" fmla="*/ 147637 h 621507"/>
                <a:gd name="T54" fmla="*/ 188841 w 385764"/>
                <a:gd name="T55" fmla="*/ 103472 h 621507"/>
                <a:gd name="T56" fmla="*/ 130970 w 385764"/>
                <a:gd name="T57" fmla="*/ 154781 h 621507"/>
                <a:gd name="T58" fmla="*/ 116590 w 385764"/>
                <a:gd name="T59" fmla="*/ 151878 h 621507"/>
                <a:gd name="T60" fmla="*/ 164110 w 385764"/>
                <a:gd name="T61" fmla="*/ 276225 h 621507"/>
                <a:gd name="T62" fmla="*/ 99906 w 385764"/>
                <a:gd name="T63" fmla="*/ 276225 h 621507"/>
                <a:gd name="T64" fmla="*/ 100012 w 385764"/>
                <a:gd name="T65" fmla="*/ 278607 h 621507"/>
                <a:gd name="T66" fmla="*/ 94815 w 385764"/>
                <a:gd name="T67" fmla="*/ 276225 h 621507"/>
                <a:gd name="T68" fmla="*/ 85726 w 385764"/>
                <a:gd name="T69" fmla="*/ 276225 h 621507"/>
                <a:gd name="T70" fmla="*/ 85726 w 385764"/>
                <a:gd name="T71" fmla="*/ 272059 h 621507"/>
                <a:gd name="T72" fmla="*/ 42862 w 385764"/>
                <a:gd name="T73" fmla="*/ 252413 h 621507"/>
                <a:gd name="T74" fmla="*/ 85726 w 385764"/>
                <a:gd name="T75" fmla="*/ 186169 h 621507"/>
                <a:gd name="T76" fmla="*/ 85726 w 385764"/>
                <a:gd name="T77" fmla="*/ 149685 h 621507"/>
                <a:gd name="T78" fmla="*/ 78582 w 385764"/>
                <a:gd name="T79" fmla="*/ 114300 h 621507"/>
                <a:gd name="T80" fmla="*/ 192882 w 385764"/>
                <a:gd name="T81" fmla="*/ 0 h 621507"/>
                <a:gd name="T82" fmla="*/ 0 w 385764"/>
                <a:gd name="T83" fmla="*/ 0 h 621507"/>
                <a:gd name="T84" fmla="*/ 385764 w 385764"/>
                <a:gd name="T85" fmla="*/ 621507 h 621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T82" t="T83" r="T84" b="T85"/>
              <a:pathLst>
                <a:path w="385764" h="621507">
                  <a:moveTo>
                    <a:pt x="96511" y="345281"/>
                  </a:moveTo>
                  <a:lnTo>
                    <a:pt x="160972" y="345281"/>
                  </a:lnTo>
                  <a:lnTo>
                    <a:pt x="129950" y="390201"/>
                  </a:lnTo>
                  <a:lnTo>
                    <a:pt x="195265" y="499462"/>
                  </a:lnTo>
                  <a:lnTo>
                    <a:pt x="267717" y="395616"/>
                  </a:lnTo>
                  <a:lnTo>
                    <a:pt x="235838" y="345281"/>
                  </a:lnTo>
                  <a:lnTo>
                    <a:pt x="289253" y="345281"/>
                  </a:lnTo>
                  <a:cubicBezTo>
                    <a:pt x="342555" y="345281"/>
                    <a:pt x="385764" y="394358"/>
                    <a:pt x="385764" y="454898"/>
                  </a:cubicBezTo>
                  <a:lnTo>
                    <a:pt x="385764" y="592851"/>
                  </a:lnTo>
                  <a:lnTo>
                    <a:pt x="380671" y="621507"/>
                  </a:lnTo>
                  <a:lnTo>
                    <a:pt x="5094" y="621507"/>
                  </a:lnTo>
                  <a:cubicBezTo>
                    <a:pt x="1203" y="612733"/>
                    <a:pt x="0" y="602951"/>
                    <a:pt x="0" y="592851"/>
                  </a:cubicBezTo>
                  <a:lnTo>
                    <a:pt x="0" y="454898"/>
                  </a:lnTo>
                  <a:cubicBezTo>
                    <a:pt x="0" y="394358"/>
                    <a:pt x="43210" y="345281"/>
                    <a:pt x="96511" y="345281"/>
                  </a:cubicBezTo>
                  <a:close/>
                  <a:moveTo>
                    <a:pt x="192882" y="0"/>
                  </a:moveTo>
                  <a:cubicBezTo>
                    <a:pt x="256008" y="0"/>
                    <a:pt x="307182" y="51174"/>
                    <a:pt x="307182" y="114300"/>
                  </a:cubicBezTo>
                  <a:cubicBezTo>
                    <a:pt x="307182" y="130420"/>
                    <a:pt x="303845" y="145761"/>
                    <a:pt x="297656" y="159597"/>
                  </a:cubicBezTo>
                  <a:lnTo>
                    <a:pt x="297656" y="175130"/>
                  </a:lnTo>
                  <a:lnTo>
                    <a:pt x="347662" y="252412"/>
                  </a:lnTo>
                  <a:lnTo>
                    <a:pt x="297656" y="275332"/>
                  </a:lnTo>
                  <a:lnTo>
                    <a:pt x="297656" y="276225"/>
                  </a:lnTo>
                  <a:lnTo>
                    <a:pt x="295707" y="276225"/>
                  </a:lnTo>
                  <a:lnTo>
                    <a:pt x="290512" y="278606"/>
                  </a:lnTo>
                  <a:lnTo>
                    <a:pt x="290618" y="276225"/>
                  </a:lnTo>
                  <a:lnTo>
                    <a:pt x="229786" y="276225"/>
                  </a:lnTo>
                  <a:cubicBezTo>
                    <a:pt x="258002" y="252462"/>
                    <a:pt x="277583" y="198973"/>
                    <a:pt x="278415" y="136235"/>
                  </a:cubicBezTo>
                  <a:cubicBezTo>
                    <a:pt x="269444" y="143760"/>
                    <a:pt x="257810" y="147637"/>
                    <a:pt x="245270" y="147637"/>
                  </a:cubicBezTo>
                  <a:cubicBezTo>
                    <a:pt x="217806" y="147637"/>
                    <a:pt x="194686" y="129039"/>
                    <a:pt x="188841" y="103472"/>
                  </a:cubicBezTo>
                  <a:cubicBezTo>
                    <a:pt x="185847" y="132537"/>
                    <a:pt x="161006" y="154781"/>
                    <a:pt x="130970" y="154781"/>
                  </a:cubicBezTo>
                  <a:lnTo>
                    <a:pt x="116590" y="151878"/>
                  </a:lnTo>
                  <a:cubicBezTo>
                    <a:pt x="119482" y="208007"/>
                    <a:pt x="137961" y="254849"/>
                    <a:pt x="164110" y="276225"/>
                  </a:cubicBezTo>
                  <a:lnTo>
                    <a:pt x="99906" y="276225"/>
                  </a:lnTo>
                  <a:lnTo>
                    <a:pt x="100012" y="278607"/>
                  </a:lnTo>
                  <a:lnTo>
                    <a:pt x="94815" y="276225"/>
                  </a:lnTo>
                  <a:lnTo>
                    <a:pt x="85726" y="276225"/>
                  </a:lnTo>
                  <a:lnTo>
                    <a:pt x="85726" y="272059"/>
                  </a:lnTo>
                  <a:lnTo>
                    <a:pt x="42862" y="252413"/>
                  </a:lnTo>
                  <a:lnTo>
                    <a:pt x="85726" y="186169"/>
                  </a:lnTo>
                  <a:lnTo>
                    <a:pt x="85726" y="149685"/>
                  </a:lnTo>
                  <a:cubicBezTo>
                    <a:pt x="80596" y="138875"/>
                    <a:pt x="78582" y="126823"/>
                    <a:pt x="78582" y="114300"/>
                  </a:cubicBezTo>
                  <a:cubicBezTo>
                    <a:pt x="78582" y="51174"/>
                    <a:pt x="129756" y="0"/>
                    <a:pt x="1928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1513" name="组合 34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21518" name="组合 35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21523" name="矩形 41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1524" name="组合 42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2152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152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1525" name="TextBox 43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市场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1526" name="直接连接符 44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19" name="组合 36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21520" name="矩形 37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1521" name="直接连接符 38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2" name="TextBox 40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20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21514" name="TextBox 14"/>
          <p:cNvSpPr>
            <a:spLocks noChangeArrowheads="1"/>
          </p:cNvSpPr>
          <p:nvPr/>
        </p:nvSpPr>
        <p:spPr bwMode="auto">
          <a:xfrm>
            <a:off x="1089025" y="1401763"/>
            <a:ext cx="1790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7BBC28"/>
                </a:solidFill>
                <a:ea typeface="微软雅黑" pitchFamily="34" charset="-122"/>
              </a:rPr>
              <a:t>西</a:t>
            </a:r>
            <a:endParaRPr lang="zh-CN" altLang="en-US"/>
          </a:p>
        </p:txBody>
      </p:sp>
      <p:sp>
        <p:nvSpPr>
          <p:cNvPr id="21515" name="TextBox 107519"/>
          <p:cNvSpPr>
            <a:spLocks noChangeArrowheads="1"/>
          </p:cNvSpPr>
          <p:nvPr/>
        </p:nvSpPr>
        <p:spPr bwMode="auto">
          <a:xfrm>
            <a:off x="6408738" y="1401763"/>
            <a:ext cx="1546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196674"/>
                </a:solidFill>
                <a:ea typeface="微软雅黑" pitchFamily="34" charset="-122"/>
              </a:rPr>
              <a:t>东</a:t>
            </a:r>
            <a:endParaRPr lang="zh-CN" altLang="en-US"/>
          </a:p>
        </p:txBody>
      </p:sp>
      <p:sp>
        <p:nvSpPr>
          <p:cNvPr id="21516" name="TextBox 48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22548" name="组合 4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22553" name="矩形 10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2554" name="组合 11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2255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255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555" name="TextBox 12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商业</a:t>
                </a:r>
                <a:endParaRPr lang="zh-CN" altLang="en-US"/>
              </a:p>
            </p:txBody>
          </p:sp>
          <p:sp>
            <p:nvSpPr>
              <p:cNvPr id="22556" name="直接连接符 13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549" name="组合 5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22550" name="矩形 6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2551" name="直接连接符 7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2" name="TextBox 9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21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22531" name="流程图: 联系 1"/>
          <p:cNvSpPr>
            <a:spLocks noChangeArrowheads="1"/>
          </p:cNvSpPr>
          <p:nvPr/>
        </p:nvSpPr>
        <p:spPr bwMode="auto">
          <a:xfrm>
            <a:off x="4884738" y="1265238"/>
            <a:ext cx="3382962" cy="3382962"/>
          </a:xfrm>
          <a:prstGeom prst="flowChartConnector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32" name="流程图: 联系 23"/>
          <p:cNvSpPr>
            <a:spLocks noChangeArrowheads="1"/>
          </p:cNvSpPr>
          <p:nvPr/>
        </p:nvSpPr>
        <p:spPr bwMode="auto">
          <a:xfrm>
            <a:off x="5341938" y="2163763"/>
            <a:ext cx="2476500" cy="2476500"/>
          </a:xfrm>
          <a:prstGeom prst="flowChartConnector">
            <a:avLst/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33" name="流程图: 联系 24"/>
          <p:cNvSpPr>
            <a:spLocks noChangeArrowheads="1"/>
          </p:cNvSpPr>
          <p:nvPr/>
        </p:nvSpPr>
        <p:spPr bwMode="auto">
          <a:xfrm>
            <a:off x="5837238" y="3140075"/>
            <a:ext cx="1493837" cy="1492250"/>
          </a:xfrm>
          <a:prstGeom prst="flowChartConnector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534" name="圆角矩形 19"/>
          <p:cNvSpPr>
            <a:spLocks noChangeArrowheads="1"/>
          </p:cNvSpPr>
          <p:nvPr/>
        </p:nvSpPr>
        <p:spPr bwMode="auto">
          <a:xfrm>
            <a:off x="6362700" y="3703638"/>
            <a:ext cx="420688" cy="414337"/>
          </a:xfrm>
          <a:custGeom>
            <a:avLst/>
            <a:gdLst>
              <a:gd name="T0" fmla="*/ 184264 w 1181100"/>
              <a:gd name="T1" fmla="*/ 457200 h 1168400"/>
              <a:gd name="T2" fmla="*/ 152400 w 1181100"/>
              <a:gd name="T3" fmla="*/ 611444 h 1168400"/>
              <a:gd name="T4" fmla="*/ 152400 w 1181100"/>
              <a:gd name="T5" fmla="*/ 837688 h 1168400"/>
              <a:gd name="T6" fmla="*/ 191219 w 1181100"/>
              <a:gd name="T7" fmla="*/ 1016000 h 1168400"/>
              <a:gd name="T8" fmla="*/ 1008931 w 1181100"/>
              <a:gd name="T9" fmla="*/ 1016000 h 1168400"/>
              <a:gd name="T10" fmla="*/ 1047750 w 1181100"/>
              <a:gd name="T11" fmla="*/ 837688 h 1168400"/>
              <a:gd name="T12" fmla="*/ 1047750 w 1181100"/>
              <a:gd name="T13" fmla="*/ 611444 h 1168400"/>
              <a:gd name="T14" fmla="*/ 1015886 w 1181100"/>
              <a:gd name="T15" fmla="*/ 457200 h 1168400"/>
              <a:gd name="T16" fmla="*/ 639426 w 1181100"/>
              <a:gd name="T17" fmla="*/ 457200 h 1168400"/>
              <a:gd name="T18" fmla="*/ 622301 w 1181100"/>
              <a:gd name="T19" fmla="*/ 473226 h 1168400"/>
              <a:gd name="T20" fmla="*/ 607304 w 1181100"/>
              <a:gd name="T21" fmla="*/ 457200 h 1168400"/>
              <a:gd name="T22" fmla="*/ 184264 w 1181100"/>
              <a:gd name="T23" fmla="*/ 457200 h 1168400"/>
              <a:gd name="T24" fmla="*/ 298451 w 1181100"/>
              <a:gd name="T25" fmla="*/ 0 h 1168400"/>
              <a:gd name="T26" fmla="*/ 624165 w 1181100"/>
              <a:gd name="T27" fmla="*/ 304800 h 1168400"/>
              <a:gd name="T28" fmla="*/ 639524 w 1181100"/>
              <a:gd name="T29" fmla="*/ 304800 h 1168400"/>
              <a:gd name="T30" fmla="*/ 924523 w 1181100"/>
              <a:gd name="T31" fmla="*/ 38100 h 1168400"/>
              <a:gd name="T32" fmla="*/ 1000510 w 1181100"/>
              <a:gd name="T33" fmla="*/ 119301 h 1168400"/>
              <a:gd name="T34" fmla="*/ 802283 w 1181100"/>
              <a:gd name="T35" fmla="*/ 304800 h 1168400"/>
              <a:gd name="T36" fmla="*/ 1136650 w 1181100"/>
              <a:gd name="T37" fmla="*/ 304800 h 1168400"/>
              <a:gd name="T38" fmla="*/ 1136650 w 1181100"/>
              <a:gd name="T39" fmla="*/ 400050 h 1168400"/>
              <a:gd name="T40" fmla="*/ 1146913 w 1181100"/>
              <a:gd name="T41" fmla="*/ 400050 h 1168400"/>
              <a:gd name="T42" fmla="*/ 1181100 w 1181100"/>
              <a:gd name="T43" fmla="*/ 590550 h 1168400"/>
              <a:gd name="T44" fmla="*/ 1181100 w 1181100"/>
              <a:gd name="T45" fmla="*/ 889000 h 1168400"/>
              <a:gd name="T46" fmla="*/ 1136650 w 1181100"/>
              <a:gd name="T47" fmla="*/ 1106127 h 1168400"/>
              <a:gd name="T48" fmla="*/ 1136650 w 1181100"/>
              <a:gd name="T49" fmla="*/ 1168400 h 1168400"/>
              <a:gd name="T50" fmla="*/ 44450 w 1181100"/>
              <a:gd name="T51" fmla="*/ 1168400 h 1168400"/>
              <a:gd name="T52" fmla="*/ 44450 w 1181100"/>
              <a:gd name="T53" fmla="*/ 1106127 h 1168400"/>
              <a:gd name="T54" fmla="*/ 0 w 1181100"/>
              <a:gd name="T55" fmla="*/ 889000 h 1168400"/>
              <a:gd name="T56" fmla="*/ 0 w 1181100"/>
              <a:gd name="T57" fmla="*/ 590550 h 1168400"/>
              <a:gd name="T58" fmla="*/ 34188 w 1181100"/>
              <a:gd name="T59" fmla="*/ 400050 h 1168400"/>
              <a:gd name="T60" fmla="*/ 44450 w 1181100"/>
              <a:gd name="T61" fmla="*/ 400050 h 1168400"/>
              <a:gd name="T62" fmla="*/ 44450 w 1181100"/>
              <a:gd name="T63" fmla="*/ 304800 h 1168400"/>
              <a:gd name="T64" fmla="*/ 461405 w 1181100"/>
              <a:gd name="T65" fmla="*/ 304800 h 1168400"/>
              <a:gd name="T66" fmla="*/ 222464 w 1181100"/>
              <a:gd name="T67" fmla="*/ 81201 h 1168400"/>
              <a:gd name="T68" fmla="*/ 298451 w 1181100"/>
              <a:gd name="T69" fmla="*/ 0 h 1168400"/>
              <a:gd name="T70" fmla="*/ 0 w 1181100"/>
              <a:gd name="T71" fmla="*/ 0 h 1168400"/>
              <a:gd name="T72" fmla="*/ 1181100 w 1181100"/>
              <a:gd name="T73" fmla="*/ 1168400 h 1168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T70" t="T71" r="T72" b="T73"/>
            <a:pathLst>
              <a:path w="1181100" h="1168400">
                <a:moveTo>
                  <a:pt x="184264" y="457200"/>
                </a:moveTo>
                <a:cubicBezTo>
                  <a:pt x="162255" y="504100"/>
                  <a:pt x="152400" y="556621"/>
                  <a:pt x="152400" y="611444"/>
                </a:cubicBezTo>
                <a:lnTo>
                  <a:pt x="152400" y="837688"/>
                </a:lnTo>
                <a:cubicBezTo>
                  <a:pt x="152400" y="901373"/>
                  <a:pt x="165698" y="961951"/>
                  <a:pt x="191219" y="1016000"/>
                </a:cubicBezTo>
                <a:lnTo>
                  <a:pt x="1008931" y="1016000"/>
                </a:lnTo>
                <a:cubicBezTo>
                  <a:pt x="1034452" y="961951"/>
                  <a:pt x="1047750" y="901373"/>
                  <a:pt x="1047750" y="837688"/>
                </a:cubicBezTo>
                <a:lnTo>
                  <a:pt x="1047750" y="611444"/>
                </a:lnTo>
                <a:cubicBezTo>
                  <a:pt x="1047750" y="556621"/>
                  <a:pt x="1037896" y="504100"/>
                  <a:pt x="1015886" y="457200"/>
                </a:cubicBezTo>
                <a:lnTo>
                  <a:pt x="639426" y="457200"/>
                </a:lnTo>
                <a:lnTo>
                  <a:pt x="622301" y="473226"/>
                </a:lnTo>
                <a:lnTo>
                  <a:pt x="607304" y="457200"/>
                </a:lnTo>
                <a:lnTo>
                  <a:pt x="184264" y="457200"/>
                </a:lnTo>
                <a:close/>
                <a:moveTo>
                  <a:pt x="298451" y="0"/>
                </a:moveTo>
                <a:lnTo>
                  <a:pt x="624165" y="304800"/>
                </a:lnTo>
                <a:lnTo>
                  <a:pt x="639524" y="304800"/>
                </a:lnTo>
                <a:lnTo>
                  <a:pt x="924523" y="38100"/>
                </a:lnTo>
                <a:lnTo>
                  <a:pt x="1000510" y="119301"/>
                </a:lnTo>
                <a:lnTo>
                  <a:pt x="802283" y="304800"/>
                </a:lnTo>
                <a:lnTo>
                  <a:pt x="1136650" y="304800"/>
                </a:lnTo>
                <a:lnTo>
                  <a:pt x="1136650" y="400050"/>
                </a:lnTo>
                <a:lnTo>
                  <a:pt x="1146913" y="400050"/>
                </a:lnTo>
                <a:cubicBezTo>
                  <a:pt x="1169951" y="459207"/>
                  <a:pt x="1181100" y="523576"/>
                  <a:pt x="1181100" y="590550"/>
                </a:cubicBezTo>
                <a:lnTo>
                  <a:pt x="1181100" y="889000"/>
                </a:lnTo>
                <a:cubicBezTo>
                  <a:pt x="1181100" y="966112"/>
                  <a:pt x="1166321" y="1039771"/>
                  <a:pt x="1136650" y="1106127"/>
                </a:cubicBezTo>
                <a:lnTo>
                  <a:pt x="1136650" y="1168400"/>
                </a:lnTo>
                <a:lnTo>
                  <a:pt x="44450" y="1168400"/>
                </a:lnTo>
                <a:lnTo>
                  <a:pt x="44450" y="1106127"/>
                </a:lnTo>
                <a:cubicBezTo>
                  <a:pt x="14780" y="1039771"/>
                  <a:pt x="0" y="966112"/>
                  <a:pt x="0" y="889000"/>
                </a:cubicBezTo>
                <a:lnTo>
                  <a:pt x="0" y="590550"/>
                </a:lnTo>
                <a:cubicBezTo>
                  <a:pt x="0" y="523576"/>
                  <a:pt x="11149" y="459207"/>
                  <a:pt x="34188" y="400050"/>
                </a:cubicBezTo>
                <a:lnTo>
                  <a:pt x="44450" y="400050"/>
                </a:lnTo>
                <a:lnTo>
                  <a:pt x="44450" y="304800"/>
                </a:lnTo>
                <a:lnTo>
                  <a:pt x="461405" y="304800"/>
                </a:lnTo>
                <a:lnTo>
                  <a:pt x="222464" y="81201"/>
                </a:lnTo>
                <a:lnTo>
                  <a:pt x="29845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2535" name="组合 22"/>
          <p:cNvGrpSpPr>
            <a:grpSpLocks/>
          </p:cNvGrpSpPr>
          <p:nvPr/>
        </p:nvGrpSpPr>
        <p:grpSpPr bwMode="auto">
          <a:xfrm>
            <a:off x="6343650" y="2535238"/>
            <a:ext cx="471488" cy="387350"/>
            <a:chOff x="0" y="0"/>
            <a:chExt cx="1416050" cy="1163271"/>
          </a:xfrm>
        </p:grpSpPr>
        <p:sp>
          <p:nvSpPr>
            <p:cNvPr id="22545" name="流程图: 联系 13"/>
            <p:cNvSpPr>
              <a:spLocks noChangeArrowheads="1"/>
            </p:cNvSpPr>
            <p:nvPr/>
          </p:nvSpPr>
          <p:spPr bwMode="auto">
            <a:xfrm>
              <a:off x="361950" y="0"/>
              <a:ext cx="679450" cy="644525"/>
            </a:xfrm>
            <a:custGeom>
              <a:avLst/>
              <a:gdLst>
                <a:gd name="T0" fmla="*/ 339725 w 679450"/>
                <a:gd name="T1" fmla="*/ 0 h 644525"/>
                <a:gd name="T2" fmla="*/ 679450 w 679450"/>
                <a:gd name="T3" fmla="*/ 235744 h 644525"/>
                <a:gd name="T4" fmla="*/ 395362 w 679450"/>
                <a:gd name="T5" fmla="*/ 467596 h 644525"/>
                <a:gd name="T6" fmla="*/ 346075 w 679450"/>
                <a:gd name="T7" fmla="*/ 644525 h 644525"/>
                <a:gd name="T8" fmla="*/ 297040 w 679450"/>
                <a:gd name="T9" fmla="*/ 468502 h 644525"/>
                <a:gd name="T10" fmla="*/ 0 w 679450"/>
                <a:gd name="T11" fmla="*/ 235744 h 644525"/>
                <a:gd name="T12" fmla="*/ 339725 w 679450"/>
                <a:gd name="T13" fmla="*/ 0 h 644525"/>
                <a:gd name="T14" fmla="*/ 0 w 679450"/>
                <a:gd name="T15" fmla="*/ 0 h 644525"/>
                <a:gd name="T16" fmla="*/ 679450 w 679450"/>
                <a:gd name="T17" fmla="*/ 644525 h 644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679450" h="644525">
                  <a:moveTo>
                    <a:pt x="339725" y="0"/>
                  </a:moveTo>
                  <a:cubicBezTo>
                    <a:pt x="527350" y="0"/>
                    <a:pt x="679450" y="105546"/>
                    <a:pt x="679450" y="235744"/>
                  </a:cubicBezTo>
                  <a:cubicBezTo>
                    <a:pt x="679450" y="352773"/>
                    <a:pt x="556563" y="449885"/>
                    <a:pt x="395362" y="467596"/>
                  </a:cubicBezTo>
                  <a:lnTo>
                    <a:pt x="346075" y="644525"/>
                  </a:lnTo>
                  <a:lnTo>
                    <a:pt x="297040" y="468502"/>
                  </a:lnTo>
                  <a:cubicBezTo>
                    <a:pt x="129513" y="455038"/>
                    <a:pt x="0" y="355886"/>
                    <a:pt x="0" y="235744"/>
                  </a:cubicBezTo>
                  <a:cubicBezTo>
                    <a:pt x="0" y="105546"/>
                    <a:pt x="152100" y="0"/>
                    <a:pt x="3397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6" name="流程图: 联系 15"/>
            <p:cNvSpPr>
              <a:spLocks noChangeArrowheads="1"/>
            </p:cNvSpPr>
            <p:nvPr/>
          </p:nvSpPr>
          <p:spPr bwMode="auto">
            <a:xfrm>
              <a:off x="0" y="558800"/>
              <a:ext cx="679450" cy="598121"/>
            </a:xfrm>
            <a:custGeom>
              <a:avLst/>
              <a:gdLst>
                <a:gd name="T0" fmla="*/ 339725 w 679450"/>
                <a:gd name="T1" fmla="*/ 0 h 598121"/>
                <a:gd name="T2" fmla="*/ 679450 w 679450"/>
                <a:gd name="T3" fmla="*/ 235744 h 598121"/>
                <a:gd name="T4" fmla="*/ 527602 w 679450"/>
                <a:gd name="T5" fmla="*/ 432006 h 598121"/>
                <a:gd name="T6" fmla="*/ 604135 w 679450"/>
                <a:gd name="T7" fmla="*/ 598121 h 598121"/>
                <a:gd name="T8" fmla="*/ 409753 w 679450"/>
                <a:gd name="T9" fmla="*/ 466362 h 598121"/>
                <a:gd name="T10" fmla="*/ 339725 w 679450"/>
                <a:gd name="T11" fmla="*/ 471488 h 598121"/>
                <a:gd name="T12" fmla="*/ 0 w 679450"/>
                <a:gd name="T13" fmla="*/ 235744 h 598121"/>
                <a:gd name="T14" fmla="*/ 339725 w 679450"/>
                <a:gd name="T15" fmla="*/ 0 h 598121"/>
                <a:gd name="T16" fmla="*/ 0 w 679450"/>
                <a:gd name="T17" fmla="*/ 0 h 598121"/>
                <a:gd name="T18" fmla="*/ 679450 w 679450"/>
                <a:gd name="T19" fmla="*/ 598121 h 598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679450" h="598121">
                  <a:moveTo>
                    <a:pt x="339725" y="0"/>
                  </a:moveTo>
                  <a:cubicBezTo>
                    <a:pt x="527350" y="0"/>
                    <a:pt x="679450" y="105546"/>
                    <a:pt x="679450" y="235744"/>
                  </a:cubicBezTo>
                  <a:cubicBezTo>
                    <a:pt x="679450" y="317716"/>
                    <a:pt x="619160" y="389916"/>
                    <a:pt x="527602" y="432006"/>
                  </a:cubicBezTo>
                  <a:lnTo>
                    <a:pt x="604135" y="598121"/>
                  </a:lnTo>
                  <a:lnTo>
                    <a:pt x="409753" y="466362"/>
                  </a:lnTo>
                  <a:cubicBezTo>
                    <a:pt x="387166" y="469760"/>
                    <a:pt x="363736" y="471488"/>
                    <a:pt x="339725" y="471488"/>
                  </a:cubicBezTo>
                  <a:cubicBezTo>
                    <a:pt x="152100" y="471488"/>
                    <a:pt x="0" y="365942"/>
                    <a:pt x="0" y="235744"/>
                  </a:cubicBezTo>
                  <a:cubicBezTo>
                    <a:pt x="0" y="105546"/>
                    <a:pt x="152100" y="0"/>
                    <a:pt x="3397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47" name="流程图: 联系 16"/>
            <p:cNvSpPr>
              <a:spLocks noChangeArrowheads="1"/>
            </p:cNvSpPr>
            <p:nvPr/>
          </p:nvSpPr>
          <p:spPr bwMode="auto">
            <a:xfrm>
              <a:off x="736600" y="558800"/>
              <a:ext cx="679450" cy="604471"/>
            </a:xfrm>
            <a:custGeom>
              <a:avLst/>
              <a:gdLst>
                <a:gd name="T0" fmla="*/ 339725 w 679450"/>
                <a:gd name="T1" fmla="*/ 0 h 604471"/>
                <a:gd name="T2" fmla="*/ 679450 w 679450"/>
                <a:gd name="T3" fmla="*/ 235744 h 604471"/>
                <a:gd name="T4" fmla="*/ 339725 w 679450"/>
                <a:gd name="T5" fmla="*/ 471488 h 604471"/>
                <a:gd name="T6" fmla="*/ 283645 w 679450"/>
                <a:gd name="T7" fmla="*/ 467565 h 604471"/>
                <a:gd name="T8" fmla="*/ 81670 w 679450"/>
                <a:gd name="T9" fmla="*/ 604471 h 604471"/>
                <a:gd name="T10" fmla="*/ 159756 w 679450"/>
                <a:gd name="T11" fmla="*/ 434984 h 604471"/>
                <a:gd name="T12" fmla="*/ 0 w 679450"/>
                <a:gd name="T13" fmla="*/ 235744 h 604471"/>
                <a:gd name="T14" fmla="*/ 339725 w 679450"/>
                <a:gd name="T15" fmla="*/ 0 h 604471"/>
                <a:gd name="T16" fmla="*/ 0 w 679450"/>
                <a:gd name="T17" fmla="*/ 0 h 604471"/>
                <a:gd name="T18" fmla="*/ 679450 w 679450"/>
                <a:gd name="T19" fmla="*/ 604471 h 604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679450" h="604471">
                  <a:moveTo>
                    <a:pt x="339725" y="0"/>
                  </a:moveTo>
                  <a:cubicBezTo>
                    <a:pt x="527350" y="0"/>
                    <a:pt x="679450" y="105546"/>
                    <a:pt x="679450" y="235744"/>
                  </a:cubicBezTo>
                  <a:cubicBezTo>
                    <a:pt x="679450" y="365942"/>
                    <a:pt x="527350" y="471488"/>
                    <a:pt x="339725" y="471488"/>
                  </a:cubicBezTo>
                  <a:lnTo>
                    <a:pt x="283645" y="467565"/>
                  </a:lnTo>
                  <a:lnTo>
                    <a:pt x="81670" y="604471"/>
                  </a:lnTo>
                  <a:lnTo>
                    <a:pt x="159756" y="434984"/>
                  </a:lnTo>
                  <a:cubicBezTo>
                    <a:pt x="63691" y="393924"/>
                    <a:pt x="0" y="319996"/>
                    <a:pt x="0" y="235744"/>
                  </a:cubicBezTo>
                  <a:cubicBezTo>
                    <a:pt x="0" y="105546"/>
                    <a:pt x="152100" y="0"/>
                    <a:pt x="3397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36" name="矩形 8"/>
          <p:cNvSpPr>
            <a:spLocks noChangeArrowheads="1"/>
          </p:cNvSpPr>
          <p:nvPr/>
        </p:nvSpPr>
        <p:spPr bwMode="auto">
          <a:xfrm>
            <a:off x="6365875" y="1636713"/>
            <a:ext cx="423863" cy="322262"/>
          </a:xfrm>
          <a:custGeom>
            <a:avLst/>
            <a:gdLst>
              <a:gd name="T0" fmla="*/ 609600 w 1206500"/>
              <a:gd name="T1" fmla="*/ 673100 h 914400"/>
              <a:gd name="T2" fmla="*/ 825500 w 1206500"/>
              <a:gd name="T3" fmla="*/ 673100 h 914400"/>
              <a:gd name="T4" fmla="*/ 825500 w 1206500"/>
              <a:gd name="T5" fmla="*/ 755650 h 914400"/>
              <a:gd name="T6" fmla="*/ 609600 w 1206500"/>
              <a:gd name="T7" fmla="*/ 755650 h 914400"/>
              <a:gd name="T8" fmla="*/ 609600 w 1206500"/>
              <a:gd name="T9" fmla="*/ 673100 h 914400"/>
              <a:gd name="T10" fmla="*/ 596900 w 1206500"/>
              <a:gd name="T11" fmla="*/ 527050 h 914400"/>
              <a:gd name="T12" fmla="*/ 901700 w 1206500"/>
              <a:gd name="T13" fmla="*/ 527050 h 914400"/>
              <a:gd name="T14" fmla="*/ 901700 w 1206500"/>
              <a:gd name="T15" fmla="*/ 609599 h 914400"/>
              <a:gd name="T16" fmla="*/ 596900 w 1206500"/>
              <a:gd name="T17" fmla="*/ 609599 h 914400"/>
              <a:gd name="T18" fmla="*/ 596900 w 1206500"/>
              <a:gd name="T19" fmla="*/ 527050 h 914400"/>
              <a:gd name="T20" fmla="*/ 603250 w 1206500"/>
              <a:gd name="T21" fmla="*/ 381000 h 914400"/>
              <a:gd name="T22" fmla="*/ 908050 w 1206500"/>
              <a:gd name="T23" fmla="*/ 381000 h 914400"/>
              <a:gd name="T24" fmla="*/ 908050 w 1206500"/>
              <a:gd name="T25" fmla="*/ 450850 h 914400"/>
              <a:gd name="T26" fmla="*/ 603250 w 1206500"/>
              <a:gd name="T27" fmla="*/ 450850 h 914400"/>
              <a:gd name="T28" fmla="*/ 603250 w 1206500"/>
              <a:gd name="T29" fmla="*/ 381000 h 914400"/>
              <a:gd name="T30" fmla="*/ 139700 w 1206500"/>
              <a:gd name="T31" fmla="*/ 381000 h 914400"/>
              <a:gd name="T32" fmla="*/ 527050 w 1206500"/>
              <a:gd name="T33" fmla="*/ 381000 h 914400"/>
              <a:gd name="T34" fmla="*/ 527050 w 1206500"/>
              <a:gd name="T35" fmla="*/ 755650 h 914400"/>
              <a:gd name="T36" fmla="*/ 139700 w 1206500"/>
              <a:gd name="T37" fmla="*/ 755650 h 914400"/>
              <a:gd name="T38" fmla="*/ 139700 w 1206500"/>
              <a:gd name="T39" fmla="*/ 381000 h 914400"/>
              <a:gd name="T40" fmla="*/ 152400 w 1206500"/>
              <a:gd name="T41" fmla="*/ 228600 h 914400"/>
              <a:gd name="T42" fmla="*/ 901700 w 1206500"/>
              <a:gd name="T43" fmla="*/ 228600 h 914400"/>
              <a:gd name="T44" fmla="*/ 901700 w 1206500"/>
              <a:gd name="T45" fmla="*/ 304800 h 914400"/>
              <a:gd name="T46" fmla="*/ 152400 w 1206500"/>
              <a:gd name="T47" fmla="*/ 304800 h 914400"/>
              <a:gd name="T48" fmla="*/ 152400 w 1206500"/>
              <a:gd name="T49" fmla="*/ 228600 h 914400"/>
              <a:gd name="T50" fmla="*/ 78860 w 1206500"/>
              <a:gd name="T51" fmla="*/ 81828 h 914400"/>
              <a:gd name="T52" fmla="*/ 78860 w 1206500"/>
              <a:gd name="T53" fmla="*/ 819150 h 914400"/>
              <a:gd name="T54" fmla="*/ 984249 w 1206500"/>
              <a:gd name="T55" fmla="*/ 819150 h 914400"/>
              <a:gd name="T56" fmla="*/ 984249 w 1206500"/>
              <a:gd name="T57" fmla="*/ 81828 h 914400"/>
              <a:gd name="T58" fmla="*/ 78860 w 1206500"/>
              <a:gd name="T59" fmla="*/ 81828 h 914400"/>
              <a:gd name="T60" fmla="*/ 0 w 1206500"/>
              <a:gd name="T61" fmla="*/ 0 h 914400"/>
              <a:gd name="T62" fmla="*/ 1060450 w 1206500"/>
              <a:gd name="T63" fmla="*/ 0 h 914400"/>
              <a:gd name="T64" fmla="*/ 1060450 w 1206500"/>
              <a:gd name="T65" fmla="*/ 152400 h 914400"/>
              <a:gd name="T66" fmla="*/ 1206500 w 1206500"/>
              <a:gd name="T67" fmla="*/ 152400 h 914400"/>
              <a:gd name="T68" fmla="*/ 1206500 w 1206500"/>
              <a:gd name="T69" fmla="*/ 502711 h 914400"/>
              <a:gd name="T70" fmla="*/ 1206500 w 1206500"/>
              <a:gd name="T71" fmla="*/ 508000 h 914400"/>
              <a:gd name="T72" fmla="*/ 1206500 w 1206500"/>
              <a:gd name="T73" fmla="*/ 786339 h 914400"/>
              <a:gd name="T74" fmla="*/ 1078439 w 1206500"/>
              <a:gd name="T75" fmla="*/ 914400 h 914400"/>
              <a:gd name="T76" fmla="*/ 661461 w 1206500"/>
              <a:gd name="T77" fmla="*/ 914400 h 914400"/>
              <a:gd name="T78" fmla="*/ 630009 w 1206500"/>
              <a:gd name="T79" fmla="*/ 908050 h 914400"/>
              <a:gd name="T80" fmla="*/ 80435 w 1206500"/>
              <a:gd name="T81" fmla="*/ 908050 h 914400"/>
              <a:gd name="T82" fmla="*/ 9474 w 1206500"/>
              <a:gd name="T83" fmla="*/ 863600 h 914400"/>
              <a:gd name="T84" fmla="*/ 0 w 1206500"/>
              <a:gd name="T85" fmla="*/ 863600 h 914400"/>
              <a:gd name="T86" fmla="*/ 0 w 1206500"/>
              <a:gd name="T87" fmla="*/ 827615 h 914400"/>
              <a:gd name="T88" fmla="*/ 0 w 1206500"/>
              <a:gd name="T89" fmla="*/ 505885 h 914400"/>
              <a:gd name="T90" fmla="*/ 0 w 1206500"/>
              <a:gd name="T91" fmla="*/ 0 h 914400"/>
              <a:gd name="T92" fmla="*/ 0 w 1206500"/>
              <a:gd name="T93" fmla="*/ 0 h 914400"/>
              <a:gd name="T94" fmla="*/ 1206500 w 1206500"/>
              <a:gd name="T95" fmla="*/ 914400 h 914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206500" h="914400">
                <a:moveTo>
                  <a:pt x="609600" y="673100"/>
                </a:moveTo>
                <a:lnTo>
                  <a:pt x="825500" y="673100"/>
                </a:lnTo>
                <a:lnTo>
                  <a:pt x="825500" y="755650"/>
                </a:lnTo>
                <a:lnTo>
                  <a:pt x="609600" y="755650"/>
                </a:lnTo>
                <a:lnTo>
                  <a:pt x="609600" y="673100"/>
                </a:lnTo>
                <a:close/>
                <a:moveTo>
                  <a:pt x="596900" y="527050"/>
                </a:moveTo>
                <a:lnTo>
                  <a:pt x="901700" y="527050"/>
                </a:lnTo>
                <a:lnTo>
                  <a:pt x="901700" y="609599"/>
                </a:lnTo>
                <a:lnTo>
                  <a:pt x="596900" y="609599"/>
                </a:lnTo>
                <a:lnTo>
                  <a:pt x="596900" y="527050"/>
                </a:lnTo>
                <a:close/>
                <a:moveTo>
                  <a:pt x="603250" y="381000"/>
                </a:moveTo>
                <a:lnTo>
                  <a:pt x="908050" y="381000"/>
                </a:lnTo>
                <a:lnTo>
                  <a:pt x="908050" y="450850"/>
                </a:lnTo>
                <a:lnTo>
                  <a:pt x="603250" y="450850"/>
                </a:lnTo>
                <a:lnTo>
                  <a:pt x="603250" y="381000"/>
                </a:lnTo>
                <a:close/>
                <a:moveTo>
                  <a:pt x="139700" y="381000"/>
                </a:moveTo>
                <a:lnTo>
                  <a:pt x="527050" y="381000"/>
                </a:lnTo>
                <a:lnTo>
                  <a:pt x="527050" y="755650"/>
                </a:lnTo>
                <a:lnTo>
                  <a:pt x="139700" y="755650"/>
                </a:lnTo>
                <a:lnTo>
                  <a:pt x="139700" y="381000"/>
                </a:lnTo>
                <a:close/>
                <a:moveTo>
                  <a:pt x="152400" y="228600"/>
                </a:moveTo>
                <a:lnTo>
                  <a:pt x="901700" y="228600"/>
                </a:lnTo>
                <a:lnTo>
                  <a:pt x="901700" y="304800"/>
                </a:lnTo>
                <a:lnTo>
                  <a:pt x="152400" y="304800"/>
                </a:lnTo>
                <a:lnTo>
                  <a:pt x="152400" y="228600"/>
                </a:lnTo>
                <a:close/>
                <a:moveTo>
                  <a:pt x="78860" y="81828"/>
                </a:moveTo>
                <a:lnTo>
                  <a:pt x="78860" y="819150"/>
                </a:lnTo>
                <a:lnTo>
                  <a:pt x="984249" y="819150"/>
                </a:lnTo>
                <a:lnTo>
                  <a:pt x="984249" y="81828"/>
                </a:lnTo>
                <a:lnTo>
                  <a:pt x="78860" y="81828"/>
                </a:lnTo>
                <a:close/>
                <a:moveTo>
                  <a:pt x="0" y="0"/>
                </a:moveTo>
                <a:lnTo>
                  <a:pt x="1060450" y="0"/>
                </a:lnTo>
                <a:lnTo>
                  <a:pt x="1060450" y="152400"/>
                </a:lnTo>
                <a:lnTo>
                  <a:pt x="1206500" y="152400"/>
                </a:lnTo>
                <a:lnTo>
                  <a:pt x="1206500" y="502711"/>
                </a:lnTo>
                <a:lnTo>
                  <a:pt x="1206500" y="508000"/>
                </a:lnTo>
                <a:lnTo>
                  <a:pt x="1206500" y="786339"/>
                </a:lnTo>
                <a:cubicBezTo>
                  <a:pt x="1206500" y="857065"/>
                  <a:pt x="1149165" y="914400"/>
                  <a:pt x="1078439" y="914400"/>
                </a:cubicBezTo>
                <a:lnTo>
                  <a:pt x="661461" y="914400"/>
                </a:lnTo>
                <a:lnTo>
                  <a:pt x="630009" y="908050"/>
                </a:lnTo>
                <a:lnTo>
                  <a:pt x="80435" y="908050"/>
                </a:lnTo>
                <a:cubicBezTo>
                  <a:pt x="49108" y="908050"/>
                  <a:pt x="21964" y="890141"/>
                  <a:pt x="9474" y="863600"/>
                </a:cubicBezTo>
                <a:lnTo>
                  <a:pt x="0" y="863600"/>
                </a:lnTo>
                <a:lnTo>
                  <a:pt x="0" y="827615"/>
                </a:lnTo>
                <a:lnTo>
                  <a:pt x="0" y="50588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7" name="TextBox 25"/>
          <p:cNvSpPr>
            <a:spLocks noChangeArrowheads="1"/>
          </p:cNvSpPr>
          <p:nvPr/>
        </p:nvSpPr>
        <p:spPr bwMode="auto">
          <a:xfrm>
            <a:off x="896938" y="1144588"/>
            <a:ext cx="2538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33A6B2"/>
                </a:solidFill>
                <a:ea typeface="微软雅黑" pitchFamily="34" charset="-122"/>
              </a:rPr>
              <a:t>信笺</a:t>
            </a:r>
            <a:endParaRPr lang="zh-CN" altLang="en-US"/>
          </a:p>
        </p:txBody>
      </p:sp>
      <p:sp>
        <p:nvSpPr>
          <p:cNvPr id="22538" name="TextBox 27"/>
          <p:cNvSpPr>
            <a:spLocks noChangeArrowheads="1"/>
          </p:cNvSpPr>
          <p:nvPr/>
        </p:nvSpPr>
        <p:spPr bwMode="auto">
          <a:xfrm>
            <a:off x="879475" y="2325688"/>
            <a:ext cx="2538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196674"/>
                </a:solidFill>
                <a:ea typeface="微软雅黑" pitchFamily="34" charset="-122"/>
              </a:rPr>
              <a:t>社交</a:t>
            </a:r>
            <a:endParaRPr lang="zh-CN" altLang="en-US"/>
          </a:p>
        </p:txBody>
      </p:sp>
      <p:sp>
        <p:nvSpPr>
          <p:cNvPr id="22539" name="TextBox 30"/>
          <p:cNvSpPr>
            <a:spLocks noChangeArrowheads="1"/>
          </p:cNvSpPr>
          <p:nvPr/>
        </p:nvSpPr>
        <p:spPr bwMode="auto">
          <a:xfrm>
            <a:off x="887413" y="3541713"/>
            <a:ext cx="2540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800" b="1">
                <a:solidFill>
                  <a:srgbClr val="7BBC28"/>
                </a:solidFill>
                <a:ea typeface="微软雅黑" pitchFamily="34" charset="-122"/>
              </a:rPr>
              <a:t>电视</a:t>
            </a:r>
            <a:endParaRPr lang="zh-CN" altLang="en-US"/>
          </a:p>
        </p:txBody>
      </p:sp>
      <p:sp>
        <p:nvSpPr>
          <p:cNvPr id="22540" name="TextBox 31"/>
          <p:cNvSpPr>
            <a:spLocks noChangeArrowheads="1"/>
          </p:cNvSpPr>
          <p:nvPr/>
        </p:nvSpPr>
        <p:spPr bwMode="auto">
          <a:xfrm>
            <a:off x="903288" y="1589088"/>
            <a:ext cx="3330575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一流公司，专业制作</a:t>
            </a:r>
            <a:r>
              <a:rPr lang="en-US" altLang="zh-CN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en-US" altLang="zh-CN" sz="15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.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1" name="TextBox 32"/>
          <p:cNvSpPr>
            <a:spLocks noChangeArrowheads="1"/>
          </p:cNvSpPr>
          <p:nvPr/>
        </p:nvSpPr>
        <p:spPr bwMode="auto">
          <a:xfrm>
            <a:off x="903288" y="2770188"/>
            <a:ext cx="3330575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一流公司，专业制作</a:t>
            </a:r>
            <a:r>
              <a:rPr lang="en-US" altLang="zh-CN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en-US" altLang="zh-CN" sz="15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.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2" name="TextBox 33"/>
          <p:cNvSpPr>
            <a:spLocks noChangeArrowheads="1"/>
          </p:cNvSpPr>
          <p:nvPr/>
        </p:nvSpPr>
        <p:spPr bwMode="auto">
          <a:xfrm>
            <a:off x="903288" y="3986213"/>
            <a:ext cx="33305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一流公司，专业制作</a:t>
            </a:r>
            <a:r>
              <a:rPr lang="en-US" altLang="zh-CN" sz="1400" dirty="0" err="1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3" name="TextBox 34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8"/>
          <p:cNvSpPr>
            <a:spLocks noChangeArrowheads="1"/>
          </p:cNvSpPr>
          <p:nvPr/>
        </p:nvSpPr>
        <p:spPr bwMode="auto">
          <a:xfrm>
            <a:off x="919163" y="1530350"/>
            <a:ext cx="2509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介绍</a:t>
            </a:r>
            <a:endParaRPr lang="zh-CN" altLang="en-US"/>
          </a:p>
        </p:txBody>
      </p:sp>
      <p:sp>
        <p:nvSpPr>
          <p:cNvPr id="23555" name="TextBox 30"/>
          <p:cNvSpPr>
            <a:spLocks noChangeArrowheads="1"/>
          </p:cNvSpPr>
          <p:nvPr/>
        </p:nvSpPr>
        <p:spPr bwMode="auto">
          <a:xfrm>
            <a:off x="4787900" y="2406650"/>
            <a:ext cx="2081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产品</a:t>
            </a:r>
            <a:endParaRPr lang="zh-CN" altLang="en-US"/>
          </a:p>
        </p:txBody>
      </p:sp>
      <p:sp>
        <p:nvSpPr>
          <p:cNvPr id="23556" name="TextBox 31"/>
          <p:cNvSpPr>
            <a:spLocks noChangeArrowheads="1"/>
          </p:cNvSpPr>
          <p:nvPr/>
        </p:nvSpPr>
        <p:spPr bwMode="auto">
          <a:xfrm>
            <a:off x="4787900" y="3351213"/>
            <a:ext cx="2671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联系方式</a:t>
            </a:r>
            <a:endParaRPr lang="zh-CN" altLang="en-US"/>
          </a:p>
        </p:txBody>
      </p:sp>
      <p:sp>
        <p:nvSpPr>
          <p:cNvPr id="23557" name="TextBox 32"/>
          <p:cNvSpPr>
            <a:spLocks noChangeArrowheads="1"/>
          </p:cNvSpPr>
          <p:nvPr/>
        </p:nvSpPr>
        <p:spPr bwMode="auto">
          <a:xfrm>
            <a:off x="4795838" y="1516063"/>
            <a:ext cx="3003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休息</a:t>
            </a:r>
            <a:endParaRPr lang="zh-CN" altLang="en-US"/>
          </a:p>
        </p:txBody>
      </p:sp>
      <p:sp>
        <p:nvSpPr>
          <p:cNvPr id="23558" name="TextBox 33"/>
          <p:cNvSpPr>
            <a:spLocks noChangeArrowheads="1"/>
          </p:cNvSpPr>
          <p:nvPr/>
        </p:nvSpPr>
        <p:spPr bwMode="auto">
          <a:xfrm>
            <a:off x="911225" y="2444750"/>
            <a:ext cx="2081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分析</a:t>
            </a:r>
            <a:endParaRPr lang="zh-CN" altLang="en-US"/>
          </a:p>
        </p:txBody>
      </p:sp>
      <p:sp>
        <p:nvSpPr>
          <p:cNvPr id="23559" name="TextBox 34"/>
          <p:cNvSpPr>
            <a:spLocks noChangeArrowheads="1"/>
          </p:cNvSpPr>
          <p:nvPr/>
        </p:nvSpPr>
        <p:spPr bwMode="auto">
          <a:xfrm>
            <a:off x="1444625" y="3360738"/>
            <a:ext cx="2671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1DE64"/>
                </a:solidFill>
                <a:ea typeface="微软雅黑" pitchFamily="34" charset="-122"/>
              </a:rPr>
              <a:t>分析</a:t>
            </a:r>
            <a:endParaRPr lang="zh-CN" altLang="en-US"/>
          </a:p>
        </p:txBody>
      </p:sp>
      <p:grpSp>
        <p:nvGrpSpPr>
          <p:cNvPr id="23560" name="组合 35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23568" name="组合 36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23573" name="矩形 42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3574" name="组合 43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2357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57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575" name="TextBox 44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目录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3576" name="直接连接符 45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569" name="组合 37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23570" name="矩形 38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3571" name="直接连接符 39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2" name="TextBox 41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22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23561" name="组合 63"/>
          <p:cNvGrpSpPr>
            <a:grpSpLocks/>
          </p:cNvGrpSpPr>
          <p:nvPr/>
        </p:nvGrpSpPr>
        <p:grpSpPr bwMode="auto">
          <a:xfrm>
            <a:off x="923925" y="3438525"/>
            <a:ext cx="523875" cy="523875"/>
            <a:chOff x="0" y="0"/>
            <a:chExt cx="1363980" cy="1363980"/>
          </a:xfrm>
        </p:grpSpPr>
        <p:sp>
          <p:nvSpPr>
            <p:cNvPr id="23564" name="流程图: 联系 64"/>
            <p:cNvSpPr>
              <a:spLocks noChangeArrowheads="1"/>
            </p:cNvSpPr>
            <p:nvPr/>
          </p:nvSpPr>
          <p:spPr bwMode="auto">
            <a:xfrm>
              <a:off x="0" y="0"/>
              <a:ext cx="1363980" cy="1363980"/>
            </a:xfrm>
            <a:prstGeom prst="flowChartConnector">
              <a:avLst/>
            </a:prstGeom>
            <a:solidFill>
              <a:srgbClr val="B1D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5" name="矩形 65"/>
            <p:cNvSpPr>
              <a:spLocks noChangeArrowheads="1"/>
            </p:cNvSpPr>
            <p:nvPr/>
          </p:nvSpPr>
          <p:spPr bwMode="auto">
            <a:xfrm>
              <a:off x="355461" y="814256"/>
              <a:ext cx="144666" cy="2355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6" name="矩形 66"/>
            <p:cNvSpPr>
              <a:spLocks noChangeArrowheads="1"/>
            </p:cNvSpPr>
            <p:nvPr/>
          </p:nvSpPr>
          <p:spPr bwMode="auto">
            <a:xfrm>
              <a:off x="599326" y="549727"/>
              <a:ext cx="157064" cy="4959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567" name="矩形 67"/>
            <p:cNvSpPr>
              <a:spLocks noChangeArrowheads="1"/>
            </p:cNvSpPr>
            <p:nvPr/>
          </p:nvSpPr>
          <p:spPr bwMode="auto">
            <a:xfrm>
              <a:off x="843188" y="314129"/>
              <a:ext cx="144666" cy="7357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3562" name="TextBox 26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114\Desktop\Fotolia_50327397_Subscription_XX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5" r="2614"/>
          <a:stretch>
            <a:fillRect/>
          </a:stretch>
        </p:blipFill>
        <p:spPr bwMode="auto">
          <a:xfrm>
            <a:off x="2705100" y="0"/>
            <a:ext cx="648335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10"/>
          <p:cNvSpPr>
            <a:spLocks noChangeArrowheads="1"/>
          </p:cNvSpPr>
          <p:nvPr/>
        </p:nvSpPr>
        <p:spPr bwMode="auto">
          <a:xfrm>
            <a:off x="0" y="0"/>
            <a:ext cx="2768600" cy="5184775"/>
          </a:xfrm>
          <a:prstGeom prst="rect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4580" name="矩形 11"/>
          <p:cNvSpPr>
            <a:spLocks noChangeArrowheads="1"/>
          </p:cNvSpPr>
          <p:nvPr/>
        </p:nvSpPr>
        <p:spPr bwMode="auto">
          <a:xfrm>
            <a:off x="1344613" y="1725613"/>
            <a:ext cx="3683000" cy="1752600"/>
          </a:xfrm>
          <a:prstGeom prst="rect">
            <a:avLst/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4581" name="矩形 12"/>
          <p:cNvSpPr>
            <a:spLocks noChangeArrowheads="1"/>
          </p:cNvSpPr>
          <p:nvPr/>
        </p:nvSpPr>
        <p:spPr bwMode="auto">
          <a:xfrm>
            <a:off x="0" y="1914525"/>
            <a:ext cx="4953000" cy="574675"/>
          </a:xfrm>
          <a:prstGeom prst="rect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4582" name="TextBox 14"/>
          <p:cNvSpPr>
            <a:spLocks noChangeArrowheads="1"/>
          </p:cNvSpPr>
          <p:nvPr/>
        </p:nvSpPr>
        <p:spPr bwMode="auto">
          <a:xfrm>
            <a:off x="2160588" y="2462213"/>
            <a:ext cx="2806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！</a:t>
            </a:r>
            <a:endParaRPr lang="zh-CN" altLang="en-US" sz="1600" dirty="0">
              <a:solidFill>
                <a:srgbClr val="F7F6F1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583" name="TextBox 16"/>
          <p:cNvSpPr>
            <a:spLocks noChangeArrowheads="1"/>
          </p:cNvSpPr>
          <p:nvPr/>
        </p:nvSpPr>
        <p:spPr bwMode="auto">
          <a:xfrm>
            <a:off x="2208213" y="1852613"/>
            <a:ext cx="26717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FFFFFF"/>
                </a:solidFill>
                <a:ea typeface="微软雅黑" pitchFamily="34" charset="-122"/>
              </a:rPr>
              <a:t>分析</a:t>
            </a:r>
            <a:endParaRPr lang="zh-CN" altLang="en-US"/>
          </a:p>
        </p:txBody>
      </p:sp>
      <p:grpSp>
        <p:nvGrpSpPr>
          <p:cNvPr id="24584" name="组合 17"/>
          <p:cNvGrpSpPr>
            <a:grpSpLocks/>
          </p:cNvGrpSpPr>
          <p:nvPr/>
        </p:nvGrpSpPr>
        <p:grpSpPr bwMode="auto">
          <a:xfrm>
            <a:off x="1687513" y="1928813"/>
            <a:ext cx="523875" cy="523875"/>
            <a:chOff x="0" y="0"/>
            <a:chExt cx="1363980" cy="1363980"/>
          </a:xfrm>
        </p:grpSpPr>
        <p:sp>
          <p:nvSpPr>
            <p:cNvPr id="24585" name="流程图: 联系 18"/>
            <p:cNvSpPr>
              <a:spLocks noChangeArrowheads="1"/>
            </p:cNvSpPr>
            <p:nvPr/>
          </p:nvSpPr>
          <p:spPr bwMode="auto">
            <a:xfrm>
              <a:off x="0" y="0"/>
              <a:ext cx="1363980" cy="1363980"/>
            </a:xfrm>
            <a:prstGeom prst="flowChartConnector">
              <a:avLst/>
            </a:prstGeom>
            <a:solidFill>
              <a:srgbClr val="B1D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586" name="矩形 19"/>
            <p:cNvSpPr>
              <a:spLocks noChangeArrowheads="1"/>
            </p:cNvSpPr>
            <p:nvPr/>
          </p:nvSpPr>
          <p:spPr bwMode="auto">
            <a:xfrm>
              <a:off x="355461" y="814253"/>
              <a:ext cx="144663" cy="23559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587" name="矩形 20"/>
            <p:cNvSpPr>
              <a:spLocks noChangeArrowheads="1"/>
            </p:cNvSpPr>
            <p:nvPr/>
          </p:nvSpPr>
          <p:spPr bwMode="auto">
            <a:xfrm>
              <a:off x="599323" y="549724"/>
              <a:ext cx="157064" cy="4959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4588" name="矩形 21"/>
            <p:cNvSpPr>
              <a:spLocks noChangeArrowheads="1"/>
            </p:cNvSpPr>
            <p:nvPr/>
          </p:nvSpPr>
          <p:spPr bwMode="auto">
            <a:xfrm>
              <a:off x="843188" y="314129"/>
              <a:ext cx="144663" cy="7357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25616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25621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5622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25625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5626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23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分析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5624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17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25618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5619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0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24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25603" name="TextBox 1"/>
          <p:cNvSpPr>
            <a:spLocks noChangeArrowheads="1"/>
          </p:cNvSpPr>
          <p:nvPr/>
        </p:nvSpPr>
        <p:spPr bwMode="auto">
          <a:xfrm>
            <a:off x="4724400" y="1457325"/>
            <a:ext cx="2933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0A3A4A"/>
                </a:solidFill>
                <a:ea typeface="微软雅黑" pitchFamily="34" charset="-122"/>
              </a:rPr>
              <a:t>描述</a:t>
            </a:r>
            <a:endParaRPr lang="zh-CN" altLang="en-US"/>
          </a:p>
        </p:txBody>
      </p:sp>
      <p:sp>
        <p:nvSpPr>
          <p:cNvPr id="25604" name="TextBox 17"/>
          <p:cNvSpPr>
            <a:spLocks noChangeArrowheads="1"/>
          </p:cNvSpPr>
          <p:nvPr/>
        </p:nvSpPr>
        <p:spPr bwMode="auto">
          <a:xfrm>
            <a:off x="4748213" y="2084388"/>
            <a:ext cx="378618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r>
              <a:rPr lang="en-US" altLang="zh-CN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http://daxu</a:t>
            </a:r>
            <a:endParaRPr lang="zh-CN" altLang="en-US" sz="16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605" name="矩形 18"/>
          <p:cNvSpPr>
            <a:spLocks noChangeArrowheads="1"/>
          </p:cNvSpPr>
          <p:nvPr/>
        </p:nvSpPr>
        <p:spPr bwMode="auto">
          <a:xfrm>
            <a:off x="4845050" y="4121150"/>
            <a:ext cx="723900" cy="295275"/>
          </a:xfrm>
          <a:prstGeom prst="rect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1600" b="1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2011</a:t>
            </a: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25606" name="矩形 20"/>
          <p:cNvSpPr>
            <a:spLocks noChangeArrowheads="1"/>
          </p:cNvSpPr>
          <p:nvPr/>
        </p:nvSpPr>
        <p:spPr bwMode="auto">
          <a:xfrm>
            <a:off x="5680075" y="4121150"/>
            <a:ext cx="723900" cy="295275"/>
          </a:xfrm>
          <a:prstGeom prst="rect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1600" b="1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2012</a:t>
            </a: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25607" name="矩形 21"/>
          <p:cNvSpPr>
            <a:spLocks noChangeArrowheads="1"/>
          </p:cNvSpPr>
          <p:nvPr/>
        </p:nvSpPr>
        <p:spPr bwMode="auto">
          <a:xfrm>
            <a:off x="6523038" y="4121150"/>
            <a:ext cx="723900" cy="295275"/>
          </a:xfrm>
          <a:prstGeom prst="rect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1600" b="1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2013</a:t>
            </a: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25608" name="矩形 22"/>
          <p:cNvSpPr>
            <a:spLocks noChangeArrowheads="1"/>
          </p:cNvSpPr>
          <p:nvPr/>
        </p:nvSpPr>
        <p:spPr bwMode="auto">
          <a:xfrm>
            <a:off x="7358063" y="4121150"/>
            <a:ext cx="723900" cy="295275"/>
          </a:xfrm>
          <a:prstGeom prst="rect">
            <a:avLst/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en-US" altLang="zh-CN" sz="1600" b="1">
                <a:solidFill>
                  <a:srgbClr val="FFFFFF"/>
                </a:solidFill>
                <a:cs typeface="Arial" pitchFamily="34" charset="0"/>
                <a:sym typeface="Arial" pitchFamily="34" charset="0"/>
              </a:rPr>
              <a:t>2014</a:t>
            </a:r>
            <a:endParaRPr lang="zh-CN" altLang="en-US" sz="1600" b="1">
              <a:solidFill>
                <a:srgbClr val="FFFFFF"/>
              </a:solidFill>
            </a:endParaRPr>
          </a:p>
        </p:txBody>
      </p:sp>
      <p:sp>
        <p:nvSpPr>
          <p:cNvPr id="25610" name="TextBox 23"/>
          <p:cNvSpPr>
            <a:spLocks noChangeArrowheads="1"/>
          </p:cNvSpPr>
          <p:nvPr/>
        </p:nvSpPr>
        <p:spPr bwMode="auto">
          <a:xfrm>
            <a:off x="3171825" y="2733675"/>
            <a:ext cx="81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FFFFFF"/>
                </a:solidFill>
                <a:ea typeface="微软雅黑" pitchFamily="34" charset="-122"/>
              </a:rPr>
              <a:t>62%</a:t>
            </a:r>
            <a:endParaRPr lang="zh-CN" altLang="en-US" sz="20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5611" name="TextBox 25"/>
          <p:cNvSpPr>
            <a:spLocks noChangeArrowheads="1"/>
          </p:cNvSpPr>
          <p:nvPr/>
        </p:nvSpPr>
        <p:spPr bwMode="auto">
          <a:xfrm>
            <a:off x="2095500" y="1790700"/>
            <a:ext cx="81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FFFFFF"/>
                </a:solidFill>
                <a:ea typeface="微软雅黑" pitchFamily="34" charset="-122"/>
              </a:rPr>
              <a:t>12%</a:t>
            </a:r>
            <a:endParaRPr lang="zh-CN" altLang="en-US" sz="20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5612" name="TextBox 26"/>
          <p:cNvSpPr>
            <a:spLocks noChangeArrowheads="1"/>
          </p:cNvSpPr>
          <p:nvPr/>
        </p:nvSpPr>
        <p:spPr bwMode="auto">
          <a:xfrm>
            <a:off x="1581150" y="2266950"/>
            <a:ext cx="81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FFFFFF"/>
                </a:solidFill>
                <a:ea typeface="微软雅黑" pitchFamily="34" charset="-122"/>
              </a:rPr>
              <a:t>14%</a:t>
            </a:r>
            <a:endParaRPr lang="zh-CN" altLang="en-US" sz="20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5613" name="TextBox 27"/>
          <p:cNvSpPr>
            <a:spLocks noChangeArrowheads="1"/>
          </p:cNvSpPr>
          <p:nvPr/>
        </p:nvSpPr>
        <p:spPr bwMode="auto">
          <a:xfrm>
            <a:off x="1771650" y="3143250"/>
            <a:ext cx="81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FFFFFF"/>
                </a:solidFill>
                <a:ea typeface="微软雅黑" pitchFamily="34" charset="-122"/>
              </a:rPr>
              <a:t>32%</a:t>
            </a:r>
            <a:endParaRPr lang="zh-CN" altLang="en-US" sz="20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5614" name="TextBox 31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7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26638" name="组合 8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26643" name="矩形 14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6644" name="组合 15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2664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664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6645" name="TextBox 16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财务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6646" name="直接连接符 17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39" name="组合 9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26640" name="矩形 10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6641" name="直接连接符 11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2" name="TextBox 13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25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aphicFrame>
        <p:nvGraphicFramePr>
          <p:cNvPr id="26627" name="图表 21"/>
          <p:cNvGraphicFramePr>
            <a:graphicFrameLocks/>
          </p:cNvGraphicFramePr>
          <p:nvPr/>
        </p:nvGraphicFramePr>
        <p:xfrm>
          <a:off x="939800" y="850900"/>
          <a:ext cx="5753100" cy="384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0" name="图表" r:id="rId3" imgW="5755123" imgH="3840813" progId="Excel.Chart.8">
                  <p:embed/>
                </p:oleObj>
              </mc:Choice>
              <mc:Fallback>
                <p:oleObj name="图表" r:id="rId3" imgW="5755123" imgH="3840813" progId="Excel.Chart.8">
                  <p:embed/>
                  <p:pic>
                    <p:nvPicPr>
                      <p:cNvPr id="0" name="图表 2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800" y="850900"/>
                        <a:ext cx="5753100" cy="3843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8" name="TextBox 1"/>
          <p:cNvSpPr>
            <a:spLocks noChangeArrowheads="1"/>
          </p:cNvSpPr>
          <p:nvPr/>
        </p:nvSpPr>
        <p:spPr bwMode="auto">
          <a:xfrm>
            <a:off x="6988175" y="1992313"/>
            <a:ext cx="1600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微软雅黑" pitchFamily="34" charset="-122"/>
              </a:rPr>
              <a:t>积极</a:t>
            </a:r>
            <a:endParaRPr lang="zh-CN" altLang="en-US"/>
          </a:p>
        </p:txBody>
      </p:sp>
      <p:sp>
        <p:nvSpPr>
          <p:cNvPr id="26629" name="TextBox 23"/>
          <p:cNvSpPr>
            <a:spLocks noChangeArrowheads="1"/>
          </p:cNvSpPr>
          <p:nvPr/>
        </p:nvSpPr>
        <p:spPr bwMode="auto">
          <a:xfrm>
            <a:off x="6988175" y="2400300"/>
            <a:ext cx="1600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微软雅黑" pitchFamily="34" charset="-122"/>
              </a:rPr>
              <a:t>收入</a:t>
            </a:r>
            <a:endParaRPr lang="zh-CN" altLang="en-US"/>
          </a:p>
        </p:txBody>
      </p:sp>
      <p:sp>
        <p:nvSpPr>
          <p:cNvPr id="26630" name="TextBox 24"/>
          <p:cNvSpPr>
            <a:spLocks noChangeArrowheads="1"/>
          </p:cNvSpPr>
          <p:nvPr/>
        </p:nvSpPr>
        <p:spPr bwMode="auto">
          <a:xfrm>
            <a:off x="6988175" y="2809875"/>
            <a:ext cx="1600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微软雅黑" pitchFamily="34" charset="-122"/>
              </a:rPr>
              <a:t>消极</a:t>
            </a:r>
            <a:endParaRPr lang="zh-CN" altLang="en-US"/>
          </a:p>
        </p:txBody>
      </p:sp>
      <p:sp>
        <p:nvSpPr>
          <p:cNvPr id="26631" name="TextBox 25"/>
          <p:cNvSpPr>
            <a:spLocks noChangeArrowheads="1"/>
          </p:cNvSpPr>
          <p:nvPr/>
        </p:nvSpPr>
        <p:spPr bwMode="auto">
          <a:xfrm>
            <a:off x="6988175" y="3222625"/>
            <a:ext cx="1600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ea typeface="微软雅黑" pitchFamily="34" charset="-122"/>
              </a:rPr>
              <a:t>支出</a:t>
            </a:r>
            <a:endParaRPr lang="zh-CN" altLang="en-US"/>
          </a:p>
        </p:txBody>
      </p:sp>
      <p:sp>
        <p:nvSpPr>
          <p:cNvPr id="26632" name="矩形 22"/>
          <p:cNvSpPr>
            <a:spLocks noChangeArrowheads="1"/>
          </p:cNvSpPr>
          <p:nvPr/>
        </p:nvSpPr>
        <p:spPr bwMode="auto">
          <a:xfrm>
            <a:off x="6832600" y="2133600"/>
            <a:ext cx="177800" cy="165100"/>
          </a:xfrm>
          <a:prstGeom prst="rect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3" name="矩形 27"/>
          <p:cNvSpPr>
            <a:spLocks noChangeArrowheads="1"/>
          </p:cNvSpPr>
          <p:nvPr/>
        </p:nvSpPr>
        <p:spPr bwMode="auto">
          <a:xfrm>
            <a:off x="6832600" y="2520950"/>
            <a:ext cx="177800" cy="165100"/>
          </a:xfrm>
          <a:prstGeom prst="rect">
            <a:avLst/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4" name="矩形 28"/>
          <p:cNvSpPr>
            <a:spLocks noChangeArrowheads="1"/>
          </p:cNvSpPr>
          <p:nvPr/>
        </p:nvSpPr>
        <p:spPr bwMode="auto">
          <a:xfrm>
            <a:off x="6832600" y="2946400"/>
            <a:ext cx="177800" cy="165100"/>
          </a:xfrm>
          <a:prstGeom prst="rect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5" name="矩形 29"/>
          <p:cNvSpPr>
            <a:spLocks noChangeArrowheads="1"/>
          </p:cNvSpPr>
          <p:nvPr/>
        </p:nvSpPr>
        <p:spPr bwMode="auto">
          <a:xfrm>
            <a:off x="6832600" y="3352800"/>
            <a:ext cx="177800" cy="165100"/>
          </a:xfrm>
          <a:prstGeom prst="rect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636" name="TextBox 26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27689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27694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7695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27698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7699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696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列表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7697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690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27691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7692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93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26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aphicFrame>
        <p:nvGraphicFramePr>
          <p:cNvPr id="28686" name="表格 1"/>
          <p:cNvGraphicFramePr>
            <a:graphicFrameLocks noGrp="1"/>
          </p:cNvGraphicFramePr>
          <p:nvPr/>
        </p:nvGraphicFramePr>
        <p:xfrm>
          <a:off x="1008063" y="1252538"/>
          <a:ext cx="7231062" cy="2986088"/>
        </p:xfrm>
        <a:graphic>
          <a:graphicData uri="http://schemas.openxmlformats.org/drawingml/2006/table">
            <a:tbl>
              <a:tblPr/>
              <a:tblGrid>
                <a:gridCol w="1808162"/>
                <a:gridCol w="1808163"/>
                <a:gridCol w="1806575"/>
                <a:gridCol w="1808162"/>
              </a:tblGrid>
              <a:tr h="444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姓名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DE64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公司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DE64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价值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DE6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42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John Doe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Microsoft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-$200.000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A6B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+$400.000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BBC28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</a:tr>
              <a:tr h="444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John Doe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Apple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-$100.000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A6B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+$500.000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BBC28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9"/>
                    </a:solidFill>
                  </a:tcPr>
                </a:tc>
              </a:tr>
              <a:tr h="442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Steve Horns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Google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-$300.000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A6B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+$700.000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BBC28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</a:tr>
              <a:tr h="7667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Vera Silverman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Envato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-$200.000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A6B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+$500.000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BBC28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3E9"/>
                    </a:solidFill>
                  </a:tcPr>
                </a:tc>
              </a:tr>
              <a:tr h="444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Steve Horns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Yahoo!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-$800.000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A6B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1pPr>
                      <a:lvl2pPr marL="457200" indent="3175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2pPr>
                      <a:lvl3pPr marL="914400" indent="63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3pPr>
                      <a:lvl4pPr marL="1371600" indent="9525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4pPr>
                      <a:lvl5pPr marL="1828800" indent="127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5pPr>
                      <a:lvl6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6pPr>
                      <a:lvl7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7pPr>
                      <a:lvl8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8pPr>
                      <a:lvl9pPr indent="12700" defTabSz="920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207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+$900.000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7BBC28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E7D0"/>
                    </a:solidFill>
                  </a:tcPr>
                </a:tc>
              </a:tr>
            </a:tbl>
          </a:graphicData>
        </a:graphic>
      </p:graphicFrame>
      <p:sp>
        <p:nvSpPr>
          <p:cNvPr id="27687" name="TextBox 16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流程图: 联系 16"/>
          <p:cNvSpPr>
            <a:spLocks noChangeArrowheads="1"/>
          </p:cNvSpPr>
          <p:nvPr/>
        </p:nvSpPr>
        <p:spPr bwMode="auto">
          <a:xfrm>
            <a:off x="5064125" y="1373188"/>
            <a:ext cx="1176338" cy="1176337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  <a:gd name="T20" fmla="*/ 0 w 1176338"/>
              <a:gd name="T21" fmla="*/ 0 h 1176338"/>
              <a:gd name="T22" fmla="*/ 1176338 w 1176338"/>
              <a:gd name="T23" fmla="*/ 1176338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8675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28698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28703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8704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2870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870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705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社交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706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699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28700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8701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2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27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28676" name="流程图: 联系 16"/>
          <p:cNvSpPr>
            <a:spLocks noChangeArrowheads="1"/>
          </p:cNvSpPr>
          <p:nvPr/>
        </p:nvSpPr>
        <p:spPr bwMode="auto">
          <a:xfrm>
            <a:off x="5078413" y="2967038"/>
            <a:ext cx="1176337" cy="1176337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  <a:gd name="T20" fmla="*/ 0 w 1176338"/>
              <a:gd name="T21" fmla="*/ 0 h 1176338"/>
              <a:gd name="T22" fmla="*/ 1176338 w 1176338"/>
              <a:gd name="T23" fmla="*/ 1176338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7" name="流程图: 联系 16"/>
          <p:cNvSpPr>
            <a:spLocks noChangeArrowheads="1"/>
          </p:cNvSpPr>
          <p:nvPr/>
        </p:nvSpPr>
        <p:spPr bwMode="auto">
          <a:xfrm>
            <a:off x="5078413" y="2967038"/>
            <a:ext cx="1176337" cy="1176337"/>
          </a:xfrm>
          <a:custGeom>
            <a:avLst/>
            <a:gdLst>
              <a:gd name="T0" fmla="*/ 588169 w 1176338"/>
              <a:gd name="T1" fmla="*/ 0 h 1176338"/>
              <a:gd name="T2" fmla="*/ 1176338 w 1176338"/>
              <a:gd name="T3" fmla="*/ 588169 h 1176338"/>
              <a:gd name="T4" fmla="*/ 588169 w 1176338"/>
              <a:gd name="T5" fmla="*/ 1176338 h 1176338"/>
              <a:gd name="T6" fmla="*/ 0 w 1176338"/>
              <a:gd name="T7" fmla="*/ 588169 h 1176338"/>
              <a:gd name="T8" fmla="*/ 40460 w 1176338"/>
              <a:gd name="T9" fmla="*/ 377789 h 1176338"/>
              <a:gd name="T10" fmla="*/ 183254 w 1176338"/>
              <a:gd name="T11" fmla="*/ 436620 h 1176338"/>
              <a:gd name="T12" fmla="*/ 152403 w 1176338"/>
              <a:gd name="T13" fmla="*/ 595307 h 1176338"/>
              <a:gd name="T14" fmla="*/ 588171 w 1176338"/>
              <a:gd name="T15" fmla="*/ 1031075 h 1176338"/>
              <a:gd name="T16" fmla="*/ 1023939 w 1176338"/>
              <a:gd name="T17" fmla="*/ 595307 h 1176338"/>
              <a:gd name="T18" fmla="*/ 588171 w 1176338"/>
              <a:gd name="T19" fmla="*/ 159539 h 1176338"/>
              <a:gd name="T20" fmla="*/ 585073 w 1176338"/>
              <a:gd name="T21" fmla="*/ 159851 h 1176338"/>
              <a:gd name="T22" fmla="*/ 585073 w 1176338"/>
              <a:gd name="T23" fmla="*/ 312 h 1176338"/>
              <a:gd name="T24" fmla="*/ 588169 w 1176338"/>
              <a:gd name="T25" fmla="*/ 0 h 1176338"/>
              <a:gd name="T26" fmla="*/ 0 w 1176338"/>
              <a:gd name="T27" fmla="*/ 0 h 1176338"/>
              <a:gd name="T28" fmla="*/ 1176338 w 1176338"/>
              <a:gd name="T29" fmla="*/ 1176338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1176338" h="1176338"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513822"/>
                  <a:pt x="13795" y="442697"/>
                  <a:pt x="40460" y="377789"/>
                </a:cubicBezTo>
                <a:lnTo>
                  <a:pt x="183254" y="436620"/>
                </a:lnTo>
                <a:cubicBezTo>
                  <a:pt x="163014" y="485534"/>
                  <a:pt x="152403" y="539181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lnTo>
                  <a:pt x="585073" y="159851"/>
                </a:lnTo>
                <a:lnTo>
                  <a:pt x="585073" y="312"/>
                </a:lnTo>
                <a:cubicBezTo>
                  <a:pt x="586104" y="3"/>
                  <a:pt x="587136" y="0"/>
                  <a:pt x="588169" y="0"/>
                </a:cubicBez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8" name="流程图: 联系 16"/>
          <p:cNvSpPr>
            <a:spLocks noChangeArrowheads="1"/>
          </p:cNvSpPr>
          <p:nvPr/>
        </p:nvSpPr>
        <p:spPr bwMode="auto">
          <a:xfrm>
            <a:off x="1054100" y="2973388"/>
            <a:ext cx="1176338" cy="1176337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  <a:gd name="T20" fmla="*/ 0 w 1176338"/>
              <a:gd name="T21" fmla="*/ 0 h 1176338"/>
              <a:gd name="T22" fmla="*/ 1176338 w 1176338"/>
              <a:gd name="T23" fmla="*/ 1176338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9" name="流程图: 联系 16"/>
          <p:cNvSpPr>
            <a:spLocks noChangeArrowheads="1"/>
          </p:cNvSpPr>
          <p:nvPr/>
        </p:nvSpPr>
        <p:spPr bwMode="auto">
          <a:xfrm>
            <a:off x="1054100" y="2973388"/>
            <a:ext cx="1176338" cy="1176337"/>
          </a:xfrm>
          <a:custGeom>
            <a:avLst/>
            <a:gdLst>
              <a:gd name="T0" fmla="*/ 588169 w 1176338"/>
              <a:gd name="T1" fmla="*/ 0 h 1176338"/>
              <a:gd name="T2" fmla="*/ 1176338 w 1176338"/>
              <a:gd name="T3" fmla="*/ 588169 h 1176338"/>
              <a:gd name="T4" fmla="*/ 588169 w 1176338"/>
              <a:gd name="T5" fmla="*/ 1176338 h 1176338"/>
              <a:gd name="T6" fmla="*/ 0 w 1176338"/>
              <a:gd name="T7" fmla="*/ 588169 h 1176338"/>
              <a:gd name="T8" fmla="*/ 19007 w 1176338"/>
              <a:gd name="T9" fmla="*/ 446899 h 1176338"/>
              <a:gd name="T10" fmla="*/ 167426 w 1176338"/>
              <a:gd name="T11" fmla="*/ 487610 h 1176338"/>
              <a:gd name="T12" fmla="*/ 152403 w 1176338"/>
              <a:gd name="T13" fmla="*/ 595307 h 1176338"/>
              <a:gd name="T14" fmla="*/ 588171 w 1176338"/>
              <a:gd name="T15" fmla="*/ 1031075 h 1176338"/>
              <a:gd name="T16" fmla="*/ 1023939 w 1176338"/>
              <a:gd name="T17" fmla="*/ 595307 h 1176338"/>
              <a:gd name="T18" fmla="*/ 588171 w 1176338"/>
              <a:gd name="T19" fmla="*/ 159539 h 1176338"/>
              <a:gd name="T20" fmla="*/ 585073 w 1176338"/>
              <a:gd name="T21" fmla="*/ 159851 h 1176338"/>
              <a:gd name="T22" fmla="*/ 585073 w 1176338"/>
              <a:gd name="T23" fmla="*/ 312 h 1176338"/>
              <a:gd name="T24" fmla="*/ 588169 w 1176338"/>
              <a:gd name="T25" fmla="*/ 0 h 1176338"/>
              <a:gd name="T26" fmla="*/ 0 w 1176338"/>
              <a:gd name="T27" fmla="*/ 0 h 1176338"/>
              <a:gd name="T28" fmla="*/ 1176338 w 1176338"/>
              <a:gd name="T29" fmla="*/ 1176338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1176338" h="1176338"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539308"/>
                  <a:pt x="5958" y="491839"/>
                  <a:pt x="19007" y="446899"/>
                </a:cubicBezTo>
                <a:lnTo>
                  <a:pt x="167426" y="487610"/>
                </a:lnTo>
                <a:cubicBezTo>
                  <a:pt x="157092" y="521785"/>
                  <a:pt x="152403" y="557998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lnTo>
                  <a:pt x="585073" y="159851"/>
                </a:lnTo>
                <a:lnTo>
                  <a:pt x="585073" y="312"/>
                </a:lnTo>
                <a:cubicBezTo>
                  <a:pt x="586103" y="3"/>
                  <a:pt x="587136" y="0"/>
                  <a:pt x="588169" y="0"/>
                </a:cubicBezTo>
                <a:close/>
              </a:path>
            </a:pathLst>
          </a:cu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0" name="流程图: 联系 16"/>
          <p:cNvSpPr>
            <a:spLocks noChangeArrowheads="1"/>
          </p:cNvSpPr>
          <p:nvPr/>
        </p:nvSpPr>
        <p:spPr bwMode="auto">
          <a:xfrm>
            <a:off x="1041400" y="1382713"/>
            <a:ext cx="1176338" cy="1176337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  <a:gd name="T20" fmla="*/ 0 w 1176338"/>
              <a:gd name="T21" fmla="*/ 0 h 1176338"/>
              <a:gd name="T22" fmla="*/ 1176338 w 1176338"/>
              <a:gd name="T23" fmla="*/ 1176338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1" name="流程图: 联系 16"/>
          <p:cNvSpPr>
            <a:spLocks noChangeArrowheads="1"/>
          </p:cNvSpPr>
          <p:nvPr/>
        </p:nvSpPr>
        <p:spPr bwMode="auto">
          <a:xfrm>
            <a:off x="1052513" y="1382713"/>
            <a:ext cx="1165225" cy="1176337"/>
          </a:xfrm>
          <a:custGeom>
            <a:avLst/>
            <a:gdLst>
              <a:gd name="T0" fmla="*/ 576875 w 1165044"/>
              <a:gd name="T1" fmla="*/ 0 h 1176338"/>
              <a:gd name="T2" fmla="*/ 1165044 w 1165044"/>
              <a:gd name="T3" fmla="*/ 588169 h 1176338"/>
              <a:gd name="T4" fmla="*/ 576875 w 1165044"/>
              <a:gd name="T5" fmla="*/ 1176338 h 1176338"/>
              <a:gd name="T6" fmla="*/ 0 w 1165044"/>
              <a:gd name="T7" fmla="*/ 700201 h 1176338"/>
              <a:gd name="T8" fmla="*/ 149115 w 1165044"/>
              <a:gd name="T9" fmla="*/ 674724 h 1176338"/>
              <a:gd name="T10" fmla="*/ 576877 w 1165044"/>
              <a:gd name="T11" fmla="*/ 1031075 h 1176338"/>
              <a:gd name="T12" fmla="*/ 1012645 w 1165044"/>
              <a:gd name="T13" fmla="*/ 595307 h 1176338"/>
              <a:gd name="T14" fmla="*/ 576877 w 1165044"/>
              <a:gd name="T15" fmla="*/ 159539 h 1176338"/>
              <a:gd name="T16" fmla="*/ 573779 w 1165044"/>
              <a:gd name="T17" fmla="*/ 159851 h 1176338"/>
              <a:gd name="T18" fmla="*/ 573779 w 1165044"/>
              <a:gd name="T19" fmla="*/ 312 h 1176338"/>
              <a:gd name="T20" fmla="*/ 576875 w 1165044"/>
              <a:gd name="T21" fmla="*/ 0 h 1176338"/>
              <a:gd name="T22" fmla="*/ 0 w 1165044"/>
              <a:gd name="T23" fmla="*/ 0 h 1176338"/>
              <a:gd name="T24" fmla="*/ 1165044 w 1165044"/>
              <a:gd name="T25" fmla="*/ 1176338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1165044" h="1176338">
                <a:moveTo>
                  <a:pt x="576875" y="0"/>
                </a:moveTo>
                <a:cubicBezTo>
                  <a:pt x="901712" y="0"/>
                  <a:pt x="1165044" y="263332"/>
                  <a:pt x="1165044" y="588169"/>
                </a:cubicBezTo>
                <a:cubicBezTo>
                  <a:pt x="1165044" y="913006"/>
                  <a:pt x="901712" y="1176338"/>
                  <a:pt x="576875" y="1176338"/>
                </a:cubicBezTo>
                <a:cubicBezTo>
                  <a:pt x="290390" y="1176338"/>
                  <a:pt x="51743" y="971515"/>
                  <a:pt x="0" y="700201"/>
                </a:cubicBezTo>
                <a:lnTo>
                  <a:pt x="149115" y="674724"/>
                </a:lnTo>
                <a:cubicBezTo>
                  <a:pt x="185744" y="877542"/>
                  <a:pt x="363381" y="1031075"/>
                  <a:pt x="576877" y="1031075"/>
                </a:cubicBezTo>
                <a:cubicBezTo>
                  <a:pt x="817545" y="1031075"/>
                  <a:pt x="1012645" y="835975"/>
                  <a:pt x="1012645" y="595307"/>
                </a:cubicBezTo>
                <a:cubicBezTo>
                  <a:pt x="1012645" y="354639"/>
                  <a:pt x="817545" y="159539"/>
                  <a:pt x="576877" y="159539"/>
                </a:cubicBezTo>
                <a:lnTo>
                  <a:pt x="573779" y="159851"/>
                </a:lnTo>
                <a:lnTo>
                  <a:pt x="573779" y="312"/>
                </a:lnTo>
                <a:cubicBezTo>
                  <a:pt x="574809" y="3"/>
                  <a:pt x="575842" y="0"/>
                  <a:pt x="576875" y="0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2" name="流程图: 联系 16"/>
          <p:cNvSpPr>
            <a:spLocks noChangeArrowheads="1"/>
          </p:cNvSpPr>
          <p:nvPr/>
        </p:nvSpPr>
        <p:spPr bwMode="auto">
          <a:xfrm>
            <a:off x="5064125" y="1376363"/>
            <a:ext cx="1176338" cy="1176337"/>
          </a:xfrm>
          <a:custGeom>
            <a:avLst/>
            <a:gdLst>
              <a:gd name="T0" fmla="*/ 588171 w 1176338"/>
              <a:gd name="T1" fmla="*/ 159539 h 1176338"/>
              <a:gd name="T2" fmla="*/ 152403 w 1176338"/>
              <a:gd name="T3" fmla="*/ 595307 h 1176338"/>
              <a:gd name="T4" fmla="*/ 588171 w 1176338"/>
              <a:gd name="T5" fmla="*/ 1031075 h 1176338"/>
              <a:gd name="T6" fmla="*/ 1023939 w 1176338"/>
              <a:gd name="T7" fmla="*/ 595307 h 1176338"/>
              <a:gd name="T8" fmla="*/ 588171 w 1176338"/>
              <a:gd name="T9" fmla="*/ 159539 h 1176338"/>
              <a:gd name="T10" fmla="*/ 588169 w 1176338"/>
              <a:gd name="T11" fmla="*/ 0 h 1176338"/>
              <a:gd name="T12" fmla="*/ 1176338 w 1176338"/>
              <a:gd name="T13" fmla="*/ 588169 h 1176338"/>
              <a:gd name="T14" fmla="*/ 588169 w 1176338"/>
              <a:gd name="T15" fmla="*/ 1176338 h 1176338"/>
              <a:gd name="T16" fmla="*/ 0 w 1176338"/>
              <a:gd name="T17" fmla="*/ 588169 h 1176338"/>
              <a:gd name="T18" fmla="*/ 588169 w 1176338"/>
              <a:gd name="T19" fmla="*/ 0 h 1176338"/>
              <a:gd name="T20" fmla="*/ 0 w 1176338"/>
              <a:gd name="T21" fmla="*/ 0 h 1176338"/>
              <a:gd name="T22" fmla="*/ 1176338 w 1176338"/>
              <a:gd name="T23" fmla="*/ 1176338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1176338" h="1176338">
                <a:moveTo>
                  <a:pt x="588171" y="159539"/>
                </a:moveTo>
                <a:cubicBezTo>
                  <a:pt x="347503" y="159539"/>
                  <a:pt x="152403" y="354639"/>
                  <a:pt x="152403" y="595307"/>
                </a:cubicBezTo>
                <a:cubicBezTo>
                  <a:pt x="152403" y="835975"/>
                  <a:pt x="347503" y="1031075"/>
                  <a:pt x="588171" y="1031075"/>
                </a:cubicBezTo>
                <a:cubicBezTo>
                  <a:pt x="828839" y="1031075"/>
                  <a:pt x="1023939" y="835975"/>
                  <a:pt x="1023939" y="595307"/>
                </a:cubicBezTo>
                <a:cubicBezTo>
                  <a:pt x="1023939" y="354639"/>
                  <a:pt x="828839" y="159539"/>
                  <a:pt x="588171" y="159539"/>
                </a:cubicBezTo>
                <a:close/>
                <a:moveTo>
                  <a:pt x="588169" y="0"/>
                </a:moveTo>
                <a:cubicBezTo>
                  <a:pt x="913006" y="0"/>
                  <a:pt x="1176338" y="263332"/>
                  <a:pt x="1176338" y="588169"/>
                </a:cubicBezTo>
                <a:cubicBezTo>
                  <a:pt x="1176338" y="913006"/>
                  <a:pt x="913006" y="1176338"/>
                  <a:pt x="588169" y="1176338"/>
                </a:cubicBezTo>
                <a:cubicBezTo>
                  <a:pt x="263332" y="1176338"/>
                  <a:pt x="0" y="913006"/>
                  <a:pt x="0" y="588169"/>
                </a:cubicBezTo>
                <a:cubicBezTo>
                  <a:pt x="0" y="263332"/>
                  <a:pt x="263332" y="0"/>
                  <a:pt x="588169" y="0"/>
                </a:cubicBezTo>
                <a:close/>
              </a:path>
            </a:pathLst>
          </a:custGeom>
          <a:solidFill>
            <a:srgbClr val="F2F2F2">
              <a:alpha val="3607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3" name="流程图: 联系 16"/>
          <p:cNvSpPr>
            <a:spLocks noChangeArrowheads="1"/>
          </p:cNvSpPr>
          <p:nvPr/>
        </p:nvSpPr>
        <p:spPr bwMode="auto">
          <a:xfrm>
            <a:off x="5154613" y="1376363"/>
            <a:ext cx="1085850" cy="1176337"/>
          </a:xfrm>
          <a:custGeom>
            <a:avLst/>
            <a:gdLst>
              <a:gd name="T0" fmla="*/ 498862 w 1087031"/>
              <a:gd name="T1" fmla="*/ 0 h 1176338"/>
              <a:gd name="T2" fmla="*/ 1087031 w 1087031"/>
              <a:gd name="T3" fmla="*/ 588169 h 1176338"/>
              <a:gd name="T4" fmla="*/ 498862 w 1087031"/>
              <a:gd name="T5" fmla="*/ 1176338 h 1176338"/>
              <a:gd name="T6" fmla="*/ 0 w 1087031"/>
              <a:gd name="T7" fmla="*/ 896491 h 1176338"/>
              <a:gd name="T8" fmla="*/ 127626 w 1087031"/>
              <a:gd name="T9" fmla="*/ 820724 h 1176338"/>
              <a:gd name="T10" fmla="*/ 498864 w 1087031"/>
              <a:gd name="T11" fmla="*/ 1031075 h 1176338"/>
              <a:gd name="T12" fmla="*/ 934632 w 1087031"/>
              <a:gd name="T13" fmla="*/ 595307 h 1176338"/>
              <a:gd name="T14" fmla="*/ 498864 w 1087031"/>
              <a:gd name="T15" fmla="*/ 159539 h 1176338"/>
              <a:gd name="T16" fmla="*/ 495767 w 1087031"/>
              <a:gd name="T17" fmla="*/ 159851 h 1176338"/>
              <a:gd name="T18" fmla="*/ 495767 w 1087031"/>
              <a:gd name="T19" fmla="*/ 312 h 1176338"/>
              <a:gd name="T20" fmla="*/ 498862 w 1087031"/>
              <a:gd name="T21" fmla="*/ 0 h 1176338"/>
              <a:gd name="T22" fmla="*/ 0 w 1087031"/>
              <a:gd name="T23" fmla="*/ 0 h 1176338"/>
              <a:gd name="T24" fmla="*/ 1087031 w 1087031"/>
              <a:gd name="T25" fmla="*/ 1176338 h 1176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T22" t="T23" r="T24" b="T25"/>
            <a:pathLst>
              <a:path w="1087031" h="1176338">
                <a:moveTo>
                  <a:pt x="498862" y="0"/>
                </a:moveTo>
                <a:cubicBezTo>
                  <a:pt x="823699" y="0"/>
                  <a:pt x="1087031" y="263332"/>
                  <a:pt x="1087031" y="588169"/>
                </a:cubicBezTo>
                <a:cubicBezTo>
                  <a:pt x="1087031" y="913006"/>
                  <a:pt x="823699" y="1176338"/>
                  <a:pt x="498862" y="1176338"/>
                </a:cubicBezTo>
                <a:cubicBezTo>
                  <a:pt x="287485" y="1176338"/>
                  <a:pt x="102151" y="1064835"/>
                  <a:pt x="0" y="896491"/>
                </a:cubicBezTo>
                <a:lnTo>
                  <a:pt x="127626" y="820724"/>
                </a:lnTo>
                <a:cubicBezTo>
                  <a:pt x="202790" y="947161"/>
                  <a:pt x="341028" y="1031075"/>
                  <a:pt x="498864" y="1031075"/>
                </a:cubicBezTo>
                <a:cubicBezTo>
                  <a:pt x="739532" y="1031075"/>
                  <a:pt x="934632" y="835975"/>
                  <a:pt x="934632" y="595307"/>
                </a:cubicBezTo>
                <a:cubicBezTo>
                  <a:pt x="934632" y="354639"/>
                  <a:pt x="739532" y="159539"/>
                  <a:pt x="498864" y="159539"/>
                </a:cubicBezTo>
                <a:lnTo>
                  <a:pt x="495767" y="159851"/>
                </a:lnTo>
                <a:lnTo>
                  <a:pt x="495767" y="312"/>
                </a:lnTo>
                <a:cubicBezTo>
                  <a:pt x="496797" y="3"/>
                  <a:pt x="497829" y="0"/>
                  <a:pt x="498862" y="0"/>
                </a:cubicBezTo>
                <a:close/>
              </a:path>
            </a:pathLst>
          </a:cu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4" name="TextBox 19"/>
          <p:cNvSpPr>
            <a:spLocks noChangeArrowheads="1"/>
          </p:cNvSpPr>
          <p:nvPr/>
        </p:nvSpPr>
        <p:spPr bwMode="auto">
          <a:xfrm>
            <a:off x="1292225" y="1771650"/>
            <a:ext cx="81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196674"/>
                </a:solidFill>
                <a:ea typeface="微软雅黑" pitchFamily="34" charset="-122"/>
              </a:rPr>
              <a:t>66%</a:t>
            </a:r>
            <a:endParaRPr lang="zh-CN" altLang="en-US" sz="2000" b="1">
              <a:solidFill>
                <a:srgbClr val="196674"/>
              </a:solidFill>
              <a:ea typeface="微软雅黑" pitchFamily="34" charset="-122"/>
            </a:endParaRPr>
          </a:p>
        </p:txBody>
      </p:sp>
      <p:sp>
        <p:nvSpPr>
          <p:cNvPr id="28685" name="TextBox 114687"/>
          <p:cNvSpPr>
            <a:spLocks noChangeArrowheads="1"/>
          </p:cNvSpPr>
          <p:nvPr/>
        </p:nvSpPr>
        <p:spPr bwMode="auto">
          <a:xfrm>
            <a:off x="2260600" y="1352550"/>
            <a:ext cx="2120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600" b="1">
                <a:solidFill>
                  <a:srgbClr val="196674"/>
                </a:solidFill>
                <a:ea typeface="微软雅黑" pitchFamily="34" charset="-122"/>
              </a:rPr>
              <a:t>Facebook</a:t>
            </a:r>
            <a:endParaRPr lang="zh-CN" altLang="en-US" sz="2600" b="1">
              <a:solidFill>
                <a:srgbClr val="196674"/>
              </a:solidFill>
              <a:ea typeface="微软雅黑" pitchFamily="34" charset="-122"/>
            </a:endParaRPr>
          </a:p>
        </p:txBody>
      </p:sp>
      <p:sp>
        <p:nvSpPr>
          <p:cNvPr id="28686" name="TextBox 114688"/>
          <p:cNvSpPr>
            <a:spLocks noChangeArrowheads="1"/>
          </p:cNvSpPr>
          <p:nvPr/>
        </p:nvSpPr>
        <p:spPr bwMode="auto">
          <a:xfrm>
            <a:off x="2251075" y="1784350"/>
            <a:ext cx="1746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87" name="TextBox 40"/>
          <p:cNvSpPr>
            <a:spLocks noChangeArrowheads="1"/>
          </p:cNvSpPr>
          <p:nvPr/>
        </p:nvSpPr>
        <p:spPr bwMode="auto">
          <a:xfrm>
            <a:off x="5324475" y="1776413"/>
            <a:ext cx="81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0A3A4A"/>
                </a:solidFill>
                <a:ea typeface="微软雅黑" pitchFamily="34" charset="-122"/>
              </a:rPr>
              <a:t>60%</a:t>
            </a:r>
            <a:endParaRPr lang="zh-CN" altLang="en-US" sz="2000" b="1">
              <a:solidFill>
                <a:srgbClr val="0A3A4A"/>
              </a:solidFill>
              <a:ea typeface="微软雅黑" pitchFamily="34" charset="-122"/>
            </a:endParaRPr>
          </a:p>
        </p:txBody>
      </p:sp>
      <p:sp>
        <p:nvSpPr>
          <p:cNvPr id="28688" name="TextBox 41"/>
          <p:cNvSpPr>
            <a:spLocks noChangeArrowheads="1"/>
          </p:cNvSpPr>
          <p:nvPr/>
        </p:nvSpPr>
        <p:spPr bwMode="auto">
          <a:xfrm>
            <a:off x="6273800" y="1352550"/>
            <a:ext cx="2120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600" b="1">
                <a:solidFill>
                  <a:srgbClr val="0A3A4A"/>
                </a:solidFill>
                <a:ea typeface="微软雅黑" pitchFamily="34" charset="-122"/>
              </a:rPr>
              <a:t>MySpace</a:t>
            </a:r>
            <a:endParaRPr lang="zh-CN" altLang="en-US" sz="2600" b="1">
              <a:solidFill>
                <a:srgbClr val="0A3A4A"/>
              </a:solidFill>
              <a:ea typeface="微软雅黑" pitchFamily="34" charset="-122"/>
            </a:endParaRPr>
          </a:p>
        </p:txBody>
      </p:sp>
      <p:sp>
        <p:nvSpPr>
          <p:cNvPr id="28689" name="TextBox 42"/>
          <p:cNvSpPr>
            <a:spLocks noChangeArrowheads="1"/>
          </p:cNvSpPr>
          <p:nvPr/>
        </p:nvSpPr>
        <p:spPr bwMode="auto">
          <a:xfrm>
            <a:off x="6259513" y="1779588"/>
            <a:ext cx="17462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0" name="TextBox 43"/>
          <p:cNvSpPr>
            <a:spLocks noChangeArrowheads="1"/>
          </p:cNvSpPr>
          <p:nvPr/>
        </p:nvSpPr>
        <p:spPr bwMode="auto">
          <a:xfrm>
            <a:off x="1312863" y="3363913"/>
            <a:ext cx="81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7BBC28"/>
                </a:solidFill>
                <a:ea typeface="微软雅黑" pitchFamily="34" charset="-122"/>
              </a:rPr>
              <a:t>77%</a:t>
            </a:r>
            <a:endParaRPr lang="zh-CN" altLang="en-US" sz="2000" b="1">
              <a:solidFill>
                <a:srgbClr val="7BBC28"/>
              </a:solidFill>
              <a:ea typeface="微软雅黑" pitchFamily="34" charset="-122"/>
            </a:endParaRPr>
          </a:p>
        </p:txBody>
      </p:sp>
      <p:sp>
        <p:nvSpPr>
          <p:cNvPr id="28691" name="TextBox 44"/>
          <p:cNvSpPr>
            <a:spLocks noChangeArrowheads="1"/>
          </p:cNvSpPr>
          <p:nvPr/>
        </p:nvSpPr>
        <p:spPr bwMode="auto">
          <a:xfrm>
            <a:off x="2243138" y="2863850"/>
            <a:ext cx="2120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600" b="1">
                <a:solidFill>
                  <a:srgbClr val="7BBC28"/>
                </a:solidFill>
                <a:ea typeface="微软雅黑" pitchFamily="34" charset="-122"/>
              </a:rPr>
              <a:t>Deviantart</a:t>
            </a:r>
            <a:endParaRPr lang="zh-CN" altLang="en-US" sz="2600" b="1">
              <a:solidFill>
                <a:srgbClr val="7BBC28"/>
              </a:solidFill>
              <a:ea typeface="微软雅黑" pitchFamily="34" charset="-122"/>
            </a:endParaRPr>
          </a:p>
        </p:txBody>
      </p:sp>
      <p:sp>
        <p:nvSpPr>
          <p:cNvPr id="28692" name="TextBox 45"/>
          <p:cNvSpPr>
            <a:spLocks noChangeArrowheads="1"/>
          </p:cNvSpPr>
          <p:nvPr/>
        </p:nvSpPr>
        <p:spPr bwMode="auto">
          <a:xfrm>
            <a:off x="2255838" y="3295650"/>
            <a:ext cx="1746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3" name="TextBox 46"/>
          <p:cNvSpPr>
            <a:spLocks noChangeArrowheads="1"/>
          </p:cNvSpPr>
          <p:nvPr/>
        </p:nvSpPr>
        <p:spPr bwMode="auto">
          <a:xfrm>
            <a:off x="5341938" y="3363913"/>
            <a:ext cx="81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33A6B2"/>
                </a:solidFill>
                <a:ea typeface="微软雅黑" pitchFamily="34" charset="-122"/>
              </a:rPr>
              <a:t>80%</a:t>
            </a:r>
            <a:endParaRPr lang="zh-CN" altLang="en-US" sz="2000" b="1">
              <a:solidFill>
                <a:srgbClr val="33A6B2"/>
              </a:solidFill>
              <a:ea typeface="微软雅黑" pitchFamily="34" charset="-122"/>
            </a:endParaRPr>
          </a:p>
        </p:txBody>
      </p:sp>
      <p:sp>
        <p:nvSpPr>
          <p:cNvPr id="28694" name="TextBox 47"/>
          <p:cNvSpPr>
            <a:spLocks noChangeArrowheads="1"/>
          </p:cNvSpPr>
          <p:nvPr/>
        </p:nvSpPr>
        <p:spPr bwMode="auto">
          <a:xfrm>
            <a:off x="6257925" y="2860675"/>
            <a:ext cx="21209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600" b="1">
                <a:solidFill>
                  <a:srgbClr val="33A6B2"/>
                </a:solidFill>
                <a:ea typeface="微软雅黑" pitchFamily="34" charset="-122"/>
              </a:rPr>
              <a:t>Twitter</a:t>
            </a:r>
            <a:endParaRPr lang="zh-CN" altLang="en-US" sz="2600" b="1">
              <a:solidFill>
                <a:srgbClr val="33A6B2"/>
              </a:solidFill>
              <a:ea typeface="微软雅黑" pitchFamily="34" charset="-122"/>
            </a:endParaRPr>
          </a:p>
        </p:txBody>
      </p:sp>
      <p:sp>
        <p:nvSpPr>
          <p:cNvPr id="28695" name="TextBox 48"/>
          <p:cNvSpPr>
            <a:spLocks noChangeArrowheads="1"/>
          </p:cNvSpPr>
          <p:nvPr/>
        </p:nvSpPr>
        <p:spPr bwMode="auto">
          <a:xfrm>
            <a:off x="6261100" y="3295650"/>
            <a:ext cx="1746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696" name="TextBox 36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29702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29707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9708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29711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9712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709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分析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9710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703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29704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29705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06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28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aphicFrame>
        <p:nvGraphicFramePr>
          <p:cNvPr id="29699" name="图表 1"/>
          <p:cNvGraphicFramePr>
            <a:graphicFrameLocks/>
          </p:cNvGraphicFramePr>
          <p:nvPr/>
        </p:nvGraphicFramePr>
        <p:xfrm>
          <a:off x="738188" y="1050925"/>
          <a:ext cx="7485062" cy="374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4" name="图表" r:id="rId3" imgW="7486537" imgH="3743268" progId="Excel.Chart.8">
                  <p:embed/>
                </p:oleObj>
              </mc:Choice>
              <mc:Fallback>
                <p:oleObj name="图表" r:id="rId3" imgW="7486537" imgH="3743268" progId="Excel.Chart.8">
                  <p:embed/>
                  <p:pic>
                    <p:nvPicPr>
                      <p:cNvPr id="0" name="图表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188" y="1050925"/>
                        <a:ext cx="7485062" cy="374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0" name="TextBox 16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30741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30746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0747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30750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0751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0748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成功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0749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42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30743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0744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5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29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30723" name="流程图: 联系 21"/>
          <p:cNvSpPr>
            <a:spLocks noChangeArrowheads="1"/>
          </p:cNvSpPr>
          <p:nvPr/>
        </p:nvSpPr>
        <p:spPr bwMode="auto">
          <a:xfrm>
            <a:off x="5942013" y="3017838"/>
            <a:ext cx="746125" cy="747712"/>
          </a:xfrm>
          <a:custGeom>
            <a:avLst/>
            <a:gdLst>
              <a:gd name="T0" fmla="*/ 381870 w 747712"/>
              <a:gd name="T1" fmla="*/ 420272 h 747712"/>
              <a:gd name="T2" fmla="*/ 381870 w 747712"/>
              <a:gd name="T3" fmla="*/ 435665 h 747712"/>
              <a:gd name="T4" fmla="*/ 331516 w 747712"/>
              <a:gd name="T5" fmla="*/ 435665 h 747712"/>
              <a:gd name="T6" fmla="*/ 331516 w 747712"/>
              <a:gd name="T7" fmla="*/ 466451 h 747712"/>
              <a:gd name="T8" fmla="*/ 381870 w 747712"/>
              <a:gd name="T9" fmla="*/ 466451 h 747712"/>
              <a:gd name="T10" fmla="*/ 381870 w 747712"/>
              <a:gd name="T11" fmla="*/ 481843 h 747712"/>
              <a:gd name="T12" fmla="*/ 413370 w 747712"/>
              <a:gd name="T13" fmla="*/ 451058 h 747712"/>
              <a:gd name="T14" fmla="*/ 381870 w 747712"/>
              <a:gd name="T15" fmla="*/ 420272 h 747712"/>
              <a:gd name="T16" fmla="*/ 215253 w 747712"/>
              <a:gd name="T17" fmla="*/ 396367 h 747712"/>
              <a:gd name="T18" fmla="*/ 188089 w 747712"/>
              <a:gd name="T19" fmla="*/ 423531 h 747712"/>
              <a:gd name="T20" fmla="*/ 188089 w 747712"/>
              <a:gd name="T21" fmla="*/ 494520 h 747712"/>
              <a:gd name="T22" fmla="*/ 215253 w 747712"/>
              <a:gd name="T23" fmla="*/ 521684 h 747712"/>
              <a:gd name="T24" fmla="*/ 280448 w 747712"/>
              <a:gd name="T25" fmla="*/ 521684 h 747712"/>
              <a:gd name="T26" fmla="*/ 307612 w 747712"/>
              <a:gd name="T27" fmla="*/ 494520 h 747712"/>
              <a:gd name="T28" fmla="*/ 307612 w 747712"/>
              <a:gd name="T29" fmla="*/ 423531 h 747712"/>
              <a:gd name="T30" fmla="*/ 280448 w 747712"/>
              <a:gd name="T31" fmla="*/ 396367 h 747712"/>
              <a:gd name="T32" fmla="*/ 215253 w 747712"/>
              <a:gd name="T33" fmla="*/ 396367 h 747712"/>
              <a:gd name="T34" fmla="*/ 460092 w 747712"/>
              <a:gd name="T35" fmla="*/ 395643 h 747712"/>
              <a:gd name="T36" fmla="*/ 432928 w 747712"/>
              <a:gd name="T37" fmla="*/ 422807 h 747712"/>
              <a:gd name="T38" fmla="*/ 432928 w 747712"/>
              <a:gd name="T39" fmla="*/ 493796 h 747712"/>
              <a:gd name="T40" fmla="*/ 460092 w 747712"/>
              <a:gd name="T41" fmla="*/ 520960 h 747712"/>
              <a:gd name="T42" fmla="*/ 525286 w 747712"/>
              <a:gd name="T43" fmla="*/ 520960 h 747712"/>
              <a:gd name="T44" fmla="*/ 552450 w 747712"/>
              <a:gd name="T45" fmla="*/ 493796 h 747712"/>
              <a:gd name="T46" fmla="*/ 552450 w 747712"/>
              <a:gd name="T47" fmla="*/ 422807 h 747712"/>
              <a:gd name="T48" fmla="*/ 525286 w 747712"/>
              <a:gd name="T49" fmla="*/ 395643 h 747712"/>
              <a:gd name="T50" fmla="*/ 460092 w 747712"/>
              <a:gd name="T51" fmla="*/ 395643 h 747712"/>
              <a:gd name="T52" fmla="*/ 247691 w 747712"/>
              <a:gd name="T53" fmla="*/ 298664 h 747712"/>
              <a:gd name="T54" fmla="*/ 204635 w 747712"/>
              <a:gd name="T55" fmla="*/ 341720 h 747712"/>
              <a:gd name="T56" fmla="*/ 247691 w 747712"/>
              <a:gd name="T57" fmla="*/ 384777 h 747712"/>
              <a:gd name="T58" fmla="*/ 290748 w 747712"/>
              <a:gd name="T59" fmla="*/ 341720 h 747712"/>
              <a:gd name="T60" fmla="*/ 247691 w 747712"/>
              <a:gd name="T61" fmla="*/ 298664 h 747712"/>
              <a:gd name="T62" fmla="*/ 492530 w 747712"/>
              <a:gd name="T63" fmla="*/ 297939 h 747712"/>
              <a:gd name="T64" fmla="*/ 449473 w 747712"/>
              <a:gd name="T65" fmla="*/ 340996 h 747712"/>
              <a:gd name="T66" fmla="*/ 492530 w 747712"/>
              <a:gd name="T67" fmla="*/ 384052 h 747712"/>
              <a:gd name="T68" fmla="*/ 535587 w 747712"/>
              <a:gd name="T69" fmla="*/ 340996 h 747712"/>
              <a:gd name="T70" fmla="*/ 492530 w 747712"/>
              <a:gd name="T71" fmla="*/ 297939 h 747712"/>
              <a:gd name="T72" fmla="*/ 373856 w 747712"/>
              <a:gd name="T73" fmla="*/ 0 h 747712"/>
              <a:gd name="T74" fmla="*/ 747712 w 747712"/>
              <a:gd name="T75" fmla="*/ 373856 h 747712"/>
              <a:gd name="T76" fmla="*/ 373856 w 747712"/>
              <a:gd name="T77" fmla="*/ 747712 h 747712"/>
              <a:gd name="T78" fmla="*/ 0 w 747712"/>
              <a:gd name="T79" fmla="*/ 373856 h 747712"/>
              <a:gd name="T80" fmla="*/ 373856 w 747712"/>
              <a:gd name="T81" fmla="*/ 0 h 747712"/>
              <a:gd name="T82" fmla="*/ 0 w 747712"/>
              <a:gd name="T83" fmla="*/ 0 h 747712"/>
              <a:gd name="T84" fmla="*/ 747712 w 747712"/>
              <a:gd name="T85" fmla="*/ 747712 h 747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T82" t="T83" r="T84" b="T85"/>
            <a:pathLst>
              <a:path w="747712" h="747712">
                <a:moveTo>
                  <a:pt x="381870" y="420272"/>
                </a:moveTo>
                <a:lnTo>
                  <a:pt x="381870" y="435665"/>
                </a:lnTo>
                <a:lnTo>
                  <a:pt x="331516" y="435665"/>
                </a:lnTo>
                <a:lnTo>
                  <a:pt x="331516" y="466451"/>
                </a:lnTo>
                <a:lnTo>
                  <a:pt x="381870" y="466451"/>
                </a:lnTo>
                <a:lnTo>
                  <a:pt x="381870" y="481843"/>
                </a:lnTo>
                <a:lnTo>
                  <a:pt x="413370" y="451058"/>
                </a:lnTo>
                <a:lnTo>
                  <a:pt x="381870" y="420272"/>
                </a:lnTo>
                <a:close/>
                <a:moveTo>
                  <a:pt x="215253" y="396367"/>
                </a:moveTo>
                <a:cubicBezTo>
                  <a:pt x="200251" y="396367"/>
                  <a:pt x="188089" y="408529"/>
                  <a:pt x="188089" y="423531"/>
                </a:cubicBezTo>
                <a:lnTo>
                  <a:pt x="188089" y="494520"/>
                </a:lnTo>
                <a:cubicBezTo>
                  <a:pt x="188089" y="509523"/>
                  <a:pt x="200251" y="521684"/>
                  <a:pt x="215253" y="521684"/>
                </a:cubicBezTo>
                <a:lnTo>
                  <a:pt x="280448" y="521684"/>
                </a:lnTo>
                <a:cubicBezTo>
                  <a:pt x="295450" y="521684"/>
                  <a:pt x="307612" y="509523"/>
                  <a:pt x="307612" y="494520"/>
                </a:cubicBezTo>
                <a:lnTo>
                  <a:pt x="307612" y="423531"/>
                </a:lnTo>
                <a:cubicBezTo>
                  <a:pt x="307612" y="408529"/>
                  <a:pt x="295450" y="396367"/>
                  <a:pt x="280448" y="396367"/>
                </a:cubicBezTo>
                <a:lnTo>
                  <a:pt x="215253" y="396367"/>
                </a:lnTo>
                <a:close/>
                <a:moveTo>
                  <a:pt x="460092" y="395643"/>
                </a:moveTo>
                <a:cubicBezTo>
                  <a:pt x="445089" y="395643"/>
                  <a:pt x="432928" y="407804"/>
                  <a:pt x="432928" y="422807"/>
                </a:cubicBezTo>
                <a:lnTo>
                  <a:pt x="432928" y="493796"/>
                </a:lnTo>
                <a:cubicBezTo>
                  <a:pt x="432928" y="508798"/>
                  <a:pt x="445089" y="520960"/>
                  <a:pt x="460092" y="520960"/>
                </a:cubicBezTo>
                <a:lnTo>
                  <a:pt x="525286" y="520960"/>
                </a:lnTo>
                <a:cubicBezTo>
                  <a:pt x="540289" y="520960"/>
                  <a:pt x="552450" y="508798"/>
                  <a:pt x="552450" y="493796"/>
                </a:cubicBezTo>
                <a:lnTo>
                  <a:pt x="552450" y="422807"/>
                </a:lnTo>
                <a:cubicBezTo>
                  <a:pt x="552450" y="407804"/>
                  <a:pt x="540289" y="395643"/>
                  <a:pt x="525286" y="395643"/>
                </a:cubicBezTo>
                <a:lnTo>
                  <a:pt x="460092" y="395643"/>
                </a:lnTo>
                <a:close/>
                <a:moveTo>
                  <a:pt x="247691" y="298664"/>
                </a:moveTo>
                <a:cubicBezTo>
                  <a:pt x="223912" y="298664"/>
                  <a:pt x="204635" y="317941"/>
                  <a:pt x="204635" y="341720"/>
                </a:cubicBezTo>
                <a:cubicBezTo>
                  <a:pt x="204635" y="365500"/>
                  <a:pt x="223912" y="384777"/>
                  <a:pt x="247691" y="384777"/>
                </a:cubicBezTo>
                <a:cubicBezTo>
                  <a:pt x="271471" y="384777"/>
                  <a:pt x="290748" y="365500"/>
                  <a:pt x="290748" y="341720"/>
                </a:cubicBezTo>
                <a:cubicBezTo>
                  <a:pt x="290748" y="317941"/>
                  <a:pt x="271471" y="298664"/>
                  <a:pt x="247691" y="298664"/>
                </a:cubicBezTo>
                <a:close/>
                <a:moveTo>
                  <a:pt x="492530" y="297939"/>
                </a:moveTo>
                <a:cubicBezTo>
                  <a:pt x="468750" y="297939"/>
                  <a:pt x="449473" y="317216"/>
                  <a:pt x="449473" y="340996"/>
                </a:cubicBezTo>
                <a:cubicBezTo>
                  <a:pt x="449473" y="364775"/>
                  <a:pt x="468750" y="384052"/>
                  <a:pt x="492530" y="384052"/>
                </a:cubicBezTo>
                <a:cubicBezTo>
                  <a:pt x="516309" y="384052"/>
                  <a:pt x="535587" y="364775"/>
                  <a:pt x="535587" y="340996"/>
                </a:cubicBezTo>
                <a:cubicBezTo>
                  <a:pt x="535587" y="317216"/>
                  <a:pt x="516309" y="297939"/>
                  <a:pt x="492530" y="297939"/>
                </a:cubicBezTo>
                <a:close/>
                <a:moveTo>
                  <a:pt x="373856" y="0"/>
                </a:moveTo>
                <a:cubicBezTo>
                  <a:pt x="580331" y="0"/>
                  <a:pt x="747712" y="167381"/>
                  <a:pt x="747712" y="373856"/>
                </a:cubicBezTo>
                <a:cubicBezTo>
                  <a:pt x="747712" y="580331"/>
                  <a:pt x="580331" y="747712"/>
                  <a:pt x="373856" y="747712"/>
                </a:cubicBezTo>
                <a:cubicBezTo>
                  <a:pt x="167381" y="747712"/>
                  <a:pt x="0" y="580331"/>
                  <a:pt x="0" y="373856"/>
                </a:cubicBezTo>
                <a:cubicBezTo>
                  <a:pt x="0" y="167381"/>
                  <a:pt x="167381" y="0"/>
                  <a:pt x="373856" y="0"/>
                </a:cubicBezTo>
                <a:close/>
              </a:path>
            </a:pathLst>
          </a:cu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4" name="TextBox 1"/>
          <p:cNvSpPr>
            <a:spLocks noChangeArrowheads="1"/>
          </p:cNvSpPr>
          <p:nvPr/>
        </p:nvSpPr>
        <p:spPr bwMode="auto">
          <a:xfrm>
            <a:off x="1876425" y="1225550"/>
            <a:ext cx="16383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600" b="1">
                <a:solidFill>
                  <a:srgbClr val="33A6B2"/>
                </a:solidFill>
                <a:ea typeface="微软雅黑" pitchFamily="34" charset="-122"/>
              </a:rPr>
              <a:t>收入</a:t>
            </a:r>
            <a:endParaRPr lang="zh-CN" altLang="en-US"/>
          </a:p>
        </p:txBody>
      </p:sp>
      <p:sp>
        <p:nvSpPr>
          <p:cNvPr id="30725" name="TextBox 17"/>
          <p:cNvSpPr>
            <a:spLocks noChangeArrowheads="1"/>
          </p:cNvSpPr>
          <p:nvPr/>
        </p:nvSpPr>
        <p:spPr bwMode="auto">
          <a:xfrm>
            <a:off x="6157913" y="3089275"/>
            <a:ext cx="246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>
                <a:solidFill>
                  <a:srgbClr val="F2F2F2"/>
                </a:solidFill>
                <a:ea typeface="微软雅黑" pitchFamily="34" charset="-122"/>
              </a:rPr>
              <a:t>$</a:t>
            </a:r>
            <a:endParaRPr lang="zh-CN" altLang="en-US">
              <a:solidFill>
                <a:srgbClr val="F2F2F2"/>
              </a:solidFill>
              <a:ea typeface="微软雅黑" pitchFamily="34" charset="-122"/>
            </a:endParaRPr>
          </a:p>
        </p:txBody>
      </p:sp>
      <p:sp>
        <p:nvSpPr>
          <p:cNvPr id="30726" name="流程图: 联系 22"/>
          <p:cNvSpPr>
            <a:spLocks noChangeArrowheads="1"/>
          </p:cNvSpPr>
          <p:nvPr/>
        </p:nvSpPr>
        <p:spPr bwMode="auto">
          <a:xfrm>
            <a:off x="4249738" y="2443163"/>
            <a:ext cx="601662" cy="600075"/>
          </a:xfrm>
          <a:custGeom>
            <a:avLst/>
            <a:gdLst>
              <a:gd name="T0" fmla="*/ 246774 w 600076"/>
              <a:gd name="T1" fmla="*/ 219485 h 600076"/>
              <a:gd name="T2" fmla="*/ 258985 w 600076"/>
              <a:gd name="T3" fmla="*/ 231697 h 600076"/>
              <a:gd name="T4" fmla="*/ 255210 w 600076"/>
              <a:gd name="T5" fmla="*/ 240414 h 600076"/>
              <a:gd name="T6" fmla="*/ 295935 w 600076"/>
              <a:gd name="T7" fmla="*/ 296816 h 600076"/>
              <a:gd name="T8" fmla="*/ 336591 w 600076"/>
              <a:gd name="T9" fmla="*/ 240910 h 600076"/>
              <a:gd name="T10" fmla="*/ 331619 w 600076"/>
              <a:gd name="T11" fmla="*/ 231697 h 600076"/>
              <a:gd name="T12" fmla="*/ 343831 w 600076"/>
              <a:gd name="T13" fmla="*/ 219485 h 600076"/>
              <a:gd name="T14" fmla="*/ 356043 w 600076"/>
              <a:gd name="T15" fmla="*/ 231697 h 600076"/>
              <a:gd name="T16" fmla="*/ 346503 w 600076"/>
              <a:gd name="T17" fmla="*/ 242802 h 600076"/>
              <a:gd name="T18" fmla="*/ 347066 w 600076"/>
              <a:gd name="T19" fmla="*/ 247924 h 600076"/>
              <a:gd name="T20" fmla="*/ 295188 w 600076"/>
              <a:gd name="T21" fmla="*/ 309506 h 600076"/>
              <a:gd name="T22" fmla="*/ 243310 w 600076"/>
              <a:gd name="T23" fmla="*/ 247924 h 600076"/>
              <a:gd name="T24" fmla="*/ 243867 w 600076"/>
              <a:gd name="T25" fmla="*/ 242704 h 600076"/>
              <a:gd name="T26" fmla="*/ 234562 w 600076"/>
              <a:gd name="T27" fmla="*/ 231697 h 600076"/>
              <a:gd name="T28" fmla="*/ 246774 w 600076"/>
              <a:gd name="T29" fmla="*/ 219485 h 600076"/>
              <a:gd name="T30" fmla="*/ 197031 w 600076"/>
              <a:gd name="T31" fmla="*/ 183357 h 600076"/>
              <a:gd name="T32" fmla="*/ 168666 w 600076"/>
              <a:gd name="T33" fmla="*/ 403557 h 600076"/>
              <a:gd name="T34" fmla="*/ 424695 w 600076"/>
              <a:gd name="T35" fmla="*/ 403557 h 600076"/>
              <a:gd name="T36" fmla="*/ 394091 w 600076"/>
              <a:gd name="T37" fmla="*/ 183357 h 600076"/>
              <a:gd name="T38" fmla="*/ 197031 w 600076"/>
              <a:gd name="T39" fmla="*/ 183357 h 600076"/>
              <a:gd name="T40" fmla="*/ 300038 w 600076"/>
              <a:gd name="T41" fmla="*/ 0 h 600076"/>
              <a:gd name="T42" fmla="*/ 600076 w 600076"/>
              <a:gd name="T43" fmla="*/ 300038 h 600076"/>
              <a:gd name="T44" fmla="*/ 300038 w 600076"/>
              <a:gd name="T45" fmla="*/ 600076 h 600076"/>
              <a:gd name="T46" fmla="*/ 0 w 600076"/>
              <a:gd name="T47" fmla="*/ 300038 h 600076"/>
              <a:gd name="T48" fmla="*/ 300038 w 600076"/>
              <a:gd name="T49" fmla="*/ 0 h 600076"/>
              <a:gd name="T50" fmla="*/ 0 w 600076"/>
              <a:gd name="T51" fmla="*/ 0 h 600076"/>
              <a:gd name="T52" fmla="*/ 600076 w 600076"/>
              <a:gd name="T53" fmla="*/ 600076 h 600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600076" h="600076">
                <a:moveTo>
                  <a:pt x="246774" y="219485"/>
                </a:moveTo>
                <a:cubicBezTo>
                  <a:pt x="253518" y="219485"/>
                  <a:pt x="258985" y="224952"/>
                  <a:pt x="258985" y="231697"/>
                </a:cubicBezTo>
                <a:cubicBezTo>
                  <a:pt x="258985" y="235141"/>
                  <a:pt x="257560" y="238252"/>
                  <a:pt x="255210" y="240414"/>
                </a:cubicBezTo>
                <a:cubicBezTo>
                  <a:pt x="256433" y="272017"/>
                  <a:pt x="274235" y="296816"/>
                  <a:pt x="295935" y="296816"/>
                </a:cubicBezTo>
                <a:cubicBezTo>
                  <a:pt x="317519" y="296816"/>
                  <a:pt x="335248" y="272279"/>
                  <a:pt x="336591" y="240910"/>
                </a:cubicBezTo>
                <a:cubicBezTo>
                  <a:pt x="333444" y="239063"/>
                  <a:pt x="331619" y="235593"/>
                  <a:pt x="331619" y="231697"/>
                </a:cubicBezTo>
                <a:cubicBezTo>
                  <a:pt x="331619" y="224952"/>
                  <a:pt x="337087" y="219485"/>
                  <a:pt x="343831" y="219485"/>
                </a:cubicBezTo>
                <a:cubicBezTo>
                  <a:pt x="350575" y="219485"/>
                  <a:pt x="356043" y="224952"/>
                  <a:pt x="356043" y="231697"/>
                </a:cubicBezTo>
                <a:cubicBezTo>
                  <a:pt x="356043" y="237457"/>
                  <a:pt x="352054" y="242286"/>
                  <a:pt x="346503" y="242802"/>
                </a:cubicBezTo>
                <a:cubicBezTo>
                  <a:pt x="347006" y="244471"/>
                  <a:pt x="347066" y="246189"/>
                  <a:pt x="347066" y="247924"/>
                </a:cubicBezTo>
                <a:cubicBezTo>
                  <a:pt x="347066" y="281935"/>
                  <a:pt x="323840" y="309506"/>
                  <a:pt x="295188" y="309506"/>
                </a:cubicBezTo>
                <a:cubicBezTo>
                  <a:pt x="266537" y="309506"/>
                  <a:pt x="243310" y="281935"/>
                  <a:pt x="243310" y="247924"/>
                </a:cubicBezTo>
                <a:lnTo>
                  <a:pt x="243867" y="242704"/>
                </a:lnTo>
                <a:cubicBezTo>
                  <a:pt x="238422" y="242128"/>
                  <a:pt x="234562" y="237363"/>
                  <a:pt x="234562" y="231697"/>
                </a:cubicBezTo>
                <a:cubicBezTo>
                  <a:pt x="234562" y="224952"/>
                  <a:pt x="240030" y="219485"/>
                  <a:pt x="246774" y="219485"/>
                </a:cubicBezTo>
                <a:close/>
                <a:moveTo>
                  <a:pt x="197031" y="183357"/>
                </a:moveTo>
                <a:lnTo>
                  <a:pt x="168666" y="403557"/>
                </a:lnTo>
                <a:lnTo>
                  <a:pt x="424695" y="403557"/>
                </a:lnTo>
                <a:lnTo>
                  <a:pt x="394091" y="183357"/>
                </a:lnTo>
                <a:lnTo>
                  <a:pt x="197031" y="183357"/>
                </a:lnTo>
                <a:close/>
                <a:moveTo>
                  <a:pt x="300038" y="0"/>
                </a:moveTo>
                <a:cubicBezTo>
                  <a:pt x="465744" y="0"/>
                  <a:pt x="600076" y="134332"/>
                  <a:pt x="600076" y="300038"/>
                </a:cubicBezTo>
                <a:cubicBezTo>
                  <a:pt x="600076" y="465744"/>
                  <a:pt x="465744" y="600076"/>
                  <a:pt x="300038" y="600076"/>
                </a:cubicBezTo>
                <a:cubicBezTo>
                  <a:pt x="134332" y="600076"/>
                  <a:pt x="0" y="465744"/>
                  <a:pt x="0" y="300038"/>
                </a:cubicBezTo>
                <a:cubicBezTo>
                  <a:pt x="0" y="134332"/>
                  <a:pt x="134332" y="0"/>
                  <a:pt x="300038" y="0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7" name="流程图: 联系 23"/>
          <p:cNvSpPr>
            <a:spLocks noChangeArrowheads="1"/>
          </p:cNvSpPr>
          <p:nvPr/>
        </p:nvSpPr>
        <p:spPr bwMode="auto">
          <a:xfrm>
            <a:off x="2219325" y="3003550"/>
            <a:ext cx="614363" cy="614363"/>
          </a:xfrm>
          <a:custGeom>
            <a:avLst/>
            <a:gdLst>
              <a:gd name="T0" fmla="*/ 350841 w 614362"/>
              <a:gd name="T1" fmla="*/ 402774 h 614362"/>
              <a:gd name="T2" fmla="*/ 333033 w 614362"/>
              <a:gd name="T3" fmla="*/ 420582 h 614362"/>
              <a:gd name="T4" fmla="*/ 350841 w 614362"/>
              <a:gd name="T5" fmla="*/ 438389 h 614362"/>
              <a:gd name="T6" fmla="*/ 368648 w 614362"/>
              <a:gd name="T7" fmla="*/ 420582 h 614362"/>
              <a:gd name="T8" fmla="*/ 350841 w 614362"/>
              <a:gd name="T9" fmla="*/ 402774 h 614362"/>
              <a:gd name="T10" fmla="*/ 243254 w 614362"/>
              <a:gd name="T11" fmla="*/ 402774 h 614362"/>
              <a:gd name="T12" fmla="*/ 225447 w 614362"/>
              <a:gd name="T13" fmla="*/ 420582 h 614362"/>
              <a:gd name="T14" fmla="*/ 243254 w 614362"/>
              <a:gd name="T15" fmla="*/ 438389 h 614362"/>
              <a:gd name="T16" fmla="*/ 261061 w 614362"/>
              <a:gd name="T17" fmla="*/ 420582 h 614362"/>
              <a:gd name="T18" fmla="*/ 243254 w 614362"/>
              <a:gd name="T19" fmla="*/ 402774 h 614362"/>
              <a:gd name="T20" fmla="*/ 239505 w 614362"/>
              <a:gd name="T21" fmla="*/ 316111 h 614362"/>
              <a:gd name="T22" fmla="*/ 364584 w 614362"/>
              <a:gd name="T23" fmla="*/ 316111 h 614362"/>
              <a:gd name="T24" fmla="*/ 359851 w 614362"/>
              <a:gd name="T25" fmla="*/ 333771 h 614362"/>
              <a:gd name="T26" fmla="*/ 244977 w 614362"/>
              <a:gd name="T27" fmla="*/ 333771 h 614362"/>
              <a:gd name="T28" fmla="*/ 239505 w 614362"/>
              <a:gd name="T29" fmla="*/ 316111 h 614362"/>
              <a:gd name="T30" fmla="*/ 231458 w 614362"/>
              <a:gd name="T31" fmla="*/ 290142 h 614362"/>
              <a:gd name="T32" fmla="*/ 371545 w 614362"/>
              <a:gd name="T33" fmla="*/ 290142 h 614362"/>
              <a:gd name="T34" fmla="*/ 368403 w 614362"/>
              <a:gd name="T35" fmla="*/ 301866 h 614362"/>
              <a:gd name="T36" fmla="*/ 235091 w 614362"/>
              <a:gd name="T37" fmla="*/ 301866 h 614362"/>
              <a:gd name="T38" fmla="*/ 231458 w 614362"/>
              <a:gd name="T39" fmla="*/ 290142 h 614362"/>
              <a:gd name="T40" fmla="*/ 222262 w 614362"/>
              <a:gd name="T41" fmla="*/ 260463 h 614362"/>
              <a:gd name="T42" fmla="*/ 379501 w 614362"/>
              <a:gd name="T43" fmla="*/ 260463 h 614362"/>
              <a:gd name="T44" fmla="*/ 375364 w 614362"/>
              <a:gd name="T45" fmla="*/ 275897 h 614362"/>
              <a:gd name="T46" fmla="*/ 227044 w 614362"/>
              <a:gd name="T47" fmla="*/ 275897 h 614362"/>
              <a:gd name="T48" fmla="*/ 222262 w 614362"/>
              <a:gd name="T49" fmla="*/ 260463 h 614362"/>
              <a:gd name="T50" fmla="*/ 448813 w 614362"/>
              <a:gd name="T51" fmla="*/ 198644 h 614362"/>
              <a:gd name="T52" fmla="*/ 387252 w 614362"/>
              <a:gd name="T53" fmla="*/ 227263 h 614362"/>
              <a:gd name="T54" fmla="*/ 387980 w 614362"/>
              <a:gd name="T55" fmla="*/ 228830 h 614362"/>
              <a:gd name="T56" fmla="*/ 383319 w 614362"/>
              <a:gd name="T57" fmla="*/ 246218 h 614362"/>
              <a:gd name="T58" fmla="*/ 217848 w 614362"/>
              <a:gd name="T59" fmla="*/ 246218 h 614362"/>
              <a:gd name="T60" fmla="*/ 217148 w 614362"/>
              <a:gd name="T61" fmla="*/ 243960 h 614362"/>
              <a:gd name="T62" fmla="*/ 203541 w 614362"/>
              <a:gd name="T63" fmla="*/ 248177 h 614362"/>
              <a:gd name="T64" fmla="*/ 235557 w 614362"/>
              <a:gd name="T65" fmla="*/ 351503 h 614362"/>
              <a:gd name="T66" fmla="*/ 246811 w 614362"/>
              <a:gd name="T67" fmla="*/ 348016 h 614362"/>
              <a:gd name="T68" fmla="*/ 356032 w 614362"/>
              <a:gd name="T69" fmla="*/ 348016 h 614362"/>
              <a:gd name="T70" fmla="*/ 348116 w 614362"/>
              <a:gd name="T71" fmla="*/ 377547 h 614362"/>
              <a:gd name="T72" fmla="*/ 235834 w 614362"/>
              <a:gd name="T73" fmla="*/ 377547 h 614362"/>
              <a:gd name="T74" fmla="*/ 235834 w 614362"/>
              <a:gd name="T75" fmla="*/ 391793 h 614362"/>
              <a:gd name="T76" fmla="*/ 353066 w 614362"/>
              <a:gd name="T77" fmla="*/ 391793 h 614362"/>
              <a:gd name="T78" fmla="*/ 353066 w 614362"/>
              <a:gd name="T79" fmla="*/ 391422 h 614362"/>
              <a:gd name="T80" fmla="*/ 358738 w 614362"/>
              <a:gd name="T81" fmla="*/ 392942 h 614362"/>
              <a:gd name="T82" fmla="*/ 400601 w 614362"/>
              <a:gd name="T83" fmla="*/ 236766 h 614362"/>
              <a:gd name="T84" fmla="*/ 454818 w 614362"/>
              <a:gd name="T85" fmla="*/ 211562 h 614362"/>
              <a:gd name="T86" fmla="*/ 448813 w 614362"/>
              <a:gd name="T87" fmla="*/ 198644 h 614362"/>
              <a:gd name="T88" fmla="*/ 282826 w 614362"/>
              <a:gd name="T89" fmla="*/ 146051 h 614362"/>
              <a:gd name="T90" fmla="*/ 282826 w 614362"/>
              <a:gd name="T91" fmla="*/ 190075 h 614362"/>
              <a:gd name="T92" fmla="*/ 259330 w 614362"/>
              <a:gd name="T93" fmla="*/ 190075 h 614362"/>
              <a:gd name="T94" fmla="*/ 306322 w 614362"/>
              <a:gd name="T95" fmla="*/ 234099 h 614362"/>
              <a:gd name="T96" fmla="*/ 353314 w 614362"/>
              <a:gd name="T97" fmla="*/ 190075 h 614362"/>
              <a:gd name="T98" fmla="*/ 329818 w 614362"/>
              <a:gd name="T99" fmla="*/ 190075 h 614362"/>
              <a:gd name="T100" fmla="*/ 329818 w 614362"/>
              <a:gd name="T101" fmla="*/ 146051 h 614362"/>
              <a:gd name="T102" fmla="*/ 282826 w 614362"/>
              <a:gd name="T103" fmla="*/ 146051 h 614362"/>
              <a:gd name="T104" fmla="*/ 307181 w 614362"/>
              <a:gd name="T105" fmla="*/ 0 h 614362"/>
              <a:gd name="T106" fmla="*/ 614362 w 614362"/>
              <a:gd name="T107" fmla="*/ 307181 h 614362"/>
              <a:gd name="T108" fmla="*/ 307181 w 614362"/>
              <a:gd name="T109" fmla="*/ 614362 h 614362"/>
              <a:gd name="T110" fmla="*/ 0 w 614362"/>
              <a:gd name="T111" fmla="*/ 307181 h 614362"/>
              <a:gd name="T112" fmla="*/ 307181 w 614362"/>
              <a:gd name="T113" fmla="*/ 0 h 614362"/>
              <a:gd name="T114" fmla="*/ 0 w 614362"/>
              <a:gd name="T115" fmla="*/ 0 h 614362"/>
              <a:gd name="T116" fmla="*/ 614362 w 614362"/>
              <a:gd name="T117" fmla="*/ 614362 h 614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T114" t="T115" r="T116" b="T117"/>
            <a:pathLst>
              <a:path w="614362" h="614362">
                <a:moveTo>
                  <a:pt x="350841" y="402774"/>
                </a:moveTo>
                <a:cubicBezTo>
                  <a:pt x="341006" y="402774"/>
                  <a:pt x="333033" y="410747"/>
                  <a:pt x="333033" y="420582"/>
                </a:cubicBezTo>
                <a:cubicBezTo>
                  <a:pt x="333033" y="430416"/>
                  <a:pt x="341006" y="438389"/>
                  <a:pt x="350841" y="438389"/>
                </a:cubicBezTo>
                <a:cubicBezTo>
                  <a:pt x="360675" y="438389"/>
                  <a:pt x="368648" y="430416"/>
                  <a:pt x="368648" y="420582"/>
                </a:cubicBezTo>
                <a:cubicBezTo>
                  <a:pt x="368648" y="410747"/>
                  <a:pt x="360675" y="402774"/>
                  <a:pt x="350841" y="402774"/>
                </a:cubicBezTo>
                <a:close/>
                <a:moveTo>
                  <a:pt x="243254" y="402774"/>
                </a:moveTo>
                <a:cubicBezTo>
                  <a:pt x="233419" y="402774"/>
                  <a:pt x="225447" y="410747"/>
                  <a:pt x="225447" y="420582"/>
                </a:cubicBezTo>
                <a:cubicBezTo>
                  <a:pt x="225447" y="430416"/>
                  <a:pt x="233419" y="438389"/>
                  <a:pt x="243254" y="438389"/>
                </a:cubicBezTo>
                <a:cubicBezTo>
                  <a:pt x="253089" y="438389"/>
                  <a:pt x="261061" y="430416"/>
                  <a:pt x="261061" y="420582"/>
                </a:cubicBezTo>
                <a:cubicBezTo>
                  <a:pt x="261061" y="410747"/>
                  <a:pt x="253089" y="402774"/>
                  <a:pt x="243254" y="402774"/>
                </a:cubicBezTo>
                <a:close/>
                <a:moveTo>
                  <a:pt x="239505" y="316111"/>
                </a:moveTo>
                <a:lnTo>
                  <a:pt x="364584" y="316111"/>
                </a:lnTo>
                <a:lnTo>
                  <a:pt x="359851" y="333771"/>
                </a:lnTo>
                <a:lnTo>
                  <a:pt x="244977" y="333771"/>
                </a:lnTo>
                <a:lnTo>
                  <a:pt x="239505" y="316111"/>
                </a:lnTo>
                <a:close/>
                <a:moveTo>
                  <a:pt x="231458" y="290142"/>
                </a:moveTo>
                <a:lnTo>
                  <a:pt x="371545" y="290142"/>
                </a:lnTo>
                <a:lnTo>
                  <a:pt x="368403" y="301866"/>
                </a:lnTo>
                <a:lnTo>
                  <a:pt x="235091" y="301866"/>
                </a:lnTo>
                <a:lnTo>
                  <a:pt x="231458" y="290142"/>
                </a:lnTo>
                <a:close/>
                <a:moveTo>
                  <a:pt x="222262" y="260463"/>
                </a:moveTo>
                <a:lnTo>
                  <a:pt x="379501" y="260463"/>
                </a:lnTo>
                <a:lnTo>
                  <a:pt x="375364" y="275897"/>
                </a:lnTo>
                <a:lnTo>
                  <a:pt x="227044" y="275897"/>
                </a:lnTo>
                <a:lnTo>
                  <a:pt x="222262" y="260463"/>
                </a:lnTo>
                <a:close/>
                <a:moveTo>
                  <a:pt x="448813" y="198644"/>
                </a:moveTo>
                <a:lnTo>
                  <a:pt x="387252" y="227263"/>
                </a:lnTo>
                <a:lnTo>
                  <a:pt x="387980" y="228830"/>
                </a:lnTo>
                <a:lnTo>
                  <a:pt x="383319" y="246218"/>
                </a:lnTo>
                <a:lnTo>
                  <a:pt x="217848" y="246218"/>
                </a:lnTo>
                <a:lnTo>
                  <a:pt x="217148" y="243960"/>
                </a:lnTo>
                <a:lnTo>
                  <a:pt x="203541" y="248177"/>
                </a:lnTo>
                <a:lnTo>
                  <a:pt x="235557" y="351503"/>
                </a:lnTo>
                <a:lnTo>
                  <a:pt x="246811" y="348016"/>
                </a:lnTo>
                <a:lnTo>
                  <a:pt x="356032" y="348016"/>
                </a:lnTo>
                <a:lnTo>
                  <a:pt x="348116" y="377547"/>
                </a:lnTo>
                <a:lnTo>
                  <a:pt x="235834" y="377547"/>
                </a:lnTo>
                <a:lnTo>
                  <a:pt x="235834" y="391793"/>
                </a:lnTo>
                <a:lnTo>
                  <a:pt x="353066" y="391793"/>
                </a:lnTo>
                <a:lnTo>
                  <a:pt x="353066" y="391422"/>
                </a:lnTo>
                <a:lnTo>
                  <a:pt x="358738" y="392942"/>
                </a:lnTo>
                <a:lnTo>
                  <a:pt x="400601" y="236766"/>
                </a:lnTo>
                <a:lnTo>
                  <a:pt x="454818" y="211562"/>
                </a:lnTo>
                <a:lnTo>
                  <a:pt x="448813" y="198644"/>
                </a:lnTo>
                <a:close/>
                <a:moveTo>
                  <a:pt x="282826" y="146051"/>
                </a:moveTo>
                <a:lnTo>
                  <a:pt x="282826" y="190075"/>
                </a:lnTo>
                <a:lnTo>
                  <a:pt x="259330" y="190075"/>
                </a:lnTo>
                <a:lnTo>
                  <a:pt x="306322" y="234099"/>
                </a:lnTo>
                <a:lnTo>
                  <a:pt x="353314" y="190075"/>
                </a:lnTo>
                <a:lnTo>
                  <a:pt x="329818" y="190075"/>
                </a:lnTo>
                <a:lnTo>
                  <a:pt x="329818" y="146051"/>
                </a:lnTo>
                <a:lnTo>
                  <a:pt x="282826" y="146051"/>
                </a:lnTo>
                <a:close/>
                <a:moveTo>
                  <a:pt x="307181" y="0"/>
                </a:moveTo>
                <a:cubicBezTo>
                  <a:pt x="476832" y="0"/>
                  <a:pt x="614362" y="137530"/>
                  <a:pt x="614362" y="307181"/>
                </a:cubicBezTo>
                <a:cubicBezTo>
                  <a:pt x="614362" y="476832"/>
                  <a:pt x="476832" y="614362"/>
                  <a:pt x="307181" y="614362"/>
                </a:cubicBezTo>
                <a:cubicBezTo>
                  <a:pt x="137530" y="614362"/>
                  <a:pt x="0" y="476832"/>
                  <a:pt x="0" y="307181"/>
                </a:cubicBezTo>
                <a:cubicBezTo>
                  <a:pt x="0" y="137530"/>
                  <a:pt x="137530" y="0"/>
                  <a:pt x="307181" y="0"/>
                </a:cubicBez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8" name="TextBox 25"/>
          <p:cNvSpPr>
            <a:spLocks noChangeArrowheads="1"/>
          </p:cNvSpPr>
          <p:nvPr/>
        </p:nvSpPr>
        <p:spPr bwMode="auto">
          <a:xfrm>
            <a:off x="4211638" y="1397000"/>
            <a:ext cx="16383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600" b="1">
                <a:solidFill>
                  <a:srgbClr val="196674"/>
                </a:solidFill>
                <a:ea typeface="微软雅黑" pitchFamily="34" charset="-122"/>
              </a:rPr>
              <a:t>产品</a:t>
            </a:r>
            <a:endParaRPr lang="zh-CN" altLang="en-US"/>
          </a:p>
        </p:txBody>
      </p:sp>
      <p:sp>
        <p:nvSpPr>
          <p:cNvPr id="30729" name="TextBox 26"/>
          <p:cNvSpPr>
            <a:spLocks noChangeArrowheads="1"/>
          </p:cNvSpPr>
          <p:nvPr/>
        </p:nvSpPr>
        <p:spPr bwMode="auto">
          <a:xfrm>
            <a:off x="5291138" y="3695700"/>
            <a:ext cx="21066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600" b="1">
                <a:solidFill>
                  <a:srgbClr val="7BBC28"/>
                </a:solidFill>
                <a:ea typeface="微软雅黑" pitchFamily="34" charset="-122"/>
              </a:rPr>
              <a:t>合作</a:t>
            </a:r>
            <a:endParaRPr lang="zh-CN" altLang="en-US"/>
          </a:p>
        </p:txBody>
      </p:sp>
      <p:sp>
        <p:nvSpPr>
          <p:cNvPr id="30730" name="TextBox 27"/>
          <p:cNvSpPr>
            <a:spLocks noChangeArrowheads="1"/>
          </p:cNvSpPr>
          <p:nvPr/>
        </p:nvSpPr>
        <p:spPr bwMode="auto">
          <a:xfrm>
            <a:off x="1651000" y="1631950"/>
            <a:ext cx="17303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1" name="TextBox 28"/>
          <p:cNvSpPr>
            <a:spLocks noChangeArrowheads="1"/>
          </p:cNvSpPr>
          <p:nvPr/>
        </p:nvSpPr>
        <p:spPr bwMode="auto">
          <a:xfrm>
            <a:off x="4211638" y="1857375"/>
            <a:ext cx="26146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2" name="TextBox 29"/>
          <p:cNvSpPr>
            <a:spLocks noChangeArrowheads="1"/>
          </p:cNvSpPr>
          <p:nvPr/>
        </p:nvSpPr>
        <p:spPr bwMode="auto">
          <a:xfrm>
            <a:off x="4986338" y="4100513"/>
            <a:ext cx="26146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733" name="流程图: 联系 24"/>
          <p:cNvSpPr>
            <a:spLocks noChangeArrowheads="1"/>
          </p:cNvSpPr>
          <p:nvPr/>
        </p:nvSpPr>
        <p:spPr bwMode="auto">
          <a:xfrm>
            <a:off x="3187700" y="3346450"/>
            <a:ext cx="266700" cy="266700"/>
          </a:xfrm>
          <a:prstGeom prst="flowChartConnector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0734" name="直接连接符 116735"/>
          <p:cNvSpPr>
            <a:spLocks noChangeShapeType="1"/>
          </p:cNvSpPr>
          <p:nvPr/>
        </p:nvSpPr>
        <p:spPr bwMode="auto">
          <a:xfrm flipV="1">
            <a:off x="958850" y="3514725"/>
            <a:ext cx="1320800" cy="1000125"/>
          </a:xfrm>
          <a:prstGeom prst="line">
            <a:avLst/>
          </a:prstGeom>
          <a:noFill/>
          <a:ln w="50800">
            <a:solidFill>
              <a:srgbClr val="0A3A4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5" name="直接连接符 116739"/>
          <p:cNvSpPr>
            <a:spLocks noChangeShapeType="1"/>
          </p:cNvSpPr>
          <p:nvPr/>
        </p:nvSpPr>
        <p:spPr bwMode="auto">
          <a:xfrm>
            <a:off x="2844800" y="3387725"/>
            <a:ext cx="330200" cy="82550"/>
          </a:xfrm>
          <a:prstGeom prst="line">
            <a:avLst/>
          </a:prstGeom>
          <a:noFill/>
          <a:ln w="50800">
            <a:solidFill>
              <a:srgbClr val="0A3A4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6" name="直接连接符 116741"/>
          <p:cNvSpPr>
            <a:spLocks noChangeShapeType="1"/>
          </p:cNvSpPr>
          <p:nvPr/>
        </p:nvSpPr>
        <p:spPr bwMode="auto">
          <a:xfrm flipV="1">
            <a:off x="3467100" y="2933700"/>
            <a:ext cx="809625" cy="495300"/>
          </a:xfrm>
          <a:prstGeom prst="line">
            <a:avLst/>
          </a:prstGeom>
          <a:noFill/>
          <a:ln w="50800">
            <a:solidFill>
              <a:srgbClr val="0A3A4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直接连接符 116743"/>
          <p:cNvSpPr>
            <a:spLocks noChangeShapeType="1"/>
          </p:cNvSpPr>
          <p:nvPr/>
        </p:nvSpPr>
        <p:spPr bwMode="auto">
          <a:xfrm>
            <a:off x="4851400" y="2860675"/>
            <a:ext cx="1085850" cy="419100"/>
          </a:xfrm>
          <a:prstGeom prst="line">
            <a:avLst/>
          </a:prstGeom>
          <a:noFill/>
          <a:ln w="50800">
            <a:solidFill>
              <a:srgbClr val="0A3A4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0738" name="直接箭头连接符 116745"/>
          <p:cNvCxnSpPr>
            <a:cxnSpLocks noChangeShapeType="1"/>
          </p:cNvCxnSpPr>
          <p:nvPr/>
        </p:nvCxnSpPr>
        <p:spPr bwMode="auto">
          <a:xfrm flipV="1">
            <a:off x="6604000" y="1368425"/>
            <a:ext cx="1631950" cy="1752600"/>
          </a:xfrm>
          <a:prstGeom prst="straightConnector1">
            <a:avLst/>
          </a:prstGeom>
          <a:noFill/>
          <a:ln w="50800">
            <a:solidFill>
              <a:srgbClr val="0A3A4A"/>
            </a:solidFill>
            <a:bevel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39" name="TextBox 31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3" t="2390" r="6482" b="1372"/>
          <a:stretch>
            <a:fillRect/>
          </a:stretch>
        </p:blipFill>
        <p:spPr bwMode="auto">
          <a:xfrm>
            <a:off x="3116263" y="0"/>
            <a:ext cx="6072187" cy="517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1"/>
          <p:cNvSpPr>
            <a:spLocks noChangeArrowheads="1"/>
          </p:cNvSpPr>
          <p:nvPr/>
        </p:nvSpPr>
        <p:spPr bwMode="auto">
          <a:xfrm>
            <a:off x="0" y="0"/>
            <a:ext cx="3187700" cy="5184775"/>
          </a:xfrm>
          <a:prstGeom prst="rect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100" name="矩形 2"/>
          <p:cNvSpPr>
            <a:spLocks noChangeArrowheads="1"/>
          </p:cNvSpPr>
          <p:nvPr/>
        </p:nvSpPr>
        <p:spPr bwMode="auto">
          <a:xfrm>
            <a:off x="1360488" y="1727200"/>
            <a:ext cx="3681412" cy="1752600"/>
          </a:xfrm>
          <a:prstGeom prst="rect">
            <a:avLst/>
          </a:pr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101" name="矩形 3"/>
          <p:cNvSpPr>
            <a:spLocks noChangeArrowheads="1"/>
          </p:cNvSpPr>
          <p:nvPr/>
        </p:nvSpPr>
        <p:spPr bwMode="auto">
          <a:xfrm>
            <a:off x="0" y="1917700"/>
            <a:ext cx="4953000" cy="574675"/>
          </a:xfrm>
          <a:prstGeom prst="rect">
            <a:avLst/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4102" name="组合 5"/>
          <p:cNvGrpSpPr>
            <a:grpSpLocks/>
          </p:cNvGrpSpPr>
          <p:nvPr/>
        </p:nvGrpSpPr>
        <p:grpSpPr bwMode="auto">
          <a:xfrm>
            <a:off x="1612900" y="1855788"/>
            <a:ext cx="3043238" cy="646112"/>
            <a:chOff x="0" y="0"/>
            <a:chExt cx="3043229" cy="646331"/>
          </a:xfrm>
        </p:grpSpPr>
        <p:grpSp>
          <p:nvGrpSpPr>
            <p:cNvPr id="4104" name="组合 6"/>
            <p:cNvGrpSpPr>
              <a:grpSpLocks/>
            </p:cNvGrpSpPr>
            <p:nvPr/>
          </p:nvGrpSpPr>
          <p:grpSpPr bwMode="auto">
            <a:xfrm>
              <a:off x="0" y="80971"/>
              <a:ext cx="514349" cy="514349"/>
              <a:chOff x="0" y="0"/>
              <a:chExt cx="1796654" cy="1796654"/>
            </a:xfrm>
          </p:grpSpPr>
          <p:sp>
            <p:nvSpPr>
              <p:cNvPr id="4106" name="流程图: 联系 8"/>
              <p:cNvSpPr>
                <a:spLocks noChangeArrowheads="1"/>
              </p:cNvSpPr>
              <p:nvPr/>
            </p:nvSpPr>
            <p:spPr bwMode="auto">
              <a:xfrm>
                <a:off x="0" y="63"/>
                <a:ext cx="1796651" cy="1797265"/>
              </a:xfrm>
              <a:prstGeom prst="flowChartConnector">
                <a:avLst/>
              </a:prstGeom>
              <a:solidFill>
                <a:srgbClr val="7BB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107" name="组合 9"/>
              <p:cNvGrpSpPr>
                <a:grpSpLocks/>
              </p:cNvGrpSpPr>
              <p:nvPr/>
            </p:nvGrpSpPr>
            <p:grpSpPr bwMode="auto">
              <a:xfrm>
                <a:off x="364315" y="476823"/>
                <a:ext cx="437875" cy="856554"/>
                <a:chOff x="0" y="0"/>
                <a:chExt cx="437875" cy="856554"/>
              </a:xfrm>
            </p:grpSpPr>
            <p:sp>
              <p:nvSpPr>
                <p:cNvPr id="4115" name="流程图: 联系 17"/>
                <p:cNvSpPr>
                  <a:spLocks noChangeArrowheads="1"/>
                </p:cNvSpPr>
                <p:nvPr/>
              </p:nvSpPr>
              <p:spPr bwMode="auto">
                <a:xfrm>
                  <a:off x="108364" y="0"/>
                  <a:ext cx="161926" cy="161926"/>
                </a:xfrm>
                <a:prstGeom prst="flowChartConnector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16" name="矩形 15"/>
                <p:cNvSpPr>
                  <a:spLocks noChangeArrowheads="1"/>
                </p:cNvSpPr>
                <p:nvPr/>
              </p:nvSpPr>
              <p:spPr bwMode="auto">
                <a:xfrm rot="-924033">
                  <a:off x="0" y="177770"/>
                  <a:ext cx="437875" cy="678784"/>
                </a:xfrm>
                <a:custGeom>
                  <a:avLst/>
                  <a:gdLst>
                    <a:gd name="T0" fmla="*/ 303157 w 437875"/>
                    <a:gd name="T1" fmla="*/ 92510 h 678784"/>
                    <a:gd name="T2" fmla="*/ 303052 w 437875"/>
                    <a:gd name="T3" fmla="*/ 92891 h 678784"/>
                    <a:gd name="T4" fmla="*/ 304436 w 437875"/>
                    <a:gd name="T5" fmla="*/ 93273 h 678784"/>
                    <a:gd name="T6" fmla="*/ 303157 w 437875"/>
                    <a:gd name="T7" fmla="*/ 92510 h 678784"/>
                    <a:gd name="T8" fmla="*/ 281049 w 437875"/>
                    <a:gd name="T9" fmla="*/ 7795 h 678784"/>
                    <a:gd name="T10" fmla="*/ 212846 w 437875"/>
                    <a:gd name="T11" fmla="*/ 169313 h 678784"/>
                    <a:gd name="T12" fmla="*/ 218961 w 437875"/>
                    <a:gd name="T13" fmla="*/ 227806 h 678784"/>
                    <a:gd name="T14" fmla="*/ 256924 w 437875"/>
                    <a:gd name="T15" fmla="*/ 181455 h 678784"/>
                    <a:gd name="T16" fmla="*/ 281049 w 437875"/>
                    <a:gd name="T17" fmla="*/ 7795 h 678784"/>
                    <a:gd name="T18" fmla="*/ 280364 w 437875"/>
                    <a:gd name="T19" fmla="*/ 0 h 678784"/>
                    <a:gd name="T20" fmla="*/ 377166 w 437875"/>
                    <a:gd name="T21" fmla="*/ 57708 h 678784"/>
                    <a:gd name="T22" fmla="*/ 377378 w 437875"/>
                    <a:gd name="T23" fmla="*/ 56612 h 678784"/>
                    <a:gd name="T24" fmla="*/ 437537 w 437875"/>
                    <a:gd name="T25" fmla="*/ 92476 h 678784"/>
                    <a:gd name="T26" fmla="*/ 437330 w 437875"/>
                    <a:gd name="T27" fmla="*/ 93575 h 678784"/>
                    <a:gd name="T28" fmla="*/ 437875 w 437875"/>
                    <a:gd name="T29" fmla="*/ 93900 h 678784"/>
                    <a:gd name="T30" fmla="*/ 436988 w 437875"/>
                    <a:gd name="T31" fmla="*/ 95388 h 678784"/>
                    <a:gd name="T32" fmla="*/ 387739 w 437875"/>
                    <a:gd name="T33" fmla="*/ 356610 h 678784"/>
                    <a:gd name="T34" fmla="*/ 383543 w 437875"/>
                    <a:gd name="T35" fmla="*/ 355454 h 678784"/>
                    <a:gd name="T36" fmla="*/ 345714 w 437875"/>
                    <a:gd name="T37" fmla="*/ 374676 h 678784"/>
                    <a:gd name="T38" fmla="*/ 323064 w 437875"/>
                    <a:gd name="T39" fmla="*/ 338794 h 678784"/>
                    <a:gd name="T40" fmla="*/ 322639 w 437875"/>
                    <a:gd name="T41" fmla="*/ 338677 h 678784"/>
                    <a:gd name="T42" fmla="*/ 363438 w 437875"/>
                    <a:gd name="T43" fmla="*/ 128447 h 678784"/>
                    <a:gd name="T44" fmla="*/ 328095 w 437875"/>
                    <a:gd name="T45" fmla="*/ 107377 h 678784"/>
                    <a:gd name="T46" fmla="*/ 224981 w 437875"/>
                    <a:gd name="T47" fmla="*/ 654292 h 678784"/>
                    <a:gd name="T48" fmla="*/ 183988 w 437875"/>
                    <a:gd name="T49" fmla="*/ 677579 h 678784"/>
                    <a:gd name="T50" fmla="*/ 160701 w 437875"/>
                    <a:gd name="T51" fmla="*/ 636586 h 678784"/>
                    <a:gd name="T52" fmla="*/ 158040 w 437875"/>
                    <a:gd name="T53" fmla="*/ 635853 h 678784"/>
                    <a:gd name="T54" fmla="*/ 214234 w 437875"/>
                    <a:gd name="T55" fmla="*/ 346298 h 678784"/>
                    <a:gd name="T56" fmla="*/ 165102 w 437875"/>
                    <a:gd name="T57" fmla="*/ 332764 h 678784"/>
                    <a:gd name="T58" fmla="*/ 65100 w 437875"/>
                    <a:gd name="T59" fmla="*/ 610252 h 678784"/>
                    <a:gd name="T60" fmla="*/ 64675 w 437875"/>
                    <a:gd name="T61" fmla="*/ 610135 h 678784"/>
                    <a:gd name="T62" fmla="*/ 26846 w 437875"/>
                    <a:gd name="T63" fmla="*/ 629357 h 678784"/>
                    <a:gd name="T64" fmla="*/ 4196 w 437875"/>
                    <a:gd name="T65" fmla="*/ 593475 h 678784"/>
                    <a:gd name="T66" fmla="*/ 0 w 437875"/>
                    <a:gd name="T67" fmla="*/ 592320 h 678784"/>
                    <a:gd name="T68" fmla="*/ 191450 w 437875"/>
                    <a:gd name="T69" fmla="*/ 69837 h 678784"/>
                    <a:gd name="T70" fmla="*/ 144621 w 437875"/>
                    <a:gd name="T71" fmla="*/ 69837 h 678784"/>
                    <a:gd name="T72" fmla="*/ 72015 w 437875"/>
                    <a:gd name="T73" fmla="*/ 271306 h 678784"/>
                    <a:gd name="T74" fmla="*/ 71590 w 437875"/>
                    <a:gd name="T75" fmla="*/ 271189 h 678784"/>
                    <a:gd name="T76" fmla="*/ 33761 w 437875"/>
                    <a:gd name="T77" fmla="*/ 290411 h 678784"/>
                    <a:gd name="T78" fmla="*/ 11111 w 437875"/>
                    <a:gd name="T79" fmla="*/ 254530 h 678784"/>
                    <a:gd name="T80" fmla="*/ 6915 w 437875"/>
                    <a:gd name="T81" fmla="*/ 253374 h 678784"/>
                    <a:gd name="T82" fmla="*/ 98373 w 437875"/>
                    <a:gd name="T83" fmla="*/ 3779 h 678784"/>
                    <a:gd name="T84" fmla="*/ 98373 w 437875"/>
                    <a:gd name="T85" fmla="*/ 2047 h 678784"/>
                    <a:gd name="T86" fmla="*/ 99008 w 437875"/>
                    <a:gd name="T87" fmla="*/ 2047 h 678784"/>
                    <a:gd name="T88" fmla="*/ 99393 w 437875"/>
                    <a:gd name="T89" fmla="*/ 997 h 678784"/>
                    <a:gd name="T90" fmla="*/ 169431 w 437875"/>
                    <a:gd name="T91" fmla="*/ 996 h 678784"/>
                    <a:gd name="T92" fmla="*/ 169052 w 437875"/>
                    <a:gd name="T93" fmla="*/ 2047 h 678784"/>
                    <a:gd name="T94" fmla="*/ 279144 w 437875"/>
                    <a:gd name="T95" fmla="*/ 2047 h 678784"/>
                    <a:gd name="T96" fmla="*/ 280364 w 437875"/>
                    <a:gd name="T97" fmla="*/ 0 h 678784"/>
                    <a:gd name="T98" fmla="*/ 0 w 437875"/>
                    <a:gd name="T99" fmla="*/ 0 h 678784"/>
                    <a:gd name="T100" fmla="*/ 437875 w 437875"/>
                    <a:gd name="T101" fmla="*/ 678784 h 678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T98" t="T99" r="T100" b="T101"/>
                  <a:pathLst>
                    <a:path w="437875" h="678784">
                      <a:moveTo>
                        <a:pt x="303157" y="92510"/>
                      </a:moveTo>
                      <a:lnTo>
                        <a:pt x="303052" y="92891"/>
                      </a:lnTo>
                      <a:lnTo>
                        <a:pt x="304436" y="93273"/>
                      </a:lnTo>
                      <a:lnTo>
                        <a:pt x="303157" y="92510"/>
                      </a:lnTo>
                      <a:close/>
                      <a:moveTo>
                        <a:pt x="281049" y="7795"/>
                      </a:moveTo>
                      <a:lnTo>
                        <a:pt x="212846" y="169313"/>
                      </a:lnTo>
                      <a:lnTo>
                        <a:pt x="218961" y="227806"/>
                      </a:lnTo>
                      <a:cubicBezTo>
                        <a:pt x="226556" y="230722"/>
                        <a:pt x="249328" y="178539"/>
                        <a:pt x="256924" y="181455"/>
                      </a:cubicBezTo>
                      <a:lnTo>
                        <a:pt x="281049" y="7795"/>
                      </a:lnTo>
                      <a:close/>
                      <a:moveTo>
                        <a:pt x="280364" y="0"/>
                      </a:moveTo>
                      <a:lnTo>
                        <a:pt x="377166" y="57708"/>
                      </a:lnTo>
                      <a:lnTo>
                        <a:pt x="377378" y="56612"/>
                      </a:lnTo>
                      <a:lnTo>
                        <a:pt x="437537" y="92476"/>
                      </a:lnTo>
                      <a:lnTo>
                        <a:pt x="437330" y="93575"/>
                      </a:lnTo>
                      <a:lnTo>
                        <a:pt x="437875" y="93900"/>
                      </a:lnTo>
                      <a:lnTo>
                        <a:pt x="436988" y="95388"/>
                      </a:lnTo>
                      <a:lnTo>
                        <a:pt x="387739" y="356610"/>
                      </a:lnTo>
                      <a:lnTo>
                        <a:pt x="383543" y="355454"/>
                      </a:lnTo>
                      <a:cubicBezTo>
                        <a:pt x="378435" y="370934"/>
                        <a:pt x="361826" y="379114"/>
                        <a:pt x="345714" y="374676"/>
                      </a:cubicBezTo>
                      <a:cubicBezTo>
                        <a:pt x="329601" y="370238"/>
                        <a:pt x="319523" y="354707"/>
                        <a:pt x="323064" y="338794"/>
                      </a:cubicBezTo>
                      <a:lnTo>
                        <a:pt x="322639" y="338677"/>
                      </a:lnTo>
                      <a:lnTo>
                        <a:pt x="363438" y="128447"/>
                      </a:lnTo>
                      <a:lnTo>
                        <a:pt x="328095" y="107377"/>
                      </a:lnTo>
                      <a:lnTo>
                        <a:pt x="224981" y="654292"/>
                      </a:lnTo>
                      <a:cubicBezTo>
                        <a:pt x="220091" y="672043"/>
                        <a:pt x="201739" y="682468"/>
                        <a:pt x="183988" y="677579"/>
                      </a:cubicBezTo>
                      <a:cubicBezTo>
                        <a:pt x="166237" y="672689"/>
                        <a:pt x="155811" y="654336"/>
                        <a:pt x="160701" y="636586"/>
                      </a:cubicBezTo>
                      <a:lnTo>
                        <a:pt x="158040" y="635853"/>
                      </a:lnTo>
                      <a:lnTo>
                        <a:pt x="214234" y="346298"/>
                      </a:lnTo>
                      <a:lnTo>
                        <a:pt x="165102" y="332764"/>
                      </a:lnTo>
                      <a:lnTo>
                        <a:pt x="65100" y="610252"/>
                      </a:lnTo>
                      <a:lnTo>
                        <a:pt x="64675" y="610135"/>
                      </a:lnTo>
                      <a:cubicBezTo>
                        <a:pt x="59568" y="625615"/>
                        <a:pt x="42959" y="633795"/>
                        <a:pt x="26846" y="629357"/>
                      </a:cubicBezTo>
                      <a:cubicBezTo>
                        <a:pt x="10733" y="624918"/>
                        <a:pt x="657" y="609388"/>
                        <a:pt x="4196" y="593475"/>
                      </a:cubicBezTo>
                      <a:lnTo>
                        <a:pt x="0" y="592320"/>
                      </a:lnTo>
                      <a:lnTo>
                        <a:pt x="191450" y="69837"/>
                      </a:lnTo>
                      <a:lnTo>
                        <a:pt x="144621" y="69837"/>
                      </a:lnTo>
                      <a:lnTo>
                        <a:pt x="72015" y="271306"/>
                      </a:lnTo>
                      <a:lnTo>
                        <a:pt x="71590" y="271189"/>
                      </a:lnTo>
                      <a:cubicBezTo>
                        <a:pt x="66483" y="286670"/>
                        <a:pt x="49874" y="294850"/>
                        <a:pt x="33761" y="290411"/>
                      </a:cubicBezTo>
                      <a:cubicBezTo>
                        <a:pt x="17649" y="285973"/>
                        <a:pt x="7572" y="270442"/>
                        <a:pt x="11111" y="254530"/>
                      </a:cubicBezTo>
                      <a:lnTo>
                        <a:pt x="6915" y="253374"/>
                      </a:lnTo>
                      <a:lnTo>
                        <a:pt x="98373" y="3779"/>
                      </a:lnTo>
                      <a:lnTo>
                        <a:pt x="98373" y="2047"/>
                      </a:lnTo>
                      <a:lnTo>
                        <a:pt x="99008" y="2047"/>
                      </a:lnTo>
                      <a:lnTo>
                        <a:pt x="99393" y="997"/>
                      </a:lnTo>
                      <a:lnTo>
                        <a:pt x="169431" y="996"/>
                      </a:lnTo>
                      <a:lnTo>
                        <a:pt x="169052" y="2047"/>
                      </a:lnTo>
                      <a:lnTo>
                        <a:pt x="279144" y="2047"/>
                      </a:lnTo>
                      <a:lnTo>
                        <a:pt x="2803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08" name="直接连接符 10"/>
              <p:cNvSpPr>
                <a:spLocks noChangeShapeType="1"/>
              </p:cNvSpPr>
              <p:nvPr/>
            </p:nvSpPr>
            <p:spPr bwMode="auto">
              <a:xfrm>
                <a:off x="820692" y="815491"/>
                <a:ext cx="388165" cy="1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直接连接符 11"/>
              <p:cNvSpPr>
                <a:spLocks noChangeShapeType="1"/>
              </p:cNvSpPr>
              <p:nvPr/>
            </p:nvSpPr>
            <p:spPr bwMode="auto">
              <a:xfrm>
                <a:off x="820692" y="943073"/>
                <a:ext cx="388165" cy="1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直接连接符 12"/>
              <p:cNvSpPr>
                <a:spLocks noChangeShapeType="1"/>
              </p:cNvSpPr>
              <p:nvPr/>
            </p:nvSpPr>
            <p:spPr bwMode="auto">
              <a:xfrm>
                <a:off x="826239" y="1065109"/>
                <a:ext cx="388165" cy="1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1" name="流程图: 联系 13"/>
              <p:cNvSpPr>
                <a:spLocks noChangeArrowheads="1"/>
              </p:cNvSpPr>
              <p:nvPr/>
            </p:nvSpPr>
            <p:spPr bwMode="auto">
              <a:xfrm>
                <a:off x="1330852" y="909790"/>
                <a:ext cx="60999" cy="61020"/>
              </a:xfrm>
              <a:prstGeom prst="flowChartConnector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112" name="流程图: 联系 14"/>
              <p:cNvSpPr>
                <a:spLocks noChangeArrowheads="1"/>
              </p:cNvSpPr>
              <p:nvPr/>
            </p:nvSpPr>
            <p:spPr bwMode="auto">
              <a:xfrm>
                <a:off x="1330852" y="1031826"/>
                <a:ext cx="60999" cy="66565"/>
              </a:xfrm>
              <a:prstGeom prst="flowChartConnector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113" name="直接连接符 15"/>
              <p:cNvSpPr>
                <a:spLocks noChangeShapeType="1"/>
              </p:cNvSpPr>
              <p:nvPr/>
            </p:nvSpPr>
            <p:spPr bwMode="auto">
              <a:xfrm>
                <a:off x="1297581" y="782208"/>
                <a:ext cx="60999" cy="55471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4" name="直接连接符 16"/>
              <p:cNvSpPr>
                <a:spLocks noChangeShapeType="1"/>
              </p:cNvSpPr>
              <p:nvPr/>
            </p:nvSpPr>
            <p:spPr bwMode="auto">
              <a:xfrm flipV="1">
                <a:off x="1358580" y="721188"/>
                <a:ext cx="88723" cy="116491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05" name="TextBox 7"/>
            <p:cNvSpPr>
              <a:spLocks noChangeArrowheads="1"/>
            </p:cNvSpPr>
            <p:nvPr/>
          </p:nvSpPr>
          <p:spPr bwMode="auto">
            <a:xfrm>
              <a:off x="533394" y="0"/>
              <a:ext cx="250983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3600" b="1">
                  <a:solidFill>
                    <a:srgbClr val="FFFFFF"/>
                  </a:solidFill>
                  <a:ea typeface="微软雅黑" pitchFamily="34" charset="-122"/>
                </a:rPr>
                <a:t>介绍</a:t>
              </a:r>
              <a:endParaRPr lang="zh-CN" altLang="en-US"/>
            </a:p>
          </p:txBody>
        </p:sp>
      </p:grpSp>
      <p:sp>
        <p:nvSpPr>
          <p:cNvPr id="4103" name="TextBox 4"/>
          <p:cNvSpPr>
            <a:spLocks noChangeArrowheads="1"/>
          </p:cNvSpPr>
          <p:nvPr/>
        </p:nvSpPr>
        <p:spPr bwMode="auto">
          <a:xfrm>
            <a:off x="2190750" y="2473325"/>
            <a:ext cx="2806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！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6"/>
          <p:cNvGrpSpPr>
            <a:grpSpLocks/>
          </p:cNvGrpSpPr>
          <p:nvPr/>
        </p:nvGrpSpPr>
        <p:grpSpPr bwMode="auto">
          <a:xfrm>
            <a:off x="428625" y="1406525"/>
            <a:ext cx="5564188" cy="2738438"/>
            <a:chOff x="0" y="0"/>
            <a:chExt cx="7658101" cy="3768726"/>
          </a:xfrm>
        </p:grpSpPr>
        <p:sp>
          <p:nvSpPr>
            <p:cNvPr id="31769" name="Freeform 10"/>
            <p:cNvSpPr>
              <a:spLocks noChangeArrowheads="1"/>
            </p:cNvSpPr>
            <p:nvPr/>
          </p:nvSpPr>
          <p:spPr bwMode="auto">
            <a:xfrm>
              <a:off x="4764088" y="123825"/>
              <a:ext cx="55563" cy="30163"/>
            </a:xfrm>
            <a:custGeom>
              <a:avLst/>
              <a:gdLst>
                <a:gd name="T0" fmla="*/ 29634 w 15"/>
                <a:gd name="T1" fmla="*/ 0 h 8"/>
                <a:gd name="T2" fmla="*/ 33338 w 15"/>
                <a:gd name="T3" fmla="*/ 3770 h 8"/>
                <a:gd name="T4" fmla="*/ 44450 w 15"/>
                <a:gd name="T5" fmla="*/ 26393 h 8"/>
                <a:gd name="T6" fmla="*/ 18521 w 15"/>
                <a:gd name="T7" fmla="*/ 15082 h 8"/>
                <a:gd name="T8" fmla="*/ 29634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Freeform 11"/>
            <p:cNvSpPr>
              <a:spLocks noChangeArrowheads="1"/>
            </p:cNvSpPr>
            <p:nvPr/>
          </p:nvSpPr>
          <p:spPr bwMode="auto">
            <a:xfrm>
              <a:off x="5565775" y="123825"/>
              <a:ext cx="109538" cy="55563"/>
            </a:xfrm>
            <a:custGeom>
              <a:avLst/>
              <a:gdLst>
                <a:gd name="T0" fmla="*/ 105761 w 29"/>
                <a:gd name="T1" fmla="*/ 40746 h 15"/>
                <a:gd name="T2" fmla="*/ 64212 w 29"/>
                <a:gd name="T3" fmla="*/ 51859 h 15"/>
                <a:gd name="T4" fmla="*/ 11332 w 29"/>
                <a:gd name="T5" fmla="*/ 51859 h 15"/>
                <a:gd name="T6" fmla="*/ 0 w 29"/>
                <a:gd name="T7" fmla="*/ 40746 h 15"/>
                <a:gd name="T8" fmla="*/ 83098 w 29"/>
                <a:gd name="T9" fmla="*/ 0 h 15"/>
                <a:gd name="T10" fmla="*/ 101984 w 29"/>
                <a:gd name="T11" fmla="*/ 11113 h 15"/>
                <a:gd name="T12" fmla="*/ 90652 w 29"/>
                <a:gd name="T13" fmla="*/ 14817 h 15"/>
                <a:gd name="T14" fmla="*/ 105761 w 29"/>
                <a:gd name="T15" fmla="*/ 40746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5"/>
                <a:gd name="T26" fmla="*/ 29 w 29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1" name="Freeform 12"/>
            <p:cNvSpPr>
              <a:spLocks noChangeArrowheads="1"/>
            </p:cNvSpPr>
            <p:nvPr/>
          </p:nvSpPr>
          <p:spPr bwMode="auto">
            <a:xfrm>
              <a:off x="4935538" y="127000"/>
              <a:ext cx="57150" cy="33338"/>
            </a:xfrm>
            <a:custGeom>
              <a:avLst/>
              <a:gdLst>
                <a:gd name="T0" fmla="*/ 57150 w 15"/>
                <a:gd name="T1" fmla="*/ 7408 h 9"/>
                <a:gd name="T2" fmla="*/ 53340 w 15"/>
                <a:gd name="T3" fmla="*/ 25930 h 9"/>
                <a:gd name="T4" fmla="*/ 30480 w 15"/>
                <a:gd name="T5" fmla="*/ 33338 h 9"/>
                <a:gd name="T6" fmla="*/ 3810 w 15"/>
                <a:gd name="T7" fmla="*/ 14817 h 9"/>
                <a:gd name="T8" fmla="*/ 34290 w 15"/>
                <a:gd name="T9" fmla="*/ 14817 h 9"/>
                <a:gd name="T10" fmla="*/ 57150 w 15"/>
                <a:gd name="T11" fmla="*/ 7408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2" name="Freeform 13"/>
            <p:cNvSpPr>
              <a:spLocks noChangeArrowheads="1"/>
            </p:cNvSpPr>
            <p:nvPr/>
          </p:nvSpPr>
          <p:spPr bwMode="auto">
            <a:xfrm>
              <a:off x="4598988" y="142875"/>
              <a:ext cx="71438" cy="36513"/>
            </a:xfrm>
            <a:custGeom>
              <a:avLst/>
              <a:gdLst>
                <a:gd name="T0" fmla="*/ 67678 w 19"/>
                <a:gd name="T1" fmla="*/ 0 h 10"/>
                <a:gd name="T2" fmla="*/ 56398 w 19"/>
                <a:gd name="T3" fmla="*/ 18257 h 10"/>
                <a:gd name="T4" fmla="*/ 41359 w 19"/>
                <a:gd name="T5" fmla="*/ 32862 h 10"/>
                <a:gd name="T6" fmla="*/ 30079 w 19"/>
                <a:gd name="T7" fmla="*/ 21908 h 10"/>
                <a:gd name="T8" fmla="*/ 15040 w 19"/>
                <a:gd name="T9" fmla="*/ 25559 h 10"/>
                <a:gd name="T10" fmla="*/ 3760 w 19"/>
                <a:gd name="T11" fmla="*/ 18257 h 10"/>
                <a:gd name="T12" fmla="*/ 30079 w 19"/>
                <a:gd name="T13" fmla="*/ 10954 h 10"/>
                <a:gd name="T14" fmla="*/ 30079 w 19"/>
                <a:gd name="T15" fmla="*/ 7303 h 10"/>
                <a:gd name="T16" fmla="*/ 67678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3" name="Freeform 14"/>
            <p:cNvSpPr>
              <a:spLocks noChangeArrowheads="1"/>
            </p:cNvSpPr>
            <p:nvPr/>
          </p:nvSpPr>
          <p:spPr bwMode="auto">
            <a:xfrm>
              <a:off x="4872038" y="142875"/>
              <a:ext cx="57150" cy="17463"/>
            </a:xfrm>
            <a:custGeom>
              <a:avLst/>
              <a:gdLst>
                <a:gd name="T0" fmla="*/ 53340 w 15"/>
                <a:gd name="T1" fmla="*/ 17463 h 5"/>
                <a:gd name="T2" fmla="*/ 11430 w 15"/>
                <a:gd name="T3" fmla="*/ 17463 h 5"/>
                <a:gd name="T4" fmla="*/ 26670 w 15"/>
                <a:gd name="T5" fmla="*/ 0 h 5"/>
                <a:gd name="T6" fmla="*/ 53340 w 15"/>
                <a:gd name="T7" fmla="*/ 17463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4" name="Freeform 15"/>
            <p:cNvSpPr>
              <a:spLocks noChangeArrowheads="1"/>
            </p:cNvSpPr>
            <p:nvPr/>
          </p:nvSpPr>
          <p:spPr bwMode="auto">
            <a:xfrm>
              <a:off x="4792663" y="165100"/>
              <a:ext cx="68263" cy="25400"/>
            </a:xfrm>
            <a:custGeom>
              <a:avLst/>
              <a:gdLst>
                <a:gd name="T0" fmla="*/ 45509 w 18"/>
                <a:gd name="T1" fmla="*/ 0 h 7"/>
                <a:gd name="T2" fmla="*/ 45509 w 18"/>
                <a:gd name="T3" fmla="*/ 21771 h 7"/>
                <a:gd name="T4" fmla="*/ 0 w 18"/>
                <a:gd name="T5" fmla="*/ 14514 h 7"/>
                <a:gd name="T6" fmla="*/ 45509 w 1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7"/>
                <a:gd name="T14" fmla="*/ 18 w 1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5" name="Freeform 16"/>
            <p:cNvSpPr>
              <a:spLocks noChangeArrowheads="1"/>
            </p:cNvSpPr>
            <p:nvPr/>
          </p:nvSpPr>
          <p:spPr bwMode="auto">
            <a:xfrm>
              <a:off x="1444625" y="187325"/>
              <a:ext cx="30163" cy="19050"/>
            </a:xfrm>
            <a:custGeom>
              <a:avLst/>
              <a:gdLst>
                <a:gd name="T0" fmla="*/ 0 w 8"/>
                <a:gd name="T1" fmla="*/ 0 h 5"/>
                <a:gd name="T2" fmla="*/ 30163 w 8"/>
                <a:gd name="T3" fmla="*/ 19050 h 5"/>
                <a:gd name="T4" fmla="*/ 0 w 8"/>
                <a:gd name="T5" fmla="*/ 0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6" name="Freeform 17"/>
            <p:cNvSpPr>
              <a:spLocks noChangeArrowheads="1"/>
            </p:cNvSpPr>
            <p:nvPr/>
          </p:nvSpPr>
          <p:spPr bwMode="auto">
            <a:xfrm>
              <a:off x="5603875" y="184150"/>
              <a:ext cx="123825" cy="58738"/>
            </a:xfrm>
            <a:custGeom>
              <a:avLst/>
              <a:gdLst>
                <a:gd name="T0" fmla="*/ 108816 w 33"/>
                <a:gd name="T1" fmla="*/ 11013 h 16"/>
                <a:gd name="T2" fmla="*/ 120073 w 33"/>
                <a:gd name="T3" fmla="*/ 36711 h 16"/>
                <a:gd name="T4" fmla="*/ 67541 w 33"/>
                <a:gd name="T5" fmla="*/ 55067 h 16"/>
                <a:gd name="T6" fmla="*/ 56284 w 33"/>
                <a:gd name="T7" fmla="*/ 47725 h 16"/>
                <a:gd name="T8" fmla="*/ 37523 w 33"/>
                <a:gd name="T9" fmla="*/ 47725 h 16"/>
                <a:gd name="T10" fmla="*/ 37523 w 33"/>
                <a:gd name="T11" fmla="*/ 36711 h 16"/>
                <a:gd name="T12" fmla="*/ 18761 w 33"/>
                <a:gd name="T13" fmla="*/ 44054 h 16"/>
                <a:gd name="T14" fmla="*/ 26266 w 33"/>
                <a:gd name="T15" fmla="*/ 33040 h 16"/>
                <a:gd name="T16" fmla="*/ 3752 w 33"/>
                <a:gd name="T17" fmla="*/ 29369 h 16"/>
                <a:gd name="T18" fmla="*/ 15009 w 33"/>
                <a:gd name="T19" fmla="*/ 18356 h 16"/>
                <a:gd name="T20" fmla="*/ 30018 w 33"/>
                <a:gd name="T21" fmla="*/ 7342 h 16"/>
                <a:gd name="T22" fmla="*/ 78798 w 33"/>
                <a:gd name="T23" fmla="*/ 3671 h 16"/>
                <a:gd name="T24" fmla="*/ 78798 w 33"/>
                <a:gd name="T25" fmla="*/ 11013 h 16"/>
                <a:gd name="T26" fmla="*/ 108816 w 33"/>
                <a:gd name="T27" fmla="*/ 11013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7" name="Freeform 18"/>
            <p:cNvSpPr>
              <a:spLocks noChangeArrowheads="1"/>
            </p:cNvSpPr>
            <p:nvPr/>
          </p:nvSpPr>
          <p:spPr bwMode="auto">
            <a:xfrm>
              <a:off x="5554663" y="184150"/>
              <a:ext cx="49213" cy="33338"/>
            </a:xfrm>
            <a:custGeom>
              <a:avLst/>
              <a:gdLst>
                <a:gd name="T0" fmla="*/ 49213 w 13"/>
                <a:gd name="T1" fmla="*/ 18521 h 9"/>
                <a:gd name="T2" fmla="*/ 34071 w 13"/>
                <a:gd name="T3" fmla="*/ 18521 h 9"/>
                <a:gd name="T4" fmla="*/ 26499 w 13"/>
                <a:gd name="T5" fmla="*/ 29634 h 9"/>
                <a:gd name="T6" fmla="*/ 0 w 13"/>
                <a:gd name="T7" fmla="*/ 18521 h 9"/>
                <a:gd name="T8" fmla="*/ 49213 w 13"/>
                <a:gd name="T9" fmla="*/ 1852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8" name="Freeform 19"/>
            <p:cNvSpPr>
              <a:spLocks noChangeArrowheads="1"/>
            </p:cNvSpPr>
            <p:nvPr/>
          </p:nvSpPr>
          <p:spPr bwMode="auto">
            <a:xfrm>
              <a:off x="1335088" y="220663"/>
              <a:ext cx="123825" cy="68263"/>
            </a:xfrm>
            <a:custGeom>
              <a:avLst/>
              <a:gdLst>
                <a:gd name="T0" fmla="*/ 90055 w 33"/>
                <a:gd name="T1" fmla="*/ 18962 h 18"/>
                <a:gd name="T2" fmla="*/ 105064 w 33"/>
                <a:gd name="T3" fmla="*/ 37924 h 18"/>
                <a:gd name="T4" fmla="*/ 120073 w 33"/>
                <a:gd name="T5" fmla="*/ 64471 h 18"/>
                <a:gd name="T6" fmla="*/ 105064 w 33"/>
                <a:gd name="T7" fmla="*/ 64471 h 18"/>
                <a:gd name="T8" fmla="*/ 105064 w 33"/>
                <a:gd name="T9" fmla="*/ 56886 h 18"/>
                <a:gd name="T10" fmla="*/ 93807 w 33"/>
                <a:gd name="T11" fmla="*/ 49301 h 18"/>
                <a:gd name="T12" fmla="*/ 26266 w 33"/>
                <a:gd name="T13" fmla="*/ 45509 h 18"/>
                <a:gd name="T14" fmla="*/ 41275 w 33"/>
                <a:gd name="T15" fmla="*/ 34132 h 18"/>
                <a:gd name="T16" fmla="*/ 30018 w 33"/>
                <a:gd name="T17" fmla="*/ 22754 h 18"/>
                <a:gd name="T18" fmla="*/ 0 w 33"/>
                <a:gd name="T19" fmla="*/ 7585 h 18"/>
                <a:gd name="T20" fmla="*/ 41275 w 33"/>
                <a:gd name="T21" fmla="*/ 7585 h 18"/>
                <a:gd name="T22" fmla="*/ 52532 w 33"/>
                <a:gd name="T23" fmla="*/ 18962 h 18"/>
                <a:gd name="T24" fmla="*/ 75045 w 33"/>
                <a:gd name="T25" fmla="*/ 18962 h 18"/>
                <a:gd name="T26" fmla="*/ 90055 w 33"/>
                <a:gd name="T27" fmla="*/ 18962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8"/>
                <a:gd name="T44" fmla="*/ 33 w 33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9" name="Freeform 20"/>
            <p:cNvSpPr>
              <a:spLocks noChangeArrowheads="1"/>
            </p:cNvSpPr>
            <p:nvPr/>
          </p:nvSpPr>
          <p:spPr bwMode="auto">
            <a:xfrm>
              <a:off x="5730875" y="220663"/>
              <a:ext cx="123825" cy="63500"/>
            </a:xfrm>
            <a:custGeom>
              <a:avLst/>
              <a:gdLst>
                <a:gd name="T0" fmla="*/ 48780 w 33"/>
                <a:gd name="T1" fmla="*/ 0 h 17"/>
                <a:gd name="T2" fmla="*/ 71293 w 33"/>
                <a:gd name="T3" fmla="*/ 18676 h 17"/>
                <a:gd name="T4" fmla="*/ 75045 w 33"/>
                <a:gd name="T5" fmla="*/ 7471 h 17"/>
                <a:gd name="T6" fmla="*/ 86302 w 33"/>
                <a:gd name="T7" fmla="*/ 18676 h 17"/>
                <a:gd name="T8" fmla="*/ 97559 w 33"/>
                <a:gd name="T9" fmla="*/ 18676 h 17"/>
                <a:gd name="T10" fmla="*/ 97559 w 33"/>
                <a:gd name="T11" fmla="*/ 22412 h 17"/>
                <a:gd name="T12" fmla="*/ 120073 w 33"/>
                <a:gd name="T13" fmla="*/ 26147 h 17"/>
                <a:gd name="T14" fmla="*/ 82550 w 33"/>
                <a:gd name="T15" fmla="*/ 37353 h 17"/>
                <a:gd name="T16" fmla="*/ 75045 w 33"/>
                <a:gd name="T17" fmla="*/ 48559 h 17"/>
                <a:gd name="T18" fmla="*/ 30018 w 33"/>
                <a:gd name="T19" fmla="*/ 48559 h 17"/>
                <a:gd name="T20" fmla="*/ 22514 w 33"/>
                <a:gd name="T21" fmla="*/ 59765 h 17"/>
                <a:gd name="T22" fmla="*/ 3752 w 33"/>
                <a:gd name="T23" fmla="*/ 56029 h 17"/>
                <a:gd name="T24" fmla="*/ 3752 w 33"/>
                <a:gd name="T25" fmla="*/ 37353 h 17"/>
                <a:gd name="T26" fmla="*/ 15009 w 33"/>
                <a:gd name="T27" fmla="*/ 37353 h 17"/>
                <a:gd name="T28" fmla="*/ 18761 w 33"/>
                <a:gd name="T29" fmla="*/ 22412 h 17"/>
                <a:gd name="T30" fmla="*/ 30018 w 33"/>
                <a:gd name="T31" fmla="*/ 22412 h 17"/>
                <a:gd name="T32" fmla="*/ 48780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0" name="Freeform 21"/>
            <p:cNvSpPr>
              <a:spLocks noChangeArrowheads="1"/>
            </p:cNvSpPr>
            <p:nvPr/>
          </p:nvSpPr>
          <p:spPr bwMode="auto">
            <a:xfrm>
              <a:off x="1117600" y="266700"/>
              <a:ext cx="23813" cy="36513"/>
            </a:xfrm>
            <a:custGeom>
              <a:avLst/>
              <a:gdLst>
                <a:gd name="T0" fmla="*/ 23813 w 6"/>
                <a:gd name="T1" fmla="*/ 18257 h 10"/>
                <a:gd name="T2" fmla="*/ 23813 w 6"/>
                <a:gd name="T3" fmla="*/ 18257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1" name="Freeform 22"/>
            <p:cNvSpPr>
              <a:spLocks noChangeArrowheads="1"/>
            </p:cNvSpPr>
            <p:nvPr/>
          </p:nvSpPr>
          <p:spPr bwMode="auto">
            <a:xfrm>
              <a:off x="1166813" y="273050"/>
              <a:ext cx="68263" cy="41275"/>
            </a:xfrm>
            <a:custGeom>
              <a:avLst/>
              <a:gdLst>
                <a:gd name="T0" fmla="*/ 64471 w 18"/>
                <a:gd name="T1" fmla="*/ 11257 h 11"/>
                <a:gd name="T2" fmla="*/ 15170 w 18"/>
                <a:gd name="T3" fmla="*/ 37523 h 11"/>
                <a:gd name="T4" fmla="*/ 0 w 18"/>
                <a:gd name="T5" fmla="*/ 22514 h 11"/>
                <a:gd name="T6" fmla="*/ 34132 w 18"/>
                <a:gd name="T7" fmla="*/ 11257 h 11"/>
                <a:gd name="T8" fmla="*/ 64471 w 18"/>
                <a:gd name="T9" fmla="*/ 1125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2" name="Freeform 23"/>
            <p:cNvSpPr>
              <a:spLocks noChangeArrowheads="1"/>
            </p:cNvSpPr>
            <p:nvPr/>
          </p:nvSpPr>
          <p:spPr bwMode="auto">
            <a:xfrm>
              <a:off x="1541463" y="280988"/>
              <a:ext cx="60325" cy="30163"/>
            </a:xfrm>
            <a:custGeom>
              <a:avLst/>
              <a:gdLst>
                <a:gd name="T0" fmla="*/ 52784 w 16"/>
                <a:gd name="T1" fmla="*/ 11311 h 8"/>
                <a:gd name="T2" fmla="*/ 52784 w 16"/>
                <a:gd name="T3" fmla="*/ 18852 h 8"/>
                <a:gd name="T4" fmla="*/ 37703 w 16"/>
                <a:gd name="T5" fmla="*/ 26393 h 8"/>
                <a:gd name="T6" fmla="*/ 30163 w 16"/>
                <a:gd name="T7" fmla="*/ 30163 h 8"/>
                <a:gd name="T8" fmla="*/ 15081 w 16"/>
                <a:gd name="T9" fmla="*/ 26393 h 8"/>
                <a:gd name="T10" fmla="*/ 11311 w 16"/>
                <a:gd name="T11" fmla="*/ 30163 h 8"/>
                <a:gd name="T12" fmla="*/ 3770 w 16"/>
                <a:gd name="T13" fmla="*/ 26393 h 8"/>
                <a:gd name="T14" fmla="*/ 52784 w 16"/>
                <a:gd name="T15" fmla="*/ 11311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3" name="Freeform 24"/>
            <p:cNvSpPr>
              <a:spLocks noChangeArrowheads="1"/>
            </p:cNvSpPr>
            <p:nvPr/>
          </p:nvSpPr>
          <p:spPr bwMode="auto">
            <a:xfrm>
              <a:off x="1320800" y="295275"/>
              <a:ext cx="33338" cy="19050"/>
            </a:xfrm>
            <a:custGeom>
              <a:avLst/>
              <a:gdLst>
                <a:gd name="T0" fmla="*/ 0 w 9"/>
                <a:gd name="T1" fmla="*/ 11430 h 5"/>
                <a:gd name="T2" fmla="*/ 25930 w 9"/>
                <a:gd name="T3" fmla="*/ 15240 h 5"/>
                <a:gd name="T4" fmla="*/ 0 w 9"/>
                <a:gd name="T5" fmla="*/ 11430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4" name="Freeform 25"/>
            <p:cNvSpPr>
              <a:spLocks noChangeArrowheads="1"/>
            </p:cNvSpPr>
            <p:nvPr/>
          </p:nvSpPr>
          <p:spPr bwMode="auto">
            <a:xfrm>
              <a:off x="1651000" y="300038"/>
              <a:ext cx="19050" cy="19050"/>
            </a:xfrm>
            <a:custGeom>
              <a:avLst/>
              <a:gdLst>
                <a:gd name="T0" fmla="*/ 0 w 5"/>
                <a:gd name="T1" fmla="*/ 0 h 5"/>
                <a:gd name="T2" fmla="*/ 15240 w 5"/>
                <a:gd name="T3" fmla="*/ 19050 h 5"/>
                <a:gd name="T4" fmla="*/ 0 w 5"/>
                <a:gd name="T5" fmla="*/ 19050 h 5"/>
                <a:gd name="T6" fmla="*/ 0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5" name="Freeform 26"/>
            <p:cNvSpPr>
              <a:spLocks noChangeArrowheads="1"/>
            </p:cNvSpPr>
            <p:nvPr/>
          </p:nvSpPr>
          <p:spPr bwMode="auto">
            <a:xfrm>
              <a:off x="1508125" y="330200"/>
              <a:ext cx="374650" cy="112713"/>
            </a:xfrm>
            <a:custGeom>
              <a:avLst/>
              <a:gdLst>
                <a:gd name="T0" fmla="*/ 374650 w 100"/>
                <a:gd name="T1" fmla="*/ 60114 h 30"/>
                <a:gd name="T2" fmla="*/ 374650 w 100"/>
                <a:gd name="T3" fmla="*/ 86413 h 30"/>
                <a:gd name="T4" fmla="*/ 359664 w 100"/>
                <a:gd name="T5" fmla="*/ 97685 h 30"/>
                <a:gd name="T6" fmla="*/ 295974 w 100"/>
                <a:gd name="T7" fmla="*/ 97685 h 30"/>
                <a:gd name="T8" fmla="*/ 273495 w 100"/>
                <a:gd name="T9" fmla="*/ 108956 h 30"/>
                <a:gd name="T10" fmla="*/ 258509 w 100"/>
                <a:gd name="T11" fmla="*/ 105199 h 30"/>
                <a:gd name="T12" fmla="*/ 254762 w 100"/>
                <a:gd name="T13" fmla="*/ 108956 h 30"/>
                <a:gd name="T14" fmla="*/ 232283 w 100"/>
                <a:gd name="T15" fmla="*/ 108956 h 30"/>
                <a:gd name="T16" fmla="*/ 232283 w 100"/>
                <a:gd name="T17" fmla="*/ 105199 h 30"/>
                <a:gd name="T18" fmla="*/ 221044 w 100"/>
                <a:gd name="T19" fmla="*/ 108956 h 30"/>
                <a:gd name="T20" fmla="*/ 202311 w 100"/>
                <a:gd name="T21" fmla="*/ 97685 h 30"/>
                <a:gd name="T22" fmla="*/ 123635 w 100"/>
                <a:gd name="T23" fmla="*/ 97685 h 30"/>
                <a:gd name="T24" fmla="*/ 127381 w 100"/>
                <a:gd name="T25" fmla="*/ 86413 h 30"/>
                <a:gd name="T26" fmla="*/ 116142 w 100"/>
                <a:gd name="T27" fmla="*/ 82656 h 30"/>
                <a:gd name="T28" fmla="*/ 104902 w 100"/>
                <a:gd name="T29" fmla="*/ 60114 h 30"/>
                <a:gd name="T30" fmla="*/ 116142 w 100"/>
                <a:gd name="T31" fmla="*/ 52599 h 30"/>
                <a:gd name="T32" fmla="*/ 104902 w 100"/>
                <a:gd name="T33" fmla="*/ 30057 h 30"/>
                <a:gd name="T34" fmla="*/ 59944 w 100"/>
                <a:gd name="T35" fmla="*/ 33814 h 30"/>
                <a:gd name="T36" fmla="*/ 48705 w 100"/>
                <a:gd name="T37" fmla="*/ 26300 h 30"/>
                <a:gd name="T38" fmla="*/ 37465 w 100"/>
                <a:gd name="T39" fmla="*/ 18786 h 30"/>
                <a:gd name="T40" fmla="*/ 18733 w 100"/>
                <a:gd name="T41" fmla="*/ 26300 h 30"/>
                <a:gd name="T42" fmla="*/ 7493 w 100"/>
                <a:gd name="T43" fmla="*/ 3757 h 30"/>
                <a:gd name="T44" fmla="*/ 63691 w 100"/>
                <a:gd name="T45" fmla="*/ 0 h 30"/>
                <a:gd name="T46" fmla="*/ 74930 w 100"/>
                <a:gd name="T47" fmla="*/ 3757 h 30"/>
                <a:gd name="T48" fmla="*/ 74930 w 100"/>
                <a:gd name="T49" fmla="*/ 15028 h 30"/>
                <a:gd name="T50" fmla="*/ 89916 w 100"/>
                <a:gd name="T51" fmla="*/ 26300 h 30"/>
                <a:gd name="T52" fmla="*/ 138621 w 100"/>
                <a:gd name="T53" fmla="*/ 26300 h 30"/>
                <a:gd name="T54" fmla="*/ 138621 w 100"/>
                <a:gd name="T55" fmla="*/ 52599 h 30"/>
                <a:gd name="T56" fmla="*/ 176086 w 100"/>
                <a:gd name="T57" fmla="*/ 56357 h 30"/>
                <a:gd name="T58" fmla="*/ 176086 w 100"/>
                <a:gd name="T59" fmla="*/ 67628 h 30"/>
                <a:gd name="T60" fmla="*/ 183579 w 100"/>
                <a:gd name="T61" fmla="*/ 60114 h 30"/>
                <a:gd name="T62" fmla="*/ 247269 w 100"/>
                <a:gd name="T63" fmla="*/ 60114 h 30"/>
                <a:gd name="T64" fmla="*/ 258509 w 100"/>
                <a:gd name="T65" fmla="*/ 67628 h 30"/>
                <a:gd name="T66" fmla="*/ 273495 w 100"/>
                <a:gd name="T67" fmla="*/ 56357 h 30"/>
                <a:gd name="T68" fmla="*/ 288481 w 100"/>
                <a:gd name="T69" fmla="*/ 56357 h 30"/>
                <a:gd name="T70" fmla="*/ 374650 w 100"/>
                <a:gd name="T71" fmla="*/ 60114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6" name="Freeform 27"/>
            <p:cNvSpPr>
              <a:spLocks noChangeArrowheads="1"/>
            </p:cNvSpPr>
            <p:nvPr/>
          </p:nvSpPr>
          <p:spPr bwMode="auto">
            <a:xfrm>
              <a:off x="4699000" y="325438"/>
              <a:ext cx="376238" cy="269875"/>
            </a:xfrm>
            <a:custGeom>
              <a:avLst/>
              <a:gdLst>
                <a:gd name="T0" fmla="*/ 308515 w 100"/>
                <a:gd name="T1" fmla="*/ 7497 h 72"/>
                <a:gd name="T2" fmla="*/ 372476 w 100"/>
                <a:gd name="T3" fmla="*/ 3748 h 72"/>
                <a:gd name="T4" fmla="*/ 368713 w 100"/>
                <a:gd name="T5" fmla="*/ 29986 h 72"/>
                <a:gd name="T6" fmla="*/ 297228 w 100"/>
                <a:gd name="T7" fmla="*/ 37483 h 72"/>
                <a:gd name="T8" fmla="*/ 289703 w 100"/>
                <a:gd name="T9" fmla="*/ 48727 h 72"/>
                <a:gd name="T10" fmla="*/ 278416 w 100"/>
                <a:gd name="T11" fmla="*/ 48727 h 72"/>
                <a:gd name="T12" fmla="*/ 267129 w 100"/>
                <a:gd name="T13" fmla="*/ 59972 h 72"/>
                <a:gd name="T14" fmla="*/ 255842 w 100"/>
                <a:gd name="T15" fmla="*/ 56224 h 72"/>
                <a:gd name="T16" fmla="*/ 237030 w 100"/>
                <a:gd name="T17" fmla="*/ 59972 h 72"/>
                <a:gd name="T18" fmla="*/ 214456 w 100"/>
                <a:gd name="T19" fmla="*/ 63720 h 72"/>
                <a:gd name="T20" fmla="*/ 210693 w 100"/>
                <a:gd name="T21" fmla="*/ 74965 h 72"/>
                <a:gd name="T22" fmla="*/ 184357 w 100"/>
                <a:gd name="T23" fmla="*/ 89958 h 72"/>
                <a:gd name="T24" fmla="*/ 165545 w 100"/>
                <a:gd name="T25" fmla="*/ 101203 h 72"/>
                <a:gd name="T26" fmla="*/ 158020 w 100"/>
                <a:gd name="T27" fmla="*/ 112448 h 72"/>
                <a:gd name="T28" fmla="*/ 150495 w 100"/>
                <a:gd name="T29" fmla="*/ 123693 h 72"/>
                <a:gd name="T30" fmla="*/ 124159 w 100"/>
                <a:gd name="T31" fmla="*/ 134938 h 72"/>
                <a:gd name="T32" fmla="*/ 120396 w 100"/>
                <a:gd name="T33" fmla="*/ 138686 h 72"/>
                <a:gd name="T34" fmla="*/ 97822 w 100"/>
                <a:gd name="T35" fmla="*/ 149931 h 72"/>
                <a:gd name="T36" fmla="*/ 86535 w 100"/>
                <a:gd name="T37" fmla="*/ 168672 h 72"/>
                <a:gd name="T38" fmla="*/ 94060 w 100"/>
                <a:gd name="T39" fmla="*/ 202406 h 72"/>
                <a:gd name="T40" fmla="*/ 75248 w 100"/>
                <a:gd name="T41" fmla="*/ 213651 h 72"/>
                <a:gd name="T42" fmla="*/ 86535 w 100"/>
                <a:gd name="T43" fmla="*/ 232392 h 72"/>
                <a:gd name="T44" fmla="*/ 82772 w 100"/>
                <a:gd name="T45" fmla="*/ 239889 h 72"/>
                <a:gd name="T46" fmla="*/ 86535 w 100"/>
                <a:gd name="T47" fmla="*/ 243637 h 72"/>
                <a:gd name="T48" fmla="*/ 94060 w 100"/>
                <a:gd name="T49" fmla="*/ 239889 h 72"/>
                <a:gd name="T50" fmla="*/ 109109 w 100"/>
                <a:gd name="T51" fmla="*/ 247385 h 72"/>
                <a:gd name="T52" fmla="*/ 101584 w 100"/>
                <a:gd name="T53" fmla="*/ 269875 h 72"/>
                <a:gd name="T54" fmla="*/ 56436 w 100"/>
                <a:gd name="T55" fmla="*/ 269875 h 72"/>
                <a:gd name="T56" fmla="*/ 60198 w 100"/>
                <a:gd name="T57" fmla="*/ 258630 h 72"/>
                <a:gd name="T58" fmla="*/ 45149 w 100"/>
                <a:gd name="T59" fmla="*/ 254882 h 72"/>
                <a:gd name="T60" fmla="*/ 33861 w 100"/>
                <a:gd name="T61" fmla="*/ 243637 h 72"/>
                <a:gd name="T62" fmla="*/ 22574 w 100"/>
                <a:gd name="T63" fmla="*/ 243637 h 72"/>
                <a:gd name="T64" fmla="*/ 7525 w 100"/>
                <a:gd name="T65" fmla="*/ 243637 h 72"/>
                <a:gd name="T66" fmla="*/ 3762 w 100"/>
                <a:gd name="T67" fmla="*/ 206155 h 72"/>
                <a:gd name="T68" fmla="*/ 30099 w 100"/>
                <a:gd name="T69" fmla="*/ 194910 h 72"/>
                <a:gd name="T70" fmla="*/ 22574 w 100"/>
                <a:gd name="T71" fmla="*/ 191161 h 72"/>
                <a:gd name="T72" fmla="*/ 30099 w 100"/>
                <a:gd name="T73" fmla="*/ 179917 h 72"/>
                <a:gd name="T74" fmla="*/ 56436 w 100"/>
                <a:gd name="T75" fmla="*/ 168672 h 72"/>
                <a:gd name="T76" fmla="*/ 56436 w 100"/>
                <a:gd name="T77" fmla="*/ 149931 h 72"/>
                <a:gd name="T78" fmla="*/ 71485 w 100"/>
                <a:gd name="T79" fmla="*/ 142434 h 72"/>
                <a:gd name="T80" fmla="*/ 82772 w 100"/>
                <a:gd name="T81" fmla="*/ 127441 h 72"/>
                <a:gd name="T82" fmla="*/ 82772 w 100"/>
                <a:gd name="T83" fmla="*/ 101203 h 72"/>
                <a:gd name="T84" fmla="*/ 124159 w 100"/>
                <a:gd name="T85" fmla="*/ 86210 h 72"/>
                <a:gd name="T86" fmla="*/ 131683 w 100"/>
                <a:gd name="T87" fmla="*/ 74965 h 72"/>
                <a:gd name="T88" fmla="*/ 135446 w 100"/>
                <a:gd name="T89" fmla="*/ 82462 h 72"/>
                <a:gd name="T90" fmla="*/ 146733 w 100"/>
                <a:gd name="T91" fmla="*/ 71217 h 72"/>
                <a:gd name="T92" fmla="*/ 150495 w 100"/>
                <a:gd name="T93" fmla="*/ 59972 h 72"/>
                <a:gd name="T94" fmla="*/ 176832 w 100"/>
                <a:gd name="T95" fmla="*/ 56224 h 72"/>
                <a:gd name="T96" fmla="*/ 210693 w 100"/>
                <a:gd name="T97" fmla="*/ 48727 h 72"/>
                <a:gd name="T98" fmla="*/ 214456 w 100"/>
                <a:gd name="T99" fmla="*/ 44979 h 72"/>
                <a:gd name="T100" fmla="*/ 225743 w 100"/>
                <a:gd name="T101" fmla="*/ 48727 h 72"/>
                <a:gd name="T102" fmla="*/ 229505 w 100"/>
                <a:gd name="T103" fmla="*/ 37483 h 72"/>
                <a:gd name="T104" fmla="*/ 237030 w 100"/>
                <a:gd name="T105" fmla="*/ 37483 h 72"/>
                <a:gd name="T106" fmla="*/ 270891 w 100"/>
                <a:gd name="T107" fmla="*/ 33734 h 72"/>
                <a:gd name="T108" fmla="*/ 282179 w 100"/>
                <a:gd name="T109" fmla="*/ 29986 h 72"/>
                <a:gd name="T110" fmla="*/ 289703 w 100"/>
                <a:gd name="T111" fmla="*/ 22490 h 72"/>
                <a:gd name="T112" fmla="*/ 308515 w 100"/>
                <a:gd name="T113" fmla="*/ 7497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7" name="Freeform 28"/>
            <p:cNvSpPr>
              <a:spLocks noChangeArrowheads="1"/>
            </p:cNvSpPr>
            <p:nvPr/>
          </p:nvSpPr>
          <p:spPr bwMode="auto">
            <a:xfrm>
              <a:off x="1411288" y="341313"/>
              <a:ext cx="41275" cy="19050"/>
            </a:xfrm>
            <a:custGeom>
              <a:avLst/>
              <a:gdLst>
                <a:gd name="T0" fmla="*/ 30018 w 11"/>
                <a:gd name="T1" fmla="*/ 3810 h 5"/>
                <a:gd name="T2" fmla="*/ 41275 w 11"/>
                <a:gd name="T3" fmla="*/ 3810 h 5"/>
                <a:gd name="T4" fmla="*/ 30018 w 11"/>
                <a:gd name="T5" fmla="*/ 3810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8" name="Freeform 29"/>
            <p:cNvSpPr>
              <a:spLocks noChangeArrowheads="1"/>
            </p:cNvSpPr>
            <p:nvPr/>
          </p:nvSpPr>
          <p:spPr bwMode="auto">
            <a:xfrm>
              <a:off x="6534150" y="363538"/>
              <a:ext cx="115888" cy="90488"/>
            </a:xfrm>
            <a:custGeom>
              <a:avLst/>
              <a:gdLst>
                <a:gd name="T0" fmla="*/ 29907 w 31"/>
                <a:gd name="T1" fmla="*/ 0 h 24"/>
                <a:gd name="T2" fmla="*/ 37383 w 31"/>
                <a:gd name="T3" fmla="*/ 7541 h 24"/>
                <a:gd name="T4" fmla="*/ 67290 w 31"/>
                <a:gd name="T5" fmla="*/ 22622 h 24"/>
                <a:gd name="T6" fmla="*/ 82243 w 31"/>
                <a:gd name="T7" fmla="*/ 11311 h 24"/>
                <a:gd name="T8" fmla="*/ 115888 w 31"/>
                <a:gd name="T9" fmla="*/ 18852 h 24"/>
                <a:gd name="T10" fmla="*/ 104673 w 31"/>
                <a:gd name="T11" fmla="*/ 45244 h 24"/>
                <a:gd name="T12" fmla="*/ 63551 w 31"/>
                <a:gd name="T13" fmla="*/ 52785 h 24"/>
                <a:gd name="T14" fmla="*/ 63551 w 31"/>
                <a:gd name="T15" fmla="*/ 60325 h 24"/>
                <a:gd name="T16" fmla="*/ 52337 w 31"/>
                <a:gd name="T17" fmla="*/ 71636 h 24"/>
                <a:gd name="T18" fmla="*/ 37383 w 31"/>
                <a:gd name="T19" fmla="*/ 75407 h 24"/>
                <a:gd name="T20" fmla="*/ 14953 w 31"/>
                <a:gd name="T21" fmla="*/ 64096 h 24"/>
                <a:gd name="T22" fmla="*/ 0 w 31"/>
                <a:gd name="T23" fmla="*/ 22622 h 24"/>
                <a:gd name="T24" fmla="*/ 29907 w 31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4"/>
                <a:gd name="T41" fmla="*/ 31 w 31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9" name="Freeform 30"/>
            <p:cNvSpPr>
              <a:spLocks noChangeArrowheads="1"/>
            </p:cNvSpPr>
            <p:nvPr/>
          </p:nvSpPr>
          <p:spPr bwMode="auto">
            <a:xfrm>
              <a:off x="1031875" y="374650"/>
              <a:ext cx="30163" cy="22225"/>
            </a:xfrm>
            <a:custGeom>
              <a:avLst/>
              <a:gdLst>
                <a:gd name="T0" fmla="*/ 15082 w 8"/>
                <a:gd name="T1" fmla="*/ 0 h 6"/>
                <a:gd name="T2" fmla="*/ 18852 w 8"/>
                <a:gd name="T3" fmla="*/ 22225 h 6"/>
                <a:gd name="T4" fmla="*/ 0 w 8"/>
                <a:gd name="T5" fmla="*/ 14817 h 6"/>
                <a:gd name="T6" fmla="*/ 15082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0" name="Freeform 31"/>
            <p:cNvSpPr>
              <a:spLocks noChangeArrowheads="1"/>
            </p:cNvSpPr>
            <p:nvPr/>
          </p:nvSpPr>
          <p:spPr bwMode="auto">
            <a:xfrm>
              <a:off x="6661150" y="374650"/>
              <a:ext cx="52388" cy="49213"/>
            </a:xfrm>
            <a:custGeom>
              <a:avLst/>
              <a:gdLst>
                <a:gd name="T0" fmla="*/ 0 w 14"/>
                <a:gd name="T1" fmla="*/ 15142 h 13"/>
                <a:gd name="T2" fmla="*/ 52388 w 14"/>
                <a:gd name="T3" fmla="*/ 26499 h 13"/>
                <a:gd name="T4" fmla="*/ 29936 w 14"/>
                <a:gd name="T5" fmla="*/ 49213 h 13"/>
                <a:gd name="T6" fmla="*/ 18710 w 14"/>
                <a:gd name="T7" fmla="*/ 37856 h 13"/>
                <a:gd name="T8" fmla="*/ 11226 w 14"/>
                <a:gd name="T9" fmla="*/ 37856 h 13"/>
                <a:gd name="T10" fmla="*/ 0 w 14"/>
                <a:gd name="T11" fmla="*/ 15142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1" name="Freeform 32"/>
            <p:cNvSpPr>
              <a:spLocks noChangeArrowheads="1"/>
            </p:cNvSpPr>
            <p:nvPr/>
          </p:nvSpPr>
          <p:spPr bwMode="auto">
            <a:xfrm>
              <a:off x="6727825" y="390525"/>
              <a:ext cx="79375" cy="44450"/>
            </a:xfrm>
            <a:custGeom>
              <a:avLst/>
              <a:gdLst>
                <a:gd name="T0" fmla="*/ 3780 w 21"/>
                <a:gd name="T1" fmla="*/ 7408 h 12"/>
                <a:gd name="T2" fmla="*/ 15119 w 21"/>
                <a:gd name="T3" fmla="*/ 7408 h 12"/>
                <a:gd name="T4" fmla="*/ 41577 w 21"/>
                <a:gd name="T5" fmla="*/ 18521 h 12"/>
                <a:gd name="T6" fmla="*/ 68036 w 21"/>
                <a:gd name="T7" fmla="*/ 25929 h 12"/>
                <a:gd name="T8" fmla="*/ 79375 w 21"/>
                <a:gd name="T9" fmla="*/ 37042 h 12"/>
                <a:gd name="T10" fmla="*/ 15119 w 21"/>
                <a:gd name="T11" fmla="*/ 25929 h 12"/>
                <a:gd name="T12" fmla="*/ 3780 w 21"/>
                <a:gd name="T13" fmla="*/ 7408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2"/>
                <a:gd name="T23" fmla="*/ 21 w 21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2" name="Freeform 33"/>
            <p:cNvSpPr>
              <a:spLocks noChangeArrowheads="1"/>
            </p:cNvSpPr>
            <p:nvPr/>
          </p:nvSpPr>
          <p:spPr bwMode="auto">
            <a:xfrm>
              <a:off x="1389063" y="460375"/>
              <a:ext cx="130175" cy="109538"/>
            </a:xfrm>
            <a:custGeom>
              <a:avLst/>
              <a:gdLst>
                <a:gd name="T0" fmla="*/ 40912 w 35"/>
                <a:gd name="T1" fmla="*/ 18886 h 29"/>
                <a:gd name="T2" fmla="*/ 40912 w 35"/>
                <a:gd name="T3" fmla="*/ 15109 h 29"/>
                <a:gd name="T4" fmla="*/ 100421 w 35"/>
                <a:gd name="T5" fmla="*/ 0 h 29"/>
                <a:gd name="T6" fmla="*/ 111579 w 35"/>
                <a:gd name="T7" fmla="*/ 18886 h 29"/>
                <a:gd name="T8" fmla="*/ 100421 w 35"/>
                <a:gd name="T9" fmla="*/ 33995 h 29"/>
                <a:gd name="T10" fmla="*/ 126456 w 35"/>
                <a:gd name="T11" fmla="*/ 41549 h 29"/>
                <a:gd name="T12" fmla="*/ 130175 w 35"/>
                <a:gd name="T13" fmla="*/ 83098 h 29"/>
                <a:gd name="T14" fmla="*/ 115298 w 35"/>
                <a:gd name="T15" fmla="*/ 83098 h 29"/>
                <a:gd name="T16" fmla="*/ 115298 w 35"/>
                <a:gd name="T17" fmla="*/ 94429 h 29"/>
                <a:gd name="T18" fmla="*/ 100421 w 35"/>
                <a:gd name="T19" fmla="*/ 94429 h 29"/>
                <a:gd name="T20" fmla="*/ 85544 w 35"/>
                <a:gd name="T21" fmla="*/ 105761 h 29"/>
                <a:gd name="T22" fmla="*/ 66947 w 35"/>
                <a:gd name="T23" fmla="*/ 86875 h 29"/>
                <a:gd name="T24" fmla="*/ 52070 w 35"/>
                <a:gd name="T25" fmla="*/ 71766 h 29"/>
                <a:gd name="T26" fmla="*/ 40912 w 35"/>
                <a:gd name="T27" fmla="*/ 60435 h 29"/>
                <a:gd name="T28" fmla="*/ 14877 w 35"/>
                <a:gd name="T29" fmla="*/ 56658 h 29"/>
                <a:gd name="T30" fmla="*/ 0 w 35"/>
                <a:gd name="T31" fmla="*/ 45326 h 29"/>
                <a:gd name="T32" fmla="*/ 52070 w 35"/>
                <a:gd name="T33" fmla="*/ 52880 h 29"/>
                <a:gd name="T34" fmla="*/ 55789 w 35"/>
                <a:gd name="T35" fmla="*/ 30217 h 29"/>
                <a:gd name="T36" fmla="*/ 37193 w 35"/>
                <a:gd name="T37" fmla="*/ 15109 h 29"/>
                <a:gd name="T38" fmla="*/ 40912 w 35"/>
                <a:gd name="T39" fmla="*/ 18886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29"/>
                <a:gd name="T62" fmla="*/ 35 w 35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3" name="Freeform 34"/>
            <p:cNvSpPr>
              <a:spLocks noChangeArrowheads="1"/>
            </p:cNvSpPr>
            <p:nvPr/>
          </p:nvSpPr>
          <p:spPr bwMode="auto">
            <a:xfrm>
              <a:off x="1860550" y="468313"/>
              <a:ext cx="82550" cy="38100"/>
            </a:xfrm>
            <a:custGeom>
              <a:avLst/>
              <a:gdLst>
                <a:gd name="T0" fmla="*/ 0 w 22"/>
                <a:gd name="T1" fmla="*/ 7620 h 10"/>
                <a:gd name="T2" fmla="*/ 22514 w 22"/>
                <a:gd name="T3" fmla="*/ 0 h 10"/>
                <a:gd name="T4" fmla="*/ 78798 w 22"/>
                <a:gd name="T5" fmla="*/ 19050 h 10"/>
                <a:gd name="T6" fmla="*/ 75045 w 22"/>
                <a:gd name="T7" fmla="*/ 38100 h 10"/>
                <a:gd name="T8" fmla="*/ 18761 w 22"/>
                <a:gd name="T9" fmla="*/ 19050 h 10"/>
                <a:gd name="T10" fmla="*/ 0 w 22"/>
                <a:gd name="T11" fmla="*/ 762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4" name="Freeform 35"/>
            <p:cNvSpPr>
              <a:spLocks noChangeArrowheads="1"/>
            </p:cNvSpPr>
            <p:nvPr/>
          </p:nvSpPr>
          <p:spPr bwMode="auto">
            <a:xfrm>
              <a:off x="6608763" y="468313"/>
              <a:ext cx="52388" cy="22225"/>
            </a:xfrm>
            <a:custGeom>
              <a:avLst/>
              <a:gdLst>
                <a:gd name="T0" fmla="*/ 52388 w 14"/>
                <a:gd name="T1" fmla="*/ 18521 h 6"/>
                <a:gd name="T2" fmla="*/ 0 w 14"/>
                <a:gd name="T3" fmla="*/ 11113 h 6"/>
                <a:gd name="T4" fmla="*/ 14968 w 14"/>
                <a:gd name="T5" fmla="*/ 0 h 6"/>
                <a:gd name="T6" fmla="*/ 52388 w 14"/>
                <a:gd name="T7" fmla="*/ 1852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5" name="Freeform 36"/>
            <p:cNvSpPr>
              <a:spLocks noChangeArrowheads="1"/>
            </p:cNvSpPr>
            <p:nvPr/>
          </p:nvSpPr>
          <p:spPr bwMode="auto">
            <a:xfrm>
              <a:off x="2441575" y="584200"/>
              <a:ext cx="41275" cy="30163"/>
            </a:xfrm>
            <a:custGeom>
              <a:avLst/>
              <a:gdLst>
                <a:gd name="T0" fmla="*/ 41275 w 11"/>
                <a:gd name="T1" fmla="*/ 22622 h 8"/>
                <a:gd name="T2" fmla="*/ 0 w 11"/>
                <a:gd name="T3" fmla="*/ 11311 h 8"/>
                <a:gd name="T4" fmla="*/ 41275 w 11"/>
                <a:gd name="T5" fmla="*/ 22622 h 8"/>
                <a:gd name="T6" fmla="*/ 0 60000 65536"/>
                <a:gd name="T7" fmla="*/ 0 60000 65536"/>
                <a:gd name="T8" fmla="*/ 0 60000 65536"/>
                <a:gd name="T9" fmla="*/ 0 w 11"/>
                <a:gd name="T10" fmla="*/ 0 h 8"/>
                <a:gd name="T11" fmla="*/ 11 w 1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6" name="Freeform 37"/>
            <p:cNvSpPr>
              <a:spLocks noChangeArrowheads="1"/>
            </p:cNvSpPr>
            <p:nvPr/>
          </p:nvSpPr>
          <p:spPr bwMode="auto">
            <a:xfrm>
              <a:off x="2411413" y="614363"/>
              <a:ext cx="60325" cy="34925"/>
            </a:xfrm>
            <a:custGeom>
              <a:avLst/>
              <a:gdLst>
                <a:gd name="T0" fmla="*/ 60325 w 16"/>
                <a:gd name="T1" fmla="*/ 19403 h 9"/>
                <a:gd name="T2" fmla="*/ 7541 w 16"/>
                <a:gd name="T3" fmla="*/ 19403 h 9"/>
                <a:gd name="T4" fmla="*/ 22622 w 16"/>
                <a:gd name="T5" fmla="*/ 3881 h 9"/>
                <a:gd name="T6" fmla="*/ 60325 w 16"/>
                <a:gd name="T7" fmla="*/ 19403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7" name="Freeform 38"/>
            <p:cNvSpPr>
              <a:spLocks noChangeArrowheads="1"/>
            </p:cNvSpPr>
            <p:nvPr/>
          </p:nvSpPr>
          <p:spPr bwMode="auto">
            <a:xfrm>
              <a:off x="4624388" y="636588"/>
              <a:ext cx="38100" cy="34925"/>
            </a:xfrm>
            <a:custGeom>
              <a:avLst/>
              <a:gdLst>
                <a:gd name="T0" fmla="*/ 15240 w 10"/>
                <a:gd name="T1" fmla="*/ 0 h 9"/>
                <a:gd name="T2" fmla="*/ 38100 w 10"/>
                <a:gd name="T3" fmla="*/ 23283 h 9"/>
                <a:gd name="T4" fmla="*/ 11430 w 10"/>
                <a:gd name="T5" fmla="*/ 34925 h 9"/>
                <a:gd name="T6" fmla="*/ 3810 w 10"/>
                <a:gd name="T7" fmla="*/ 7761 h 9"/>
                <a:gd name="T8" fmla="*/ 15240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8" name="Freeform 39"/>
            <p:cNvSpPr>
              <a:spLocks noChangeArrowheads="1"/>
            </p:cNvSpPr>
            <p:nvPr/>
          </p:nvSpPr>
          <p:spPr bwMode="auto">
            <a:xfrm>
              <a:off x="1268413" y="660400"/>
              <a:ext cx="38100" cy="25400"/>
            </a:xfrm>
            <a:custGeom>
              <a:avLst/>
              <a:gdLst>
                <a:gd name="T0" fmla="*/ 38100 w 10"/>
                <a:gd name="T1" fmla="*/ 21771 h 7"/>
                <a:gd name="T2" fmla="*/ 0 w 10"/>
                <a:gd name="T3" fmla="*/ 25400 h 7"/>
                <a:gd name="T4" fmla="*/ 38100 w 10"/>
                <a:gd name="T5" fmla="*/ 21771 h 7"/>
                <a:gd name="T6" fmla="*/ 0 60000 65536"/>
                <a:gd name="T7" fmla="*/ 0 60000 65536"/>
                <a:gd name="T8" fmla="*/ 0 60000 65536"/>
                <a:gd name="T9" fmla="*/ 0 w 10"/>
                <a:gd name="T10" fmla="*/ 0 h 7"/>
                <a:gd name="T11" fmla="*/ 10 w 10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9" name="Freeform 40"/>
            <p:cNvSpPr>
              <a:spLocks noChangeArrowheads="1"/>
            </p:cNvSpPr>
            <p:nvPr/>
          </p:nvSpPr>
          <p:spPr bwMode="auto">
            <a:xfrm>
              <a:off x="1928813" y="677863"/>
              <a:ext cx="66675" cy="41275"/>
            </a:xfrm>
            <a:custGeom>
              <a:avLst/>
              <a:gdLst>
                <a:gd name="T0" fmla="*/ 55563 w 18"/>
                <a:gd name="T1" fmla="*/ 7505 h 11"/>
                <a:gd name="T2" fmla="*/ 59267 w 18"/>
                <a:gd name="T3" fmla="*/ 37523 h 11"/>
                <a:gd name="T4" fmla="*/ 7408 w 18"/>
                <a:gd name="T5" fmla="*/ 30018 h 11"/>
                <a:gd name="T6" fmla="*/ 18521 w 18"/>
                <a:gd name="T7" fmla="*/ 7505 h 11"/>
                <a:gd name="T8" fmla="*/ 55563 w 18"/>
                <a:gd name="T9" fmla="*/ 7505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0" name="Freeform 41"/>
            <p:cNvSpPr>
              <a:spLocks noChangeArrowheads="1"/>
            </p:cNvSpPr>
            <p:nvPr/>
          </p:nvSpPr>
          <p:spPr bwMode="auto">
            <a:xfrm>
              <a:off x="1906588" y="790575"/>
              <a:ext cx="77788" cy="38100"/>
            </a:xfrm>
            <a:custGeom>
              <a:avLst/>
              <a:gdLst>
                <a:gd name="T0" fmla="*/ 70380 w 21"/>
                <a:gd name="T1" fmla="*/ 15240 h 10"/>
                <a:gd name="T2" fmla="*/ 51859 w 21"/>
                <a:gd name="T3" fmla="*/ 26670 h 10"/>
                <a:gd name="T4" fmla="*/ 29634 w 21"/>
                <a:gd name="T5" fmla="*/ 30480 h 10"/>
                <a:gd name="T6" fmla="*/ 7408 w 21"/>
                <a:gd name="T7" fmla="*/ 26670 h 10"/>
                <a:gd name="T8" fmla="*/ 14817 w 21"/>
                <a:gd name="T9" fmla="*/ 11430 h 10"/>
                <a:gd name="T10" fmla="*/ 29634 w 21"/>
                <a:gd name="T11" fmla="*/ 0 h 10"/>
                <a:gd name="T12" fmla="*/ 70380 w 21"/>
                <a:gd name="T13" fmla="*/ 1524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0"/>
                <a:gd name="T23" fmla="*/ 21 w 21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1" name="Freeform 42"/>
            <p:cNvSpPr>
              <a:spLocks noChangeArrowheads="1"/>
            </p:cNvSpPr>
            <p:nvPr/>
          </p:nvSpPr>
          <p:spPr bwMode="auto">
            <a:xfrm>
              <a:off x="1906588" y="847725"/>
              <a:ext cx="36513" cy="19050"/>
            </a:xfrm>
            <a:custGeom>
              <a:avLst/>
              <a:gdLst>
                <a:gd name="T0" fmla="*/ 29210 w 10"/>
                <a:gd name="T1" fmla="*/ 19050 h 5"/>
                <a:gd name="T2" fmla="*/ 7303 w 10"/>
                <a:gd name="T3" fmla="*/ 19050 h 5"/>
                <a:gd name="T4" fmla="*/ 29210 w 10"/>
                <a:gd name="T5" fmla="*/ 19050 h 5"/>
                <a:gd name="T6" fmla="*/ 0 60000 65536"/>
                <a:gd name="T7" fmla="*/ 0 60000 65536"/>
                <a:gd name="T8" fmla="*/ 0 60000 65536"/>
                <a:gd name="T9" fmla="*/ 0 w 10"/>
                <a:gd name="T10" fmla="*/ 0 h 5"/>
                <a:gd name="T11" fmla="*/ 10 w 1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2" name="Freeform 43"/>
            <p:cNvSpPr>
              <a:spLocks noChangeArrowheads="1"/>
            </p:cNvSpPr>
            <p:nvPr/>
          </p:nvSpPr>
          <p:spPr bwMode="auto">
            <a:xfrm>
              <a:off x="1789113" y="873125"/>
              <a:ext cx="41275" cy="22225"/>
            </a:xfrm>
            <a:custGeom>
              <a:avLst/>
              <a:gdLst>
                <a:gd name="T0" fmla="*/ 33770 w 11"/>
                <a:gd name="T1" fmla="*/ 0 h 6"/>
                <a:gd name="T2" fmla="*/ 41275 w 11"/>
                <a:gd name="T3" fmla="*/ 11113 h 6"/>
                <a:gd name="T4" fmla="*/ 18761 w 11"/>
                <a:gd name="T5" fmla="*/ 18521 h 6"/>
                <a:gd name="T6" fmla="*/ 0 w 11"/>
                <a:gd name="T7" fmla="*/ 18521 h 6"/>
                <a:gd name="T8" fmla="*/ 33770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3" name="Freeform 44"/>
            <p:cNvSpPr>
              <a:spLocks noChangeArrowheads="1"/>
            </p:cNvSpPr>
            <p:nvPr/>
          </p:nvSpPr>
          <p:spPr bwMode="auto">
            <a:xfrm>
              <a:off x="1868488" y="895350"/>
              <a:ext cx="14288" cy="26988"/>
            </a:xfrm>
            <a:custGeom>
              <a:avLst/>
              <a:gdLst>
                <a:gd name="T0" fmla="*/ 3572 w 4"/>
                <a:gd name="T1" fmla="*/ 0 h 7"/>
                <a:gd name="T2" fmla="*/ 14288 w 4"/>
                <a:gd name="T3" fmla="*/ 23133 h 7"/>
                <a:gd name="T4" fmla="*/ 3572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4" name="Freeform 45"/>
            <p:cNvSpPr>
              <a:spLocks noChangeArrowheads="1"/>
            </p:cNvSpPr>
            <p:nvPr/>
          </p:nvSpPr>
          <p:spPr bwMode="auto">
            <a:xfrm>
              <a:off x="3371850" y="1117600"/>
              <a:ext cx="93663" cy="107950"/>
            </a:xfrm>
            <a:custGeom>
              <a:avLst/>
              <a:gdLst>
                <a:gd name="T0" fmla="*/ 37465 w 25"/>
                <a:gd name="T1" fmla="*/ 0 h 29"/>
                <a:gd name="T2" fmla="*/ 41212 w 25"/>
                <a:gd name="T3" fmla="*/ 3722 h 29"/>
                <a:gd name="T4" fmla="*/ 78677 w 25"/>
                <a:gd name="T5" fmla="*/ 3722 h 29"/>
                <a:gd name="T6" fmla="*/ 93663 w 25"/>
                <a:gd name="T7" fmla="*/ 14890 h 29"/>
                <a:gd name="T8" fmla="*/ 89916 w 25"/>
                <a:gd name="T9" fmla="*/ 26057 h 29"/>
                <a:gd name="T10" fmla="*/ 78677 w 25"/>
                <a:gd name="T11" fmla="*/ 29779 h 29"/>
                <a:gd name="T12" fmla="*/ 89916 w 25"/>
                <a:gd name="T13" fmla="*/ 55836 h 29"/>
                <a:gd name="T14" fmla="*/ 82423 w 25"/>
                <a:gd name="T15" fmla="*/ 81893 h 29"/>
                <a:gd name="T16" fmla="*/ 56198 w 25"/>
                <a:gd name="T17" fmla="*/ 81893 h 29"/>
                <a:gd name="T18" fmla="*/ 52451 w 25"/>
                <a:gd name="T19" fmla="*/ 100505 h 29"/>
                <a:gd name="T20" fmla="*/ 41212 w 25"/>
                <a:gd name="T21" fmla="*/ 107950 h 29"/>
                <a:gd name="T22" fmla="*/ 11240 w 25"/>
                <a:gd name="T23" fmla="*/ 107950 h 29"/>
                <a:gd name="T24" fmla="*/ 22479 w 25"/>
                <a:gd name="T25" fmla="*/ 78171 h 29"/>
                <a:gd name="T26" fmla="*/ 22479 w 25"/>
                <a:gd name="T27" fmla="*/ 55836 h 29"/>
                <a:gd name="T28" fmla="*/ 11240 w 25"/>
                <a:gd name="T29" fmla="*/ 29779 h 29"/>
                <a:gd name="T30" fmla="*/ 29972 w 25"/>
                <a:gd name="T31" fmla="*/ 37224 h 29"/>
                <a:gd name="T32" fmla="*/ 37465 w 25"/>
                <a:gd name="T33" fmla="*/ 0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29"/>
                <a:gd name="T53" fmla="*/ 25 w 25"/>
                <a:gd name="T54" fmla="*/ 29 h 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5" name="Freeform 46"/>
            <p:cNvSpPr>
              <a:spLocks noChangeArrowheads="1"/>
            </p:cNvSpPr>
            <p:nvPr/>
          </p:nvSpPr>
          <p:spPr bwMode="auto">
            <a:xfrm>
              <a:off x="57150" y="1120775"/>
              <a:ext cx="30163" cy="26988"/>
            </a:xfrm>
            <a:custGeom>
              <a:avLst/>
              <a:gdLst>
                <a:gd name="T0" fmla="*/ 26393 w 8"/>
                <a:gd name="T1" fmla="*/ 0 h 7"/>
                <a:gd name="T2" fmla="*/ 22622 w 8"/>
                <a:gd name="T3" fmla="*/ 11566 h 7"/>
                <a:gd name="T4" fmla="*/ 0 w 8"/>
                <a:gd name="T5" fmla="*/ 19277 h 7"/>
                <a:gd name="T6" fmla="*/ 26393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7"/>
                <a:gd name="T14" fmla="*/ 8 w 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6" name="Freeform 47"/>
            <p:cNvSpPr>
              <a:spLocks noChangeArrowheads="1"/>
            </p:cNvSpPr>
            <p:nvPr/>
          </p:nvSpPr>
          <p:spPr bwMode="auto">
            <a:xfrm>
              <a:off x="742950" y="1143000"/>
              <a:ext cx="33338" cy="52388"/>
            </a:xfrm>
            <a:custGeom>
              <a:avLst/>
              <a:gdLst>
                <a:gd name="T0" fmla="*/ 7408 w 9"/>
                <a:gd name="T1" fmla="*/ 0 h 14"/>
                <a:gd name="T2" fmla="*/ 33338 w 9"/>
                <a:gd name="T3" fmla="*/ 37420 h 14"/>
                <a:gd name="T4" fmla="*/ 14817 w 9"/>
                <a:gd name="T5" fmla="*/ 26194 h 14"/>
                <a:gd name="T6" fmla="*/ 7408 w 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4"/>
                <a:gd name="T14" fmla="*/ 9 w 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7" name="Freeform 48"/>
            <p:cNvSpPr>
              <a:spLocks noChangeArrowheads="1"/>
            </p:cNvSpPr>
            <p:nvPr/>
          </p:nvSpPr>
          <p:spPr bwMode="auto">
            <a:xfrm>
              <a:off x="6630988" y="1120775"/>
              <a:ext cx="55563" cy="244475"/>
            </a:xfrm>
            <a:custGeom>
              <a:avLst/>
              <a:gdLst>
                <a:gd name="T0" fmla="*/ 18521 w 15"/>
                <a:gd name="T1" fmla="*/ 26328 h 65"/>
                <a:gd name="T2" fmla="*/ 29634 w 15"/>
                <a:gd name="T3" fmla="*/ 63940 h 65"/>
                <a:gd name="T4" fmla="*/ 33338 w 15"/>
                <a:gd name="T5" fmla="*/ 86507 h 65"/>
                <a:gd name="T6" fmla="*/ 33338 w 15"/>
                <a:gd name="T7" fmla="*/ 101551 h 65"/>
                <a:gd name="T8" fmla="*/ 40746 w 15"/>
                <a:gd name="T9" fmla="*/ 142924 h 65"/>
                <a:gd name="T10" fmla="*/ 55563 w 15"/>
                <a:gd name="T11" fmla="*/ 165491 h 65"/>
                <a:gd name="T12" fmla="*/ 33338 w 15"/>
                <a:gd name="T13" fmla="*/ 169252 h 65"/>
                <a:gd name="T14" fmla="*/ 33338 w 15"/>
                <a:gd name="T15" fmla="*/ 206863 h 65"/>
                <a:gd name="T16" fmla="*/ 22225 w 15"/>
                <a:gd name="T17" fmla="*/ 206863 h 65"/>
                <a:gd name="T18" fmla="*/ 33338 w 15"/>
                <a:gd name="T19" fmla="*/ 244475 h 65"/>
                <a:gd name="T20" fmla="*/ 7408 w 15"/>
                <a:gd name="T21" fmla="*/ 236953 h 65"/>
                <a:gd name="T22" fmla="*/ 14817 w 15"/>
                <a:gd name="T23" fmla="*/ 206863 h 65"/>
                <a:gd name="T24" fmla="*/ 3704 w 15"/>
                <a:gd name="T25" fmla="*/ 191819 h 65"/>
                <a:gd name="T26" fmla="*/ 14817 w 15"/>
                <a:gd name="T27" fmla="*/ 127879 h 65"/>
                <a:gd name="T28" fmla="*/ 3704 w 15"/>
                <a:gd name="T29" fmla="*/ 101551 h 65"/>
                <a:gd name="T30" fmla="*/ 3704 w 15"/>
                <a:gd name="T31" fmla="*/ 63940 h 65"/>
                <a:gd name="T32" fmla="*/ 18521 w 15"/>
                <a:gd name="T33" fmla="*/ 48895 h 65"/>
                <a:gd name="T34" fmla="*/ 22225 w 15"/>
                <a:gd name="T35" fmla="*/ 33850 h 65"/>
                <a:gd name="T36" fmla="*/ 18521 w 15"/>
                <a:gd name="T37" fmla="*/ 26328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8" name="Freeform 49"/>
            <p:cNvSpPr>
              <a:spLocks noChangeArrowheads="1"/>
            </p:cNvSpPr>
            <p:nvPr/>
          </p:nvSpPr>
          <p:spPr bwMode="auto">
            <a:xfrm>
              <a:off x="15875" y="1147763"/>
              <a:ext cx="14288" cy="25400"/>
            </a:xfrm>
            <a:custGeom>
              <a:avLst/>
              <a:gdLst>
                <a:gd name="T0" fmla="*/ 3572 w 4"/>
                <a:gd name="T1" fmla="*/ 0 h 7"/>
                <a:gd name="T2" fmla="*/ 0 w 4"/>
                <a:gd name="T3" fmla="*/ 18143 h 7"/>
                <a:gd name="T4" fmla="*/ 0 w 4"/>
                <a:gd name="T5" fmla="*/ 7257 h 7"/>
                <a:gd name="T6" fmla="*/ 3572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7"/>
                <a:gd name="T14" fmla="*/ 4 w 4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9" name="Freeform 50"/>
            <p:cNvSpPr>
              <a:spLocks noChangeArrowheads="1"/>
            </p:cNvSpPr>
            <p:nvPr/>
          </p:nvSpPr>
          <p:spPr bwMode="auto">
            <a:xfrm>
              <a:off x="2314575" y="1233488"/>
              <a:ext cx="157163" cy="131763"/>
            </a:xfrm>
            <a:custGeom>
              <a:avLst/>
              <a:gdLst>
                <a:gd name="T0" fmla="*/ 67356 w 42"/>
                <a:gd name="T1" fmla="*/ 0 h 35"/>
                <a:gd name="T2" fmla="*/ 82323 w 42"/>
                <a:gd name="T3" fmla="*/ 11294 h 35"/>
                <a:gd name="T4" fmla="*/ 78582 w 42"/>
                <a:gd name="T5" fmla="*/ 30117 h 35"/>
                <a:gd name="T6" fmla="*/ 101033 w 42"/>
                <a:gd name="T7" fmla="*/ 41411 h 35"/>
                <a:gd name="T8" fmla="*/ 130969 w 42"/>
                <a:gd name="T9" fmla="*/ 52705 h 35"/>
                <a:gd name="T10" fmla="*/ 127227 w 42"/>
                <a:gd name="T11" fmla="*/ 71528 h 35"/>
                <a:gd name="T12" fmla="*/ 142195 w 42"/>
                <a:gd name="T13" fmla="*/ 79058 h 35"/>
                <a:gd name="T14" fmla="*/ 153421 w 42"/>
                <a:gd name="T15" fmla="*/ 94116 h 35"/>
                <a:gd name="T16" fmla="*/ 142195 w 42"/>
                <a:gd name="T17" fmla="*/ 120469 h 35"/>
                <a:gd name="T18" fmla="*/ 134711 w 42"/>
                <a:gd name="T19" fmla="*/ 109175 h 35"/>
                <a:gd name="T20" fmla="*/ 104775 w 42"/>
                <a:gd name="T21" fmla="*/ 109175 h 35"/>
                <a:gd name="T22" fmla="*/ 82323 w 42"/>
                <a:gd name="T23" fmla="*/ 131763 h 35"/>
                <a:gd name="T24" fmla="*/ 74840 w 42"/>
                <a:gd name="T25" fmla="*/ 116704 h 35"/>
                <a:gd name="T26" fmla="*/ 56130 w 42"/>
                <a:gd name="T27" fmla="*/ 109175 h 35"/>
                <a:gd name="T28" fmla="*/ 37420 w 42"/>
                <a:gd name="T29" fmla="*/ 94116 h 35"/>
                <a:gd name="T30" fmla="*/ 0 w 42"/>
                <a:gd name="T31" fmla="*/ 97881 h 35"/>
                <a:gd name="T32" fmla="*/ 3742 w 42"/>
                <a:gd name="T33" fmla="*/ 79058 h 35"/>
                <a:gd name="T34" fmla="*/ 26194 w 42"/>
                <a:gd name="T35" fmla="*/ 67764 h 35"/>
                <a:gd name="T36" fmla="*/ 37420 w 42"/>
                <a:gd name="T37" fmla="*/ 45176 h 35"/>
                <a:gd name="T38" fmla="*/ 41162 w 42"/>
                <a:gd name="T39" fmla="*/ 18823 h 35"/>
                <a:gd name="T40" fmla="*/ 52388 w 42"/>
                <a:gd name="T41" fmla="*/ 18823 h 35"/>
                <a:gd name="T42" fmla="*/ 52388 w 42"/>
                <a:gd name="T43" fmla="*/ 11294 h 35"/>
                <a:gd name="T44" fmla="*/ 67356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0" name="Freeform 51"/>
            <p:cNvSpPr>
              <a:spLocks noChangeArrowheads="1"/>
            </p:cNvSpPr>
            <p:nvPr/>
          </p:nvSpPr>
          <p:spPr bwMode="auto">
            <a:xfrm>
              <a:off x="2232025" y="1274763"/>
              <a:ext cx="33338" cy="33338"/>
            </a:xfrm>
            <a:custGeom>
              <a:avLst/>
              <a:gdLst>
                <a:gd name="T0" fmla="*/ 0 w 9"/>
                <a:gd name="T1" fmla="*/ 0 h 9"/>
                <a:gd name="T2" fmla="*/ 33338 w 9"/>
                <a:gd name="T3" fmla="*/ 14817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1" name="Freeform 52"/>
            <p:cNvSpPr>
              <a:spLocks noChangeArrowheads="1"/>
            </p:cNvSpPr>
            <p:nvPr/>
          </p:nvSpPr>
          <p:spPr bwMode="auto">
            <a:xfrm>
              <a:off x="6611938" y="1406525"/>
              <a:ext cx="112713" cy="77788"/>
            </a:xfrm>
            <a:custGeom>
              <a:avLst/>
              <a:gdLst>
                <a:gd name="T0" fmla="*/ 33814 w 30"/>
                <a:gd name="T1" fmla="*/ 0 h 21"/>
                <a:gd name="T2" fmla="*/ 37571 w 30"/>
                <a:gd name="T3" fmla="*/ 7408 h 21"/>
                <a:gd name="T4" fmla="*/ 60114 w 30"/>
                <a:gd name="T5" fmla="*/ 25929 h 21"/>
                <a:gd name="T6" fmla="*/ 112713 w 30"/>
                <a:gd name="T7" fmla="*/ 22225 h 21"/>
                <a:gd name="T8" fmla="*/ 90170 w 30"/>
                <a:gd name="T9" fmla="*/ 51859 h 21"/>
                <a:gd name="T10" fmla="*/ 75142 w 30"/>
                <a:gd name="T11" fmla="*/ 48154 h 21"/>
                <a:gd name="T12" fmla="*/ 52599 w 30"/>
                <a:gd name="T13" fmla="*/ 59267 h 21"/>
                <a:gd name="T14" fmla="*/ 48842 w 30"/>
                <a:gd name="T15" fmla="*/ 74084 h 21"/>
                <a:gd name="T16" fmla="*/ 22543 w 30"/>
                <a:gd name="T17" fmla="*/ 62971 h 21"/>
                <a:gd name="T18" fmla="*/ 33814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2" name="Freeform 53"/>
            <p:cNvSpPr>
              <a:spLocks noChangeArrowheads="1"/>
            </p:cNvSpPr>
            <p:nvPr/>
          </p:nvSpPr>
          <p:spPr bwMode="auto">
            <a:xfrm>
              <a:off x="6416675" y="1500188"/>
              <a:ext cx="214313" cy="184150"/>
            </a:xfrm>
            <a:custGeom>
              <a:avLst/>
              <a:gdLst>
                <a:gd name="T0" fmla="*/ 191754 w 57"/>
                <a:gd name="T1" fmla="*/ 0 h 49"/>
                <a:gd name="T2" fmla="*/ 206793 w 57"/>
                <a:gd name="T3" fmla="*/ 7516 h 49"/>
                <a:gd name="T4" fmla="*/ 206793 w 57"/>
                <a:gd name="T5" fmla="*/ 86438 h 49"/>
                <a:gd name="T6" fmla="*/ 199273 w 57"/>
                <a:gd name="T7" fmla="*/ 75163 h 49"/>
                <a:gd name="T8" fmla="*/ 199273 w 57"/>
                <a:gd name="T9" fmla="*/ 105229 h 49"/>
                <a:gd name="T10" fmla="*/ 191754 w 57"/>
                <a:gd name="T11" fmla="*/ 101470 h 49"/>
                <a:gd name="T12" fmla="*/ 191754 w 57"/>
                <a:gd name="T13" fmla="*/ 154085 h 49"/>
                <a:gd name="T14" fmla="*/ 180474 w 57"/>
                <a:gd name="T15" fmla="*/ 150327 h 49"/>
                <a:gd name="T16" fmla="*/ 165435 w 57"/>
                <a:gd name="T17" fmla="*/ 157843 h 49"/>
                <a:gd name="T18" fmla="*/ 154155 w 57"/>
                <a:gd name="T19" fmla="*/ 154085 h 49"/>
                <a:gd name="T20" fmla="*/ 131596 w 57"/>
                <a:gd name="T21" fmla="*/ 157843 h 49"/>
                <a:gd name="T22" fmla="*/ 105277 w 57"/>
                <a:gd name="T23" fmla="*/ 165359 h 49"/>
                <a:gd name="T24" fmla="*/ 93997 w 57"/>
                <a:gd name="T25" fmla="*/ 184150 h 49"/>
                <a:gd name="T26" fmla="*/ 75198 w 57"/>
                <a:gd name="T27" fmla="*/ 157843 h 49"/>
                <a:gd name="T28" fmla="*/ 63918 w 57"/>
                <a:gd name="T29" fmla="*/ 169117 h 49"/>
                <a:gd name="T30" fmla="*/ 52638 w 57"/>
                <a:gd name="T31" fmla="*/ 165359 h 49"/>
                <a:gd name="T32" fmla="*/ 0 w 57"/>
                <a:gd name="T33" fmla="*/ 176634 h 49"/>
                <a:gd name="T34" fmla="*/ 7520 w 57"/>
                <a:gd name="T35" fmla="*/ 154085 h 49"/>
                <a:gd name="T36" fmla="*/ 15040 w 57"/>
                <a:gd name="T37" fmla="*/ 157843 h 49"/>
                <a:gd name="T38" fmla="*/ 22559 w 57"/>
                <a:gd name="T39" fmla="*/ 150327 h 49"/>
                <a:gd name="T40" fmla="*/ 93997 w 57"/>
                <a:gd name="T41" fmla="*/ 142810 h 49"/>
                <a:gd name="T42" fmla="*/ 105277 w 57"/>
                <a:gd name="T43" fmla="*/ 105229 h 49"/>
                <a:gd name="T44" fmla="*/ 116556 w 57"/>
                <a:gd name="T45" fmla="*/ 97712 h 49"/>
                <a:gd name="T46" fmla="*/ 146635 w 57"/>
                <a:gd name="T47" fmla="*/ 101470 h 49"/>
                <a:gd name="T48" fmla="*/ 146635 w 57"/>
                <a:gd name="T49" fmla="*/ 78921 h 49"/>
                <a:gd name="T50" fmla="*/ 154155 w 57"/>
                <a:gd name="T51" fmla="*/ 90196 h 49"/>
                <a:gd name="T52" fmla="*/ 157915 w 57"/>
                <a:gd name="T53" fmla="*/ 63889 h 49"/>
                <a:gd name="T54" fmla="*/ 172954 w 57"/>
                <a:gd name="T55" fmla="*/ 22549 h 49"/>
                <a:gd name="T56" fmla="*/ 191754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3" name="Freeform 54"/>
            <p:cNvSpPr>
              <a:spLocks noChangeArrowheads="1"/>
            </p:cNvSpPr>
            <p:nvPr/>
          </p:nvSpPr>
          <p:spPr bwMode="auto">
            <a:xfrm>
              <a:off x="3773488" y="1511300"/>
              <a:ext cx="38100" cy="41275"/>
            </a:xfrm>
            <a:custGeom>
              <a:avLst/>
              <a:gdLst>
                <a:gd name="T0" fmla="*/ 15240 w 10"/>
                <a:gd name="T1" fmla="*/ 0 h 11"/>
                <a:gd name="T2" fmla="*/ 3810 w 10"/>
                <a:gd name="T3" fmla="*/ 37523 h 11"/>
                <a:gd name="T4" fmla="*/ 15240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4" name="Freeform 55"/>
            <p:cNvSpPr>
              <a:spLocks noChangeArrowheads="1"/>
            </p:cNvSpPr>
            <p:nvPr/>
          </p:nvSpPr>
          <p:spPr bwMode="auto">
            <a:xfrm>
              <a:off x="3863975" y="1571625"/>
              <a:ext cx="55563" cy="41275"/>
            </a:xfrm>
            <a:custGeom>
              <a:avLst/>
              <a:gdLst>
                <a:gd name="T0" fmla="*/ 44450 w 15"/>
                <a:gd name="T1" fmla="*/ 7505 h 11"/>
                <a:gd name="T2" fmla="*/ 55563 w 15"/>
                <a:gd name="T3" fmla="*/ 33770 h 11"/>
                <a:gd name="T4" fmla="*/ 29634 w 15"/>
                <a:gd name="T5" fmla="*/ 33770 h 11"/>
                <a:gd name="T6" fmla="*/ 29634 w 15"/>
                <a:gd name="T7" fmla="*/ 30018 h 11"/>
                <a:gd name="T8" fmla="*/ 7408 w 15"/>
                <a:gd name="T9" fmla="*/ 26266 h 11"/>
                <a:gd name="T10" fmla="*/ 44450 w 15"/>
                <a:gd name="T11" fmla="*/ 7505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5" name="Freeform 56"/>
            <p:cNvSpPr>
              <a:spLocks noChangeArrowheads="1"/>
            </p:cNvSpPr>
            <p:nvPr/>
          </p:nvSpPr>
          <p:spPr bwMode="auto">
            <a:xfrm>
              <a:off x="4291013" y="1646238"/>
              <a:ext cx="41275" cy="19050"/>
            </a:xfrm>
            <a:custGeom>
              <a:avLst/>
              <a:gdLst>
                <a:gd name="T0" fmla="*/ 0 w 11"/>
                <a:gd name="T1" fmla="*/ 19050 h 5"/>
                <a:gd name="T2" fmla="*/ 22514 w 11"/>
                <a:gd name="T3" fmla="*/ 3810 h 5"/>
                <a:gd name="T4" fmla="*/ 18761 w 11"/>
                <a:gd name="T5" fmla="*/ 7620 h 5"/>
                <a:gd name="T6" fmla="*/ 0 w 11"/>
                <a:gd name="T7" fmla="*/ 1905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6" name="Freeform 57"/>
            <p:cNvSpPr>
              <a:spLocks noChangeArrowheads="1"/>
            </p:cNvSpPr>
            <p:nvPr/>
          </p:nvSpPr>
          <p:spPr bwMode="auto">
            <a:xfrm>
              <a:off x="6435725" y="1679575"/>
              <a:ext cx="41275" cy="22225"/>
            </a:xfrm>
            <a:custGeom>
              <a:avLst/>
              <a:gdLst>
                <a:gd name="T0" fmla="*/ 33770 w 11"/>
                <a:gd name="T1" fmla="*/ 0 h 6"/>
                <a:gd name="T2" fmla="*/ 22514 w 11"/>
                <a:gd name="T3" fmla="*/ 22225 h 6"/>
                <a:gd name="T4" fmla="*/ 3752 w 11"/>
                <a:gd name="T5" fmla="*/ 3704 h 6"/>
                <a:gd name="T6" fmla="*/ 33770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6"/>
                <a:gd name="T14" fmla="*/ 11 w 1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7" name="Freeform 58"/>
            <p:cNvSpPr>
              <a:spLocks noChangeArrowheads="1"/>
            </p:cNvSpPr>
            <p:nvPr/>
          </p:nvSpPr>
          <p:spPr bwMode="auto">
            <a:xfrm>
              <a:off x="6369050" y="1679575"/>
              <a:ext cx="55563" cy="60325"/>
            </a:xfrm>
            <a:custGeom>
              <a:avLst/>
              <a:gdLst>
                <a:gd name="T0" fmla="*/ 48155 w 15"/>
                <a:gd name="T1" fmla="*/ 11311 h 16"/>
                <a:gd name="T2" fmla="*/ 48155 w 15"/>
                <a:gd name="T3" fmla="*/ 49014 h 16"/>
                <a:gd name="T4" fmla="*/ 18521 w 15"/>
                <a:gd name="T5" fmla="*/ 52784 h 16"/>
                <a:gd name="T6" fmla="*/ 3704 w 15"/>
                <a:gd name="T7" fmla="*/ 30163 h 16"/>
                <a:gd name="T8" fmla="*/ 48155 w 15"/>
                <a:gd name="T9" fmla="*/ 1131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8" name="Freeform 59"/>
            <p:cNvSpPr>
              <a:spLocks noChangeArrowheads="1"/>
            </p:cNvSpPr>
            <p:nvPr/>
          </p:nvSpPr>
          <p:spPr bwMode="auto">
            <a:xfrm>
              <a:off x="6169025" y="1890713"/>
              <a:ext cx="34925" cy="52388"/>
            </a:xfrm>
            <a:custGeom>
              <a:avLst/>
              <a:gdLst>
                <a:gd name="T0" fmla="*/ 34925 w 9"/>
                <a:gd name="T1" fmla="*/ 22452 h 14"/>
                <a:gd name="T2" fmla="*/ 23283 w 9"/>
                <a:gd name="T3" fmla="*/ 52388 h 14"/>
                <a:gd name="T4" fmla="*/ 0 w 9"/>
                <a:gd name="T5" fmla="*/ 52388 h 14"/>
                <a:gd name="T6" fmla="*/ 7761 w 9"/>
                <a:gd name="T7" fmla="*/ 14968 h 14"/>
                <a:gd name="T8" fmla="*/ 34925 w 9"/>
                <a:gd name="T9" fmla="*/ 22452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9" name="Freeform 60"/>
            <p:cNvSpPr>
              <a:spLocks noChangeArrowheads="1"/>
            </p:cNvSpPr>
            <p:nvPr/>
          </p:nvSpPr>
          <p:spPr bwMode="auto">
            <a:xfrm>
              <a:off x="1219200" y="1916113"/>
              <a:ext cx="22225" cy="15875"/>
            </a:xfrm>
            <a:custGeom>
              <a:avLst/>
              <a:gdLst>
                <a:gd name="T0" fmla="*/ 0 w 6"/>
                <a:gd name="T1" fmla="*/ 7938 h 4"/>
                <a:gd name="T2" fmla="*/ 22225 w 6"/>
                <a:gd name="T3" fmla="*/ 0 h 4"/>
                <a:gd name="T4" fmla="*/ 14817 w 6"/>
                <a:gd name="T5" fmla="*/ 15875 h 4"/>
                <a:gd name="T6" fmla="*/ 7408 w 6"/>
                <a:gd name="T7" fmla="*/ 15875 h 4"/>
                <a:gd name="T8" fmla="*/ 0 w 6"/>
                <a:gd name="T9" fmla="*/ 793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4"/>
                <a:gd name="T17" fmla="*/ 6 w 6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0" name="Freeform 61"/>
            <p:cNvSpPr>
              <a:spLocks noChangeArrowheads="1"/>
            </p:cNvSpPr>
            <p:nvPr/>
          </p:nvSpPr>
          <p:spPr bwMode="auto">
            <a:xfrm>
              <a:off x="1778000" y="1931988"/>
              <a:ext cx="214313" cy="85725"/>
            </a:xfrm>
            <a:custGeom>
              <a:avLst/>
              <a:gdLst>
                <a:gd name="T0" fmla="*/ 210553 w 57"/>
                <a:gd name="T1" fmla="*/ 59635 h 23"/>
                <a:gd name="T2" fmla="*/ 161675 w 57"/>
                <a:gd name="T3" fmla="*/ 74543 h 23"/>
                <a:gd name="T4" fmla="*/ 154155 w 57"/>
                <a:gd name="T5" fmla="*/ 48453 h 23"/>
                <a:gd name="T6" fmla="*/ 93997 w 57"/>
                <a:gd name="T7" fmla="*/ 37272 h 23"/>
                <a:gd name="T8" fmla="*/ 90237 w 57"/>
                <a:gd name="T9" fmla="*/ 22363 h 23"/>
                <a:gd name="T10" fmla="*/ 37599 w 57"/>
                <a:gd name="T11" fmla="*/ 22363 h 23"/>
                <a:gd name="T12" fmla="*/ 0 w 57"/>
                <a:gd name="T13" fmla="*/ 33545 h 23"/>
                <a:gd name="T14" fmla="*/ 18799 w 57"/>
                <a:gd name="T15" fmla="*/ 7454 h 23"/>
                <a:gd name="T16" fmla="*/ 67678 w 57"/>
                <a:gd name="T17" fmla="*/ 0 h 23"/>
                <a:gd name="T18" fmla="*/ 82717 w 57"/>
                <a:gd name="T19" fmla="*/ 11182 h 23"/>
                <a:gd name="T20" fmla="*/ 101517 w 57"/>
                <a:gd name="T21" fmla="*/ 18636 h 23"/>
                <a:gd name="T22" fmla="*/ 142875 w 57"/>
                <a:gd name="T23" fmla="*/ 22363 h 23"/>
                <a:gd name="T24" fmla="*/ 157915 w 57"/>
                <a:gd name="T25" fmla="*/ 48453 h 23"/>
                <a:gd name="T26" fmla="*/ 172954 w 57"/>
                <a:gd name="T27" fmla="*/ 52180 h 23"/>
                <a:gd name="T28" fmla="*/ 210553 w 57"/>
                <a:gd name="T29" fmla="*/ 59635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3"/>
                <a:gd name="T47" fmla="*/ 57 w 5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1" name="Freeform 62"/>
            <p:cNvSpPr>
              <a:spLocks noChangeArrowheads="1"/>
            </p:cNvSpPr>
            <p:nvPr/>
          </p:nvSpPr>
          <p:spPr bwMode="auto">
            <a:xfrm>
              <a:off x="2028825" y="2006601"/>
              <a:ext cx="90488" cy="49213"/>
            </a:xfrm>
            <a:custGeom>
              <a:avLst/>
              <a:gdLst>
                <a:gd name="T0" fmla="*/ 7541 w 24"/>
                <a:gd name="T1" fmla="*/ 0 h 13"/>
                <a:gd name="T2" fmla="*/ 49014 w 24"/>
                <a:gd name="T3" fmla="*/ 3786 h 13"/>
                <a:gd name="T4" fmla="*/ 67866 w 24"/>
                <a:gd name="T5" fmla="*/ 11357 h 13"/>
                <a:gd name="T6" fmla="*/ 90488 w 24"/>
                <a:gd name="T7" fmla="*/ 22714 h 13"/>
                <a:gd name="T8" fmla="*/ 15081 w 24"/>
                <a:gd name="T9" fmla="*/ 30285 h 13"/>
                <a:gd name="T10" fmla="*/ 26392 w 24"/>
                <a:gd name="T11" fmla="*/ 26499 h 13"/>
                <a:gd name="T12" fmla="*/ 7541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2" name="Freeform 63"/>
            <p:cNvSpPr>
              <a:spLocks noChangeArrowheads="1"/>
            </p:cNvSpPr>
            <p:nvPr/>
          </p:nvSpPr>
          <p:spPr bwMode="auto">
            <a:xfrm>
              <a:off x="5922963" y="2009776"/>
              <a:ext cx="44450" cy="33338"/>
            </a:xfrm>
            <a:custGeom>
              <a:avLst/>
              <a:gdLst>
                <a:gd name="T0" fmla="*/ 37042 w 12"/>
                <a:gd name="T1" fmla="*/ 0 h 9"/>
                <a:gd name="T2" fmla="*/ 25929 w 12"/>
                <a:gd name="T3" fmla="*/ 33338 h 9"/>
                <a:gd name="T4" fmla="*/ 0 w 12"/>
                <a:gd name="T5" fmla="*/ 11113 h 9"/>
                <a:gd name="T6" fmla="*/ 11113 w 12"/>
                <a:gd name="T7" fmla="*/ 0 h 9"/>
                <a:gd name="T8" fmla="*/ 37042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3" name="Freeform 64"/>
            <p:cNvSpPr>
              <a:spLocks noChangeArrowheads="1"/>
            </p:cNvSpPr>
            <p:nvPr/>
          </p:nvSpPr>
          <p:spPr bwMode="auto">
            <a:xfrm>
              <a:off x="2000250" y="2020888"/>
              <a:ext cx="33338" cy="26988"/>
            </a:xfrm>
            <a:custGeom>
              <a:avLst/>
              <a:gdLst>
                <a:gd name="T0" fmla="*/ 25930 w 9"/>
                <a:gd name="T1" fmla="*/ 26988 h 7"/>
                <a:gd name="T2" fmla="*/ 0 w 9"/>
                <a:gd name="T3" fmla="*/ 23133 h 7"/>
                <a:gd name="T4" fmla="*/ 25930 w 9"/>
                <a:gd name="T5" fmla="*/ 26988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4" name="Freeform 65"/>
            <p:cNvSpPr>
              <a:spLocks noChangeArrowheads="1"/>
            </p:cNvSpPr>
            <p:nvPr/>
          </p:nvSpPr>
          <p:spPr bwMode="auto">
            <a:xfrm>
              <a:off x="1909763" y="2028826"/>
              <a:ext cx="41275" cy="26988"/>
            </a:xfrm>
            <a:custGeom>
              <a:avLst/>
              <a:gdLst>
                <a:gd name="T0" fmla="*/ 3752 w 11"/>
                <a:gd name="T1" fmla="*/ 7711 h 7"/>
                <a:gd name="T2" fmla="*/ 37523 w 11"/>
                <a:gd name="T3" fmla="*/ 19277 h 7"/>
                <a:gd name="T4" fmla="*/ 3752 w 11"/>
                <a:gd name="T5" fmla="*/ 7711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5" name="Freeform 66"/>
            <p:cNvSpPr>
              <a:spLocks noChangeArrowheads="1"/>
            </p:cNvSpPr>
            <p:nvPr/>
          </p:nvSpPr>
          <p:spPr bwMode="auto">
            <a:xfrm>
              <a:off x="6157913" y="2043113"/>
              <a:ext cx="60325" cy="101600"/>
            </a:xfrm>
            <a:custGeom>
              <a:avLst/>
              <a:gdLst>
                <a:gd name="T0" fmla="*/ 26392 w 16"/>
                <a:gd name="T1" fmla="*/ 0 h 27"/>
                <a:gd name="T2" fmla="*/ 49014 w 16"/>
                <a:gd name="T3" fmla="*/ 0 h 27"/>
                <a:gd name="T4" fmla="*/ 60325 w 16"/>
                <a:gd name="T5" fmla="*/ 37630 h 27"/>
                <a:gd name="T6" fmla="*/ 45244 w 16"/>
                <a:gd name="T7" fmla="*/ 52681 h 27"/>
                <a:gd name="T8" fmla="*/ 37703 w 16"/>
                <a:gd name="T9" fmla="*/ 67733 h 27"/>
                <a:gd name="T10" fmla="*/ 33933 w 16"/>
                <a:gd name="T11" fmla="*/ 94074 h 27"/>
                <a:gd name="T12" fmla="*/ 18852 w 16"/>
                <a:gd name="T13" fmla="*/ 79022 h 27"/>
                <a:gd name="T14" fmla="*/ 0 w 16"/>
                <a:gd name="T15" fmla="*/ 56444 h 27"/>
                <a:gd name="T16" fmla="*/ 11311 w 16"/>
                <a:gd name="T17" fmla="*/ 26341 h 27"/>
                <a:gd name="T18" fmla="*/ 26392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6" name="Freeform 67"/>
            <p:cNvSpPr>
              <a:spLocks noChangeArrowheads="1"/>
            </p:cNvSpPr>
            <p:nvPr/>
          </p:nvSpPr>
          <p:spPr bwMode="auto">
            <a:xfrm>
              <a:off x="6218238" y="2130426"/>
              <a:ext cx="79375" cy="82550"/>
            </a:xfrm>
            <a:custGeom>
              <a:avLst/>
              <a:gdLst>
                <a:gd name="T0" fmla="*/ 41577 w 21"/>
                <a:gd name="T1" fmla="*/ 7505 h 22"/>
                <a:gd name="T2" fmla="*/ 56696 w 21"/>
                <a:gd name="T3" fmla="*/ 22514 h 22"/>
                <a:gd name="T4" fmla="*/ 52917 w 21"/>
                <a:gd name="T5" fmla="*/ 30018 h 22"/>
                <a:gd name="T6" fmla="*/ 56696 w 21"/>
                <a:gd name="T7" fmla="*/ 41275 h 22"/>
                <a:gd name="T8" fmla="*/ 79375 w 21"/>
                <a:gd name="T9" fmla="*/ 67541 h 22"/>
                <a:gd name="T10" fmla="*/ 68036 w 21"/>
                <a:gd name="T11" fmla="*/ 82550 h 22"/>
                <a:gd name="T12" fmla="*/ 52917 w 21"/>
                <a:gd name="T13" fmla="*/ 82550 h 22"/>
                <a:gd name="T14" fmla="*/ 26458 w 21"/>
                <a:gd name="T15" fmla="*/ 56284 h 22"/>
                <a:gd name="T16" fmla="*/ 37798 w 21"/>
                <a:gd name="T17" fmla="*/ 45027 h 22"/>
                <a:gd name="T18" fmla="*/ 0 w 21"/>
                <a:gd name="T19" fmla="*/ 15009 h 22"/>
                <a:gd name="T20" fmla="*/ 41577 w 21"/>
                <a:gd name="T21" fmla="*/ 7505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2"/>
                <a:gd name="T35" fmla="*/ 21 w 21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7" name="Rectangle 68"/>
            <p:cNvSpPr>
              <a:spLocks noChangeArrowheads="1"/>
            </p:cNvSpPr>
            <p:nvPr/>
          </p:nvSpPr>
          <p:spPr bwMode="auto">
            <a:xfrm>
              <a:off x="6184900" y="2163763"/>
              <a:ext cx="19050" cy="11113"/>
            </a:xfrm>
            <a:prstGeom prst="rect">
              <a:avLst/>
            </a:pr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1828" name="Freeform 69"/>
            <p:cNvSpPr>
              <a:spLocks noChangeArrowheads="1"/>
            </p:cNvSpPr>
            <p:nvPr/>
          </p:nvSpPr>
          <p:spPr bwMode="auto">
            <a:xfrm>
              <a:off x="6210300" y="2178051"/>
              <a:ext cx="46038" cy="65088"/>
            </a:xfrm>
            <a:custGeom>
              <a:avLst/>
              <a:gdLst>
                <a:gd name="T0" fmla="*/ 46038 w 12"/>
                <a:gd name="T1" fmla="*/ 53602 h 17"/>
                <a:gd name="T2" fmla="*/ 19183 w 12"/>
                <a:gd name="T3" fmla="*/ 61259 h 17"/>
                <a:gd name="T4" fmla="*/ 0 w 12"/>
                <a:gd name="T5" fmla="*/ 34458 h 17"/>
                <a:gd name="T6" fmla="*/ 46038 w 12"/>
                <a:gd name="T7" fmla="*/ 53602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9" name="Freeform 70"/>
            <p:cNvSpPr>
              <a:spLocks noChangeArrowheads="1"/>
            </p:cNvSpPr>
            <p:nvPr/>
          </p:nvSpPr>
          <p:spPr bwMode="auto">
            <a:xfrm>
              <a:off x="5303838" y="2232026"/>
              <a:ext cx="44450" cy="77788"/>
            </a:xfrm>
            <a:custGeom>
              <a:avLst/>
              <a:gdLst>
                <a:gd name="T0" fmla="*/ 11113 w 12"/>
                <a:gd name="T1" fmla="*/ 7408 h 21"/>
                <a:gd name="T2" fmla="*/ 25929 w 12"/>
                <a:gd name="T3" fmla="*/ 22225 h 21"/>
                <a:gd name="T4" fmla="*/ 29633 w 12"/>
                <a:gd name="T5" fmla="*/ 25929 h 21"/>
                <a:gd name="T6" fmla="*/ 40746 w 12"/>
                <a:gd name="T7" fmla="*/ 37042 h 21"/>
                <a:gd name="T8" fmla="*/ 37042 w 12"/>
                <a:gd name="T9" fmla="*/ 44450 h 21"/>
                <a:gd name="T10" fmla="*/ 40746 w 12"/>
                <a:gd name="T11" fmla="*/ 70380 h 21"/>
                <a:gd name="T12" fmla="*/ 29633 w 12"/>
                <a:gd name="T13" fmla="*/ 77788 h 21"/>
                <a:gd name="T14" fmla="*/ 11113 w 12"/>
                <a:gd name="T15" fmla="*/ 7408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0" name="Freeform 71"/>
            <p:cNvSpPr>
              <a:spLocks noChangeArrowheads="1"/>
            </p:cNvSpPr>
            <p:nvPr/>
          </p:nvSpPr>
          <p:spPr bwMode="auto">
            <a:xfrm>
              <a:off x="6251575" y="2235201"/>
              <a:ext cx="57150" cy="85725"/>
            </a:xfrm>
            <a:custGeom>
              <a:avLst/>
              <a:gdLst>
                <a:gd name="T0" fmla="*/ 45720 w 15"/>
                <a:gd name="T1" fmla="*/ 3727 h 23"/>
                <a:gd name="T2" fmla="*/ 57150 w 15"/>
                <a:gd name="T3" fmla="*/ 44726 h 23"/>
                <a:gd name="T4" fmla="*/ 41910 w 15"/>
                <a:gd name="T5" fmla="*/ 48453 h 23"/>
                <a:gd name="T6" fmla="*/ 41910 w 15"/>
                <a:gd name="T7" fmla="*/ 85725 h 23"/>
                <a:gd name="T8" fmla="*/ 11430 w 15"/>
                <a:gd name="T9" fmla="*/ 70816 h 23"/>
                <a:gd name="T10" fmla="*/ 19050 w 15"/>
                <a:gd name="T11" fmla="*/ 48453 h 23"/>
                <a:gd name="T12" fmla="*/ 19050 w 15"/>
                <a:gd name="T13" fmla="*/ 40999 h 23"/>
                <a:gd name="T14" fmla="*/ 11430 w 15"/>
                <a:gd name="T15" fmla="*/ 40999 h 23"/>
                <a:gd name="T16" fmla="*/ 22860 w 15"/>
                <a:gd name="T17" fmla="*/ 22363 h 23"/>
                <a:gd name="T18" fmla="*/ 34290 w 15"/>
                <a:gd name="T19" fmla="*/ 7454 h 23"/>
                <a:gd name="T20" fmla="*/ 45720 w 15"/>
                <a:gd name="T21" fmla="*/ 372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1" name="Freeform 72"/>
            <p:cNvSpPr>
              <a:spLocks noChangeArrowheads="1"/>
            </p:cNvSpPr>
            <p:nvPr/>
          </p:nvSpPr>
          <p:spPr bwMode="auto">
            <a:xfrm>
              <a:off x="6210300" y="2254251"/>
              <a:ext cx="41275" cy="36513"/>
            </a:xfrm>
            <a:custGeom>
              <a:avLst/>
              <a:gdLst>
                <a:gd name="T0" fmla="*/ 22514 w 11"/>
                <a:gd name="T1" fmla="*/ 0 h 10"/>
                <a:gd name="T2" fmla="*/ 37523 w 11"/>
                <a:gd name="T3" fmla="*/ 14605 h 10"/>
                <a:gd name="T4" fmla="*/ 33770 w 11"/>
                <a:gd name="T5" fmla="*/ 21908 h 10"/>
                <a:gd name="T6" fmla="*/ 0 w 11"/>
                <a:gd name="T7" fmla="*/ 36513 h 10"/>
                <a:gd name="T8" fmla="*/ 22514 w 1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"/>
                <a:gd name="T17" fmla="*/ 11 w 1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2" name="Freeform 73"/>
            <p:cNvSpPr>
              <a:spLocks noChangeArrowheads="1"/>
            </p:cNvSpPr>
            <p:nvPr/>
          </p:nvSpPr>
          <p:spPr bwMode="auto">
            <a:xfrm>
              <a:off x="6327775" y="2389188"/>
              <a:ext cx="25400" cy="52388"/>
            </a:xfrm>
            <a:custGeom>
              <a:avLst/>
              <a:gdLst>
                <a:gd name="T0" fmla="*/ 7257 w 7"/>
                <a:gd name="T1" fmla="*/ 0 h 14"/>
                <a:gd name="T2" fmla="*/ 25400 w 7"/>
                <a:gd name="T3" fmla="*/ 18710 h 14"/>
                <a:gd name="T4" fmla="*/ 0 w 7"/>
                <a:gd name="T5" fmla="*/ 48646 h 14"/>
                <a:gd name="T6" fmla="*/ 10886 w 7"/>
                <a:gd name="T7" fmla="*/ 44904 h 14"/>
                <a:gd name="T8" fmla="*/ 7257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3" name="Freeform 74"/>
            <p:cNvSpPr>
              <a:spLocks noChangeArrowheads="1"/>
            </p:cNvSpPr>
            <p:nvPr/>
          </p:nvSpPr>
          <p:spPr bwMode="auto">
            <a:xfrm>
              <a:off x="6165850" y="2403476"/>
              <a:ext cx="104775" cy="34925"/>
            </a:xfrm>
            <a:custGeom>
              <a:avLst/>
              <a:gdLst>
                <a:gd name="T0" fmla="*/ 104775 w 28"/>
                <a:gd name="T1" fmla="*/ 11642 h 9"/>
                <a:gd name="T2" fmla="*/ 71097 w 28"/>
                <a:gd name="T3" fmla="*/ 31044 h 9"/>
                <a:gd name="T4" fmla="*/ 0 w 28"/>
                <a:gd name="T5" fmla="*/ 34925 h 9"/>
                <a:gd name="T6" fmla="*/ 89807 w 28"/>
                <a:gd name="T7" fmla="*/ 7761 h 9"/>
                <a:gd name="T8" fmla="*/ 104775 w 28"/>
                <a:gd name="T9" fmla="*/ 1164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4" name="Freeform 75"/>
            <p:cNvSpPr>
              <a:spLocks noChangeArrowheads="1"/>
            </p:cNvSpPr>
            <p:nvPr/>
          </p:nvSpPr>
          <p:spPr bwMode="auto">
            <a:xfrm>
              <a:off x="6399213" y="2444751"/>
              <a:ext cx="66675" cy="46038"/>
            </a:xfrm>
            <a:custGeom>
              <a:avLst/>
              <a:gdLst>
                <a:gd name="T0" fmla="*/ 66675 w 18"/>
                <a:gd name="T1" fmla="*/ 30692 h 12"/>
                <a:gd name="T2" fmla="*/ 55563 w 18"/>
                <a:gd name="T3" fmla="*/ 42202 h 12"/>
                <a:gd name="T4" fmla="*/ 25929 w 18"/>
                <a:gd name="T5" fmla="*/ 42202 h 12"/>
                <a:gd name="T6" fmla="*/ 18521 w 18"/>
                <a:gd name="T7" fmla="*/ 34529 h 12"/>
                <a:gd name="T8" fmla="*/ 0 w 18"/>
                <a:gd name="T9" fmla="*/ 19183 h 12"/>
                <a:gd name="T10" fmla="*/ 25929 w 18"/>
                <a:gd name="T11" fmla="*/ 7673 h 12"/>
                <a:gd name="T12" fmla="*/ 40746 w 18"/>
                <a:gd name="T13" fmla="*/ 3837 h 12"/>
                <a:gd name="T14" fmla="*/ 40746 w 18"/>
                <a:gd name="T15" fmla="*/ 7673 h 12"/>
                <a:gd name="T16" fmla="*/ 44450 w 18"/>
                <a:gd name="T17" fmla="*/ 3837 h 12"/>
                <a:gd name="T18" fmla="*/ 66675 w 18"/>
                <a:gd name="T19" fmla="*/ 3069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2"/>
                <a:gd name="T32" fmla="*/ 18 w 1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5" name="Freeform 76"/>
            <p:cNvSpPr>
              <a:spLocks noChangeArrowheads="1"/>
            </p:cNvSpPr>
            <p:nvPr/>
          </p:nvSpPr>
          <p:spPr bwMode="auto">
            <a:xfrm>
              <a:off x="6432550" y="2466976"/>
              <a:ext cx="385763" cy="206375"/>
            </a:xfrm>
            <a:custGeom>
              <a:avLst/>
              <a:gdLst>
                <a:gd name="T0" fmla="*/ 127339 w 103"/>
                <a:gd name="T1" fmla="*/ 101311 h 55"/>
                <a:gd name="T2" fmla="*/ 104868 w 103"/>
                <a:gd name="T3" fmla="*/ 90055 h 55"/>
                <a:gd name="T4" fmla="*/ 97377 w 103"/>
                <a:gd name="T5" fmla="*/ 71293 h 55"/>
                <a:gd name="T6" fmla="*/ 37453 w 103"/>
                <a:gd name="T7" fmla="*/ 56284 h 55"/>
                <a:gd name="T8" fmla="*/ 7491 w 103"/>
                <a:gd name="T9" fmla="*/ 56284 h 55"/>
                <a:gd name="T10" fmla="*/ 0 w 103"/>
                <a:gd name="T11" fmla="*/ 33770 h 55"/>
                <a:gd name="T12" fmla="*/ 18726 w 103"/>
                <a:gd name="T13" fmla="*/ 33770 h 55"/>
                <a:gd name="T14" fmla="*/ 33707 w 103"/>
                <a:gd name="T15" fmla="*/ 26266 h 55"/>
                <a:gd name="T16" fmla="*/ 59924 w 103"/>
                <a:gd name="T17" fmla="*/ 37523 h 55"/>
                <a:gd name="T18" fmla="*/ 78651 w 103"/>
                <a:gd name="T19" fmla="*/ 22514 h 55"/>
                <a:gd name="T20" fmla="*/ 123594 w 103"/>
                <a:gd name="T21" fmla="*/ 7505 h 55"/>
                <a:gd name="T22" fmla="*/ 131085 w 103"/>
                <a:gd name="T23" fmla="*/ 18761 h 55"/>
                <a:gd name="T24" fmla="*/ 176028 w 103"/>
                <a:gd name="T25" fmla="*/ 33770 h 55"/>
                <a:gd name="T26" fmla="*/ 183518 w 103"/>
                <a:gd name="T27" fmla="*/ 26266 h 55"/>
                <a:gd name="T28" fmla="*/ 194754 w 103"/>
                <a:gd name="T29" fmla="*/ 37523 h 55"/>
                <a:gd name="T30" fmla="*/ 220971 w 103"/>
                <a:gd name="T31" fmla="*/ 37523 h 55"/>
                <a:gd name="T32" fmla="*/ 243443 w 103"/>
                <a:gd name="T33" fmla="*/ 48780 h 55"/>
                <a:gd name="T34" fmla="*/ 243443 w 103"/>
                <a:gd name="T35" fmla="*/ 63789 h 55"/>
                <a:gd name="T36" fmla="*/ 254678 w 103"/>
                <a:gd name="T37" fmla="*/ 60036 h 55"/>
                <a:gd name="T38" fmla="*/ 258424 w 103"/>
                <a:gd name="T39" fmla="*/ 75045 h 55"/>
                <a:gd name="T40" fmla="*/ 284641 w 103"/>
                <a:gd name="T41" fmla="*/ 90055 h 55"/>
                <a:gd name="T42" fmla="*/ 325839 w 103"/>
                <a:gd name="T43" fmla="*/ 108816 h 55"/>
                <a:gd name="T44" fmla="*/ 322093 w 103"/>
                <a:gd name="T45" fmla="*/ 123825 h 55"/>
                <a:gd name="T46" fmla="*/ 337074 w 103"/>
                <a:gd name="T47" fmla="*/ 135082 h 55"/>
                <a:gd name="T48" fmla="*/ 337074 w 103"/>
                <a:gd name="T49" fmla="*/ 142586 h 55"/>
                <a:gd name="T50" fmla="*/ 359546 w 103"/>
                <a:gd name="T51" fmla="*/ 165100 h 55"/>
                <a:gd name="T52" fmla="*/ 385763 w 103"/>
                <a:gd name="T53" fmla="*/ 191366 h 55"/>
                <a:gd name="T54" fmla="*/ 348310 w 103"/>
                <a:gd name="T55" fmla="*/ 191366 h 55"/>
                <a:gd name="T56" fmla="*/ 318348 w 103"/>
                <a:gd name="T57" fmla="*/ 168852 h 55"/>
                <a:gd name="T58" fmla="*/ 307112 w 103"/>
                <a:gd name="T59" fmla="*/ 161348 h 55"/>
                <a:gd name="T60" fmla="*/ 299622 w 103"/>
                <a:gd name="T61" fmla="*/ 153843 h 55"/>
                <a:gd name="T62" fmla="*/ 284641 w 103"/>
                <a:gd name="T63" fmla="*/ 138834 h 55"/>
                <a:gd name="T64" fmla="*/ 243443 w 103"/>
                <a:gd name="T65" fmla="*/ 135082 h 55"/>
                <a:gd name="T66" fmla="*/ 220971 w 103"/>
                <a:gd name="T67" fmla="*/ 180109 h 55"/>
                <a:gd name="T68" fmla="*/ 191009 w 103"/>
                <a:gd name="T69" fmla="*/ 168852 h 55"/>
                <a:gd name="T70" fmla="*/ 176028 w 103"/>
                <a:gd name="T71" fmla="*/ 165100 h 55"/>
                <a:gd name="T72" fmla="*/ 153556 w 103"/>
                <a:gd name="T73" fmla="*/ 138834 h 55"/>
                <a:gd name="T74" fmla="*/ 131085 w 103"/>
                <a:gd name="T75" fmla="*/ 161348 h 55"/>
                <a:gd name="T76" fmla="*/ 116103 w 103"/>
                <a:gd name="T77" fmla="*/ 150091 h 55"/>
                <a:gd name="T78" fmla="*/ 131085 w 103"/>
                <a:gd name="T79" fmla="*/ 135082 h 55"/>
                <a:gd name="T80" fmla="*/ 142320 w 103"/>
                <a:gd name="T81" fmla="*/ 112568 h 55"/>
                <a:gd name="T82" fmla="*/ 138575 w 103"/>
                <a:gd name="T83" fmla="*/ 123825 h 55"/>
                <a:gd name="T84" fmla="*/ 127339 w 103"/>
                <a:gd name="T85" fmla="*/ 101311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5"/>
                <a:gd name="T131" fmla="*/ 103 w 103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6" name="Freeform 77"/>
            <p:cNvSpPr>
              <a:spLocks noChangeArrowheads="1"/>
            </p:cNvSpPr>
            <p:nvPr/>
          </p:nvSpPr>
          <p:spPr bwMode="auto">
            <a:xfrm>
              <a:off x="6346825" y="2493963"/>
              <a:ext cx="36513" cy="33338"/>
            </a:xfrm>
            <a:custGeom>
              <a:avLst/>
              <a:gdLst>
                <a:gd name="T0" fmla="*/ 32862 w 10"/>
                <a:gd name="T1" fmla="*/ 11113 h 9"/>
                <a:gd name="T2" fmla="*/ 0 w 10"/>
                <a:gd name="T3" fmla="*/ 18521 h 9"/>
                <a:gd name="T4" fmla="*/ 32862 w 10"/>
                <a:gd name="T5" fmla="*/ 11113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7" name="Freeform 78"/>
            <p:cNvSpPr>
              <a:spLocks noChangeArrowheads="1"/>
            </p:cNvSpPr>
            <p:nvPr/>
          </p:nvSpPr>
          <p:spPr bwMode="auto">
            <a:xfrm>
              <a:off x="6292850" y="2501901"/>
              <a:ext cx="26988" cy="14288"/>
            </a:xfrm>
            <a:custGeom>
              <a:avLst/>
              <a:gdLst>
                <a:gd name="T0" fmla="*/ 3855 w 7"/>
                <a:gd name="T1" fmla="*/ 10716 h 4"/>
                <a:gd name="T2" fmla="*/ 19277 w 7"/>
                <a:gd name="T3" fmla="*/ 14288 h 4"/>
                <a:gd name="T4" fmla="*/ 7711 w 7"/>
                <a:gd name="T5" fmla="*/ 14288 h 4"/>
                <a:gd name="T6" fmla="*/ 3855 w 7"/>
                <a:gd name="T7" fmla="*/ 10716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8" name="Freeform 79"/>
            <p:cNvSpPr>
              <a:spLocks noChangeArrowheads="1"/>
            </p:cNvSpPr>
            <p:nvPr/>
          </p:nvSpPr>
          <p:spPr bwMode="auto">
            <a:xfrm>
              <a:off x="6784975" y="2532063"/>
              <a:ext cx="79375" cy="55563"/>
            </a:xfrm>
            <a:custGeom>
              <a:avLst/>
              <a:gdLst>
                <a:gd name="T0" fmla="*/ 60476 w 21"/>
                <a:gd name="T1" fmla="*/ 0 h 15"/>
                <a:gd name="T2" fmla="*/ 75595 w 21"/>
                <a:gd name="T3" fmla="*/ 0 h 15"/>
                <a:gd name="T4" fmla="*/ 75595 w 21"/>
                <a:gd name="T5" fmla="*/ 18521 h 15"/>
                <a:gd name="T6" fmla="*/ 64256 w 21"/>
                <a:gd name="T7" fmla="*/ 22225 h 15"/>
                <a:gd name="T8" fmla="*/ 64256 w 21"/>
                <a:gd name="T9" fmla="*/ 37042 h 15"/>
                <a:gd name="T10" fmla="*/ 52917 w 21"/>
                <a:gd name="T11" fmla="*/ 44450 h 15"/>
                <a:gd name="T12" fmla="*/ 7560 w 21"/>
                <a:gd name="T13" fmla="*/ 25929 h 15"/>
                <a:gd name="T14" fmla="*/ 60476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9" name="Freeform 80"/>
            <p:cNvSpPr>
              <a:spLocks noChangeArrowheads="1"/>
            </p:cNvSpPr>
            <p:nvPr/>
          </p:nvSpPr>
          <p:spPr bwMode="auto">
            <a:xfrm>
              <a:off x="6102350" y="2614613"/>
              <a:ext cx="41275" cy="22225"/>
            </a:xfrm>
            <a:custGeom>
              <a:avLst/>
              <a:gdLst>
                <a:gd name="T0" fmla="*/ 41275 w 11"/>
                <a:gd name="T1" fmla="*/ 3704 h 6"/>
                <a:gd name="T2" fmla="*/ 0 w 11"/>
                <a:gd name="T3" fmla="*/ 18521 h 6"/>
                <a:gd name="T4" fmla="*/ 41275 w 11"/>
                <a:gd name="T5" fmla="*/ 3704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0" name="Freeform 81"/>
            <p:cNvSpPr>
              <a:spLocks noChangeArrowheads="1"/>
            </p:cNvSpPr>
            <p:nvPr/>
          </p:nvSpPr>
          <p:spPr bwMode="auto">
            <a:xfrm>
              <a:off x="6165850" y="2614613"/>
              <a:ext cx="41275" cy="14288"/>
            </a:xfrm>
            <a:custGeom>
              <a:avLst/>
              <a:gdLst>
                <a:gd name="T0" fmla="*/ 41275 w 11"/>
                <a:gd name="T1" fmla="*/ 3572 h 4"/>
                <a:gd name="T2" fmla="*/ 0 w 11"/>
                <a:gd name="T3" fmla="*/ 14288 h 4"/>
                <a:gd name="T4" fmla="*/ 41275 w 11"/>
                <a:gd name="T5" fmla="*/ 3572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1" name="Freeform 82"/>
            <p:cNvSpPr>
              <a:spLocks noChangeArrowheads="1"/>
            </p:cNvSpPr>
            <p:nvPr/>
          </p:nvSpPr>
          <p:spPr bwMode="auto">
            <a:xfrm>
              <a:off x="6245225" y="2614613"/>
              <a:ext cx="71438" cy="47625"/>
            </a:xfrm>
            <a:custGeom>
              <a:avLst/>
              <a:gdLst>
                <a:gd name="T0" fmla="*/ 67678 w 19"/>
                <a:gd name="T1" fmla="*/ 3663 h 13"/>
                <a:gd name="T2" fmla="*/ 63918 w 19"/>
                <a:gd name="T3" fmla="*/ 21981 h 13"/>
                <a:gd name="T4" fmla="*/ 52639 w 19"/>
                <a:gd name="T5" fmla="*/ 21981 h 13"/>
                <a:gd name="T6" fmla="*/ 3760 w 19"/>
                <a:gd name="T7" fmla="*/ 43962 h 13"/>
                <a:gd name="T8" fmla="*/ 22559 w 19"/>
                <a:gd name="T9" fmla="*/ 29308 h 13"/>
                <a:gd name="T10" fmla="*/ 30079 w 19"/>
                <a:gd name="T11" fmla="*/ 18317 h 13"/>
                <a:gd name="T12" fmla="*/ 41359 w 19"/>
                <a:gd name="T13" fmla="*/ 7327 h 13"/>
                <a:gd name="T14" fmla="*/ 67678 w 19"/>
                <a:gd name="T15" fmla="*/ 3663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2" name="Freeform 83"/>
            <p:cNvSpPr>
              <a:spLocks noChangeArrowheads="1"/>
            </p:cNvSpPr>
            <p:nvPr/>
          </p:nvSpPr>
          <p:spPr bwMode="auto">
            <a:xfrm>
              <a:off x="7313613" y="3217863"/>
              <a:ext cx="38100" cy="52388"/>
            </a:xfrm>
            <a:custGeom>
              <a:avLst/>
              <a:gdLst>
                <a:gd name="T0" fmla="*/ 3810 w 10"/>
                <a:gd name="T1" fmla="*/ 0 h 14"/>
                <a:gd name="T2" fmla="*/ 7620 w 10"/>
                <a:gd name="T3" fmla="*/ 7484 h 14"/>
                <a:gd name="T4" fmla="*/ 26670 w 10"/>
                <a:gd name="T5" fmla="*/ 26194 h 14"/>
                <a:gd name="T6" fmla="*/ 30480 w 10"/>
                <a:gd name="T7" fmla="*/ 52388 h 14"/>
                <a:gd name="T8" fmla="*/ 15240 w 10"/>
                <a:gd name="T9" fmla="*/ 52388 h 14"/>
                <a:gd name="T10" fmla="*/ 0 w 10"/>
                <a:gd name="T11" fmla="*/ 7484 h 14"/>
                <a:gd name="T12" fmla="*/ 3810 w 1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4"/>
                <a:gd name="T23" fmla="*/ 10 w 1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3" name="Freeform 84"/>
            <p:cNvSpPr>
              <a:spLocks noChangeArrowheads="1"/>
            </p:cNvSpPr>
            <p:nvPr/>
          </p:nvSpPr>
          <p:spPr bwMode="auto">
            <a:xfrm>
              <a:off x="7321550" y="3262313"/>
              <a:ext cx="85725" cy="117475"/>
            </a:xfrm>
            <a:custGeom>
              <a:avLst/>
              <a:gdLst>
                <a:gd name="T0" fmla="*/ 26090 w 23"/>
                <a:gd name="T1" fmla="*/ 0 h 31"/>
                <a:gd name="T2" fmla="*/ 33545 w 23"/>
                <a:gd name="T3" fmla="*/ 7579 h 31"/>
                <a:gd name="T4" fmla="*/ 44726 w 23"/>
                <a:gd name="T5" fmla="*/ 7579 h 31"/>
                <a:gd name="T6" fmla="*/ 85725 w 23"/>
                <a:gd name="T7" fmla="*/ 26527 h 31"/>
                <a:gd name="T8" fmla="*/ 85725 w 23"/>
                <a:gd name="T9" fmla="*/ 53053 h 31"/>
                <a:gd name="T10" fmla="*/ 70816 w 23"/>
                <a:gd name="T11" fmla="*/ 53053 h 31"/>
                <a:gd name="T12" fmla="*/ 63362 w 23"/>
                <a:gd name="T13" fmla="*/ 64422 h 31"/>
                <a:gd name="T14" fmla="*/ 59635 w 23"/>
                <a:gd name="T15" fmla="*/ 98527 h 31"/>
                <a:gd name="T16" fmla="*/ 52180 w 23"/>
                <a:gd name="T17" fmla="*/ 106106 h 31"/>
                <a:gd name="T18" fmla="*/ 26090 w 23"/>
                <a:gd name="T19" fmla="*/ 113685 h 31"/>
                <a:gd name="T20" fmla="*/ 22363 w 23"/>
                <a:gd name="T21" fmla="*/ 98527 h 31"/>
                <a:gd name="T22" fmla="*/ 33545 w 23"/>
                <a:gd name="T23" fmla="*/ 87159 h 31"/>
                <a:gd name="T24" fmla="*/ 0 w 23"/>
                <a:gd name="T25" fmla="*/ 72001 h 31"/>
                <a:gd name="T26" fmla="*/ 22363 w 23"/>
                <a:gd name="T27" fmla="*/ 49264 h 31"/>
                <a:gd name="T28" fmla="*/ 26090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4" name="Freeform 85"/>
            <p:cNvSpPr>
              <a:spLocks noChangeArrowheads="1"/>
            </p:cNvSpPr>
            <p:nvPr/>
          </p:nvSpPr>
          <p:spPr bwMode="auto">
            <a:xfrm>
              <a:off x="6705600" y="3360738"/>
              <a:ext cx="76200" cy="77788"/>
            </a:xfrm>
            <a:custGeom>
              <a:avLst/>
              <a:gdLst>
                <a:gd name="T0" fmla="*/ 72390 w 20"/>
                <a:gd name="T1" fmla="*/ 3704 h 21"/>
                <a:gd name="T2" fmla="*/ 72390 w 20"/>
                <a:gd name="T3" fmla="*/ 33338 h 21"/>
                <a:gd name="T4" fmla="*/ 64770 w 20"/>
                <a:gd name="T5" fmla="*/ 25929 h 21"/>
                <a:gd name="T6" fmla="*/ 60960 w 20"/>
                <a:gd name="T7" fmla="*/ 29634 h 21"/>
                <a:gd name="T8" fmla="*/ 60960 w 20"/>
                <a:gd name="T9" fmla="*/ 55563 h 21"/>
                <a:gd name="T10" fmla="*/ 49530 w 20"/>
                <a:gd name="T11" fmla="*/ 55563 h 21"/>
                <a:gd name="T12" fmla="*/ 49530 w 20"/>
                <a:gd name="T13" fmla="*/ 66675 h 21"/>
                <a:gd name="T14" fmla="*/ 34290 w 20"/>
                <a:gd name="T15" fmla="*/ 77788 h 21"/>
                <a:gd name="T16" fmla="*/ 22860 w 20"/>
                <a:gd name="T17" fmla="*/ 59267 h 21"/>
                <a:gd name="T18" fmla="*/ 11430 w 20"/>
                <a:gd name="T19" fmla="*/ 51859 h 21"/>
                <a:gd name="T20" fmla="*/ 0 w 20"/>
                <a:gd name="T21" fmla="*/ 18521 h 21"/>
                <a:gd name="T22" fmla="*/ 45720 w 20"/>
                <a:gd name="T23" fmla="*/ 7408 h 21"/>
                <a:gd name="T24" fmla="*/ 72390 w 20"/>
                <a:gd name="T25" fmla="*/ 3704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1"/>
                <a:gd name="T41" fmla="*/ 20 w 20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5" name="Freeform 86"/>
            <p:cNvSpPr>
              <a:spLocks noChangeArrowheads="1"/>
            </p:cNvSpPr>
            <p:nvPr/>
          </p:nvSpPr>
          <p:spPr bwMode="auto">
            <a:xfrm>
              <a:off x="2036763" y="0"/>
              <a:ext cx="1290638" cy="963613"/>
            </a:xfrm>
            <a:custGeom>
              <a:avLst/>
              <a:gdLst>
                <a:gd name="T0" fmla="*/ 915453 w 344"/>
                <a:gd name="T1" fmla="*/ 108735 h 257"/>
                <a:gd name="T2" fmla="*/ 967979 w 344"/>
                <a:gd name="T3" fmla="*/ 112484 h 257"/>
                <a:gd name="T4" fmla="*/ 1039264 w 344"/>
                <a:gd name="T5" fmla="*/ 97486 h 257"/>
                <a:gd name="T6" fmla="*/ 1084286 w 344"/>
                <a:gd name="T7" fmla="*/ 101236 h 257"/>
                <a:gd name="T8" fmla="*/ 1076782 w 344"/>
                <a:gd name="T9" fmla="*/ 116233 h 257"/>
                <a:gd name="T10" fmla="*/ 1215601 w 344"/>
                <a:gd name="T11" fmla="*/ 89987 h 257"/>
                <a:gd name="T12" fmla="*/ 1286886 w 344"/>
                <a:gd name="T13" fmla="*/ 108735 h 257"/>
                <a:gd name="T14" fmla="*/ 1193090 w 344"/>
                <a:gd name="T15" fmla="*/ 153728 h 257"/>
                <a:gd name="T16" fmla="*/ 1166827 w 344"/>
                <a:gd name="T17" fmla="*/ 191223 h 257"/>
                <a:gd name="T18" fmla="*/ 1118053 w 344"/>
                <a:gd name="T19" fmla="*/ 243715 h 257"/>
                <a:gd name="T20" fmla="*/ 1129308 w 344"/>
                <a:gd name="T21" fmla="*/ 292458 h 257"/>
                <a:gd name="T22" fmla="*/ 1099293 w 344"/>
                <a:gd name="T23" fmla="*/ 337452 h 257"/>
                <a:gd name="T24" fmla="*/ 1136812 w 344"/>
                <a:gd name="T25" fmla="*/ 401193 h 257"/>
                <a:gd name="T26" fmla="*/ 1103045 w 344"/>
                <a:gd name="T27" fmla="*/ 449936 h 257"/>
                <a:gd name="T28" fmla="*/ 1065527 w 344"/>
                <a:gd name="T29" fmla="*/ 491180 h 257"/>
                <a:gd name="T30" fmla="*/ 1118053 w 344"/>
                <a:gd name="T31" fmla="*/ 584917 h 257"/>
                <a:gd name="T32" fmla="*/ 1035512 w 344"/>
                <a:gd name="T33" fmla="*/ 573668 h 257"/>
                <a:gd name="T34" fmla="*/ 1031760 w 344"/>
                <a:gd name="T35" fmla="*/ 607414 h 257"/>
                <a:gd name="T36" fmla="*/ 994241 w 344"/>
                <a:gd name="T37" fmla="*/ 659906 h 257"/>
                <a:gd name="T38" fmla="*/ 907949 w 344"/>
                <a:gd name="T39" fmla="*/ 682403 h 257"/>
                <a:gd name="T40" fmla="*/ 866678 w 344"/>
                <a:gd name="T41" fmla="*/ 708649 h 257"/>
                <a:gd name="T42" fmla="*/ 840415 w 344"/>
                <a:gd name="T43" fmla="*/ 738645 h 257"/>
                <a:gd name="T44" fmla="*/ 724108 w 344"/>
                <a:gd name="T45" fmla="*/ 768641 h 257"/>
                <a:gd name="T46" fmla="*/ 694093 w 344"/>
                <a:gd name="T47" fmla="*/ 817384 h 257"/>
                <a:gd name="T48" fmla="*/ 660326 w 344"/>
                <a:gd name="T49" fmla="*/ 858628 h 257"/>
                <a:gd name="T50" fmla="*/ 652823 w 344"/>
                <a:gd name="T51" fmla="*/ 899872 h 257"/>
                <a:gd name="T52" fmla="*/ 581537 w 344"/>
                <a:gd name="T53" fmla="*/ 944866 h 257"/>
                <a:gd name="T54" fmla="*/ 510252 w 344"/>
                <a:gd name="T55" fmla="*/ 907371 h 257"/>
                <a:gd name="T56" fmla="*/ 465230 w 344"/>
                <a:gd name="T57" fmla="*/ 854878 h 257"/>
                <a:gd name="T58" fmla="*/ 438967 w 344"/>
                <a:gd name="T59" fmla="*/ 817384 h 257"/>
                <a:gd name="T60" fmla="*/ 420208 w 344"/>
                <a:gd name="T61" fmla="*/ 738645 h 257"/>
                <a:gd name="T62" fmla="*/ 431463 w 344"/>
                <a:gd name="T63" fmla="*/ 712399 h 257"/>
                <a:gd name="T64" fmla="*/ 465230 w 344"/>
                <a:gd name="T65" fmla="*/ 671155 h 257"/>
                <a:gd name="T66" fmla="*/ 446471 w 344"/>
                <a:gd name="T67" fmla="*/ 618662 h 257"/>
                <a:gd name="T68" fmla="*/ 457726 w 344"/>
                <a:gd name="T69" fmla="*/ 573668 h 257"/>
                <a:gd name="T70" fmla="*/ 405200 w 344"/>
                <a:gd name="T71" fmla="*/ 558671 h 257"/>
                <a:gd name="T72" fmla="*/ 367682 w 344"/>
                <a:gd name="T73" fmla="*/ 491180 h 257"/>
                <a:gd name="T74" fmla="*/ 330163 w 344"/>
                <a:gd name="T75" fmla="*/ 416191 h 257"/>
                <a:gd name="T76" fmla="*/ 236367 w 344"/>
                <a:gd name="T77" fmla="*/ 371197 h 257"/>
                <a:gd name="T78" fmla="*/ 105052 w 344"/>
                <a:gd name="T79" fmla="*/ 374947 h 257"/>
                <a:gd name="T80" fmla="*/ 105052 w 344"/>
                <a:gd name="T81" fmla="*/ 344951 h 257"/>
                <a:gd name="T82" fmla="*/ 52526 w 344"/>
                <a:gd name="T83" fmla="*/ 296208 h 257"/>
                <a:gd name="T84" fmla="*/ 78789 w 344"/>
                <a:gd name="T85" fmla="*/ 247465 h 257"/>
                <a:gd name="T86" fmla="*/ 138819 w 344"/>
                <a:gd name="T87" fmla="*/ 221219 h 257"/>
                <a:gd name="T88" fmla="*/ 150074 w 344"/>
                <a:gd name="T89" fmla="*/ 191223 h 257"/>
                <a:gd name="T90" fmla="*/ 135067 w 344"/>
                <a:gd name="T91" fmla="*/ 168726 h 257"/>
                <a:gd name="T92" fmla="*/ 183841 w 344"/>
                <a:gd name="T93" fmla="*/ 153728 h 257"/>
                <a:gd name="T94" fmla="*/ 236367 w 344"/>
                <a:gd name="T95" fmla="*/ 101236 h 257"/>
                <a:gd name="T96" fmla="*/ 393945 w 344"/>
                <a:gd name="T97" fmla="*/ 82488 h 257"/>
                <a:gd name="T98" fmla="*/ 465230 w 344"/>
                <a:gd name="T99" fmla="*/ 101236 h 257"/>
                <a:gd name="T100" fmla="*/ 536515 w 344"/>
                <a:gd name="T101" fmla="*/ 63741 h 257"/>
                <a:gd name="T102" fmla="*/ 600297 w 344"/>
                <a:gd name="T103" fmla="*/ 71240 h 257"/>
                <a:gd name="T104" fmla="*/ 619056 w 344"/>
                <a:gd name="T105" fmla="*/ 33745 h 257"/>
                <a:gd name="T106" fmla="*/ 739115 w 344"/>
                <a:gd name="T107" fmla="*/ 7499 h 257"/>
                <a:gd name="T108" fmla="*/ 907949 w 344"/>
                <a:gd name="T109" fmla="*/ 3749 h 257"/>
                <a:gd name="T110" fmla="*/ 1035512 w 344"/>
                <a:gd name="T111" fmla="*/ 44994 h 257"/>
                <a:gd name="T112" fmla="*/ 1076782 w 344"/>
                <a:gd name="T113" fmla="*/ 74989 h 257"/>
                <a:gd name="T114" fmla="*/ 896693 w 344"/>
                <a:gd name="T115" fmla="*/ 82488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6" name="Freeform 87"/>
            <p:cNvSpPr>
              <a:spLocks noChangeArrowheads="1"/>
            </p:cNvSpPr>
            <p:nvPr/>
          </p:nvSpPr>
          <p:spPr bwMode="auto">
            <a:xfrm>
              <a:off x="1643063" y="25400"/>
              <a:ext cx="633413" cy="346075"/>
            </a:xfrm>
            <a:custGeom>
              <a:avLst/>
              <a:gdLst>
                <a:gd name="T0" fmla="*/ 592185 w 169"/>
                <a:gd name="T1" fmla="*/ 33855 h 92"/>
                <a:gd name="T2" fmla="*/ 629665 w 169"/>
                <a:gd name="T3" fmla="*/ 56425 h 92"/>
                <a:gd name="T4" fmla="*/ 614673 w 169"/>
                <a:gd name="T5" fmla="*/ 63949 h 92"/>
                <a:gd name="T6" fmla="*/ 588437 w 169"/>
                <a:gd name="T7" fmla="*/ 75234 h 92"/>
                <a:gd name="T8" fmla="*/ 513477 w 169"/>
                <a:gd name="T9" fmla="*/ 90280 h 92"/>
                <a:gd name="T10" fmla="*/ 543461 w 169"/>
                <a:gd name="T11" fmla="*/ 101565 h 92"/>
                <a:gd name="T12" fmla="*/ 479745 w 169"/>
                <a:gd name="T13" fmla="*/ 127897 h 92"/>
                <a:gd name="T14" fmla="*/ 461005 w 169"/>
                <a:gd name="T15" fmla="*/ 139182 h 92"/>
                <a:gd name="T16" fmla="*/ 427273 w 169"/>
                <a:gd name="T17" fmla="*/ 154229 h 92"/>
                <a:gd name="T18" fmla="*/ 374801 w 169"/>
                <a:gd name="T19" fmla="*/ 176799 h 92"/>
                <a:gd name="T20" fmla="*/ 359809 w 169"/>
                <a:gd name="T21" fmla="*/ 191846 h 92"/>
                <a:gd name="T22" fmla="*/ 322329 w 169"/>
                <a:gd name="T23" fmla="*/ 195608 h 92"/>
                <a:gd name="T24" fmla="*/ 344817 w 169"/>
                <a:gd name="T25" fmla="*/ 229463 h 92"/>
                <a:gd name="T26" fmla="*/ 307336 w 169"/>
                <a:gd name="T27" fmla="*/ 255795 h 92"/>
                <a:gd name="T28" fmla="*/ 281100 w 169"/>
                <a:gd name="T29" fmla="*/ 270841 h 92"/>
                <a:gd name="T30" fmla="*/ 236124 w 169"/>
                <a:gd name="T31" fmla="*/ 304696 h 92"/>
                <a:gd name="T32" fmla="*/ 251116 w 169"/>
                <a:gd name="T33" fmla="*/ 331028 h 92"/>
                <a:gd name="T34" fmla="*/ 206140 w 169"/>
                <a:gd name="T35" fmla="*/ 338552 h 92"/>
                <a:gd name="T36" fmla="*/ 127432 w 169"/>
                <a:gd name="T37" fmla="*/ 323505 h 92"/>
                <a:gd name="T38" fmla="*/ 101196 w 169"/>
                <a:gd name="T39" fmla="*/ 331028 h 92"/>
                <a:gd name="T40" fmla="*/ 67464 w 169"/>
                <a:gd name="T41" fmla="*/ 304696 h 92"/>
                <a:gd name="T42" fmla="*/ 101196 w 169"/>
                <a:gd name="T43" fmla="*/ 270841 h 92"/>
                <a:gd name="T44" fmla="*/ 146172 w 169"/>
                <a:gd name="T45" fmla="*/ 270841 h 92"/>
                <a:gd name="T46" fmla="*/ 71212 w 169"/>
                <a:gd name="T47" fmla="*/ 255795 h 92"/>
                <a:gd name="T48" fmla="*/ 112440 w 169"/>
                <a:gd name="T49" fmla="*/ 221939 h 92"/>
                <a:gd name="T50" fmla="*/ 149920 w 169"/>
                <a:gd name="T51" fmla="*/ 221939 h 92"/>
                <a:gd name="T52" fmla="*/ 149920 w 169"/>
                <a:gd name="T53" fmla="*/ 203131 h 92"/>
                <a:gd name="T54" fmla="*/ 138676 w 169"/>
                <a:gd name="T55" fmla="*/ 176799 h 92"/>
                <a:gd name="T56" fmla="*/ 112440 w 169"/>
                <a:gd name="T57" fmla="*/ 165514 h 92"/>
                <a:gd name="T58" fmla="*/ 172408 w 169"/>
                <a:gd name="T59" fmla="*/ 161752 h 92"/>
                <a:gd name="T60" fmla="*/ 191148 w 169"/>
                <a:gd name="T61" fmla="*/ 150467 h 92"/>
                <a:gd name="T62" fmla="*/ 236124 w 169"/>
                <a:gd name="T63" fmla="*/ 116612 h 92"/>
                <a:gd name="T64" fmla="*/ 146172 w 169"/>
                <a:gd name="T65" fmla="*/ 135421 h 92"/>
                <a:gd name="T66" fmla="*/ 82456 w 169"/>
                <a:gd name="T67" fmla="*/ 116612 h 92"/>
                <a:gd name="T68" fmla="*/ 18740 w 169"/>
                <a:gd name="T69" fmla="*/ 101565 h 92"/>
                <a:gd name="T70" fmla="*/ 7496 w 169"/>
                <a:gd name="T71" fmla="*/ 71472 h 92"/>
                <a:gd name="T72" fmla="*/ 112440 w 169"/>
                <a:gd name="T73" fmla="*/ 45140 h 92"/>
                <a:gd name="T74" fmla="*/ 187400 w 169"/>
                <a:gd name="T75" fmla="*/ 30093 h 92"/>
                <a:gd name="T76" fmla="*/ 277352 w 169"/>
                <a:gd name="T77" fmla="*/ 11285 h 92"/>
                <a:gd name="T78" fmla="*/ 367305 w 169"/>
                <a:gd name="T79" fmla="*/ 7523 h 92"/>
                <a:gd name="T80" fmla="*/ 412281 w 169"/>
                <a:gd name="T81" fmla="*/ 7523 h 92"/>
                <a:gd name="T82" fmla="*/ 502233 w 169"/>
                <a:gd name="T83" fmla="*/ 7523 h 92"/>
                <a:gd name="T84" fmla="*/ 592185 w 169"/>
                <a:gd name="T85" fmla="*/ 11285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7" name="Freeform 88"/>
            <p:cNvSpPr>
              <a:spLocks noChangeArrowheads="1"/>
            </p:cNvSpPr>
            <p:nvPr/>
          </p:nvSpPr>
          <p:spPr bwMode="auto">
            <a:xfrm>
              <a:off x="3990975" y="157163"/>
              <a:ext cx="184150" cy="63500"/>
            </a:xfrm>
            <a:custGeom>
              <a:avLst/>
              <a:gdLst>
                <a:gd name="T0" fmla="*/ 48856 w 49"/>
                <a:gd name="T1" fmla="*/ 7471 h 17"/>
                <a:gd name="T2" fmla="*/ 48856 w 49"/>
                <a:gd name="T3" fmla="*/ 11206 h 17"/>
                <a:gd name="T4" fmla="*/ 63889 w 49"/>
                <a:gd name="T5" fmla="*/ 29882 h 17"/>
                <a:gd name="T6" fmla="*/ 82680 w 49"/>
                <a:gd name="T7" fmla="*/ 18676 h 17"/>
                <a:gd name="T8" fmla="*/ 108987 w 49"/>
                <a:gd name="T9" fmla="*/ 29882 h 17"/>
                <a:gd name="T10" fmla="*/ 154085 w 49"/>
                <a:gd name="T11" fmla="*/ 18676 h 17"/>
                <a:gd name="T12" fmla="*/ 176634 w 49"/>
                <a:gd name="T13" fmla="*/ 29882 h 17"/>
                <a:gd name="T14" fmla="*/ 165359 w 49"/>
                <a:gd name="T15" fmla="*/ 48559 h 17"/>
                <a:gd name="T16" fmla="*/ 116503 w 49"/>
                <a:gd name="T17" fmla="*/ 56029 h 17"/>
                <a:gd name="T18" fmla="*/ 86438 w 49"/>
                <a:gd name="T19" fmla="*/ 63500 h 17"/>
                <a:gd name="T20" fmla="*/ 33823 w 49"/>
                <a:gd name="T21" fmla="*/ 29882 h 17"/>
                <a:gd name="T22" fmla="*/ 7516 w 49"/>
                <a:gd name="T23" fmla="*/ 22412 h 17"/>
                <a:gd name="T24" fmla="*/ 48856 w 49"/>
                <a:gd name="T25" fmla="*/ 7471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7"/>
                <a:gd name="T41" fmla="*/ 49 w 49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8" name="Freeform 89"/>
            <p:cNvSpPr>
              <a:spLocks noChangeArrowheads="1"/>
            </p:cNvSpPr>
            <p:nvPr/>
          </p:nvSpPr>
          <p:spPr bwMode="auto">
            <a:xfrm>
              <a:off x="1155700" y="247650"/>
              <a:ext cx="82550" cy="22225"/>
            </a:xfrm>
            <a:custGeom>
              <a:avLst/>
              <a:gdLst>
                <a:gd name="T0" fmla="*/ 78798 w 22"/>
                <a:gd name="T1" fmla="*/ 0 h 6"/>
                <a:gd name="T2" fmla="*/ 48780 w 22"/>
                <a:gd name="T3" fmla="*/ 18521 h 6"/>
                <a:gd name="T4" fmla="*/ 37523 w 22"/>
                <a:gd name="T5" fmla="*/ 22225 h 6"/>
                <a:gd name="T6" fmla="*/ 18761 w 22"/>
                <a:gd name="T7" fmla="*/ 22225 h 6"/>
                <a:gd name="T8" fmla="*/ 26266 w 22"/>
                <a:gd name="T9" fmla="*/ 7408 h 6"/>
                <a:gd name="T10" fmla="*/ 78798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9" name="Freeform 90"/>
            <p:cNvSpPr>
              <a:spLocks noChangeArrowheads="1"/>
            </p:cNvSpPr>
            <p:nvPr/>
          </p:nvSpPr>
          <p:spPr bwMode="auto">
            <a:xfrm>
              <a:off x="1489075" y="247650"/>
              <a:ext cx="76200" cy="47625"/>
            </a:xfrm>
            <a:custGeom>
              <a:avLst/>
              <a:gdLst>
                <a:gd name="T0" fmla="*/ 38100 w 20"/>
                <a:gd name="T1" fmla="*/ 0 h 13"/>
                <a:gd name="T2" fmla="*/ 26670 w 20"/>
                <a:gd name="T3" fmla="*/ 7327 h 13"/>
                <a:gd name="T4" fmla="*/ 53340 w 20"/>
                <a:gd name="T5" fmla="*/ 21981 h 13"/>
                <a:gd name="T6" fmla="*/ 64770 w 20"/>
                <a:gd name="T7" fmla="*/ 18317 h 13"/>
                <a:gd name="T8" fmla="*/ 30480 w 20"/>
                <a:gd name="T9" fmla="*/ 47625 h 13"/>
                <a:gd name="T10" fmla="*/ 0 w 20"/>
                <a:gd name="T11" fmla="*/ 10990 h 13"/>
                <a:gd name="T12" fmla="*/ 38100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0" name="Freeform 91"/>
            <p:cNvSpPr>
              <a:spLocks noEditPoints="1" noChangeArrowheads="1"/>
            </p:cNvSpPr>
            <p:nvPr/>
          </p:nvSpPr>
          <p:spPr bwMode="auto">
            <a:xfrm>
              <a:off x="3214688" y="303214"/>
              <a:ext cx="4443413" cy="2914651"/>
            </a:xfrm>
            <a:custGeom>
              <a:avLst/>
              <a:gdLst>
                <a:gd name="T0" fmla="*/ 2639800 w 1185"/>
                <a:gd name="T1" fmla="*/ 202563 h 777"/>
                <a:gd name="T2" fmla="*/ 3119763 w 1185"/>
                <a:gd name="T3" fmla="*/ 202563 h 777"/>
                <a:gd name="T4" fmla="*/ 3517233 w 1185"/>
                <a:gd name="T5" fmla="*/ 240074 h 777"/>
                <a:gd name="T6" fmla="*/ 4038444 w 1185"/>
                <a:gd name="T7" fmla="*/ 322600 h 777"/>
                <a:gd name="T8" fmla="*/ 4443413 w 1185"/>
                <a:gd name="T9" fmla="*/ 457641 h 777"/>
                <a:gd name="T10" fmla="*/ 4188432 w 1185"/>
                <a:gd name="T11" fmla="*/ 517660 h 777"/>
                <a:gd name="T12" fmla="*/ 3854708 w 1185"/>
                <a:gd name="T13" fmla="*/ 772739 h 777"/>
                <a:gd name="T14" fmla="*/ 3723468 w 1185"/>
                <a:gd name="T15" fmla="*/ 851513 h 777"/>
                <a:gd name="T16" fmla="*/ 3895955 w 1185"/>
                <a:gd name="T17" fmla="*/ 588932 h 777"/>
                <a:gd name="T18" fmla="*/ 3517233 w 1185"/>
                <a:gd name="T19" fmla="*/ 697716 h 777"/>
                <a:gd name="T20" fmla="*/ 3397242 w 1185"/>
                <a:gd name="T21" fmla="*/ 881523 h 777"/>
                <a:gd name="T22" fmla="*/ 3187258 w 1185"/>
                <a:gd name="T23" fmla="*/ 1170362 h 777"/>
                <a:gd name="T24" fmla="*/ 3052269 w 1185"/>
                <a:gd name="T25" fmla="*/ 1241634 h 777"/>
                <a:gd name="T26" fmla="*/ 2992273 w 1185"/>
                <a:gd name="T27" fmla="*/ 1309155 h 777"/>
                <a:gd name="T28" fmla="*/ 2804787 w 1185"/>
                <a:gd name="T29" fmla="*/ 1654261 h 777"/>
                <a:gd name="T30" fmla="*/ 2699795 w 1185"/>
                <a:gd name="T31" fmla="*/ 1901838 h 777"/>
                <a:gd name="T32" fmla="*/ 2523559 w 1185"/>
                <a:gd name="T33" fmla="*/ 1935598 h 777"/>
                <a:gd name="T34" fmla="*/ 2486061 w 1185"/>
                <a:gd name="T35" fmla="*/ 1946852 h 777"/>
                <a:gd name="T36" fmla="*/ 2392319 w 1185"/>
                <a:gd name="T37" fmla="*/ 1699275 h 777"/>
                <a:gd name="T38" fmla="*/ 2092341 w 1185"/>
                <a:gd name="T39" fmla="*/ 1856824 h 777"/>
                <a:gd name="T40" fmla="*/ 1878608 w 1185"/>
                <a:gd name="T41" fmla="*/ 1635506 h 777"/>
                <a:gd name="T42" fmla="*/ 1477388 w 1185"/>
                <a:gd name="T43" fmla="*/ 1571736 h 777"/>
                <a:gd name="T44" fmla="*/ 1571131 w 1185"/>
                <a:gd name="T45" fmla="*/ 1740538 h 777"/>
                <a:gd name="T46" fmla="*/ 1278653 w 1185"/>
                <a:gd name="T47" fmla="*/ 1755543 h 777"/>
                <a:gd name="T48" fmla="*/ 1102416 w 1185"/>
                <a:gd name="T49" fmla="*/ 1541727 h 777"/>
                <a:gd name="T50" fmla="*/ 1241156 w 1185"/>
                <a:gd name="T51" fmla="*/ 1823064 h 777"/>
                <a:gd name="T52" fmla="*/ 1323650 w 1185"/>
                <a:gd name="T53" fmla="*/ 2111903 h 777"/>
                <a:gd name="T54" fmla="*/ 1162412 w 1185"/>
                <a:gd name="T55" fmla="*/ 2535784 h 777"/>
                <a:gd name="T56" fmla="*/ 993675 w 1185"/>
                <a:gd name="T57" fmla="*/ 2862135 h 777"/>
                <a:gd name="T58" fmla="*/ 667449 w 1185"/>
                <a:gd name="T59" fmla="*/ 2607056 h 777"/>
                <a:gd name="T60" fmla="*/ 629952 w 1185"/>
                <a:gd name="T61" fmla="*/ 2224438 h 777"/>
                <a:gd name="T62" fmla="*/ 131240 w 1185"/>
                <a:gd name="T63" fmla="*/ 1980612 h 777"/>
                <a:gd name="T64" fmla="*/ 14999 w 1185"/>
                <a:gd name="T65" fmla="*/ 1661764 h 777"/>
                <a:gd name="T66" fmla="*/ 457465 w 1185"/>
                <a:gd name="T67" fmla="*/ 1312906 h 777"/>
                <a:gd name="T68" fmla="*/ 742444 w 1185"/>
                <a:gd name="T69" fmla="*/ 1444196 h 777"/>
                <a:gd name="T70" fmla="*/ 1068669 w 1185"/>
                <a:gd name="T71" fmla="*/ 1444196 h 777"/>
                <a:gd name="T72" fmla="*/ 873684 w 1185"/>
                <a:gd name="T73" fmla="*/ 1230380 h 777"/>
                <a:gd name="T74" fmla="*/ 719945 w 1185"/>
                <a:gd name="T75" fmla="*/ 1136601 h 777"/>
                <a:gd name="T76" fmla="*/ 731195 w 1185"/>
                <a:gd name="T77" fmla="*/ 1219127 h 777"/>
                <a:gd name="T78" fmla="*/ 446216 w 1185"/>
                <a:gd name="T79" fmla="*/ 1151606 h 777"/>
                <a:gd name="T80" fmla="*/ 326225 w 1185"/>
                <a:gd name="T81" fmla="*/ 1144104 h 777"/>
                <a:gd name="T82" fmla="*/ 446216 w 1185"/>
                <a:gd name="T83" fmla="*/ 930288 h 777"/>
                <a:gd name="T84" fmla="*/ 603704 w 1185"/>
                <a:gd name="T85" fmla="*/ 825255 h 777"/>
                <a:gd name="T86" fmla="*/ 892432 w 1185"/>
                <a:gd name="T87" fmla="*/ 697716 h 777"/>
                <a:gd name="T88" fmla="*/ 884933 w 1185"/>
                <a:gd name="T89" fmla="*/ 555172 h 777"/>
                <a:gd name="T90" fmla="*/ 783691 w 1185"/>
                <a:gd name="T91" fmla="*/ 671458 h 777"/>
                <a:gd name="T92" fmla="*/ 513711 w 1185"/>
                <a:gd name="T93" fmla="*/ 708969 h 777"/>
                <a:gd name="T94" fmla="*/ 641201 w 1185"/>
                <a:gd name="T95" fmla="*/ 472646 h 777"/>
                <a:gd name="T96" fmla="*/ 997424 w 1185"/>
                <a:gd name="T97" fmla="*/ 296342 h 777"/>
                <a:gd name="T98" fmla="*/ 1121165 w 1185"/>
                <a:gd name="T99" fmla="*/ 435135 h 777"/>
                <a:gd name="T100" fmla="*/ 1323650 w 1185"/>
                <a:gd name="T101" fmla="*/ 378867 h 777"/>
                <a:gd name="T102" fmla="*/ 1683622 w 1185"/>
                <a:gd name="T103" fmla="*/ 356360 h 777"/>
                <a:gd name="T104" fmla="*/ 1859859 w 1185"/>
                <a:gd name="T105" fmla="*/ 236323 h 777"/>
                <a:gd name="T106" fmla="*/ 1987349 w 1185"/>
                <a:gd name="T107" fmla="*/ 367614 h 777"/>
                <a:gd name="T108" fmla="*/ 2073593 w 1185"/>
                <a:gd name="T109" fmla="*/ 228821 h 777"/>
                <a:gd name="T110" fmla="*/ 2508560 w 1185"/>
                <a:gd name="T111" fmla="*/ 52516 h 777"/>
                <a:gd name="T112" fmla="*/ 1049920 w 1185"/>
                <a:gd name="T113" fmla="*/ 1054076 h 777"/>
                <a:gd name="T114" fmla="*/ 1267404 w 1185"/>
                <a:gd name="T115" fmla="*/ 1196620 h 777"/>
                <a:gd name="T116" fmla="*/ 1499886 w 1185"/>
                <a:gd name="T117" fmla="*/ 1162859 h 777"/>
                <a:gd name="T118" fmla="*/ 1424892 w 1185"/>
                <a:gd name="T119" fmla="*/ 1271643 h 777"/>
                <a:gd name="T120" fmla="*/ 1057420 w 1185"/>
                <a:gd name="T121" fmla="*/ 2149414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1" name="Freeform 92"/>
            <p:cNvSpPr>
              <a:spLocks noChangeArrowheads="1"/>
            </p:cNvSpPr>
            <p:nvPr/>
          </p:nvSpPr>
          <p:spPr bwMode="auto">
            <a:xfrm>
              <a:off x="1527175" y="396875"/>
              <a:ext cx="63500" cy="34925"/>
            </a:xfrm>
            <a:custGeom>
              <a:avLst/>
              <a:gdLst>
                <a:gd name="T0" fmla="*/ 44824 w 17"/>
                <a:gd name="T1" fmla="*/ 0 h 9"/>
                <a:gd name="T2" fmla="*/ 56029 w 17"/>
                <a:gd name="T3" fmla="*/ 31044 h 9"/>
                <a:gd name="T4" fmla="*/ 0 w 17"/>
                <a:gd name="T5" fmla="*/ 15522 h 9"/>
                <a:gd name="T6" fmla="*/ 44824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2" name="Freeform 93"/>
            <p:cNvSpPr>
              <a:spLocks noEditPoints="1" noChangeArrowheads="1"/>
            </p:cNvSpPr>
            <p:nvPr/>
          </p:nvSpPr>
          <p:spPr bwMode="auto">
            <a:xfrm>
              <a:off x="1658938" y="460375"/>
              <a:ext cx="633413" cy="442913"/>
            </a:xfrm>
            <a:custGeom>
              <a:avLst/>
              <a:gdLst>
                <a:gd name="T0" fmla="*/ 59968 w 169"/>
                <a:gd name="T1" fmla="*/ 26275 h 118"/>
                <a:gd name="T2" fmla="*/ 82456 w 169"/>
                <a:gd name="T3" fmla="*/ 18768 h 118"/>
                <a:gd name="T4" fmla="*/ 82456 w 169"/>
                <a:gd name="T5" fmla="*/ 30028 h 118"/>
                <a:gd name="T6" fmla="*/ 82456 w 169"/>
                <a:gd name="T7" fmla="*/ 52549 h 118"/>
                <a:gd name="T8" fmla="*/ 97448 w 169"/>
                <a:gd name="T9" fmla="*/ 93838 h 118"/>
                <a:gd name="T10" fmla="*/ 134928 w 169"/>
                <a:gd name="T11" fmla="*/ 26275 h 118"/>
                <a:gd name="T12" fmla="*/ 183652 w 169"/>
                <a:gd name="T13" fmla="*/ 18768 h 118"/>
                <a:gd name="T14" fmla="*/ 213636 w 169"/>
                <a:gd name="T15" fmla="*/ 71317 h 118"/>
                <a:gd name="T16" fmla="*/ 251116 w 169"/>
                <a:gd name="T17" fmla="*/ 60056 h 118"/>
                <a:gd name="T18" fmla="*/ 303588 w 169"/>
                <a:gd name="T19" fmla="*/ 56303 h 118"/>
                <a:gd name="T20" fmla="*/ 326077 w 169"/>
                <a:gd name="T21" fmla="*/ 78824 h 118"/>
                <a:gd name="T22" fmla="*/ 344817 w 169"/>
                <a:gd name="T23" fmla="*/ 86331 h 118"/>
                <a:gd name="T24" fmla="*/ 356061 w 169"/>
                <a:gd name="T25" fmla="*/ 93838 h 118"/>
                <a:gd name="T26" fmla="*/ 404785 w 169"/>
                <a:gd name="T27" fmla="*/ 105098 h 118"/>
                <a:gd name="T28" fmla="*/ 446013 w 169"/>
                <a:gd name="T29" fmla="*/ 123866 h 118"/>
                <a:gd name="T30" fmla="*/ 461005 w 169"/>
                <a:gd name="T31" fmla="*/ 138880 h 118"/>
                <a:gd name="T32" fmla="*/ 490989 w 169"/>
                <a:gd name="T33" fmla="*/ 165154 h 118"/>
                <a:gd name="T34" fmla="*/ 472249 w 169"/>
                <a:gd name="T35" fmla="*/ 210196 h 118"/>
                <a:gd name="T36" fmla="*/ 517225 w 169"/>
                <a:gd name="T37" fmla="*/ 213950 h 118"/>
                <a:gd name="T38" fmla="*/ 528469 w 169"/>
                <a:gd name="T39" fmla="*/ 240224 h 118"/>
                <a:gd name="T40" fmla="*/ 573445 w 169"/>
                <a:gd name="T41" fmla="*/ 247731 h 118"/>
                <a:gd name="T42" fmla="*/ 599681 w 169"/>
                <a:gd name="T43" fmla="*/ 274006 h 118"/>
                <a:gd name="T44" fmla="*/ 607177 w 169"/>
                <a:gd name="T45" fmla="*/ 292773 h 118"/>
                <a:gd name="T46" fmla="*/ 580941 w 169"/>
                <a:gd name="T47" fmla="*/ 330308 h 118"/>
                <a:gd name="T48" fmla="*/ 547209 w 169"/>
                <a:gd name="T49" fmla="*/ 326555 h 118"/>
                <a:gd name="T50" fmla="*/ 513477 w 169"/>
                <a:gd name="T51" fmla="*/ 292773 h 118"/>
                <a:gd name="T52" fmla="*/ 487241 w 169"/>
                <a:gd name="T53" fmla="*/ 319048 h 118"/>
                <a:gd name="T54" fmla="*/ 524721 w 169"/>
                <a:gd name="T55" fmla="*/ 341569 h 118"/>
                <a:gd name="T56" fmla="*/ 547209 w 169"/>
                <a:gd name="T57" fmla="*/ 379104 h 118"/>
                <a:gd name="T58" fmla="*/ 528469 w 169"/>
                <a:gd name="T59" fmla="*/ 412885 h 118"/>
                <a:gd name="T60" fmla="*/ 461005 w 169"/>
                <a:gd name="T61" fmla="*/ 386611 h 118"/>
                <a:gd name="T62" fmla="*/ 483493 w 169"/>
                <a:gd name="T63" fmla="*/ 412885 h 118"/>
                <a:gd name="T64" fmla="*/ 509729 w 169"/>
                <a:gd name="T65" fmla="*/ 431653 h 118"/>
                <a:gd name="T66" fmla="*/ 483493 w 169"/>
                <a:gd name="T67" fmla="*/ 431653 h 118"/>
                <a:gd name="T68" fmla="*/ 423525 w 169"/>
                <a:gd name="T69" fmla="*/ 409132 h 118"/>
                <a:gd name="T70" fmla="*/ 393541 w 169"/>
                <a:gd name="T71" fmla="*/ 394118 h 118"/>
                <a:gd name="T72" fmla="*/ 378549 w 169"/>
                <a:gd name="T73" fmla="*/ 367843 h 118"/>
                <a:gd name="T74" fmla="*/ 344817 w 169"/>
                <a:gd name="T75" fmla="*/ 307787 h 118"/>
                <a:gd name="T76" fmla="*/ 352313 w 169"/>
                <a:gd name="T77" fmla="*/ 292773 h 118"/>
                <a:gd name="T78" fmla="*/ 359809 w 169"/>
                <a:gd name="T79" fmla="*/ 274006 h 118"/>
                <a:gd name="T80" fmla="*/ 378549 w 169"/>
                <a:gd name="T81" fmla="*/ 247731 h 118"/>
                <a:gd name="T82" fmla="*/ 359809 w 169"/>
                <a:gd name="T83" fmla="*/ 213950 h 118"/>
                <a:gd name="T84" fmla="*/ 341069 w 169"/>
                <a:gd name="T85" fmla="*/ 198936 h 118"/>
                <a:gd name="T86" fmla="*/ 326077 w 169"/>
                <a:gd name="T87" fmla="*/ 198936 h 118"/>
                <a:gd name="T88" fmla="*/ 303588 w 169"/>
                <a:gd name="T89" fmla="*/ 195182 h 118"/>
                <a:gd name="T90" fmla="*/ 262360 w 169"/>
                <a:gd name="T91" fmla="*/ 146387 h 118"/>
                <a:gd name="T92" fmla="*/ 221132 w 169"/>
                <a:gd name="T93" fmla="*/ 157647 h 118"/>
                <a:gd name="T94" fmla="*/ 183652 w 169"/>
                <a:gd name="T95" fmla="*/ 157647 h 118"/>
                <a:gd name="T96" fmla="*/ 138676 w 169"/>
                <a:gd name="T97" fmla="*/ 157647 h 118"/>
                <a:gd name="T98" fmla="*/ 59968 w 169"/>
                <a:gd name="T99" fmla="*/ 138880 h 118"/>
                <a:gd name="T100" fmla="*/ 26236 w 169"/>
                <a:gd name="T101" fmla="*/ 120112 h 118"/>
                <a:gd name="T102" fmla="*/ 14992 w 169"/>
                <a:gd name="T103" fmla="*/ 93838 h 118"/>
                <a:gd name="T104" fmla="*/ 18740 w 169"/>
                <a:gd name="T105" fmla="*/ 71317 h 118"/>
                <a:gd name="T106" fmla="*/ 408533 w 169"/>
                <a:gd name="T107" fmla="*/ 304034 h 118"/>
                <a:gd name="T108" fmla="*/ 434769 w 169"/>
                <a:gd name="T109" fmla="*/ 281513 h 118"/>
                <a:gd name="T110" fmla="*/ 408533 w 169"/>
                <a:gd name="T111" fmla="*/ 304034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3" name="Freeform 94"/>
            <p:cNvSpPr>
              <a:spLocks noChangeArrowheads="1"/>
            </p:cNvSpPr>
            <p:nvPr/>
          </p:nvSpPr>
          <p:spPr bwMode="auto">
            <a:xfrm>
              <a:off x="1039813" y="484188"/>
              <a:ext cx="388938" cy="193675"/>
            </a:xfrm>
            <a:custGeom>
              <a:avLst/>
              <a:gdLst>
                <a:gd name="T0" fmla="*/ 44877 w 104"/>
                <a:gd name="T1" fmla="*/ 148981 h 52"/>
                <a:gd name="T2" fmla="*/ 48617 w 104"/>
                <a:gd name="T3" fmla="*/ 134083 h 52"/>
                <a:gd name="T4" fmla="*/ 71056 w 104"/>
                <a:gd name="T5" fmla="*/ 126634 h 52"/>
                <a:gd name="T6" fmla="*/ 82275 w 104"/>
                <a:gd name="T7" fmla="*/ 122909 h 52"/>
                <a:gd name="T8" fmla="*/ 138372 w 104"/>
                <a:gd name="T9" fmla="*/ 115460 h 52"/>
                <a:gd name="T10" fmla="*/ 82275 w 104"/>
                <a:gd name="T11" fmla="*/ 111736 h 52"/>
                <a:gd name="T12" fmla="*/ 74796 w 104"/>
                <a:gd name="T13" fmla="*/ 108011 h 52"/>
                <a:gd name="T14" fmla="*/ 59837 w 104"/>
                <a:gd name="T15" fmla="*/ 111736 h 52"/>
                <a:gd name="T16" fmla="*/ 26179 w 104"/>
                <a:gd name="T17" fmla="*/ 108011 h 52"/>
                <a:gd name="T18" fmla="*/ 56097 w 104"/>
                <a:gd name="T19" fmla="*/ 85664 h 52"/>
                <a:gd name="T20" fmla="*/ 71056 w 104"/>
                <a:gd name="T21" fmla="*/ 85664 h 52"/>
                <a:gd name="T22" fmla="*/ 11219 w 104"/>
                <a:gd name="T23" fmla="*/ 74490 h 52"/>
                <a:gd name="T24" fmla="*/ 0 w 104"/>
                <a:gd name="T25" fmla="*/ 59592 h 52"/>
                <a:gd name="T26" fmla="*/ 26179 w 104"/>
                <a:gd name="T27" fmla="*/ 37245 h 52"/>
                <a:gd name="T28" fmla="*/ 26179 w 104"/>
                <a:gd name="T29" fmla="*/ 33521 h 52"/>
                <a:gd name="T30" fmla="*/ 82275 w 104"/>
                <a:gd name="T31" fmla="*/ 11174 h 52"/>
                <a:gd name="T32" fmla="*/ 97235 w 104"/>
                <a:gd name="T33" fmla="*/ 3725 h 52"/>
                <a:gd name="T34" fmla="*/ 108454 w 104"/>
                <a:gd name="T35" fmla="*/ 7449 h 52"/>
                <a:gd name="T36" fmla="*/ 115933 w 104"/>
                <a:gd name="T37" fmla="*/ 29796 h 52"/>
                <a:gd name="T38" fmla="*/ 108454 w 104"/>
                <a:gd name="T39" fmla="*/ 33521 h 52"/>
                <a:gd name="T40" fmla="*/ 115933 w 104"/>
                <a:gd name="T41" fmla="*/ 37245 h 52"/>
                <a:gd name="T42" fmla="*/ 123413 w 104"/>
                <a:gd name="T43" fmla="*/ 29796 h 52"/>
                <a:gd name="T44" fmla="*/ 153331 w 104"/>
                <a:gd name="T45" fmla="*/ 22347 h 52"/>
                <a:gd name="T46" fmla="*/ 168290 w 104"/>
                <a:gd name="T47" fmla="*/ 48419 h 52"/>
                <a:gd name="T48" fmla="*/ 190729 w 104"/>
                <a:gd name="T49" fmla="*/ 37245 h 52"/>
                <a:gd name="T50" fmla="*/ 205688 w 104"/>
                <a:gd name="T51" fmla="*/ 22347 h 52"/>
                <a:gd name="T52" fmla="*/ 220648 w 104"/>
                <a:gd name="T53" fmla="*/ 29796 h 52"/>
                <a:gd name="T54" fmla="*/ 228127 w 104"/>
                <a:gd name="T55" fmla="*/ 48419 h 52"/>
                <a:gd name="T56" fmla="*/ 239346 w 104"/>
                <a:gd name="T57" fmla="*/ 70766 h 52"/>
                <a:gd name="T58" fmla="*/ 258045 w 104"/>
                <a:gd name="T59" fmla="*/ 55868 h 52"/>
                <a:gd name="T60" fmla="*/ 243086 w 104"/>
                <a:gd name="T61" fmla="*/ 44694 h 52"/>
                <a:gd name="T62" fmla="*/ 243086 w 104"/>
                <a:gd name="T63" fmla="*/ 11174 h 52"/>
                <a:gd name="T64" fmla="*/ 265525 w 104"/>
                <a:gd name="T65" fmla="*/ 7449 h 52"/>
                <a:gd name="T66" fmla="*/ 284224 w 104"/>
                <a:gd name="T67" fmla="*/ 44694 h 52"/>
                <a:gd name="T68" fmla="*/ 299183 w 104"/>
                <a:gd name="T69" fmla="*/ 55868 h 52"/>
                <a:gd name="T70" fmla="*/ 310402 w 104"/>
                <a:gd name="T71" fmla="*/ 70766 h 52"/>
                <a:gd name="T72" fmla="*/ 306663 w 104"/>
                <a:gd name="T73" fmla="*/ 85664 h 52"/>
                <a:gd name="T74" fmla="*/ 321622 w 104"/>
                <a:gd name="T75" fmla="*/ 108011 h 52"/>
                <a:gd name="T76" fmla="*/ 370239 w 104"/>
                <a:gd name="T77" fmla="*/ 111736 h 52"/>
                <a:gd name="T78" fmla="*/ 385198 w 104"/>
                <a:gd name="T79" fmla="*/ 126634 h 52"/>
                <a:gd name="T80" fmla="*/ 388938 w 104"/>
                <a:gd name="T81" fmla="*/ 137807 h 52"/>
                <a:gd name="T82" fmla="*/ 347800 w 104"/>
                <a:gd name="T83" fmla="*/ 137807 h 52"/>
                <a:gd name="T84" fmla="*/ 359020 w 104"/>
                <a:gd name="T85" fmla="*/ 175052 h 52"/>
                <a:gd name="T86" fmla="*/ 299183 w 104"/>
                <a:gd name="T87" fmla="*/ 175052 h 52"/>
                <a:gd name="T88" fmla="*/ 228127 w 104"/>
                <a:gd name="T89" fmla="*/ 175052 h 52"/>
                <a:gd name="T90" fmla="*/ 201949 w 104"/>
                <a:gd name="T91" fmla="*/ 178777 h 52"/>
                <a:gd name="T92" fmla="*/ 194469 w 104"/>
                <a:gd name="T93" fmla="*/ 189950 h 52"/>
                <a:gd name="T94" fmla="*/ 127153 w 104"/>
                <a:gd name="T95" fmla="*/ 189950 h 52"/>
                <a:gd name="T96" fmla="*/ 108454 w 104"/>
                <a:gd name="T97" fmla="*/ 160154 h 52"/>
                <a:gd name="T98" fmla="*/ 63576 w 104"/>
                <a:gd name="T99" fmla="*/ 148981 h 52"/>
                <a:gd name="T100" fmla="*/ 59837 w 104"/>
                <a:gd name="T101" fmla="*/ 152705 h 52"/>
                <a:gd name="T102" fmla="*/ 59837 w 104"/>
                <a:gd name="T103" fmla="*/ 141532 h 52"/>
                <a:gd name="T104" fmla="*/ 44877 w 104"/>
                <a:gd name="T105" fmla="*/ 148981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4" name="Freeform 95"/>
            <p:cNvSpPr>
              <a:spLocks noEditPoints="1" noChangeArrowheads="1"/>
            </p:cNvSpPr>
            <p:nvPr/>
          </p:nvSpPr>
          <p:spPr bwMode="auto">
            <a:xfrm>
              <a:off x="0" y="528638"/>
              <a:ext cx="2790825" cy="3240088"/>
            </a:xfrm>
            <a:custGeom>
              <a:avLst/>
              <a:gdLst>
                <a:gd name="T0" fmla="*/ 1823039 w 744"/>
                <a:gd name="T1" fmla="*/ 213756 h 864"/>
                <a:gd name="T2" fmla="*/ 1639235 w 744"/>
                <a:gd name="T3" fmla="*/ 341259 h 864"/>
                <a:gd name="T4" fmla="*/ 1620479 w 744"/>
                <a:gd name="T5" fmla="*/ 532514 h 864"/>
                <a:gd name="T6" fmla="*/ 1845546 w 744"/>
                <a:gd name="T7" fmla="*/ 682519 h 864"/>
                <a:gd name="T8" fmla="*/ 1920568 w 744"/>
                <a:gd name="T9" fmla="*/ 476263 h 864"/>
                <a:gd name="T10" fmla="*/ 2108123 w 744"/>
                <a:gd name="T11" fmla="*/ 472513 h 864"/>
                <a:gd name="T12" fmla="*/ 2284425 w 744"/>
                <a:gd name="T13" fmla="*/ 521264 h 864"/>
                <a:gd name="T14" fmla="*/ 2351945 w 744"/>
                <a:gd name="T15" fmla="*/ 697519 h 864"/>
                <a:gd name="T16" fmla="*/ 2134381 w 744"/>
                <a:gd name="T17" fmla="*/ 776271 h 864"/>
                <a:gd name="T18" fmla="*/ 2265670 w 744"/>
                <a:gd name="T19" fmla="*/ 855023 h 864"/>
                <a:gd name="T20" fmla="*/ 2213154 w 744"/>
                <a:gd name="T21" fmla="*/ 885024 h 864"/>
                <a:gd name="T22" fmla="*/ 1976834 w 744"/>
                <a:gd name="T23" fmla="*/ 1057529 h 864"/>
                <a:gd name="T24" fmla="*/ 1879306 w 744"/>
                <a:gd name="T25" fmla="*/ 1350037 h 864"/>
                <a:gd name="T26" fmla="*/ 1672995 w 744"/>
                <a:gd name="T27" fmla="*/ 1233784 h 864"/>
                <a:gd name="T28" fmla="*/ 1507946 w 744"/>
                <a:gd name="T29" fmla="*/ 1455040 h 864"/>
                <a:gd name="T30" fmla="*/ 1691750 w 744"/>
                <a:gd name="T31" fmla="*/ 1545042 h 864"/>
                <a:gd name="T32" fmla="*/ 1950577 w 744"/>
                <a:gd name="T33" fmla="*/ 1721297 h 864"/>
                <a:gd name="T34" fmla="*/ 2160639 w 744"/>
                <a:gd name="T35" fmla="*/ 1687546 h 864"/>
                <a:gd name="T36" fmla="*/ 2494487 w 744"/>
                <a:gd name="T37" fmla="*/ 1830050 h 864"/>
                <a:gd name="T38" fmla="*/ 2787074 w 744"/>
                <a:gd name="T39" fmla="*/ 2010055 h 864"/>
                <a:gd name="T40" fmla="*/ 2663287 w 744"/>
                <a:gd name="T41" fmla="*/ 2415066 h 864"/>
                <a:gd name="T42" fmla="*/ 2498239 w 744"/>
                <a:gd name="T43" fmla="*/ 2591320 h 864"/>
                <a:gd name="T44" fmla="*/ 2340692 w 744"/>
                <a:gd name="T45" fmla="*/ 2767575 h 864"/>
                <a:gd name="T46" fmla="*/ 2198150 w 744"/>
                <a:gd name="T47" fmla="*/ 2928830 h 864"/>
                <a:gd name="T48" fmla="*/ 2134381 w 744"/>
                <a:gd name="T49" fmla="*/ 3056333 h 864"/>
                <a:gd name="T50" fmla="*/ 2018097 w 744"/>
                <a:gd name="T51" fmla="*/ 3183836 h 864"/>
                <a:gd name="T52" fmla="*/ 1984337 w 744"/>
                <a:gd name="T53" fmla="*/ 3007582 h 864"/>
                <a:gd name="T54" fmla="*/ 2070612 w 744"/>
                <a:gd name="T55" fmla="*/ 2643822 h 864"/>
                <a:gd name="T56" fmla="*/ 2063110 w 744"/>
                <a:gd name="T57" fmla="*/ 2298812 h 864"/>
                <a:gd name="T58" fmla="*/ 1879306 w 744"/>
                <a:gd name="T59" fmla="*/ 2062556 h 864"/>
                <a:gd name="T60" fmla="*/ 1913066 w 744"/>
                <a:gd name="T61" fmla="*/ 1867551 h 864"/>
                <a:gd name="T62" fmla="*/ 1751768 w 744"/>
                <a:gd name="T63" fmla="*/ 1661295 h 864"/>
                <a:gd name="T64" fmla="*/ 1579217 w 744"/>
                <a:gd name="T65" fmla="*/ 1556292 h 864"/>
                <a:gd name="T66" fmla="*/ 1309137 w 744"/>
                <a:gd name="T67" fmla="*/ 1402538 h 864"/>
                <a:gd name="T68" fmla="*/ 1155342 w 744"/>
                <a:gd name="T69" fmla="*/ 1245034 h 864"/>
                <a:gd name="T70" fmla="*/ 1155342 w 744"/>
                <a:gd name="T71" fmla="*/ 1308786 h 864"/>
                <a:gd name="T72" fmla="*/ 997795 w 744"/>
                <a:gd name="T73" fmla="*/ 1110030 h 864"/>
                <a:gd name="T74" fmla="*/ 900266 w 744"/>
                <a:gd name="T75" fmla="*/ 757521 h 864"/>
                <a:gd name="T76" fmla="*/ 840248 w 744"/>
                <a:gd name="T77" fmla="*/ 663768 h 864"/>
                <a:gd name="T78" fmla="*/ 686453 w 744"/>
                <a:gd name="T79" fmla="*/ 495013 h 864"/>
                <a:gd name="T80" fmla="*/ 423875 w 744"/>
                <a:gd name="T81" fmla="*/ 408761 h 864"/>
                <a:gd name="T82" fmla="*/ 292586 w 744"/>
                <a:gd name="T83" fmla="*/ 476263 h 864"/>
                <a:gd name="T84" fmla="*/ 161298 w 744"/>
                <a:gd name="T85" fmla="*/ 562515 h 864"/>
                <a:gd name="T86" fmla="*/ 67520 w 744"/>
                <a:gd name="T87" fmla="*/ 435012 h 864"/>
                <a:gd name="T88" fmla="*/ 26258 w 744"/>
                <a:gd name="T89" fmla="*/ 277508 h 864"/>
                <a:gd name="T90" fmla="*/ 78773 w 744"/>
                <a:gd name="T91" fmla="*/ 180005 h 864"/>
                <a:gd name="T92" fmla="*/ 266329 w 744"/>
                <a:gd name="T93" fmla="*/ 63752 h 864"/>
                <a:gd name="T94" fmla="*/ 720213 w 744"/>
                <a:gd name="T95" fmla="*/ 108753 h 864"/>
                <a:gd name="T96" fmla="*/ 934026 w 744"/>
                <a:gd name="T97" fmla="*/ 120003 h 864"/>
                <a:gd name="T98" fmla="*/ 1271626 w 744"/>
                <a:gd name="T99" fmla="*/ 210006 h 864"/>
                <a:gd name="T100" fmla="*/ 1515448 w 744"/>
                <a:gd name="T101" fmla="*/ 153754 h 864"/>
                <a:gd name="T102" fmla="*/ 1582968 w 744"/>
                <a:gd name="T103" fmla="*/ 37501 h 864"/>
                <a:gd name="T104" fmla="*/ 1710506 w 744"/>
                <a:gd name="T105" fmla="*/ 146254 h 864"/>
                <a:gd name="T106" fmla="*/ 915271 w 744"/>
                <a:gd name="T107" fmla="*/ 247507 h 864"/>
                <a:gd name="T108" fmla="*/ 1177848 w 744"/>
                <a:gd name="T109" fmla="*/ 382510 h 864"/>
                <a:gd name="T110" fmla="*/ 1136586 w 744"/>
                <a:gd name="T111" fmla="*/ 378760 h 864"/>
                <a:gd name="T112" fmla="*/ 1504195 w 744"/>
                <a:gd name="T113" fmla="*/ 708769 h 864"/>
                <a:gd name="T114" fmla="*/ 1624230 w 744"/>
                <a:gd name="T115" fmla="*/ 836273 h 864"/>
                <a:gd name="T116" fmla="*/ 1729261 w 744"/>
                <a:gd name="T117" fmla="*/ 768771 h 864"/>
                <a:gd name="T118" fmla="*/ 1710506 w 744"/>
                <a:gd name="T119" fmla="*/ 963776 h 864"/>
                <a:gd name="T120" fmla="*/ 1894310 w 744"/>
                <a:gd name="T121" fmla="*/ 900024 h 864"/>
                <a:gd name="T122" fmla="*/ 1841794 w 744"/>
                <a:gd name="T123" fmla="*/ 956276 h 8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4"/>
                <a:gd name="T188" fmla="*/ 744 w 744"/>
                <a:gd name="T189" fmla="*/ 864 h 8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5" name="Freeform 96"/>
            <p:cNvSpPr>
              <a:spLocks noChangeArrowheads="1"/>
            </p:cNvSpPr>
            <p:nvPr/>
          </p:nvSpPr>
          <p:spPr bwMode="auto">
            <a:xfrm>
              <a:off x="3454400" y="1016000"/>
              <a:ext cx="173038" cy="258763"/>
            </a:xfrm>
            <a:custGeom>
              <a:avLst/>
              <a:gdLst>
                <a:gd name="T0" fmla="*/ 48902 w 46"/>
                <a:gd name="T1" fmla="*/ 26251 h 69"/>
                <a:gd name="T2" fmla="*/ 86519 w 46"/>
                <a:gd name="T3" fmla="*/ 22501 h 69"/>
                <a:gd name="T4" fmla="*/ 90281 w 46"/>
                <a:gd name="T5" fmla="*/ 52503 h 69"/>
                <a:gd name="T6" fmla="*/ 63949 w 46"/>
                <a:gd name="T7" fmla="*/ 71254 h 69"/>
                <a:gd name="T8" fmla="*/ 97804 w 46"/>
                <a:gd name="T9" fmla="*/ 86254 h 69"/>
                <a:gd name="T10" fmla="*/ 112851 w 46"/>
                <a:gd name="T11" fmla="*/ 123756 h 69"/>
                <a:gd name="T12" fmla="*/ 124136 w 46"/>
                <a:gd name="T13" fmla="*/ 131257 h 69"/>
                <a:gd name="T14" fmla="*/ 142944 w 46"/>
                <a:gd name="T15" fmla="*/ 142507 h 69"/>
                <a:gd name="T16" fmla="*/ 131659 w 46"/>
                <a:gd name="T17" fmla="*/ 165008 h 69"/>
                <a:gd name="T18" fmla="*/ 165515 w 46"/>
                <a:gd name="T19" fmla="*/ 168758 h 69"/>
                <a:gd name="T20" fmla="*/ 165515 w 46"/>
                <a:gd name="T21" fmla="*/ 202510 h 69"/>
                <a:gd name="T22" fmla="*/ 154230 w 46"/>
                <a:gd name="T23" fmla="*/ 202510 h 69"/>
                <a:gd name="T24" fmla="*/ 165515 w 46"/>
                <a:gd name="T25" fmla="*/ 206260 h 69"/>
                <a:gd name="T26" fmla="*/ 154230 w 46"/>
                <a:gd name="T27" fmla="*/ 221261 h 69"/>
                <a:gd name="T28" fmla="*/ 139183 w 46"/>
                <a:gd name="T29" fmla="*/ 232512 h 69"/>
                <a:gd name="T30" fmla="*/ 86519 w 46"/>
                <a:gd name="T31" fmla="*/ 228761 h 69"/>
                <a:gd name="T32" fmla="*/ 63949 w 46"/>
                <a:gd name="T33" fmla="*/ 232512 h 69"/>
                <a:gd name="T34" fmla="*/ 26332 w 46"/>
                <a:gd name="T35" fmla="*/ 232512 h 69"/>
                <a:gd name="T36" fmla="*/ 37617 w 46"/>
                <a:gd name="T37" fmla="*/ 228761 h 69"/>
                <a:gd name="T38" fmla="*/ 45140 w 46"/>
                <a:gd name="T39" fmla="*/ 232512 h 69"/>
                <a:gd name="T40" fmla="*/ 48902 w 46"/>
                <a:gd name="T41" fmla="*/ 221261 h 69"/>
                <a:gd name="T42" fmla="*/ 78996 w 46"/>
                <a:gd name="T43" fmla="*/ 217511 h 69"/>
                <a:gd name="T44" fmla="*/ 37617 w 46"/>
                <a:gd name="T45" fmla="*/ 202510 h 69"/>
                <a:gd name="T46" fmla="*/ 37617 w 46"/>
                <a:gd name="T47" fmla="*/ 168758 h 69"/>
                <a:gd name="T48" fmla="*/ 48902 w 46"/>
                <a:gd name="T49" fmla="*/ 165008 h 69"/>
                <a:gd name="T50" fmla="*/ 71472 w 46"/>
                <a:gd name="T51" fmla="*/ 165008 h 69"/>
                <a:gd name="T52" fmla="*/ 75234 w 46"/>
                <a:gd name="T53" fmla="*/ 131257 h 69"/>
                <a:gd name="T54" fmla="*/ 60187 w 46"/>
                <a:gd name="T55" fmla="*/ 112506 h 69"/>
                <a:gd name="T56" fmla="*/ 37617 w 46"/>
                <a:gd name="T57" fmla="*/ 116256 h 69"/>
                <a:gd name="T58" fmla="*/ 37617 w 46"/>
                <a:gd name="T59" fmla="*/ 90005 h 69"/>
                <a:gd name="T60" fmla="*/ 18808 w 46"/>
                <a:gd name="T61" fmla="*/ 78754 h 69"/>
                <a:gd name="T62" fmla="*/ 0 w 46"/>
                <a:gd name="T63" fmla="*/ 26251 h 69"/>
                <a:gd name="T64" fmla="*/ 26332 w 46"/>
                <a:gd name="T65" fmla="*/ 0 h 69"/>
                <a:gd name="T66" fmla="*/ 75234 w 46"/>
                <a:gd name="T67" fmla="*/ 0 h 69"/>
                <a:gd name="T68" fmla="*/ 48902 w 46"/>
                <a:gd name="T69" fmla="*/ 26251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6" name="Freeform 97"/>
            <p:cNvSpPr>
              <a:spLocks noChangeArrowheads="1"/>
            </p:cNvSpPr>
            <p:nvPr/>
          </p:nvSpPr>
          <p:spPr bwMode="auto">
            <a:xfrm>
              <a:off x="274638" y="1031875"/>
              <a:ext cx="44450" cy="33338"/>
            </a:xfrm>
            <a:custGeom>
              <a:avLst/>
              <a:gdLst>
                <a:gd name="T0" fmla="*/ 40746 w 12"/>
                <a:gd name="T1" fmla="*/ 3704 h 9"/>
                <a:gd name="T2" fmla="*/ 44450 w 12"/>
                <a:gd name="T3" fmla="*/ 22225 h 9"/>
                <a:gd name="T4" fmla="*/ 18521 w 12"/>
                <a:gd name="T5" fmla="*/ 33338 h 9"/>
                <a:gd name="T6" fmla="*/ 18521 w 12"/>
                <a:gd name="T7" fmla="*/ 22225 h 9"/>
                <a:gd name="T8" fmla="*/ 7408 w 12"/>
                <a:gd name="T9" fmla="*/ 29634 h 9"/>
                <a:gd name="T10" fmla="*/ 14817 w 12"/>
                <a:gd name="T11" fmla="*/ 22225 h 9"/>
                <a:gd name="T12" fmla="*/ 40746 w 12"/>
                <a:gd name="T13" fmla="*/ 3704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9"/>
                <a:gd name="T23" fmla="*/ 12 w 1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7" name="Freeform 98"/>
            <p:cNvSpPr>
              <a:spLocks noChangeArrowheads="1"/>
            </p:cNvSpPr>
            <p:nvPr/>
          </p:nvSpPr>
          <p:spPr bwMode="auto">
            <a:xfrm>
              <a:off x="6589713" y="1450975"/>
              <a:ext cx="26988" cy="30163"/>
            </a:xfrm>
            <a:custGeom>
              <a:avLst/>
              <a:gdLst>
                <a:gd name="T0" fmla="*/ 7711 w 7"/>
                <a:gd name="T1" fmla="*/ 7541 h 8"/>
                <a:gd name="T2" fmla="*/ 26988 w 7"/>
                <a:gd name="T3" fmla="*/ 3770 h 8"/>
                <a:gd name="T4" fmla="*/ 0 w 7"/>
                <a:gd name="T5" fmla="*/ 30163 h 8"/>
                <a:gd name="T6" fmla="*/ 7711 w 7"/>
                <a:gd name="T7" fmla="*/ 7541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8" name="Freeform 99"/>
            <p:cNvSpPr>
              <a:spLocks noChangeArrowheads="1"/>
            </p:cNvSpPr>
            <p:nvPr/>
          </p:nvSpPr>
          <p:spPr bwMode="auto">
            <a:xfrm>
              <a:off x="5926138" y="2279651"/>
              <a:ext cx="214313" cy="247650"/>
            </a:xfrm>
            <a:custGeom>
              <a:avLst/>
              <a:gdLst>
                <a:gd name="T0" fmla="*/ 172954 w 57"/>
                <a:gd name="T1" fmla="*/ 15009 h 66"/>
                <a:gd name="T2" fmla="*/ 191754 w 57"/>
                <a:gd name="T3" fmla="*/ 26266 h 66"/>
                <a:gd name="T4" fmla="*/ 214313 w 57"/>
                <a:gd name="T5" fmla="*/ 41275 h 66"/>
                <a:gd name="T6" fmla="*/ 191754 w 57"/>
                <a:gd name="T7" fmla="*/ 67541 h 66"/>
                <a:gd name="T8" fmla="*/ 187994 w 57"/>
                <a:gd name="T9" fmla="*/ 101311 h 66"/>
                <a:gd name="T10" fmla="*/ 199273 w 57"/>
                <a:gd name="T11" fmla="*/ 108816 h 66"/>
                <a:gd name="T12" fmla="*/ 199273 w 57"/>
                <a:gd name="T13" fmla="*/ 127577 h 66"/>
                <a:gd name="T14" fmla="*/ 206793 w 57"/>
                <a:gd name="T15" fmla="*/ 135082 h 66"/>
                <a:gd name="T16" fmla="*/ 180474 w 57"/>
                <a:gd name="T17" fmla="*/ 153843 h 66"/>
                <a:gd name="T18" fmla="*/ 176714 w 57"/>
                <a:gd name="T19" fmla="*/ 180109 h 66"/>
                <a:gd name="T20" fmla="*/ 176714 w 57"/>
                <a:gd name="T21" fmla="*/ 187614 h 66"/>
                <a:gd name="T22" fmla="*/ 165435 w 57"/>
                <a:gd name="T23" fmla="*/ 187614 h 66"/>
                <a:gd name="T24" fmla="*/ 150395 w 57"/>
                <a:gd name="T25" fmla="*/ 210127 h 66"/>
                <a:gd name="T26" fmla="*/ 150395 w 57"/>
                <a:gd name="T27" fmla="*/ 243898 h 66"/>
                <a:gd name="T28" fmla="*/ 97757 w 57"/>
                <a:gd name="T29" fmla="*/ 225136 h 66"/>
                <a:gd name="T30" fmla="*/ 93997 w 57"/>
                <a:gd name="T31" fmla="*/ 236393 h 66"/>
                <a:gd name="T32" fmla="*/ 75198 w 57"/>
                <a:gd name="T33" fmla="*/ 225136 h 66"/>
                <a:gd name="T34" fmla="*/ 48878 w 57"/>
                <a:gd name="T35" fmla="*/ 225136 h 66"/>
                <a:gd name="T36" fmla="*/ 33839 w 57"/>
                <a:gd name="T37" fmla="*/ 221384 h 66"/>
                <a:gd name="T38" fmla="*/ 15040 w 57"/>
                <a:gd name="T39" fmla="*/ 187614 h 66"/>
                <a:gd name="T40" fmla="*/ 18799 w 57"/>
                <a:gd name="T41" fmla="*/ 168852 h 66"/>
                <a:gd name="T42" fmla="*/ 15040 w 57"/>
                <a:gd name="T43" fmla="*/ 168852 h 66"/>
                <a:gd name="T44" fmla="*/ 7520 w 57"/>
                <a:gd name="T45" fmla="*/ 127577 h 66"/>
                <a:gd name="T46" fmla="*/ 60158 w 57"/>
                <a:gd name="T47" fmla="*/ 120073 h 66"/>
                <a:gd name="T48" fmla="*/ 60158 w 57"/>
                <a:gd name="T49" fmla="*/ 105064 h 66"/>
                <a:gd name="T50" fmla="*/ 97757 w 57"/>
                <a:gd name="T51" fmla="*/ 78798 h 66"/>
                <a:gd name="T52" fmla="*/ 127836 w 57"/>
                <a:gd name="T53" fmla="*/ 67541 h 66"/>
                <a:gd name="T54" fmla="*/ 135356 w 57"/>
                <a:gd name="T55" fmla="*/ 52532 h 66"/>
                <a:gd name="T56" fmla="*/ 146635 w 57"/>
                <a:gd name="T57" fmla="*/ 52532 h 66"/>
                <a:gd name="T58" fmla="*/ 154155 w 57"/>
                <a:gd name="T59" fmla="*/ 41275 h 66"/>
                <a:gd name="T60" fmla="*/ 176714 w 57"/>
                <a:gd name="T61" fmla="*/ 15009 h 66"/>
                <a:gd name="T62" fmla="*/ 172954 w 57"/>
                <a:gd name="T63" fmla="*/ 15009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6"/>
                <a:gd name="T98" fmla="*/ 57 w 57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9" name="Freeform 100"/>
            <p:cNvSpPr>
              <a:spLocks noChangeArrowheads="1"/>
            </p:cNvSpPr>
            <p:nvPr/>
          </p:nvSpPr>
          <p:spPr bwMode="auto">
            <a:xfrm>
              <a:off x="6143625" y="2455863"/>
              <a:ext cx="96838" cy="109538"/>
            </a:xfrm>
            <a:custGeom>
              <a:avLst/>
              <a:gdLst>
                <a:gd name="T0" fmla="*/ 85664 w 26"/>
                <a:gd name="T1" fmla="*/ 3777 h 29"/>
                <a:gd name="T2" fmla="*/ 67042 w 26"/>
                <a:gd name="T3" fmla="*/ 22663 h 29"/>
                <a:gd name="T4" fmla="*/ 63317 w 26"/>
                <a:gd name="T5" fmla="*/ 22663 h 29"/>
                <a:gd name="T6" fmla="*/ 67042 w 26"/>
                <a:gd name="T7" fmla="*/ 37772 h 29"/>
                <a:gd name="T8" fmla="*/ 78215 w 26"/>
                <a:gd name="T9" fmla="*/ 49103 h 29"/>
                <a:gd name="T10" fmla="*/ 85664 w 26"/>
                <a:gd name="T11" fmla="*/ 98206 h 29"/>
                <a:gd name="T12" fmla="*/ 63317 w 26"/>
                <a:gd name="T13" fmla="*/ 98206 h 29"/>
                <a:gd name="T14" fmla="*/ 48419 w 26"/>
                <a:gd name="T15" fmla="*/ 45326 h 29"/>
                <a:gd name="T16" fmla="*/ 26072 w 26"/>
                <a:gd name="T17" fmla="*/ 60435 h 29"/>
                <a:gd name="T18" fmla="*/ 26072 w 26"/>
                <a:gd name="T19" fmla="*/ 94429 h 29"/>
                <a:gd name="T20" fmla="*/ 11174 w 26"/>
                <a:gd name="T21" fmla="*/ 109538 h 29"/>
                <a:gd name="T22" fmla="*/ 7449 w 26"/>
                <a:gd name="T23" fmla="*/ 83098 h 29"/>
                <a:gd name="T24" fmla="*/ 11174 w 26"/>
                <a:gd name="T25" fmla="*/ 75543 h 29"/>
                <a:gd name="T26" fmla="*/ 7449 w 26"/>
                <a:gd name="T27" fmla="*/ 71766 h 29"/>
                <a:gd name="T28" fmla="*/ 11174 w 26"/>
                <a:gd name="T29" fmla="*/ 49103 h 29"/>
                <a:gd name="T30" fmla="*/ 0 w 26"/>
                <a:gd name="T31" fmla="*/ 37772 h 29"/>
                <a:gd name="T32" fmla="*/ 40970 w 26"/>
                <a:gd name="T33" fmla="*/ 3777 h 29"/>
                <a:gd name="T34" fmla="*/ 85664 w 26"/>
                <a:gd name="T35" fmla="*/ 3777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0" name="Freeform 101"/>
            <p:cNvSpPr>
              <a:spLocks noChangeArrowheads="1"/>
            </p:cNvSpPr>
            <p:nvPr/>
          </p:nvSpPr>
          <p:spPr bwMode="auto">
            <a:xfrm>
              <a:off x="5854700" y="2565401"/>
              <a:ext cx="225425" cy="63500"/>
            </a:xfrm>
            <a:custGeom>
              <a:avLst/>
              <a:gdLst>
                <a:gd name="T0" fmla="*/ 3757 w 60"/>
                <a:gd name="T1" fmla="*/ 18676 h 17"/>
                <a:gd name="T2" fmla="*/ 26300 w 60"/>
                <a:gd name="T3" fmla="*/ 3735 h 17"/>
                <a:gd name="T4" fmla="*/ 37571 w 60"/>
                <a:gd name="T5" fmla="*/ 14941 h 17"/>
                <a:gd name="T6" fmla="*/ 48842 w 60"/>
                <a:gd name="T7" fmla="*/ 18676 h 17"/>
                <a:gd name="T8" fmla="*/ 101441 w 60"/>
                <a:gd name="T9" fmla="*/ 29882 h 17"/>
                <a:gd name="T10" fmla="*/ 154040 w 60"/>
                <a:gd name="T11" fmla="*/ 26147 h 17"/>
                <a:gd name="T12" fmla="*/ 165312 w 60"/>
                <a:gd name="T13" fmla="*/ 37353 h 17"/>
                <a:gd name="T14" fmla="*/ 180340 w 60"/>
                <a:gd name="T15" fmla="*/ 41088 h 17"/>
                <a:gd name="T16" fmla="*/ 206640 w 60"/>
                <a:gd name="T17" fmla="*/ 41088 h 17"/>
                <a:gd name="T18" fmla="*/ 210397 w 60"/>
                <a:gd name="T19" fmla="*/ 56029 h 17"/>
                <a:gd name="T20" fmla="*/ 199125 w 60"/>
                <a:gd name="T21" fmla="*/ 56029 h 17"/>
                <a:gd name="T22" fmla="*/ 93927 w 60"/>
                <a:gd name="T23" fmla="*/ 41088 h 17"/>
                <a:gd name="T24" fmla="*/ 67628 w 60"/>
                <a:gd name="T25" fmla="*/ 41088 h 17"/>
                <a:gd name="T26" fmla="*/ 30057 w 60"/>
                <a:gd name="T27" fmla="*/ 29882 h 17"/>
                <a:gd name="T28" fmla="*/ 3757 w 60"/>
                <a:gd name="T29" fmla="*/ 18676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1" name="Freeform 102"/>
            <p:cNvSpPr>
              <a:spLocks noChangeArrowheads="1"/>
            </p:cNvSpPr>
            <p:nvPr/>
          </p:nvSpPr>
          <p:spPr bwMode="auto">
            <a:xfrm>
              <a:off x="6154738" y="2640013"/>
              <a:ext cx="30163" cy="15875"/>
            </a:xfrm>
            <a:custGeom>
              <a:avLst/>
              <a:gdLst>
                <a:gd name="T0" fmla="*/ 11311 w 8"/>
                <a:gd name="T1" fmla="*/ 7938 h 4"/>
                <a:gd name="T2" fmla="*/ 30163 w 8"/>
                <a:gd name="T3" fmla="*/ 15875 h 4"/>
                <a:gd name="T4" fmla="*/ 11311 w 8"/>
                <a:gd name="T5" fmla="*/ 15875 h 4"/>
                <a:gd name="T6" fmla="*/ 3770 w 8"/>
                <a:gd name="T7" fmla="*/ 7938 h 4"/>
                <a:gd name="T8" fmla="*/ 11311 w 8"/>
                <a:gd name="T9" fmla="*/ 793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"/>
                <a:gd name="T17" fmla="*/ 8 w 8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2" name="Freeform 103"/>
            <p:cNvSpPr>
              <a:spLocks noChangeArrowheads="1"/>
            </p:cNvSpPr>
            <p:nvPr/>
          </p:nvSpPr>
          <p:spPr bwMode="auto">
            <a:xfrm>
              <a:off x="7156450" y="3363913"/>
              <a:ext cx="165100" cy="165100"/>
            </a:xfrm>
            <a:custGeom>
              <a:avLst/>
              <a:gdLst>
                <a:gd name="T0" fmla="*/ 3752 w 44"/>
                <a:gd name="T1" fmla="*/ 142586 h 44"/>
                <a:gd name="T2" fmla="*/ 15009 w 44"/>
                <a:gd name="T3" fmla="*/ 120073 h 44"/>
                <a:gd name="T4" fmla="*/ 26266 w 44"/>
                <a:gd name="T5" fmla="*/ 116320 h 44"/>
                <a:gd name="T6" fmla="*/ 26266 w 44"/>
                <a:gd name="T7" fmla="*/ 105064 h 44"/>
                <a:gd name="T8" fmla="*/ 33770 w 44"/>
                <a:gd name="T9" fmla="*/ 105064 h 44"/>
                <a:gd name="T10" fmla="*/ 41275 w 44"/>
                <a:gd name="T11" fmla="*/ 93807 h 44"/>
                <a:gd name="T12" fmla="*/ 60036 w 44"/>
                <a:gd name="T13" fmla="*/ 90055 h 44"/>
                <a:gd name="T14" fmla="*/ 71293 w 44"/>
                <a:gd name="T15" fmla="*/ 78798 h 44"/>
                <a:gd name="T16" fmla="*/ 82550 w 44"/>
                <a:gd name="T17" fmla="*/ 63789 h 44"/>
                <a:gd name="T18" fmla="*/ 93807 w 44"/>
                <a:gd name="T19" fmla="*/ 52532 h 44"/>
                <a:gd name="T20" fmla="*/ 108816 w 44"/>
                <a:gd name="T21" fmla="*/ 56284 h 44"/>
                <a:gd name="T22" fmla="*/ 105064 w 44"/>
                <a:gd name="T23" fmla="*/ 37523 h 44"/>
                <a:gd name="T24" fmla="*/ 123825 w 44"/>
                <a:gd name="T25" fmla="*/ 11257 h 44"/>
                <a:gd name="T26" fmla="*/ 138834 w 44"/>
                <a:gd name="T27" fmla="*/ 0 h 44"/>
                <a:gd name="T28" fmla="*/ 157595 w 44"/>
                <a:gd name="T29" fmla="*/ 11257 h 44"/>
                <a:gd name="T30" fmla="*/ 161348 w 44"/>
                <a:gd name="T31" fmla="*/ 37523 h 44"/>
                <a:gd name="T32" fmla="*/ 157595 w 44"/>
                <a:gd name="T33" fmla="*/ 52532 h 44"/>
                <a:gd name="T34" fmla="*/ 146339 w 44"/>
                <a:gd name="T35" fmla="*/ 52532 h 44"/>
                <a:gd name="T36" fmla="*/ 138834 w 44"/>
                <a:gd name="T37" fmla="*/ 78798 h 44"/>
                <a:gd name="T38" fmla="*/ 120073 w 44"/>
                <a:gd name="T39" fmla="*/ 82550 h 44"/>
                <a:gd name="T40" fmla="*/ 105064 w 44"/>
                <a:gd name="T41" fmla="*/ 120073 h 44"/>
                <a:gd name="T42" fmla="*/ 93807 w 44"/>
                <a:gd name="T43" fmla="*/ 142586 h 44"/>
                <a:gd name="T44" fmla="*/ 82550 w 44"/>
                <a:gd name="T45" fmla="*/ 153843 h 44"/>
                <a:gd name="T46" fmla="*/ 41275 w 44"/>
                <a:gd name="T47" fmla="*/ 135082 h 44"/>
                <a:gd name="T48" fmla="*/ 18761 w 44"/>
                <a:gd name="T49" fmla="*/ 142586 h 44"/>
                <a:gd name="T50" fmla="*/ 15009 w 44"/>
                <a:gd name="T51" fmla="*/ 131330 h 44"/>
                <a:gd name="T52" fmla="*/ 3752 w 44"/>
                <a:gd name="T53" fmla="*/ 142586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3" name="Freeform 104"/>
            <p:cNvSpPr>
              <a:spLocks noChangeArrowheads="1"/>
            </p:cNvSpPr>
            <p:nvPr/>
          </p:nvSpPr>
          <p:spPr bwMode="auto">
            <a:xfrm>
              <a:off x="1527175" y="123825"/>
              <a:ext cx="228600" cy="168275"/>
            </a:xfrm>
            <a:custGeom>
              <a:avLst/>
              <a:gdLst>
                <a:gd name="T0" fmla="*/ 59961 w 61"/>
                <a:gd name="T1" fmla="*/ 0 h 45"/>
                <a:gd name="T2" fmla="*/ 86193 w 61"/>
                <a:gd name="T3" fmla="*/ 18697 h 45"/>
                <a:gd name="T4" fmla="*/ 104931 w 61"/>
                <a:gd name="T5" fmla="*/ 26176 h 45"/>
                <a:gd name="T6" fmla="*/ 112426 w 61"/>
                <a:gd name="T7" fmla="*/ 26176 h 45"/>
                <a:gd name="T8" fmla="*/ 119921 w 61"/>
                <a:gd name="T9" fmla="*/ 29916 h 45"/>
                <a:gd name="T10" fmla="*/ 134911 w 61"/>
                <a:gd name="T11" fmla="*/ 41134 h 45"/>
                <a:gd name="T12" fmla="*/ 149902 w 61"/>
                <a:gd name="T13" fmla="*/ 41134 h 45"/>
                <a:gd name="T14" fmla="*/ 183630 w 61"/>
                <a:gd name="T15" fmla="*/ 52352 h 45"/>
                <a:gd name="T16" fmla="*/ 183630 w 61"/>
                <a:gd name="T17" fmla="*/ 67310 h 45"/>
                <a:gd name="T18" fmla="*/ 198620 w 61"/>
                <a:gd name="T19" fmla="*/ 67310 h 45"/>
                <a:gd name="T20" fmla="*/ 198620 w 61"/>
                <a:gd name="T21" fmla="*/ 78528 h 45"/>
                <a:gd name="T22" fmla="*/ 228600 w 61"/>
                <a:gd name="T23" fmla="*/ 97226 h 45"/>
                <a:gd name="T24" fmla="*/ 224852 w 61"/>
                <a:gd name="T25" fmla="*/ 115923 h 45"/>
                <a:gd name="T26" fmla="*/ 213610 w 61"/>
                <a:gd name="T27" fmla="*/ 108444 h 45"/>
                <a:gd name="T28" fmla="*/ 187377 w 61"/>
                <a:gd name="T29" fmla="*/ 123402 h 45"/>
                <a:gd name="T30" fmla="*/ 183630 w 61"/>
                <a:gd name="T31" fmla="*/ 134620 h 45"/>
                <a:gd name="T32" fmla="*/ 172387 w 61"/>
                <a:gd name="T33" fmla="*/ 145838 h 45"/>
                <a:gd name="T34" fmla="*/ 138659 w 61"/>
                <a:gd name="T35" fmla="*/ 145838 h 45"/>
                <a:gd name="T36" fmla="*/ 138659 w 61"/>
                <a:gd name="T37" fmla="*/ 153317 h 45"/>
                <a:gd name="T38" fmla="*/ 119921 w 61"/>
                <a:gd name="T39" fmla="*/ 157057 h 45"/>
                <a:gd name="T40" fmla="*/ 112426 w 61"/>
                <a:gd name="T41" fmla="*/ 145838 h 45"/>
                <a:gd name="T42" fmla="*/ 82446 w 61"/>
                <a:gd name="T43" fmla="*/ 145838 h 45"/>
                <a:gd name="T44" fmla="*/ 71203 w 61"/>
                <a:gd name="T45" fmla="*/ 134620 h 45"/>
                <a:gd name="T46" fmla="*/ 86193 w 61"/>
                <a:gd name="T47" fmla="*/ 123402 h 45"/>
                <a:gd name="T48" fmla="*/ 59961 w 61"/>
                <a:gd name="T49" fmla="*/ 119662 h 45"/>
                <a:gd name="T50" fmla="*/ 78698 w 61"/>
                <a:gd name="T51" fmla="*/ 108444 h 45"/>
                <a:gd name="T52" fmla="*/ 86193 w 61"/>
                <a:gd name="T53" fmla="*/ 97226 h 45"/>
                <a:gd name="T54" fmla="*/ 104931 w 61"/>
                <a:gd name="T55" fmla="*/ 104704 h 45"/>
                <a:gd name="T56" fmla="*/ 97436 w 61"/>
                <a:gd name="T57" fmla="*/ 89747 h 45"/>
                <a:gd name="T58" fmla="*/ 52466 w 61"/>
                <a:gd name="T59" fmla="*/ 97226 h 45"/>
                <a:gd name="T60" fmla="*/ 33728 w 61"/>
                <a:gd name="T61" fmla="*/ 93486 h 45"/>
                <a:gd name="T62" fmla="*/ 26233 w 61"/>
                <a:gd name="T63" fmla="*/ 82268 h 45"/>
                <a:gd name="T64" fmla="*/ 3748 w 61"/>
                <a:gd name="T65" fmla="*/ 71049 h 45"/>
                <a:gd name="T66" fmla="*/ 0 w 61"/>
                <a:gd name="T67" fmla="*/ 56092 h 45"/>
                <a:gd name="T68" fmla="*/ 14990 w 61"/>
                <a:gd name="T69" fmla="*/ 44873 h 45"/>
                <a:gd name="T70" fmla="*/ 26233 w 61"/>
                <a:gd name="T71" fmla="*/ 37394 h 45"/>
                <a:gd name="T72" fmla="*/ 29980 w 61"/>
                <a:gd name="T73" fmla="*/ 18697 h 45"/>
                <a:gd name="T74" fmla="*/ 41223 w 61"/>
                <a:gd name="T75" fmla="*/ 18697 h 45"/>
                <a:gd name="T76" fmla="*/ 52466 w 61"/>
                <a:gd name="T77" fmla="*/ 11218 h 45"/>
                <a:gd name="T78" fmla="*/ 59961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4" name="Freeform 105"/>
            <p:cNvSpPr>
              <a:spLocks noChangeArrowheads="1"/>
            </p:cNvSpPr>
            <p:nvPr/>
          </p:nvSpPr>
          <p:spPr bwMode="auto">
            <a:xfrm>
              <a:off x="3822700" y="187325"/>
              <a:ext cx="306388" cy="153988"/>
            </a:xfrm>
            <a:custGeom>
              <a:avLst/>
              <a:gdLst>
                <a:gd name="T0" fmla="*/ 108357 w 82"/>
                <a:gd name="T1" fmla="*/ 105163 h 41"/>
                <a:gd name="T2" fmla="*/ 97147 w 82"/>
                <a:gd name="T3" fmla="*/ 108918 h 41"/>
                <a:gd name="T4" fmla="*/ 70992 w 82"/>
                <a:gd name="T5" fmla="*/ 105163 h 41"/>
                <a:gd name="T6" fmla="*/ 85938 w 82"/>
                <a:gd name="T7" fmla="*/ 93895 h 41"/>
                <a:gd name="T8" fmla="*/ 115830 w 82"/>
                <a:gd name="T9" fmla="*/ 71360 h 41"/>
                <a:gd name="T10" fmla="*/ 108357 w 82"/>
                <a:gd name="T11" fmla="*/ 56337 h 41"/>
                <a:gd name="T12" fmla="*/ 82202 w 82"/>
                <a:gd name="T13" fmla="*/ 56337 h 41"/>
                <a:gd name="T14" fmla="*/ 56047 w 82"/>
                <a:gd name="T15" fmla="*/ 78872 h 41"/>
                <a:gd name="T16" fmla="*/ 18682 w 82"/>
                <a:gd name="T17" fmla="*/ 71360 h 41"/>
                <a:gd name="T18" fmla="*/ 22419 w 82"/>
                <a:gd name="T19" fmla="*/ 33802 h 41"/>
                <a:gd name="T20" fmla="*/ 11209 w 82"/>
                <a:gd name="T21" fmla="*/ 41314 h 41"/>
                <a:gd name="T22" fmla="*/ 7473 w 82"/>
                <a:gd name="T23" fmla="*/ 15023 h 41"/>
                <a:gd name="T24" fmla="*/ 18682 w 82"/>
                <a:gd name="T25" fmla="*/ 18779 h 41"/>
                <a:gd name="T26" fmla="*/ 48574 w 82"/>
                <a:gd name="T27" fmla="*/ 7512 h 41"/>
                <a:gd name="T28" fmla="*/ 56047 w 82"/>
                <a:gd name="T29" fmla="*/ 26291 h 41"/>
                <a:gd name="T30" fmla="*/ 97147 w 82"/>
                <a:gd name="T31" fmla="*/ 30046 h 41"/>
                <a:gd name="T32" fmla="*/ 112093 w 82"/>
                <a:gd name="T33" fmla="*/ 7512 h 41"/>
                <a:gd name="T34" fmla="*/ 164403 w 82"/>
                <a:gd name="T35" fmla="*/ 15023 h 41"/>
                <a:gd name="T36" fmla="*/ 168140 w 82"/>
                <a:gd name="T37" fmla="*/ 15023 h 41"/>
                <a:gd name="T38" fmla="*/ 190558 w 82"/>
                <a:gd name="T39" fmla="*/ 30046 h 41"/>
                <a:gd name="T40" fmla="*/ 186822 w 82"/>
                <a:gd name="T41" fmla="*/ 41314 h 41"/>
                <a:gd name="T42" fmla="*/ 212977 w 82"/>
                <a:gd name="T43" fmla="*/ 33802 h 41"/>
                <a:gd name="T44" fmla="*/ 242869 w 82"/>
                <a:gd name="T45" fmla="*/ 45070 h 41"/>
                <a:gd name="T46" fmla="*/ 250341 w 82"/>
                <a:gd name="T47" fmla="*/ 56337 h 41"/>
                <a:gd name="T48" fmla="*/ 254078 w 82"/>
                <a:gd name="T49" fmla="*/ 60093 h 41"/>
                <a:gd name="T50" fmla="*/ 257814 w 82"/>
                <a:gd name="T51" fmla="*/ 71360 h 41"/>
                <a:gd name="T52" fmla="*/ 269024 w 82"/>
                <a:gd name="T53" fmla="*/ 71360 h 41"/>
                <a:gd name="T54" fmla="*/ 269024 w 82"/>
                <a:gd name="T55" fmla="*/ 82628 h 41"/>
                <a:gd name="T56" fmla="*/ 280233 w 82"/>
                <a:gd name="T57" fmla="*/ 82628 h 41"/>
                <a:gd name="T58" fmla="*/ 283969 w 82"/>
                <a:gd name="T59" fmla="*/ 97651 h 41"/>
                <a:gd name="T60" fmla="*/ 302652 w 82"/>
                <a:gd name="T61" fmla="*/ 97651 h 41"/>
                <a:gd name="T62" fmla="*/ 283969 w 82"/>
                <a:gd name="T63" fmla="*/ 108918 h 41"/>
                <a:gd name="T64" fmla="*/ 283969 w 82"/>
                <a:gd name="T65" fmla="*/ 112674 h 41"/>
                <a:gd name="T66" fmla="*/ 231659 w 82"/>
                <a:gd name="T67" fmla="*/ 112674 h 41"/>
                <a:gd name="T68" fmla="*/ 231659 w 82"/>
                <a:gd name="T69" fmla="*/ 82628 h 41"/>
                <a:gd name="T70" fmla="*/ 179349 w 82"/>
                <a:gd name="T71" fmla="*/ 78872 h 41"/>
                <a:gd name="T72" fmla="*/ 175613 w 82"/>
                <a:gd name="T73" fmla="*/ 93895 h 41"/>
                <a:gd name="T74" fmla="*/ 164403 w 82"/>
                <a:gd name="T75" fmla="*/ 93895 h 41"/>
                <a:gd name="T76" fmla="*/ 153194 w 82"/>
                <a:gd name="T77" fmla="*/ 105163 h 41"/>
                <a:gd name="T78" fmla="*/ 160667 w 82"/>
                <a:gd name="T79" fmla="*/ 108918 h 41"/>
                <a:gd name="T80" fmla="*/ 141985 w 82"/>
                <a:gd name="T81" fmla="*/ 112674 h 41"/>
                <a:gd name="T82" fmla="*/ 141985 w 82"/>
                <a:gd name="T83" fmla="*/ 146476 h 41"/>
                <a:gd name="T84" fmla="*/ 74729 w 82"/>
                <a:gd name="T85" fmla="*/ 123942 h 41"/>
                <a:gd name="T86" fmla="*/ 89675 w 82"/>
                <a:gd name="T87" fmla="*/ 112674 h 41"/>
                <a:gd name="T88" fmla="*/ 112093 w 82"/>
                <a:gd name="T89" fmla="*/ 112674 h 41"/>
                <a:gd name="T90" fmla="*/ 108357 w 82"/>
                <a:gd name="T91" fmla="*/ 105163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5" name="Freeform 106"/>
            <p:cNvSpPr>
              <a:spLocks noChangeArrowheads="1"/>
            </p:cNvSpPr>
            <p:nvPr/>
          </p:nvSpPr>
          <p:spPr bwMode="auto">
            <a:xfrm>
              <a:off x="960438" y="307975"/>
              <a:ext cx="146050" cy="74613"/>
            </a:xfrm>
            <a:custGeom>
              <a:avLst/>
              <a:gdLst>
                <a:gd name="T0" fmla="*/ 142305 w 39"/>
                <a:gd name="T1" fmla="*/ 11192 h 20"/>
                <a:gd name="T2" fmla="*/ 142305 w 39"/>
                <a:gd name="T3" fmla="*/ 26115 h 20"/>
                <a:gd name="T4" fmla="*/ 134815 w 39"/>
                <a:gd name="T5" fmla="*/ 26115 h 20"/>
                <a:gd name="T6" fmla="*/ 134815 w 39"/>
                <a:gd name="T7" fmla="*/ 41037 h 20"/>
                <a:gd name="T8" fmla="*/ 116091 w 39"/>
                <a:gd name="T9" fmla="*/ 52229 h 20"/>
                <a:gd name="T10" fmla="*/ 101112 w 39"/>
                <a:gd name="T11" fmla="*/ 37307 h 20"/>
                <a:gd name="T12" fmla="*/ 86132 w 39"/>
                <a:gd name="T13" fmla="*/ 48498 h 20"/>
                <a:gd name="T14" fmla="*/ 63663 w 39"/>
                <a:gd name="T15" fmla="*/ 67152 h 20"/>
                <a:gd name="T16" fmla="*/ 7490 w 39"/>
                <a:gd name="T17" fmla="*/ 67152 h 20"/>
                <a:gd name="T18" fmla="*/ 0 w 39"/>
                <a:gd name="T19" fmla="*/ 48498 h 20"/>
                <a:gd name="T20" fmla="*/ 22469 w 39"/>
                <a:gd name="T21" fmla="*/ 52229 h 20"/>
                <a:gd name="T22" fmla="*/ 44938 w 39"/>
                <a:gd name="T23" fmla="*/ 37307 h 20"/>
                <a:gd name="T24" fmla="*/ 52428 w 39"/>
                <a:gd name="T25" fmla="*/ 26115 h 20"/>
                <a:gd name="T26" fmla="*/ 71153 w 39"/>
                <a:gd name="T27" fmla="*/ 22384 h 20"/>
                <a:gd name="T28" fmla="*/ 74897 w 39"/>
                <a:gd name="T29" fmla="*/ 22384 h 20"/>
                <a:gd name="T30" fmla="*/ 86132 w 39"/>
                <a:gd name="T31" fmla="*/ 11192 h 20"/>
                <a:gd name="T32" fmla="*/ 104856 w 39"/>
                <a:gd name="T33" fmla="*/ 11192 h 20"/>
                <a:gd name="T34" fmla="*/ 142305 w 39"/>
                <a:gd name="T35" fmla="*/ 1119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6" name="Freeform 107"/>
            <p:cNvSpPr>
              <a:spLocks noChangeArrowheads="1"/>
            </p:cNvSpPr>
            <p:nvPr/>
          </p:nvSpPr>
          <p:spPr bwMode="auto">
            <a:xfrm>
              <a:off x="1358900" y="336550"/>
              <a:ext cx="146050" cy="76200"/>
            </a:xfrm>
            <a:custGeom>
              <a:avLst/>
              <a:gdLst>
                <a:gd name="T0" fmla="*/ 131071 w 39"/>
                <a:gd name="T1" fmla="*/ 7620 h 20"/>
                <a:gd name="T2" fmla="*/ 146050 w 39"/>
                <a:gd name="T3" fmla="*/ 53340 h 20"/>
                <a:gd name="T4" fmla="*/ 134815 w 39"/>
                <a:gd name="T5" fmla="*/ 49530 h 20"/>
                <a:gd name="T6" fmla="*/ 134815 w 39"/>
                <a:gd name="T7" fmla="*/ 64770 h 20"/>
                <a:gd name="T8" fmla="*/ 116091 w 39"/>
                <a:gd name="T9" fmla="*/ 72390 h 20"/>
                <a:gd name="T10" fmla="*/ 108601 w 39"/>
                <a:gd name="T11" fmla="*/ 76200 h 20"/>
                <a:gd name="T12" fmla="*/ 93622 w 39"/>
                <a:gd name="T13" fmla="*/ 76200 h 20"/>
                <a:gd name="T14" fmla="*/ 93622 w 39"/>
                <a:gd name="T15" fmla="*/ 53340 h 20"/>
                <a:gd name="T16" fmla="*/ 41194 w 39"/>
                <a:gd name="T17" fmla="*/ 49530 h 20"/>
                <a:gd name="T18" fmla="*/ 0 w 39"/>
                <a:gd name="T19" fmla="*/ 22860 h 20"/>
                <a:gd name="T20" fmla="*/ 3745 w 39"/>
                <a:gd name="T21" fmla="*/ 11430 h 20"/>
                <a:gd name="T22" fmla="*/ 14979 w 39"/>
                <a:gd name="T23" fmla="*/ 19050 h 20"/>
                <a:gd name="T24" fmla="*/ 41194 w 39"/>
                <a:gd name="T25" fmla="*/ 26670 h 20"/>
                <a:gd name="T26" fmla="*/ 52428 w 39"/>
                <a:gd name="T27" fmla="*/ 26670 h 20"/>
                <a:gd name="T28" fmla="*/ 56173 w 39"/>
                <a:gd name="T29" fmla="*/ 38100 h 20"/>
                <a:gd name="T30" fmla="*/ 59918 w 39"/>
                <a:gd name="T31" fmla="*/ 19050 h 20"/>
                <a:gd name="T32" fmla="*/ 71153 w 39"/>
                <a:gd name="T33" fmla="*/ 26670 h 20"/>
                <a:gd name="T34" fmla="*/ 131071 w 39"/>
                <a:gd name="T35" fmla="*/ 7620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7" name="Freeform 108"/>
            <p:cNvSpPr>
              <a:spLocks noChangeArrowheads="1"/>
            </p:cNvSpPr>
            <p:nvPr/>
          </p:nvSpPr>
          <p:spPr bwMode="auto">
            <a:xfrm>
              <a:off x="1076325" y="341313"/>
              <a:ext cx="258763" cy="96838"/>
            </a:xfrm>
            <a:custGeom>
              <a:avLst/>
              <a:gdLst>
                <a:gd name="T0" fmla="*/ 116256 w 69"/>
                <a:gd name="T1" fmla="*/ 33521 h 26"/>
                <a:gd name="T2" fmla="*/ 168758 w 69"/>
                <a:gd name="T3" fmla="*/ 55868 h 26"/>
                <a:gd name="T4" fmla="*/ 168758 w 69"/>
                <a:gd name="T5" fmla="*/ 29796 h 26"/>
                <a:gd name="T6" fmla="*/ 153758 w 69"/>
                <a:gd name="T7" fmla="*/ 7449 h 26"/>
                <a:gd name="T8" fmla="*/ 191260 w 69"/>
                <a:gd name="T9" fmla="*/ 3725 h 26"/>
                <a:gd name="T10" fmla="*/ 202510 w 69"/>
                <a:gd name="T11" fmla="*/ 14898 h 26"/>
                <a:gd name="T12" fmla="*/ 202510 w 69"/>
                <a:gd name="T13" fmla="*/ 22347 h 26"/>
                <a:gd name="T14" fmla="*/ 221261 w 69"/>
                <a:gd name="T15" fmla="*/ 40970 h 26"/>
                <a:gd name="T16" fmla="*/ 236262 w 69"/>
                <a:gd name="T17" fmla="*/ 29796 h 26"/>
                <a:gd name="T18" fmla="*/ 255013 w 69"/>
                <a:gd name="T19" fmla="*/ 40970 h 26"/>
                <a:gd name="T20" fmla="*/ 258763 w 69"/>
                <a:gd name="T21" fmla="*/ 48419 h 26"/>
                <a:gd name="T22" fmla="*/ 255013 w 69"/>
                <a:gd name="T23" fmla="*/ 70766 h 26"/>
                <a:gd name="T24" fmla="*/ 221261 w 69"/>
                <a:gd name="T25" fmla="*/ 74491 h 26"/>
                <a:gd name="T26" fmla="*/ 202510 w 69"/>
                <a:gd name="T27" fmla="*/ 70766 h 26"/>
                <a:gd name="T28" fmla="*/ 153758 w 69"/>
                <a:gd name="T29" fmla="*/ 81940 h 26"/>
                <a:gd name="T30" fmla="*/ 142507 w 69"/>
                <a:gd name="T31" fmla="*/ 81940 h 26"/>
                <a:gd name="T32" fmla="*/ 127506 w 69"/>
                <a:gd name="T33" fmla="*/ 85664 h 26"/>
                <a:gd name="T34" fmla="*/ 75004 w 69"/>
                <a:gd name="T35" fmla="*/ 96838 h 26"/>
                <a:gd name="T36" fmla="*/ 123756 w 69"/>
                <a:gd name="T37" fmla="*/ 81940 h 26"/>
                <a:gd name="T38" fmla="*/ 97505 w 69"/>
                <a:gd name="T39" fmla="*/ 70766 h 26"/>
                <a:gd name="T40" fmla="*/ 75004 w 69"/>
                <a:gd name="T41" fmla="*/ 59593 h 26"/>
                <a:gd name="T42" fmla="*/ 52503 w 69"/>
                <a:gd name="T43" fmla="*/ 70766 h 26"/>
                <a:gd name="T44" fmla="*/ 37502 w 69"/>
                <a:gd name="T45" fmla="*/ 67042 h 26"/>
                <a:gd name="T46" fmla="*/ 0 w 69"/>
                <a:gd name="T47" fmla="*/ 59593 h 26"/>
                <a:gd name="T48" fmla="*/ 11251 w 69"/>
                <a:gd name="T49" fmla="*/ 48419 h 26"/>
                <a:gd name="T50" fmla="*/ 18751 w 69"/>
                <a:gd name="T51" fmla="*/ 33521 h 26"/>
                <a:gd name="T52" fmla="*/ 37502 w 69"/>
                <a:gd name="T53" fmla="*/ 29796 h 26"/>
                <a:gd name="T54" fmla="*/ 33752 w 69"/>
                <a:gd name="T55" fmla="*/ 18623 h 26"/>
                <a:gd name="T56" fmla="*/ 45002 w 69"/>
                <a:gd name="T57" fmla="*/ 18623 h 26"/>
                <a:gd name="T58" fmla="*/ 60003 w 69"/>
                <a:gd name="T59" fmla="*/ 14898 h 26"/>
                <a:gd name="T60" fmla="*/ 86254 w 69"/>
                <a:gd name="T61" fmla="*/ 18623 h 26"/>
                <a:gd name="T62" fmla="*/ 90005 w 69"/>
                <a:gd name="T63" fmla="*/ 29796 h 26"/>
                <a:gd name="T64" fmla="*/ 101255 w 69"/>
                <a:gd name="T65" fmla="*/ 29796 h 26"/>
                <a:gd name="T66" fmla="*/ 101255 w 69"/>
                <a:gd name="T67" fmla="*/ 44694 h 26"/>
                <a:gd name="T68" fmla="*/ 116256 w 69"/>
                <a:gd name="T69" fmla="*/ 33521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6"/>
                <a:gd name="T107" fmla="*/ 69 w 69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8" name="Freeform 109"/>
            <p:cNvSpPr>
              <a:spLocks noChangeArrowheads="1"/>
            </p:cNvSpPr>
            <p:nvPr/>
          </p:nvSpPr>
          <p:spPr bwMode="auto">
            <a:xfrm>
              <a:off x="900113" y="438150"/>
              <a:ext cx="206375" cy="139700"/>
            </a:xfrm>
            <a:custGeom>
              <a:avLst/>
              <a:gdLst>
                <a:gd name="T0" fmla="*/ 26266 w 55"/>
                <a:gd name="T1" fmla="*/ 3776 h 37"/>
                <a:gd name="T2" fmla="*/ 112568 w 55"/>
                <a:gd name="T3" fmla="*/ 11327 h 37"/>
                <a:gd name="T4" fmla="*/ 123825 w 55"/>
                <a:gd name="T5" fmla="*/ 11327 h 37"/>
                <a:gd name="T6" fmla="*/ 146339 w 55"/>
                <a:gd name="T7" fmla="*/ 15103 h 37"/>
                <a:gd name="T8" fmla="*/ 165100 w 55"/>
                <a:gd name="T9" fmla="*/ 15103 h 37"/>
                <a:gd name="T10" fmla="*/ 172605 w 55"/>
                <a:gd name="T11" fmla="*/ 22654 h 37"/>
                <a:gd name="T12" fmla="*/ 202623 w 55"/>
                <a:gd name="T13" fmla="*/ 41532 h 37"/>
                <a:gd name="T14" fmla="*/ 157595 w 55"/>
                <a:gd name="T15" fmla="*/ 52859 h 37"/>
                <a:gd name="T16" fmla="*/ 150091 w 55"/>
                <a:gd name="T17" fmla="*/ 64186 h 37"/>
                <a:gd name="T18" fmla="*/ 138834 w 55"/>
                <a:gd name="T19" fmla="*/ 56635 h 37"/>
                <a:gd name="T20" fmla="*/ 135082 w 55"/>
                <a:gd name="T21" fmla="*/ 64186 h 37"/>
                <a:gd name="T22" fmla="*/ 138834 w 55"/>
                <a:gd name="T23" fmla="*/ 67962 h 37"/>
                <a:gd name="T24" fmla="*/ 131330 w 55"/>
                <a:gd name="T25" fmla="*/ 75514 h 37"/>
                <a:gd name="T26" fmla="*/ 131330 w 55"/>
                <a:gd name="T27" fmla="*/ 83065 h 37"/>
                <a:gd name="T28" fmla="*/ 120073 w 55"/>
                <a:gd name="T29" fmla="*/ 83065 h 37"/>
                <a:gd name="T30" fmla="*/ 108816 w 55"/>
                <a:gd name="T31" fmla="*/ 94392 h 37"/>
                <a:gd name="T32" fmla="*/ 108816 w 55"/>
                <a:gd name="T33" fmla="*/ 117046 h 37"/>
                <a:gd name="T34" fmla="*/ 45027 w 55"/>
                <a:gd name="T35" fmla="*/ 132149 h 37"/>
                <a:gd name="T36" fmla="*/ 0 w 55"/>
                <a:gd name="T37" fmla="*/ 101943 h 37"/>
                <a:gd name="T38" fmla="*/ 15009 w 55"/>
                <a:gd name="T39" fmla="*/ 90616 h 37"/>
                <a:gd name="T40" fmla="*/ 18761 w 55"/>
                <a:gd name="T41" fmla="*/ 79289 h 37"/>
                <a:gd name="T42" fmla="*/ 15009 w 55"/>
                <a:gd name="T43" fmla="*/ 56635 h 37"/>
                <a:gd name="T44" fmla="*/ 26266 w 55"/>
                <a:gd name="T45" fmla="*/ 52859 h 37"/>
                <a:gd name="T46" fmla="*/ 33770 w 55"/>
                <a:gd name="T47" fmla="*/ 30205 h 37"/>
                <a:gd name="T48" fmla="*/ 26266 w 55"/>
                <a:gd name="T49" fmla="*/ 3776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9" name="Freeform 110"/>
            <p:cNvSpPr>
              <a:spLocks noChangeArrowheads="1"/>
            </p:cNvSpPr>
            <p:nvPr/>
          </p:nvSpPr>
          <p:spPr bwMode="auto">
            <a:xfrm>
              <a:off x="1312863" y="468313"/>
              <a:ext cx="46038" cy="33338"/>
            </a:xfrm>
            <a:custGeom>
              <a:avLst/>
              <a:gdLst>
                <a:gd name="T0" fmla="*/ 7673 w 12"/>
                <a:gd name="T1" fmla="*/ 0 h 9"/>
                <a:gd name="T2" fmla="*/ 38365 w 12"/>
                <a:gd name="T3" fmla="*/ 0 h 9"/>
                <a:gd name="T4" fmla="*/ 46038 w 12"/>
                <a:gd name="T5" fmla="*/ 22225 h 9"/>
                <a:gd name="T6" fmla="*/ 34529 w 12"/>
                <a:gd name="T7" fmla="*/ 33338 h 9"/>
                <a:gd name="T8" fmla="*/ 0 w 12"/>
                <a:gd name="T9" fmla="*/ 18521 h 9"/>
                <a:gd name="T10" fmla="*/ 7673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0" name="Freeform 111"/>
            <p:cNvSpPr>
              <a:spLocks noChangeArrowheads="1"/>
            </p:cNvSpPr>
            <p:nvPr/>
          </p:nvSpPr>
          <p:spPr bwMode="auto">
            <a:xfrm>
              <a:off x="1541463" y="454025"/>
              <a:ext cx="106363" cy="74613"/>
            </a:xfrm>
            <a:custGeom>
              <a:avLst/>
              <a:gdLst>
                <a:gd name="T0" fmla="*/ 94967 w 28"/>
                <a:gd name="T1" fmla="*/ 7461 h 20"/>
                <a:gd name="T2" fmla="*/ 98766 w 28"/>
                <a:gd name="T3" fmla="*/ 33576 h 20"/>
                <a:gd name="T4" fmla="*/ 91168 w 28"/>
                <a:gd name="T5" fmla="*/ 41037 h 20"/>
                <a:gd name="T6" fmla="*/ 64578 w 28"/>
                <a:gd name="T7" fmla="*/ 48498 h 20"/>
                <a:gd name="T8" fmla="*/ 18993 w 28"/>
                <a:gd name="T9" fmla="*/ 74613 h 20"/>
                <a:gd name="T10" fmla="*/ 15195 w 28"/>
                <a:gd name="T11" fmla="*/ 52229 h 20"/>
                <a:gd name="T12" fmla="*/ 3799 w 28"/>
                <a:gd name="T13" fmla="*/ 41037 h 20"/>
                <a:gd name="T14" fmla="*/ 3799 w 28"/>
                <a:gd name="T15" fmla="*/ 14923 h 20"/>
                <a:gd name="T16" fmla="*/ 15195 w 28"/>
                <a:gd name="T17" fmla="*/ 7461 h 20"/>
                <a:gd name="T18" fmla="*/ 30389 w 28"/>
                <a:gd name="T19" fmla="*/ 0 h 20"/>
                <a:gd name="T20" fmla="*/ 72175 w 28"/>
                <a:gd name="T21" fmla="*/ 11192 h 20"/>
                <a:gd name="T22" fmla="*/ 94967 w 28"/>
                <a:gd name="T23" fmla="*/ 7461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1" name="Freeform 112"/>
            <p:cNvSpPr>
              <a:spLocks noChangeArrowheads="1"/>
            </p:cNvSpPr>
            <p:nvPr/>
          </p:nvSpPr>
          <p:spPr bwMode="auto">
            <a:xfrm>
              <a:off x="3076575" y="742950"/>
              <a:ext cx="223838" cy="107950"/>
            </a:xfrm>
            <a:custGeom>
              <a:avLst/>
              <a:gdLst>
                <a:gd name="T0" fmla="*/ 164148 w 60"/>
                <a:gd name="T1" fmla="*/ 0 h 29"/>
                <a:gd name="T2" fmla="*/ 182801 w 60"/>
                <a:gd name="T3" fmla="*/ 11167 h 29"/>
                <a:gd name="T4" fmla="*/ 201454 w 60"/>
                <a:gd name="T5" fmla="*/ 18612 h 29"/>
                <a:gd name="T6" fmla="*/ 193993 w 60"/>
                <a:gd name="T7" fmla="*/ 26057 h 29"/>
                <a:gd name="T8" fmla="*/ 220107 w 60"/>
                <a:gd name="T9" fmla="*/ 44669 h 29"/>
                <a:gd name="T10" fmla="*/ 205185 w 60"/>
                <a:gd name="T11" fmla="*/ 74448 h 29"/>
                <a:gd name="T12" fmla="*/ 190262 w 60"/>
                <a:gd name="T13" fmla="*/ 78171 h 29"/>
                <a:gd name="T14" fmla="*/ 167879 w 60"/>
                <a:gd name="T15" fmla="*/ 89338 h 29"/>
                <a:gd name="T16" fmla="*/ 152956 w 60"/>
                <a:gd name="T17" fmla="*/ 96783 h 29"/>
                <a:gd name="T18" fmla="*/ 141764 w 60"/>
                <a:gd name="T19" fmla="*/ 100505 h 29"/>
                <a:gd name="T20" fmla="*/ 78343 w 60"/>
                <a:gd name="T21" fmla="*/ 104228 h 29"/>
                <a:gd name="T22" fmla="*/ 74613 w 60"/>
                <a:gd name="T23" fmla="*/ 100505 h 29"/>
                <a:gd name="T24" fmla="*/ 52229 w 60"/>
                <a:gd name="T25" fmla="*/ 89338 h 29"/>
                <a:gd name="T26" fmla="*/ 44768 w 60"/>
                <a:gd name="T27" fmla="*/ 85616 h 29"/>
                <a:gd name="T28" fmla="*/ 52229 w 60"/>
                <a:gd name="T29" fmla="*/ 78171 h 29"/>
                <a:gd name="T30" fmla="*/ 37306 w 60"/>
                <a:gd name="T31" fmla="*/ 70726 h 29"/>
                <a:gd name="T32" fmla="*/ 37306 w 60"/>
                <a:gd name="T33" fmla="*/ 37224 h 29"/>
                <a:gd name="T34" fmla="*/ 7461 w 60"/>
                <a:gd name="T35" fmla="*/ 44669 h 29"/>
                <a:gd name="T36" fmla="*/ 18653 w 60"/>
                <a:gd name="T37" fmla="*/ 22334 h 29"/>
                <a:gd name="T38" fmla="*/ 59690 w 60"/>
                <a:gd name="T39" fmla="*/ 22334 h 29"/>
                <a:gd name="T40" fmla="*/ 63421 w 60"/>
                <a:gd name="T41" fmla="*/ 44669 h 29"/>
                <a:gd name="T42" fmla="*/ 78343 w 60"/>
                <a:gd name="T43" fmla="*/ 22334 h 29"/>
                <a:gd name="T44" fmla="*/ 111919 w 60"/>
                <a:gd name="T45" fmla="*/ 33502 h 29"/>
                <a:gd name="T46" fmla="*/ 123111 w 60"/>
                <a:gd name="T47" fmla="*/ 22334 h 29"/>
                <a:gd name="T48" fmla="*/ 152956 w 60"/>
                <a:gd name="T49" fmla="*/ 18612 h 29"/>
                <a:gd name="T50" fmla="*/ 164148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2" name="Freeform 113"/>
            <p:cNvSpPr>
              <a:spLocks noChangeArrowheads="1"/>
            </p:cNvSpPr>
            <p:nvPr/>
          </p:nvSpPr>
          <p:spPr bwMode="auto">
            <a:xfrm>
              <a:off x="1725613" y="768350"/>
              <a:ext cx="134938" cy="98425"/>
            </a:xfrm>
            <a:custGeom>
              <a:avLst/>
              <a:gdLst>
                <a:gd name="T0" fmla="*/ 37483 w 36"/>
                <a:gd name="T1" fmla="*/ 0 h 26"/>
                <a:gd name="T2" fmla="*/ 67469 w 36"/>
                <a:gd name="T3" fmla="*/ 34070 h 26"/>
                <a:gd name="T4" fmla="*/ 78714 w 36"/>
                <a:gd name="T5" fmla="*/ 26499 h 26"/>
                <a:gd name="T6" fmla="*/ 93707 w 36"/>
                <a:gd name="T7" fmla="*/ 45427 h 26"/>
                <a:gd name="T8" fmla="*/ 116197 w 36"/>
                <a:gd name="T9" fmla="*/ 71926 h 26"/>
                <a:gd name="T10" fmla="*/ 134938 w 36"/>
                <a:gd name="T11" fmla="*/ 75712 h 26"/>
                <a:gd name="T12" fmla="*/ 67469 w 36"/>
                <a:gd name="T13" fmla="*/ 79497 h 26"/>
                <a:gd name="T14" fmla="*/ 41231 w 36"/>
                <a:gd name="T15" fmla="*/ 98425 h 26"/>
                <a:gd name="T16" fmla="*/ 0 w 36"/>
                <a:gd name="T17" fmla="*/ 79497 h 26"/>
                <a:gd name="T18" fmla="*/ 11245 w 36"/>
                <a:gd name="T19" fmla="*/ 75712 h 26"/>
                <a:gd name="T20" fmla="*/ 14993 w 36"/>
                <a:gd name="T21" fmla="*/ 64355 h 26"/>
                <a:gd name="T22" fmla="*/ 14993 w 36"/>
                <a:gd name="T23" fmla="*/ 18928 h 26"/>
                <a:gd name="T24" fmla="*/ 37483 w 36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6"/>
                <a:gd name="T41" fmla="*/ 36 w 36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3" name="Freeform 114"/>
            <p:cNvSpPr>
              <a:spLocks noChangeArrowheads="1"/>
            </p:cNvSpPr>
            <p:nvPr/>
          </p:nvSpPr>
          <p:spPr bwMode="auto">
            <a:xfrm>
              <a:off x="5640388" y="2320926"/>
              <a:ext cx="225425" cy="239713"/>
            </a:xfrm>
            <a:custGeom>
              <a:avLst/>
              <a:gdLst>
                <a:gd name="T0" fmla="*/ 18785 w 60"/>
                <a:gd name="T1" fmla="*/ 33710 h 64"/>
                <a:gd name="T2" fmla="*/ 7514 w 60"/>
                <a:gd name="T3" fmla="*/ 26219 h 64"/>
                <a:gd name="T4" fmla="*/ 0 w 60"/>
                <a:gd name="T5" fmla="*/ 11237 h 64"/>
                <a:gd name="T6" fmla="*/ 41328 w 60"/>
                <a:gd name="T7" fmla="*/ 7491 h 64"/>
                <a:gd name="T8" fmla="*/ 60113 w 60"/>
                <a:gd name="T9" fmla="*/ 14982 h 64"/>
                <a:gd name="T10" fmla="*/ 60113 w 60"/>
                <a:gd name="T11" fmla="*/ 26219 h 64"/>
                <a:gd name="T12" fmla="*/ 71385 w 60"/>
                <a:gd name="T13" fmla="*/ 37455 h 64"/>
                <a:gd name="T14" fmla="*/ 93927 w 60"/>
                <a:gd name="T15" fmla="*/ 48692 h 64"/>
                <a:gd name="T16" fmla="*/ 131498 w 60"/>
                <a:gd name="T17" fmla="*/ 78656 h 64"/>
                <a:gd name="T18" fmla="*/ 139012 w 60"/>
                <a:gd name="T19" fmla="*/ 93638 h 64"/>
                <a:gd name="T20" fmla="*/ 157798 w 60"/>
                <a:gd name="T21" fmla="*/ 101129 h 64"/>
                <a:gd name="T22" fmla="*/ 165312 w 60"/>
                <a:gd name="T23" fmla="*/ 112365 h 64"/>
                <a:gd name="T24" fmla="*/ 165312 w 60"/>
                <a:gd name="T25" fmla="*/ 119857 h 64"/>
                <a:gd name="T26" fmla="*/ 176583 w 60"/>
                <a:gd name="T27" fmla="*/ 131093 h 64"/>
                <a:gd name="T28" fmla="*/ 191611 w 60"/>
                <a:gd name="T29" fmla="*/ 146075 h 64"/>
                <a:gd name="T30" fmla="*/ 202883 w 60"/>
                <a:gd name="T31" fmla="*/ 157312 h 64"/>
                <a:gd name="T32" fmla="*/ 214154 w 60"/>
                <a:gd name="T33" fmla="*/ 183530 h 64"/>
                <a:gd name="T34" fmla="*/ 217911 w 60"/>
                <a:gd name="T35" fmla="*/ 206003 h 64"/>
                <a:gd name="T36" fmla="*/ 225425 w 60"/>
                <a:gd name="T37" fmla="*/ 220985 h 64"/>
                <a:gd name="T38" fmla="*/ 199125 w 60"/>
                <a:gd name="T39" fmla="*/ 228476 h 64"/>
                <a:gd name="T40" fmla="*/ 176583 w 60"/>
                <a:gd name="T41" fmla="*/ 228476 h 64"/>
                <a:gd name="T42" fmla="*/ 176583 w 60"/>
                <a:gd name="T43" fmla="*/ 217240 h 64"/>
                <a:gd name="T44" fmla="*/ 165312 w 60"/>
                <a:gd name="T45" fmla="*/ 217240 h 64"/>
                <a:gd name="T46" fmla="*/ 139012 w 60"/>
                <a:gd name="T47" fmla="*/ 194767 h 64"/>
                <a:gd name="T48" fmla="*/ 146526 w 60"/>
                <a:gd name="T49" fmla="*/ 183530 h 64"/>
                <a:gd name="T50" fmla="*/ 139012 w 60"/>
                <a:gd name="T51" fmla="*/ 183530 h 64"/>
                <a:gd name="T52" fmla="*/ 135255 w 60"/>
                <a:gd name="T53" fmla="*/ 172294 h 64"/>
                <a:gd name="T54" fmla="*/ 123984 w 60"/>
                <a:gd name="T55" fmla="*/ 172294 h 64"/>
                <a:gd name="T56" fmla="*/ 105198 w 60"/>
                <a:gd name="T57" fmla="*/ 153566 h 64"/>
                <a:gd name="T58" fmla="*/ 93927 w 60"/>
                <a:gd name="T59" fmla="*/ 116111 h 64"/>
                <a:gd name="T60" fmla="*/ 86413 w 60"/>
                <a:gd name="T61" fmla="*/ 127348 h 64"/>
                <a:gd name="T62" fmla="*/ 78899 w 60"/>
                <a:gd name="T63" fmla="*/ 101129 h 64"/>
                <a:gd name="T64" fmla="*/ 67628 w 60"/>
                <a:gd name="T65" fmla="*/ 89892 h 64"/>
                <a:gd name="T66" fmla="*/ 56356 w 60"/>
                <a:gd name="T67" fmla="*/ 86147 h 64"/>
                <a:gd name="T68" fmla="*/ 52599 w 60"/>
                <a:gd name="T69" fmla="*/ 63674 h 64"/>
                <a:gd name="T70" fmla="*/ 33814 w 60"/>
                <a:gd name="T71" fmla="*/ 52437 h 64"/>
                <a:gd name="T72" fmla="*/ 26300 w 60"/>
                <a:gd name="T73" fmla="*/ 41201 h 64"/>
                <a:gd name="T74" fmla="*/ 18785 w 60"/>
                <a:gd name="T75" fmla="*/ 33710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4" name="Freeform 115"/>
            <p:cNvSpPr>
              <a:spLocks noChangeArrowheads="1"/>
            </p:cNvSpPr>
            <p:nvPr/>
          </p:nvSpPr>
          <p:spPr bwMode="auto">
            <a:xfrm>
              <a:off x="4522788" y="2697163"/>
              <a:ext cx="161925" cy="295275"/>
            </a:xfrm>
            <a:custGeom>
              <a:avLst/>
              <a:gdLst>
                <a:gd name="T0" fmla="*/ 120502 w 43"/>
                <a:gd name="T1" fmla="*/ 0 h 79"/>
                <a:gd name="T2" fmla="*/ 143097 w 43"/>
                <a:gd name="T3" fmla="*/ 3738 h 79"/>
                <a:gd name="T4" fmla="*/ 131799 w 43"/>
                <a:gd name="T5" fmla="*/ 97179 h 79"/>
                <a:gd name="T6" fmla="*/ 120502 w 43"/>
                <a:gd name="T7" fmla="*/ 160719 h 79"/>
                <a:gd name="T8" fmla="*/ 105440 w 43"/>
                <a:gd name="T9" fmla="*/ 186883 h 79"/>
                <a:gd name="T10" fmla="*/ 101674 w 43"/>
                <a:gd name="T11" fmla="*/ 220522 h 79"/>
                <a:gd name="T12" fmla="*/ 101674 w 43"/>
                <a:gd name="T13" fmla="*/ 231735 h 79"/>
                <a:gd name="T14" fmla="*/ 90377 w 43"/>
                <a:gd name="T15" fmla="*/ 235472 h 79"/>
                <a:gd name="T16" fmla="*/ 86611 w 43"/>
                <a:gd name="T17" fmla="*/ 265374 h 79"/>
                <a:gd name="T18" fmla="*/ 79080 w 43"/>
                <a:gd name="T19" fmla="*/ 272849 h 79"/>
                <a:gd name="T20" fmla="*/ 75314 w 43"/>
                <a:gd name="T21" fmla="*/ 287800 h 79"/>
                <a:gd name="T22" fmla="*/ 22594 w 43"/>
                <a:gd name="T23" fmla="*/ 291537 h 79"/>
                <a:gd name="T24" fmla="*/ 15063 w 43"/>
                <a:gd name="T25" fmla="*/ 265374 h 79"/>
                <a:gd name="T26" fmla="*/ 11297 w 43"/>
                <a:gd name="T27" fmla="*/ 257898 h 79"/>
                <a:gd name="T28" fmla="*/ 0 w 43"/>
                <a:gd name="T29" fmla="*/ 250423 h 79"/>
                <a:gd name="T30" fmla="*/ 0 w 43"/>
                <a:gd name="T31" fmla="*/ 231735 h 79"/>
                <a:gd name="T32" fmla="*/ 7531 w 43"/>
                <a:gd name="T33" fmla="*/ 224259 h 79"/>
                <a:gd name="T34" fmla="*/ 0 w 43"/>
                <a:gd name="T35" fmla="*/ 220522 h 79"/>
                <a:gd name="T36" fmla="*/ 11297 w 43"/>
                <a:gd name="T37" fmla="*/ 198096 h 79"/>
                <a:gd name="T38" fmla="*/ 11297 w 43"/>
                <a:gd name="T39" fmla="*/ 186883 h 79"/>
                <a:gd name="T40" fmla="*/ 22594 w 43"/>
                <a:gd name="T41" fmla="*/ 183145 h 79"/>
                <a:gd name="T42" fmla="*/ 33891 w 43"/>
                <a:gd name="T43" fmla="*/ 156982 h 79"/>
                <a:gd name="T44" fmla="*/ 22594 w 43"/>
                <a:gd name="T45" fmla="*/ 142031 h 79"/>
                <a:gd name="T46" fmla="*/ 22594 w 43"/>
                <a:gd name="T47" fmla="*/ 108392 h 79"/>
                <a:gd name="T48" fmla="*/ 33891 w 43"/>
                <a:gd name="T49" fmla="*/ 97179 h 79"/>
                <a:gd name="T50" fmla="*/ 48954 w 43"/>
                <a:gd name="T51" fmla="*/ 89704 h 79"/>
                <a:gd name="T52" fmla="*/ 75314 w 43"/>
                <a:gd name="T53" fmla="*/ 67278 h 79"/>
                <a:gd name="T54" fmla="*/ 90377 w 43"/>
                <a:gd name="T55" fmla="*/ 71016 h 79"/>
                <a:gd name="T56" fmla="*/ 94142 w 43"/>
                <a:gd name="T57" fmla="*/ 41114 h 79"/>
                <a:gd name="T58" fmla="*/ 112971 w 43"/>
                <a:gd name="T59" fmla="*/ 37377 h 79"/>
                <a:gd name="T60" fmla="*/ 120502 w 43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9"/>
                <a:gd name="T95" fmla="*/ 43 w 43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5" name="Freeform 116"/>
            <p:cNvSpPr>
              <a:spLocks noChangeArrowheads="1"/>
            </p:cNvSpPr>
            <p:nvPr/>
          </p:nvSpPr>
          <p:spPr bwMode="auto">
            <a:xfrm>
              <a:off x="6019800" y="2681288"/>
              <a:ext cx="866775" cy="633413"/>
            </a:xfrm>
            <a:custGeom>
              <a:avLst/>
              <a:gdLst>
                <a:gd name="T0" fmla="*/ 502805 w 231"/>
                <a:gd name="T1" fmla="*/ 52472 h 169"/>
                <a:gd name="T2" fmla="*/ 484043 w 231"/>
                <a:gd name="T3" fmla="*/ 59968 h 169"/>
                <a:gd name="T4" fmla="*/ 510309 w 231"/>
                <a:gd name="T5" fmla="*/ 93700 h 169"/>
                <a:gd name="T6" fmla="*/ 581602 w 231"/>
                <a:gd name="T7" fmla="*/ 134928 h 169"/>
                <a:gd name="T8" fmla="*/ 604116 w 231"/>
                <a:gd name="T9" fmla="*/ 104944 h 169"/>
                <a:gd name="T10" fmla="*/ 607868 w 231"/>
                <a:gd name="T11" fmla="*/ 82456 h 169"/>
                <a:gd name="T12" fmla="*/ 615373 w 231"/>
                <a:gd name="T13" fmla="*/ 33732 h 169"/>
                <a:gd name="T14" fmla="*/ 630382 w 231"/>
                <a:gd name="T15" fmla="*/ 7496 h 169"/>
                <a:gd name="T16" fmla="*/ 645391 w 231"/>
                <a:gd name="T17" fmla="*/ 29984 h 169"/>
                <a:gd name="T18" fmla="*/ 671657 w 231"/>
                <a:gd name="T19" fmla="*/ 82456 h 169"/>
                <a:gd name="T20" fmla="*/ 697923 w 231"/>
                <a:gd name="T21" fmla="*/ 119936 h 169"/>
                <a:gd name="T22" fmla="*/ 724189 w 231"/>
                <a:gd name="T23" fmla="*/ 157416 h 169"/>
                <a:gd name="T24" fmla="*/ 739198 w 231"/>
                <a:gd name="T25" fmla="*/ 198644 h 169"/>
                <a:gd name="T26" fmla="*/ 757959 w 231"/>
                <a:gd name="T27" fmla="*/ 209888 h 169"/>
                <a:gd name="T28" fmla="*/ 787977 w 231"/>
                <a:gd name="T29" fmla="*/ 228628 h 169"/>
                <a:gd name="T30" fmla="*/ 814243 w 231"/>
                <a:gd name="T31" fmla="*/ 281100 h 169"/>
                <a:gd name="T32" fmla="*/ 825500 w 231"/>
                <a:gd name="T33" fmla="*/ 292344 h 169"/>
                <a:gd name="T34" fmla="*/ 855518 w 231"/>
                <a:gd name="T35" fmla="*/ 314832 h 169"/>
                <a:gd name="T36" fmla="*/ 866775 w 231"/>
                <a:gd name="T37" fmla="*/ 404785 h 169"/>
                <a:gd name="T38" fmla="*/ 851766 w 231"/>
                <a:gd name="T39" fmla="*/ 446013 h 169"/>
                <a:gd name="T40" fmla="*/ 851766 w 231"/>
                <a:gd name="T41" fmla="*/ 461005 h 169"/>
                <a:gd name="T42" fmla="*/ 840509 w 231"/>
                <a:gd name="T43" fmla="*/ 490989 h 169"/>
                <a:gd name="T44" fmla="*/ 810491 w 231"/>
                <a:gd name="T45" fmla="*/ 517225 h 169"/>
                <a:gd name="T46" fmla="*/ 784225 w 231"/>
                <a:gd name="T47" fmla="*/ 595933 h 169"/>
                <a:gd name="T48" fmla="*/ 735445 w 231"/>
                <a:gd name="T49" fmla="*/ 618421 h 169"/>
                <a:gd name="T50" fmla="*/ 712932 w 231"/>
                <a:gd name="T51" fmla="*/ 633413 h 169"/>
                <a:gd name="T52" fmla="*/ 671657 w 231"/>
                <a:gd name="T53" fmla="*/ 625917 h 169"/>
                <a:gd name="T54" fmla="*/ 577850 w 231"/>
                <a:gd name="T55" fmla="*/ 607177 h 169"/>
                <a:gd name="T56" fmla="*/ 570345 w 231"/>
                <a:gd name="T57" fmla="*/ 577193 h 169"/>
                <a:gd name="T58" fmla="*/ 566593 w 231"/>
                <a:gd name="T59" fmla="*/ 562201 h 169"/>
                <a:gd name="T60" fmla="*/ 525318 w 231"/>
                <a:gd name="T61" fmla="*/ 528469 h 169"/>
                <a:gd name="T62" fmla="*/ 502805 w 231"/>
                <a:gd name="T63" fmla="*/ 502233 h 169"/>
                <a:gd name="T64" fmla="*/ 461530 w 231"/>
                <a:gd name="T65" fmla="*/ 487241 h 169"/>
                <a:gd name="T66" fmla="*/ 439016 w 231"/>
                <a:gd name="T67" fmla="*/ 475997 h 169"/>
                <a:gd name="T68" fmla="*/ 341457 w 231"/>
                <a:gd name="T69" fmla="*/ 457257 h 169"/>
                <a:gd name="T70" fmla="*/ 288925 w 231"/>
                <a:gd name="T71" fmla="*/ 472249 h 169"/>
                <a:gd name="T72" fmla="*/ 266411 w 231"/>
                <a:gd name="T73" fmla="*/ 483493 h 169"/>
                <a:gd name="T74" fmla="*/ 251402 w 231"/>
                <a:gd name="T75" fmla="*/ 498485 h 169"/>
                <a:gd name="T76" fmla="*/ 240145 w 231"/>
                <a:gd name="T77" fmla="*/ 498485 h 169"/>
                <a:gd name="T78" fmla="*/ 146339 w 231"/>
                <a:gd name="T79" fmla="*/ 513477 h 169"/>
                <a:gd name="T80" fmla="*/ 131330 w 231"/>
                <a:gd name="T81" fmla="*/ 524721 h 169"/>
                <a:gd name="T82" fmla="*/ 41275 w 231"/>
                <a:gd name="T83" fmla="*/ 539713 h 169"/>
                <a:gd name="T84" fmla="*/ 52532 w 231"/>
                <a:gd name="T85" fmla="*/ 483493 h 169"/>
                <a:gd name="T86" fmla="*/ 41275 w 231"/>
                <a:gd name="T87" fmla="*/ 449761 h 169"/>
                <a:gd name="T88" fmla="*/ 41275 w 231"/>
                <a:gd name="T89" fmla="*/ 431021 h 169"/>
                <a:gd name="T90" fmla="*/ 26266 w 231"/>
                <a:gd name="T91" fmla="*/ 397289 h 169"/>
                <a:gd name="T92" fmla="*/ 18761 w 231"/>
                <a:gd name="T93" fmla="*/ 371053 h 169"/>
                <a:gd name="T94" fmla="*/ 7505 w 231"/>
                <a:gd name="T95" fmla="*/ 341069 h 169"/>
                <a:gd name="T96" fmla="*/ 15009 w 231"/>
                <a:gd name="T97" fmla="*/ 314832 h 169"/>
                <a:gd name="T98" fmla="*/ 15009 w 231"/>
                <a:gd name="T99" fmla="*/ 247368 h 169"/>
                <a:gd name="T100" fmla="*/ 71293 w 231"/>
                <a:gd name="T101" fmla="*/ 209888 h 169"/>
                <a:gd name="T102" fmla="*/ 138834 w 231"/>
                <a:gd name="T103" fmla="*/ 194896 h 169"/>
                <a:gd name="T104" fmla="*/ 176357 w 231"/>
                <a:gd name="T105" fmla="*/ 176156 h 169"/>
                <a:gd name="T106" fmla="*/ 191366 w 231"/>
                <a:gd name="T107" fmla="*/ 119936 h 169"/>
                <a:gd name="T108" fmla="*/ 240145 w 231"/>
                <a:gd name="T109" fmla="*/ 119936 h 169"/>
                <a:gd name="T110" fmla="*/ 251402 w 231"/>
                <a:gd name="T111" fmla="*/ 82456 h 169"/>
                <a:gd name="T112" fmla="*/ 292677 w 231"/>
                <a:gd name="T113" fmla="*/ 56220 h 169"/>
                <a:gd name="T114" fmla="*/ 326448 w 231"/>
                <a:gd name="T115" fmla="*/ 71212 h 169"/>
                <a:gd name="T116" fmla="*/ 333952 w 231"/>
                <a:gd name="T117" fmla="*/ 78708 h 169"/>
                <a:gd name="T118" fmla="*/ 345209 w 231"/>
                <a:gd name="T119" fmla="*/ 67464 h 169"/>
                <a:gd name="T120" fmla="*/ 382732 w 231"/>
                <a:gd name="T121" fmla="*/ 33732 h 169"/>
                <a:gd name="T122" fmla="*/ 408998 w 231"/>
                <a:gd name="T123" fmla="*/ 26236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47" name="组合 114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31758" name="组合 115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31763" name="矩形 121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1764" name="组合 122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3176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176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765" name="TextBox 123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全球状况</a:t>
                </a:r>
                <a:endParaRPr lang="zh-CN" altLang="en-US"/>
              </a:p>
            </p:txBody>
          </p:sp>
          <p:sp>
            <p:nvSpPr>
              <p:cNvPr id="31766" name="直接连接符 124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1759" name="组合 116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31760" name="矩形 117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1761" name="直接连接符 118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62" name="TextBox 120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30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31748" name="TextBox 1"/>
          <p:cNvSpPr>
            <a:spLocks noChangeArrowheads="1"/>
          </p:cNvSpPr>
          <p:nvPr/>
        </p:nvSpPr>
        <p:spPr bwMode="auto">
          <a:xfrm>
            <a:off x="5943600" y="1562100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7BBC28"/>
                </a:solidFill>
                <a:ea typeface="微软雅黑" pitchFamily="34" charset="-122"/>
              </a:rPr>
              <a:t>美国</a:t>
            </a:r>
            <a:r>
              <a:rPr lang="en-US" altLang="zh-CN" sz="2000" b="1">
                <a:solidFill>
                  <a:srgbClr val="7BBC28"/>
                </a:solidFill>
                <a:ea typeface="微软雅黑" pitchFamily="34" charset="-122"/>
              </a:rPr>
              <a:t> – 330K.</a:t>
            </a:r>
            <a:endParaRPr lang="zh-CN" altLang="en-US" sz="2000" b="1">
              <a:solidFill>
                <a:srgbClr val="7BBC28"/>
              </a:solidFill>
              <a:ea typeface="微软雅黑" pitchFamily="34" charset="-122"/>
            </a:endParaRPr>
          </a:p>
        </p:txBody>
      </p:sp>
      <p:sp>
        <p:nvSpPr>
          <p:cNvPr id="31749" name="TextBox 129"/>
          <p:cNvSpPr>
            <a:spLocks noChangeArrowheads="1"/>
          </p:cNvSpPr>
          <p:nvPr/>
        </p:nvSpPr>
        <p:spPr bwMode="auto">
          <a:xfrm>
            <a:off x="5940425" y="2289175"/>
            <a:ext cx="2263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33A6B2"/>
                </a:solidFill>
                <a:ea typeface="微软雅黑" pitchFamily="34" charset="-122"/>
              </a:rPr>
              <a:t>英国</a:t>
            </a:r>
            <a:r>
              <a:rPr lang="en-US" altLang="zh-CN" sz="2000" b="1">
                <a:solidFill>
                  <a:srgbClr val="33A6B2"/>
                </a:solidFill>
                <a:ea typeface="微软雅黑" pitchFamily="34" charset="-122"/>
              </a:rPr>
              <a:t> – 200K.</a:t>
            </a:r>
            <a:endParaRPr lang="zh-CN" altLang="en-US" sz="2000" b="1">
              <a:solidFill>
                <a:srgbClr val="33A6B2"/>
              </a:solidFill>
              <a:ea typeface="微软雅黑" pitchFamily="34" charset="-122"/>
            </a:endParaRPr>
          </a:p>
        </p:txBody>
      </p:sp>
      <p:sp>
        <p:nvSpPr>
          <p:cNvPr id="31750" name="TextBox 130"/>
          <p:cNvSpPr>
            <a:spLocks noChangeArrowheads="1"/>
          </p:cNvSpPr>
          <p:nvPr/>
        </p:nvSpPr>
        <p:spPr bwMode="auto">
          <a:xfrm>
            <a:off x="5938838" y="3024188"/>
            <a:ext cx="2263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0A3A4A"/>
                </a:solidFill>
                <a:ea typeface="微软雅黑" pitchFamily="34" charset="-122"/>
              </a:rPr>
              <a:t>亚洲</a:t>
            </a:r>
            <a:r>
              <a:rPr lang="en-US" altLang="zh-CN" sz="2000" b="1">
                <a:solidFill>
                  <a:srgbClr val="0A3A4A"/>
                </a:solidFill>
                <a:ea typeface="微软雅黑" pitchFamily="34" charset="-122"/>
              </a:rPr>
              <a:t> – 843K.</a:t>
            </a:r>
            <a:endParaRPr lang="zh-CN" altLang="en-US" sz="2000" b="1">
              <a:solidFill>
                <a:srgbClr val="0A3A4A"/>
              </a:solidFill>
              <a:ea typeface="微软雅黑" pitchFamily="34" charset="-122"/>
            </a:endParaRPr>
          </a:p>
        </p:txBody>
      </p:sp>
      <p:sp>
        <p:nvSpPr>
          <p:cNvPr id="31751" name="TextBox 132"/>
          <p:cNvSpPr>
            <a:spLocks noChangeArrowheads="1"/>
          </p:cNvSpPr>
          <p:nvPr/>
        </p:nvSpPr>
        <p:spPr bwMode="auto">
          <a:xfrm>
            <a:off x="5945188" y="3754438"/>
            <a:ext cx="2263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196674"/>
                </a:solidFill>
                <a:ea typeface="微软雅黑" pitchFamily="34" charset="-122"/>
              </a:rPr>
              <a:t>澳大利亚</a:t>
            </a:r>
            <a:r>
              <a:rPr lang="en-US" altLang="zh-CN" sz="2000" b="1">
                <a:solidFill>
                  <a:srgbClr val="196674"/>
                </a:solidFill>
                <a:ea typeface="微软雅黑" pitchFamily="34" charset="-122"/>
              </a:rPr>
              <a:t> – 250K.</a:t>
            </a:r>
            <a:endParaRPr lang="zh-CN" altLang="en-US" sz="2000" b="1">
              <a:solidFill>
                <a:srgbClr val="196674"/>
              </a:solidFill>
              <a:ea typeface="微软雅黑" pitchFamily="34" charset="-122"/>
            </a:endParaRPr>
          </a:p>
        </p:txBody>
      </p:sp>
      <p:sp>
        <p:nvSpPr>
          <p:cNvPr id="31752" name="流程图: 联系 8"/>
          <p:cNvSpPr>
            <a:spLocks noChangeArrowheads="1"/>
          </p:cNvSpPr>
          <p:nvPr/>
        </p:nvSpPr>
        <p:spPr bwMode="auto">
          <a:xfrm>
            <a:off x="4722813" y="2919413"/>
            <a:ext cx="476250" cy="708025"/>
          </a:xfrm>
          <a:custGeom>
            <a:avLst/>
            <a:gdLst>
              <a:gd name="T0" fmla="*/ 734308 w 1060450"/>
              <a:gd name="T1" fmla="*/ 335078 h 1577190"/>
              <a:gd name="T2" fmla="*/ 613875 w 1060450"/>
              <a:gd name="T3" fmla="*/ 450848 h 1577190"/>
              <a:gd name="T4" fmla="*/ 457338 w 1060450"/>
              <a:gd name="T5" fmla="*/ 450848 h 1577190"/>
              <a:gd name="T6" fmla="*/ 336906 w 1060450"/>
              <a:gd name="T7" fmla="*/ 335079 h 1577190"/>
              <a:gd name="T8" fmla="*/ 305222 w 1060450"/>
              <a:gd name="T9" fmla="*/ 368039 h 1577190"/>
              <a:gd name="T10" fmla="*/ 457200 w 1060450"/>
              <a:gd name="T11" fmla="*/ 514131 h 1577190"/>
              <a:gd name="T12" fmla="*/ 457200 w 1060450"/>
              <a:gd name="T13" fmla="*/ 665162 h 1577190"/>
              <a:gd name="T14" fmla="*/ 461963 w 1060450"/>
              <a:gd name="T15" fmla="*/ 665162 h 1577190"/>
              <a:gd name="T16" fmla="*/ 461963 w 1060450"/>
              <a:gd name="T17" fmla="*/ 943530 h 1577190"/>
              <a:gd name="T18" fmla="*/ 490776 w 1060450"/>
              <a:gd name="T19" fmla="*/ 972343 h 1577190"/>
              <a:gd name="T20" fmla="*/ 519589 w 1060450"/>
              <a:gd name="T21" fmla="*/ 943530 h 1577190"/>
              <a:gd name="T22" fmla="*/ 519589 w 1060450"/>
              <a:gd name="T23" fmla="*/ 665162 h 1577190"/>
              <a:gd name="T24" fmla="*/ 554832 w 1060450"/>
              <a:gd name="T25" fmla="*/ 665162 h 1577190"/>
              <a:gd name="T26" fmla="*/ 554832 w 1060450"/>
              <a:gd name="T27" fmla="*/ 943530 h 1577190"/>
              <a:gd name="T28" fmla="*/ 583645 w 1060450"/>
              <a:gd name="T29" fmla="*/ 972343 h 1577190"/>
              <a:gd name="T30" fmla="*/ 612458 w 1060450"/>
              <a:gd name="T31" fmla="*/ 943530 h 1577190"/>
              <a:gd name="T32" fmla="*/ 612458 w 1060450"/>
              <a:gd name="T33" fmla="*/ 665162 h 1577190"/>
              <a:gd name="T34" fmla="*/ 614362 w 1060450"/>
              <a:gd name="T35" fmla="*/ 665162 h 1577190"/>
              <a:gd name="T36" fmla="*/ 614362 w 1060450"/>
              <a:gd name="T37" fmla="*/ 513796 h 1577190"/>
              <a:gd name="T38" fmla="*/ 765992 w 1060450"/>
              <a:gd name="T39" fmla="*/ 368038 h 1577190"/>
              <a:gd name="T40" fmla="*/ 734308 w 1060450"/>
              <a:gd name="T41" fmla="*/ 335078 h 1577190"/>
              <a:gd name="T42" fmla="*/ 539524 w 1060450"/>
              <a:gd name="T43" fmla="*/ 302757 h 1577190"/>
              <a:gd name="T44" fmla="*/ 482147 w 1060450"/>
              <a:gd name="T45" fmla="*/ 360134 h 1577190"/>
              <a:gd name="T46" fmla="*/ 539524 w 1060450"/>
              <a:gd name="T47" fmla="*/ 417511 h 1577190"/>
              <a:gd name="T48" fmla="*/ 596901 w 1060450"/>
              <a:gd name="T49" fmla="*/ 360134 h 1577190"/>
              <a:gd name="T50" fmla="*/ 539524 w 1060450"/>
              <a:gd name="T51" fmla="*/ 302757 h 1577190"/>
              <a:gd name="T52" fmla="*/ 530225 w 1060450"/>
              <a:gd name="T53" fmla="*/ 0 h 1577190"/>
              <a:gd name="T54" fmla="*/ 1060450 w 1060450"/>
              <a:gd name="T55" fmla="*/ 530225 h 1577190"/>
              <a:gd name="T56" fmla="*/ 991505 w 1060450"/>
              <a:gd name="T57" fmla="*/ 786867 h 1577190"/>
              <a:gd name="T58" fmla="*/ 974005 w 1060450"/>
              <a:gd name="T59" fmla="*/ 819109 h 1577190"/>
              <a:gd name="T60" fmla="*/ 963990 w 1060450"/>
              <a:gd name="T61" fmla="*/ 833838 h 1577190"/>
              <a:gd name="T62" fmla="*/ 840383 w 1060450"/>
              <a:gd name="T63" fmla="*/ 984455 h 1577190"/>
              <a:gd name="T64" fmla="*/ 536574 w 1060450"/>
              <a:gd name="T65" fmla="*/ 1577190 h 1577190"/>
              <a:gd name="T66" fmla="*/ 267689 w 1060450"/>
              <a:gd name="T67" fmla="*/ 1035256 h 1577190"/>
              <a:gd name="T68" fmla="*/ 53924 w 1060450"/>
              <a:gd name="T69" fmla="*/ 759192 h 1577190"/>
              <a:gd name="T70" fmla="*/ 0 w 1060450"/>
              <a:gd name="T71" fmla="*/ 530225 h 1577190"/>
              <a:gd name="T72" fmla="*/ 530225 w 1060450"/>
              <a:gd name="T73" fmla="*/ 0 h 1577190"/>
              <a:gd name="T74" fmla="*/ 0 w 1060450"/>
              <a:gd name="T75" fmla="*/ 0 h 1577190"/>
              <a:gd name="T76" fmla="*/ 1060450 w 1060450"/>
              <a:gd name="T77" fmla="*/ 1577190 h 1577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lnTo>
                  <a:pt x="734308" y="33507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3" name="流程图: 联系 8"/>
          <p:cNvSpPr>
            <a:spLocks noChangeArrowheads="1"/>
          </p:cNvSpPr>
          <p:nvPr/>
        </p:nvSpPr>
        <p:spPr bwMode="auto">
          <a:xfrm>
            <a:off x="4032250" y="1663700"/>
            <a:ext cx="476250" cy="709613"/>
          </a:xfrm>
          <a:custGeom>
            <a:avLst/>
            <a:gdLst>
              <a:gd name="T0" fmla="*/ 734308 w 1060450"/>
              <a:gd name="T1" fmla="*/ 335078 h 1577190"/>
              <a:gd name="T2" fmla="*/ 613875 w 1060450"/>
              <a:gd name="T3" fmla="*/ 450848 h 1577190"/>
              <a:gd name="T4" fmla="*/ 457338 w 1060450"/>
              <a:gd name="T5" fmla="*/ 450848 h 1577190"/>
              <a:gd name="T6" fmla="*/ 336906 w 1060450"/>
              <a:gd name="T7" fmla="*/ 335079 h 1577190"/>
              <a:gd name="T8" fmla="*/ 305222 w 1060450"/>
              <a:gd name="T9" fmla="*/ 368039 h 1577190"/>
              <a:gd name="T10" fmla="*/ 457200 w 1060450"/>
              <a:gd name="T11" fmla="*/ 514131 h 1577190"/>
              <a:gd name="T12" fmla="*/ 457200 w 1060450"/>
              <a:gd name="T13" fmla="*/ 665162 h 1577190"/>
              <a:gd name="T14" fmla="*/ 461963 w 1060450"/>
              <a:gd name="T15" fmla="*/ 665162 h 1577190"/>
              <a:gd name="T16" fmla="*/ 461963 w 1060450"/>
              <a:gd name="T17" fmla="*/ 943530 h 1577190"/>
              <a:gd name="T18" fmla="*/ 490776 w 1060450"/>
              <a:gd name="T19" fmla="*/ 972343 h 1577190"/>
              <a:gd name="T20" fmla="*/ 519589 w 1060450"/>
              <a:gd name="T21" fmla="*/ 943530 h 1577190"/>
              <a:gd name="T22" fmla="*/ 519589 w 1060450"/>
              <a:gd name="T23" fmla="*/ 665162 h 1577190"/>
              <a:gd name="T24" fmla="*/ 554832 w 1060450"/>
              <a:gd name="T25" fmla="*/ 665162 h 1577190"/>
              <a:gd name="T26" fmla="*/ 554832 w 1060450"/>
              <a:gd name="T27" fmla="*/ 943530 h 1577190"/>
              <a:gd name="T28" fmla="*/ 583645 w 1060450"/>
              <a:gd name="T29" fmla="*/ 972343 h 1577190"/>
              <a:gd name="T30" fmla="*/ 612458 w 1060450"/>
              <a:gd name="T31" fmla="*/ 943530 h 1577190"/>
              <a:gd name="T32" fmla="*/ 612458 w 1060450"/>
              <a:gd name="T33" fmla="*/ 665162 h 1577190"/>
              <a:gd name="T34" fmla="*/ 614362 w 1060450"/>
              <a:gd name="T35" fmla="*/ 665162 h 1577190"/>
              <a:gd name="T36" fmla="*/ 614362 w 1060450"/>
              <a:gd name="T37" fmla="*/ 513796 h 1577190"/>
              <a:gd name="T38" fmla="*/ 765992 w 1060450"/>
              <a:gd name="T39" fmla="*/ 368038 h 1577190"/>
              <a:gd name="T40" fmla="*/ 734308 w 1060450"/>
              <a:gd name="T41" fmla="*/ 335078 h 1577190"/>
              <a:gd name="T42" fmla="*/ 539524 w 1060450"/>
              <a:gd name="T43" fmla="*/ 302757 h 1577190"/>
              <a:gd name="T44" fmla="*/ 482147 w 1060450"/>
              <a:gd name="T45" fmla="*/ 360134 h 1577190"/>
              <a:gd name="T46" fmla="*/ 539524 w 1060450"/>
              <a:gd name="T47" fmla="*/ 417511 h 1577190"/>
              <a:gd name="T48" fmla="*/ 596901 w 1060450"/>
              <a:gd name="T49" fmla="*/ 360134 h 1577190"/>
              <a:gd name="T50" fmla="*/ 539524 w 1060450"/>
              <a:gd name="T51" fmla="*/ 302757 h 1577190"/>
              <a:gd name="T52" fmla="*/ 530225 w 1060450"/>
              <a:gd name="T53" fmla="*/ 0 h 1577190"/>
              <a:gd name="T54" fmla="*/ 1060450 w 1060450"/>
              <a:gd name="T55" fmla="*/ 530225 h 1577190"/>
              <a:gd name="T56" fmla="*/ 991505 w 1060450"/>
              <a:gd name="T57" fmla="*/ 786867 h 1577190"/>
              <a:gd name="T58" fmla="*/ 974005 w 1060450"/>
              <a:gd name="T59" fmla="*/ 819109 h 1577190"/>
              <a:gd name="T60" fmla="*/ 963990 w 1060450"/>
              <a:gd name="T61" fmla="*/ 833838 h 1577190"/>
              <a:gd name="T62" fmla="*/ 840383 w 1060450"/>
              <a:gd name="T63" fmla="*/ 984455 h 1577190"/>
              <a:gd name="T64" fmla="*/ 536574 w 1060450"/>
              <a:gd name="T65" fmla="*/ 1577190 h 1577190"/>
              <a:gd name="T66" fmla="*/ 267689 w 1060450"/>
              <a:gd name="T67" fmla="*/ 1035256 h 1577190"/>
              <a:gd name="T68" fmla="*/ 53924 w 1060450"/>
              <a:gd name="T69" fmla="*/ 759192 h 1577190"/>
              <a:gd name="T70" fmla="*/ 0 w 1060450"/>
              <a:gd name="T71" fmla="*/ 530225 h 1577190"/>
              <a:gd name="T72" fmla="*/ 530225 w 1060450"/>
              <a:gd name="T73" fmla="*/ 0 h 1577190"/>
              <a:gd name="T74" fmla="*/ 0 w 1060450"/>
              <a:gd name="T75" fmla="*/ 0 h 1577190"/>
              <a:gd name="T76" fmla="*/ 1060450 w 1060450"/>
              <a:gd name="T77" fmla="*/ 1577190 h 1577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lnTo>
                  <a:pt x="734308" y="33507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4" name="流程图: 联系 8"/>
          <p:cNvSpPr>
            <a:spLocks noChangeArrowheads="1"/>
          </p:cNvSpPr>
          <p:nvPr/>
        </p:nvSpPr>
        <p:spPr bwMode="auto">
          <a:xfrm>
            <a:off x="2792413" y="1536700"/>
            <a:ext cx="476250" cy="708025"/>
          </a:xfrm>
          <a:custGeom>
            <a:avLst/>
            <a:gdLst>
              <a:gd name="T0" fmla="*/ 734308 w 1060450"/>
              <a:gd name="T1" fmla="*/ 335078 h 1577190"/>
              <a:gd name="T2" fmla="*/ 613875 w 1060450"/>
              <a:gd name="T3" fmla="*/ 450848 h 1577190"/>
              <a:gd name="T4" fmla="*/ 457338 w 1060450"/>
              <a:gd name="T5" fmla="*/ 450848 h 1577190"/>
              <a:gd name="T6" fmla="*/ 336906 w 1060450"/>
              <a:gd name="T7" fmla="*/ 335079 h 1577190"/>
              <a:gd name="T8" fmla="*/ 305222 w 1060450"/>
              <a:gd name="T9" fmla="*/ 368039 h 1577190"/>
              <a:gd name="T10" fmla="*/ 457200 w 1060450"/>
              <a:gd name="T11" fmla="*/ 514131 h 1577190"/>
              <a:gd name="T12" fmla="*/ 457200 w 1060450"/>
              <a:gd name="T13" fmla="*/ 665162 h 1577190"/>
              <a:gd name="T14" fmla="*/ 461963 w 1060450"/>
              <a:gd name="T15" fmla="*/ 665162 h 1577190"/>
              <a:gd name="T16" fmla="*/ 461963 w 1060450"/>
              <a:gd name="T17" fmla="*/ 943530 h 1577190"/>
              <a:gd name="T18" fmla="*/ 490776 w 1060450"/>
              <a:gd name="T19" fmla="*/ 972343 h 1577190"/>
              <a:gd name="T20" fmla="*/ 519589 w 1060450"/>
              <a:gd name="T21" fmla="*/ 943530 h 1577190"/>
              <a:gd name="T22" fmla="*/ 519589 w 1060450"/>
              <a:gd name="T23" fmla="*/ 665162 h 1577190"/>
              <a:gd name="T24" fmla="*/ 554832 w 1060450"/>
              <a:gd name="T25" fmla="*/ 665162 h 1577190"/>
              <a:gd name="T26" fmla="*/ 554832 w 1060450"/>
              <a:gd name="T27" fmla="*/ 943530 h 1577190"/>
              <a:gd name="T28" fmla="*/ 583645 w 1060450"/>
              <a:gd name="T29" fmla="*/ 972343 h 1577190"/>
              <a:gd name="T30" fmla="*/ 612458 w 1060450"/>
              <a:gd name="T31" fmla="*/ 943530 h 1577190"/>
              <a:gd name="T32" fmla="*/ 612458 w 1060450"/>
              <a:gd name="T33" fmla="*/ 665162 h 1577190"/>
              <a:gd name="T34" fmla="*/ 614362 w 1060450"/>
              <a:gd name="T35" fmla="*/ 665162 h 1577190"/>
              <a:gd name="T36" fmla="*/ 614362 w 1060450"/>
              <a:gd name="T37" fmla="*/ 513796 h 1577190"/>
              <a:gd name="T38" fmla="*/ 765992 w 1060450"/>
              <a:gd name="T39" fmla="*/ 368038 h 1577190"/>
              <a:gd name="T40" fmla="*/ 734308 w 1060450"/>
              <a:gd name="T41" fmla="*/ 335078 h 1577190"/>
              <a:gd name="T42" fmla="*/ 539524 w 1060450"/>
              <a:gd name="T43" fmla="*/ 302757 h 1577190"/>
              <a:gd name="T44" fmla="*/ 482147 w 1060450"/>
              <a:gd name="T45" fmla="*/ 360134 h 1577190"/>
              <a:gd name="T46" fmla="*/ 539524 w 1060450"/>
              <a:gd name="T47" fmla="*/ 417511 h 1577190"/>
              <a:gd name="T48" fmla="*/ 596901 w 1060450"/>
              <a:gd name="T49" fmla="*/ 360134 h 1577190"/>
              <a:gd name="T50" fmla="*/ 539524 w 1060450"/>
              <a:gd name="T51" fmla="*/ 302757 h 1577190"/>
              <a:gd name="T52" fmla="*/ 530225 w 1060450"/>
              <a:gd name="T53" fmla="*/ 0 h 1577190"/>
              <a:gd name="T54" fmla="*/ 1060450 w 1060450"/>
              <a:gd name="T55" fmla="*/ 530225 h 1577190"/>
              <a:gd name="T56" fmla="*/ 991505 w 1060450"/>
              <a:gd name="T57" fmla="*/ 786867 h 1577190"/>
              <a:gd name="T58" fmla="*/ 974005 w 1060450"/>
              <a:gd name="T59" fmla="*/ 819109 h 1577190"/>
              <a:gd name="T60" fmla="*/ 963990 w 1060450"/>
              <a:gd name="T61" fmla="*/ 833838 h 1577190"/>
              <a:gd name="T62" fmla="*/ 840383 w 1060450"/>
              <a:gd name="T63" fmla="*/ 984455 h 1577190"/>
              <a:gd name="T64" fmla="*/ 536574 w 1060450"/>
              <a:gd name="T65" fmla="*/ 1577190 h 1577190"/>
              <a:gd name="T66" fmla="*/ 267689 w 1060450"/>
              <a:gd name="T67" fmla="*/ 1035256 h 1577190"/>
              <a:gd name="T68" fmla="*/ 53924 w 1060450"/>
              <a:gd name="T69" fmla="*/ 759192 h 1577190"/>
              <a:gd name="T70" fmla="*/ 0 w 1060450"/>
              <a:gd name="T71" fmla="*/ 530225 h 1577190"/>
              <a:gd name="T72" fmla="*/ 530225 w 1060450"/>
              <a:gd name="T73" fmla="*/ 0 h 1577190"/>
              <a:gd name="T74" fmla="*/ 0 w 1060450"/>
              <a:gd name="T75" fmla="*/ 0 h 1577190"/>
              <a:gd name="T76" fmla="*/ 1060450 w 1060450"/>
              <a:gd name="T77" fmla="*/ 1577190 h 1577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lnTo>
                  <a:pt x="734308" y="33507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5" name="流程图: 联系 8"/>
          <p:cNvSpPr>
            <a:spLocks noChangeArrowheads="1"/>
          </p:cNvSpPr>
          <p:nvPr/>
        </p:nvSpPr>
        <p:spPr bwMode="auto">
          <a:xfrm>
            <a:off x="766763" y="1236663"/>
            <a:ext cx="476250" cy="708025"/>
          </a:xfrm>
          <a:custGeom>
            <a:avLst/>
            <a:gdLst>
              <a:gd name="T0" fmla="*/ 734308 w 1060450"/>
              <a:gd name="T1" fmla="*/ 335078 h 1577190"/>
              <a:gd name="T2" fmla="*/ 613875 w 1060450"/>
              <a:gd name="T3" fmla="*/ 450848 h 1577190"/>
              <a:gd name="T4" fmla="*/ 457338 w 1060450"/>
              <a:gd name="T5" fmla="*/ 450848 h 1577190"/>
              <a:gd name="T6" fmla="*/ 336906 w 1060450"/>
              <a:gd name="T7" fmla="*/ 335079 h 1577190"/>
              <a:gd name="T8" fmla="*/ 305222 w 1060450"/>
              <a:gd name="T9" fmla="*/ 368039 h 1577190"/>
              <a:gd name="T10" fmla="*/ 457200 w 1060450"/>
              <a:gd name="T11" fmla="*/ 514131 h 1577190"/>
              <a:gd name="T12" fmla="*/ 457200 w 1060450"/>
              <a:gd name="T13" fmla="*/ 665162 h 1577190"/>
              <a:gd name="T14" fmla="*/ 461963 w 1060450"/>
              <a:gd name="T15" fmla="*/ 665162 h 1577190"/>
              <a:gd name="T16" fmla="*/ 461963 w 1060450"/>
              <a:gd name="T17" fmla="*/ 943530 h 1577190"/>
              <a:gd name="T18" fmla="*/ 490776 w 1060450"/>
              <a:gd name="T19" fmla="*/ 972343 h 1577190"/>
              <a:gd name="T20" fmla="*/ 519589 w 1060450"/>
              <a:gd name="T21" fmla="*/ 943530 h 1577190"/>
              <a:gd name="T22" fmla="*/ 519589 w 1060450"/>
              <a:gd name="T23" fmla="*/ 665162 h 1577190"/>
              <a:gd name="T24" fmla="*/ 554832 w 1060450"/>
              <a:gd name="T25" fmla="*/ 665162 h 1577190"/>
              <a:gd name="T26" fmla="*/ 554832 w 1060450"/>
              <a:gd name="T27" fmla="*/ 943530 h 1577190"/>
              <a:gd name="T28" fmla="*/ 583645 w 1060450"/>
              <a:gd name="T29" fmla="*/ 972343 h 1577190"/>
              <a:gd name="T30" fmla="*/ 612458 w 1060450"/>
              <a:gd name="T31" fmla="*/ 943530 h 1577190"/>
              <a:gd name="T32" fmla="*/ 612458 w 1060450"/>
              <a:gd name="T33" fmla="*/ 665162 h 1577190"/>
              <a:gd name="T34" fmla="*/ 614362 w 1060450"/>
              <a:gd name="T35" fmla="*/ 665162 h 1577190"/>
              <a:gd name="T36" fmla="*/ 614362 w 1060450"/>
              <a:gd name="T37" fmla="*/ 513796 h 1577190"/>
              <a:gd name="T38" fmla="*/ 765992 w 1060450"/>
              <a:gd name="T39" fmla="*/ 368038 h 1577190"/>
              <a:gd name="T40" fmla="*/ 734308 w 1060450"/>
              <a:gd name="T41" fmla="*/ 335078 h 1577190"/>
              <a:gd name="T42" fmla="*/ 539524 w 1060450"/>
              <a:gd name="T43" fmla="*/ 302757 h 1577190"/>
              <a:gd name="T44" fmla="*/ 482147 w 1060450"/>
              <a:gd name="T45" fmla="*/ 360134 h 1577190"/>
              <a:gd name="T46" fmla="*/ 539524 w 1060450"/>
              <a:gd name="T47" fmla="*/ 417511 h 1577190"/>
              <a:gd name="T48" fmla="*/ 596901 w 1060450"/>
              <a:gd name="T49" fmla="*/ 360134 h 1577190"/>
              <a:gd name="T50" fmla="*/ 539524 w 1060450"/>
              <a:gd name="T51" fmla="*/ 302757 h 1577190"/>
              <a:gd name="T52" fmla="*/ 530225 w 1060450"/>
              <a:gd name="T53" fmla="*/ 0 h 1577190"/>
              <a:gd name="T54" fmla="*/ 1060450 w 1060450"/>
              <a:gd name="T55" fmla="*/ 530225 h 1577190"/>
              <a:gd name="T56" fmla="*/ 991505 w 1060450"/>
              <a:gd name="T57" fmla="*/ 786867 h 1577190"/>
              <a:gd name="T58" fmla="*/ 974005 w 1060450"/>
              <a:gd name="T59" fmla="*/ 819109 h 1577190"/>
              <a:gd name="T60" fmla="*/ 963990 w 1060450"/>
              <a:gd name="T61" fmla="*/ 833838 h 1577190"/>
              <a:gd name="T62" fmla="*/ 840383 w 1060450"/>
              <a:gd name="T63" fmla="*/ 984455 h 1577190"/>
              <a:gd name="T64" fmla="*/ 536574 w 1060450"/>
              <a:gd name="T65" fmla="*/ 1577190 h 1577190"/>
              <a:gd name="T66" fmla="*/ 267689 w 1060450"/>
              <a:gd name="T67" fmla="*/ 1035256 h 1577190"/>
              <a:gd name="T68" fmla="*/ 53924 w 1060450"/>
              <a:gd name="T69" fmla="*/ 759192 h 1577190"/>
              <a:gd name="T70" fmla="*/ 0 w 1060450"/>
              <a:gd name="T71" fmla="*/ 530225 h 1577190"/>
              <a:gd name="T72" fmla="*/ 530225 w 1060450"/>
              <a:gd name="T73" fmla="*/ 0 h 1577190"/>
              <a:gd name="T74" fmla="*/ 0 w 1060450"/>
              <a:gd name="T75" fmla="*/ 0 h 1577190"/>
              <a:gd name="T76" fmla="*/ 1060450 w 1060450"/>
              <a:gd name="T77" fmla="*/ 1577190 h 1577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lnTo>
                  <a:pt x="734308" y="33507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6" name="TextBox 131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114\Desktop\GM_0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8"/>
          <a:stretch>
            <a:fillRect/>
          </a:stretch>
        </p:blipFill>
        <p:spPr bwMode="auto">
          <a:xfrm>
            <a:off x="-7938" y="0"/>
            <a:ext cx="9196388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矩形 3"/>
          <p:cNvSpPr>
            <a:spLocks noChangeArrowheads="1"/>
          </p:cNvSpPr>
          <p:nvPr/>
        </p:nvSpPr>
        <p:spPr bwMode="auto">
          <a:xfrm>
            <a:off x="4576763" y="1778000"/>
            <a:ext cx="3681412" cy="1752600"/>
          </a:xfrm>
          <a:prstGeom prst="rect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2772" name="矩形 4"/>
          <p:cNvSpPr>
            <a:spLocks noChangeArrowheads="1"/>
          </p:cNvSpPr>
          <p:nvPr/>
        </p:nvSpPr>
        <p:spPr bwMode="auto">
          <a:xfrm>
            <a:off x="4395788" y="1962150"/>
            <a:ext cx="4792662" cy="574675"/>
          </a:xfrm>
          <a:prstGeom prst="rect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2773" name="TextBox 5"/>
          <p:cNvSpPr>
            <a:spLocks noChangeArrowheads="1"/>
          </p:cNvSpPr>
          <p:nvPr/>
        </p:nvSpPr>
        <p:spPr bwMode="auto">
          <a:xfrm>
            <a:off x="5980113" y="2874963"/>
            <a:ext cx="1779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b="1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15-20 min</a:t>
            </a:r>
            <a:endParaRPr lang="zh-CN" altLang="en-US" b="1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774" name="TextBox 6"/>
          <p:cNvSpPr>
            <a:spLocks noChangeArrowheads="1"/>
          </p:cNvSpPr>
          <p:nvPr/>
        </p:nvSpPr>
        <p:spPr bwMode="auto">
          <a:xfrm>
            <a:off x="5003800" y="1925638"/>
            <a:ext cx="3078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FFFFFF"/>
                </a:solidFill>
                <a:ea typeface="微软雅黑" pitchFamily="34" charset="-122"/>
              </a:rPr>
              <a:t>休息时刻</a:t>
            </a:r>
            <a:endParaRPr lang="zh-CN" altLang="en-US"/>
          </a:p>
        </p:txBody>
      </p:sp>
      <p:sp>
        <p:nvSpPr>
          <p:cNvPr id="32775" name="流程图: 联系 8"/>
          <p:cNvSpPr>
            <a:spLocks noChangeArrowheads="1"/>
          </p:cNvSpPr>
          <p:nvPr/>
        </p:nvSpPr>
        <p:spPr bwMode="auto">
          <a:xfrm>
            <a:off x="5451475" y="2782888"/>
            <a:ext cx="522288" cy="523875"/>
          </a:xfrm>
          <a:prstGeom prst="flowChartConnector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32776" name="组合 12"/>
          <p:cNvGrpSpPr>
            <a:grpSpLocks/>
          </p:cNvGrpSpPr>
          <p:nvPr/>
        </p:nvGrpSpPr>
        <p:grpSpPr bwMode="auto">
          <a:xfrm>
            <a:off x="5613400" y="2800350"/>
            <a:ext cx="234950" cy="427038"/>
            <a:chOff x="0" y="0"/>
            <a:chExt cx="598298" cy="1094549"/>
          </a:xfrm>
        </p:grpSpPr>
        <p:sp>
          <p:nvSpPr>
            <p:cNvPr id="32777" name="圆柱形 13"/>
            <p:cNvSpPr>
              <a:spLocks noChangeArrowheads="1"/>
            </p:cNvSpPr>
            <p:nvPr/>
          </p:nvSpPr>
          <p:spPr bwMode="auto">
            <a:xfrm>
              <a:off x="0" y="565585"/>
              <a:ext cx="448725" cy="528964"/>
            </a:xfrm>
            <a:prstGeom prst="can">
              <a:avLst>
                <a:gd name="adj" fmla="val 29470"/>
              </a:avLst>
            </a:prstGeom>
            <a:solidFill>
              <a:srgbClr val="B1DE64"/>
            </a:solidFill>
            <a:ln w="25400">
              <a:solidFill>
                <a:srgbClr val="F2F2F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grpSp>
          <p:nvGrpSpPr>
            <p:cNvPr id="32778" name="组合 14"/>
            <p:cNvGrpSpPr>
              <a:grpSpLocks/>
            </p:cNvGrpSpPr>
            <p:nvPr/>
          </p:nvGrpSpPr>
          <p:grpSpPr bwMode="auto">
            <a:xfrm>
              <a:off x="87721" y="0"/>
              <a:ext cx="265233" cy="528637"/>
              <a:chOff x="0" y="0"/>
              <a:chExt cx="323759" cy="645286"/>
            </a:xfrm>
          </p:grpSpPr>
          <p:sp>
            <p:nvSpPr>
              <p:cNvPr id="32780" name="矩形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7479" cy="645286"/>
              </a:xfrm>
              <a:custGeom>
                <a:avLst/>
                <a:gdLst>
                  <a:gd name="T0" fmla="*/ 201521 w 257479"/>
                  <a:gd name="T1" fmla="*/ 234155 h 645286"/>
                  <a:gd name="T2" fmla="*/ 184217 w 257479"/>
                  <a:gd name="T3" fmla="*/ 0 h 645286"/>
                  <a:gd name="T4" fmla="*/ 254702 w 257479"/>
                  <a:gd name="T5" fmla="*/ 232569 h 645286"/>
                  <a:gd name="T6" fmla="*/ 55472 w 257479"/>
                  <a:gd name="T7" fmla="*/ 441326 h 645286"/>
                  <a:gd name="T8" fmla="*/ 111192 w 257479"/>
                  <a:gd name="T9" fmla="*/ 645159 h 645286"/>
                  <a:gd name="T10" fmla="*/ 3084 w 257479"/>
                  <a:gd name="T11" fmla="*/ 464185 h 645286"/>
                  <a:gd name="T12" fmla="*/ 201521 w 257479"/>
                  <a:gd name="T13" fmla="*/ 234155 h 6452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7479"/>
                  <a:gd name="T22" fmla="*/ 0 h 645286"/>
                  <a:gd name="T23" fmla="*/ 257479 w 257479"/>
                  <a:gd name="T24" fmla="*/ 645286 h 6452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7479" h="645286">
                    <a:moveTo>
                      <a:pt x="201521" y="234155"/>
                    </a:moveTo>
                    <a:cubicBezTo>
                      <a:pt x="215861" y="106361"/>
                      <a:pt x="174639" y="98425"/>
                      <a:pt x="184217" y="0"/>
                    </a:cubicBezTo>
                    <a:cubicBezTo>
                      <a:pt x="189905" y="16140"/>
                      <a:pt x="273620" y="115121"/>
                      <a:pt x="254702" y="232569"/>
                    </a:cubicBezTo>
                    <a:cubicBezTo>
                      <a:pt x="247135" y="331920"/>
                      <a:pt x="67881" y="371767"/>
                      <a:pt x="55472" y="441326"/>
                    </a:cubicBezTo>
                    <a:cubicBezTo>
                      <a:pt x="57351" y="510885"/>
                      <a:pt x="135401" y="650080"/>
                      <a:pt x="111192" y="645159"/>
                    </a:cubicBezTo>
                    <a:cubicBezTo>
                      <a:pt x="75156" y="584834"/>
                      <a:pt x="24833" y="534035"/>
                      <a:pt x="3084" y="464185"/>
                    </a:cubicBezTo>
                    <a:cubicBezTo>
                      <a:pt x="-27873" y="343059"/>
                      <a:pt x="184059" y="364013"/>
                      <a:pt x="201521" y="23415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2781" name="矩形 4"/>
              <p:cNvSpPr>
                <a:spLocks noChangeArrowheads="1"/>
              </p:cNvSpPr>
              <p:nvPr/>
            </p:nvSpPr>
            <p:spPr bwMode="auto">
              <a:xfrm>
                <a:off x="139700" y="133202"/>
                <a:ext cx="184059" cy="461283"/>
              </a:xfrm>
              <a:custGeom>
                <a:avLst/>
                <a:gdLst>
                  <a:gd name="T0" fmla="*/ 144057 w 257479"/>
                  <a:gd name="T1" fmla="*/ 167386 h 645286"/>
                  <a:gd name="T2" fmla="*/ 131688 w 257479"/>
                  <a:gd name="T3" fmla="*/ 0 h 645286"/>
                  <a:gd name="T4" fmla="*/ 182074 w 257479"/>
                  <a:gd name="T5" fmla="*/ 166252 h 645286"/>
                  <a:gd name="T6" fmla="*/ 39654 w 257479"/>
                  <a:gd name="T7" fmla="*/ 315482 h 645286"/>
                  <a:gd name="T8" fmla="*/ 79486 w 257479"/>
                  <a:gd name="T9" fmla="*/ 461192 h 645286"/>
                  <a:gd name="T10" fmla="*/ 2205 w 257479"/>
                  <a:gd name="T11" fmla="*/ 331823 h 645286"/>
                  <a:gd name="T12" fmla="*/ 144057 w 257479"/>
                  <a:gd name="T13" fmla="*/ 167386 h 6452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7479"/>
                  <a:gd name="T22" fmla="*/ 0 h 645286"/>
                  <a:gd name="T23" fmla="*/ 257479 w 257479"/>
                  <a:gd name="T24" fmla="*/ 645286 h 6452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7479" h="645286">
                    <a:moveTo>
                      <a:pt x="201521" y="234155"/>
                    </a:moveTo>
                    <a:cubicBezTo>
                      <a:pt x="215861" y="106361"/>
                      <a:pt x="174639" y="98425"/>
                      <a:pt x="184217" y="0"/>
                    </a:cubicBezTo>
                    <a:cubicBezTo>
                      <a:pt x="189905" y="16140"/>
                      <a:pt x="273620" y="115121"/>
                      <a:pt x="254702" y="232569"/>
                    </a:cubicBezTo>
                    <a:cubicBezTo>
                      <a:pt x="247135" y="331920"/>
                      <a:pt x="67881" y="371767"/>
                      <a:pt x="55472" y="441326"/>
                    </a:cubicBezTo>
                    <a:cubicBezTo>
                      <a:pt x="57351" y="510885"/>
                      <a:pt x="135401" y="650080"/>
                      <a:pt x="111192" y="645159"/>
                    </a:cubicBezTo>
                    <a:cubicBezTo>
                      <a:pt x="75156" y="584834"/>
                      <a:pt x="24833" y="534035"/>
                      <a:pt x="3084" y="464185"/>
                    </a:cubicBezTo>
                    <a:cubicBezTo>
                      <a:pt x="-27873" y="343059"/>
                      <a:pt x="184059" y="364013"/>
                      <a:pt x="201521" y="23415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 cmpd="sng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32779" name="矩形 4"/>
            <p:cNvSpPr>
              <a:spLocks noChangeArrowheads="1"/>
            </p:cNvSpPr>
            <p:nvPr/>
          </p:nvSpPr>
          <p:spPr bwMode="auto">
            <a:xfrm>
              <a:off x="347660" y="744619"/>
              <a:ext cx="250638" cy="248205"/>
            </a:xfrm>
            <a:custGeom>
              <a:avLst/>
              <a:gdLst>
                <a:gd name="T0" fmla="*/ 90583 w 249143"/>
                <a:gd name="T1" fmla="*/ 0 h 247649"/>
                <a:gd name="T2" fmla="*/ 247364 w 249143"/>
                <a:gd name="T3" fmla="*/ 147809 h 247649"/>
                <a:gd name="T4" fmla="*/ 75000 w 249143"/>
                <a:gd name="T5" fmla="*/ 247649 h 247649"/>
                <a:gd name="T6" fmla="*/ 0 w 249143"/>
                <a:gd name="T7" fmla="*/ 247649 h 247649"/>
                <a:gd name="T8" fmla="*/ 202649 w 249143"/>
                <a:gd name="T9" fmla="*/ 148833 h 247649"/>
                <a:gd name="T10" fmla="*/ 90583 w 249143"/>
                <a:gd name="T11" fmla="*/ 0 h 247649"/>
                <a:gd name="T12" fmla="*/ 0 w 249143"/>
                <a:gd name="T13" fmla="*/ 0 h 247649"/>
                <a:gd name="T14" fmla="*/ 249143 w 249143"/>
                <a:gd name="T15" fmla="*/ 247649 h 247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49143" h="247649">
                  <a:moveTo>
                    <a:pt x="90583" y="0"/>
                  </a:moveTo>
                  <a:cubicBezTo>
                    <a:pt x="96893" y="10423"/>
                    <a:pt x="268352" y="71962"/>
                    <a:pt x="247364" y="147809"/>
                  </a:cubicBezTo>
                  <a:cubicBezTo>
                    <a:pt x="241373" y="193592"/>
                    <a:pt x="138391" y="219808"/>
                    <a:pt x="75000" y="247649"/>
                  </a:cubicBezTo>
                  <a:lnTo>
                    <a:pt x="0" y="247649"/>
                  </a:lnTo>
                  <a:cubicBezTo>
                    <a:pt x="62259" y="218563"/>
                    <a:pt x="189059" y="207663"/>
                    <a:pt x="202649" y="148833"/>
                  </a:cubicBezTo>
                  <a:cubicBezTo>
                    <a:pt x="218559" y="66305"/>
                    <a:pt x="79956" y="63562"/>
                    <a:pt x="9058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2"/>
          <p:cNvSpPr>
            <a:spLocks noChangeArrowheads="1"/>
          </p:cNvSpPr>
          <p:nvPr/>
        </p:nvSpPr>
        <p:spPr bwMode="auto">
          <a:xfrm>
            <a:off x="881063" y="1524000"/>
            <a:ext cx="2509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介绍</a:t>
            </a:r>
            <a:endParaRPr lang="zh-CN" altLang="en-US"/>
          </a:p>
        </p:txBody>
      </p:sp>
      <p:sp>
        <p:nvSpPr>
          <p:cNvPr id="33795" name="TextBox 3"/>
          <p:cNvSpPr>
            <a:spLocks noChangeArrowheads="1"/>
          </p:cNvSpPr>
          <p:nvPr/>
        </p:nvSpPr>
        <p:spPr bwMode="auto">
          <a:xfrm>
            <a:off x="5327650" y="2425700"/>
            <a:ext cx="2882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196674"/>
                </a:solidFill>
                <a:ea typeface="微软雅黑" pitchFamily="34" charset="-122"/>
              </a:rPr>
              <a:t>项目</a:t>
            </a:r>
            <a:endParaRPr lang="zh-CN" altLang="en-US"/>
          </a:p>
        </p:txBody>
      </p:sp>
      <p:sp>
        <p:nvSpPr>
          <p:cNvPr id="33796" name="TextBox 4"/>
          <p:cNvSpPr>
            <a:spLocks noChangeArrowheads="1"/>
          </p:cNvSpPr>
          <p:nvPr/>
        </p:nvSpPr>
        <p:spPr bwMode="auto">
          <a:xfrm>
            <a:off x="4787900" y="3351213"/>
            <a:ext cx="2671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联系方式</a:t>
            </a:r>
            <a:endParaRPr lang="zh-CN" altLang="en-US"/>
          </a:p>
        </p:txBody>
      </p:sp>
      <p:sp>
        <p:nvSpPr>
          <p:cNvPr id="33797" name="TextBox 5"/>
          <p:cNvSpPr>
            <a:spLocks noChangeArrowheads="1"/>
          </p:cNvSpPr>
          <p:nvPr/>
        </p:nvSpPr>
        <p:spPr bwMode="auto">
          <a:xfrm>
            <a:off x="4795838" y="1516063"/>
            <a:ext cx="3003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休息</a:t>
            </a:r>
            <a:endParaRPr lang="zh-CN" altLang="en-US"/>
          </a:p>
        </p:txBody>
      </p:sp>
      <p:sp>
        <p:nvSpPr>
          <p:cNvPr id="33798" name="TextBox 6"/>
          <p:cNvSpPr>
            <a:spLocks noChangeArrowheads="1"/>
          </p:cNvSpPr>
          <p:nvPr/>
        </p:nvSpPr>
        <p:spPr bwMode="auto">
          <a:xfrm>
            <a:off x="914400" y="2457450"/>
            <a:ext cx="2081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工作流程</a:t>
            </a:r>
            <a:endParaRPr lang="zh-CN" altLang="en-US"/>
          </a:p>
        </p:txBody>
      </p:sp>
      <p:sp>
        <p:nvSpPr>
          <p:cNvPr id="33799" name="TextBox 7"/>
          <p:cNvSpPr>
            <a:spLocks noChangeArrowheads="1"/>
          </p:cNvSpPr>
          <p:nvPr/>
        </p:nvSpPr>
        <p:spPr bwMode="auto">
          <a:xfrm>
            <a:off x="911225" y="3351213"/>
            <a:ext cx="2671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BFBFBF"/>
                </a:solidFill>
                <a:ea typeface="微软雅黑" pitchFamily="34" charset="-122"/>
              </a:rPr>
              <a:t>分析</a:t>
            </a:r>
            <a:endParaRPr lang="zh-CN" altLang="en-US"/>
          </a:p>
        </p:txBody>
      </p:sp>
      <p:grpSp>
        <p:nvGrpSpPr>
          <p:cNvPr id="33800" name="组合 8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33804" name="组合 9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33809" name="矩形 15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3810" name="组合 16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33813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3814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3811" name="TextBox 17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目录</a:t>
                </a:r>
                <a:r>
                  <a:rPr lang="en-US" altLang="zh-CN" sz="2600">
                    <a:solidFill>
                      <a:srgbClr val="FFFFFF"/>
                    </a:solidFill>
                    <a:ea typeface="微软雅黑" pitchFamily="34" charset="-122"/>
                  </a:rPr>
                  <a:t> </a:t>
                </a:r>
                <a:endParaRPr lang="zh-CN" altLang="en-US" sz="26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3812" name="直接连接符 18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3805" name="组合 10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33806" name="矩形 11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3807" name="直接连接符 12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08" name="TextBox 14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32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33801" name="流程图: 联系 2"/>
          <p:cNvSpPr>
            <a:spLocks noChangeArrowheads="1"/>
          </p:cNvSpPr>
          <p:nvPr/>
        </p:nvSpPr>
        <p:spPr bwMode="auto">
          <a:xfrm>
            <a:off x="4800600" y="2501900"/>
            <a:ext cx="508000" cy="508000"/>
          </a:xfrm>
          <a:custGeom>
            <a:avLst/>
            <a:gdLst>
              <a:gd name="T0" fmla="*/ 958595 w 2542032"/>
              <a:gd name="T1" fmla="*/ 1611439 h 2542032"/>
              <a:gd name="T2" fmla="*/ 958595 w 2542032"/>
              <a:gd name="T3" fmla="*/ 1675732 h 2542032"/>
              <a:gd name="T4" fmla="*/ 1584864 w 2542032"/>
              <a:gd name="T5" fmla="*/ 1675732 h 2542032"/>
              <a:gd name="T6" fmla="*/ 1584864 w 2542032"/>
              <a:gd name="T7" fmla="*/ 1611439 h 2542032"/>
              <a:gd name="T8" fmla="*/ 958595 w 2542032"/>
              <a:gd name="T9" fmla="*/ 1611439 h 2542032"/>
              <a:gd name="T10" fmla="*/ 1271015 w 2542032"/>
              <a:gd name="T11" fmla="*/ 863726 h 2542032"/>
              <a:gd name="T12" fmla="*/ 1192434 w 2542032"/>
              <a:gd name="T13" fmla="*/ 942307 h 2542032"/>
              <a:gd name="T14" fmla="*/ 1239189 w 2542032"/>
              <a:gd name="T15" fmla="*/ 1013877 h 2542032"/>
              <a:gd name="T16" fmla="*/ 1152462 w 2542032"/>
              <a:gd name="T17" fmla="*/ 1281174 h 2542032"/>
              <a:gd name="T18" fmla="*/ 1023436 w 2542032"/>
              <a:gd name="T19" fmla="*/ 1281985 h 2542032"/>
              <a:gd name="T20" fmla="*/ 873358 w 2542032"/>
              <a:gd name="T21" fmla="*/ 1111767 h 2542032"/>
              <a:gd name="T22" fmla="*/ 920495 w 2542032"/>
              <a:gd name="T23" fmla="*/ 1039939 h 2542032"/>
              <a:gd name="T24" fmla="*/ 841914 w 2542032"/>
              <a:gd name="T25" fmla="*/ 961358 h 2542032"/>
              <a:gd name="T26" fmla="*/ 763333 w 2542032"/>
              <a:gd name="T27" fmla="*/ 1039939 h 2542032"/>
              <a:gd name="T28" fmla="*/ 841914 w 2542032"/>
              <a:gd name="T29" fmla="*/ 1118520 h 2542032"/>
              <a:gd name="T30" fmla="*/ 847599 w 2542032"/>
              <a:gd name="T31" fmla="*/ 1117372 h 2542032"/>
              <a:gd name="T32" fmla="*/ 904328 w 2542032"/>
              <a:gd name="T33" fmla="*/ 1356134 h 2542032"/>
              <a:gd name="T34" fmla="*/ 944307 w 2542032"/>
              <a:gd name="T35" fmla="*/ 1554289 h 2542032"/>
              <a:gd name="T36" fmla="*/ 1585341 w 2542032"/>
              <a:gd name="T37" fmla="*/ 1551908 h 2542032"/>
              <a:gd name="T38" fmla="*/ 1647252 w 2542032"/>
              <a:gd name="T39" fmla="*/ 1278064 h 2542032"/>
              <a:gd name="T40" fmla="*/ 1646212 w 2542032"/>
              <a:gd name="T41" fmla="*/ 1278071 h 2542032"/>
              <a:gd name="T42" fmla="*/ 1684504 w 2542032"/>
              <a:gd name="T43" fmla="*/ 1116907 h 2542032"/>
              <a:gd name="T44" fmla="*/ 1692496 w 2542032"/>
              <a:gd name="T45" fmla="*/ 1118520 h 2542032"/>
              <a:gd name="T46" fmla="*/ 1771077 w 2542032"/>
              <a:gd name="T47" fmla="*/ 1039939 h 2542032"/>
              <a:gd name="T48" fmla="*/ 1692496 w 2542032"/>
              <a:gd name="T49" fmla="*/ 961358 h 2542032"/>
              <a:gd name="T50" fmla="*/ 1613915 w 2542032"/>
              <a:gd name="T51" fmla="*/ 1039939 h 2542032"/>
              <a:gd name="T52" fmla="*/ 1661710 w 2542032"/>
              <a:gd name="T53" fmla="*/ 1112210 h 2542032"/>
              <a:gd name="T54" fmla="*/ 1514746 w 2542032"/>
              <a:gd name="T55" fmla="*/ 1278897 h 2542032"/>
              <a:gd name="T56" fmla="*/ 1391870 w 2542032"/>
              <a:gd name="T57" fmla="*/ 1279669 h 2542032"/>
              <a:gd name="T58" fmla="*/ 1304064 w 2542032"/>
              <a:gd name="T59" fmla="*/ 1013053 h 2542032"/>
              <a:gd name="T60" fmla="*/ 1349596 w 2542032"/>
              <a:gd name="T61" fmla="*/ 942307 h 2542032"/>
              <a:gd name="T62" fmla="*/ 1271015 w 2542032"/>
              <a:gd name="T63" fmla="*/ 863726 h 2542032"/>
              <a:gd name="T64" fmla="*/ 1271016 w 2542032"/>
              <a:gd name="T65" fmla="*/ 0 h 2542032"/>
              <a:gd name="T66" fmla="*/ 2542032 w 2542032"/>
              <a:gd name="T67" fmla="*/ 1271016 h 2542032"/>
              <a:gd name="T68" fmla="*/ 1271016 w 2542032"/>
              <a:gd name="T69" fmla="*/ 2542032 h 2542032"/>
              <a:gd name="T70" fmla="*/ 0 w 2542032"/>
              <a:gd name="T71" fmla="*/ 1271016 h 2542032"/>
              <a:gd name="T72" fmla="*/ 1271016 w 2542032"/>
              <a:gd name="T73" fmla="*/ 0 h 2542032"/>
              <a:gd name="T74" fmla="*/ 0 w 2542032"/>
              <a:gd name="T75" fmla="*/ 0 h 2542032"/>
              <a:gd name="T76" fmla="*/ 2542032 w 2542032"/>
              <a:gd name="T77" fmla="*/ 2542032 h 254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2542032" h="2542032">
                <a:moveTo>
                  <a:pt x="958595" y="1611439"/>
                </a:moveTo>
                <a:lnTo>
                  <a:pt x="958595" y="1675732"/>
                </a:lnTo>
                <a:lnTo>
                  <a:pt x="1584864" y="1675732"/>
                </a:lnTo>
                <a:lnTo>
                  <a:pt x="1584864" y="1611439"/>
                </a:lnTo>
                <a:lnTo>
                  <a:pt x="958595" y="1611439"/>
                </a:lnTo>
                <a:close/>
                <a:moveTo>
                  <a:pt x="1271015" y="863726"/>
                </a:moveTo>
                <a:cubicBezTo>
                  <a:pt x="1227616" y="863726"/>
                  <a:pt x="1192434" y="898908"/>
                  <a:pt x="1192434" y="942307"/>
                </a:cubicBezTo>
                <a:cubicBezTo>
                  <a:pt x="1192434" y="974334"/>
                  <a:pt x="1211595" y="1001887"/>
                  <a:pt x="1239189" y="1013877"/>
                </a:cubicBezTo>
                <a:lnTo>
                  <a:pt x="1152462" y="1281174"/>
                </a:lnTo>
                <a:lnTo>
                  <a:pt x="1023436" y="1281985"/>
                </a:lnTo>
                <a:lnTo>
                  <a:pt x="873358" y="1111767"/>
                </a:lnTo>
                <a:cubicBezTo>
                  <a:pt x="901141" y="1099796"/>
                  <a:pt x="920495" y="1072128"/>
                  <a:pt x="920495" y="1039939"/>
                </a:cubicBezTo>
                <a:cubicBezTo>
                  <a:pt x="920495" y="996540"/>
                  <a:pt x="885313" y="961358"/>
                  <a:pt x="841914" y="961358"/>
                </a:cubicBezTo>
                <a:cubicBezTo>
                  <a:pt x="798515" y="961358"/>
                  <a:pt x="763333" y="996540"/>
                  <a:pt x="763333" y="1039939"/>
                </a:cubicBezTo>
                <a:cubicBezTo>
                  <a:pt x="763333" y="1083338"/>
                  <a:pt x="798515" y="1118520"/>
                  <a:pt x="841914" y="1118520"/>
                </a:cubicBezTo>
                <a:cubicBezTo>
                  <a:pt x="843849" y="1118520"/>
                  <a:pt x="845767" y="1118450"/>
                  <a:pt x="847599" y="1117372"/>
                </a:cubicBezTo>
                <a:lnTo>
                  <a:pt x="904328" y="1356134"/>
                </a:lnTo>
                <a:lnTo>
                  <a:pt x="944307" y="1554289"/>
                </a:lnTo>
                <a:lnTo>
                  <a:pt x="1585341" y="1551908"/>
                </a:lnTo>
                <a:lnTo>
                  <a:pt x="1647252" y="1278064"/>
                </a:lnTo>
                <a:lnTo>
                  <a:pt x="1646212" y="1278071"/>
                </a:lnTo>
                <a:lnTo>
                  <a:pt x="1684504" y="1116907"/>
                </a:lnTo>
                <a:lnTo>
                  <a:pt x="1692496" y="1118520"/>
                </a:lnTo>
                <a:cubicBezTo>
                  <a:pt x="1735895" y="1118520"/>
                  <a:pt x="1771077" y="1083338"/>
                  <a:pt x="1771077" y="1039939"/>
                </a:cubicBezTo>
                <a:cubicBezTo>
                  <a:pt x="1771077" y="996540"/>
                  <a:pt x="1735895" y="961358"/>
                  <a:pt x="1692496" y="961358"/>
                </a:cubicBezTo>
                <a:cubicBezTo>
                  <a:pt x="1649097" y="961358"/>
                  <a:pt x="1613915" y="996540"/>
                  <a:pt x="1613915" y="1039939"/>
                </a:cubicBezTo>
                <a:cubicBezTo>
                  <a:pt x="1613915" y="1072405"/>
                  <a:pt x="1633603" y="1100272"/>
                  <a:pt x="1661710" y="1112210"/>
                </a:cubicBezTo>
                <a:lnTo>
                  <a:pt x="1514746" y="1278897"/>
                </a:lnTo>
                <a:lnTo>
                  <a:pt x="1391870" y="1279669"/>
                </a:lnTo>
                <a:lnTo>
                  <a:pt x="1304064" y="1013053"/>
                </a:lnTo>
                <a:cubicBezTo>
                  <a:pt x="1331052" y="1000992"/>
                  <a:pt x="1349596" y="973815"/>
                  <a:pt x="1349596" y="942307"/>
                </a:cubicBezTo>
                <a:cubicBezTo>
                  <a:pt x="1349596" y="898908"/>
                  <a:pt x="1314414" y="863726"/>
                  <a:pt x="1271015" y="863726"/>
                </a:cubicBezTo>
                <a:close/>
                <a:moveTo>
                  <a:pt x="1271016" y="0"/>
                </a:moveTo>
                <a:cubicBezTo>
                  <a:pt x="1972979" y="0"/>
                  <a:pt x="2542032" y="569053"/>
                  <a:pt x="2542032" y="1271016"/>
                </a:cubicBezTo>
                <a:cubicBezTo>
                  <a:pt x="2542032" y="1972979"/>
                  <a:pt x="1972979" y="2542032"/>
                  <a:pt x="1271016" y="2542032"/>
                </a:cubicBezTo>
                <a:cubicBezTo>
                  <a:pt x="569053" y="2542032"/>
                  <a:pt x="0" y="1972979"/>
                  <a:pt x="0" y="1271016"/>
                </a:cubicBezTo>
                <a:cubicBezTo>
                  <a:pt x="0" y="569053"/>
                  <a:pt x="569053" y="0"/>
                  <a:pt x="1271016" y="0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802" name="TextBox 22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4"/>
          <a:stretch>
            <a:fillRect/>
          </a:stretch>
        </p:blipFill>
        <p:spPr bwMode="auto">
          <a:xfrm>
            <a:off x="3000375" y="0"/>
            <a:ext cx="61880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矩形 2"/>
          <p:cNvSpPr>
            <a:spLocks noChangeArrowheads="1"/>
          </p:cNvSpPr>
          <p:nvPr/>
        </p:nvSpPr>
        <p:spPr bwMode="auto">
          <a:xfrm>
            <a:off x="0" y="0"/>
            <a:ext cx="3005138" cy="5184775"/>
          </a:xfrm>
          <a:prstGeom prst="rect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4820" name="矩形 3"/>
          <p:cNvSpPr>
            <a:spLocks noChangeArrowheads="1"/>
          </p:cNvSpPr>
          <p:nvPr/>
        </p:nvSpPr>
        <p:spPr bwMode="auto">
          <a:xfrm>
            <a:off x="1360488" y="3436938"/>
            <a:ext cx="3683000" cy="1752600"/>
          </a:xfrm>
          <a:prstGeom prst="rect">
            <a:avLst/>
          </a:pr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4821" name="矩形 4"/>
          <p:cNvSpPr>
            <a:spLocks noChangeArrowheads="1"/>
          </p:cNvSpPr>
          <p:nvPr/>
        </p:nvSpPr>
        <p:spPr bwMode="auto">
          <a:xfrm>
            <a:off x="0" y="3629025"/>
            <a:ext cx="4953000" cy="574675"/>
          </a:xfrm>
          <a:prstGeom prst="rect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4822" name="TextBox 5"/>
          <p:cNvSpPr>
            <a:spLocks noChangeArrowheads="1"/>
          </p:cNvSpPr>
          <p:nvPr/>
        </p:nvSpPr>
        <p:spPr bwMode="auto">
          <a:xfrm>
            <a:off x="2176463" y="4173538"/>
            <a:ext cx="28067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600" dirty="0" smtClean="0">
                <a:solidFill>
                  <a:srgbClr val="F7F6F1"/>
                </a:solidFill>
                <a:ea typeface="微软雅黑" pitchFamily="34" charset="-122"/>
                <a:sym typeface="Arial" pitchFamily="34" charset="0"/>
              </a:rPr>
              <a:t>PPT</a:t>
            </a:r>
            <a:endParaRPr lang="zh-CN" altLang="en-US" sz="1600" dirty="0">
              <a:solidFill>
                <a:srgbClr val="F7F6F1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823" name="TextBox 6"/>
          <p:cNvSpPr>
            <a:spLocks noChangeArrowheads="1"/>
          </p:cNvSpPr>
          <p:nvPr/>
        </p:nvSpPr>
        <p:spPr bwMode="auto">
          <a:xfrm>
            <a:off x="2198688" y="3579813"/>
            <a:ext cx="26717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>
                <a:solidFill>
                  <a:srgbClr val="FFFFFF"/>
                </a:solidFill>
                <a:ea typeface="微软雅黑" pitchFamily="34" charset="-122"/>
              </a:rPr>
              <a:t>项目</a:t>
            </a:r>
            <a:endParaRPr lang="zh-CN" altLang="en-US"/>
          </a:p>
        </p:txBody>
      </p:sp>
      <p:sp>
        <p:nvSpPr>
          <p:cNvPr id="34824" name="椭圆 7"/>
          <p:cNvSpPr>
            <a:spLocks noChangeArrowheads="1"/>
          </p:cNvSpPr>
          <p:nvPr/>
        </p:nvSpPr>
        <p:spPr bwMode="auto">
          <a:xfrm>
            <a:off x="1741488" y="3729038"/>
            <a:ext cx="403225" cy="404812"/>
          </a:xfrm>
          <a:prstGeom prst="ellipse">
            <a:avLst/>
          </a:prstGeom>
          <a:solidFill>
            <a:srgbClr val="F7F6F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4825" name="流程图: 联系 2"/>
          <p:cNvSpPr>
            <a:spLocks noChangeArrowheads="1"/>
          </p:cNvSpPr>
          <p:nvPr/>
        </p:nvSpPr>
        <p:spPr bwMode="auto">
          <a:xfrm>
            <a:off x="1681163" y="3662363"/>
            <a:ext cx="520700" cy="520700"/>
          </a:xfrm>
          <a:custGeom>
            <a:avLst/>
            <a:gdLst>
              <a:gd name="T0" fmla="*/ 958595 w 2542032"/>
              <a:gd name="T1" fmla="*/ 1611439 h 2542032"/>
              <a:gd name="T2" fmla="*/ 958595 w 2542032"/>
              <a:gd name="T3" fmla="*/ 1675732 h 2542032"/>
              <a:gd name="T4" fmla="*/ 1584864 w 2542032"/>
              <a:gd name="T5" fmla="*/ 1675732 h 2542032"/>
              <a:gd name="T6" fmla="*/ 1584864 w 2542032"/>
              <a:gd name="T7" fmla="*/ 1611439 h 2542032"/>
              <a:gd name="T8" fmla="*/ 958595 w 2542032"/>
              <a:gd name="T9" fmla="*/ 1611439 h 2542032"/>
              <a:gd name="T10" fmla="*/ 1271015 w 2542032"/>
              <a:gd name="T11" fmla="*/ 863726 h 2542032"/>
              <a:gd name="T12" fmla="*/ 1192434 w 2542032"/>
              <a:gd name="T13" fmla="*/ 942307 h 2542032"/>
              <a:gd name="T14" fmla="*/ 1239189 w 2542032"/>
              <a:gd name="T15" fmla="*/ 1013877 h 2542032"/>
              <a:gd name="T16" fmla="*/ 1152462 w 2542032"/>
              <a:gd name="T17" fmla="*/ 1281174 h 2542032"/>
              <a:gd name="T18" fmla="*/ 1023436 w 2542032"/>
              <a:gd name="T19" fmla="*/ 1281985 h 2542032"/>
              <a:gd name="T20" fmla="*/ 873358 w 2542032"/>
              <a:gd name="T21" fmla="*/ 1111767 h 2542032"/>
              <a:gd name="T22" fmla="*/ 920495 w 2542032"/>
              <a:gd name="T23" fmla="*/ 1039939 h 2542032"/>
              <a:gd name="T24" fmla="*/ 841914 w 2542032"/>
              <a:gd name="T25" fmla="*/ 961358 h 2542032"/>
              <a:gd name="T26" fmla="*/ 763333 w 2542032"/>
              <a:gd name="T27" fmla="*/ 1039939 h 2542032"/>
              <a:gd name="T28" fmla="*/ 841914 w 2542032"/>
              <a:gd name="T29" fmla="*/ 1118520 h 2542032"/>
              <a:gd name="T30" fmla="*/ 847599 w 2542032"/>
              <a:gd name="T31" fmla="*/ 1117372 h 2542032"/>
              <a:gd name="T32" fmla="*/ 904328 w 2542032"/>
              <a:gd name="T33" fmla="*/ 1356134 h 2542032"/>
              <a:gd name="T34" fmla="*/ 944307 w 2542032"/>
              <a:gd name="T35" fmla="*/ 1554289 h 2542032"/>
              <a:gd name="T36" fmla="*/ 1585341 w 2542032"/>
              <a:gd name="T37" fmla="*/ 1551908 h 2542032"/>
              <a:gd name="T38" fmla="*/ 1647252 w 2542032"/>
              <a:gd name="T39" fmla="*/ 1278064 h 2542032"/>
              <a:gd name="T40" fmla="*/ 1646212 w 2542032"/>
              <a:gd name="T41" fmla="*/ 1278071 h 2542032"/>
              <a:gd name="T42" fmla="*/ 1684504 w 2542032"/>
              <a:gd name="T43" fmla="*/ 1116907 h 2542032"/>
              <a:gd name="T44" fmla="*/ 1692496 w 2542032"/>
              <a:gd name="T45" fmla="*/ 1118520 h 2542032"/>
              <a:gd name="T46" fmla="*/ 1771077 w 2542032"/>
              <a:gd name="T47" fmla="*/ 1039939 h 2542032"/>
              <a:gd name="T48" fmla="*/ 1692496 w 2542032"/>
              <a:gd name="T49" fmla="*/ 961358 h 2542032"/>
              <a:gd name="T50" fmla="*/ 1613915 w 2542032"/>
              <a:gd name="T51" fmla="*/ 1039939 h 2542032"/>
              <a:gd name="T52" fmla="*/ 1661710 w 2542032"/>
              <a:gd name="T53" fmla="*/ 1112210 h 2542032"/>
              <a:gd name="T54" fmla="*/ 1514746 w 2542032"/>
              <a:gd name="T55" fmla="*/ 1278897 h 2542032"/>
              <a:gd name="T56" fmla="*/ 1391870 w 2542032"/>
              <a:gd name="T57" fmla="*/ 1279669 h 2542032"/>
              <a:gd name="T58" fmla="*/ 1304064 w 2542032"/>
              <a:gd name="T59" fmla="*/ 1013053 h 2542032"/>
              <a:gd name="T60" fmla="*/ 1349596 w 2542032"/>
              <a:gd name="T61" fmla="*/ 942307 h 2542032"/>
              <a:gd name="T62" fmla="*/ 1271015 w 2542032"/>
              <a:gd name="T63" fmla="*/ 863726 h 2542032"/>
              <a:gd name="T64" fmla="*/ 1271016 w 2542032"/>
              <a:gd name="T65" fmla="*/ 0 h 2542032"/>
              <a:gd name="T66" fmla="*/ 2542032 w 2542032"/>
              <a:gd name="T67" fmla="*/ 1271016 h 2542032"/>
              <a:gd name="T68" fmla="*/ 1271016 w 2542032"/>
              <a:gd name="T69" fmla="*/ 2542032 h 2542032"/>
              <a:gd name="T70" fmla="*/ 0 w 2542032"/>
              <a:gd name="T71" fmla="*/ 1271016 h 2542032"/>
              <a:gd name="T72" fmla="*/ 1271016 w 2542032"/>
              <a:gd name="T73" fmla="*/ 0 h 2542032"/>
              <a:gd name="T74" fmla="*/ 0 w 2542032"/>
              <a:gd name="T75" fmla="*/ 0 h 2542032"/>
              <a:gd name="T76" fmla="*/ 2542032 w 2542032"/>
              <a:gd name="T77" fmla="*/ 2542032 h 254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2542032" h="2542032">
                <a:moveTo>
                  <a:pt x="958595" y="1611439"/>
                </a:moveTo>
                <a:lnTo>
                  <a:pt x="958595" y="1675732"/>
                </a:lnTo>
                <a:lnTo>
                  <a:pt x="1584864" y="1675732"/>
                </a:lnTo>
                <a:lnTo>
                  <a:pt x="1584864" y="1611439"/>
                </a:lnTo>
                <a:lnTo>
                  <a:pt x="958595" y="1611439"/>
                </a:lnTo>
                <a:close/>
                <a:moveTo>
                  <a:pt x="1271015" y="863726"/>
                </a:moveTo>
                <a:cubicBezTo>
                  <a:pt x="1227616" y="863726"/>
                  <a:pt x="1192434" y="898908"/>
                  <a:pt x="1192434" y="942307"/>
                </a:cubicBezTo>
                <a:cubicBezTo>
                  <a:pt x="1192434" y="974334"/>
                  <a:pt x="1211595" y="1001887"/>
                  <a:pt x="1239189" y="1013877"/>
                </a:cubicBezTo>
                <a:lnTo>
                  <a:pt x="1152462" y="1281174"/>
                </a:lnTo>
                <a:lnTo>
                  <a:pt x="1023436" y="1281985"/>
                </a:lnTo>
                <a:lnTo>
                  <a:pt x="873358" y="1111767"/>
                </a:lnTo>
                <a:cubicBezTo>
                  <a:pt x="901141" y="1099796"/>
                  <a:pt x="920495" y="1072128"/>
                  <a:pt x="920495" y="1039939"/>
                </a:cubicBezTo>
                <a:cubicBezTo>
                  <a:pt x="920495" y="996540"/>
                  <a:pt x="885313" y="961358"/>
                  <a:pt x="841914" y="961358"/>
                </a:cubicBezTo>
                <a:cubicBezTo>
                  <a:pt x="798515" y="961358"/>
                  <a:pt x="763333" y="996540"/>
                  <a:pt x="763333" y="1039939"/>
                </a:cubicBezTo>
                <a:cubicBezTo>
                  <a:pt x="763333" y="1083338"/>
                  <a:pt x="798515" y="1118520"/>
                  <a:pt x="841914" y="1118520"/>
                </a:cubicBezTo>
                <a:cubicBezTo>
                  <a:pt x="843849" y="1118520"/>
                  <a:pt x="845767" y="1118450"/>
                  <a:pt x="847599" y="1117372"/>
                </a:cubicBezTo>
                <a:lnTo>
                  <a:pt x="904328" y="1356134"/>
                </a:lnTo>
                <a:lnTo>
                  <a:pt x="944307" y="1554289"/>
                </a:lnTo>
                <a:lnTo>
                  <a:pt x="1585341" y="1551908"/>
                </a:lnTo>
                <a:lnTo>
                  <a:pt x="1647252" y="1278064"/>
                </a:lnTo>
                <a:lnTo>
                  <a:pt x="1646212" y="1278071"/>
                </a:lnTo>
                <a:lnTo>
                  <a:pt x="1684504" y="1116907"/>
                </a:lnTo>
                <a:lnTo>
                  <a:pt x="1692496" y="1118520"/>
                </a:lnTo>
                <a:cubicBezTo>
                  <a:pt x="1735895" y="1118520"/>
                  <a:pt x="1771077" y="1083338"/>
                  <a:pt x="1771077" y="1039939"/>
                </a:cubicBezTo>
                <a:cubicBezTo>
                  <a:pt x="1771077" y="996540"/>
                  <a:pt x="1735895" y="961358"/>
                  <a:pt x="1692496" y="961358"/>
                </a:cubicBezTo>
                <a:cubicBezTo>
                  <a:pt x="1649097" y="961358"/>
                  <a:pt x="1613915" y="996540"/>
                  <a:pt x="1613915" y="1039939"/>
                </a:cubicBezTo>
                <a:cubicBezTo>
                  <a:pt x="1613915" y="1072405"/>
                  <a:pt x="1633603" y="1100272"/>
                  <a:pt x="1661710" y="1112210"/>
                </a:cubicBezTo>
                <a:lnTo>
                  <a:pt x="1514746" y="1278897"/>
                </a:lnTo>
                <a:lnTo>
                  <a:pt x="1391870" y="1279669"/>
                </a:lnTo>
                <a:lnTo>
                  <a:pt x="1304064" y="1013053"/>
                </a:lnTo>
                <a:cubicBezTo>
                  <a:pt x="1331052" y="1000992"/>
                  <a:pt x="1349596" y="973815"/>
                  <a:pt x="1349596" y="942307"/>
                </a:cubicBezTo>
                <a:cubicBezTo>
                  <a:pt x="1349596" y="898908"/>
                  <a:pt x="1314414" y="863726"/>
                  <a:pt x="1271015" y="863726"/>
                </a:cubicBezTo>
                <a:close/>
                <a:moveTo>
                  <a:pt x="1271016" y="0"/>
                </a:moveTo>
                <a:cubicBezTo>
                  <a:pt x="1972979" y="0"/>
                  <a:pt x="2542032" y="569053"/>
                  <a:pt x="2542032" y="1271016"/>
                </a:cubicBezTo>
                <a:cubicBezTo>
                  <a:pt x="2542032" y="1972979"/>
                  <a:pt x="1972979" y="2542032"/>
                  <a:pt x="1271016" y="2542032"/>
                </a:cubicBezTo>
                <a:cubicBezTo>
                  <a:pt x="569053" y="2542032"/>
                  <a:pt x="0" y="1972979"/>
                  <a:pt x="0" y="1271016"/>
                </a:cubicBezTo>
                <a:cubicBezTo>
                  <a:pt x="0" y="569053"/>
                  <a:pt x="569053" y="0"/>
                  <a:pt x="1271016" y="0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C:\Users\114\Desktop\MacBook Pro Retina - Mock-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190500"/>
            <a:ext cx="6143625" cy="375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3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35848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35853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5854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3585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585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855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大批量</a:t>
                </a:r>
                <a:endParaRPr lang="zh-CN" altLang="en-US"/>
              </a:p>
            </p:txBody>
          </p:sp>
          <p:sp>
            <p:nvSpPr>
              <p:cNvPr id="35856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49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35850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5851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52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34/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35844" name="TextBox 1"/>
          <p:cNvSpPr>
            <a:spLocks noChangeArrowheads="1"/>
          </p:cNvSpPr>
          <p:nvPr/>
        </p:nvSpPr>
        <p:spPr bwMode="auto">
          <a:xfrm>
            <a:off x="1260475" y="3427413"/>
            <a:ext cx="6543675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400" b="1">
                <a:solidFill>
                  <a:srgbClr val="33A6B2"/>
                </a:solidFill>
                <a:ea typeface="微软雅黑" pitchFamily="34" charset="-122"/>
              </a:rPr>
              <a:t>2014</a:t>
            </a:r>
            <a:r>
              <a:rPr lang="zh-CN" altLang="en-US" sz="3400" b="1">
                <a:solidFill>
                  <a:srgbClr val="33A6B2"/>
                </a:solidFill>
                <a:ea typeface="微软雅黑" pitchFamily="34" charset="-122"/>
              </a:rPr>
              <a:t>年最佳销售</a:t>
            </a:r>
            <a:endParaRPr lang="zh-CN" altLang="en-US"/>
          </a:p>
        </p:txBody>
      </p:sp>
      <p:sp>
        <p:nvSpPr>
          <p:cNvPr id="35845" name="TextBox 17"/>
          <p:cNvSpPr>
            <a:spLocks noChangeArrowheads="1"/>
          </p:cNvSpPr>
          <p:nvPr/>
        </p:nvSpPr>
        <p:spPr bwMode="auto">
          <a:xfrm>
            <a:off x="1479550" y="4044950"/>
            <a:ext cx="6226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846" name="TextBox 18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"/>
          <p:cNvGrpSpPr>
            <a:grpSpLocks/>
          </p:cNvGrpSpPr>
          <p:nvPr/>
        </p:nvGrpSpPr>
        <p:grpSpPr bwMode="auto">
          <a:xfrm rot="5400000" flipV="1">
            <a:off x="2912269" y="2005806"/>
            <a:ext cx="3003550" cy="1716088"/>
            <a:chOff x="0" y="0"/>
            <a:chExt cx="6083235" cy="3474720"/>
          </a:xfrm>
        </p:grpSpPr>
        <p:sp>
          <p:nvSpPr>
            <p:cNvPr id="36897" name="圆角矩形 37"/>
            <p:cNvSpPr>
              <a:spLocks noChangeArrowheads="1"/>
            </p:cNvSpPr>
            <p:nvPr/>
          </p:nvSpPr>
          <p:spPr bwMode="auto">
            <a:xfrm>
              <a:off x="-1" y="19287"/>
              <a:ext cx="6073590" cy="3452218"/>
            </a:xfrm>
            <a:prstGeom prst="roundRect">
              <a:avLst>
                <a:gd name="adj" fmla="val 7148"/>
              </a:avLst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6898" name="圆角矩形 38"/>
            <p:cNvSpPr>
              <a:spLocks noChangeArrowheads="1"/>
            </p:cNvSpPr>
            <p:nvPr/>
          </p:nvSpPr>
          <p:spPr bwMode="auto">
            <a:xfrm>
              <a:off x="3216" y="0"/>
              <a:ext cx="6080019" cy="3474720"/>
            </a:xfrm>
            <a:prstGeom prst="roundRect">
              <a:avLst>
                <a:gd name="adj" fmla="val 7981"/>
              </a:avLst>
            </a:prstGeom>
            <a:noFill/>
            <a:ln w="25400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6899" name="矩形 39"/>
            <p:cNvSpPr>
              <a:spLocks noChangeArrowheads="1"/>
            </p:cNvSpPr>
            <p:nvPr/>
          </p:nvSpPr>
          <p:spPr bwMode="auto">
            <a:xfrm>
              <a:off x="472640" y="106076"/>
              <a:ext cx="5118663" cy="3281857"/>
            </a:xfrm>
            <a:prstGeom prst="rect">
              <a:avLst/>
            </a:prstGeom>
            <a:solidFill>
              <a:srgbClr val="6464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6900" name="流程图: 联系 5"/>
            <p:cNvSpPr>
              <a:spLocks noChangeArrowheads="1"/>
            </p:cNvSpPr>
            <p:nvPr/>
          </p:nvSpPr>
          <p:spPr bwMode="auto">
            <a:xfrm>
              <a:off x="5626671" y="1536462"/>
              <a:ext cx="405120" cy="405009"/>
            </a:xfrm>
            <a:custGeom>
              <a:avLst/>
              <a:gdLst>
                <a:gd name="T0" fmla="*/ 200025 w 404814"/>
                <a:gd name="T1" fmla="*/ 11907 h 404814"/>
                <a:gd name="T2" fmla="*/ 7143 w 404814"/>
                <a:gd name="T3" fmla="*/ 204789 h 404814"/>
                <a:gd name="T4" fmla="*/ 200025 w 404814"/>
                <a:gd name="T5" fmla="*/ 397671 h 404814"/>
                <a:gd name="T6" fmla="*/ 392907 w 404814"/>
                <a:gd name="T7" fmla="*/ 204789 h 404814"/>
                <a:gd name="T8" fmla="*/ 200025 w 404814"/>
                <a:gd name="T9" fmla="*/ 11907 h 404814"/>
                <a:gd name="T10" fmla="*/ 202407 w 404814"/>
                <a:gd name="T11" fmla="*/ 0 h 404814"/>
                <a:gd name="T12" fmla="*/ 404814 w 404814"/>
                <a:gd name="T13" fmla="*/ 202407 h 404814"/>
                <a:gd name="T14" fmla="*/ 202407 w 404814"/>
                <a:gd name="T15" fmla="*/ 404814 h 404814"/>
                <a:gd name="T16" fmla="*/ 0 w 404814"/>
                <a:gd name="T17" fmla="*/ 202407 h 404814"/>
                <a:gd name="T18" fmla="*/ 202407 w 404814"/>
                <a:gd name="T19" fmla="*/ 0 h 404814"/>
                <a:gd name="T20" fmla="*/ 0 w 404814"/>
                <a:gd name="T21" fmla="*/ 0 h 404814"/>
                <a:gd name="T22" fmla="*/ 404814 w 404814"/>
                <a:gd name="T23" fmla="*/ 404814 h 404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404814" h="404814">
                  <a:moveTo>
                    <a:pt x="200025" y="11907"/>
                  </a:moveTo>
                  <a:cubicBezTo>
                    <a:pt x="93499" y="11907"/>
                    <a:pt x="7143" y="98263"/>
                    <a:pt x="7143" y="204789"/>
                  </a:cubicBezTo>
                  <a:cubicBezTo>
                    <a:pt x="7143" y="311315"/>
                    <a:pt x="93499" y="397671"/>
                    <a:pt x="200025" y="397671"/>
                  </a:cubicBezTo>
                  <a:cubicBezTo>
                    <a:pt x="306551" y="397671"/>
                    <a:pt x="392907" y="311315"/>
                    <a:pt x="392907" y="204789"/>
                  </a:cubicBezTo>
                  <a:cubicBezTo>
                    <a:pt x="392907" y="98263"/>
                    <a:pt x="306551" y="11907"/>
                    <a:pt x="200025" y="11907"/>
                  </a:cubicBezTo>
                  <a:close/>
                  <a:moveTo>
                    <a:pt x="202407" y="0"/>
                  </a:moveTo>
                  <a:cubicBezTo>
                    <a:pt x="314193" y="0"/>
                    <a:pt x="404814" y="90621"/>
                    <a:pt x="404814" y="202407"/>
                  </a:cubicBezTo>
                  <a:cubicBezTo>
                    <a:pt x="404814" y="314193"/>
                    <a:pt x="314193" y="404814"/>
                    <a:pt x="202407" y="404814"/>
                  </a:cubicBezTo>
                  <a:cubicBezTo>
                    <a:pt x="90621" y="404814"/>
                    <a:pt x="0" y="314193"/>
                    <a:pt x="0" y="202407"/>
                  </a:cubicBezTo>
                  <a:cubicBezTo>
                    <a:pt x="0" y="90621"/>
                    <a:pt x="90621" y="0"/>
                    <a:pt x="202407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6901" name="矩形 41"/>
            <p:cNvSpPr>
              <a:spLocks noChangeArrowheads="1"/>
            </p:cNvSpPr>
            <p:nvPr/>
          </p:nvSpPr>
          <p:spPr bwMode="auto">
            <a:xfrm>
              <a:off x="225067" y="980380"/>
              <a:ext cx="48230" cy="1533247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36867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36886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36891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6892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36895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6896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893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产品</a:t>
                </a:r>
                <a:endParaRPr lang="zh-CN" altLang="en-US"/>
              </a:p>
            </p:txBody>
          </p:sp>
          <p:sp>
            <p:nvSpPr>
              <p:cNvPr id="36894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6887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36888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6889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0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35/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36868" name="TextBox 16"/>
          <p:cNvSpPr>
            <a:spLocks noChangeArrowheads="1"/>
          </p:cNvSpPr>
          <p:nvPr/>
        </p:nvSpPr>
        <p:spPr bwMode="auto">
          <a:xfrm>
            <a:off x="898525" y="1725613"/>
            <a:ext cx="2647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</a:t>
            </a:r>
            <a:endParaRPr lang="zh-CN" altLang="en-US" sz="16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69" name="TextBox 1"/>
          <p:cNvSpPr>
            <a:spLocks noChangeArrowheads="1"/>
          </p:cNvSpPr>
          <p:nvPr/>
        </p:nvSpPr>
        <p:spPr bwMode="auto">
          <a:xfrm>
            <a:off x="911225" y="1349375"/>
            <a:ext cx="239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B1DE64"/>
                </a:solidFill>
                <a:ea typeface="微软雅黑" pitchFamily="34" charset="-122"/>
              </a:rPr>
              <a:t>稳定的系统</a:t>
            </a:r>
            <a:endParaRPr lang="zh-CN" altLang="en-US"/>
          </a:p>
        </p:txBody>
      </p:sp>
      <p:sp>
        <p:nvSpPr>
          <p:cNvPr id="36870" name="直接连接符 19"/>
          <p:cNvSpPr>
            <a:spLocks noChangeShapeType="1"/>
          </p:cNvSpPr>
          <p:nvPr/>
        </p:nvSpPr>
        <p:spPr bwMode="auto">
          <a:xfrm flipV="1">
            <a:off x="933450" y="1739900"/>
            <a:ext cx="2828925" cy="3175"/>
          </a:xfrm>
          <a:prstGeom prst="line">
            <a:avLst/>
          </a:prstGeom>
          <a:noFill/>
          <a:ln w="28575">
            <a:solidFill>
              <a:srgbClr val="B1DE64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流程图: 联系 20"/>
          <p:cNvSpPr>
            <a:spLocks noChangeArrowheads="1"/>
          </p:cNvSpPr>
          <p:nvPr/>
        </p:nvSpPr>
        <p:spPr bwMode="auto">
          <a:xfrm>
            <a:off x="3752850" y="1698625"/>
            <a:ext cx="88900" cy="88900"/>
          </a:xfrm>
          <a:prstGeom prst="flowChartConnector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6872" name="TextBox 22"/>
          <p:cNvSpPr>
            <a:spLocks noChangeArrowheads="1"/>
          </p:cNvSpPr>
          <p:nvPr/>
        </p:nvSpPr>
        <p:spPr bwMode="auto">
          <a:xfrm>
            <a:off x="5813425" y="1725613"/>
            <a:ext cx="2647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</a:t>
            </a:r>
            <a:endParaRPr lang="zh-CN" altLang="en-US" sz="16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73" name="TextBox 23"/>
          <p:cNvSpPr>
            <a:spLocks noChangeArrowheads="1"/>
          </p:cNvSpPr>
          <p:nvPr/>
        </p:nvSpPr>
        <p:spPr bwMode="auto">
          <a:xfrm>
            <a:off x="5813425" y="1346200"/>
            <a:ext cx="239395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7BBC28"/>
                </a:solidFill>
                <a:ea typeface="微软雅黑" pitchFamily="34" charset="-122"/>
              </a:rPr>
              <a:t>逼真演绎</a:t>
            </a:r>
            <a:endParaRPr lang="zh-CN" altLang="en-US"/>
          </a:p>
        </p:txBody>
      </p:sp>
      <p:sp>
        <p:nvSpPr>
          <p:cNvPr id="36874" name="直接连接符 24"/>
          <p:cNvSpPr>
            <a:spLocks noChangeShapeType="1"/>
          </p:cNvSpPr>
          <p:nvPr/>
        </p:nvSpPr>
        <p:spPr bwMode="auto">
          <a:xfrm>
            <a:off x="5103813" y="1743075"/>
            <a:ext cx="3157537" cy="0"/>
          </a:xfrm>
          <a:prstGeom prst="line">
            <a:avLst/>
          </a:prstGeom>
          <a:noFill/>
          <a:ln w="28575">
            <a:solidFill>
              <a:srgbClr val="7BBC2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5" name="流程图: 联系 25"/>
          <p:cNvSpPr>
            <a:spLocks noChangeArrowheads="1"/>
          </p:cNvSpPr>
          <p:nvPr/>
        </p:nvSpPr>
        <p:spPr bwMode="auto">
          <a:xfrm>
            <a:off x="5022850" y="1698625"/>
            <a:ext cx="88900" cy="88900"/>
          </a:xfrm>
          <a:prstGeom prst="flowChartConnector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6876" name="TextBox 28"/>
          <p:cNvSpPr>
            <a:spLocks noChangeArrowheads="1"/>
          </p:cNvSpPr>
          <p:nvPr/>
        </p:nvSpPr>
        <p:spPr bwMode="auto">
          <a:xfrm>
            <a:off x="893763" y="3843338"/>
            <a:ext cx="2647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</a:t>
            </a:r>
            <a:endParaRPr lang="zh-CN" altLang="en-US" dirty="0"/>
          </a:p>
        </p:txBody>
      </p:sp>
      <p:sp>
        <p:nvSpPr>
          <p:cNvPr id="36877" name="TextBox 29"/>
          <p:cNvSpPr>
            <a:spLocks noChangeArrowheads="1"/>
          </p:cNvSpPr>
          <p:nvPr/>
        </p:nvSpPr>
        <p:spPr bwMode="auto">
          <a:xfrm>
            <a:off x="896938" y="3462338"/>
            <a:ext cx="239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0A3A4A"/>
                </a:solidFill>
                <a:ea typeface="微软雅黑" pitchFamily="34" charset="-122"/>
              </a:rPr>
              <a:t>高像素</a:t>
            </a:r>
            <a:endParaRPr lang="zh-CN" altLang="en-US"/>
          </a:p>
        </p:txBody>
      </p:sp>
      <p:sp>
        <p:nvSpPr>
          <p:cNvPr id="36878" name="直接连接符 30"/>
          <p:cNvSpPr>
            <a:spLocks noChangeShapeType="1"/>
          </p:cNvSpPr>
          <p:nvPr/>
        </p:nvSpPr>
        <p:spPr bwMode="auto">
          <a:xfrm flipV="1">
            <a:off x="933450" y="3857625"/>
            <a:ext cx="2828925" cy="3175"/>
          </a:xfrm>
          <a:prstGeom prst="line">
            <a:avLst/>
          </a:prstGeom>
          <a:noFill/>
          <a:ln w="28575">
            <a:solidFill>
              <a:srgbClr val="0A3A4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9" name="流程图: 联系 31"/>
          <p:cNvSpPr>
            <a:spLocks noChangeArrowheads="1"/>
          </p:cNvSpPr>
          <p:nvPr/>
        </p:nvSpPr>
        <p:spPr bwMode="auto">
          <a:xfrm>
            <a:off x="3752850" y="3816350"/>
            <a:ext cx="88900" cy="88900"/>
          </a:xfrm>
          <a:prstGeom prst="flowChartConnector">
            <a:avLst/>
          </a:pr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6880" name="TextBox 32"/>
          <p:cNvSpPr>
            <a:spLocks noChangeArrowheads="1"/>
          </p:cNvSpPr>
          <p:nvPr/>
        </p:nvSpPr>
        <p:spPr bwMode="auto">
          <a:xfrm>
            <a:off x="5805488" y="3641725"/>
            <a:ext cx="2647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</a:t>
            </a:r>
            <a:endParaRPr lang="zh-CN" altLang="en-US" sz="16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881" name="TextBox 33"/>
          <p:cNvSpPr>
            <a:spLocks noChangeArrowheads="1"/>
          </p:cNvSpPr>
          <p:nvPr/>
        </p:nvSpPr>
        <p:spPr bwMode="auto">
          <a:xfrm>
            <a:off x="5803900" y="3259138"/>
            <a:ext cx="2393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b="1">
                <a:solidFill>
                  <a:srgbClr val="7BBC28"/>
                </a:solidFill>
                <a:ea typeface="微软雅黑" pitchFamily="34" charset="-122"/>
              </a:rPr>
              <a:t>高质玻璃</a:t>
            </a:r>
            <a:endParaRPr lang="zh-CN" altLang="en-US"/>
          </a:p>
        </p:txBody>
      </p:sp>
      <p:sp>
        <p:nvSpPr>
          <p:cNvPr id="36882" name="直接连接符 34"/>
          <p:cNvSpPr>
            <a:spLocks noChangeShapeType="1"/>
          </p:cNvSpPr>
          <p:nvPr/>
        </p:nvSpPr>
        <p:spPr bwMode="auto">
          <a:xfrm>
            <a:off x="5095875" y="3659188"/>
            <a:ext cx="3157538" cy="1587"/>
          </a:xfrm>
          <a:prstGeom prst="line">
            <a:avLst/>
          </a:prstGeom>
          <a:noFill/>
          <a:ln w="28575">
            <a:solidFill>
              <a:srgbClr val="33A6B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3" name="流程图: 联系 35"/>
          <p:cNvSpPr>
            <a:spLocks noChangeArrowheads="1"/>
          </p:cNvSpPr>
          <p:nvPr/>
        </p:nvSpPr>
        <p:spPr bwMode="auto">
          <a:xfrm>
            <a:off x="5014913" y="3614738"/>
            <a:ext cx="88900" cy="88900"/>
          </a:xfrm>
          <a:prstGeom prst="flowChartConnector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6884" name="TextBox 42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4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37901" name="组合 5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37906" name="矩形 11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7907" name="组合 12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37910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7911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908" name="TextBox 13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商业</a:t>
                </a:r>
                <a:endParaRPr lang="zh-CN" altLang="en-US"/>
              </a:p>
            </p:txBody>
          </p:sp>
          <p:sp>
            <p:nvSpPr>
              <p:cNvPr id="37909" name="直接连接符 14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7902" name="组合 6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37903" name="矩形 7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7904" name="直接连接符 8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5" name="TextBox 10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36/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grpSp>
        <p:nvGrpSpPr>
          <p:cNvPr id="37891" name="组合 24"/>
          <p:cNvGrpSpPr>
            <a:grpSpLocks/>
          </p:cNvGrpSpPr>
          <p:nvPr/>
        </p:nvGrpSpPr>
        <p:grpSpPr bwMode="auto">
          <a:xfrm>
            <a:off x="915988" y="1273175"/>
            <a:ext cx="7340600" cy="3154363"/>
            <a:chOff x="0" y="0"/>
            <a:chExt cx="7340244" cy="3153083"/>
          </a:xfrm>
        </p:grpSpPr>
        <p:sp>
          <p:nvSpPr>
            <p:cNvPr id="37894" name="圆角矩形 19"/>
            <p:cNvSpPr>
              <a:spLocks noChangeArrowheads="1"/>
            </p:cNvSpPr>
            <p:nvPr/>
          </p:nvSpPr>
          <p:spPr bwMode="auto">
            <a:xfrm>
              <a:off x="0" y="14282"/>
              <a:ext cx="7327545" cy="3132453"/>
            </a:xfrm>
            <a:prstGeom prst="roundRect">
              <a:avLst>
                <a:gd name="adj" fmla="val 7148"/>
              </a:avLst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7895" name="矩形 21"/>
            <p:cNvSpPr>
              <a:spLocks noChangeArrowheads="1"/>
            </p:cNvSpPr>
            <p:nvPr/>
          </p:nvSpPr>
          <p:spPr bwMode="auto">
            <a:xfrm>
              <a:off x="428604" y="95211"/>
              <a:ext cx="6357629" cy="2978529"/>
            </a:xfrm>
            <a:prstGeom prst="rect">
              <a:avLst/>
            </a:prstGeom>
            <a:solidFill>
              <a:srgbClr val="F7F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7896" name="圆角矩形 20"/>
            <p:cNvSpPr>
              <a:spLocks noChangeArrowheads="1"/>
            </p:cNvSpPr>
            <p:nvPr/>
          </p:nvSpPr>
          <p:spPr bwMode="auto">
            <a:xfrm>
              <a:off x="1587" y="0"/>
              <a:ext cx="7338657" cy="3153083"/>
            </a:xfrm>
            <a:prstGeom prst="roundRect">
              <a:avLst>
                <a:gd name="adj" fmla="val 7981"/>
              </a:avLst>
            </a:prstGeom>
            <a:noFill/>
            <a:ln w="25400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7897" name="流程图: 联系 2"/>
            <p:cNvSpPr>
              <a:spLocks noChangeArrowheads="1"/>
            </p:cNvSpPr>
            <p:nvPr/>
          </p:nvSpPr>
          <p:spPr bwMode="auto">
            <a:xfrm>
              <a:off x="3144684" y="1133015"/>
              <a:ext cx="900069" cy="901334"/>
            </a:xfrm>
            <a:prstGeom prst="flowChartConnector">
              <a:avLst/>
            </a:prstGeom>
            <a:solidFill>
              <a:srgbClr val="7BBC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7898" name="等腰三角形 1"/>
            <p:cNvSpPr>
              <a:spLocks noChangeArrowheads="1"/>
            </p:cNvSpPr>
            <p:nvPr/>
          </p:nvSpPr>
          <p:spPr bwMode="auto">
            <a:xfrm rot="5400000">
              <a:off x="3417803" y="1372555"/>
              <a:ext cx="455428" cy="420667"/>
            </a:xfrm>
            <a:prstGeom prst="triangle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7899" name="流程图: 联系 5"/>
            <p:cNvSpPr>
              <a:spLocks noChangeArrowheads="1"/>
            </p:cNvSpPr>
            <p:nvPr/>
          </p:nvSpPr>
          <p:spPr bwMode="auto">
            <a:xfrm>
              <a:off x="6879891" y="1447213"/>
              <a:ext cx="366694" cy="368151"/>
            </a:xfrm>
            <a:custGeom>
              <a:avLst/>
              <a:gdLst>
                <a:gd name="T0" fmla="*/ 200025 w 404814"/>
                <a:gd name="T1" fmla="*/ 11907 h 404814"/>
                <a:gd name="T2" fmla="*/ 7143 w 404814"/>
                <a:gd name="T3" fmla="*/ 204789 h 404814"/>
                <a:gd name="T4" fmla="*/ 200025 w 404814"/>
                <a:gd name="T5" fmla="*/ 397671 h 404814"/>
                <a:gd name="T6" fmla="*/ 392907 w 404814"/>
                <a:gd name="T7" fmla="*/ 204789 h 404814"/>
                <a:gd name="T8" fmla="*/ 200025 w 404814"/>
                <a:gd name="T9" fmla="*/ 11907 h 404814"/>
                <a:gd name="T10" fmla="*/ 202407 w 404814"/>
                <a:gd name="T11" fmla="*/ 0 h 404814"/>
                <a:gd name="T12" fmla="*/ 404814 w 404814"/>
                <a:gd name="T13" fmla="*/ 202407 h 404814"/>
                <a:gd name="T14" fmla="*/ 202407 w 404814"/>
                <a:gd name="T15" fmla="*/ 404814 h 404814"/>
                <a:gd name="T16" fmla="*/ 0 w 404814"/>
                <a:gd name="T17" fmla="*/ 202407 h 404814"/>
                <a:gd name="T18" fmla="*/ 202407 w 404814"/>
                <a:gd name="T19" fmla="*/ 0 h 404814"/>
                <a:gd name="T20" fmla="*/ 0 w 404814"/>
                <a:gd name="T21" fmla="*/ 0 h 404814"/>
                <a:gd name="T22" fmla="*/ 404814 w 404814"/>
                <a:gd name="T23" fmla="*/ 404814 h 404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404814" h="404814">
                  <a:moveTo>
                    <a:pt x="200025" y="11907"/>
                  </a:moveTo>
                  <a:cubicBezTo>
                    <a:pt x="93499" y="11907"/>
                    <a:pt x="7143" y="98263"/>
                    <a:pt x="7143" y="204789"/>
                  </a:cubicBezTo>
                  <a:cubicBezTo>
                    <a:pt x="7143" y="311315"/>
                    <a:pt x="93499" y="397671"/>
                    <a:pt x="200025" y="397671"/>
                  </a:cubicBezTo>
                  <a:cubicBezTo>
                    <a:pt x="306551" y="397671"/>
                    <a:pt x="392907" y="311315"/>
                    <a:pt x="392907" y="204789"/>
                  </a:cubicBezTo>
                  <a:cubicBezTo>
                    <a:pt x="392907" y="98263"/>
                    <a:pt x="306551" y="11907"/>
                    <a:pt x="200025" y="11907"/>
                  </a:cubicBezTo>
                  <a:close/>
                  <a:moveTo>
                    <a:pt x="202407" y="0"/>
                  </a:moveTo>
                  <a:cubicBezTo>
                    <a:pt x="314193" y="0"/>
                    <a:pt x="404814" y="90621"/>
                    <a:pt x="404814" y="202407"/>
                  </a:cubicBezTo>
                  <a:cubicBezTo>
                    <a:pt x="404814" y="314193"/>
                    <a:pt x="314193" y="404814"/>
                    <a:pt x="202407" y="404814"/>
                  </a:cubicBezTo>
                  <a:cubicBezTo>
                    <a:pt x="90621" y="404814"/>
                    <a:pt x="0" y="314193"/>
                    <a:pt x="0" y="202407"/>
                  </a:cubicBezTo>
                  <a:cubicBezTo>
                    <a:pt x="0" y="90621"/>
                    <a:pt x="90621" y="0"/>
                    <a:pt x="202407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900" name="矩形 23"/>
            <p:cNvSpPr>
              <a:spLocks noChangeArrowheads="1"/>
            </p:cNvSpPr>
            <p:nvPr/>
          </p:nvSpPr>
          <p:spPr bwMode="auto">
            <a:xfrm>
              <a:off x="204777" y="888639"/>
              <a:ext cx="41273" cy="1391673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37892" name="TextBox 25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C:\Users\114\Desktop\MacBook Pro Retina - Mock-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1201738"/>
            <a:ext cx="4695825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Box 1"/>
          <p:cNvSpPr>
            <a:spLocks noChangeArrowheads="1"/>
          </p:cNvSpPr>
          <p:nvPr/>
        </p:nvSpPr>
        <p:spPr bwMode="auto">
          <a:xfrm>
            <a:off x="2039938" y="4025900"/>
            <a:ext cx="35845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400" b="1">
                <a:solidFill>
                  <a:srgbClr val="0A3A4A"/>
                </a:solidFill>
                <a:ea typeface="微软雅黑" pitchFamily="34" charset="-122"/>
              </a:rPr>
              <a:t>Onebook x29</a:t>
            </a:r>
            <a:endParaRPr lang="zh-CN" altLang="en-US" sz="3400" b="1">
              <a:solidFill>
                <a:srgbClr val="0A3A4A"/>
              </a:solidFill>
              <a:ea typeface="微软雅黑" pitchFamily="34" charset="-122"/>
            </a:endParaRPr>
          </a:p>
        </p:txBody>
      </p:sp>
      <p:sp>
        <p:nvSpPr>
          <p:cNvPr id="38916" name="空心弧 2"/>
          <p:cNvSpPr>
            <a:spLocks noChangeArrowheads="1"/>
          </p:cNvSpPr>
          <p:nvPr/>
        </p:nvSpPr>
        <p:spPr bwMode="auto">
          <a:xfrm flipV="1">
            <a:off x="6511925" y="1298575"/>
            <a:ext cx="1233488" cy="1233488"/>
          </a:xfrm>
          <a:custGeom>
            <a:avLst/>
            <a:gdLst>
              <a:gd name="T0" fmla="*/ 616744 w 21600"/>
              <a:gd name="T1" fmla="*/ 0 h 21600"/>
              <a:gd name="T2" fmla="*/ 40431 w 21600"/>
              <a:gd name="T3" fmla="*/ 499049 h 21600"/>
              <a:gd name="T4" fmla="*/ 616744 w 21600"/>
              <a:gd name="T5" fmla="*/ 57106 h 21600"/>
              <a:gd name="T6" fmla="*/ 1193057 w 21600"/>
              <a:gd name="T7" fmla="*/ 49904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55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98" y="8839"/>
                </a:moveTo>
                <a:cubicBezTo>
                  <a:pt x="2129" y="4276"/>
                  <a:pt x="6143" y="1000"/>
                  <a:pt x="10799" y="1000"/>
                </a:cubicBezTo>
                <a:cubicBezTo>
                  <a:pt x="15456" y="999"/>
                  <a:pt x="19470" y="4276"/>
                  <a:pt x="20401" y="8839"/>
                </a:cubicBezTo>
                <a:lnTo>
                  <a:pt x="21381" y="8639"/>
                </a:lnTo>
                <a:cubicBezTo>
                  <a:pt x="20354" y="3611"/>
                  <a:pt x="15931" y="0"/>
                  <a:pt x="10800" y="0"/>
                </a:cubicBezTo>
                <a:cubicBezTo>
                  <a:pt x="5668" y="-1"/>
                  <a:pt x="1245" y="3611"/>
                  <a:pt x="218" y="8639"/>
                </a:cubicBezTo>
                <a:lnTo>
                  <a:pt x="1198" y="8839"/>
                </a:lnTo>
                <a:close/>
              </a:path>
            </a:pathLst>
          </a:cu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7" name="空心弧 4"/>
          <p:cNvSpPr>
            <a:spLocks noChangeArrowheads="1"/>
          </p:cNvSpPr>
          <p:nvPr/>
        </p:nvSpPr>
        <p:spPr bwMode="auto">
          <a:xfrm flipV="1">
            <a:off x="6550025" y="1327150"/>
            <a:ext cx="1163638" cy="1162050"/>
          </a:xfrm>
          <a:custGeom>
            <a:avLst/>
            <a:gdLst>
              <a:gd name="T0" fmla="*/ 581819 w 21600"/>
              <a:gd name="T1" fmla="*/ 1162050 h 21600"/>
              <a:gd name="T2" fmla="*/ 698398 w 21600"/>
              <a:gd name="T3" fmla="*/ 1136926 h 21600"/>
              <a:gd name="T4" fmla="*/ 581819 w 21600"/>
              <a:gd name="T5" fmla="*/ 1136011 h 21600"/>
              <a:gd name="T6" fmla="*/ 465240 w 21600"/>
              <a:gd name="T7" fmla="*/ 113692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5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14" y="20896"/>
                </a:moveTo>
                <a:cubicBezTo>
                  <a:pt x="12219" y="21042"/>
                  <a:pt x="11510" y="21115"/>
                  <a:pt x="10800" y="21116"/>
                </a:cubicBezTo>
                <a:cubicBezTo>
                  <a:pt x="10089" y="21116"/>
                  <a:pt x="9380" y="21042"/>
                  <a:pt x="8685" y="20896"/>
                </a:cubicBezTo>
                <a:lnTo>
                  <a:pt x="8585" y="21370"/>
                </a:lnTo>
                <a:cubicBezTo>
                  <a:pt x="9313" y="21523"/>
                  <a:pt x="10055" y="21600"/>
                  <a:pt x="10800" y="21600"/>
                </a:cubicBezTo>
                <a:cubicBezTo>
                  <a:pt x="11544" y="21599"/>
                  <a:pt x="12286" y="21523"/>
                  <a:pt x="13014" y="21370"/>
                </a:cubicBezTo>
                <a:lnTo>
                  <a:pt x="12914" y="20896"/>
                </a:lnTo>
                <a:close/>
              </a:path>
            </a:pathLst>
          </a:cu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8" name="空心弧 5"/>
          <p:cNvSpPr>
            <a:spLocks noChangeArrowheads="1"/>
          </p:cNvSpPr>
          <p:nvPr/>
        </p:nvSpPr>
        <p:spPr bwMode="auto">
          <a:xfrm flipV="1">
            <a:off x="6537325" y="2781300"/>
            <a:ext cx="1233488" cy="1233488"/>
          </a:xfrm>
          <a:custGeom>
            <a:avLst/>
            <a:gdLst>
              <a:gd name="T0" fmla="*/ 616744 w 21600"/>
              <a:gd name="T1" fmla="*/ 0 h 21600"/>
              <a:gd name="T2" fmla="*/ 192333 w 21600"/>
              <a:gd name="T3" fmla="*/ 1023966 h 21600"/>
              <a:gd name="T4" fmla="*/ 616744 w 21600"/>
              <a:gd name="T5" fmla="*/ 57106 h 21600"/>
              <a:gd name="T6" fmla="*/ 1041155 w 21600"/>
              <a:gd name="T7" fmla="*/ 102396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640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729" y="17585"/>
                </a:moveTo>
                <a:cubicBezTo>
                  <a:pt x="1977" y="15760"/>
                  <a:pt x="1000" y="13329"/>
                  <a:pt x="1000" y="10800"/>
                </a:cubicBezTo>
                <a:cubicBezTo>
                  <a:pt x="1000" y="5387"/>
                  <a:pt x="5387" y="1000"/>
                  <a:pt x="10800" y="1000"/>
                </a:cubicBezTo>
                <a:cubicBezTo>
                  <a:pt x="16212" y="1000"/>
                  <a:pt x="20600" y="5387"/>
                  <a:pt x="20600" y="10800"/>
                </a:cubicBezTo>
                <a:cubicBezTo>
                  <a:pt x="20600" y="13329"/>
                  <a:pt x="19622" y="15760"/>
                  <a:pt x="17870" y="17585"/>
                </a:cubicBezTo>
                <a:lnTo>
                  <a:pt x="18592" y="18277"/>
                </a:lnTo>
                <a:cubicBezTo>
                  <a:pt x="20522" y="16266"/>
                  <a:pt x="21600" y="13587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3587"/>
                  <a:pt x="1077" y="16266"/>
                  <a:pt x="3007" y="18277"/>
                </a:cubicBezTo>
                <a:lnTo>
                  <a:pt x="3729" y="17585"/>
                </a:ln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19" name="空心弧 6"/>
          <p:cNvSpPr>
            <a:spLocks noChangeArrowheads="1"/>
          </p:cNvSpPr>
          <p:nvPr/>
        </p:nvSpPr>
        <p:spPr bwMode="auto">
          <a:xfrm flipV="1">
            <a:off x="6573838" y="2809875"/>
            <a:ext cx="1163637" cy="1162050"/>
          </a:xfrm>
          <a:custGeom>
            <a:avLst/>
            <a:gdLst>
              <a:gd name="T0" fmla="*/ 581819 w 21600"/>
              <a:gd name="T1" fmla="*/ 1162050 h 21600"/>
              <a:gd name="T2" fmla="*/ 698398 w 21600"/>
              <a:gd name="T3" fmla="*/ 1136926 h 21600"/>
              <a:gd name="T4" fmla="*/ 581819 w 21600"/>
              <a:gd name="T5" fmla="*/ 1136011 h 21600"/>
              <a:gd name="T6" fmla="*/ 465239 w 21600"/>
              <a:gd name="T7" fmla="*/ 113692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5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914" y="20896"/>
                </a:moveTo>
                <a:cubicBezTo>
                  <a:pt x="12219" y="21042"/>
                  <a:pt x="11510" y="21115"/>
                  <a:pt x="10800" y="21116"/>
                </a:cubicBezTo>
                <a:cubicBezTo>
                  <a:pt x="10089" y="21116"/>
                  <a:pt x="9380" y="21042"/>
                  <a:pt x="8685" y="20896"/>
                </a:cubicBezTo>
                <a:lnTo>
                  <a:pt x="8585" y="21370"/>
                </a:lnTo>
                <a:cubicBezTo>
                  <a:pt x="9313" y="21523"/>
                  <a:pt x="10055" y="21600"/>
                  <a:pt x="10800" y="21600"/>
                </a:cubicBezTo>
                <a:cubicBezTo>
                  <a:pt x="11544" y="21599"/>
                  <a:pt x="12286" y="21523"/>
                  <a:pt x="13014" y="21370"/>
                </a:cubicBezTo>
                <a:lnTo>
                  <a:pt x="12914" y="20896"/>
                </a:ln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8920" name="TextBox 3"/>
          <p:cNvSpPr>
            <a:spLocks noChangeArrowheads="1"/>
          </p:cNvSpPr>
          <p:nvPr/>
        </p:nvSpPr>
        <p:spPr bwMode="auto">
          <a:xfrm>
            <a:off x="6786563" y="1590675"/>
            <a:ext cx="757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000000"/>
                </a:solidFill>
                <a:ea typeface="微软雅黑" pitchFamily="34" charset="-122"/>
              </a:rPr>
              <a:t>HDDSSD</a:t>
            </a:r>
            <a:endParaRPr lang="zh-CN" altLang="en-US" sz="2000" b="1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38921" name="TextBox 8"/>
          <p:cNvSpPr>
            <a:spLocks noChangeArrowheads="1"/>
          </p:cNvSpPr>
          <p:nvPr/>
        </p:nvSpPr>
        <p:spPr bwMode="auto">
          <a:xfrm>
            <a:off x="6800850" y="3090863"/>
            <a:ext cx="757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 b="1">
                <a:solidFill>
                  <a:srgbClr val="000000"/>
                </a:solidFill>
                <a:ea typeface="微软雅黑" pitchFamily="34" charset="-122"/>
              </a:rPr>
              <a:t>CPUGPU</a:t>
            </a:r>
            <a:endParaRPr lang="zh-CN" altLang="en-US" sz="2000" b="1">
              <a:solidFill>
                <a:srgbClr val="000000"/>
              </a:solidFill>
              <a:ea typeface="微软雅黑" pitchFamily="34" charset="-122"/>
            </a:endParaRPr>
          </a:p>
        </p:txBody>
      </p:sp>
      <p:grpSp>
        <p:nvGrpSpPr>
          <p:cNvPr id="38922" name="组合 10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38925" name="组合 11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38930" name="矩形 17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8931" name="组合 18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38934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8935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8932" name="TextBox 19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产品</a:t>
                </a:r>
                <a:endParaRPr lang="zh-CN" altLang="en-US"/>
              </a:p>
            </p:txBody>
          </p:sp>
          <p:sp>
            <p:nvSpPr>
              <p:cNvPr id="38933" name="直接连接符 20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8926" name="组合 12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38927" name="矩形 13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8928" name="直接连接符 14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9" name="TextBox 16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37/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38923" name="TextBox 24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7" t="19249" r="6482" b="1372"/>
          <a:stretch>
            <a:fillRect/>
          </a:stretch>
        </p:blipFill>
        <p:spPr bwMode="auto">
          <a:xfrm>
            <a:off x="4619625" y="1323975"/>
            <a:ext cx="1946275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2" descr="C:\Users\114\Desktop\Fotolia_50327397_Subscription_XXL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6" r="2614"/>
          <a:stretch>
            <a:fillRect/>
          </a:stretch>
        </p:blipFill>
        <p:spPr bwMode="auto">
          <a:xfrm>
            <a:off x="6591300" y="1314450"/>
            <a:ext cx="1666875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图片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3" b="2"/>
          <a:stretch>
            <a:fillRect/>
          </a:stretch>
        </p:blipFill>
        <p:spPr bwMode="auto">
          <a:xfrm>
            <a:off x="939800" y="1320800"/>
            <a:ext cx="3649663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41" name="组合 5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39946" name="组合 6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39951" name="矩形 12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9952" name="组合 13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39955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39956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953" name="TextBox 14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项目</a:t>
                </a:r>
                <a:endParaRPr lang="zh-CN" altLang="en-US"/>
              </a:p>
            </p:txBody>
          </p:sp>
          <p:sp>
            <p:nvSpPr>
              <p:cNvPr id="39954" name="直接连接符 15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9947" name="组合 7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39948" name="矩形 8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39949" name="直接连接符 9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0" name="TextBox 11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38/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39942" name="TextBox 2"/>
          <p:cNvSpPr>
            <a:spLocks noChangeArrowheads="1"/>
          </p:cNvSpPr>
          <p:nvPr/>
        </p:nvSpPr>
        <p:spPr bwMode="auto">
          <a:xfrm>
            <a:off x="4619625" y="2638425"/>
            <a:ext cx="36480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400" b="1">
                <a:solidFill>
                  <a:srgbClr val="B1DE64"/>
                </a:solidFill>
                <a:ea typeface="微软雅黑" pitchFamily="34" charset="-122"/>
              </a:rPr>
              <a:t>网上商店</a:t>
            </a:r>
            <a:endParaRPr lang="zh-CN" altLang="en-US"/>
          </a:p>
        </p:txBody>
      </p:sp>
      <p:sp>
        <p:nvSpPr>
          <p:cNvPr id="39943" name="TextBox 20"/>
          <p:cNvSpPr>
            <a:spLocks noChangeArrowheads="1"/>
          </p:cNvSpPr>
          <p:nvPr/>
        </p:nvSpPr>
        <p:spPr bwMode="auto">
          <a:xfrm>
            <a:off x="4673600" y="3208338"/>
            <a:ext cx="34766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r>
              <a:rPr lang="en-US" altLang="zh-CN" sz="15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.</a:t>
            </a:r>
            <a:endParaRPr lang="zh-CN" altLang="en-US" sz="15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944" name="TextBox 24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114\Desktop\Fotolia_50327397_Subscription_XX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7" r="2614"/>
          <a:stretch>
            <a:fillRect/>
          </a:stretch>
        </p:blipFill>
        <p:spPr bwMode="auto">
          <a:xfrm>
            <a:off x="6511925" y="2513013"/>
            <a:ext cx="16764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2" descr="C:\Users\114\Desktop\Fotolia_50327397_Subscription_XX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7" r="2614"/>
          <a:stretch>
            <a:fillRect/>
          </a:stretch>
        </p:blipFill>
        <p:spPr bwMode="auto">
          <a:xfrm>
            <a:off x="4524375" y="1190625"/>
            <a:ext cx="167640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图片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27" b="2"/>
          <a:stretch>
            <a:fillRect/>
          </a:stretch>
        </p:blipFill>
        <p:spPr bwMode="auto">
          <a:xfrm>
            <a:off x="4914900" y="2513013"/>
            <a:ext cx="15875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图片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92" b="2"/>
          <a:stretch>
            <a:fillRect/>
          </a:stretch>
        </p:blipFill>
        <p:spPr bwMode="auto">
          <a:xfrm>
            <a:off x="965200" y="1195388"/>
            <a:ext cx="1576388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图片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5" t="22794" r="6482" b="1372"/>
          <a:stretch>
            <a:fillRect/>
          </a:stretch>
        </p:blipFill>
        <p:spPr bwMode="auto">
          <a:xfrm>
            <a:off x="971550" y="2509838"/>
            <a:ext cx="1963738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图片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3" t="19249" r="6482" b="6934"/>
          <a:stretch>
            <a:fillRect/>
          </a:stretch>
        </p:blipFill>
        <p:spPr bwMode="auto">
          <a:xfrm>
            <a:off x="2549525" y="1200150"/>
            <a:ext cx="197167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8" name="TextBox 2"/>
          <p:cNvSpPr>
            <a:spLocks noChangeArrowheads="1"/>
          </p:cNvSpPr>
          <p:nvPr/>
        </p:nvSpPr>
        <p:spPr bwMode="auto">
          <a:xfrm>
            <a:off x="854075" y="3886200"/>
            <a:ext cx="74358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</a:p>
        </p:txBody>
      </p:sp>
      <p:grpSp>
        <p:nvGrpSpPr>
          <p:cNvPr id="40969" name="组合 11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40974" name="组合 12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40979" name="矩形 18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0980" name="组合 19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40983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0984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0981" name="TextBox 20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项目</a:t>
                </a:r>
                <a:endParaRPr lang="zh-CN" altLang="en-US"/>
              </a:p>
            </p:txBody>
          </p:sp>
          <p:sp>
            <p:nvSpPr>
              <p:cNvPr id="40982" name="直接连接符 21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975" name="组合 13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40976" name="矩形 14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0977" name="直接连接符 15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8" name="TextBox 17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39/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pic>
        <p:nvPicPr>
          <p:cNvPr id="40970" name="图片 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1" t="1134" r="6679" b="-2"/>
          <a:stretch>
            <a:fillRect/>
          </a:stretch>
        </p:blipFill>
        <p:spPr bwMode="auto">
          <a:xfrm>
            <a:off x="6213475" y="1317625"/>
            <a:ext cx="1974850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图片 3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1" t="1134" r="6679" b="-2"/>
          <a:stretch>
            <a:fillRect/>
          </a:stretch>
        </p:blipFill>
        <p:spPr bwMode="auto">
          <a:xfrm>
            <a:off x="2943225" y="2638425"/>
            <a:ext cx="19558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2" name="TextBox 30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895350" y="1581150"/>
            <a:ext cx="3232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7BBC28"/>
                </a:solidFill>
                <a:ea typeface="微软雅黑" pitchFamily="34" charset="-122"/>
              </a:rPr>
              <a:t>我们是谁</a:t>
            </a:r>
            <a:r>
              <a:rPr lang="en-US" altLang="zh-CN" sz="3600" b="1">
                <a:solidFill>
                  <a:srgbClr val="7BBC28"/>
                </a:solidFill>
                <a:ea typeface="微软雅黑" pitchFamily="34" charset="-122"/>
              </a:rPr>
              <a:t>?</a:t>
            </a:r>
            <a:endParaRPr lang="zh-CN" altLang="en-US" sz="3600" b="1">
              <a:solidFill>
                <a:srgbClr val="7BBC28"/>
              </a:solidFill>
              <a:ea typeface="微软雅黑" pitchFamily="34" charset="-122"/>
            </a:endParaRPr>
          </a:p>
        </p:txBody>
      </p:sp>
      <p:sp>
        <p:nvSpPr>
          <p:cNvPr id="5123" name="TextBox 4"/>
          <p:cNvSpPr>
            <a:spLocks noChangeArrowheads="1"/>
          </p:cNvSpPr>
          <p:nvPr/>
        </p:nvSpPr>
        <p:spPr bwMode="auto">
          <a:xfrm>
            <a:off x="909638" y="2130425"/>
            <a:ext cx="32178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r>
              <a:rPr lang="en-US" altLang="zh-CN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http://daxu</a:t>
            </a:r>
            <a:endParaRPr lang="zh-CN" altLang="en-US" sz="16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24" name="TextBox 5"/>
          <p:cNvSpPr>
            <a:spLocks noChangeArrowheads="1"/>
          </p:cNvSpPr>
          <p:nvPr/>
        </p:nvSpPr>
        <p:spPr bwMode="auto">
          <a:xfrm>
            <a:off x="4826000" y="1581150"/>
            <a:ext cx="3232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33A6B2"/>
                </a:solidFill>
                <a:ea typeface="微软雅黑" pitchFamily="34" charset="-122"/>
              </a:rPr>
              <a:t>我们做什么</a:t>
            </a:r>
            <a:r>
              <a:rPr lang="en-US" altLang="zh-CN" sz="3600" b="1">
                <a:solidFill>
                  <a:srgbClr val="33A6B2"/>
                </a:solidFill>
                <a:ea typeface="微软雅黑" pitchFamily="34" charset="-122"/>
              </a:rPr>
              <a:t>?</a:t>
            </a:r>
            <a:endParaRPr lang="zh-CN" altLang="en-US" sz="3600" b="1">
              <a:solidFill>
                <a:srgbClr val="33A6B2"/>
              </a:solidFill>
              <a:ea typeface="微软雅黑" pitchFamily="34" charset="-122"/>
            </a:endParaRPr>
          </a:p>
        </p:txBody>
      </p:sp>
      <p:sp>
        <p:nvSpPr>
          <p:cNvPr id="5125" name="TextBox 6"/>
          <p:cNvSpPr>
            <a:spLocks noChangeArrowheads="1"/>
          </p:cNvSpPr>
          <p:nvPr/>
        </p:nvSpPr>
        <p:spPr bwMode="auto">
          <a:xfrm>
            <a:off x="4840288" y="2130425"/>
            <a:ext cx="32178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r>
              <a:rPr lang="en-US" altLang="zh-CN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http://daxu</a:t>
            </a:r>
            <a:endParaRPr lang="zh-CN" altLang="en-US" dirty="0"/>
          </a:p>
        </p:txBody>
      </p:sp>
      <p:grpSp>
        <p:nvGrpSpPr>
          <p:cNvPr id="5126" name="组合 7"/>
          <p:cNvGrpSpPr>
            <a:grpSpLocks/>
          </p:cNvGrpSpPr>
          <p:nvPr/>
        </p:nvGrpSpPr>
        <p:grpSpPr bwMode="auto">
          <a:xfrm>
            <a:off x="-1588" y="-11113"/>
            <a:ext cx="9212263" cy="5219701"/>
            <a:chOff x="0" y="0"/>
            <a:chExt cx="9212810" cy="5219363"/>
          </a:xfrm>
        </p:grpSpPr>
        <p:grpSp>
          <p:nvGrpSpPr>
            <p:cNvPr id="5128" name="组合 8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5134" name="矩形 14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76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5135" name="组合 15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5138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12"/>
                  <a:ext cx="624538" cy="61961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5139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48" y="47127"/>
                  <a:ext cx="62453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36" name="TextBox 16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1660525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关于我们</a:t>
                </a:r>
                <a:endParaRPr lang="zh-CN" altLang="en-US"/>
              </a:p>
            </p:txBody>
          </p:sp>
          <p:sp>
            <p:nvSpPr>
              <p:cNvPr id="5137" name="直接连接符 17"/>
              <p:cNvSpPr>
                <a:spLocks noChangeShapeType="1"/>
              </p:cNvSpPr>
              <p:nvPr/>
            </p:nvSpPr>
            <p:spPr bwMode="auto">
              <a:xfrm>
                <a:off x="0" y="708065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129" name="组合 9"/>
            <p:cNvGrpSpPr>
              <a:grpSpLocks/>
            </p:cNvGrpSpPr>
            <p:nvPr/>
          </p:nvGrpSpPr>
          <p:grpSpPr bwMode="auto">
            <a:xfrm>
              <a:off x="0" y="4980260"/>
              <a:ext cx="9212810" cy="239103"/>
              <a:chOff x="0" y="679"/>
              <a:chExt cx="9212810" cy="239103"/>
            </a:xfrm>
          </p:grpSpPr>
          <p:sp>
            <p:nvSpPr>
              <p:cNvPr id="5130" name="矩形 10"/>
              <p:cNvSpPr>
                <a:spLocks noChangeArrowheads="1"/>
              </p:cNvSpPr>
              <p:nvPr/>
            </p:nvSpPr>
            <p:spPr bwMode="auto">
              <a:xfrm>
                <a:off x="0" y="13380"/>
                <a:ext cx="9208048" cy="203211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5131" name="直接连接符 11"/>
              <p:cNvSpPr>
                <a:spLocks noChangeShapeType="1"/>
              </p:cNvSpPr>
              <p:nvPr/>
            </p:nvSpPr>
            <p:spPr bwMode="auto">
              <a:xfrm>
                <a:off x="1588" y="679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" name="TextBox 12"/>
              <p:cNvSpPr>
                <a:spLocks noChangeArrowheads="1"/>
              </p:cNvSpPr>
              <p:nvPr/>
            </p:nvSpPr>
            <p:spPr bwMode="auto">
              <a:xfrm>
                <a:off x="916042" y="3854"/>
                <a:ext cx="1505755" cy="2308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endParaRPr lang="zh-CN" altLang="en-US" sz="900" dirty="0">
                  <a:solidFill>
                    <a:srgbClr val="FFFFFF"/>
                  </a:solidFill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5133" name="TextBox 13"/>
              <p:cNvSpPr>
                <a:spLocks noChangeArrowheads="1"/>
              </p:cNvSpPr>
              <p:nvPr/>
            </p:nvSpPr>
            <p:spPr bwMode="auto">
              <a:xfrm>
                <a:off x="7793375" y="8950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4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5127" name="TextBox 22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114\Desktop\白领 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28"/>
          <a:stretch>
            <a:fillRect/>
          </a:stretch>
        </p:blipFill>
        <p:spPr bwMode="auto">
          <a:xfrm>
            <a:off x="0" y="-19050"/>
            <a:ext cx="918845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矩形 2"/>
          <p:cNvSpPr>
            <a:spLocks noChangeArrowheads="1"/>
          </p:cNvSpPr>
          <p:nvPr/>
        </p:nvSpPr>
        <p:spPr bwMode="auto">
          <a:xfrm>
            <a:off x="1314450" y="-9525"/>
            <a:ext cx="3871913" cy="1054100"/>
          </a:xfrm>
          <a:prstGeom prst="rect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1988" name="TextBox 3"/>
          <p:cNvSpPr>
            <a:spLocks noChangeArrowheads="1"/>
          </p:cNvSpPr>
          <p:nvPr/>
        </p:nvSpPr>
        <p:spPr bwMode="auto">
          <a:xfrm>
            <a:off x="1930400" y="15875"/>
            <a:ext cx="27892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F2F2F2"/>
                </a:solidFill>
                <a:ea typeface="微软雅黑" pitchFamily="34" charset="-122"/>
              </a:rPr>
              <a:t>联系方式</a:t>
            </a:r>
            <a:endParaRPr lang="zh-CN" altLang="en-US"/>
          </a:p>
        </p:txBody>
      </p:sp>
      <p:sp>
        <p:nvSpPr>
          <p:cNvPr id="41989" name="TextBox 4"/>
          <p:cNvSpPr>
            <a:spLocks noChangeArrowheads="1"/>
          </p:cNvSpPr>
          <p:nvPr/>
        </p:nvSpPr>
        <p:spPr bwMode="auto">
          <a:xfrm>
            <a:off x="2052638" y="596900"/>
            <a:ext cx="2441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b="1">
                <a:solidFill>
                  <a:srgbClr val="F2F2F2"/>
                </a:solidFill>
                <a:ea typeface="微软雅黑" pitchFamily="34" charset="-122"/>
              </a:rPr>
              <a:t>我们在等候您</a:t>
            </a:r>
            <a:r>
              <a:rPr lang="en-US" altLang="zh-CN" sz="1400" b="1">
                <a:solidFill>
                  <a:srgbClr val="F2F2F2"/>
                </a:solidFill>
                <a:ea typeface="微软雅黑" pitchFamily="34" charset="-122"/>
              </a:rPr>
              <a:t>…</a:t>
            </a:r>
            <a:endParaRPr lang="zh-CN" altLang="en-US" sz="1400" b="1">
              <a:solidFill>
                <a:srgbClr val="F2F2F2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" r="21750" b="11423"/>
          <a:stretch>
            <a:fillRect/>
          </a:stretch>
        </p:blipFill>
        <p:spPr bwMode="auto">
          <a:xfrm>
            <a:off x="923925" y="1095375"/>
            <a:ext cx="447675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Box 19"/>
          <p:cNvSpPr>
            <a:spLocks noChangeArrowheads="1"/>
          </p:cNvSpPr>
          <p:nvPr/>
        </p:nvSpPr>
        <p:spPr bwMode="auto">
          <a:xfrm>
            <a:off x="5794375" y="1916113"/>
            <a:ext cx="25669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>
                <a:solidFill>
                  <a:srgbClr val="BFBFBF"/>
                </a:solidFill>
                <a:ea typeface="微软雅黑" pitchFamily="34" charset="-122"/>
              </a:rPr>
              <a:t>King Street 52 – 33a</a:t>
            </a:r>
            <a:endParaRPr lang="zh-CN" altLang="en-US" sz="1600">
              <a:solidFill>
                <a:srgbClr val="BFBFBF"/>
              </a:solidFill>
              <a:ea typeface="微软雅黑" pitchFamily="34" charset="-122"/>
            </a:endParaRPr>
          </a:p>
        </p:txBody>
      </p:sp>
      <p:grpSp>
        <p:nvGrpSpPr>
          <p:cNvPr id="43012" name="组合 2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43032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43037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3038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43041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3042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039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信息</a:t>
                </a:r>
                <a:endParaRPr lang="zh-CN" altLang="en-US"/>
              </a:p>
            </p:txBody>
          </p:sp>
          <p:sp>
            <p:nvSpPr>
              <p:cNvPr id="43040" name="直接连接符 12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3033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43034" name="矩形 5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3035" name="直接连接符 6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6" name="TextBox 8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41/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43013" name="TextBox 16"/>
          <p:cNvSpPr>
            <a:spLocks noChangeArrowheads="1"/>
          </p:cNvSpPr>
          <p:nvPr/>
        </p:nvSpPr>
        <p:spPr bwMode="auto">
          <a:xfrm>
            <a:off x="5813425" y="1430338"/>
            <a:ext cx="23939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600" b="1">
                <a:solidFill>
                  <a:srgbClr val="7BBC28"/>
                </a:solidFill>
                <a:ea typeface="微软雅黑" pitchFamily="34" charset="-122"/>
              </a:rPr>
              <a:t>纽约</a:t>
            </a:r>
            <a:endParaRPr lang="zh-CN" altLang="en-US"/>
          </a:p>
        </p:txBody>
      </p:sp>
      <p:sp>
        <p:nvSpPr>
          <p:cNvPr id="43014" name="流程图: 联系 18"/>
          <p:cNvSpPr>
            <a:spLocks noChangeArrowheads="1"/>
          </p:cNvSpPr>
          <p:nvPr/>
        </p:nvSpPr>
        <p:spPr bwMode="auto">
          <a:xfrm>
            <a:off x="4775200" y="1889125"/>
            <a:ext cx="88900" cy="88900"/>
          </a:xfrm>
          <a:prstGeom prst="flowChartConnector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43015" name="组合 27"/>
          <p:cNvGrpSpPr>
            <a:grpSpLocks/>
          </p:cNvGrpSpPr>
          <p:nvPr/>
        </p:nvGrpSpPr>
        <p:grpSpPr bwMode="auto">
          <a:xfrm>
            <a:off x="5597525" y="2609850"/>
            <a:ext cx="479425" cy="476250"/>
            <a:chOff x="0" y="0"/>
            <a:chExt cx="478632" cy="476364"/>
          </a:xfrm>
        </p:grpSpPr>
        <p:sp>
          <p:nvSpPr>
            <p:cNvPr id="43029" name="Freeform 10"/>
            <p:cNvSpPr>
              <a:spLocks noEditPoints="1" noChangeArrowheads="1"/>
            </p:cNvSpPr>
            <p:nvPr/>
          </p:nvSpPr>
          <p:spPr bwMode="auto">
            <a:xfrm rot="-952626">
              <a:off x="141873" y="82660"/>
              <a:ext cx="219054" cy="326589"/>
            </a:xfrm>
            <a:custGeom>
              <a:avLst/>
              <a:gdLst>
                <a:gd name="T0" fmla="*/ 27090126 w 163"/>
                <a:gd name="T1" fmla="*/ 0 h 243"/>
                <a:gd name="T2" fmla="*/ 267294260 w 163"/>
                <a:gd name="T3" fmla="*/ 0 h 243"/>
                <a:gd name="T4" fmla="*/ 294384386 w 163"/>
                <a:gd name="T5" fmla="*/ 27094791 h 243"/>
                <a:gd name="T6" fmla="*/ 294384386 w 163"/>
                <a:gd name="T7" fmla="*/ 413643112 h 243"/>
                <a:gd name="T8" fmla="*/ 267294260 w 163"/>
                <a:gd name="T9" fmla="*/ 438931584 h 243"/>
                <a:gd name="T10" fmla="*/ 27090126 w 163"/>
                <a:gd name="T11" fmla="*/ 438931584 h 243"/>
                <a:gd name="T12" fmla="*/ 0 w 163"/>
                <a:gd name="T13" fmla="*/ 413643112 h 243"/>
                <a:gd name="T14" fmla="*/ 0 w 163"/>
                <a:gd name="T15" fmla="*/ 27094791 h 243"/>
                <a:gd name="T16" fmla="*/ 27090126 w 163"/>
                <a:gd name="T17" fmla="*/ 0 h 243"/>
                <a:gd name="T18" fmla="*/ 213112664 w 163"/>
                <a:gd name="T19" fmla="*/ 328747444 h 243"/>
                <a:gd name="T20" fmla="*/ 232979384 w 163"/>
                <a:gd name="T21" fmla="*/ 298040014 h 243"/>
                <a:gd name="T22" fmla="*/ 229367009 w 163"/>
                <a:gd name="T23" fmla="*/ 283589459 h 243"/>
                <a:gd name="T24" fmla="*/ 196858320 w 163"/>
                <a:gd name="T25" fmla="*/ 251075710 h 243"/>
                <a:gd name="T26" fmla="*/ 182410163 w 163"/>
                <a:gd name="T27" fmla="*/ 247463071 h 243"/>
                <a:gd name="T28" fmla="*/ 160737256 w 163"/>
                <a:gd name="T29" fmla="*/ 261913626 h 243"/>
                <a:gd name="T30" fmla="*/ 119198973 w 163"/>
                <a:gd name="T31" fmla="*/ 166180041 h 243"/>
                <a:gd name="T32" fmla="*/ 140870536 w 163"/>
                <a:gd name="T33" fmla="*/ 153535806 h 243"/>
                <a:gd name="T34" fmla="*/ 146289099 w 163"/>
                <a:gd name="T35" fmla="*/ 140891570 h 243"/>
                <a:gd name="T36" fmla="*/ 133647130 w 163"/>
                <a:gd name="T37" fmla="*/ 95733585 h 243"/>
                <a:gd name="T38" fmla="*/ 122810005 w 163"/>
                <a:gd name="T39" fmla="*/ 86701988 h 243"/>
                <a:gd name="T40" fmla="*/ 86690285 w 163"/>
                <a:gd name="T41" fmla="*/ 88508307 h 243"/>
                <a:gd name="T42" fmla="*/ 74046971 w 163"/>
                <a:gd name="T43" fmla="*/ 101152543 h 243"/>
                <a:gd name="T44" fmla="*/ 195052132 w 163"/>
                <a:gd name="T45" fmla="*/ 332360083 h 243"/>
                <a:gd name="T46" fmla="*/ 213112664 w 163"/>
                <a:gd name="T47" fmla="*/ 328747444 h 243"/>
                <a:gd name="T48" fmla="*/ 108361848 w 163"/>
                <a:gd name="T49" fmla="*/ 18063194 h 243"/>
                <a:gd name="T50" fmla="*/ 108361848 w 163"/>
                <a:gd name="T51" fmla="*/ 27094791 h 243"/>
                <a:gd name="T52" fmla="*/ 189633570 w 163"/>
                <a:gd name="T53" fmla="*/ 27094791 h 243"/>
                <a:gd name="T54" fmla="*/ 189633570 w 163"/>
                <a:gd name="T55" fmla="*/ 18063194 h 243"/>
                <a:gd name="T56" fmla="*/ 108361848 w 163"/>
                <a:gd name="T57" fmla="*/ 18063194 h 243"/>
                <a:gd name="T58" fmla="*/ 37927251 w 163"/>
                <a:gd name="T59" fmla="*/ 46964305 h 243"/>
                <a:gd name="T60" fmla="*/ 37927251 w 163"/>
                <a:gd name="T61" fmla="*/ 372097766 h 243"/>
                <a:gd name="T62" fmla="*/ 256457135 w 163"/>
                <a:gd name="T63" fmla="*/ 372097766 h 243"/>
                <a:gd name="T64" fmla="*/ 256457135 w 163"/>
                <a:gd name="T65" fmla="*/ 46964305 h 243"/>
                <a:gd name="T66" fmla="*/ 37927251 w 163"/>
                <a:gd name="T67" fmla="*/ 46964305 h 24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3"/>
                <a:gd name="T103" fmla="*/ 0 h 243"/>
                <a:gd name="T104" fmla="*/ 163 w 163"/>
                <a:gd name="T105" fmla="*/ 243 h 24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3" h="243">
                  <a:moveTo>
                    <a:pt x="15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56" y="0"/>
                    <a:pt x="163" y="6"/>
                    <a:pt x="163" y="15"/>
                  </a:cubicBezTo>
                  <a:cubicBezTo>
                    <a:pt x="163" y="229"/>
                    <a:pt x="163" y="229"/>
                    <a:pt x="163" y="229"/>
                  </a:cubicBezTo>
                  <a:cubicBezTo>
                    <a:pt x="163" y="237"/>
                    <a:pt x="156" y="243"/>
                    <a:pt x="148" y="243"/>
                  </a:cubicBezTo>
                  <a:cubicBezTo>
                    <a:pt x="15" y="243"/>
                    <a:pt x="15" y="243"/>
                    <a:pt x="15" y="243"/>
                  </a:cubicBezTo>
                  <a:cubicBezTo>
                    <a:pt x="6" y="243"/>
                    <a:pt x="0" y="237"/>
                    <a:pt x="0" y="22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6" y="0"/>
                    <a:pt x="15" y="0"/>
                  </a:cubicBezTo>
                  <a:close/>
                  <a:moveTo>
                    <a:pt x="118" y="182"/>
                  </a:moveTo>
                  <a:cubicBezTo>
                    <a:pt x="121" y="176"/>
                    <a:pt x="125" y="171"/>
                    <a:pt x="129" y="165"/>
                  </a:cubicBezTo>
                  <a:cubicBezTo>
                    <a:pt x="130" y="163"/>
                    <a:pt x="130" y="160"/>
                    <a:pt x="127" y="157"/>
                  </a:cubicBezTo>
                  <a:cubicBezTo>
                    <a:pt x="121" y="151"/>
                    <a:pt x="115" y="145"/>
                    <a:pt x="109" y="139"/>
                  </a:cubicBezTo>
                  <a:cubicBezTo>
                    <a:pt x="106" y="137"/>
                    <a:pt x="104" y="136"/>
                    <a:pt x="101" y="137"/>
                  </a:cubicBezTo>
                  <a:cubicBezTo>
                    <a:pt x="97" y="140"/>
                    <a:pt x="93" y="142"/>
                    <a:pt x="89" y="145"/>
                  </a:cubicBezTo>
                  <a:cubicBezTo>
                    <a:pt x="72" y="126"/>
                    <a:pt x="66" y="110"/>
                    <a:pt x="66" y="92"/>
                  </a:cubicBezTo>
                  <a:cubicBezTo>
                    <a:pt x="70" y="90"/>
                    <a:pt x="74" y="88"/>
                    <a:pt x="78" y="85"/>
                  </a:cubicBezTo>
                  <a:cubicBezTo>
                    <a:pt x="81" y="84"/>
                    <a:pt x="82" y="82"/>
                    <a:pt x="81" y="78"/>
                  </a:cubicBezTo>
                  <a:cubicBezTo>
                    <a:pt x="79" y="70"/>
                    <a:pt x="76" y="61"/>
                    <a:pt x="74" y="53"/>
                  </a:cubicBezTo>
                  <a:cubicBezTo>
                    <a:pt x="73" y="50"/>
                    <a:pt x="71" y="48"/>
                    <a:pt x="68" y="48"/>
                  </a:cubicBezTo>
                  <a:cubicBezTo>
                    <a:pt x="62" y="48"/>
                    <a:pt x="55" y="49"/>
                    <a:pt x="48" y="49"/>
                  </a:cubicBezTo>
                  <a:cubicBezTo>
                    <a:pt x="42" y="50"/>
                    <a:pt x="41" y="52"/>
                    <a:pt x="41" y="56"/>
                  </a:cubicBezTo>
                  <a:cubicBezTo>
                    <a:pt x="40" y="118"/>
                    <a:pt x="63" y="151"/>
                    <a:pt x="108" y="184"/>
                  </a:cubicBezTo>
                  <a:cubicBezTo>
                    <a:pt x="112" y="186"/>
                    <a:pt x="114" y="186"/>
                    <a:pt x="118" y="182"/>
                  </a:cubicBezTo>
                  <a:close/>
                  <a:moveTo>
                    <a:pt x="60" y="10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60" y="10"/>
                    <a:pt x="60" y="10"/>
                    <a:pt x="60" y="10"/>
                  </a:cubicBezTo>
                  <a:close/>
                  <a:moveTo>
                    <a:pt x="21" y="26"/>
                  </a:moveTo>
                  <a:cubicBezTo>
                    <a:pt x="21" y="206"/>
                    <a:pt x="21" y="206"/>
                    <a:pt x="21" y="206"/>
                  </a:cubicBezTo>
                  <a:cubicBezTo>
                    <a:pt x="142" y="206"/>
                    <a:pt x="142" y="206"/>
                    <a:pt x="142" y="206"/>
                  </a:cubicBezTo>
                  <a:cubicBezTo>
                    <a:pt x="142" y="26"/>
                    <a:pt x="142" y="26"/>
                    <a:pt x="142" y="26"/>
                  </a:cubicBezTo>
                  <a:lnTo>
                    <a:pt x="21" y="26"/>
                  </a:lnTo>
                  <a:close/>
                </a:path>
              </a:pathLst>
            </a:custGeom>
            <a:solidFill>
              <a:srgbClr val="349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0" name="矩形 37"/>
            <p:cNvSpPr>
              <a:spLocks noChangeArrowheads="1"/>
            </p:cNvSpPr>
            <p:nvPr/>
          </p:nvSpPr>
          <p:spPr bwMode="auto">
            <a:xfrm rot="-1165334">
              <a:off x="0" y="0"/>
              <a:ext cx="478632" cy="476364"/>
            </a:xfrm>
            <a:custGeom>
              <a:avLst/>
              <a:gdLst>
                <a:gd name="T0" fmla="*/ 322767 w 478632"/>
                <a:gd name="T1" fmla="*/ 133350 h 476364"/>
                <a:gd name="T2" fmla="*/ 191257 w 478632"/>
                <a:gd name="T3" fmla="*/ 133350 h 476364"/>
                <a:gd name="T4" fmla="*/ 191257 w 478632"/>
                <a:gd name="T5" fmla="*/ 355953 h 476364"/>
                <a:gd name="T6" fmla="*/ 322767 w 478632"/>
                <a:gd name="T7" fmla="*/ 355953 h 476364"/>
                <a:gd name="T8" fmla="*/ 322767 w 478632"/>
                <a:gd name="T9" fmla="*/ 133350 h 476364"/>
                <a:gd name="T10" fmla="*/ 478632 w 478632"/>
                <a:gd name="T11" fmla="*/ 0 h 476364"/>
                <a:gd name="T12" fmla="*/ 478632 w 478632"/>
                <a:gd name="T13" fmla="*/ 133350 h 476364"/>
                <a:gd name="T14" fmla="*/ 470767 w 478632"/>
                <a:gd name="T15" fmla="*/ 133350 h 476364"/>
                <a:gd name="T16" fmla="*/ 470767 w 478632"/>
                <a:gd name="T17" fmla="*/ 476364 h 476364"/>
                <a:gd name="T18" fmla="*/ 322767 w 478632"/>
                <a:gd name="T19" fmla="*/ 476364 h 476364"/>
                <a:gd name="T20" fmla="*/ 322767 w 478632"/>
                <a:gd name="T21" fmla="*/ 453258 h 476364"/>
                <a:gd name="T22" fmla="*/ 160921 w 478632"/>
                <a:gd name="T23" fmla="*/ 453258 h 476364"/>
                <a:gd name="T24" fmla="*/ 160921 w 478632"/>
                <a:gd name="T25" fmla="*/ 438410 h 476364"/>
                <a:gd name="T26" fmla="*/ 43257 w 478632"/>
                <a:gd name="T27" fmla="*/ 438409 h 476364"/>
                <a:gd name="T28" fmla="*/ 43257 w 478632"/>
                <a:gd name="T29" fmla="*/ 133350 h 476364"/>
                <a:gd name="T30" fmla="*/ 1 w 478632"/>
                <a:gd name="T31" fmla="*/ 133350 h 476364"/>
                <a:gd name="T32" fmla="*/ 0 w 478632"/>
                <a:gd name="T33" fmla="*/ 0 h 476364"/>
                <a:gd name="T34" fmla="*/ 478632 w 478632"/>
                <a:gd name="T35" fmla="*/ 0 h 476364"/>
                <a:gd name="T36" fmla="*/ 0 w 478632"/>
                <a:gd name="T37" fmla="*/ 0 h 476364"/>
                <a:gd name="T38" fmla="*/ 478632 w 478632"/>
                <a:gd name="T39" fmla="*/ 476364 h 476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T36" t="T37" r="T38" b="T39"/>
              <a:pathLst>
                <a:path w="478632" h="476364">
                  <a:moveTo>
                    <a:pt x="322767" y="133350"/>
                  </a:moveTo>
                  <a:lnTo>
                    <a:pt x="191257" y="133350"/>
                  </a:lnTo>
                  <a:lnTo>
                    <a:pt x="191257" y="355953"/>
                  </a:lnTo>
                  <a:lnTo>
                    <a:pt x="322767" y="355953"/>
                  </a:lnTo>
                  <a:lnTo>
                    <a:pt x="322767" y="133350"/>
                  </a:lnTo>
                  <a:close/>
                  <a:moveTo>
                    <a:pt x="478632" y="0"/>
                  </a:moveTo>
                  <a:lnTo>
                    <a:pt x="478632" y="133350"/>
                  </a:lnTo>
                  <a:lnTo>
                    <a:pt x="470767" y="133350"/>
                  </a:lnTo>
                  <a:lnTo>
                    <a:pt x="470767" y="476364"/>
                  </a:lnTo>
                  <a:lnTo>
                    <a:pt x="322767" y="476364"/>
                  </a:lnTo>
                  <a:lnTo>
                    <a:pt x="322767" y="453258"/>
                  </a:lnTo>
                  <a:lnTo>
                    <a:pt x="160921" y="453258"/>
                  </a:lnTo>
                  <a:lnTo>
                    <a:pt x="160921" y="438410"/>
                  </a:lnTo>
                  <a:lnTo>
                    <a:pt x="43257" y="438409"/>
                  </a:lnTo>
                  <a:lnTo>
                    <a:pt x="43257" y="133350"/>
                  </a:lnTo>
                  <a:lnTo>
                    <a:pt x="1" y="133350"/>
                  </a:lnTo>
                  <a:lnTo>
                    <a:pt x="0" y="0"/>
                  </a:lnTo>
                  <a:lnTo>
                    <a:pt x="4786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3031" name="空心弧 26"/>
            <p:cNvSpPr>
              <a:spLocks noChangeArrowheads="1"/>
            </p:cNvSpPr>
            <p:nvPr/>
          </p:nvSpPr>
          <p:spPr bwMode="auto">
            <a:xfrm>
              <a:off x="95092" y="66691"/>
              <a:ext cx="339163" cy="338219"/>
            </a:xfrm>
            <a:custGeom>
              <a:avLst/>
              <a:gdLst>
                <a:gd name="T0" fmla="*/ 169582 w 21600"/>
                <a:gd name="T1" fmla="*/ 0 h 21600"/>
                <a:gd name="T2" fmla="*/ 14917 w 21600"/>
                <a:gd name="T3" fmla="*/ 169110 h 21600"/>
                <a:gd name="T4" fmla="*/ 169582 w 21600"/>
                <a:gd name="T5" fmla="*/ 29751 h 21600"/>
                <a:gd name="T6" fmla="*/ 324246 w 21600"/>
                <a:gd name="T7" fmla="*/ 16911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900" y="10800"/>
                  </a:moveTo>
                  <a:cubicBezTo>
                    <a:pt x="1900" y="5884"/>
                    <a:pt x="5884" y="1900"/>
                    <a:pt x="10800" y="1900"/>
                  </a:cubicBezTo>
                  <a:cubicBezTo>
                    <a:pt x="15715" y="1899"/>
                    <a:pt x="19699" y="5884"/>
                    <a:pt x="197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lnTo>
                    <a:pt x="1900" y="10800"/>
                  </a:lnTo>
                  <a:close/>
                </a:path>
              </a:pathLst>
            </a:custGeom>
            <a:solidFill>
              <a:srgbClr val="33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3016" name="TextBox 28"/>
          <p:cNvSpPr>
            <a:spLocks noChangeArrowheads="1"/>
          </p:cNvSpPr>
          <p:nvPr/>
        </p:nvSpPr>
        <p:spPr bwMode="auto">
          <a:xfrm>
            <a:off x="6029325" y="2679700"/>
            <a:ext cx="20193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500" b="1">
                <a:solidFill>
                  <a:srgbClr val="33A6B2"/>
                </a:solidFill>
                <a:ea typeface="微软雅黑" pitchFamily="34" charset="-122"/>
              </a:rPr>
              <a:t>+111 111 - 111 - 111</a:t>
            </a:r>
            <a:endParaRPr lang="zh-CN" altLang="en-US" sz="1500" b="1">
              <a:solidFill>
                <a:srgbClr val="33A6B2"/>
              </a:solidFill>
              <a:ea typeface="微软雅黑" pitchFamily="34" charset="-122"/>
            </a:endParaRPr>
          </a:p>
        </p:txBody>
      </p:sp>
      <p:sp>
        <p:nvSpPr>
          <p:cNvPr id="43017" name="TextBox 41"/>
          <p:cNvSpPr>
            <a:spLocks noChangeArrowheads="1"/>
          </p:cNvSpPr>
          <p:nvPr/>
        </p:nvSpPr>
        <p:spPr bwMode="auto">
          <a:xfrm>
            <a:off x="6034088" y="3160713"/>
            <a:ext cx="20193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500" b="1">
                <a:solidFill>
                  <a:srgbClr val="196674"/>
                </a:solidFill>
                <a:ea typeface="微软雅黑" pitchFamily="34" charset="-122"/>
              </a:rPr>
              <a:t>+111 111 - 111 - 111</a:t>
            </a:r>
            <a:endParaRPr lang="zh-CN" altLang="en-US" sz="1500" b="1">
              <a:solidFill>
                <a:srgbClr val="196674"/>
              </a:solidFill>
              <a:ea typeface="微软雅黑" pitchFamily="34" charset="-122"/>
            </a:endParaRPr>
          </a:p>
        </p:txBody>
      </p:sp>
      <p:sp>
        <p:nvSpPr>
          <p:cNvPr id="43018" name="TextBox 42"/>
          <p:cNvSpPr>
            <a:spLocks noChangeArrowheads="1"/>
          </p:cNvSpPr>
          <p:nvPr/>
        </p:nvSpPr>
        <p:spPr bwMode="auto">
          <a:xfrm>
            <a:off x="6034088" y="3649663"/>
            <a:ext cx="20193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500" b="1">
                <a:solidFill>
                  <a:srgbClr val="B1DE64"/>
                </a:solidFill>
                <a:ea typeface="微软雅黑" pitchFamily="34" charset="-122"/>
              </a:rPr>
              <a:t>www.marketo.com</a:t>
            </a:r>
            <a:endParaRPr lang="zh-CN" altLang="en-US" sz="1500" b="1">
              <a:solidFill>
                <a:srgbClr val="B1DE64"/>
              </a:solidFill>
              <a:ea typeface="微软雅黑" pitchFamily="34" charset="-122"/>
            </a:endParaRPr>
          </a:p>
        </p:txBody>
      </p:sp>
      <p:sp>
        <p:nvSpPr>
          <p:cNvPr id="43019" name="TextBox 43"/>
          <p:cNvSpPr>
            <a:spLocks noChangeArrowheads="1"/>
          </p:cNvSpPr>
          <p:nvPr/>
        </p:nvSpPr>
        <p:spPr bwMode="auto">
          <a:xfrm>
            <a:off x="6027738" y="4125913"/>
            <a:ext cx="215106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500" b="1">
                <a:solidFill>
                  <a:srgbClr val="0A3A4A"/>
                </a:solidFill>
                <a:ea typeface="微软雅黑" pitchFamily="34" charset="-122"/>
              </a:rPr>
              <a:t>marketo@gmail.com</a:t>
            </a:r>
            <a:endParaRPr lang="zh-CN" altLang="en-US" sz="1500" b="1">
              <a:solidFill>
                <a:srgbClr val="0A3A4A"/>
              </a:solidFill>
              <a:ea typeface="微软雅黑" pitchFamily="34" charset="-122"/>
            </a:endParaRPr>
          </a:p>
        </p:txBody>
      </p:sp>
      <p:sp>
        <p:nvSpPr>
          <p:cNvPr id="43020" name="Freeform 16"/>
          <p:cNvSpPr>
            <a:spLocks noEditPoints="1" noChangeArrowheads="1"/>
          </p:cNvSpPr>
          <p:nvPr/>
        </p:nvSpPr>
        <p:spPr bwMode="auto">
          <a:xfrm>
            <a:off x="5768975" y="3241675"/>
            <a:ext cx="188913" cy="198438"/>
          </a:xfrm>
          <a:custGeom>
            <a:avLst/>
            <a:gdLst>
              <a:gd name="T0" fmla="*/ 46888207 w 195"/>
              <a:gd name="T1" fmla="*/ 112440779 h 205"/>
              <a:gd name="T2" fmla="*/ 0 w 195"/>
              <a:gd name="T3" fmla="*/ 162101582 h 205"/>
              <a:gd name="T4" fmla="*/ 0 w 195"/>
              <a:gd name="T5" fmla="*/ 87141386 h 205"/>
              <a:gd name="T6" fmla="*/ 158483475 w 195"/>
              <a:gd name="T7" fmla="*/ 83393328 h 205"/>
              <a:gd name="T8" fmla="*/ 143478939 w 195"/>
              <a:gd name="T9" fmla="*/ 94637502 h 205"/>
              <a:gd name="T10" fmla="*/ 143478939 w 195"/>
              <a:gd name="T11" fmla="*/ 88078400 h 205"/>
              <a:gd name="T12" fmla="*/ 89088464 w 195"/>
              <a:gd name="T13" fmla="*/ 44039684 h 205"/>
              <a:gd name="T14" fmla="*/ 42200258 w 195"/>
              <a:gd name="T15" fmla="*/ 62779007 h 205"/>
              <a:gd name="T16" fmla="*/ 41262474 w 195"/>
              <a:gd name="T17" fmla="*/ 56219905 h 205"/>
              <a:gd name="T18" fmla="*/ 39386907 w 195"/>
              <a:gd name="T19" fmla="*/ 48723789 h 205"/>
              <a:gd name="T20" fmla="*/ 85337330 w 195"/>
              <a:gd name="T21" fmla="*/ 29047451 h 205"/>
              <a:gd name="T22" fmla="*/ 37511340 w 195"/>
              <a:gd name="T23" fmla="*/ 43102670 h 205"/>
              <a:gd name="T24" fmla="*/ 81586196 w 195"/>
              <a:gd name="T25" fmla="*/ 16866262 h 205"/>
              <a:gd name="T26" fmla="*/ 35635773 w 195"/>
              <a:gd name="T27" fmla="*/ 34669539 h 205"/>
              <a:gd name="T28" fmla="*/ 33760206 w 195"/>
              <a:gd name="T29" fmla="*/ 29047451 h 205"/>
              <a:gd name="T30" fmla="*/ 166923527 w 195"/>
              <a:gd name="T31" fmla="*/ 156479495 h 205"/>
              <a:gd name="T32" fmla="*/ 153794558 w 195"/>
              <a:gd name="T33" fmla="*/ 135866143 h 205"/>
              <a:gd name="T34" fmla="*/ 153794558 w 195"/>
              <a:gd name="T35" fmla="*/ 115251822 h 205"/>
              <a:gd name="T36" fmla="*/ 74083928 w 195"/>
              <a:gd name="T37" fmla="*/ 163038597 h 205"/>
              <a:gd name="T38" fmla="*/ 102217434 w 195"/>
              <a:gd name="T39" fmla="*/ 178030830 h 205"/>
              <a:gd name="T40" fmla="*/ 182865846 w 195"/>
              <a:gd name="T41" fmla="*/ 150857408 h 205"/>
              <a:gd name="T42" fmla="*/ 166923527 w 195"/>
              <a:gd name="T43" fmla="*/ 73086167 h 205"/>
              <a:gd name="T44" fmla="*/ 111595269 w 195"/>
              <a:gd name="T45" fmla="*/ 53408862 h 205"/>
              <a:gd name="T46" fmla="*/ 101279650 w 195"/>
              <a:gd name="T47" fmla="*/ 44039684 h 205"/>
              <a:gd name="T48" fmla="*/ 90026248 w 195"/>
              <a:gd name="T49" fmla="*/ 0 h 205"/>
              <a:gd name="T50" fmla="*/ 19693454 w 195"/>
              <a:gd name="T51" fmla="*/ 17803277 h 205"/>
              <a:gd name="T52" fmla="*/ 17817887 w 195"/>
              <a:gd name="T53" fmla="*/ 21551335 h 205"/>
              <a:gd name="T54" fmla="*/ 20631237 w 195"/>
              <a:gd name="T55" fmla="*/ 63716022 h 205"/>
              <a:gd name="T56" fmla="*/ 10315619 w 195"/>
              <a:gd name="T57" fmla="*/ 82456313 h 205"/>
              <a:gd name="T58" fmla="*/ 54390475 w 195"/>
              <a:gd name="T59" fmla="*/ 183652917 h 205"/>
              <a:gd name="T60" fmla="*/ 102217434 w 195"/>
              <a:gd name="T61" fmla="*/ 192086048 h 205"/>
              <a:gd name="T62" fmla="*/ 182865846 w 195"/>
              <a:gd name="T63" fmla="*/ 164912626 h 205"/>
              <a:gd name="T64" fmla="*/ 98466300 w 195"/>
              <a:gd name="T65" fmla="*/ 59030949 h 205"/>
              <a:gd name="T66" fmla="*/ 24382371 w 195"/>
              <a:gd name="T67" fmla="*/ 22488349 h 205"/>
              <a:gd name="T68" fmla="*/ 49701557 w 195"/>
              <a:gd name="T69" fmla="*/ 81519298 h 205"/>
              <a:gd name="T70" fmla="*/ 100341867 w 195"/>
              <a:gd name="T71" fmla="*/ 58093934 h 20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5"/>
              <a:gd name="T109" fmla="*/ 0 h 205"/>
              <a:gd name="T110" fmla="*/ 195 w 195"/>
              <a:gd name="T111" fmla="*/ 205 h 20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5" h="205">
                <a:moveTo>
                  <a:pt x="0" y="93"/>
                </a:moveTo>
                <a:lnTo>
                  <a:pt x="50" y="120"/>
                </a:lnTo>
                <a:lnTo>
                  <a:pt x="50" y="200"/>
                </a:lnTo>
                <a:lnTo>
                  <a:pt x="0" y="173"/>
                </a:lnTo>
                <a:lnTo>
                  <a:pt x="0" y="93"/>
                </a:lnTo>
                <a:close/>
                <a:moveTo>
                  <a:pt x="153" y="94"/>
                </a:moveTo>
                <a:lnTo>
                  <a:pt x="169" y="89"/>
                </a:lnTo>
                <a:lnTo>
                  <a:pt x="169" y="95"/>
                </a:lnTo>
                <a:lnTo>
                  <a:pt x="153" y="101"/>
                </a:lnTo>
                <a:lnTo>
                  <a:pt x="153" y="94"/>
                </a:lnTo>
                <a:close/>
                <a:moveTo>
                  <a:pt x="44" y="60"/>
                </a:moveTo>
                <a:lnTo>
                  <a:pt x="95" y="47"/>
                </a:lnTo>
                <a:lnTo>
                  <a:pt x="97" y="53"/>
                </a:lnTo>
                <a:lnTo>
                  <a:pt x="45" y="67"/>
                </a:lnTo>
                <a:lnTo>
                  <a:pt x="44" y="60"/>
                </a:lnTo>
                <a:close/>
                <a:moveTo>
                  <a:pt x="40" y="46"/>
                </a:moveTo>
                <a:lnTo>
                  <a:pt x="42" y="52"/>
                </a:lnTo>
                <a:lnTo>
                  <a:pt x="93" y="38"/>
                </a:lnTo>
                <a:lnTo>
                  <a:pt x="91" y="31"/>
                </a:lnTo>
                <a:lnTo>
                  <a:pt x="40" y="46"/>
                </a:lnTo>
                <a:close/>
                <a:moveTo>
                  <a:pt x="36" y="31"/>
                </a:moveTo>
                <a:lnTo>
                  <a:pt x="87" y="18"/>
                </a:lnTo>
                <a:lnTo>
                  <a:pt x="89" y="23"/>
                </a:lnTo>
                <a:lnTo>
                  <a:pt x="38" y="37"/>
                </a:lnTo>
                <a:lnTo>
                  <a:pt x="36" y="31"/>
                </a:lnTo>
                <a:close/>
                <a:moveTo>
                  <a:pt x="109" y="190"/>
                </a:moveTo>
                <a:lnTo>
                  <a:pt x="178" y="167"/>
                </a:lnTo>
                <a:lnTo>
                  <a:pt x="164" y="160"/>
                </a:lnTo>
                <a:lnTo>
                  <a:pt x="164" y="145"/>
                </a:lnTo>
                <a:lnTo>
                  <a:pt x="164" y="123"/>
                </a:lnTo>
                <a:lnTo>
                  <a:pt x="79" y="150"/>
                </a:lnTo>
                <a:lnTo>
                  <a:pt x="79" y="174"/>
                </a:lnTo>
                <a:lnTo>
                  <a:pt x="109" y="190"/>
                </a:lnTo>
                <a:close/>
                <a:moveTo>
                  <a:pt x="195" y="176"/>
                </a:moveTo>
                <a:lnTo>
                  <a:pt x="195" y="161"/>
                </a:lnTo>
                <a:lnTo>
                  <a:pt x="178" y="152"/>
                </a:lnTo>
                <a:lnTo>
                  <a:pt x="178" y="78"/>
                </a:lnTo>
                <a:lnTo>
                  <a:pt x="128" y="55"/>
                </a:lnTo>
                <a:lnTo>
                  <a:pt x="119" y="57"/>
                </a:lnTo>
                <a:lnTo>
                  <a:pt x="114" y="45"/>
                </a:lnTo>
                <a:lnTo>
                  <a:pt x="108" y="47"/>
                </a:lnTo>
                <a:lnTo>
                  <a:pt x="97" y="3"/>
                </a:lnTo>
                <a:lnTo>
                  <a:pt x="96" y="0"/>
                </a:lnTo>
                <a:lnTo>
                  <a:pt x="93" y="0"/>
                </a:lnTo>
                <a:lnTo>
                  <a:pt x="21" y="19"/>
                </a:lnTo>
                <a:lnTo>
                  <a:pt x="18" y="20"/>
                </a:lnTo>
                <a:lnTo>
                  <a:pt x="19" y="23"/>
                </a:lnTo>
                <a:lnTo>
                  <a:pt x="30" y="65"/>
                </a:lnTo>
                <a:lnTo>
                  <a:pt x="22" y="68"/>
                </a:lnTo>
                <a:lnTo>
                  <a:pt x="24" y="85"/>
                </a:lnTo>
                <a:lnTo>
                  <a:pt x="11" y="88"/>
                </a:lnTo>
                <a:lnTo>
                  <a:pt x="59" y="115"/>
                </a:lnTo>
                <a:lnTo>
                  <a:pt x="58" y="196"/>
                </a:lnTo>
                <a:lnTo>
                  <a:pt x="78" y="189"/>
                </a:lnTo>
                <a:lnTo>
                  <a:pt x="109" y="205"/>
                </a:lnTo>
                <a:lnTo>
                  <a:pt x="195" y="176"/>
                </a:lnTo>
                <a:close/>
                <a:moveTo>
                  <a:pt x="107" y="62"/>
                </a:moveTo>
                <a:lnTo>
                  <a:pt x="105" y="63"/>
                </a:lnTo>
                <a:lnTo>
                  <a:pt x="92" y="8"/>
                </a:lnTo>
                <a:lnTo>
                  <a:pt x="26" y="24"/>
                </a:lnTo>
                <a:lnTo>
                  <a:pt x="40" y="81"/>
                </a:lnTo>
                <a:lnTo>
                  <a:pt x="53" y="87"/>
                </a:lnTo>
                <a:lnTo>
                  <a:pt x="119" y="67"/>
                </a:lnTo>
                <a:lnTo>
                  <a:pt x="107" y="62"/>
                </a:ln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1" name="空心弧 52"/>
          <p:cNvSpPr>
            <a:spLocks noChangeArrowheads="1"/>
          </p:cNvSpPr>
          <p:nvPr/>
        </p:nvSpPr>
        <p:spPr bwMode="auto">
          <a:xfrm>
            <a:off x="5692775" y="3165475"/>
            <a:ext cx="339725" cy="338138"/>
          </a:xfrm>
          <a:custGeom>
            <a:avLst/>
            <a:gdLst>
              <a:gd name="T0" fmla="*/ 169863 w 21600"/>
              <a:gd name="T1" fmla="*/ 0 h 21600"/>
              <a:gd name="T2" fmla="*/ 14942 w 21600"/>
              <a:gd name="T3" fmla="*/ 169069 h 21600"/>
              <a:gd name="T4" fmla="*/ 169863 w 21600"/>
              <a:gd name="T5" fmla="*/ 29744 h 21600"/>
              <a:gd name="T6" fmla="*/ 324783 w 21600"/>
              <a:gd name="T7" fmla="*/ 1690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00" y="10800"/>
                </a:moveTo>
                <a:cubicBezTo>
                  <a:pt x="1900" y="5884"/>
                  <a:pt x="5884" y="1900"/>
                  <a:pt x="10800" y="1900"/>
                </a:cubicBezTo>
                <a:cubicBezTo>
                  <a:pt x="15715" y="1899"/>
                  <a:pt x="19699" y="5884"/>
                  <a:pt x="197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1900" y="10800"/>
                </a:ln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3022" name="Freeform 22"/>
          <p:cNvSpPr>
            <a:spLocks noEditPoints="1" noChangeArrowheads="1"/>
          </p:cNvSpPr>
          <p:nvPr/>
        </p:nvSpPr>
        <p:spPr bwMode="auto">
          <a:xfrm>
            <a:off x="5770563" y="4240213"/>
            <a:ext cx="177800" cy="114300"/>
          </a:xfrm>
          <a:custGeom>
            <a:avLst/>
            <a:gdLst>
              <a:gd name="T0" fmla="*/ 46509832 w 94"/>
              <a:gd name="T1" fmla="*/ 0 h 61"/>
              <a:gd name="T2" fmla="*/ 293375674 w 94"/>
              <a:gd name="T3" fmla="*/ 0 h 61"/>
              <a:gd name="T4" fmla="*/ 318420885 w 94"/>
              <a:gd name="T5" fmla="*/ 7022892 h 61"/>
              <a:gd name="T6" fmla="*/ 168155296 w 94"/>
              <a:gd name="T7" fmla="*/ 115864598 h 61"/>
              <a:gd name="T8" fmla="*/ 21466513 w 94"/>
              <a:gd name="T9" fmla="*/ 7022892 h 61"/>
              <a:gd name="T10" fmla="*/ 46509832 w 94"/>
              <a:gd name="T11" fmla="*/ 0 h 61"/>
              <a:gd name="T12" fmla="*/ 336308700 w 94"/>
              <a:gd name="T13" fmla="*/ 31599266 h 61"/>
              <a:gd name="T14" fmla="*/ 239710338 w 94"/>
              <a:gd name="T15" fmla="*/ 101820689 h 61"/>
              <a:gd name="T16" fmla="*/ 332731894 w 94"/>
              <a:gd name="T17" fmla="*/ 186086021 h 61"/>
              <a:gd name="T18" fmla="*/ 336308700 w 94"/>
              <a:gd name="T19" fmla="*/ 168530666 h 61"/>
              <a:gd name="T20" fmla="*/ 336308700 w 94"/>
              <a:gd name="T21" fmla="*/ 42131730 h 61"/>
              <a:gd name="T22" fmla="*/ 336308700 w 94"/>
              <a:gd name="T23" fmla="*/ 31599266 h 61"/>
              <a:gd name="T24" fmla="*/ 311265381 w 94"/>
              <a:gd name="T25" fmla="*/ 210662395 h 61"/>
              <a:gd name="T26" fmla="*/ 293375674 w 94"/>
              <a:gd name="T27" fmla="*/ 214173841 h 61"/>
              <a:gd name="T28" fmla="*/ 46509832 w 94"/>
              <a:gd name="T29" fmla="*/ 214173841 h 61"/>
              <a:gd name="T30" fmla="*/ 21466513 w 94"/>
              <a:gd name="T31" fmla="*/ 207150949 h 61"/>
              <a:gd name="T32" fmla="*/ 121643572 w 94"/>
              <a:gd name="T33" fmla="*/ 119376044 h 61"/>
              <a:gd name="T34" fmla="*/ 157421094 w 94"/>
              <a:gd name="T35" fmla="*/ 147463864 h 61"/>
              <a:gd name="T36" fmla="*/ 168155296 w 94"/>
              <a:gd name="T37" fmla="*/ 154486756 h 61"/>
              <a:gd name="T38" fmla="*/ 178887606 w 94"/>
              <a:gd name="T39" fmla="*/ 147463864 h 61"/>
              <a:gd name="T40" fmla="*/ 214665128 w 94"/>
              <a:gd name="T41" fmla="*/ 122887490 h 61"/>
              <a:gd name="T42" fmla="*/ 311265381 w 94"/>
              <a:gd name="T43" fmla="*/ 210662395 h 61"/>
              <a:gd name="T44" fmla="*/ 3578698 w 94"/>
              <a:gd name="T45" fmla="*/ 182574575 h 61"/>
              <a:gd name="T46" fmla="*/ 96598362 w 94"/>
              <a:gd name="T47" fmla="*/ 101820689 h 61"/>
              <a:gd name="T48" fmla="*/ 3578698 w 94"/>
              <a:gd name="T49" fmla="*/ 31599266 h 61"/>
              <a:gd name="T50" fmla="*/ 0 w 94"/>
              <a:gd name="T51" fmla="*/ 42131730 h 61"/>
              <a:gd name="T52" fmla="*/ 0 w 94"/>
              <a:gd name="T53" fmla="*/ 168530666 h 61"/>
              <a:gd name="T54" fmla="*/ 3578698 w 94"/>
              <a:gd name="T55" fmla="*/ 182574575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3" name="空心弧 58"/>
          <p:cNvSpPr>
            <a:spLocks noChangeArrowheads="1"/>
          </p:cNvSpPr>
          <p:nvPr/>
        </p:nvSpPr>
        <p:spPr bwMode="auto">
          <a:xfrm>
            <a:off x="5692775" y="4132263"/>
            <a:ext cx="339725" cy="338137"/>
          </a:xfrm>
          <a:custGeom>
            <a:avLst/>
            <a:gdLst>
              <a:gd name="T0" fmla="*/ 169863 w 21600"/>
              <a:gd name="T1" fmla="*/ 0 h 21600"/>
              <a:gd name="T2" fmla="*/ 14942 w 21600"/>
              <a:gd name="T3" fmla="*/ 169069 h 21600"/>
              <a:gd name="T4" fmla="*/ 169863 w 21600"/>
              <a:gd name="T5" fmla="*/ 29744 h 21600"/>
              <a:gd name="T6" fmla="*/ 324783 w 21600"/>
              <a:gd name="T7" fmla="*/ 1690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00" y="10800"/>
                </a:moveTo>
                <a:cubicBezTo>
                  <a:pt x="1900" y="5884"/>
                  <a:pt x="5884" y="1900"/>
                  <a:pt x="10800" y="1900"/>
                </a:cubicBezTo>
                <a:cubicBezTo>
                  <a:pt x="15715" y="1899"/>
                  <a:pt x="19699" y="5884"/>
                  <a:pt x="197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1900" y="10800"/>
                </a:lnTo>
                <a:close/>
              </a:path>
            </a:pathLst>
          </a:cu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3024" name="Freeform 28"/>
          <p:cNvSpPr>
            <a:spLocks noEditPoints="1" noChangeArrowheads="1"/>
          </p:cNvSpPr>
          <p:nvPr/>
        </p:nvSpPr>
        <p:spPr bwMode="auto">
          <a:xfrm>
            <a:off x="5780088" y="3727450"/>
            <a:ext cx="198437" cy="177800"/>
          </a:xfrm>
          <a:custGeom>
            <a:avLst/>
            <a:gdLst>
              <a:gd name="T0" fmla="*/ 244453747 w 125"/>
              <a:gd name="T1" fmla="*/ 0 h 112"/>
              <a:gd name="T2" fmla="*/ 257055290 w 125"/>
              <a:gd name="T3" fmla="*/ 10080625 h 112"/>
              <a:gd name="T4" fmla="*/ 231853791 w 125"/>
              <a:gd name="T5" fmla="*/ 80645000 h 112"/>
              <a:gd name="T6" fmla="*/ 55443298 w 125"/>
              <a:gd name="T7" fmla="*/ 22682200 h 112"/>
              <a:gd name="T8" fmla="*/ 68043254 w 125"/>
              <a:gd name="T9" fmla="*/ 35282188 h 112"/>
              <a:gd name="T10" fmla="*/ 90725396 w 125"/>
              <a:gd name="T11" fmla="*/ 52924075 h 112"/>
              <a:gd name="T12" fmla="*/ 55443298 w 125"/>
              <a:gd name="T13" fmla="*/ 65524063 h 112"/>
              <a:gd name="T14" fmla="*/ 68043254 w 125"/>
              <a:gd name="T15" fmla="*/ 73083738 h 112"/>
              <a:gd name="T16" fmla="*/ 90725396 w 125"/>
              <a:gd name="T17" fmla="*/ 90725625 h 112"/>
              <a:gd name="T18" fmla="*/ 55443298 w 125"/>
              <a:gd name="T19" fmla="*/ 105846563 h 112"/>
              <a:gd name="T20" fmla="*/ 68043254 w 125"/>
              <a:gd name="T21" fmla="*/ 115927188 h 112"/>
              <a:gd name="T22" fmla="*/ 90725396 w 125"/>
              <a:gd name="T23" fmla="*/ 133569075 h 112"/>
              <a:gd name="T24" fmla="*/ 55443298 w 125"/>
              <a:gd name="T25" fmla="*/ 148688425 h 112"/>
              <a:gd name="T26" fmla="*/ 68043254 w 125"/>
              <a:gd name="T27" fmla="*/ 156249688 h 112"/>
              <a:gd name="T28" fmla="*/ 90725396 w 125"/>
              <a:gd name="T29" fmla="*/ 173891575 h 112"/>
              <a:gd name="T30" fmla="*/ 55443298 w 125"/>
              <a:gd name="T31" fmla="*/ 186491563 h 112"/>
              <a:gd name="T32" fmla="*/ 68043254 w 125"/>
              <a:gd name="T33" fmla="*/ 199093138 h 112"/>
              <a:gd name="T34" fmla="*/ 90725396 w 125"/>
              <a:gd name="T35" fmla="*/ 216733438 h 112"/>
              <a:gd name="T36" fmla="*/ 55443298 w 125"/>
              <a:gd name="T37" fmla="*/ 229335013 h 112"/>
              <a:gd name="T38" fmla="*/ 55443298 w 125"/>
              <a:gd name="T39" fmla="*/ 259576888 h 112"/>
              <a:gd name="T40" fmla="*/ 231853791 w 125"/>
              <a:gd name="T41" fmla="*/ 204133450 h 112"/>
              <a:gd name="T42" fmla="*/ 257055290 w 125"/>
              <a:gd name="T43" fmla="*/ 272176875 h 112"/>
              <a:gd name="T44" fmla="*/ 244453747 w 125"/>
              <a:gd name="T45" fmla="*/ 282257500 h 112"/>
              <a:gd name="T46" fmla="*/ 30241799 w 125"/>
              <a:gd name="T47" fmla="*/ 282257500 h 112"/>
              <a:gd name="T48" fmla="*/ 30241799 w 125"/>
              <a:gd name="T49" fmla="*/ 252015625 h 112"/>
              <a:gd name="T50" fmla="*/ 0 w 125"/>
              <a:gd name="T51" fmla="*/ 229335013 h 112"/>
              <a:gd name="T52" fmla="*/ 30241799 w 125"/>
              <a:gd name="T53" fmla="*/ 209173763 h 112"/>
              <a:gd name="T54" fmla="*/ 0 w 125"/>
              <a:gd name="T55" fmla="*/ 183972200 h 112"/>
              <a:gd name="T56" fmla="*/ 30241799 w 125"/>
              <a:gd name="T57" fmla="*/ 168851263 h 112"/>
              <a:gd name="T58" fmla="*/ 0 w 125"/>
              <a:gd name="T59" fmla="*/ 143648113 h 112"/>
              <a:gd name="T60" fmla="*/ 30241799 w 125"/>
              <a:gd name="T61" fmla="*/ 126007813 h 112"/>
              <a:gd name="T62" fmla="*/ 0 w 125"/>
              <a:gd name="T63" fmla="*/ 103327200 h 112"/>
              <a:gd name="T64" fmla="*/ 30241799 w 125"/>
              <a:gd name="T65" fmla="*/ 88206263 h 112"/>
              <a:gd name="T66" fmla="*/ 0 w 125"/>
              <a:gd name="T67" fmla="*/ 63004700 h 112"/>
              <a:gd name="T68" fmla="*/ 30241799 w 125"/>
              <a:gd name="T69" fmla="*/ 10080625 h 112"/>
              <a:gd name="T70" fmla="*/ 42841755 w 125"/>
              <a:gd name="T71" fmla="*/ 0 h 112"/>
              <a:gd name="T72" fmla="*/ 110886596 w 125"/>
              <a:gd name="T73" fmla="*/ 133569075 h 112"/>
              <a:gd name="T74" fmla="*/ 143647751 w 125"/>
              <a:gd name="T75" fmla="*/ 148688425 h 112"/>
              <a:gd name="T76" fmla="*/ 110886596 w 125"/>
              <a:gd name="T77" fmla="*/ 133569075 h 112"/>
              <a:gd name="T78" fmla="*/ 110886596 w 125"/>
              <a:gd name="T79" fmla="*/ 105846563 h 112"/>
              <a:gd name="T80" fmla="*/ 171370193 w 125"/>
              <a:gd name="T81" fmla="*/ 120967500 h 112"/>
              <a:gd name="T82" fmla="*/ 110886596 w 125"/>
              <a:gd name="T83" fmla="*/ 105846563 h 112"/>
              <a:gd name="T84" fmla="*/ 110886596 w 125"/>
              <a:gd name="T85" fmla="*/ 73083738 h 112"/>
              <a:gd name="T86" fmla="*/ 201611992 w 125"/>
              <a:gd name="T87" fmla="*/ 88206263 h 112"/>
              <a:gd name="T88" fmla="*/ 110886596 w 125"/>
              <a:gd name="T89" fmla="*/ 73083738 h 112"/>
              <a:gd name="T90" fmla="*/ 110886596 w 125"/>
              <a:gd name="T91" fmla="*/ 45362813 h 112"/>
              <a:gd name="T92" fmla="*/ 201611992 w 125"/>
              <a:gd name="T93" fmla="*/ 60483750 h 112"/>
              <a:gd name="T94" fmla="*/ 110886596 w 125"/>
              <a:gd name="T95" fmla="*/ 45362813 h 112"/>
              <a:gd name="T96" fmla="*/ 143647751 w 125"/>
              <a:gd name="T97" fmla="*/ 226814063 h 112"/>
              <a:gd name="T98" fmla="*/ 186491093 w 125"/>
              <a:gd name="T99" fmla="*/ 221773750 h 112"/>
              <a:gd name="T100" fmla="*/ 151208994 w 125"/>
              <a:gd name="T101" fmla="*/ 186491563 h 112"/>
              <a:gd name="T102" fmla="*/ 143647751 w 125"/>
              <a:gd name="T103" fmla="*/ 226814063 h 112"/>
              <a:gd name="T104" fmla="*/ 279735845 w 125"/>
              <a:gd name="T105" fmla="*/ 60483750 h 112"/>
              <a:gd name="T106" fmla="*/ 201611992 w 125"/>
              <a:gd name="T107" fmla="*/ 209173763 h 112"/>
              <a:gd name="T108" fmla="*/ 279735845 w 125"/>
              <a:gd name="T109" fmla="*/ 60483750 h 11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5"/>
              <a:gd name="T166" fmla="*/ 0 h 112"/>
              <a:gd name="T167" fmla="*/ 125 w 125"/>
              <a:gd name="T168" fmla="*/ 112 h 11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5" h="112">
                <a:moveTo>
                  <a:pt x="17" y="0"/>
                </a:moveTo>
                <a:lnTo>
                  <a:pt x="97" y="0"/>
                </a:lnTo>
                <a:lnTo>
                  <a:pt x="102" y="0"/>
                </a:lnTo>
                <a:lnTo>
                  <a:pt x="102" y="4"/>
                </a:lnTo>
                <a:lnTo>
                  <a:pt x="102" y="22"/>
                </a:lnTo>
                <a:lnTo>
                  <a:pt x="92" y="32"/>
                </a:lnTo>
                <a:lnTo>
                  <a:pt x="92" y="9"/>
                </a:lnTo>
                <a:lnTo>
                  <a:pt x="22" y="9"/>
                </a:lnTo>
                <a:lnTo>
                  <a:pt x="22" y="15"/>
                </a:lnTo>
                <a:lnTo>
                  <a:pt x="27" y="14"/>
                </a:lnTo>
                <a:lnTo>
                  <a:pt x="32" y="11"/>
                </a:lnTo>
                <a:lnTo>
                  <a:pt x="36" y="21"/>
                </a:lnTo>
                <a:lnTo>
                  <a:pt x="30" y="22"/>
                </a:lnTo>
                <a:lnTo>
                  <a:pt x="22" y="26"/>
                </a:lnTo>
                <a:lnTo>
                  <a:pt x="22" y="32"/>
                </a:lnTo>
                <a:lnTo>
                  <a:pt x="27" y="29"/>
                </a:lnTo>
                <a:lnTo>
                  <a:pt x="32" y="28"/>
                </a:lnTo>
                <a:lnTo>
                  <a:pt x="36" y="36"/>
                </a:lnTo>
                <a:lnTo>
                  <a:pt x="30" y="38"/>
                </a:lnTo>
                <a:lnTo>
                  <a:pt x="22" y="42"/>
                </a:lnTo>
                <a:lnTo>
                  <a:pt x="22" y="48"/>
                </a:lnTo>
                <a:lnTo>
                  <a:pt x="27" y="46"/>
                </a:lnTo>
                <a:lnTo>
                  <a:pt x="32" y="43"/>
                </a:lnTo>
                <a:lnTo>
                  <a:pt x="36" y="53"/>
                </a:lnTo>
                <a:lnTo>
                  <a:pt x="30" y="55"/>
                </a:lnTo>
                <a:lnTo>
                  <a:pt x="22" y="59"/>
                </a:lnTo>
                <a:lnTo>
                  <a:pt x="22" y="63"/>
                </a:lnTo>
                <a:lnTo>
                  <a:pt x="27" y="62"/>
                </a:lnTo>
                <a:lnTo>
                  <a:pt x="32" y="60"/>
                </a:lnTo>
                <a:lnTo>
                  <a:pt x="36" y="69"/>
                </a:lnTo>
                <a:lnTo>
                  <a:pt x="30" y="70"/>
                </a:lnTo>
                <a:lnTo>
                  <a:pt x="22" y="74"/>
                </a:lnTo>
                <a:lnTo>
                  <a:pt x="22" y="81"/>
                </a:lnTo>
                <a:lnTo>
                  <a:pt x="27" y="79"/>
                </a:lnTo>
                <a:lnTo>
                  <a:pt x="32" y="77"/>
                </a:lnTo>
                <a:lnTo>
                  <a:pt x="36" y="86"/>
                </a:lnTo>
                <a:lnTo>
                  <a:pt x="30" y="88"/>
                </a:lnTo>
                <a:lnTo>
                  <a:pt x="22" y="91"/>
                </a:lnTo>
                <a:lnTo>
                  <a:pt x="22" y="100"/>
                </a:lnTo>
                <a:lnTo>
                  <a:pt x="22" y="103"/>
                </a:lnTo>
                <a:lnTo>
                  <a:pt x="92" y="103"/>
                </a:lnTo>
                <a:lnTo>
                  <a:pt x="92" y="81"/>
                </a:lnTo>
                <a:lnTo>
                  <a:pt x="102" y="72"/>
                </a:lnTo>
                <a:lnTo>
                  <a:pt x="102" y="108"/>
                </a:lnTo>
                <a:lnTo>
                  <a:pt x="102" y="112"/>
                </a:lnTo>
                <a:lnTo>
                  <a:pt x="97" y="112"/>
                </a:lnTo>
                <a:lnTo>
                  <a:pt x="17" y="112"/>
                </a:lnTo>
                <a:lnTo>
                  <a:pt x="12" y="112"/>
                </a:lnTo>
                <a:lnTo>
                  <a:pt x="12" y="108"/>
                </a:lnTo>
                <a:lnTo>
                  <a:pt x="12" y="100"/>
                </a:lnTo>
                <a:lnTo>
                  <a:pt x="2" y="100"/>
                </a:lnTo>
                <a:lnTo>
                  <a:pt x="0" y="91"/>
                </a:lnTo>
                <a:lnTo>
                  <a:pt x="12" y="86"/>
                </a:lnTo>
                <a:lnTo>
                  <a:pt x="12" y="83"/>
                </a:lnTo>
                <a:lnTo>
                  <a:pt x="2" y="83"/>
                </a:lnTo>
                <a:lnTo>
                  <a:pt x="0" y="73"/>
                </a:lnTo>
                <a:lnTo>
                  <a:pt x="12" y="69"/>
                </a:lnTo>
                <a:lnTo>
                  <a:pt x="12" y="67"/>
                </a:lnTo>
                <a:lnTo>
                  <a:pt x="2" y="67"/>
                </a:lnTo>
                <a:lnTo>
                  <a:pt x="0" y="57"/>
                </a:lnTo>
                <a:lnTo>
                  <a:pt x="12" y="52"/>
                </a:lnTo>
                <a:lnTo>
                  <a:pt x="12" y="50"/>
                </a:lnTo>
                <a:lnTo>
                  <a:pt x="2" y="50"/>
                </a:lnTo>
                <a:lnTo>
                  <a:pt x="0" y="41"/>
                </a:lnTo>
                <a:lnTo>
                  <a:pt x="12" y="36"/>
                </a:lnTo>
                <a:lnTo>
                  <a:pt x="12" y="35"/>
                </a:lnTo>
                <a:lnTo>
                  <a:pt x="2" y="35"/>
                </a:lnTo>
                <a:lnTo>
                  <a:pt x="0" y="25"/>
                </a:lnTo>
                <a:lnTo>
                  <a:pt x="12" y="19"/>
                </a:lnTo>
                <a:lnTo>
                  <a:pt x="12" y="4"/>
                </a:lnTo>
                <a:lnTo>
                  <a:pt x="12" y="0"/>
                </a:lnTo>
                <a:lnTo>
                  <a:pt x="17" y="0"/>
                </a:lnTo>
                <a:close/>
                <a:moveTo>
                  <a:pt x="44" y="53"/>
                </a:moveTo>
                <a:lnTo>
                  <a:pt x="44" y="59"/>
                </a:lnTo>
                <a:lnTo>
                  <a:pt x="57" y="59"/>
                </a:lnTo>
                <a:lnTo>
                  <a:pt x="57" y="53"/>
                </a:lnTo>
                <a:lnTo>
                  <a:pt x="44" y="53"/>
                </a:lnTo>
                <a:close/>
                <a:moveTo>
                  <a:pt x="44" y="42"/>
                </a:moveTo>
                <a:lnTo>
                  <a:pt x="44" y="48"/>
                </a:lnTo>
                <a:lnTo>
                  <a:pt x="68" y="48"/>
                </a:lnTo>
                <a:lnTo>
                  <a:pt x="68" y="42"/>
                </a:lnTo>
                <a:lnTo>
                  <a:pt x="44" y="42"/>
                </a:lnTo>
                <a:close/>
                <a:moveTo>
                  <a:pt x="44" y="29"/>
                </a:moveTo>
                <a:lnTo>
                  <a:pt x="44" y="35"/>
                </a:lnTo>
                <a:lnTo>
                  <a:pt x="80" y="35"/>
                </a:lnTo>
                <a:lnTo>
                  <a:pt x="80" y="29"/>
                </a:lnTo>
                <a:lnTo>
                  <a:pt x="44" y="29"/>
                </a:lnTo>
                <a:close/>
                <a:moveTo>
                  <a:pt x="44" y="18"/>
                </a:moveTo>
                <a:lnTo>
                  <a:pt x="44" y="24"/>
                </a:lnTo>
                <a:lnTo>
                  <a:pt x="80" y="24"/>
                </a:lnTo>
                <a:lnTo>
                  <a:pt x="80" y="18"/>
                </a:lnTo>
                <a:lnTo>
                  <a:pt x="44" y="18"/>
                </a:lnTo>
                <a:close/>
                <a:moveTo>
                  <a:pt x="57" y="90"/>
                </a:moveTo>
                <a:lnTo>
                  <a:pt x="66" y="88"/>
                </a:lnTo>
                <a:lnTo>
                  <a:pt x="74" y="88"/>
                </a:lnTo>
                <a:lnTo>
                  <a:pt x="67" y="81"/>
                </a:lnTo>
                <a:lnTo>
                  <a:pt x="60" y="74"/>
                </a:lnTo>
                <a:lnTo>
                  <a:pt x="58" y="81"/>
                </a:lnTo>
                <a:lnTo>
                  <a:pt x="57" y="90"/>
                </a:lnTo>
                <a:close/>
                <a:moveTo>
                  <a:pt x="111" y="24"/>
                </a:moveTo>
                <a:lnTo>
                  <a:pt x="66" y="69"/>
                </a:lnTo>
                <a:lnTo>
                  <a:pt x="80" y="83"/>
                </a:lnTo>
                <a:lnTo>
                  <a:pt x="125" y="39"/>
                </a:lnTo>
                <a:lnTo>
                  <a:pt x="111" y="24"/>
                </a:lnTo>
                <a:close/>
              </a:path>
            </a:pathLst>
          </a:cu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5" name="空心弧 64"/>
          <p:cNvSpPr>
            <a:spLocks noChangeArrowheads="1"/>
          </p:cNvSpPr>
          <p:nvPr/>
        </p:nvSpPr>
        <p:spPr bwMode="auto">
          <a:xfrm>
            <a:off x="5697538" y="3652838"/>
            <a:ext cx="339725" cy="338137"/>
          </a:xfrm>
          <a:custGeom>
            <a:avLst/>
            <a:gdLst>
              <a:gd name="T0" fmla="*/ 169863 w 21600"/>
              <a:gd name="T1" fmla="*/ 0 h 21600"/>
              <a:gd name="T2" fmla="*/ 14942 w 21600"/>
              <a:gd name="T3" fmla="*/ 169069 h 21600"/>
              <a:gd name="T4" fmla="*/ 169863 w 21600"/>
              <a:gd name="T5" fmla="*/ 29744 h 21600"/>
              <a:gd name="T6" fmla="*/ 324783 w 21600"/>
              <a:gd name="T7" fmla="*/ 1690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00" y="10800"/>
                </a:moveTo>
                <a:cubicBezTo>
                  <a:pt x="1900" y="5884"/>
                  <a:pt x="5884" y="1900"/>
                  <a:pt x="10800" y="1900"/>
                </a:cubicBezTo>
                <a:cubicBezTo>
                  <a:pt x="15715" y="1899"/>
                  <a:pt x="19699" y="5884"/>
                  <a:pt x="197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1900" y="10800"/>
                </a:lnTo>
                <a:close/>
              </a:path>
            </a:pathLst>
          </a:cu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3026" name="直接连接符 17"/>
          <p:cNvSpPr>
            <a:spLocks noChangeShapeType="1"/>
          </p:cNvSpPr>
          <p:nvPr/>
        </p:nvSpPr>
        <p:spPr bwMode="auto">
          <a:xfrm>
            <a:off x="4851400" y="1938338"/>
            <a:ext cx="3405188" cy="1587"/>
          </a:xfrm>
          <a:prstGeom prst="line">
            <a:avLst/>
          </a:prstGeom>
          <a:noFill/>
          <a:ln w="28575">
            <a:solidFill>
              <a:srgbClr val="7BBC2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7" name="TextBox 34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流程图: 联系 48"/>
          <p:cNvSpPr>
            <a:spLocks noChangeArrowheads="1"/>
          </p:cNvSpPr>
          <p:nvPr/>
        </p:nvSpPr>
        <p:spPr bwMode="auto">
          <a:xfrm>
            <a:off x="5006975" y="3054350"/>
            <a:ext cx="1020763" cy="1020763"/>
          </a:xfrm>
          <a:prstGeom prst="flowChartConnector">
            <a:avLst/>
          </a:prstGeom>
          <a:solidFill>
            <a:srgbClr val="0A3A4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4035" name="流程图: 联系 23"/>
          <p:cNvSpPr>
            <a:spLocks noChangeArrowheads="1"/>
          </p:cNvSpPr>
          <p:nvPr/>
        </p:nvSpPr>
        <p:spPr bwMode="auto">
          <a:xfrm>
            <a:off x="936625" y="1612900"/>
            <a:ext cx="1016000" cy="1016000"/>
          </a:xfrm>
          <a:custGeom>
            <a:avLst/>
            <a:gdLst>
              <a:gd name="T0" fmla="*/ 630233 w 1016000"/>
              <a:gd name="T1" fmla="*/ 296867 h 1016000"/>
              <a:gd name="T2" fmla="*/ 521059 w 1016000"/>
              <a:gd name="T3" fmla="*/ 406041 h 1016000"/>
              <a:gd name="T4" fmla="*/ 525376 w 1016000"/>
              <a:gd name="T5" fmla="*/ 434801 h 1016000"/>
              <a:gd name="T6" fmla="*/ 307696 w 1016000"/>
              <a:gd name="T7" fmla="*/ 334217 h 1016000"/>
              <a:gd name="T8" fmla="*/ 285313 w 1016000"/>
              <a:gd name="T9" fmla="*/ 311288 h 1016000"/>
              <a:gd name="T10" fmla="*/ 278865 w 1016000"/>
              <a:gd name="T11" fmla="*/ 311288 h 1016000"/>
              <a:gd name="T12" fmla="*/ 274294 w 1016000"/>
              <a:gd name="T13" fmla="*/ 366543 h 1016000"/>
              <a:gd name="T14" fmla="*/ 327429 w 1016000"/>
              <a:gd name="T15" fmla="*/ 465779 h 1016000"/>
              <a:gd name="T16" fmla="*/ 265519 w 1016000"/>
              <a:gd name="T17" fmla="*/ 459721 h 1016000"/>
              <a:gd name="T18" fmla="*/ 361418 w 1016000"/>
              <a:gd name="T19" fmla="*/ 564655 h 1016000"/>
              <a:gd name="T20" fmla="*/ 319677 w 1016000"/>
              <a:gd name="T21" fmla="*/ 559546 h 1016000"/>
              <a:gd name="T22" fmla="*/ 412915 w 1016000"/>
              <a:gd name="T23" fmla="*/ 641920 h 1016000"/>
              <a:gd name="T24" fmla="*/ 255333 w 1016000"/>
              <a:gd name="T25" fmla="*/ 684142 h 1016000"/>
              <a:gd name="T26" fmla="*/ 255333 w 1016000"/>
              <a:gd name="T27" fmla="*/ 694975 h 1016000"/>
              <a:gd name="T28" fmla="*/ 416004 w 1016000"/>
              <a:gd name="T29" fmla="*/ 737687 h 1016000"/>
              <a:gd name="T30" fmla="*/ 645059 w 1016000"/>
              <a:gd name="T31" fmla="*/ 646148 h 1016000"/>
              <a:gd name="T32" fmla="*/ 739406 w 1016000"/>
              <a:gd name="T33" fmla="*/ 449301 h 1016000"/>
              <a:gd name="T34" fmla="*/ 738608 w 1016000"/>
              <a:gd name="T35" fmla="*/ 441858 h 1016000"/>
              <a:gd name="T36" fmla="*/ 739406 w 1016000"/>
              <a:gd name="T37" fmla="*/ 426643 h 1016000"/>
              <a:gd name="T38" fmla="*/ 738390 w 1016000"/>
              <a:gd name="T39" fmla="*/ 416132 h 1016000"/>
              <a:gd name="T40" fmla="*/ 739407 w 1016000"/>
              <a:gd name="T41" fmla="*/ 406041 h 1016000"/>
              <a:gd name="T42" fmla="*/ 739060 w 1016000"/>
              <a:gd name="T43" fmla="*/ 402855 h 1016000"/>
              <a:gd name="T44" fmla="*/ 777214 w 1016000"/>
              <a:gd name="T45" fmla="*/ 359213 h 1016000"/>
              <a:gd name="T46" fmla="*/ 735979 w 1016000"/>
              <a:gd name="T47" fmla="*/ 380054 h 1016000"/>
              <a:gd name="T48" fmla="*/ 729456 w 1016000"/>
              <a:gd name="T49" fmla="*/ 361018 h 1016000"/>
              <a:gd name="T50" fmla="*/ 775154 w 1016000"/>
              <a:gd name="T51" fmla="*/ 308746 h 1016000"/>
              <a:gd name="T52" fmla="*/ 715659 w 1016000"/>
              <a:gd name="T53" fmla="*/ 338816 h 1016000"/>
              <a:gd name="T54" fmla="*/ 630233 w 1016000"/>
              <a:gd name="T55" fmla="*/ 296867 h 1016000"/>
              <a:gd name="T56" fmla="*/ 816823 w 1016000"/>
              <a:gd name="T57" fmla="*/ 292045 h 1016000"/>
              <a:gd name="T58" fmla="*/ 819151 w 1016000"/>
              <a:gd name="T59" fmla="*/ 294413 h 1016000"/>
              <a:gd name="T60" fmla="*/ 819151 w 1016000"/>
              <a:gd name="T61" fmla="*/ 292468 h 1016000"/>
              <a:gd name="T62" fmla="*/ 816823 w 1016000"/>
              <a:gd name="T63" fmla="*/ 292045 h 1016000"/>
              <a:gd name="T64" fmla="*/ 508000 w 1016000"/>
              <a:gd name="T65" fmla="*/ 0 h 1016000"/>
              <a:gd name="T66" fmla="*/ 1016000 w 1016000"/>
              <a:gd name="T67" fmla="*/ 508000 h 1016000"/>
              <a:gd name="T68" fmla="*/ 508000 w 1016000"/>
              <a:gd name="T69" fmla="*/ 1016000 h 1016000"/>
              <a:gd name="T70" fmla="*/ 0 w 1016000"/>
              <a:gd name="T71" fmla="*/ 508000 h 1016000"/>
              <a:gd name="T72" fmla="*/ 508000 w 1016000"/>
              <a:gd name="T73" fmla="*/ 0 h 1016000"/>
              <a:gd name="T74" fmla="*/ 0 w 1016000"/>
              <a:gd name="T75" fmla="*/ 0 h 1016000"/>
              <a:gd name="T76" fmla="*/ 1016000 w 1016000"/>
              <a:gd name="T77" fmla="*/ 1016000 h 1016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T74" t="T75" r="T76" b="T77"/>
            <a:pathLst>
              <a:path w="1016000" h="1016000">
                <a:moveTo>
                  <a:pt x="630233" y="296867"/>
                </a:moveTo>
                <a:cubicBezTo>
                  <a:pt x="569938" y="296867"/>
                  <a:pt x="521059" y="345746"/>
                  <a:pt x="521059" y="406041"/>
                </a:cubicBezTo>
                <a:cubicBezTo>
                  <a:pt x="521059" y="416040"/>
                  <a:pt x="522404" y="425725"/>
                  <a:pt x="525376" y="434801"/>
                </a:cubicBezTo>
                <a:cubicBezTo>
                  <a:pt x="413425" y="434479"/>
                  <a:pt x="321144" y="390894"/>
                  <a:pt x="307696" y="334217"/>
                </a:cubicBezTo>
                <a:cubicBezTo>
                  <a:pt x="299179" y="327311"/>
                  <a:pt x="291601" y="319320"/>
                  <a:pt x="285313" y="311288"/>
                </a:cubicBezTo>
                <a:lnTo>
                  <a:pt x="278865" y="311288"/>
                </a:lnTo>
                <a:cubicBezTo>
                  <a:pt x="271789" y="332454"/>
                  <a:pt x="272393" y="346609"/>
                  <a:pt x="274294" y="366543"/>
                </a:cubicBezTo>
                <a:cubicBezTo>
                  <a:pt x="280223" y="401072"/>
                  <a:pt x="300570" y="433426"/>
                  <a:pt x="327429" y="465779"/>
                </a:cubicBezTo>
                <a:cubicBezTo>
                  <a:pt x="306789" y="460389"/>
                  <a:pt x="286149" y="458926"/>
                  <a:pt x="265519" y="459721"/>
                </a:cubicBezTo>
                <a:cubicBezTo>
                  <a:pt x="280605" y="503501"/>
                  <a:pt x="316487" y="530760"/>
                  <a:pt x="361418" y="564655"/>
                </a:cubicBezTo>
                <a:cubicBezTo>
                  <a:pt x="347884" y="561121"/>
                  <a:pt x="333897" y="559599"/>
                  <a:pt x="319677" y="559546"/>
                </a:cubicBezTo>
                <a:cubicBezTo>
                  <a:pt x="325442" y="612950"/>
                  <a:pt x="350159" y="617925"/>
                  <a:pt x="412915" y="641920"/>
                </a:cubicBezTo>
                <a:cubicBezTo>
                  <a:pt x="363376" y="684570"/>
                  <a:pt x="307253" y="684895"/>
                  <a:pt x="255333" y="684142"/>
                </a:cubicBezTo>
                <a:lnTo>
                  <a:pt x="255333" y="694975"/>
                </a:lnTo>
                <a:cubicBezTo>
                  <a:pt x="302044" y="722588"/>
                  <a:pt x="357191" y="737687"/>
                  <a:pt x="416004" y="737687"/>
                </a:cubicBezTo>
                <a:cubicBezTo>
                  <a:pt x="505519" y="737687"/>
                  <a:pt x="586540" y="702709"/>
                  <a:pt x="645059" y="646148"/>
                </a:cubicBezTo>
                <a:cubicBezTo>
                  <a:pt x="703231" y="598270"/>
                  <a:pt x="739406" y="527756"/>
                  <a:pt x="739406" y="449301"/>
                </a:cubicBezTo>
                <a:cubicBezTo>
                  <a:pt x="739406" y="446805"/>
                  <a:pt x="739370" y="444317"/>
                  <a:pt x="738608" y="441858"/>
                </a:cubicBezTo>
                <a:lnTo>
                  <a:pt x="739406" y="426643"/>
                </a:lnTo>
                <a:cubicBezTo>
                  <a:pt x="739406" y="423103"/>
                  <a:pt x="739345" y="419576"/>
                  <a:pt x="738390" y="416132"/>
                </a:cubicBezTo>
                <a:lnTo>
                  <a:pt x="739407" y="406041"/>
                </a:lnTo>
                <a:cubicBezTo>
                  <a:pt x="739407" y="404972"/>
                  <a:pt x="739392" y="403908"/>
                  <a:pt x="739060" y="402855"/>
                </a:cubicBezTo>
                <a:lnTo>
                  <a:pt x="777214" y="359213"/>
                </a:lnTo>
                <a:lnTo>
                  <a:pt x="735979" y="380054"/>
                </a:lnTo>
                <a:lnTo>
                  <a:pt x="729456" y="361018"/>
                </a:lnTo>
                <a:lnTo>
                  <a:pt x="775154" y="308746"/>
                </a:lnTo>
                <a:lnTo>
                  <a:pt x="715659" y="338816"/>
                </a:lnTo>
                <a:cubicBezTo>
                  <a:pt x="696040" y="313154"/>
                  <a:pt x="665039" y="296867"/>
                  <a:pt x="630233" y="296867"/>
                </a:cubicBezTo>
                <a:close/>
                <a:moveTo>
                  <a:pt x="816823" y="292045"/>
                </a:moveTo>
                <a:lnTo>
                  <a:pt x="819151" y="294413"/>
                </a:lnTo>
                <a:lnTo>
                  <a:pt x="819151" y="292468"/>
                </a:lnTo>
                <a:lnTo>
                  <a:pt x="816823" y="292045"/>
                </a:lnTo>
                <a:close/>
                <a:moveTo>
                  <a:pt x="508000" y="0"/>
                </a:moveTo>
                <a:cubicBezTo>
                  <a:pt x="788561" y="0"/>
                  <a:pt x="1016000" y="227439"/>
                  <a:pt x="1016000" y="508000"/>
                </a:cubicBezTo>
                <a:cubicBezTo>
                  <a:pt x="1016000" y="788561"/>
                  <a:pt x="788561" y="1016000"/>
                  <a:pt x="508000" y="1016000"/>
                </a:cubicBezTo>
                <a:cubicBezTo>
                  <a:pt x="227439" y="1016000"/>
                  <a:pt x="0" y="788561"/>
                  <a:pt x="0" y="508000"/>
                </a:cubicBezTo>
                <a:cubicBezTo>
                  <a:pt x="0" y="227439"/>
                  <a:pt x="227439" y="0"/>
                  <a:pt x="508000" y="0"/>
                </a:cubicBez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4036" name="TextBox 1"/>
          <p:cNvSpPr>
            <a:spLocks noChangeArrowheads="1"/>
          </p:cNvSpPr>
          <p:nvPr/>
        </p:nvSpPr>
        <p:spPr bwMode="auto">
          <a:xfrm>
            <a:off x="1930400" y="1881188"/>
            <a:ext cx="28829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600" b="1">
                <a:solidFill>
                  <a:srgbClr val="33A6B2"/>
                </a:solidFill>
                <a:ea typeface="微软雅黑" pitchFamily="34" charset="-122"/>
              </a:rPr>
              <a:t>@username</a:t>
            </a:r>
            <a:endParaRPr lang="zh-CN" altLang="en-US" sz="2600" b="1">
              <a:solidFill>
                <a:srgbClr val="33A6B2"/>
              </a:solidFill>
              <a:ea typeface="微软雅黑" pitchFamily="34" charset="-122"/>
            </a:endParaRPr>
          </a:p>
        </p:txBody>
      </p:sp>
      <p:sp>
        <p:nvSpPr>
          <p:cNvPr id="44037" name="TextBox 3"/>
          <p:cNvSpPr>
            <a:spLocks noChangeArrowheads="1"/>
          </p:cNvSpPr>
          <p:nvPr/>
        </p:nvSpPr>
        <p:spPr bwMode="auto">
          <a:xfrm>
            <a:off x="6040438" y="1885950"/>
            <a:ext cx="2882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600" b="1">
                <a:solidFill>
                  <a:srgbClr val="7BBC28"/>
                </a:solidFill>
                <a:ea typeface="微软雅黑" pitchFamily="34" charset="-122"/>
              </a:rPr>
              <a:t>/username</a:t>
            </a:r>
            <a:endParaRPr lang="zh-CN" altLang="en-US" sz="2600" b="1">
              <a:solidFill>
                <a:srgbClr val="7BBC28"/>
              </a:solidFill>
              <a:ea typeface="微软雅黑" pitchFamily="34" charset="-122"/>
            </a:endParaRPr>
          </a:p>
        </p:txBody>
      </p:sp>
      <p:sp>
        <p:nvSpPr>
          <p:cNvPr id="44038" name="TextBox 4"/>
          <p:cNvSpPr>
            <a:spLocks noChangeArrowheads="1"/>
          </p:cNvSpPr>
          <p:nvPr/>
        </p:nvSpPr>
        <p:spPr bwMode="auto">
          <a:xfrm>
            <a:off x="6040438" y="3333750"/>
            <a:ext cx="2882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600" b="1">
                <a:solidFill>
                  <a:srgbClr val="0A3A4A"/>
                </a:solidFill>
                <a:ea typeface="微软雅黑" pitchFamily="34" charset="-122"/>
              </a:rPr>
              <a:t>/username</a:t>
            </a:r>
            <a:endParaRPr lang="zh-CN" altLang="en-US" sz="2600" b="1">
              <a:solidFill>
                <a:srgbClr val="0A3A4A"/>
              </a:solidFill>
              <a:ea typeface="微软雅黑" pitchFamily="34" charset="-122"/>
            </a:endParaRPr>
          </a:p>
        </p:txBody>
      </p:sp>
      <p:sp>
        <p:nvSpPr>
          <p:cNvPr id="44039" name="TextBox 5"/>
          <p:cNvSpPr>
            <a:spLocks noChangeArrowheads="1"/>
          </p:cNvSpPr>
          <p:nvPr/>
        </p:nvSpPr>
        <p:spPr bwMode="auto">
          <a:xfrm>
            <a:off x="1963738" y="3333750"/>
            <a:ext cx="2882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600" b="1">
                <a:solidFill>
                  <a:srgbClr val="196674"/>
                </a:solidFill>
                <a:ea typeface="微软雅黑" pitchFamily="34" charset="-122"/>
              </a:rPr>
              <a:t>/username</a:t>
            </a:r>
            <a:endParaRPr lang="zh-CN" altLang="en-US" sz="2600" b="1">
              <a:solidFill>
                <a:srgbClr val="196674"/>
              </a:solidFill>
              <a:ea typeface="微软雅黑" pitchFamily="34" charset="-122"/>
            </a:endParaRPr>
          </a:p>
        </p:txBody>
      </p:sp>
      <p:grpSp>
        <p:nvGrpSpPr>
          <p:cNvPr id="44040" name="组合 6"/>
          <p:cNvGrpSpPr>
            <a:grpSpLocks/>
          </p:cNvGrpSpPr>
          <p:nvPr/>
        </p:nvGrpSpPr>
        <p:grpSpPr bwMode="auto">
          <a:xfrm>
            <a:off x="-1588" y="-11113"/>
            <a:ext cx="9212263" cy="5221288"/>
            <a:chOff x="0" y="0"/>
            <a:chExt cx="9212810" cy="5221745"/>
          </a:xfrm>
        </p:grpSpPr>
        <p:grpSp>
          <p:nvGrpSpPr>
            <p:cNvPr id="44049" name="组合 7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44054" name="矩形 13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799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44055" name="组合 14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44058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449"/>
                  <a:ext cx="624538" cy="619639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44059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58" y="47176"/>
                  <a:ext cx="624558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056" name="TextBox 15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社交</a:t>
                </a:r>
                <a:endParaRPr lang="zh-CN" altLang="en-US"/>
              </a:p>
            </p:txBody>
          </p:sp>
          <p:sp>
            <p:nvSpPr>
              <p:cNvPr id="44057" name="直接连接符 16"/>
              <p:cNvSpPr>
                <a:spLocks noChangeShapeType="1"/>
              </p:cNvSpPr>
              <p:nvPr/>
            </p:nvSpPr>
            <p:spPr bwMode="auto">
              <a:xfrm>
                <a:off x="0" y="708088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4050" name="组合 8"/>
            <p:cNvGrpSpPr>
              <a:grpSpLocks/>
            </p:cNvGrpSpPr>
            <p:nvPr/>
          </p:nvGrpSpPr>
          <p:grpSpPr bwMode="auto">
            <a:xfrm>
              <a:off x="0" y="4979581"/>
              <a:ext cx="9212810" cy="242164"/>
              <a:chOff x="0" y="0"/>
              <a:chExt cx="9212810" cy="242164"/>
            </a:xfrm>
          </p:grpSpPr>
          <p:sp>
            <p:nvSpPr>
              <p:cNvPr id="44051" name="矩形 9"/>
              <p:cNvSpPr>
                <a:spLocks noChangeArrowheads="1"/>
              </p:cNvSpPr>
              <p:nvPr/>
            </p:nvSpPr>
            <p:spPr bwMode="auto">
              <a:xfrm>
                <a:off x="0" y="11957"/>
                <a:ext cx="9208048" cy="204805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44052" name="直接连接符 10"/>
              <p:cNvSpPr>
                <a:spLocks noChangeShapeType="1"/>
              </p:cNvSpPr>
              <p:nvPr/>
            </p:nvSpPr>
            <p:spPr bwMode="auto">
              <a:xfrm>
                <a:off x="1588" y="-744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53" name="TextBox 12"/>
              <p:cNvSpPr>
                <a:spLocks noChangeArrowheads="1"/>
              </p:cNvSpPr>
              <p:nvPr/>
            </p:nvSpPr>
            <p:spPr bwMode="auto">
              <a:xfrm>
                <a:off x="7743369" y="11332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42/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44041" name="流程图: 联系 36"/>
          <p:cNvSpPr>
            <a:spLocks noChangeArrowheads="1"/>
          </p:cNvSpPr>
          <p:nvPr/>
        </p:nvSpPr>
        <p:spPr bwMode="auto">
          <a:xfrm>
            <a:off x="927100" y="3051175"/>
            <a:ext cx="1035050" cy="1035050"/>
          </a:xfrm>
          <a:custGeom>
            <a:avLst/>
            <a:gdLst>
              <a:gd name="T0" fmla="*/ 562410 w 1035050"/>
              <a:gd name="T1" fmla="*/ 246205 h 1035050"/>
              <a:gd name="T2" fmla="*/ 455573 w 1035050"/>
              <a:gd name="T3" fmla="*/ 334849 h 1035050"/>
              <a:gd name="T4" fmla="*/ 453534 w 1035050"/>
              <a:gd name="T5" fmla="*/ 334849 h 1035050"/>
              <a:gd name="T6" fmla="*/ 453534 w 1035050"/>
              <a:gd name="T7" fmla="*/ 355081 h 1035050"/>
              <a:gd name="T8" fmla="*/ 453534 w 1035050"/>
              <a:gd name="T9" fmla="*/ 428451 h 1035050"/>
              <a:gd name="T10" fmla="*/ 382683 w 1035050"/>
              <a:gd name="T11" fmla="*/ 428451 h 1035050"/>
              <a:gd name="T12" fmla="*/ 382683 w 1035050"/>
              <a:gd name="T13" fmla="*/ 514252 h 1035050"/>
              <a:gd name="T14" fmla="*/ 453534 w 1035050"/>
              <a:gd name="T15" fmla="*/ 514252 h 1035050"/>
              <a:gd name="T16" fmla="*/ 453534 w 1035050"/>
              <a:gd name="T17" fmla="*/ 792773 h 1035050"/>
              <a:gd name="T18" fmla="*/ 453228 w 1035050"/>
              <a:gd name="T19" fmla="*/ 792709 h 1035050"/>
              <a:gd name="T20" fmla="*/ 453228 w 1035050"/>
              <a:gd name="T21" fmla="*/ 796133 h 1035050"/>
              <a:gd name="T22" fmla="*/ 534194 w 1035050"/>
              <a:gd name="T23" fmla="*/ 796133 h 1035050"/>
              <a:gd name="T24" fmla="*/ 534194 w 1035050"/>
              <a:gd name="T25" fmla="*/ 750888 h 1035050"/>
              <a:gd name="T26" fmla="*/ 534785 w 1035050"/>
              <a:gd name="T27" fmla="*/ 750888 h 1035050"/>
              <a:gd name="T28" fmla="*/ 534785 w 1035050"/>
              <a:gd name="T29" fmla="*/ 514252 h 1035050"/>
              <a:gd name="T30" fmla="*/ 671286 w 1035050"/>
              <a:gd name="T31" fmla="*/ 514252 h 1035050"/>
              <a:gd name="T32" fmla="*/ 671286 w 1035050"/>
              <a:gd name="T33" fmla="*/ 428451 h 1035050"/>
              <a:gd name="T34" fmla="*/ 603036 w 1035050"/>
              <a:gd name="T35" fmla="*/ 428451 h 1035050"/>
              <a:gd name="T36" fmla="*/ 561768 w 1035050"/>
              <a:gd name="T37" fmla="*/ 428451 h 1035050"/>
              <a:gd name="T38" fmla="*/ 534785 w 1035050"/>
              <a:gd name="T39" fmla="*/ 375475 h 1035050"/>
              <a:gd name="T40" fmla="*/ 603036 w 1035050"/>
              <a:gd name="T41" fmla="*/ 307224 h 1035050"/>
              <a:gd name="T42" fmla="*/ 659758 w 1035050"/>
              <a:gd name="T43" fmla="*/ 307224 h 1035050"/>
              <a:gd name="T44" fmla="*/ 679413 w 1035050"/>
              <a:gd name="T45" fmla="*/ 307224 h 1035050"/>
              <a:gd name="T46" fmla="*/ 679413 w 1035050"/>
              <a:gd name="T47" fmla="*/ 246205 h 1035050"/>
              <a:gd name="T48" fmla="*/ 562410 w 1035050"/>
              <a:gd name="T49" fmla="*/ 246205 h 1035050"/>
              <a:gd name="T50" fmla="*/ 517525 w 1035050"/>
              <a:gd name="T51" fmla="*/ 0 h 1035050"/>
              <a:gd name="T52" fmla="*/ 1035050 w 1035050"/>
              <a:gd name="T53" fmla="*/ 517525 h 1035050"/>
              <a:gd name="T54" fmla="*/ 517525 w 1035050"/>
              <a:gd name="T55" fmla="*/ 1035050 h 1035050"/>
              <a:gd name="T56" fmla="*/ 0 w 1035050"/>
              <a:gd name="T57" fmla="*/ 517525 h 1035050"/>
              <a:gd name="T58" fmla="*/ 517525 w 1035050"/>
              <a:gd name="T59" fmla="*/ 0 h 1035050"/>
              <a:gd name="T60" fmla="*/ 0 w 1035050"/>
              <a:gd name="T61" fmla="*/ 0 h 1035050"/>
              <a:gd name="T62" fmla="*/ 1035050 w 1035050"/>
              <a:gd name="T63" fmla="*/ 1035050 h 1035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035050" h="1035050">
                <a:moveTo>
                  <a:pt x="562410" y="246205"/>
                </a:moveTo>
                <a:cubicBezTo>
                  <a:pt x="509203" y="246205"/>
                  <a:pt x="464910" y="284371"/>
                  <a:pt x="455573" y="334849"/>
                </a:cubicBezTo>
                <a:lnTo>
                  <a:pt x="453534" y="334849"/>
                </a:lnTo>
                <a:lnTo>
                  <a:pt x="453534" y="355081"/>
                </a:lnTo>
                <a:lnTo>
                  <a:pt x="453534" y="428451"/>
                </a:lnTo>
                <a:lnTo>
                  <a:pt x="382683" y="428451"/>
                </a:lnTo>
                <a:lnTo>
                  <a:pt x="382683" y="514252"/>
                </a:lnTo>
                <a:lnTo>
                  <a:pt x="453534" y="514252"/>
                </a:lnTo>
                <a:lnTo>
                  <a:pt x="453534" y="792773"/>
                </a:lnTo>
                <a:lnTo>
                  <a:pt x="453228" y="792709"/>
                </a:lnTo>
                <a:lnTo>
                  <a:pt x="453228" y="796133"/>
                </a:lnTo>
                <a:lnTo>
                  <a:pt x="534194" y="796133"/>
                </a:lnTo>
                <a:lnTo>
                  <a:pt x="534194" y="750888"/>
                </a:lnTo>
                <a:lnTo>
                  <a:pt x="534785" y="750888"/>
                </a:lnTo>
                <a:lnTo>
                  <a:pt x="534785" y="514252"/>
                </a:lnTo>
                <a:lnTo>
                  <a:pt x="671286" y="514252"/>
                </a:lnTo>
                <a:lnTo>
                  <a:pt x="671286" y="428451"/>
                </a:lnTo>
                <a:lnTo>
                  <a:pt x="603036" y="428451"/>
                </a:lnTo>
                <a:lnTo>
                  <a:pt x="561768" y="428451"/>
                </a:lnTo>
                <a:cubicBezTo>
                  <a:pt x="545080" y="416830"/>
                  <a:pt x="534785" y="397355"/>
                  <a:pt x="534785" y="375475"/>
                </a:cubicBezTo>
                <a:cubicBezTo>
                  <a:pt x="534785" y="337781"/>
                  <a:pt x="565342" y="307224"/>
                  <a:pt x="603036" y="307224"/>
                </a:cubicBezTo>
                <a:lnTo>
                  <a:pt x="659758" y="307224"/>
                </a:lnTo>
                <a:lnTo>
                  <a:pt x="679413" y="307224"/>
                </a:lnTo>
                <a:lnTo>
                  <a:pt x="679413" y="246205"/>
                </a:lnTo>
                <a:lnTo>
                  <a:pt x="562410" y="246205"/>
                </a:lnTo>
                <a:close/>
                <a:moveTo>
                  <a:pt x="517525" y="0"/>
                </a:moveTo>
                <a:cubicBezTo>
                  <a:pt x="803346" y="0"/>
                  <a:pt x="1035050" y="231704"/>
                  <a:pt x="1035050" y="517525"/>
                </a:cubicBezTo>
                <a:cubicBezTo>
                  <a:pt x="1035050" y="803346"/>
                  <a:pt x="803346" y="1035050"/>
                  <a:pt x="517525" y="1035050"/>
                </a:cubicBezTo>
                <a:cubicBezTo>
                  <a:pt x="231704" y="1035050"/>
                  <a:pt x="0" y="803346"/>
                  <a:pt x="0" y="517525"/>
                </a:cubicBezTo>
                <a:cubicBezTo>
                  <a:pt x="0" y="231704"/>
                  <a:pt x="231704" y="0"/>
                  <a:pt x="517525" y="0"/>
                </a:cubicBez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4042" name="流程图: 联系 41"/>
          <p:cNvSpPr>
            <a:spLocks noChangeArrowheads="1"/>
          </p:cNvSpPr>
          <p:nvPr/>
        </p:nvSpPr>
        <p:spPr bwMode="auto">
          <a:xfrm>
            <a:off x="5013325" y="1600200"/>
            <a:ext cx="1022350" cy="1020763"/>
          </a:xfrm>
          <a:prstGeom prst="flowChartConnector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44043" name="组合 42"/>
          <p:cNvGrpSpPr>
            <a:grpSpLocks/>
          </p:cNvGrpSpPr>
          <p:nvPr/>
        </p:nvGrpSpPr>
        <p:grpSpPr bwMode="auto">
          <a:xfrm>
            <a:off x="5135563" y="1363663"/>
            <a:ext cx="1066800" cy="1108075"/>
            <a:chOff x="0" y="0"/>
            <a:chExt cx="1066800" cy="1107996"/>
          </a:xfrm>
        </p:grpSpPr>
        <p:sp>
          <p:nvSpPr>
            <p:cNvPr id="44047" name="TextBox 39"/>
            <p:cNvSpPr>
              <a:spLocks noChangeArrowheads="1"/>
            </p:cNvSpPr>
            <p:nvPr/>
          </p:nvSpPr>
          <p:spPr bwMode="auto">
            <a:xfrm>
              <a:off x="0" y="0"/>
              <a:ext cx="106680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6600" b="1">
                  <a:solidFill>
                    <a:srgbClr val="F2F2F2"/>
                  </a:solidFill>
                  <a:latin typeface="DFKai-SB" pitchFamily="65" charset="-120"/>
                  <a:ea typeface="DFKai-SB" pitchFamily="65" charset="-120"/>
                  <a:sym typeface="DFKai-SB" pitchFamily="65" charset="-120"/>
                </a:rPr>
                <a:t>g</a:t>
              </a:r>
              <a:endParaRPr lang="zh-CN" altLang="en-US" sz="4400">
                <a:solidFill>
                  <a:srgbClr val="F2F2F2"/>
                </a:solidFill>
                <a:latin typeface="DFMincho-SU" pitchFamily="1" charset="-128"/>
                <a:sym typeface="DFMincho-SU" pitchFamily="1" charset="-128"/>
              </a:endParaRPr>
            </a:p>
          </p:txBody>
        </p:sp>
        <p:sp>
          <p:nvSpPr>
            <p:cNvPr id="44048" name="TextBox 40"/>
            <p:cNvSpPr>
              <a:spLocks noChangeArrowheads="1"/>
            </p:cNvSpPr>
            <p:nvPr/>
          </p:nvSpPr>
          <p:spPr bwMode="auto">
            <a:xfrm>
              <a:off x="388620" y="365760"/>
              <a:ext cx="5334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3600">
                  <a:solidFill>
                    <a:srgbClr val="F2F2F2"/>
                  </a:solidFill>
                  <a:latin typeface="DFGothic-EB" pitchFamily="1" charset="-128"/>
                  <a:sym typeface="DFGothic-EB" pitchFamily="1" charset="-128"/>
                </a:rPr>
                <a:t>+</a:t>
              </a:r>
              <a:endParaRPr lang="zh-CN" altLang="en-US" sz="3600">
                <a:solidFill>
                  <a:srgbClr val="F2F2F2"/>
                </a:solidFill>
                <a:latin typeface="DFGothic-EB" pitchFamily="1" charset="-128"/>
                <a:sym typeface="DFGothic-EB" pitchFamily="1" charset="-128"/>
              </a:endParaRPr>
            </a:p>
          </p:txBody>
        </p:sp>
      </p:grpSp>
      <p:sp>
        <p:nvSpPr>
          <p:cNvPr id="44044" name="流程图: 联系 43"/>
          <p:cNvSpPr>
            <a:spLocks noChangeArrowheads="1"/>
          </p:cNvSpPr>
          <p:nvPr/>
        </p:nvSpPr>
        <p:spPr bwMode="auto">
          <a:xfrm>
            <a:off x="5275263" y="3314700"/>
            <a:ext cx="482600" cy="547688"/>
          </a:xfrm>
          <a:custGeom>
            <a:avLst/>
            <a:gdLst>
              <a:gd name="T0" fmla="*/ 68792 w 482900"/>
              <a:gd name="T1" fmla="*/ 171533 h 547688"/>
              <a:gd name="T2" fmla="*/ 131220 w 482900"/>
              <a:gd name="T3" fmla="*/ 211860 h 547688"/>
              <a:gd name="T4" fmla="*/ 198162 w 482900"/>
              <a:gd name="T5" fmla="*/ 179442 h 547688"/>
              <a:gd name="T6" fmla="*/ 278041 w 482900"/>
              <a:gd name="T7" fmla="*/ 238984 h 547688"/>
              <a:gd name="T8" fmla="*/ 365027 w 482900"/>
              <a:gd name="T9" fmla="*/ 200025 h 547688"/>
              <a:gd name="T10" fmla="*/ 477339 w 482900"/>
              <a:gd name="T11" fmla="*/ 290513 h 547688"/>
              <a:gd name="T12" fmla="*/ 482900 w 482900"/>
              <a:gd name="T13" fmla="*/ 290513 h 547688"/>
              <a:gd name="T14" fmla="*/ 482900 w 482900"/>
              <a:gd name="T15" fmla="*/ 547688 h 547688"/>
              <a:gd name="T16" fmla="*/ 249536 w 482900"/>
              <a:gd name="T17" fmla="*/ 547688 h 547688"/>
              <a:gd name="T18" fmla="*/ 249536 w 482900"/>
              <a:gd name="T19" fmla="*/ 433387 h 547688"/>
              <a:gd name="T20" fmla="*/ 113804 w 482900"/>
              <a:gd name="T21" fmla="*/ 433387 h 547688"/>
              <a:gd name="T22" fmla="*/ 113804 w 482900"/>
              <a:gd name="T23" fmla="*/ 378618 h 547688"/>
              <a:gd name="T24" fmla="*/ 0 w 482900"/>
              <a:gd name="T25" fmla="*/ 378618 h 547688"/>
              <a:gd name="T26" fmla="*/ 0 w 482900"/>
              <a:gd name="T27" fmla="*/ 233942 h 547688"/>
              <a:gd name="T28" fmla="*/ 0 w 482900"/>
              <a:gd name="T29" fmla="*/ 225432 h 547688"/>
              <a:gd name="T30" fmla="*/ 1893 w 482900"/>
              <a:gd name="T31" fmla="*/ 225432 h 547688"/>
              <a:gd name="T32" fmla="*/ 68792 w 482900"/>
              <a:gd name="T33" fmla="*/ 171533 h 547688"/>
              <a:gd name="T34" fmla="*/ 65246 w 482900"/>
              <a:gd name="T35" fmla="*/ 52388 h 547688"/>
              <a:gd name="T36" fmla="*/ 121981 w 482900"/>
              <a:gd name="T37" fmla="*/ 109124 h 547688"/>
              <a:gd name="T38" fmla="*/ 65246 w 482900"/>
              <a:gd name="T39" fmla="*/ 165859 h 547688"/>
              <a:gd name="T40" fmla="*/ 8510 w 482900"/>
              <a:gd name="T41" fmla="*/ 109124 h 547688"/>
              <a:gd name="T42" fmla="*/ 65246 w 482900"/>
              <a:gd name="T43" fmla="*/ 52388 h 547688"/>
              <a:gd name="T44" fmla="*/ 193814 w 482900"/>
              <a:gd name="T45" fmla="*/ 33337 h 547688"/>
              <a:gd name="T46" fmla="*/ 263388 w 482900"/>
              <a:gd name="T47" fmla="*/ 102911 h 547688"/>
              <a:gd name="T48" fmla="*/ 193814 w 482900"/>
              <a:gd name="T49" fmla="*/ 172485 h 547688"/>
              <a:gd name="T50" fmla="*/ 124240 w 482900"/>
              <a:gd name="T51" fmla="*/ 102911 h 547688"/>
              <a:gd name="T52" fmla="*/ 193814 w 482900"/>
              <a:gd name="T53" fmla="*/ 33337 h 547688"/>
              <a:gd name="T54" fmla="*/ 359074 w 482900"/>
              <a:gd name="T55" fmla="*/ 0 h 547688"/>
              <a:gd name="T56" fmla="*/ 454324 w 482900"/>
              <a:gd name="T57" fmla="*/ 95250 h 547688"/>
              <a:gd name="T58" fmla="*/ 359074 w 482900"/>
              <a:gd name="T59" fmla="*/ 190500 h 547688"/>
              <a:gd name="T60" fmla="*/ 263824 w 482900"/>
              <a:gd name="T61" fmla="*/ 95250 h 547688"/>
              <a:gd name="T62" fmla="*/ 359074 w 482900"/>
              <a:gd name="T63" fmla="*/ 0 h 547688"/>
              <a:gd name="T64" fmla="*/ 0 w 482900"/>
              <a:gd name="T65" fmla="*/ 0 h 547688"/>
              <a:gd name="T66" fmla="*/ 482900 w 482900"/>
              <a:gd name="T67" fmla="*/ 547688 h 547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482900" h="547688">
                <a:moveTo>
                  <a:pt x="68792" y="171533"/>
                </a:moveTo>
                <a:cubicBezTo>
                  <a:pt x="98005" y="171533"/>
                  <a:pt x="122965" y="188053"/>
                  <a:pt x="131220" y="211860"/>
                </a:cubicBezTo>
                <a:cubicBezTo>
                  <a:pt x="145179" y="191903"/>
                  <a:pt x="170066" y="179442"/>
                  <a:pt x="198162" y="179442"/>
                </a:cubicBezTo>
                <a:cubicBezTo>
                  <a:pt x="238151" y="179442"/>
                  <a:pt x="271642" y="204685"/>
                  <a:pt x="278041" y="238984"/>
                </a:cubicBezTo>
                <a:cubicBezTo>
                  <a:pt x="297460" y="214698"/>
                  <a:pt x="329355" y="200025"/>
                  <a:pt x="365027" y="200025"/>
                </a:cubicBezTo>
                <a:cubicBezTo>
                  <a:pt x="423348" y="200025"/>
                  <a:pt x="471572" y="239243"/>
                  <a:pt x="477339" y="290513"/>
                </a:cubicBezTo>
                <a:lnTo>
                  <a:pt x="482900" y="290513"/>
                </a:lnTo>
                <a:lnTo>
                  <a:pt x="482900" y="547688"/>
                </a:lnTo>
                <a:lnTo>
                  <a:pt x="249536" y="547688"/>
                </a:lnTo>
                <a:lnTo>
                  <a:pt x="249536" y="433387"/>
                </a:lnTo>
                <a:lnTo>
                  <a:pt x="113804" y="433387"/>
                </a:lnTo>
                <a:lnTo>
                  <a:pt x="113804" y="378618"/>
                </a:lnTo>
                <a:lnTo>
                  <a:pt x="0" y="378618"/>
                </a:lnTo>
                <a:lnTo>
                  <a:pt x="0" y="233942"/>
                </a:lnTo>
                <a:lnTo>
                  <a:pt x="0" y="225432"/>
                </a:lnTo>
                <a:lnTo>
                  <a:pt x="1893" y="225432"/>
                </a:lnTo>
                <a:cubicBezTo>
                  <a:pt x="5328" y="194893"/>
                  <a:pt x="34053" y="171533"/>
                  <a:pt x="68792" y="171533"/>
                </a:cubicBezTo>
                <a:close/>
                <a:moveTo>
                  <a:pt x="65246" y="52388"/>
                </a:moveTo>
                <a:cubicBezTo>
                  <a:pt x="96580" y="52388"/>
                  <a:pt x="121981" y="77790"/>
                  <a:pt x="121981" y="109124"/>
                </a:cubicBezTo>
                <a:cubicBezTo>
                  <a:pt x="121981" y="140458"/>
                  <a:pt x="96580" y="165859"/>
                  <a:pt x="65246" y="165859"/>
                </a:cubicBezTo>
                <a:cubicBezTo>
                  <a:pt x="33912" y="165859"/>
                  <a:pt x="8510" y="140458"/>
                  <a:pt x="8510" y="109124"/>
                </a:cubicBezTo>
                <a:cubicBezTo>
                  <a:pt x="8510" y="77790"/>
                  <a:pt x="33912" y="52388"/>
                  <a:pt x="65246" y="52388"/>
                </a:cubicBezTo>
                <a:close/>
                <a:moveTo>
                  <a:pt x="193814" y="33337"/>
                </a:moveTo>
                <a:cubicBezTo>
                  <a:pt x="232239" y="33337"/>
                  <a:pt x="263388" y="64486"/>
                  <a:pt x="263388" y="102911"/>
                </a:cubicBezTo>
                <a:cubicBezTo>
                  <a:pt x="263388" y="141335"/>
                  <a:pt x="232239" y="172485"/>
                  <a:pt x="193814" y="172485"/>
                </a:cubicBezTo>
                <a:cubicBezTo>
                  <a:pt x="155390" y="172485"/>
                  <a:pt x="124240" y="141335"/>
                  <a:pt x="124240" y="102911"/>
                </a:cubicBezTo>
                <a:cubicBezTo>
                  <a:pt x="124240" y="64486"/>
                  <a:pt x="155390" y="33337"/>
                  <a:pt x="193814" y="33337"/>
                </a:cubicBezTo>
                <a:close/>
                <a:moveTo>
                  <a:pt x="359074" y="0"/>
                </a:moveTo>
                <a:cubicBezTo>
                  <a:pt x="411679" y="0"/>
                  <a:pt x="454324" y="42645"/>
                  <a:pt x="454324" y="95250"/>
                </a:cubicBezTo>
                <a:cubicBezTo>
                  <a:pt x="454324" y="147855"/>
                  <a:pt x="411679" y="190500"/>
                  <a:pt x="359074" y="190500"/>
                </a:cubicBezTo>
                <a:cubicBezTo>
                  <a:pt x="306469" y="190500"/>
                  <a:pt x="263824" y="147855"/>
                  <a:pt x="263824" y="95250"/>
                </a:cubicBezTo>
                <a:cubicBezTo>
                  <a:pt x="263824" y="42645"/>
                  <a:pt x="306469" y="0"/>
                  <a:pt x="359074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4045" name="TextBox 27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5" descr="C:\Users\114\Desktop\Fotolia_48668758_Subscription_XL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6" b="6453"/>
          <a:stretch>
            <a:fillRect/>
          </a:stretch>
        </p:blipFill>
        <p:spPr bwMode="auto">
          <a:xfrm>
            <a:off x="0" y="0"/>
            <a:ext cx="918845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矩形 2"/>
          <p:cNvSpPr>
            <a:spLocks noChangeArrowheads="1"/>
          </p:cNvSpPr>
          <p:nvPr/>
        </p:nvSpPr>
        <p:spPr bwMode="auto">
          <a:xfrm>
            <a:off x="0" y="3467100"/>
            <a:ext cx="9188450" cy="388938"/>
          </a:xfrm>
          <a:prstGeom prst="rect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5060" name="矩形 3"/>
          <p:cNvSpPr>
            <a:spLocks noChangeArrowheads="1"/>
          </p:cNvSpPr>
          <p:nvPr/>
        </p:nvSpPr>
        <p:spPr bwMode="auto">
          <a:xfrm>
            <a:off x="2557463" y="3138488"/>
            <a:ext cx="3871912" cy="1050925"/>
          </a:xfrm>
          <a:prstGeom prst="rect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45061" name="TextBox 1"/>
          <p:cNvSpPr>
            <a:spLocks noChangeArrowheads="1"/>
          </p:cNvSpPr>
          <p:nvPr/>
        </p:nvSpPr>
        <p:spPr bwMode="auto">
          <a:xfrm>
            <a:off x="3173413" y="3163888"/>
            <a:ext cx="27892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3600" b="1">
                <a:solidFill>
                  <a:srgbClr val="F2F2F2"/>
                </a:solidFill>
                <a:ea typeface="微软雅黑" pitchFamily="34" charset="-122"/>
              </a:rPr>
              <a:t>疑问</a:t>
            </a:r>
            <a:r>
              <a:rPr lang="en-US" altLang="zh-CN" sz="3600" b="1">
                <a:solidFill>
                  <a:srgbClr val="F2F2F2"/>
                </a:solidFill>
                <a:ea typeface="微软雅黑" pitchFamily="34" charset="-122"/>
              </a:rPr>
              <a:t>?</a:t>
            </a:r>
            <a:endParaRPr lang="zh-CN" altLang="en-US" sz="3600" b="1">
              <a:solidFill>
                <a:srgbClr val="F2F2F2"/>
              </a:solidFill>
              <a:ea typeface="微软雅黑" pitchFamily="34" charset="-122"/>
            </a:endParaRPr>
          </a:p>
        </p:txBody>
      </p:sp>
      <p:sp>
        <p:nvSpPr>
          <p:cNvPr id="45062" name="TextBox 4"/>
          <p:cNvSpPr>
            <a:spLocks noChangeArrowheads="1"/>
          </p:cNvSpPr>
          <p:nvPr/>
        </p:nvSpPr>
        <p:spPr bwMode="auto">
          <a:xfrm>
            <a:off x="3295650" y="3744913"/>
            <a:ext cx="24415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F2F2F2"/>
                </a:solidFill>
                <a:ea typeface="微软雅黑" pitchFamily="34" charset="-122"/>
              </a:rPr>
              <a:t>谢谢</a:t>
            </a:r>
            <a:r>
              <a:rPr lang="en-US" altLang="zh-CN" sz="1600">
                <a:solidFill>
                  <a:srgbClr val="F2F2F2"/>
                </a:solidFill>
                <a:ea typeface="微软雅黑" pitchFamily="34" charset="-122"/>
              </a:rPr>
              <a:t>!</a:t>
            </a:r>
            <a:endParaRPr lang="zh-CN" altLang="en-US" sz="1600">
              <a:solidFill>
                <a:srgbClr val="F2F2F2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>
            <a:spLocks noChangeArrowheads="1"/>
          </p:cNvSpPr>
          <p:nvPr/>
        </p:nvSpPr>
        <p:spPr bwMode="auto">
          <a:xfrm>
            <a:off x="4867275" y="1458913"/>
            <a:ext cx="4146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196674"/>
                </a:solidFill>
                <a:ea typeface="微软雅黑" pitchFamily="34" charset="-122"/>
              </a:rPr>
              <a:t>最好的团队</a:t>
            </a:r>
            <a:endParaRPr lang="zh-CN" altLang="en-US"/>
          </a:p>
        </p:txBody>
      </p:sp>
      <p:sp>
        <p:nvSpPr>
          <p:cNvPr id="6147" name="TextBox 3"/>
          <p:cNvSpPr>
            <a:spLocks noChangeArrowheads="1"/>
          </p:cNvSpPr>
          <p:nvPr/>
        </p:nvSpPr>
        <p:spPr bwMode="auto">
          <a:xfrm>
            <a:off x="4949825" y="2222500"/>
            <a:ext cx="3302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 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！感谢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亲们</a:t>
            </a: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  <a:r>
              <a:rPr lang="en-US" altLang="zh-CN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http://daxu</a:t>
            </a:r>
            <a:endParaRPr lang="zh-CN" altLang="en-US" sz="1600" dirty="0">
              <a:solidFill>
                <a:srgbClr val="BFBFBF"/>
              </a:solidFill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6148" name="组合 7"/>
          <p:cNvGrpSpPr>
            <a:grpSpLocks/>
          </p:cNvGrpSpPr>
          <p:nvPr/>
        </p:nvGrpSpPr>
        <p:grpSpPr bwMode="auto">
          <a:xfrm>
            <a:off x="-1588" y="-11113"/>
            <a:ext cx="9212263" cy="5219701"/>
            <a:chOff x="0" y="0"/>
            <a:chExt cx="9212810" cy="5219363"/>
          </a:xfrm>
        </p:grpSpPr>
        <p:grpSp>
          <p:nvGrpSpPr>
            <p:cNvPr id="6152" name="组合 8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6157" name="矩形 14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693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6158" name="组合 15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6161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276"/>
                  <a:ext cx="624538" cy="619544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6162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11" y="46948"/>
                  <a:ext cx="624463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59" name="TextBox 16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1660525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团队</a:t>
                </a:r>
                <a:endParaRPr lang="zh-CN" altLang="en-US"/>
              </a:p>
            </p:txBody>
          </p:sp>
          <p:sp>
            <p:nvSpPr>
              <p:cNvPr id="6160" name="直接连接符 17"/>
              <p:cNvSpPr>
                <a:spLocks noChangeShapeType="1"/>
              </p:cNvSpPr>
              <p:nvPr/>
            </p:nvSpPr>
            <p:spPr bwMode="auto">
              <a:xfrm>
                <a:off x="0" y="707980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53" name="组合 9"/>
            <p:cNvGrpSpPr>
              <a:grpSpLocks/>
            </p:cNvGrpSpPr>
            <p:nvPr/>
          </p:nvGrpSpPr>
          <p:grpSpPr bwMode="auto">
            <a:xfrm>
              <a:off x="0" y="4979581"/>
              <a:ext cx="9212810" cy="239782"/>
              <a:chOff x="0" y="0"/>
              <a:chExt cx="9212810" cy="239782"/>
            </a:xfrm>
          </p:grpSpPr>
          <p:sp>
            <p:nvSpPr>
              <p:cNvPr id="6154" name="矩形 10"/>
              <p:cNvSpPr>
                <a:spLocks noChangeArrowheads="1"/>
              </p:cNvSpPr>
              <p:nvPr/>
            </p:nvSpPr>
            <p:spPr bwMode="auto">
              <a:xfrm>
                <a:off x="0" y="12784"/>
                <a:ext cx="9208048" cy="203186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6155" name="直接连接符 11"/>
              <p:cNvSpPr>
                <a:spLocks noChangeShapeType="1"/>
              </p:cNvSpPr>
              <p:nvPr/>
            </p:nvSpPr>
            <p:spPr bwMode="auto">
              <a:xfrm>
                <a:off x="1588" y="85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6" name="TextBox 13"/>
              <p:cNvSpPr>
                <a:spLocks noChangeArrowheads="1"/>
              </p:cNvSpPr>
              <p:nvPr/>
            </p:nvSpPr>
            <p:spPr bwMode="auto">
              <a:xfrm>
                <a:off x="7793375" y="8950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5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pic>
        <p:nvPicPr>
          <p:cNvPr id="614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t="1131" r="1990"/>
          <a:stretch>
            <a:fillRect/>
          </a:stretch>
        </p:blipFill>
        <p:spPr bwMode="auto">
          <a:xfrm>
            <a:off x="685800" y="1819275"/>
            <a:ext cx="3987800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Box 21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14\Desktop\shutterstock_136595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113" y="2860675"/>
            <a:ext cx="229235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C:\Users\114\Desktop\shutterstock_1365951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88" y="1228725"/>
            <a:ext cx="2284412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5" descr="C:\Users\114\Desktop\shutterstock_136595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38" y="1230313"/>
            <a:ext cx="228282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矩形 7"/>
          <p:cNvSpPr>
            <a:spLocks noChangeArrowheads="1"/>
          </p:cNvSpPr>
          <p:nvPr/>
        </p:nvSpPr>
        <p:spPr bwMode="auto">
          <a:xfrm>
            <a:off x="3316288" y="1228725"/>
            <a:ext cx="2290762" cy="1638300"/>
          </a:xfrm>
          <a:prstGeom prst="rect">
            <a:avLst/>
          </a:pr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74" name="TextBox 2"/>
          <p:cNvSpPr>
            <a:spLocks noChangeArrowheads="1"/>
          </p:cNvSpPr>
          <p:nvPr/>
        </p:nvSpPr>
        <p:spPr bwMode="auto">
          <a:xfrm>
            <a:off x="3316288" y="1455738"/>
            <a:ext cx="22907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2600" b="1">
                <a:solidFill>
                  <a:srgbClr val="FFFFFF"/>
                </a:solidFill>
                <a:ea typeface="微软雅黑" pitchFamily="34" charset="-122"/>
              </a:rPr>
              <a:t>Emmy One</a:t>
            </a:r>
            <a:endParaRPr lang="zh-CN" altLang="en-US" sz="26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7175" name="TextBox 8"/>
          <p:cNvSpPr>
            <a:spLocks noChangeArrowheads="1"/>
          </p:cNvSpPr>
          <p:nvPr/>
        </p:nvSpPr>
        <p:spPr bwMode="auto">
          <a:xfrm>
            <a:off x="3316288" y="1803400"/>
            <a:ext cx="22907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400" i="1">
                <a:solidFill>
                  <a:srgbClr val="FFFFFF"/>
                </a:solidFill>
                <a:ea typeface="微软雅黑" pitchFamily="34" charset="-122"/>
              </a:rPr>
              <a:t>客服</a:t>
            </a:r>
            <a:endParaRPr lang="zh-CN" altLang="en-US"/>
          </a:p>
        </p:txBody>
      </p:sp>
      <p:grpSp>
        <p:nvGrpSpPr>
          <p:cNvPr id="7176" name="组合 10"/>
          <p:cNvGrpSpPr>
            <a:grpSpLocks/>
          </p:cNvGrpSpPr>
          <p:nvPr/>
        </p:nvGrpSpPr>
        <p:grpSpPr bwMode="auto">
          <a:xfrm>
            <a:off x="4138613" y="2303463"/>
            <a:ext cx="593725" cy="274637"/>
            <a:chOff x="0" y="0"/>
            <a:chExt cx="3769542" cy="1752599"/>
          </a:xfrm>
        </p:grpSpPr>
        <p:sp>
          <p:nvSpPr>
            <p:cNvPr id="7206" name="流程图: 联系 8"/>
            <p:cNvSpPr>
              <a:spLocks noChangeArrowheads="1"/>
            </p:cNvSpPr>
            <p:nvPr/>
          </p:nvSpPr>
          <p:spPr bwMode="auto">
            <a:xfrm>
              <a:off x="0" y="0"/>
              <a:ext cx="1753744" cy="1752599"/>
            </a:xfrm>
            <a:custGeom>
              <a:avLst/>
              <a:gdLst>
                <a:gd name="T0" fmla="*/ 876300 w 1752600"/>
                <a:gd name="T1" fmla="*/ 0 h 1747941"/>
                <a:gd name="T2" fmla="*/ 1752600 w 1752600"/>
                <a:gd name="T3" fmla="*/ 876300 h 1747941"/>
                <a:gd name="T4" fmla="*/ 966778 w 1752600"/>
                <a:gd name="T5" fmla="*/ 1747941 h 1747941"/>
                <a:gd name="T6" fmla="*/ 966778 w 1752600"/>
                <a:gd name="T7" fmla="*/ 1093470 h 1747941"/>
                <a:gd name="T8" fmla="*/ 1286818 w 1752600"/>
                <a:gd name="T9" fmla="*/ 1093470 h 1747941"/>
                <a:gd name="T10" fmla="*/ 1286818 w 1752600"/>
                <a:gd name="T11" fmla="*/ 892302 h 1747941"/>
                <a:gd name="T12" fmla="*/ 1126799 w 1752600"/>
                <a:gd name="T13" fmla="*/ 892302 h 1747941"/>
                <a:gd name="T14" fmla="*/ 1030042 w 1752600"/>
                <a:gd name="T15" fmla="*/ 892302 h 1747941"/>
                <a:gd name="T16" fmla="*/ 966779 w 1752600"/>
                <a:gd name="T17" fmla="*/ 768097 h 1747941"/>
                <a:gd name="T18" fmla="*/ 1126799 w 1752600"/>
                <a:gd name="T19" fmla="*/ 608077 h 1747941"/>
                <a:gd name="T20" fmla="*/ 1259788 w 1752600"/>
                <a:gd name="T21" fmla="*/ 608077 h 1747941"/>
                <a:gd name="T22" fmla="*/ 1305871 w 1752600"/>
                <a:gd name="T23" fmla="*/ 608077 h 1747941"/>
                <a:gd name="T24" fmla="*/ 1305871 w 1752600"/>
                <a:gd name="T25" fmla="*/ 465011 h 1747941"/>
                <a:gd name="T26" fmla="*/ 1031548 w 1752600"/>
                <a:gd name="T27" fmla="*/ 465011 h 1747941"/>
                <a:gd name="T28" fmla="*/ 781060 w 1752600"/>
                <a:gd name="T29" fmla="*/ 672846 h 1747941"/>
                <a:gd name="T30" fmla="*/ 776278 w 1752600"/>
                <a:gd name="T31" fmla="*/ 672846 h 1747941"/>
                <a:gd name="T32" fmla="*/ 776278 w 1752600"/>
                <a:gd name="T33" fmla="*/ 720281 h 1747941"/>
                <a:gd name="T34" fmla="*/ 776278 w 1752600"/>
                <a:gd name="T35" fmla="*/ 892302 h 1747941"/>
                <a:gd name="T36" fmla="*/ 610162 w 1752600"/>
                <a:gd name="T37" fmla="*/ 892302 h 1747941"/>
                <a:gd name="T38" fmla="*/ 610162 w 1752600"/>
                <a:gd name="T39" fmla="*/ 1093470 h 1747941"/>
                <a:gd name="T40" fmla="*/ 776278 w 1752600"/>
                <a:gd name="T41" fmla="*/ 1093470 h 1747941"/>
                <a:gd name="T42" fmla="*/ 776278 w 1752600"/>
                <a:gd name="T43" fmla="*/ 1746485 h 1747941"/>
                <a:gd name="T44" fmla="*/ 0 w 1752600"/>
                <a:gd name="T45" fmla="*/ 876300 h 1747941"/>
                <a:gd name="T46" fmla="*/ 876300 w 1752600"/>
                <a:gd name="T47" fmla="*/ 0 h 1747941"/>
                <a:gd name="T48" fmla="*/ 0 w 1752600"/>
                <a:gd name="T49" fmla="*/ 0 h 1747941"/>
                <a:gd name="T50" fmla="*/ 1752600 w 1752600"/>
                <a:gd name="T51" fmla="*/ 1747941 h 1747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752600" h="1747941">
                  <a:moveTo>
                    <a:pt x="876300" y="0"/>
                  </a:moveTo>
                  <a:cubicBezTo>
                    <a:pt x="1360267" y="0"/>
                    <a:pt x="1752600" y="392333"/>
                    <a:pt x="1752600" y="876300"/>
                  </a:cubicBezTo>
                  <a:cubicBezTo>
                    <a:pt x="1752600" y="1329716"/>
                    <a:pt x="1408237" y="1702702"/>
                    <a:pt x="966778" y="1747941"/>
                  </a:cubicBezTo>
                  <a:lnTo>
                    <a:pt x="966778" y="1093470"/>
                  </a:lnTo>
                  <a:lnTo>
                    <a:pt x="1286818" y="1093470"/>
                  </a:lnTo>
                  <a:lnTo>
                    <a:pt x="1286818" y="892302"/>
                  </a:lnTo>
                  <a:lnTo>
                    <a:pt x="1126799" y="892302"/>
                  </a:lnTo>
                  <a:lnTo>
                    <a:pt x="1030042" y="892302"/>
                  </a:lnTo>
                  <a:cubicBezTo>
                    <a:pt x="990917" y="865055"/>
                    <a:pt x="966779" y="819395"/>
                    <a:pt x="966779" y="768097"/>
                  </a:cubicBezTo>
                  <a:cubicBezTo>
                    <a:pt x="966779" y="679720"/>
                    <a:pt x="1038422" y="608077"/>
                    <a:pt x="1126799" y="608077"/>
                  </a:cubicBezTo>
                  <a:lnTo>
                    <a:pt x="1259788" y="608077"/>
                  </a:lnTo>
                  <a:lnTo>
                    <a:pt x="1305871" y="608077"/>
                  </a:lnTo>
                  <a:lnTo>
                    <a:pt x="1305871" y="465011"/>
                  </a:lnTo>
                  <a:lnTo>
                    <a:pt x="1031548" y="465011"/>
                  </a:lnTo>
                  <a:cubicBezTo>
                    <a:pt x="906799" y="465011"/>
                    <a:pt x="802951" y="554495"/>
                    <a:pt x="781060" y="672846"/>
                  </a:cubicBezTo>
                  <a:lnTo>
                    <a:pt x="776278" y="672846"/>
                  </a:lnTo>
                  <a:lnTo>
                    <a:pt x="776278" y="720281"/>
                  </a:lnTo>
                  <a:lnTo>
                    <a:pt x="776278" y="892302"/>
                  </a:lnTo>
                  <a:lnTo>
                    <a:pt x="610162" y="892302"/>
                  </a:lnTo>
                  <a:lnTo>
                    <a:pt x="610162" y="1093470"/>
                  </a:lnTo>
                  <a:lnTo>
                    <a:pt x="776278" y="1093470"/>
                  </a:lnTo>
                  <a:lnTo>
                    <a:pt x="776278" y="1746485"/>
                  </a:lnTo>
                  <a:cubicBezTo>
                    <a:pt x="339385" y="1697286"/>
                    <a:pt x="0" y="1326427"/>
                    <a:pt x="0" y="876300"/>
                  </a:cubicBezTo>
                  <a:cubicBezTo>
                    <a:pt x="0" y="392333"/>
                    <a:pt x="392333" y="0"/>
                    <a:pt x="876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207" name="流程图: 联系 28"/>
            <p:cNvSpPr>
              <a:spLocks noChangeArrowheads="1"/>
            </p:cNvSpPr>
            <p:nvPr/>
          </p:nvSpPr>
          <p:spPr bwMode="auto">
            <a:xfrm>
              <a:off x="2046032" y="30389"/>
              <a:ext cx="1723510" cy="1722210"/>
            </a:xfrm>
            <a:custGeom>
              <a:avLst/>
              <a:gdLst>
                <a:gd name="T0" fmla="*/ 1104072 w 1720850"/>
                <a:gd name="T1" fmla="*/ 344485 h 1720850"/>
                <a:gd name="T2" fmla="*/ 851661 w 1720850"/>
                <a:gd name="T3" fmla="*/ 596896 h 1720850"/>
                <a:gd name="T4" fmla="*/ 861640 w 1720850"/>
                <a:gd name="T5" fmla="*/ 663391 h 1720850"/>
                <a:gd name="T6" fmla="*/ 358363 w 1720850"/>
                <a:gd name="T7" fmla="*/ 430838 h 1720850"/>
                <a:gd name="T8" fmla="*/ 306612 w 1720850"/>
                <a:gd name="T9" fmla="*/ 377826 h 1720850"/>
                <a:gd name="T10" fmla="*/ 291704 w 1720850"/>
                <a:gd name="T11" fmla="*/ 377826 h 1720850"/>
                <a:gd name="T12" fmla="*/ 281135 w 1720850"/>
                <a:gd name="T13" fmla="*/ 505577 h 1720850"/>
                <a:gd name="T14" fmla="*/ 403986 w 1720850"/>
                <a:gd name="T15" fmla="*/ 735013 h 1720850"/>
                <a:gd name="T16" fmla="*/ 260849 w 1720850"/>
                <a:gd name="T17" fmla="*/ 721005 h 1720850"/>
                <a:gd name="T18" fmla="*/ 482567 w 1720850"/>
                <a:gd name="T19" fmla="*/ 963614 h 1720850"/>
                <a:gd name="T20" fmla="*/ 386063 w 1720850"/>
                <a:gd name="T21" fmla="*/ 951802 h 1720850"/>
                <a:gd name="T22" fmla="*/ 601629 w 1720850"/>
                <a:gd name="T23" fmla="*/ 1142252 h 1720850"/>
                <a:gd name="T24" fmla="*/ 237298 w 1720850"/>
                <a:gd name="T25" fmla="*/ 1239870 h 1720850"/>
                <a:gd name="T26" fmla="*/ 237298 w 1720850"/>
                <a:gd name="T27" fmla="*/ 1264916 h 1720850"/>
                <a:gd name="T28" fmla="*/ 608771 w 1720850"/>
                <a:gd name="T29" fmla="*/ 1363667 h 1720850"/>
                <a:gd name="T30" fmla="*/ 1138349 w 1720850"/>
                <a:gd name="T31" fmla="*/ 1152027 h 1720850"/>
                <a:gd name="T32" fmla="*/ 1356481 w 1720850"/>
                <a:gd name="T33" fmla="*/ 696915 h 1720850"/>
                <a:gd name="T34" fmla="*/ 1354635 w 1720850"/>
                <a:gd name="T35" fmla="*/ 679706 h 1720850"/>
                <a:gd name="T36" fmla="*/ 1356482 w 1720850"/>
                <a:gd name="T37" fmla="*/ 644529 h 1720850"/>
                <a:gd name="T38" fmla="*/ 1354131 w 1720850"/>
                <a:gd name="T39" fmla="*/ 620227 h 1720850"/>
                <a:gd name="T40" fmla="*/ 1356483 w 1720850"/>
                <a:gd name="T41" fmla="*/ 596896 h 1720850"/>
                <a:gd name="T42" fmla="*/ 1355682 w 1720850"/>
                <a:gd name="T43" fmla="*/ 589532 h 1720850"/>
                <a:gd name="T44" fmla="*/ 1443894 w 1720850"/>
                <a:gd name="T45" fmla="*/ 488630 h 1720850"/>
                <a:gd name="T46" fmla="*/ 1348559 w 1720850"/>
                <a:gd name="T47" fmla="*/ 536814 h 1720850"/>
                <a:gd name="T48" fmla="*/ 1333476 w 1720850"/>
                <a:gd name="T49" fmla="*/ 492804 h 1720850"/>
                <a:gd name="T50" fmla="*/ 1439132 w 1720850"/>
                <a:gd name="T51" fmla="*/ 371949 h 1720850"/>
                <a:gd name="T52" fmla="*/ 1301577 w 1720850"/>
                <a:gd name="T53" fmla="*/ 441471 h 1720850"/>
                <a:gd name="T54" fmla="*/ 1104072 w 1720850"/>
                <a:gd name="T55" fmla="*/ 344485 h 1720850"/>
                <a:gd name="T56" fmla="*/ 860425 w 1720850"/>
                <a:gd name="T57" fmla="*/ 0 h 1720850"/>
                <a:gd name="T58" fmla="*/ 1720850 w 1720850"/>
                <a:gd name="T59" fmla="*/ 860425 h 1720850"/>
                <a:gd name="T60" fmla="*/ 860425 w 1720850"/>
                <a:gd name="T61" fmla="*/ 1720850 h 1720850"/>
                <a:gd name="T62" fmla="*/ 0 w 1720850"/>
                <a:gd name="T63" fmla="*/ 860425 h 1720850"/>
                <a:gd name="T64" fmla="*/ 860425 w 1720850"/>
                <a:gd name="T65" fmla="*/ 0 h 1720850"/>
                <a:gd name="T66" fmla="*/ 0 w 1720850"/>
                <a:gd name="T67" fmla="*/ 0 h 1720850"/>
                <a:gd name="T68" fmla="*/ 1720850 w 1720850"/>
                <a:gd name="T69" fmla="*/ 1720850 h 1720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1720850" h="1720850">
                  <a:moveTo>
                    <a:pt x="1104072" y="344485"/>
                  </a:moveTo>
                  <a:cubicBezTo>
                    <a:pt x="964669" y="344485"/>
                    <a:pt x="851661" y="457493"/>
                    <a:pt x="851661" y="596896"/>
                  </a:cubicBezTo>
                  <a:cubicBezTo>
                    <a:pt x="851661" y="620014"/>
                    <a:pt x="854769" y="642407"/>
                    <a:pt x="861640" y="663391"/>
                  </a:cubicBezTo>
                  <a:cubicBezTo>
                    <a:pt x="602809" y="662645"/>
                    <a:pt x="389454" y="561877"/>
                    <a:pt x="358363" y="430838"/>
                  </a:cubicBezTo>
                  <a:cubicBezTo>
                    <a:pt x="338671" y="414872"/>
                    <a:pt x="321150" y="396396"/>
                    <a:pt x="306612" y="377826"/>
                  </a:cubicBezTo>
                  <a:lnTo>
                    <a:pt x="291704" y="377826"/>
                  </a:lnTo>
                  <a:cubicBezTo>
                    <a:pt x="275344" y="426762"/>
                    <a:pt x="276740" y="459490"/>
                    <a:pt x="281135" y="505577"/>
                  </a:cubicBezTo>
                  <a:cubicBezTo>
                    <a:pt x="294844" y="585409"/>
                    <a:pt x="341887" y="660211"/>
                    <a:pt x="403986" y="735013"/>
                  </a:cubicBezTo>
                  <a:cubicBezTo>
                    <a:pt x="356265" y="722551"/>
                    <a:pt x="308545" y="719168"/>
                    <a:pt x="260849" y="721005"/>
                  </a:cubicBezTo>
                  <a:cubicBezTo>
                    <a:pt x="295728" y="822225"/>
                    <a:pt x="378687" y="885249"/>
                    <a:pt x="482567" y="963614"/>
                  </a:cubicBezTo>
                  <a:cubicBezTo>
                    <a:pt x="451278" y="955443"/>
                    <a:pt x="418938" y="951926"/>
                    <a:pt x="386063" y="951802"/>
                  </a:cubicBezTo>
                  <a:cubicBezTo>
                    <a:pt x="399392" y="1075273"/>
                    <a:pt x="456537" y="1086776"/>
                    <a:pt x="601629" y="1142252"/>
                  </a:cubicBezTo>
                  <a:cubicBezTo>
                    <a:pt x="487095" y="1240859"/>
                    <a:pt x="357338" y="1241612"/>
                    <a:pt x="237298" y="1239870"/>
                  </a:cubicBezTo>
                  <a:lnTo>
                    <a:pt x="237298" y="1264916"/>
                  </a:lnTo>
                  <a:cubicBezTo>
                    <a:pt x="345294" y="1328757"/>
                    <a:pt x="472794" y="1363667"/>
                    <a:pt x="608771" y="1363667"/>
                  </a:cubicBezTo>
                  <a:cubicBezTo>
                    <a:pt x="815731" y="1363667"/>
                    <a:pt x="1003052" y="1282796"/>
                    <a:pt x="1138349" y="1152027"/>
                  </a:cubicBezTo>
                  <a:cubicBezTo>
                    <a:pt x="1272845" y="1041332"/>
                    <a:pt x="1356481" y="878304"/>
                    <a:pt x="1356481" y="696915"/>
                  </a:cubicBezTo>
                  <a:cubicBezTo>
                    <a:pt x="1356481" y="691144"/>
                    <a:pt x="1356397" y="685392"/>
                    <a:pt x="1354635" y="679706"/>
                  </a:cubicBezTo>
                  <a:lnTo>
                    <a:pt x="1356482" y="644529"/>
                  </a:lnTo>
                  <a:cubicBezTo>
                    <a:pt x="1356482" y="636344"/>
                    <a:pt x="1356340" y="628191"/>
                    <a:pt x="1354131" y="620227"/>
                  </a:cubicBezTo>
                  <a:lnTo>
                    <a:pt x="1356483" y="596896"/>
                  </a:lnTo>
                  <a:cubicBezTo>
                    <a:pt x="1356483" y="594426"/>
                    <a:pt x="1356448" y="591965"/>
                    <a:pt x="1355682" y="589532"/>
                  </a:cubicBezTo>
                  <a:lnTo>
                    <a:pt x="1443894" y="488630"/>
                  </a:lnTo>
                  <a:lnTo>
                    <a:pt x="1348559" y="536814"/>
                  </a:lnTo>
                  <a:lnTo>
                    <a:pt x="1333476" y="492804"/>
                  </a:lnTo>
                  <a:lnTo>
                    <a:pt x="1439132" y="371949"/>
                  </a:lnTo>
                  <a:lnTo>
                    <a:pt x="1301577" y="441471"/>
                  </a:lnTo>
                  <a:cubicBezTo>
                    <a:pt x="1256218" y="382141"/>
                    <a:pt x="1184543" y="344485"/>
                    <a:pt x="1104072" y="344485"/>
                  </a:cubicBezTo>
                  <a:close/>
                  <a:moveTo>
                    <a:pt x="860425" y="0"/>
                  </a:moveTo>
                  <a:cubicBezTo>
                    <a:pt x="1335625" y="0"/>
                    <a:pt x="1720850" y="385225"/>
                    <a:pt x="1720850" y="860425"/>
                  </a:cubicBezTo>
                  <a:cubicBezTo>
                    <a:pt x="1720850" y="1335625"/>
                    <a:pt x="1335625" y="1720850"/>
                    <a:pt x="860425" y="1720850"/>
                  </a:cubicBezTo>
                  <a:cubicBezTo>
                    <a:pt x="385225" y="1720850"/>
                    <a:pt x="0" y="1335625"/>
                    <a:pt x="0" y="860425"/>
                  </a:cubicBezTo>
                  <a:cubicBezTo>
                    <a:pt x="0" y="385225"/>
                    <a:pt x="385225" y="0"/>
                    <a:pt x="860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77" name="矩形 19"/>
          <p:cNvSpPr>
            <a:spLocks noChangeArrowheads="1"/>
          </p:cNvSpPr>
          <p:nvPr/>
        </p:nvSpPr>
        <p:spPr bwMode="auto">
          <a:xfrm>
            <a:off x="1030288" y="2867025"/>
            <a:ext cx="2290762" cy="1636713"/>
          </a:xfrm>
          <a:prstGeom prst="rect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78" name="TextBox 20"/>
          <p:cNvSpPr>
            <a:spLocks noChangeArrowheads="1"/>
          </p:cNvSpPr>
          <p:nvPr/>
        </p:nvSpPr>
        <p:spPr bwMode="auto">
          <a:xfrm>
            <a:off x="1030288" y="3092450"/>
            <a:ext cx="229076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2600" b="1">
                <a:solidFill>
                  <a:srgbClr val="FFFFFF"/>
                </a:solidFill>
                <a:ea typeface="微软雅黑" pitchFamily="34" charset="-122"/>
              </a:rPr>
              <a:t>John Doe</a:t>
            </a:r>
            <a:endParaRPr lang="zh-CN" altLang="en-US" sz="26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7179" name="TextBox 21"/>
          <p:cNvSpPr>
            <a:spLocks noChangeArrowheads="1"/>
          </p:cNvSpPr>
          <p:nvPr/>
        </p:nvSpPr>
        <p:spPr bwMode="auto">
          <a:xfrm>
            <a:off x="1030288" y="3440113"/>
            <a:ext cx="2290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400" i="1">
                <a:solidFill>
                  <a:srgbClr val="FFFFFF"/>
                </a:solidFill>
                <a:ea typeface="微软雅黑" pitchFamily="34" charset="-122"/>
              </a:rPr>
              <a:t>经理</a:t>
            </a:r>
            <a:endParaRPr lang="zh-CN" altLang="en-US"/>
          </a:p>
        </p:txBody>
      </p:sp>
      <p:grpSp>
        <p:nvGrpSpPr>
          <p:cNvPr id="7180" name="组合 22"/>
          <p:cNvGrpSpPr>
            <a:grpSpLocks/>
          </p:cNvGrpSpPr>
          <p:nvPr/>
        </p:nvGrpSpPr>
        <p:grpSpPr bwMode="auto">
          <a:xfrm>
            <a:off x="1852613" y="3940175"/>
            <a:ext cx="593725" cy="276225"/>
            <a:chOff x="0" y="0"/>
            <a:chExt cx="3769542" cy="1752599"/>
          </a:xfrm>
        </p:grpSpPr>
        <p:sp>
          <p:nvSpPr>
            <p:cNvPr id="7204" name="流程图: 联系 8"/>
            <p:cNvSpPr>
              <a:spLocks noChangeArrowheads="1"/>
            </p:cNvSpPr>
            <p:nvPr/>
          </p:nvSpPr>
          <p:spPr bwMode="auto">
            <a:xfrm>
              <a:off x="0" y="0"/>
              <a:ext cx="1753744" cy="1752599"/>
            </a:xfrm>
            <a:custGeom>
              <a:avLst/>
              <a:gdLst>
                <a:gd name="T0" fmla="*/ 876300 w 1752600"/>
                <a:gd name="T1" fmla="*/ 0 h 1747941"/>
                <a:gd name="T2" fmla="*/ 1752600 w 1752600"/>
                <a:gd name="T3" fmla="*/ 876300 h 1747941"/>
                <a:gd name="T4" fmla="*/ 966778 w 1752600"/>
                <a:gd name="T5" fmla="*/ 1747941 h 1747941"/>
                <a:gd name="T6" fmla="*/ 966778 w 1752600"/>
                <a:gd name="T7" fmla="*/ 1093470 h 1747941"/>
                <a:gd name="T8" fmla="*/ 1286818 w 1752600"/>
                <a:gd name="T9" fmla="*/ 1093470 h 1747941"/>
                <a:gd name="T10" fmla="*/ 1286818 w 1752600"/>
                <a:gd name="T11" fmla="*/ 892302 h 1747941"/>
                <a:gd name="T12" fmla="*/ 1126799 w 1752600"/>
                <a:gd name="T13" fmla="*/ 892302 h 1747941"/>
                <a:gd name="T14" fmla="*/ 1030042 w 1752600"/>
                <a:gd name="T15" fmla="*/ 892302 h 1747941"/>
                <a:gd name="T16" fmla="*/ 966779 w 1752600"/>
                <a:gd name="T17" fmla="*/ 768097 h 1747941"/>
                <a:gd name="T18" fmla="*/ 1126799 w 1752600"/>
                <a:gd name="T19" fmla="*/ 608077 h 1747941"/>
                <a:gd name="T20" fmla="*/ 1259788 w 1752600"/>
                <a:gd name="T21" fmla="*/ 608077 h 1747941"/>
                <a:gd name="T22" fmla="*/ 1305871 w 1752600"/>
                <a:gd name="T23" fmla="*/ 608077 h 1747941"/>
                <a:gd name="T24" fmla="*/ 1305871 w 1752600"/>
                <a:gd name="T25" fmla="*/ 465011 h 1747941"/>
                <a:gd name="T26" fmla="*/ 1031548 w 1752600"/>
                <a:gd name="T27" fmla="*/ 465011 h 1747941"/>
                <a:gd name="T28" fmla="*/ 781060 w 1752600"/>
                <a:gd name="T29" fmla="*/ 672846 h 1747941"/>
                <a:gd name="T30" fmla="*/ 776278 w 1752600"/>
                <a:gd name="T31" fmla="*/ 672846 h 1747941"/>
                <a:gd name="T32" fmla="*/ 776278 w 1752600"/>
                <a:gd name="T33" fmla="*/ 720281 h 1747941"/>
                <a:gd name="T34" fmla="*/ 776278 w 1752600"/>
                <a:gd name="T35" fmla="*/ 892302 h 1747941"/>
                <a:gd name="T36" fmla="*/ 610162 w 1752600"/>
                <a:gd name="T37" fmla="*/ 892302 h 1747941"/>
                <a:gd name="T38" fmla="*/ 610162 w 1752600"/>
                <a:gd name="T39" fmla="*/ 1093470 h 1747941"/>
                <a:gd name="T40" fmla="*/ 776278 w 1752600"/>
                <a:gd name="T41" fmla="*/ 1093470 h 1747941"/>
                <a:gd name="T42" fmla="*/ 776278 w 1752600"/>
                <a:gd name="T43" fmla="*/ 1746485 h 1747941"/>
                <a:gd name="T44" fmla="*/ 0 w 1752600"/>
                <a:gd name="T45" fmla="*/ 876300 h 1747941"/>
                <a:gd name="T46" fmla="*/ 876300 w 1752600"/>
                <a:gd name="T47" fmla="*/ 0 h 1747941"/>
                <a:gd name="T48" fmla="*/ 0 w 1752600"/>
                <a:gd name="T49" fmla="*/ 0 h 1747941"/>
                <a:gd name="T50" fmla="*/ 1752600 w 1752600"/>
                <a:gd name="T51" fmla="*/ 1747941 h 1747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752600" h="1747941">
                  <a:moveTo>
                    <a:pt x="876300" y="0"/>
                  </a:moveTo>
                  <a:cubicBezTo>
                    <a:pt x="1360267" y="0"/>
                    <a:pt x="1752600" y="392333"/>
                    <a:pt x="1752600" y="876300"/>
                  </a:cubicBezTo>
                  <a:cubicBezTo>
                    <a:pt x="1752600" y="1329716"/>
                    <a:pt x="1408237" y="1702702"/>
                    <a:pt x="966778" y="1747941"/>
                  </a:cubicBezTo>
                  <a:lnTo>
                    <a:pt x="966778" y="1093470"/>
                  </a:lnTo>
                  <a:lnTo>
                    <a:pt x="1286818" y="1093470"/>
                  </a:lnTo>
                  <a:lnTo>
                    <a:pt x="1286818" y="892302"/>
                  </a:lnTo>
                  <a:lnTo>
                    <a:pt x="1126799" y="892302"/>
                  </a:lnTo>
                  <a:lnTo>
                    <a:pt x="1030042" y="892302"/>
                  </a:lnTo>
                  <a:cubicBezTo>
                    <a:pt x="990917" y="865055"/>
                    <a:pt x="966779" y="819395"/>
                    <a:pt x="966779" y="768097"/>
                  </a:cubicBezTo>
                  <a:cubicBezTo>
                    <a:pt x="966779" y="679720"/>
                    <a:pt x="1038422" y="608077"/>
                    <a:pt x="1126799" y="608077"/>
                  </a:cubicBezTo>
                  <a:lnTo>
                    <a:pt x="1259788" y="608077"/>
                  </a:lnTo>
                  <a:lnTo>
                    <a:pt x="1305871" y="608077"/>
                  </a:lnTo>
                  <a:lnTo>
                    <a:pt x="1305871" y="465011"/>
                  </a:lnTo>
                  <a:lnTo>
                    <a:pt x="1031548" y="465011"/>
                  </a:lnTo>
                  <a:cubicBezTo>
                    <a:pt x="906799" y="465011"/>
                    <a:pt x="802951" y="554495"/>
                    <a:pt x="781060" y="672846"/>
                  </a:cubicBezTo>
                  <a:lnTo>
                    <a:pt x="776278" y="672846"/>
                  </a:lnTo>
                  <a:lnTo>
                    <a:pt x="776278" y="720281"/>
                  </a:lnTo>
                  <a:lnTo>
                    <a:pt x="776278" y="892302"/>
                  </a:lnTo>
                  <a:lnTo>
                    <a:pt x="610162" y="892302"/>
                  </a:lnTo>
                  <a:lnTo>
                    <a:pt x="610162" y="1093470"/>
                  </a:lnTo>
                  <a:lnTo>
                    <a:pt x="776278" y="1093470"/>
                  </a:lnTo>
                  <a:lnTo>
                    <a:pt x="776278" y="1746485"/>
                  </a:lnTo>
                  <a:cubicBezTo>
                    <a:pt x="339385" y="1697286"/>
                    <a:pt x="0" y="1326427"/>
                    <a:pt x="0" y="876300"/>
                  </a:cubicBezTo>
                  <a:cubicBezTo>
                    <a:pt x="0" y="392333"/>
                    <a:pt x="392333" y="0"/>
                    <a:pt x="876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205" name="流程图: 联系 28"/>
            <p:cNvSpPr>
              <a:spLocks noChangeArrowheads="1"/>
            </p:cNvSpPr>
            <p:nvPr/>
          </p:nvSpPr>
          <p:spPr bwMode="auto">
            <a:xfrm>
              <a:off x="2046032" y="30220"/>
              <a:ext cx="1723510" cy="1722379"/>
            </a:xfrm>
            <a:custGeom>
              <a:avLst/>
              <a:gdLst>
                <a:gd name="T0" fmla="*/ 1104072 w 1720850"/>
                <a:gd name="T1" fmla="*/ 344485 h 1720850"/>
                <a:gd name="T2" fmla="*/ 851661 w 1720850"/>
                <a:gd name="T3" fmla="*/ 596896 h 1720850"/>
                <a:gd name="T4" fmla="*/ 861640 w 1720850"/>
                <a:gd name="T5" fmla="*/ 663391 h 1720850"/>
                <a:gd name="T6" fmla="*/ 358363 w 1720850"/>
                <a:gd name="T7" fmla="*/ 430838 h 1720850"/>
                <a:gd name="T8" fmla="*/ 306612 w 1720850"/>
                <a:gd name="T9" fmla="*/ 377826 h 1720850"/>
                <a:gd name="T10" fmla="*/ 291704 w 1720850"/>
                <a:gd name="T11" fmla="*/ 377826 h 1720850"/>
                <a:gd name="T12" fmla="*/ 281135 w 1720850"/>
                <a:gd name="T13" fmla="*/ 505577 h 1720850"/>
                <a:gd name="T14" fmla="*/ 403986 w 1720850"/>
                <a:gd name="T15" fmla="*/ 735013 h 1720850"/>
                <a:gd name="T16" fmla="*/ 260849 w 1720850"/>
                <a:gd name="T17" fmla="*/ 721005 h 1720850"/>
                <a:gd name="T18" fmla="*/ 482567 w 1720850"/>
                <a:gd name="T19" fmla="*/ 963614 h 1720850"/>
                <a:gd name="T20" fmla="*/ 386063 w 1720850"/>
                <a:gd name="T21" fmla="*/ 951802 h 1720850"/>
                <a:gd name="T22" fmla="*/ 601629 w 1720850"/>
                <a:gd name="T23" fmla="*/ 1142252 h 1720850"/>
                <a:gd name="T24" fmla="*/ 237298 w 1720850"/>
                <a:gd name="T25" fmla="*/ 1239870 h 1720850"/>
                <a:gd name="T26" fmla="*/ 237298 w 1720850"/>
                <a:gd name="T27" fmla="*/ 1264916 h 1720850"/>
                <a:gd name="T28" fmla="*/ 608771 w 1720850"/>
                <a:gd name="T29" fmla="*/ 1363667 h 1720850"/>
                <a:gd name="T30" fmla="*/ 1138349 w 1720850"/>
                <a:gd name="T31" fmla="*/ 1152027 h 1720850"/>
                <a:gd name="T32" fmla="*/ 1356481 w 1720850"/>
                <a:gd name="T33" fmla="*/ 696915 h 1720850"/>
                <a:gd name="T34" fmla="*/ 1354635 w 1720850"/>
                <a:gd name="T35" fmla="*/ 679706 h 1720850"/>
                <a:gd name="T36" fmla="*/ 1356482 w 1720850"/>
                <a:gd name="T37" fmla="*/ 644529 h 1720850"/>
                <a:gd name="T38" fmla="*/ 1354131 w 1720850"/>
                <a:gd name="T39" fmla="*/ 620227 h 1720850"/>
                <a:gd name="T40" fmla="*/ 1356483 w 1720850"/>
                <a:gd name="T41" fmla="*/ 596896 h 1720850"/>
                <a:gd name="T42" fmla="*/ 1355682 w 1720850"/>
                <a:gd name="T43" fmla="*/ 589532 h 1720850"/>
                <a:gd name="T44" fmla="*/ 1443894 w 1720850"/>
                <a:gd name="T45" fmla="*/ 488630 h 1720850"/>
                <a:gd name="T46" fmla="*/ 1348559 w 1720850"/>
                <a:gd name="T47" fmla="*/ 536814 h 1720850"/>
                <a:gd name="T48" fmla="*/ 1333476 w 1720850"/>
                <a:gd name="T49" fmla="*/ 492804 h 1720850"/>
                <a:gd name="T50" fmla="*/ 1439132 w 1720850"/>
                <a:gd name="T51" fmla="*/ 371949 h 1720850"/>
                <a:gd name="T52" fmla="*/ 1301577 w 1720850"/>
                <a:gd name="T53" fmla="*/ 441471 h 1720850"/>
                <a:gd name="T54" fmla="*/ 1104072 w 1720850"/>
                <a:gd name="T55" fmla="*/ 344485 h 1720850"/>
                <a:gd name="T56" fmla="*/ 860425 w 1720850"/>
                <a:gd name="T57" fmla="*/ 0 h 1720850"/>
                <a:gd name="T58" fmla="*/ 1720850 w 1720850"/>
                <a:gd name="T59" fmla="*/ 860425 h 1720850"/>
                <a:gd name="T60" fmla="*/ 860425 w 1720850"/>
                <a:gd name="T61" fmla="*/ 1720850 h 1720850"/>
                <a:gd name="T62" fmla="*/ 0 w 1720850"/>
                <a:gd name="T63" fmla="*/ 860425 h 1720850"/>
                <a:gd name="T64" fmla="*/ 860425 w 1720850"/>
                <a:gd name="T65" fmla="*/ 0 h 1720850"/>
                <a:gd name="T66" fmla="*/ 0 w 1720850"/>
                <a:gd name="T67" fmla="*/ 0 h 1720850"/>
                <a:gd name="T68" fmla="*/ 1720850 w 1720850"/>
                <a:gd name="T69" fmla="*/ 1720850 h 1720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1720850" h="1720850">
                  <a:moveTo>
                    <a:pt x="1104072" y="344485"/>
                  </a:moveTo>
                  <a:cubicBezTo>
                    <a:pt x="964669" y="344485"/>
                    <a:pt x="851661" y="457493"/>
                    <a:pt x="851661" y="596896"/>
                  </a:cubicBezTo>
                  <a:cubicBezTo>
                    <a:pt x="851661" y="620014"/>
                    <a:pt x="854769" y="642407"/>
                    <a:pt x="861640" y="663391"/>
                  </a:cubicBezTo>
                  <a:cubicBezTo>
                    <a:pt x="602809" y="662645"/>
                    <a:pt x="389454" y="561877"/>
                    <a:pt x="358363" y="430838"/>
                  </a:cubicBezTo>
                  <a:cubicBezTo>
                    <a:pt x="338671" y="414872"/>
                    <a:pt x="321150" y="396396"/>
                    <a:pt x="306612" y="377826"/>
                  </a:cubicBezTo>
                  <a:lnTo>
                    <a:pt x="291704" y="377826"/>
                  </a:lnTo>
                  <a:cubicBezTo>
                    <a:pt x="275344" y="426762"/>
                    <a:pt x="276740" y="459490"/>
                    <a:pt x="281135" y="505577"/>
                  </a:cubicBezTo>
                  <a:cubicBezTo>
                    <a:pt x="294844" y="585409"/>
                    <a:pt x="341887" y="660211"/>
                    <a:pt x="403986" y="735013"/>
                  </a:cubicBezTo>
                  <a:cubicBezTo>
                    <a:pt x="356265" y="722551"/>
                    <a:pt x="308545" y="719168"/>
                    <a:pt x="260849" y="721005"/>
                  </a:cubicBezTo>
                  <a:cubicBezTo>
                    <a:pt x="295728" y="822225"/>
                    <a:pt x="378687" y="885249"/>
                    <a:pt x="482567" y="963614"/>
                  </a:cubicBezTo>
                  <a:cubicBezTo>
                    <a:pt x="451278" y="955443"/>
                    <a:pt x="418938" y="951926"/>
                    <a:pt x="386063" y="951802"/>
                  </a:cubicBezTo>
                  <a:cubicBezTo>
                    <a:pt x="399392" y="1075273"/>
                    <a:pt x="456537" y="1086776"/>
                    <a:pt x="601629" y="1142252"/>
                  </a:cubicBezTo>
                  <a:cubicBezTo>
                    <a:pt x="487095" y="1240859"/>
                    <a:pt x="357338" y="1241612"/>
                    <a:pt x="237298" y="1239870"/>
                  </a:cubicBezTo>
                  <a:lnTo>
                    <a:pt x="237298" y="1264916"/>
                  </a:lnTo>
                  <a:cubicBezTo>
                    <a:pt x="345294" y="1328757"/>
                    <a:pt x="472794" y="1363667"/>
                    <a:pt x="608771" y="1363667"/>
                  </a:cubicBezTo>
                  <a:cubicBezTo>
                    <a:pt x="815731" y="1363667"/>
                    <a:pt x="1003052" y="1282796"/>
                    <a:pt x="1138349" y="1152027"/>
                  </a:cubicBezTo>
                  <a:cubicBezTo>
                    <a:pt x="1272845" y="1041332"/>
                    <a:pt x="1356481" y="878304"/>
                    <a:pt x="1356481" y="696915"/>
                  </a:cubicBezTo>
                  <a:cubicBezTo>
                    <a:pt x="1356481" y="691144"/>
                    <a:pt x="1356397" y="685392"/>
                    <a:pt x="1354635" y="679706"/>
                  </a:cubicBezTo>
                  <a:lnTo>
                    <a:pt x="1356482" y="644529"/>
                  </a:lnTo>
                  <a:cubicBezTo>
                    <a:pt x="1356482" y="636344"/>
                    <a:pt x="1356340" y="628191"/>
                    <a:pt x="1354131" y="620227"/>
                  </a:cubicBezTo>
                  <a:lnTo>
                    <a:pt x="1356483" y="596896"/>
                  </a:lnTo>
                  <a:cubicBezTo>
                    <a:pt x="1356483" y="594426"/>
                    <a:pt x="1356448" y="591965"/>
                    <a:pt x="1355682" y="589532"/>
                  </a:cubicBezTo>
                  <a:lnTo>
                    <a:pt x="1443894" y="488630"/>
                  </a:lnTo>
                  <a:lnTo>
                    <a:pt x="1348559" y="536814"/>
                  </a:lnTo>
                  <a:lnTo>
                    <a:pt x="1333476" y="492804"/>
                  </a:lnTo>
                  <a:lnTo>
                    <a:pt x="1439132" y="371949"/>
                  </a:lnTo>
                  <a:lnTo>
                    <a:pt x="1301577" y="441471"/>
                  </a:lnTo>
                  <a:cubicBezTo>
                    <a:pt x="1256218" y="382141"/>
                    <a:pt x="1184543" y="344485"/>
                    <a:pt x="1104072" y="344485"/>
                  </a:cubicBezTo>
                  <a:close/>
                  <a:moveTo>
                    <a:pt x="860425" y="0"/>
                  </a:moveTo>
                  <a:cubicBezTo>
                    <a:pt x="1335625" y="0"/>
                    <a:pt x="1720850" y="385225"/>
                    <a:pt x="1720850" y="860425"/>
                  </a:cubicBezTo>
                  <a:cubicBezTo>
                    <a:pt x="1720850" y="1335625"/>
                    <a:pt x="1335625" y="1720850"/>
                    <a:pt x="860425" y="1720850"/>
                  </a:cubicBezTo>
                  <a:cubicBezTo>
                    <a:pt x="385225" y="1720850"/>
                    <a:pt x="0" y="1335625"/>
                    <a:pt x="0" y="860425"/>
                  </a:cubicBezTo>
                  <a:cubicBezTo>
                    <a:pt x="0" y="385225"/>
                    <a:pt x="385225" y="0"/>
                    <a:pt x="860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81" name="矩形 25"/>
          <p:cNvSpPr>
            <a:spLocks noChangeArrowheads="1"/>
          </p:cNvSpPr>
          <p:nvPr/>
        </p:nvSpPr>
        <p:spPr bwMode="auto">
          <a:xfrm>
            <a:off x="5607050" y="2867025"/>
            <a:ext cx="2289175" cy="1638300"/>
          </a:xfrm>
          <a:prstGeom prst="rect">
            <a:avLst/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82" name="TextBox 26"/>
          <p:cNvSpPr>
            <a:spLocks noChangeArrowheads="1"/>
          </p:cNvSpPr>
          <p:nvPr/>
        </p:nvSpPr>
        <p:spPr bwMode="auto">
          <a:xfrm>
            <a:off x="5607050" y="3094038"/>
            <a:ext cx="22891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2600" b="1">
                <a:solidFill>
                  <a:srgbClr val="FFFFFF"/>
                </a:solidFill>
                <a:ea typeface="微软雅黑" pitchFamily="34" charset="-122"/>
              </a:rPr>
              <a:t>Steve Silver</a:t>
            </a:r>
            <a:endParaRPr lang="zh-CN" altLang="en-US" sz="26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7183" name="TextBox 27"/>
          <p:cNvSpPr>
            <a:spLocks noChangeArrowheads="1"/>
          </p:cNvSpPr>
          <p:nvPr/>
        </p:nvSpPr>
        <p:spPr bwMode="auto">
          <a:xfrm>
            <a:off x="5607050" y="3441700"/>
            <a:ext cx="2289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400" i="1">
                <a:solidFill>
                  <a:srgbClr val="FFFFFF"/>
                </a:solidFill>
                <a:ea typeface="微软雅黑" pitchFamily="34" charset="-122"/>
              </a:rPr>
              <a:t>财务</a:t>
            </a:r>
            <a:endParaRPr lang="zh-CN" altLang="en-US"/>
          </a:p>
        </p:txBody>
      </p:sp>
      <p:grpSp>
        <p:nvGrpSpPr>
          <p:cNvPr id="7184" name="组合 28"/>
          <p:cNvGrpSpPr>
            <a:grpSpLocks/>
          </p:cNvGrpSpPr>
          <p:nvPr/>
        </p:nvGrpSpPr>
        <p:grpSpPr bwMode="auto">
          <a:xfrm>
            <a:off x="6429375" y="3941763"/>
            <a:ext cx="593725" cy="274637"/>
            <a:chOff x="0" y="0"/>
            <a:chExt cx="3769542" cy="1752599"/>
          </a:xfrm>
        </p:grpSpPr>
        <p:sp>
          <p:nvSpPr>
            <p:cNvPr id="7202" name="流程图: 联系 8"/>
            <p:cNvSpPr>
              <a:spLocks noChangeArrowheads="1"/>
            </p:cNvSpPr>
            <p:nvPr/>
          </p:nvSpPr>
          <p:spPr bwMode="auto">
            <a:xfrm>
              <a:off x="0" y="0"/>
              <a:ext cx="1753744" cy="1752599"/>
            </a:xfrm>
            <a:custGeom>
              <a:avLst/>
              <a:gdLst>
                <a:gd name="T0" fmla="*/ 876300 w 1752600"/>
                <a:gd name="T1" fmla="*/ 0 h 1747941"/>
                <a:gd name="T2" fmla="*/ 1752600 w 1752600"/>
                <a:gd name="T3" fmla="*/ 876300 h 1747941"/>
                <a:gd name="T4" fmla="*/ 966778 w 1752600"/>
                <a:gd name="T5" fmla="*/ 1747941 h 1747941"/>
                <a:gd name="T6" fmla="*/ 966778 w 1752600"/>
                <a:gd name="T7" fmla="*/ 1093470 h 1747941"/>
                <a:gd name="T8" fmla="*/ 1286818 w 1752600"/>
                <a:gd name="T9" fmla="*/ 1093470 h 1747941"/>
                <a:gd name="T10" fmla="*/ 1286818 w 1752600"/>
                <a:gd name="T11" fmla="*/ 892302 h 1747941"/>
                <a:gd name="T12" fmla="*/ 1126799 w 1752600"/>
                <a:gd name="T13" fmla="*/ 892302 h 1747941"/>
                <a:gd name="T14" fmla="*/ 1030042 w 1752600"/>
                <a:gd name="T15" fmla="*/ 892302 h 1747941"/>
                <a:gd name="T16" fmla="*/ 966779 w 1752600"/>
                <a:gd name="T17" fmla="*/ 768097 h 1747941"/>
                <a:gd name="T18" fmla="*/ 1126799 w 1752600"/>
                <a:gd name="T19" fmla="*/ 608077 h 1747941"/>
                <a:gd name="T20" fmla="*/ 1259788 w 1752600"/>
                <a:gd name="T21" fmla="*/ 608077 h 1747941"/>
                <a:gd name="T22" fmla="*/ 1305871 w 1752600"/>
                <a:gd name="T23" fmla="*/ 608077 h 1747941"/>
                <a:gd name="T24" fmla="*/ 1305871 w 1752600"/>
                <a:gd name="T25" fmla="*/ 465011 h 1747941"/>
                <a:gd name="T26" fmla="*/ 1031548 w 1752600"/>
                <a:gd name="T27" fmla="*/ 465011 h 1747941"/>
                <a:gd name="T28" fmla="*/ 781060 w 1752600"/>
                <a:gd name="T29" fmla="*/ 672846 h 1747941"/>
                <a:gd name="T30" fmla="*/ 776278 w 1752600"/>
                <a:gd name="T31" fmla="*/ 672846 h 1747941"/>
                <a:gd name="T32" fmla="*/ 776278 w 1752600"/>
                <a:gd name="T33" fmla="*/ 720281 h 1747941"/>
                <a:gd name="T34" fmla="*/ 776278 w 1752600"/>
                <a:gd name="T35" fmla="*/ 892302 h 1747941"/>
                <a:gd name="T36" fmla="*/ 610162 w 1752600"/>
                <a:gd name="T37" fmla="*/ 892302 h 1747941"/>
                <a:gd name="T38" fmla="*/ 610162 w 1752600"/>
                <a:gd name="T39" fmla="*/ 1093470 h 1747941"/>
                <a:gd name="T40" fmla="*/ 776278 w 1752600"/>
                <a:gd name="T41" fmla="*/ 1093470 h 1747941"/>
                <a:gd name="T42" fmla="*/ 776278 w 1752600"/>
                <a:gd name="T43" fmla="*/ 1746485 h 1747941"/>
                <a:gd name="T44" fmla="*/ 0 w 1752600"/>
                <a:gd name="T45" fmla="*/ 876300 h 1747941"/>
                <a:gd name="T46" fmla="*/ 876300 w 1752600"/>
                <a:gd name="T47" fmla="*/ 0 h 1747941"/>
                <a:gd name="T48" fmla="*/ 0 w 1752600"/>
                <a:gd name="T49" fmla="*/ 0 h 1747941"/>
                <a:gd name="T50" fmla="*/ 1752600 w 1752600"/>
                <a:gd name="T51" fmla="*/ 1747941 h 1747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T48" t="T49" r="T50" b="T51"/>
              <a:pathLst>
                <a:path w="1752600" h="1747941">
                  <a:moveTo>
                    <a:pt x="876300" y="0"/>
                  </a:moveTo>
                  <a:cubicBezTo>
                    <a:pt x="1360267" y="0"/>
                    <a:pt x="1752600" y="392333"/>
                    <a:pt x="1752600" y="876300"/>
                  </a:cubicBezTo>
                  <a:cubicBezTo>
                    <a:pt x="1752600" y="1329716"/>
                    <a:pt x="1408237" y="1702702"/>
                    <a:pt x="966778" y="1747941"/>
                  </a:cubicBezTo>
                  <a:lnTo>
                    <a:pt x="966778" y="1093470"/>
                  </a:lnTo>
                  <a:lnTo>
                    <a:pt x="1286818" y="1093470"/>
                  </a:lnTo>
                  <a:lnTo>
                    <a:pt x="1286818" y="892302"/>
                  </a:lnTo>
                  <a:lnTo>
                    <a:pt x="1126799" y="892302"/>
                  </a:lnTo>
                  <a:lnTo>
                    <a:pt x="1030042" y="892302"/>
                  </a:lnTo>
                  <a:cubicBezTo>
                    <a:pt x="990917" y="865055"/>
                    <a:pt x="966779" y="819395"/>
                    <a:pt x="966779" y="768097"/>
                  </a:cubicBezTo>
                  <a:cubicBezTo>
                    <a:pt x="966779" y="679720"/>
                    <a:pt x="1038422" y="608077"/>
                    <a:pt x="1126799" y="608077"/>
                  </a:cubicBezTo>
                  <a:lnTo>
                    <a:pt x="1259788" y="608077"/>
                  </a:lnTo>
                  <a:lnTo>
                    <a:pt x="1305871" y="608077"/>
                  </a:lnTo>
                  <a:lnTo>
                    <a:pt x="1305871" y="465011"/>
                  </a:lnTo>
                  <a:lnTo>
                    <a:pt x="1031548" y="465011"/>
                  </a:lnTo>
                  <a:cubicBezTo>
                    <a:pt x="906799" y="465011"/>
                    <a:pt x="802951" y="554495"/>
                    <a:pt x="781060" y="672846"/>
                  </a:cubicBezTo>
                  <a:lnTo>
                    <a:pt x="776278" y="672846"/>
                  </a:lnTo>
                  <a:lnTo>
                    <a:pt x="776278" y="720281"/>
                  </a:lnTo>
                  <a:lnTo>
                    <a:pt x="776278" y="892302"/>
                  </a:lnTo>
                  <a:lnTo>
                    <a:pt x="610162" y="892302"/>
                  </a:lnTo>
                  <a:lnTo>
                    <a:pt x="610162" y="1093470"/>
                  </a:lnTo>
                  <a:lnTo>
                    <a:pt x="776278" y="1093470"/>
                  </a:lnTo>
                  <a:lnTo>
                    <a:pt x="776278" y="1746485"/>
                  </a:lnTo>
                  <a:cubicBezTo>
                    <a:pt x="339385" y="1697286"/>
                    <a:pt x="0" y="1326427"/>
                    <a:pt x="0" y="876300"/>
                  </a:cubicBezTo>
                  <a:cubicBezTo>
                    <a:pt x="0" y="392333"/>
                    <a:pt x="392333" y="0"/>
                    <a:pt x="876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203" name="流程图: 联系 28"/>
            <p:cNvSpPr>
              <a:spLocks noChangeArrowheads="1"/>
            </p:cNvSpPr>
            <p:nvPr/>
          </p:nvSpPr>
          <p:spPr bwMode="auto">
            <a:xfrm>
              <a:off x="2046038" y="30389"/>
              <a:ext cx="1723504" cy="1722210"/>
            </a:xfrm>
            <a:custGeom>
              <a:avLst/>
              <a:gdLst>
                <a:gd name="T0" fmla="*/ 1104072 w 1720850"/>
                <a:gd name="T1" fmla="*/ 344485 h 1720850"/>
                <a:gd name="T2" fmla="*/ 851661 w 1720850"/>
                <a:gd name="T3" fmla="*/ 596896 h 1720850"/>
                <a:gd name="T4" fmla="*/ 861640 w 1720850"/>
                <a:gd name="T5" fmla="*/ 663391 h 1720850"/>
                <a:gd name="T6" fmla="*/ 358363 w 1720850"/>
                <a:gd name="T7" fmla="*/ 430838 h 1720850"/>
                <a:gd name="T8" fmla="*/ 306612 w 1720850"/>
                <a:gd name="T9" fmla="*/ 377826 h 1720850"/>
                <a:gd name="T10" fmla="*/ 291704 w 1720850"/>
                <a:gd name="T11" fmla="*/ 377826 h 1720850"/>
                <a:gd name="T12" fmla="*/ 281135 w 1720850"/>
                <a:gd name="T13" fmla="*/ 505577 h 1720850"/>
                <a:gd name="T14" fmla="*/ 403986 w 1720850"/>
                <a:gd name="T15" fmla="*/ 735013 h 1720850"/>
                <a:gd name="T16" fmla="*/ 260849 w 1720850"/>
                <a:gd name="T17" fmla="*/ 721005 h 1720850"/>
                <a:gd name="T18" fmla="*/ 482567 w 1720850"/>
                <a:gd name="T19" fmla="*/ 963614 h 1720850"/>
                <a:gd name="T20" fmla="*/ 386063 w 1720850"/>
                <a:gd name="T21" fmla="*/ 951802 h 1720850"/>
                <a:gd name="T22" fmla="*/ 601629 w 1720850"/>
                <a:gd name="T23" fmla="*/ 1142252 h 1720850"/>
                <a:gd name="T24" fmla="*/ 237298 w 1720850"/>
                <a:gd name="T25" fmla="*/ 1239870 h 1720850"/>
                <a:gd name="T26" fmla="*/ 237298 w 1720850"/>
                <a:gd name="T27" fmla="*/ 1264916 h 1720850"/>
                <a:gd name="T28" fmla="*/ 608771 w 1720850"/>
                <a:gd name="T29" fmla="*/ 1363667 h 1720850"/>
                <a:gd name="T30" fmla="*/ 1138349 w 1720850"/>
                <a:gd name="T31" fmla="*/ 1152027 h 1720850"/>
                <a:gd name="T32" fmla="*/ 1356481 w 1720850"/>
                <a:gd name="T33" fmla="*/ 696915 h 1720850"/>
                <a:gd name="T34" fmla="*/ 1354635 w 1720850"/>
                <a:gd name="T35" fmla="*/ 679706 h 1720850"/>
                <a:gd name="T36" fmla="*/ 1356482 w 1720850"/>
                <a:gd name="T37" fmla="*/ 644529 h 1720850"/>
                <a:gd name="T38" fmla="*/ 1354131 w 1720850"/>
                <a:gd name="T39" fmla="*/ 620227 h 1720850"/>
                <a:gd name="T40" fmla="*/ 1356483 w 1720850"/>
                <a:gd name="T41" fmla="*/ 596896 h 1720850"/>
                <a:gd name="T42" fmla="*/ 1355682 w 1720850"/>
                <a:gd name="T43" fmla="*/ 589532 h 1720850"/>
                <a:gd name="T44" fmla="*/ 1443894 w 1720850"/>
                <a:gd name="T45" fmla="*/ 488630 h 1720850"/>
                <a:gd name="T46" fmla="*/ 1348559 w 1720850"/>
                <a:gd name="T47" fmla="*/ 536814 h 1720850"/>
                <a:gd name="T48" fmla="*/ 1333476 w 1720850"/>
                <a:gd name="T49" fmla="*/ 492804 h 1720850"/>
                <a:gd name="T50" fmla="*/ 1439132 w 1720850"/>
                <a:gd name="T51" fmla="*/ 371949 h 1720850"/>
                <a:gd name="T52" fmla="*/ 1301577 w 1720850"/>
                <a:gd name="T53" fmla="*/ 441471 h 1720850"/>
                <a:gd name="T54" fmla="*/ 1104072 w 1720850"/>
                <a:gd name="T55" fmla="*/ 344485 h 1720850"/>
                <a:gd name="T56" fmla="*/ 860425 w 1720850"/>
                <a:gd name="T57" fmla="*/ 0 h 1720850"/>
                <a:gd name="T58" fmla="*/ 1720850 w 1720850"/>
                <a:gd name="T59" fmla="*/ 860425 h 1720850"/>
                <a:gd name="T60" fmla="*/ 860425 w 1720850"/>
                <a:gd name="T61" fmla="*/ 1720850 h 1720850"/>
                <a:gd name="T62" fmla="*/ 0 w 1720850"/>
                <a:gd name="T63" fmla="*/ 860425 h 1720850"/>
                <a:gd name="T64" fmla="*/ 860425 w 1720850"/>
                <a:gd name="T65" fmla="*/ 0 h 1720850"/>
                <a:gd name="T66" fmla="*/ 0 w 1720850"/>
                <a:gd name="T67" fmla="*/ 0 h 1720850"/>
                <a:gd name="T68" fmla="*/ 1720850 w 1720850"/>
                <a:gd name="T69" fmla="*/ 1720850 h 1720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T66" t="T67" r="T68" b="T69"/>
              <a:pathLst>
                <a:path w="1720850" h="1720850">
                  <a:moveTo>
                    <a:pt x="1104072" y="344485"/>
                  </a:moveTo>
                  <a:cubicBezTo>
                    <a:pt x="964669" y="344485"/>
                    <a:pt x="851661" y="457493"/>
                    <a:pt x="851661" y="596896"/>
                  </a:cubicBezTo>
                  <a:cubicBezTo>
                    <a:pt x="851661" y="620014"/>
                    <a:pt x="854769" y="642407"/>
                    <a:pt x="861640" y="663391"/>
                  </a:cubicBezTo>
                  <a:cubicBezTo>
                    <a:pt x="602809" y="662645"/>
                    <a:pt x="389454" y="561877"/>
                    <a:pt x="358363" y="430838"/>
                  </a:cubicBezTo>
                  <a:cubicBezTo>
                    <a:pt x="338671" y="414872"/>
                    <a:pt x="321150" y="396396"/>
                    <a:pt x="306612" y="377826"/>
                  </a:cubicBezTo>
                  <a:lnTo>
                    <a:pt x="291704" y="377826"/>
                  </a:lnTo>
                  <a:cubicBezTo>
                    <a:pt x="275344" y="426762"/>
                    <a:pt x="276740" y="459490"/>
                    <a:pt x="281135" y="505577"/>
                  </a:cubicBezTo>
                  <a:cubicBezTo>
                    <a:pt x="294844" y="585409"/>
                    <a:pt x="341887" y="660211"/>
                    <a:pt x="403986" y="735013"/>
                  </a:cubicBezTo>
                  <a:cubicBezTo>
                    <a:pt x="356265" y="722551"/>
                    <a:pt x="308545" y="719168"/>
                    <a:pt x="260849" y="721005"/>
                  </a:cubicBezTo>
                  <a:cubicBezTo>
                    <a:pt x="295728" y="822225"/>
                    <a:pt x="378687" y="885249"/>
                    <a:pt x="482567" y="963614"/>
                  </a:cubicBezTo>
                  <a:cubicBezTo>
                    <a:pt x="451278" y="955443"/>
                    <a:pt x="418938" y="951926"/>
                    <a:pt x="386063" y="951802"/>
                  </a:cubicBezTo>
                  <a:cubicBezTo>
                    <a:pt x="399392" y="1075273"/>
                    <a:pt x="456537" y="1086776"/>
                    <a:pt x="601629" y="1142252"/>
                  </a:cubicBezTo>
                  <a:cubicBezTo>
                    <a:pt x="487095" y="1240859"/>
                    <a:pt x="357338" y="1241612"/>
                    <a:pt x="237298" y="1239870"/>
                  </a:cubicBezTo>
                  <a:lnTo>
                    <a:pt x="237298" y="1264916"/>
                  </a:lnTo>
                  <a:cubicBezTo>
                    <a:pt x="345294" y="1328757"/>
                    <a:pt x="472794" y="1363667"/>
                    <a:pt x="608771" y="1363667"/>
                  </a:cubicBezTo>
                  <a:cubicBezTo>
                    <a:pt x="815731" y="1363667"/>
                    <a:pt x="1003052" y="1282796"/>
                    <a:pt x="1138349" y="1152027"/>
                  </a:cubicBezTo>
                  <a:cubicBezTo>
                    <a:pt x="1272845" y="1041332"/>
                    <a:pt x="1356481" y="878304"/>
                    <a:pt x="1356481" y="696915"/>
                  </a:cubicBezTo>
                  <a:cubicBezTo>
                    <a:pt x="1356481" y="691144"/>
                    <a:pt x="1356397" y="685392"/>
                    <a:pt x="1354635" y="679706"/>
                  </a:cubicBezTo>
                  <a:lnTo>
                    <a:pt x="1356482" y="644529"/>
                  </a:lnTo>
                  <a:cubicBezTo>
                    <a:pt x="1356482" y="636344"/>
                    <a:pt x="1356340" y="628191"/>
                    <a:pt x="1354131" y="620227"/>
                  </a:cubicBezTo>
                  <a:lnTo>
                    <a:pt x="1356483" y="596896"/>
                  </a:lnTo>
                  <a:cubicBezTo>
                    <a:pt x="1356483" y="594426"/>
                    <a:pt x="1356448" y="591965"/>
                    <a:pt x="1355682" y="589532"/>
                  </a:cubicBezTo>
                  <a:lnTo>
                    <a:pt x="1443894" y="488630"/>
                  </a:lnTo>
                  <a:lnTo>
                    <a:pt x="1348559" y="536814"/>
                  </a:lnTo>
                  <a:lnTo>
                    <a:pt x="1333476" y="492804"/>
                  </a:lnTo>
                  <a:lnTo>
                    <a:pt x="1439132" y="371949"/>
                  </a:lnTo>
                  <a:lnTo>
                    <a:pt x="1301577" y="441471"/>
                  </a:lnTo>
                  <a:cubicBezTo>
                    <a:pt x="1256218" y="382141"/>
                    <a:pt x="1184543" y="344485"/>
                    <a:pt x="1104072" y="344485"/>
                  </a:cubicBezTo>
                  <a:close/>
                  <a:moveTo>
                    <a:pt x="860425" y="0"/>
                  </a:moveTo>
                  <a:cubicBezTo>
                    <a:pt x="1335625" y="0"/>
                    <a:pt x="1720850" y="385225"/>
                    <a:pt x="1720850" y="860425"/>
                  </a:cubicBezTo>
                  <a:cubicBezTo>
                    <a:pt x="1720850" y="1335625"/>
                    <a:pt x="1335625" y="1720850"/>
                    <a:pt x="860425" y="1720850"/>
                  </a:cubicBezTo>
                  <a:cubicBezTo>
                    <a:pt x="385225" y="1720850"/>
                    <a:pt x="0" y="1335625"/>
                    <a:pt x="0" y="860425"/>
                  </a:cubicBezTo>
                  <a:cubicBezTo>
                    <a:pt x="0" y="385225"/>
                    <a:pt x="385225" y="0"/>
                    <a:pt x="860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85" name="等腰三角形 9"/>
          <p:cNvSpPr>
            <a:spLocks noChangeArrowheads="1"/>
          </p:cNvSpPr>
          <p:nvPr/>
        </p:nvSpPr>
        <p:spPr bwMode="auto">
          <a:xfrm>
            <a:off x="1038225" y="2714625"/>
            <a:ext cx="314325" cy="149225"/>
          </a:xfrm>
          <a:prstGeom prst="triangle">
            <a:avLst>
              <a:gd name="adj" fmla="val 5000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86" name="等腰三角形 32"/>
          <p:cNvSpPr>
            <a:spLocks noChangeArrowheads="1"/>
          </p:cNvSpPr>
          <p:nvPr/>
        </p:nvSpPr>
        <p:spPr bwMode="auto">
          <a:xfrm>
            <a:off x="7567613" y="2714625"/>
            <a:ext cx="314325" cy="149225"/>
          </a:xfrm>
          <a:prstGeom prst="triangle">
            <a:avLst>
              <a:gd name="adj" fmla="val 50000"/>
            </a:avLst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187" name="等腰三角形 33"/>
          <p:cNvSpPr>
            <a:spLocks noChangeArrowheads="1"/>
          </p:cNvSpPr>
          <p:nvPr/>
        </p:nvSpPr>
        <p:spPr bwMode="auto">
          <a:xfrm flipV="1">
            <a:off x="4306888" y="2863850"/>
            <a:ext cx="314325" cy="150813"/>
          </a:xfrm>
          <a:prstGeom prst="triangle">
            <a:avLst>
              <a:gd name="adj" fmla="val 50000"/>
            </a:avLst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7188" name="组合 34"/>
          <p:cNvGrpSpPr>
            <a:grpSpLocks/>
          </p:cNvGrpSpPr>
          <p:nvPr/>
        </p:nvGrpSpPr>
        <p:grpSpPr bwMode="auto">
          <a:xfrm>
            <a:off x="-1588" y="-11113"/>
            <a:ext cx="9212263" cy="5219701"/>
            <a:chOff x="0" y="0"/>
            <a:chExt cx="9212810" cy="5219363"/>
          </a:xfrm>
        </p:grpSpPr>
        <p:grpSp>
          <p:nvGrpSpPr>
            <p:cNvPr id="7191" name="组合 35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7196" name="矩形 41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693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7197" name="组合 42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7200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276"/>
                  <a:ext cx="624538" cy="619544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7201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11" y="46948"/>
                  <a:ext cx="624463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98" name="TextBox 43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1660525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团队</a:t>
                </a:r>
                <a:endParaRPr lang="zh-CN" altLang="en-US"/>
              </a:p>
            </p:txBody>
          </p:sp>
          <p:sp>
            <p:nvSpPr>
              <p:cNvPr id="7199" name="直接连接符 44"/>
              <p:cNvSpPr>
                <a:spLocks noChangeShapeType="1"/>
              </p:cNvSpPr>
              <p:nvPr/>
            </p:nvSpPr>
            <p:spPr bwMode="auto">
              <a:xfrm>
                <a:off x="0" y="707980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192" name="组合 36"/>
            <p:cNvGrpSpPr>
              <a:grpSpLocks/>
            </p:cNvGrpSpPr>
            <p:nvPr/>
          </p:nvGrpSpPr>
          <p:grpSpPr bwMode="auto">
            <a:xfrm>
              <a:off x="0" y="4979581"/>
              <a:ext cx="9212810" cy="239782"/>
              <a:chOff x="0" y="0"/>
              <a:chExt cx="9212810" cy="239782"/>
            </a:xfrm>
          </p:grpSpPr>
          <p:sp>
            <p:nvSpPr>
              <p:cNvPr id="7193" name="矩形 37"/>
              <p:cNvSpPr>
                <a:spLocks noChangeArrowheads="1"/>
              </p:cNvSpPr>
              <p:nvPr/>
            </p:nvSpPr>
            <p:spPr bwMode="auto">
              <a:xfrm>
                <a:off x="0" y="12784"/>
                <a:ext cx="9208048" cy="203186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7194" name="直接连接符 38"/>
              <p:cNvSpPr>
                <a:spLocks noChangeShapeType="1"/>
              </p:cNvSpPr>
              <p:nvPr/>
            </p:nvSpPr>
            <p:spPr bwMode="auto">
              <a:xfrm>
                <a:off x="1588" y="85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5" name="TextBox 40"/>
              <p:cNvSpPr>
                <a:spLocks noChangeArrowheads="1"/>
              </p:cNvSpPr>
              <p:nvPr/>
            </p:nvSpPr>
            <p:spPr bwMode="auto">
              <a:xfrm>
                <a:off x="7793375" y="8950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6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7189" name="TextBox 48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14\Desktop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6" b="4520"/>
          <a:stretch>
            <a:fillRect/>
          </a:stretch>
        </p:blipFill>
        <p:spPr bwMode="auto">
          <a:xfrm>
            <a:off x="3848100" y="1477963"/>
            <a:ext cx="4413250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20"/>
          <p:cNvSpPr>
            <a:spLocks noChangeArrowheads="1"/>
          </p:cNvSpPr>
          <p:nvPr/>
        </p:nvSpPr>
        <p:spPr bwMode="auto">
          <a:xfrm>
            <a:off x="933450" y="1479550"/>
            <a:ext cx="2933700" cy="2708275"/>
          </a:xfrm>
          <a:prstGeom prst="rect">
            <a:avLst/>
          </a:prstGeom>
          <a:solidFill>
            <a:srgbClr val="7BBC28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8196" name="组合 2"/>
          <p:cNvGrpSpPr>
            <a:grpSpLocks/>
          </p:cNvGrpSpPr>
          <p:nvPr/>
        </p:nvGrpSpPr>
        <p:grpSpPr bwMode="auto">
          <a:xfrm>
            <a:off x="-1588" y="-11113"/>
            <a:ext cx="9212263" cy="5219701"/>
            <a:chOff x="0" y="0"/>
            <a:chExt cx="9212810" cy="5219363"/>
          </a:xfrm>
        </p:grpSpPr>
        <p:grpSp>
          <p:nvGrpSpPr>
            <p:cNvPr id="8212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8217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693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218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8221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276"/>
                  <a:ext cx="624538" cy="619544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8222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11" y="46948"/>
                  <a:ext cx="624463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19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个人</a:t>
                </a:r>
                <a:endParaRPr lang="zh-CN" altLang="en-US"/>
              </a:p>
            </p:txBody>
          </p:sp>
          <p:sp>
            <p:nvSpPr>
              <p:cNvPr id="8220" name="直接连接符 12"/>
              <p:cNvSpPr>
                <a:spLocks noChangeShapeType="1"/>
              </p:cNvSpPr>
              <p:nvPr/>
            </p:nvSpPr>
            <p:spPr bwMode="auto">
              <a:xfrm>
                <a:off x="0" y="707980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13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39782"/>
              <a:chOff x="0" y="0"/>
              <a:chExt cx="9212810" cy="239782"/>
            </a:xfrm>
          </p:grpSpPr>
          <p:sp>
            <p:nvSpPr>
              <p:cNvPr id="8214" name="矩形 5"/>
              <p:cNvSpPr>
                <a:spLocks noChangeArrowheads="1"/>
              </p:cNvSpPr>
              <p:nvPr/>
            </p:nvSpPr>
            <p:spPr bwMode="auto">
              <a:xfrm>
                <a:off x="0" y="12784"/>
                <a:ext cx="9208048" cy="203186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8215" name="直接连接符 6"/>
              <p:cNvSpPr>
                <a:spLocks noChangeShapeType="1"/>
              </p:cNvSpPr>
              <p:nvPr/>
            </p:nvSpPr>
            <p:spPr bwMode="auto">
              <a:xfrm>
                <a:off x="1588" y="85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6" name="TextBox 8"/>
              <p:cNvSpPr>
                <a:spLocks noChangeArrowheads="1"/>
              </p:cNvSpPr>
              <p:nvPr/>
            </p:nvSpPr>
            <p:spPr bwMode="auto">
              <a:xfrm>
                <a:off x="7793375" y="8950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7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8197" name="TextBox 16"/>
          <p:cNvSpPr>
            <a:spLocks noChangeArrowheads="1"/>
          </p:cNvSpPr>
          <p:nvPr/>
        </p:nvSpPr>
        <p:spPr bwMode="auto">
          <a:xfrm>
            <a:off x="933450" y="1627188"/>
            <a:ext cx="2933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400" b="1">
                <a:solidFill>
                  <a:srgbClr val="FFFFFF"/>
                </a:solidFill>
                <a:ea typeface="微软雅黑" pitchFamily="34" charset="-122"/>
              </a:rPr>
              <a:t>John Doe</a:t>
            </a:r>
            <a:endParaRPr lang="zh-CN" altLang="en-US" sz="34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8198" name="TextBox 1"/>
          <p:cNvSpPr>
            <a:spLocks noChangeArrowheads="1"/>
          </p:cNvSpPr>
          <p:nvPr/>
        </p:nvSpPr>
        <p:spPr bwMode="auto">
          <a:xfrm>
            <a:off x="1044575" y="2097088"/>
            <a:ext cx="2701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ea typeface="微软雅黑" pitchFamily="34" charset="-122"/>
              </a:rPr>
              <a:t>公司创始人</a:t>
            </a:r>
            <a:endParaRPr lang="zh-CN" altLang="en-US"/>
          </a:p>
        </p:txBody>
      </p:sp>
      <p:sp>
        <p:nvSpPr>
          <p:cNvPr id="8199" name="流程图: 联系 8"/>
          <p:cNvSpPr>
            <a:spLocks noChangeArrowheads="1"/>
          </p:cNvSpPr>
          <p:nvPr/>
        </p:nvSpPr>
        <p:spPr bwMode="auto">
          <a:xfrm>
            <a:off x="1570038" y="2841625"/>
            <a:ext cx="274637" cy="274638"/>
          </a:xfrm>
          <a:custGeom>
            <a:avLst/>
            <a:gdLst>
              <a:gd name="T0" fmla="*/ 876300 w 1752600"/>
              <a:gd name="T1" fmla="*/ 0 h 1747941"/>
              <a:gd name="T2" fmla="*/ 1752600 w 1752600"/>
              <a:gd name="T3" fmla="*/ 876300 h 1747941"/>
              <a:gd name="T4" fmla="*/ 966778 w 1752600"/>
              <a:gd name="T5" fmla="*/ 1747941 h 1747941"/>
              <a:gd name="T6" fmla="*/ 966778 w 1752600"/>
              <a:gd name="T7" fmla="*/ 1093470 h 1747941"/>
              <a:gd name="T8" fmla="*/ 1286818 w 1752600"/>
              <a:gd name="T9" fmla="*/ 1093470 h 1747941"/>
              <a:gd name="T10" fmla="*/ 1286818 w 1752600"/>
              <a:gd name="T11" fmla="*/ 892302 h 1747941"/>
              <a:gd name="T12" fmla="*/ 1126799 w 1752600"/>
              <a:gd name="T13" fmla="*/ 892302 h 1747941"/>
              <a:gd name="T14" fmla="*/ 1030042 w 1752600"/>
              <a:gd name="T15" fmla="*/ 892302 h 1747941"/>
              <a:gd name="T16" fmla="*/ 966779 w 1752600"/>
              <a:gd name="T17" fmla="*/ 768097 h 1747941"/>
              <a:gd name="T18" fmla="*/ 1126799 w 1752600"/>
              <a:gd name="T19" fmla="*/ 608077 h 1747941"/>
              <a:gd name="T20" fmla="*/ 1259788 w 1752600"/>
              <a:gd name="T21" fmla="*/ 608077 h 1747941"/>
              <a:gd name="T22" fmla="*/ 1305871 w 1752600"/>
              <a:gd name="T23" fmla="*/ 608077 h 1747941"/>
              <a:gd name="T24" fmla="*/ 1305871 w 1752600"/>
              <a:gd name="T25" fmla="*/ 465011 h 1747941"/>
              <a:gd name="T26" fmla="*/ 1031548 w 1752600"/>
              <a:gd name="T27" fmla="*/ 465011 h 1747941"/>
              <a:gd name="T28" fmla="*/ 781060 w 1752600"/>
              <a:gd name="T29" fmla="*/ 672846 h 1747941"/>
              <a:gd name="T30" fmla="*/ 776278 w 1752600"/>
              <a:gd name="T31" fmla="*/ 672846 h 1747941"/>
              <a:gd name="T32" fmla="*/ 776278 w 1752600"/>
              <a:gd name="T33" fmla="*/ 720281 h 1747941"/>
              <a:gd name="T34" fmla="*/ 776278 w 1752600"/>
              <a:gd name="T35" fmla="*/ 892302 h 1747941"/>
              <a:gd name="T36" fmla="*/ 610162 w 1752600"/>
              <a:gd name="T37" fmla="*/ 892302 h 1747941"/>
              <a:gd name="T38" fmla="*/ 610162 w 1752600"/>
              <a:gd name="T39" fmla="*/ 1093470 h 1747941"/>
              <a:gd name="T40" fmla="*/ 776278 w 1752600"/>
              <a:gd name="T41" fmla="*/ 1093470 h 1747941"/>
              <a:gd name="T42" fmla="*/ 776278 w 1752600"/>
              <a:gd name="T43" fmla="*/ 1746485 h 1747941"/>
              <a:gd name="T44" fmla="*/ 0 w 1752600"/>
              <a:gd name="T45" fmla="*/ 876300 h 1747941"/>
              <a:gd name="T46" fmla="*/ 876300 w 1752600"/>
              <a:gd name="T47" fmla="*/ 0 h 1747941"/>
              <a:gd name="T48" fmla="*/ 0 w 1752600"/>
              <a:gd name="T49" fmla="*/ 0 h 1747941"/>
              <a:gd name="T50" fmla="*/ 1752600 w 1752600"/>
              <a:gd name="T51" fmla="*/ 1747941 h 1747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T48" t="T49" r="T50" b="T51"/>
            <a:pathLst>
              <a:path w="1752600" h="1747941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1329716"/>
                  <a:pt x="1408237" y="1702702"/>
                  <a:pt x="966778" y="1747941"/>
                </a:cubicBezTo>
                <a:lnTo>
                  <a:pt x="966778" y="1093470"/>
                </a:lnTo>
                <a:lnTo>
                  <a:pt x="1286818" y="1093470"/>
                </a:lnTo>
                <a:lnTo>
                  <a:pt x="1286818" y="892302"/>
                </a:lnTo>
                <a:lnTo>
                  <a:pt x="1126799" y="892302"/>
                </a:lnTo>
                <a:lnTo>
                  <a:pt x="1030042" y="892302"/>
                </a:lnTo>
                <a:cubicBezTo>
                  <a:pt x="990917" y="865055"/>
                  <a:pt x="966779" y="819395"/>
                  <a:pt x="966779" y="768097"/>
                </a:cubicBezTo>
                <a:cubicBezTo>
                  <a:pt x="966779" y="679720"/>
                  <a:pt x="1038422" y="608077"/>
                  <a:pt x="1126799" y="608077"/>
                </a:cubicBezTo>
                <a:lnTo>
                  <a:pt x="1259788" y="608077"/>
                </a:lnTo>
                <a:lnTo>
                  <a:pt x="1305871" y="608077"/>
                </a:lnTo>
                <a:lnTo>
                  <a:pt x="1305871" y="465011"/>
                </a:lnTo>
                <a:lnTo>
                  <a:pt x="1031548" y="465011"/>
                </a:lnTo>
                <a:cubicBezTo>
                  <a:pt x="906799" y="465011"/>
                  <a:pt x="802951" y="554495"/>
                  <a:pt x="781060" y="672846"/>
                </a:cubicBezTo>
                <a:lnTo>
                  <a:pt x="776278" y="672846"/>
                </a:lnTo>
                <a:lnTo>
                  <a:pt x="776278" y="720281"/>
                </a:lnTo>
                <a:lnTo>
                  <a:pt x="776278" y="892302"/>
                </a:lnTo>
                <a:lnTo>
                  <a:pt x="610162" y="892302"/>
                </a:lnTo>
                <a:lnTo>
                  <a:pt x="610162" y="1093470"/>
                </a:lnTo>
                <a:lnTo>
                  <a:pt x="776278" y="1093470"/>
                </a:lnTo>
                <a:lnTo>
                  <a:pt x="776278" y="1746485"/>
                </a:lnTo>
                <a:cubicBezTo>
                  <a:pt x="339385" y="1697286"/>
                  <a:pt x="0" y="1326427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0" name="流程图: 联系 28"/>
          <p:cNvSpPr>
            <a:spLocks noChangeArrowheads="1"/>
          </p:cNvSpPr>
          <p:nvPr/>
        </p:nvSpPr>
        <p:spPr bwMode="auto">
          <a:xfrm>
            <a:off x="1570038" y="3306763"/>
            <a:ext cx="269875" cy="269875"/>
          </a:xfrm>
          <a:custGeom>
            <a:avLst/>
            <a:gdLst>
              <a:gd name="T0" fmla="*/ 1104072 w 1720850"/>
              <a:gd name="T1" fmla="*/ 344485 h 1720850"/>
              <a:gd name="T2" fmla="*/ 851661 w 1720850"/>
              <a:gd name="T3" fmla="*/ 596896 h 1720850"/>
              <a:gd name="T4" fmla="*/ 861640 w 1720850"/>
              <a:gd name="T5" fmla="*/ 663391 h 1720850"/>
              <a:gd name="T6" fmla="*/ 358363 w 1720850"/>
              <a:gd name="T7" fmla="*/ 430838 h 1720850"/>
              <a:gd name="T8" fmla="*/ 306612 w 1720850"/>
              <a:gd name="T9" fmla="*/ 377826 h 1720850"/>
              <a:gd name="T10" fmla="*/ 291704 w 1720850"/>
              <a:gd name="T11" fmla="*/ 377826 h 1720850"/>
              <a:gd name="T12" fmla="*/ 281135 w 1720850"/>
              <a:gd name="T13" fmla="*/ 505577 h 1720850"/>
              <a:gd name="T14" fmla="*/ 403986 w 1720850"/>
              <a:gd name="T15" fmla="*/ 735013 h 1720850"/>
              <a:gd name="T16" fmla="*/ 260849 w 1720850"/>
              <a:gd name="T17" fmla="*/ 721005 h 1720850"/>
              <a:gd name="T18" fmla="*/ 482567 w 1720850"/>
              <a:gd name="T19" fmla="*/ 963614 h 1720850"/>
              <a:gd name="T20" fmla="*/ 386063 w 1720850"/>
              <a:gd name="T21" fmla="*/ 951802 h 1720850"/>
              <a:gd name="T22" fmla="*/ 601629 w 1720850"/>
              <a:gd name="T23" fmla="*/ 1142252 h 1720850"/>
              <a:gd name="T24" fmla="*/ 237298 w 1720850"/>
              <a:gd name="T25" fmla="*/ 1239870 h 1720850"/>
              <a:gd name="T26" fmla="*/ 237298 w 1720850"/>
              <a:gd name="T27" fmla="*/ 1264916 h 1720850"/>
              <a:gd name="T28" fmla="*/ 608771 w 1720850"/>
              <a:gd name="T29" fmla="*/ 1363667 h 1720850"/>
              <a:gd name="T30" fmla="*/ 1138349 w 1720850"/>
              <a:gd name="T31" fmla="*/ 1152027 h 1720850"/>
              <a:gd name="T32" fmla="*/ 1356481 w 1720850"/>
              <a:gd name="T33" fmla="*/ 696915 h 1720850"/>
              <a:gd name="T34" fmla="*/ 1354635 w 1720850"/>
              <a:gd name="T35" fmla="*/ 679706 h 1720850"/>
              <a:gd name="T36" fmla="*/ 1356482 w 1720850"/>
              <a:gd name="T37" fmla="*/ 644529 h 1720850"/>
              <a:gd name="T38" fmla="*/ 1354131 w 1720850"/>
              <a:gd name="T39" fmla="*/ 620227 h 1720850"/>
              <a:gd name="T40" fmla="*/ 1356483 w 1720850"/>
              <a:gd name="T41" fmla="*/ 596896 h 1720850"/>
              <a:gd name="T42" fmla="*/ 1355682 w 1720850"/>
              <a:gd name="T43" fmla="*/ 589532 h 1720850"/>
              <a:gd name="T44" fmla="*/ 1443894 w 1720850"/>
              <a:gd name="T45" fmla="*/ 488630 h 1720850"/>
              <a:gd name="T46" fmla="*/ 1348559 w 1720850"/>
              <a:gd name="T47" fmla="*/ 536814 h 1720850"/>
              <a:gd name="T48" fmla="*/ 1333476 w 1720850"/>
              <a:gd name="T49" fmla="*/ 492804 h 1720850"/>
              <a:gd name="T50" fmla="*/ 1439132 w 1720850"/>
              <a:gd name="T51" fmla="*/ 371949 h 1720850"/>
              <a:gd name="T52" fmla="*/ 1301577 w 1720850"/>
              <a:gd name="T53" fmla="*/ 441471 h 1720850"/>
              <a:gd name="T54" fmla="*/ 1104072 w 1720850"/>
              <a:gd name="T55" fmla="*/ 344485 h 1720850"/>
              <a:gd name="T56" fmla="*/ 860425 w 1720850"/>
              <a:gd name="T57" fmla="*/ 0 h 1720850"/>
              <a:gd name="T58" fmla="*/ 1720850 w 1720850"/>
              <a:gd name="T59" fmla="*/ 860425 h 1720850"/>
              <a:gd name="T60" fmla="*/ 860425 w 1720850"/>
              <a:gd name="T61" fmla="*/ 1720850 h 1720850"/>
              <a:gd name="T62" fmla="*/ 0 w 1720850"/>
              <a:gd name="T63" fmla="*/ 860425 h 1720850"/>
              <a:gd name="T64" fmla="*/ 860425 w 1720850"/>
              <a:gd name="T65" fmla="*/ 0 h 1720850"/>
              <a:gd name="T66" fmla="*/ 0 w 1720850"/>
              <a:gd name="T67" fmla="*/ 0 h 1720850"/>
              <a:gd name="T68" fmla="*/ 1720850 w 1720850"/>
              <a:gd name="T69" fmla="*/ 1720850 h 1720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T66" t="T67" r="T68" b="T69"/>
            <a:pathLst>
              <a:path w="1720850" h="1720850">
                <a:moveTo>
                  <a:pt x="1104072" y="344485"/>
                </a:moveTo>
                <a:cubicBezTo>
                  <a:pt x="964669" y="344485"/>
                  <a:pt x="851661" y="457493"/>
                  <a:pt x="851661" y="596896"/>
                </a:cubicBezTo>
                <a:cubicBezTo>
                  <a:pt x="851661" y="620014"/>
                  <a:pt x="854769" y="642407"/>
                  <a:pt x="861640" y="663391"/>
                </a:cubicBezTo>
                <a:cubicBezTo>
                  <a:pt x="602809" y="662645"/>
                  <a:pt x="389454" y="561877"/>
                  <a:pt x="358363" y="430838"/>
                </a:cubicBezTo>
                <a:cubicBezTo>
                  <a:pt x="338671" y="414872"/>
                  <a:pt x="321150" y="396396"/>
                  <a:pt x="306612" y="377826"/>
                </a:cubicBezTo>
                <a:lnTo>
                  <a:pt x="291704" y="377826"/>
                </a:lnTo>
                <a:cubicBezTo>
                  <a:pt x="275344" y="426762"/>
                  <a:pt x="276740" y="459490"/>
                  <a:pt x="281135" y="505577"/>
                </a:cubicBezTo>
                <a:cubicBezTo>
                  <a:pt x="294844" y="585409"/>
                  <a:pt x="341887" y="660211"/>
                  <a:pt x="403986" y="735013"/>
                </a:cubicBezTo>
                <a:cubicBezTo>
                  <a:pt x="356265" y="722551"/>
                  <a:pt x="308545" y="719168"/>
                  <a:pt x="260849" y="721005"/>
                </a:cubicBezTo>
                <a:cubicBezTo>
                  <a:pt x="295728" y="822225"/>
                  <a:pt x="378687" y="885249"/>
                  <a:pt x="482567" y="963614"/>
                </a:cubicBezTo>
                <a:cubicBezTo>
                  <a:pt x="451278" y="955443"/>
                  <a:pt x="418938" y="951926"/>
                  <a:pt x="386063" y="951802"/>
                </a:cubicBezTo>
                <a:cubicBezTo>
                  <a:pt x="399392" y="1075273"/>
                  <a:pt x="456537" y="1086776"/>
                  <a:pt x="601629" y="1142252"/>
                </a:cubicBezTo>
                <a:cubicBezTo>
                  <a:pt x="487095" y="1240859"/>
                  <a:pt x="357338" y="1241612"/>
                  <a:pt x="237298" y="1239870"/>
                </a:cubicBezTo>
                <a:lnTo>
                  <a:pt x="237298" y="1264916"/>
                </a:lnTo>
                <a:cubicBezTo>
                  <a:pt x="345294" y="1328757"/>
                  <a:pt x="472794" y="1363667"/>
                  <a:pt x="608771" y="1363667"/>
                </a:cubicBezTo>
                <a:cubicBezTo>
                  <a:pt x="815731" y="1363667"/>
                  <a:pt x="1003052" y="1282796"/>
                  <a:pt x="1138349" y="1152027"/>
                </a:cubicBezTo>
                <a:cubicBezTo>
                  <a:pt x="1272845" y="1041332"/>
                  <a:pt x="1356481" y="878304"/>
                  <a:pt x="1356481" y="696915"/>
                </a:cubicBezTo>
                <a:cubicBezTo>
                  <a:pt x="1356481" y="691144"/>
                  <a:pt x="1356397" y="685392"/>
                  <a:pt x="1354635" y="679706"/>
                </a:cubicBezTo>
                <a:lnTo>
                  <a:pt x="1356482" y="644529"/>
                </a:lnTo>
                <a:cubicBezTo>
                  <a:pt x="1356482" y="636344"/>
                  <a:pt x="1356340" y="628191"/>
                  <a:pt x="1354131" y="620227"/>
                </a:cubicBezTo>
                <a:lnTo>
                  <a:pt x="1356483" y="596896"/>
                </a:lnTo>
                <a:cubicBezTo>
                  <a:pt x="1356483" y="594426"/>
                  <a:pt x="1356448" y="591965"/>
                  <a:pt x="1355682" y="589532"/>
                </a:cubicBezTo>
                <a:lnTo>
                  <a:pt x="1443894" y="488630"/>
                </a:lnTo>
                <a:lnTo>
                  <a:pt x="1348559" y="536814"/>
                </a:lnTo>
                <a:lnTo>
                  <a:pt x="1333476" y="492804"/>
                </a:lnTo>
                <a:lnTo>
                  <a:pt x="1439132" y="371949"/>
                </a:lnTo>
                <a:lnTo>
                  <a:pt x="1301577" y="441471"/>
                </a:lnTo>
                <a:cubicBezTo>
                  <a:pt x="1256218" y="382141"/>
                  <a:pt x="1184543" y="344485"/>
                  <a:pt x="1104072" y="344485"/>
                </a:cubicBezTo>
                <a:close/>
                <a:moveTo>
                  <a:pt x="860425" y="0"/>
                </a:moveTo>
                <a:cubicBezTo>
                  <a:pt x="1335625" y="0"/>
                  <a:pt x="1720850" y="385225"/>
                  <a:pt x="1720850" y="860425"/>
                </a:cubicBezTo>
                <a:cubicBezTo>
                  <a:pt x="1720850" y="1335625"/>
                  <a:pt x="1335625" y="1720850"/>
                  <a:pt x="860425" y="1720850"/>
                </a:cubicBezTo>
                <a:cubicBezTo>
                  <a:pt x="385225" y="1720850"/>
                  <a:pt x="0" y="1335625"/>
                  <a:pt x="0" y="860425"/>
                </a:cubicBezTo>
                <a:cubicBezTo>
                  <a:pt x="0" y="385225"/>
                  <a:pt x="385225" y="0"/>
                  <a:pt x="86042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等腰三角形 24"/>
          <p:cNvSpPr>
            <a:spLocks noChangeArrowheads="1"/>
          </p:cNvSpPr>
          <p:nvPr/>
        </p:nvSpPr>
        <p:spPr bwMode="auto">
          <a:xfrm rot="5400000">
            <a:off x="3792538" y="1560513"/>
            <a:ext cx="301625" cy="149225"/>
          </a:xfrm>
          <a:prstGeom prst="triangle">
            <a:avLst>
              <a:gd name="adj" fmla="val 50000"/>
            </a:avLst>
          </a:pr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202" name="TextBox 25"/>
          <p:cNvSpPr>
            <a:spLocks noChangeArrowheads="1"/>
          </p:cNvSpPr>
          <p:nvPr/>
        </p:nvSpPr>
        <p:spPr bwMode="auto">
          <a:xfrm>
            <a:off x="1839913" y="2751138"/>
            <a:ext cx="13430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ea typeface="微软雅黑" pitchFamily="34" charset="-122"/>
              </a:rPr>
              <a:t>/johndoe</a:t>
            </a:r>
            <a:endParaRPr lang="zh-CN" altLang="en-US" sz="2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8203" name="TextBox 27"/>
          <p:cNvSpPr>
            <a:spLocks noChangeArrowheads="1"/>
          </p:cNvSpPr>
          <p:nvPr/>
        </p:nvSpPr>
        <p:spPr bwMode="auto">
          <a:xfrm>
            <a:off x="1841500" y="3225800"/>
            <a:ext cx="13430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ea typeface="微软雅黑" pitchFamily="34" charset="-122"/>
              </a:rPr>
              <a:t>/johndoe</a:t>
            </a:r>
            <a:endParaRPr lang="zh-CN" altLang="en-US" sz="22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8204" name="TextBox 28"/>
          <p:cNvSpPr>
            <a:spLocks noChangeArrowheads="1"/>
          </p:cNvSpPr>
          <p:nvPr/>
        </p:nvSpPr>
        <p:spPr bwMode="auto">
          <a:xfrm>
            <a:off x="1839913" y="3638550"/>
            <a:ext cx="13430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ea typeface="微软雅黑" pitchFamily="34" charset="-122"/>
              </a:rPr>
              <a:t>/johndoe</a:t>
            </a:r>
            <a:endParaRPr lang="zh-CN" altLang="en-US" sz="2200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8205" name="组合 30"/>
          <p:cNvGrpSpPr>
            <a:grpSpLocks/>
          </p:cNvGrpSpPr>
          <p:nvPr/>
        </p:nvGrpSpPr>
        <p:grpSpPr bwMode="auto">
          <a:xfrm>
            <a:off x="1568450" y="3730625"/>
            <a:ext cx="260350" cy="260350"/>
            <a:chOff x="0" y="0"/>
            <a:chExt cx="1955798" cy="1955798"/>
          </a:xfrm>
        </p:grpSpPr>
        <p:sp>
          <p:nvSpPr>
            <p:cNvPr id="8208" name="流程图: 联系 10"/>
            <p:cNvSpPr>
              <a:spLocks noChangeArrowheads="1"/>
            </p:cNvSpPr>
            <p:nvPr/>
          </p:nvSpPr>
          <p:spPr bwMode="auto">
            <a:xfrm>
              <a:off x="0" y="0"/>
              <a:ext cx="1955798" cy="1955798"/>
            </a:xfrm>
            <a:custGeom>
              <a:avLst/>
              <a:gdLst>
                <a:gd name="T0" fmla="*/ 947420 w 1905000"/>
                <a:gd name="T1" fmla="*/ 210821 h 1905000"/>
                <a:gd name="T2" fmla="*/ 198121 w 1905000"/>
                <a:gd name="T3" fmla="*/ 960120 h 1905000"/>
                <a:gd name="T4" fmla="*/ 947420 w 1905000"/>
                <a:gd name="T5" fmla="*/ 1709419 h 1905000"/>
                <a:gd name="T6" fmla="*/ 1696719 w 1905000"/>
                <a:gd name="T7" fmla="*/ 960120 h 1905000"/>
                <a:gd name="T8" fmla="*/ 947420 w 1905000"/>
                <a:gd name="T9" fmla="*/ 210821 h 1905000"/>
                <a:gd name="T10" fmla="*/ 952500 w 1905000"/>
                <a:gd name="T11" fmla="*/ 0 h 1905000"/>
                <a:gd name="T12" fmla="*/ 1905000 w 1905000"/>
                <a:gd name="T13" fmla="*/ 952500 h 1905000"/>
                <a:gd name="T14" fmla="*/ 952500 w 1905000"/>
                <a:gd name="T15" fmla="*/ 1905000 h 1905000"/>
                <a:gd name="T16" fmla="*/ 0 w 1905000"/>
                <a:gd name="T17" fmla="*/ 952500 h 1905000"/>
                <a:gd name="T18" fmla="*/ 952500 w 1905000"/>
                <a:gd name="T19" fmla="*/ 0 h 1905000"/>
                <a:gd name="T20" fmla="*/ 0 w 1905000"/>
                <a:gd name="T21" fmla="*/ 0 h 1905000"/>
                <a:gd name="T22" fmla="*/ 1905000 w 1905000"/>
                <a:gd name="T23" fmla="*/ 1905000 h 1905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1905000" h="1905000">
                  <a:moveTo>
                    <a:pt x="947420" y="210821"/>
                  </a:moveTo>
                  <a:cubicBezTo>
                    <a:pt x="533594" y="210821"/>
                    <a:pt x="198121" y="546294"/>
                    <a:pt x="198121" y="960120"/>
                  </a:cubicBezTo>
                  <a:cubicBezTo>
                    <a:pt x="198121" y="1373946"/>
                    <a:pt x="533594" y="1709419"/>
                    <a:pt x="947420" y="1709419"/>
                  </a:cubicBezTo>
                  <a:cubicBezTo>
                    <a:pt x="1361246" y="1709419"/>
                    <a:pt x="1696719" y="1373946"/>
                    <a:pt x="1696719" y="960120"/>
                  </a:cubicBezTo>
                  <a:cubicBezTo>
                    <a:pt x="1696719" y="546294"/>
                    <a:pt x="1361246" y="210821"/>
                    <a:pt x="947420" y="210821"/>
                  </a:cubicBezTo>
                  <a:close/>
                  <a:moveTo>
                    <a:pt x="952500" y="0"/>
                  </a:move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ubicBezTo>
                    <a:pt x="0" y="426449"/>
                    <a:pt x="426449" y="0"/>
                    <a:pt x="9525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09" name="流程图: 联系 12"/>
            <p:cNvSpPr>
              <a:spLocks noChangeArrowheads="1"/>
            </p:cNvSpPr>
            <p:nvPr/>
          </p:nvSpPr>
          <p:spPr bwMode="auto">
            <a:xfrm>
              <a:off x="525029" y="70402"/>
              <a:ext cx="943570" cy="1814329"/>
            </a:xfrm>
            <a:custGeom>
              <a:avLst/>
              <a:gdLst>
                <a:gd name="T0" fmla="*/ 163673 w 943570"/>
                <a:gd name="T1" fmla="*/ 0 h 1814329"/>
                <a:gd name="T2" fmla="*/ 943570 w 943570"/>
                <a:gd name="T3" fmla="*/ 1722752 h 1814329"/>
                <a:gd name="T4" fmla="*/ 743891 w 943570"/>
                <a:gd name="T5" fmla="*/ 1814329 h 1814329"/>
                <a:gd name="T6" fmla="*/ 0 w 943570"/>
                <a:gd name="T7" fmla="*/ 69407 h 1814329"/>
                <a:gd name="T8" fmla="*/ 163673 w 943570"/>
                <a:gd name="T9" fmla="*/ 0 h 1814329"/>
                <a:gd name="T10" fmla="*/ 0 w 943570"/>
                <a:gd name="T11" fmla="*/ 0 h 1814329"/>
                <a:gd name="T12" fmla="*/ 943570 w 943570"/>
                <a:gd name="T13" fmla="*/ 1814329 h 1814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43570" h="1814329">
                  <a:moveTo>
                    <a:pt x="163673" y="0"/>
                  </a:moveTo>
                  <a:cubicBezTo>
                    <a:pt x="552954" y="492566"/>
                    <a:pt x="825441" y="1080638"/>
                    <a:pt x="943570" y="1722752"/>
                  </a:cubicBezTo>
                  <a:cubicBezTo>
                    <a:pt x="881738" y="1761338"/>
                    <a:pt x="814669" y="1792024"/>
                    <a:pt x="743891" y="1814329"/>
                  </a:cubicBezTo>
                  <a:cubicBezTo>
                    <a:pt x="639947" y="1166444"/>
                    <a:pt x="379672" y="570804"/>
                    <a:pt x="0" y="69407"/>
                  </a:cubicBezTo>
                  <a:cubicBezTo>
                    <a:pt x="51800" y="41288"/>
                    <a:pt x="106525" y="17889"/>
                    <a:pt x="1636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10" name="流程图: 联系 13"/>
            <p:cNvSpPr>
              <a:spLocks noChangeArrowheads="1"/>
            </p:cNvSpPr>
            <p:nvPr/>
          </p:nvSpPr>
          <p:spPr bwMode="auto">
            <a:xfrm>
              <a:off x="306650" y="888998"/>
              <a:ext cx="1639242" cy="843298"/>
            </a:xfrm>
            <a:custGeom>
              <a:avLst/>
              <a:gdLst>
                <a:gd name="T0" fmla="*/ 1109399 w 1639242"/>
                <a:gd name="T1" fmla="*/ 0 h 843298"/>
                <a:gd name="T2" fmla="*/ 1639242 w 1639242"/>
                <a:gd name="T3" fmla="*/ 121747 h 843298"/>
                <a:gd name="T4" fmla="*/ 1604607 w 1639242"/>
                <a:gd name="T5" fmla="*/ 318689 h 843298"/>
                <a:gd name="T6" fmla="*/ 1109399 w 1639242"/>
                <a:gd name="T7" fmla="*/ 190500 h 843298"/>
                <a:gd name="T8" fmla="*/ 156999 w 1639242"/>
                <a:gd name="T9" fmla="*/ 843298 h 843298"/>
                <a:gd name="T10" fmla="*/ 0 w 1639242"/>
                <a:gd name="T11" fmla="*/ 707323 h 843298"/>
                <a:gd name="T12" fmla="*/ 1109399 w 1639242"/>
                <a:gd name="T13" fmla="*/ 0 h 843298"/>
                <a:gd name="T14" fmla="*/ 0 w 1639242"/>
                <a:gd name="T15" fmla="*/ 0 h 843298"/>
                <a:gd name="T16" fmla="*/ 1639242 w 1639242"/>
                <a:gd name="T17" fmla="*/ 843298 h 843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639242" h="843298">
                  <a:moveTo>
                    <a:pt x="1109399" y="0"/>
                  </a:moveTo>
                  <a:cubicBezTo>
                    <a:pt x="1299426" y="0"/>
                    <a:pt x="1479352" y="43249"/>
                    <a:pt x="1639242" y="121747"/>
                  </a:cubicBezTo>
                  <a:cubicBezTo>
                    <a:pt x="1635507" y="189725"/>
                    <a:pt x="1623610" y="255665"/>
                    <a:pt x="1604607" y="318689"/>
                  </a:cubicBezTo>
                  <a:cubicBezTo>
                    <a:pt x="1458047" y="236884"/>
                    <a:pt x="1289140" y="190500"/>
                    <a:pt x="1109399" y="190500"/>
                  </a:cubicBezTo>
                  <a:cubicBezTo>
                    <a:pt x="675230" y="190500"/>
                    <a:pt x="304273" y="461142"/>
                    <a:pt x="156999" y="843298"/>
                  </a:cubicBezTo>
                  <a:cubicBezTo>
                    <a:pt x="99303" y="804342"/>
                    <a:pt x="46152" y="759172"/>
                    <a:pt x="0" y="707323"/>
                  </a:cubicBezTo>
                  <a:cubicBezTo>
                    <a:pt x="194124" y="289228"/>
                    <a:pt x="617985" y="0"/>
                    <a:pt x="11093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11" name="流程图: 联系 14"/>
            <p:cNvSpPr>
              <a:spLocks noChangeArrowheads="1"/>
            </p:cNvSpPr>
            <p:nvPr/>
          </p:nvSpPr>
          <p:spPr bwMode="auto">
            <a:xfrm>
              <a:off x="17093" y="272845"/>
              <a:ext cx="1707553" cy="692354"/>
            </a:xfrm>
            <a:custGeom>
              <a:avLst/>
              <a:gdLst>
                <a:gd name="T0" fmla="*/ 1585152 w 1707553"/>
                <a:gd name="T1" fmla="*/ 0 h 692354"/>
                <a:gd name="T2" fmla="*/ 1707553 w 1707553"/>
                <a:gd name="T3" fmla="*/ 133562 h 692354"/>
                <a:gd name="T4" fmla="*/ 382958 w 1707553"/>
                <a:gd name="T5" fmla="*/ 692354 h 692354"/>
                <a:gd name="T6" fmla="*/ 0 w 1707553"/>
                <a:gd name="T7" fmla="*/ 652627 h 692354"/>
                <a:gd name="T8" fmla="*/ 16147 w 1707553"/>
                <a:gd name="T9" fmla="*/ 516746 h 692354"/>
                <a:gd name="T10" fmla="*/ 281358 w 1707553"/>
                <a:gd name="T11" fmla="*/ 537414 h 692354"/>
                <a:gd name="T12" fmla="*/ 1585152 w 1707553"/>
                <a:gd name="T13" fmla="*/ 0 h 692354"/>
                <a:gd name="T14" fmla="*/ 0 w 1707553"/>
                <a:gd name="T15" fmla="*/ 0 h 692354"/>
                <a:gd name="T16" fmla="*/ 1707553 w 1707553"/>
                <a:gd name="T17" fmla="*/ 692354 h 692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1707553" h="692354">
                  <a:moveTo>
                    <a:pt x="1585152" y="0"/>
                  </a:moveTo>
                  <a:cubicBezTo>
                    <a:pt x="1632536" y="38074"/>
                    <a:pt x="1673705" y="82957"/>
                    <a:pt x="1707553" y="133562"/>
                  </a:cubicBezTo>
                  <a:cubicBezTo>
                    <a:pt x="1372504" y="479315"/>
                    <a:pt x="902610" y="692354"/>
                    <a:pt x="382958" y="692354"/>
                  </a:cubicBezTo>
                  <a:cubicBezTo>
                    <a:pt x="251664" y="692354"/>
                    <a:pt x="123546" y="678755"/>
                    <a:pt x="0" y="652627"/>
                  </a:cubicBezTo>
                  <a:cubicBezTo>
                    <a:pt x="1287" y="606322"/>
                    <a:pt x="7096" y="560962"/>
                    <a:pt x="16147" y="516746"/>
                  </a:cubicBezTo>
                  <a:cubicBezTo>
                    <a:pt x="102585" y="531005"/>
                    <a:pt x="191223" y="537414"/>
                    <a:pt x="281358" y="537414"/>
                  </a:cubicBezTo>
                  <a:cubicBezTo>
                    <a:pt x="790260" y="537414"/>
                    <a:pt x="1251440" y="333099"/>
                    <a:pt x="15851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8206" name="TextBox 35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"/>
          <p:cNvGrpSpPr>
            <a:grpSpLocks/>
          </p:cNvGrpSpPr>
          <p:nvPr/>
        </p:nvGrpSpPr>
        <p:grpSpPr bwMode="auto">
          <a:xfrm>
            <a:off x="-1588" y="-11113"/>
            <a:ext cx="9212263" cy="5219701"/>
            <a:chOff x="0" y="0"/>
            <a:chExt cx="9212810" cy="5219363"/>
          </a:xfrm>
        </p:grpSpPr>
        <p:grpSp>
          <p:nvGrpSpPr>
            <p:cNvPr id="9352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9357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693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9358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9361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276"/>
                  <a:ext cx="624538" cy="619544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9362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11" y="46948"/>
                  <a:ext cx="624463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359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历史</a:t>
                </a:r>
                <a:endParaRPr lang="zh-CN" altLang="en-US"/>
              </a:p>
            </p:txBody>
          </p:sp>
          <p:sp>
            <p:nvSpPr>
              <p:cNvPr id="9360" name="直接连接符 12"/>
              <p:cNvSpPr>
                <a:spLocks noChangeShapeType="1"/>
              </p:cNvSpPr>
              <p:nvPr/>
            </p:nvSpPr>
            <p:spPr bwMode="auto">
              <a:xfrm>
                <a:off x="0" y="707980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353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39782"/>
              <a:chOff x="0" y="0"/>
              <a:chExt cx="9212810" cy="239782"/>
            </a:xfrm>
          </p:grpSpPr>
          <p:sp>
            <p:nvSpPr>
              <p:cNvPr id="9354" name="矩形 5"/>
              <p:cNvSpPr>
                <a:spLocks noChangeArrowheads="1"/>
              </p:cNvSpPr>
              <p:nvPr/>
            </p:nvSpPr>
            <p:spPr bwMode="auto">
              <a:xfrm>
                <a:off x="0" y="12784"/>
                <a:ext cx="9208048" cy="203186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9355" name="直接连接符 6"/>
              <p:cNvSpPr>
                <a:spLocks noChangeShapeType="1"/>
              </p:cNvSpPr>
              <p:nvPr/>
            </p:nvSpPr>
            <p:spPr bwMode="auto">
              <a:xfrm>
                <a:off x="1588" y="85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56" name="TextBox 8"/>
              <p:cNvSpPr>
                <a:spLocks noChangeArrowheads="1"/>
              </p:cNvSpPr>
              <p:nvPr/>
            </p:nvSpPr>
            <p:spPr bwMode="auto">
              <a:xfrm>
                <a:off x="7793375" y="8950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8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9219" name="TextBox 16"/>
          <p:cNvSpPr>
            <a:spLocks noChangeArrowheads="1"/>
          </p:cNvSpPr>
          <p:nvPr/>
        </p:nvSpPr>
        <p:spPr bwMode="auto">
          <a:xfrm>
            <a:off x="1200150" y="1017588"/>
            <a:ext cx="2016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>
                <a:solidFill>
                  <a:srgbClr val="196674"/>
                </a:solidFill>
                <a:ea typeface="微软雅黑" pitchFamily="34" charset="-122"/>
              </a:rPr>
              <a:t>2001 year.</a:t>
            </a:r>
            <a:endParaRPr lang="zh-CN" altLang="en-US" sz="2000">
              <a:solidFill>
                <a:srgbClr val="196674"/>
              </a:solidFill>
              <a:ea typeface="微软雅黑" pitchFamily="34" charset="-122"/>
            </a:endParaRPr>
          </a:p>
        </p:txBody>
      </p:sp>
      <p:sp>
        <p:nvSpPr>
          <p:cNvPr id="9220" name="TextBox 17"/>
          <p:cNvSpPr>
            <a:spLocks noChangeArrowheads="1"/>
          </p:cNvSpPr>
          <p:nvPr/>
        </p:nvSpPr>
        <p:spPr bwMode="auto">
          <a:xfrm>
            <a:off x="1143000" y="1295400"/>
            <a:ext cx="15652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一流公司，专业制作</a:t>
            </a:r>
            <a:r>
              <a:rPr lang="en-US" altLang="zh-CN" sz="1600" dirty="0" err="1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，广告。</a:t>
            </a:r>
          </a:p>
        </p:txBody>
      </p:sp>
      <p:sp>
        <p:nvSpPr>
          <p:cNvPr id="9221" name="右大括号 18"/>
          <p:cNvSpPr>
            <a:spLocks/>
          </p:cNvSpPr>
          <p:nvPr/>
        </p:nvSpPr>
        <p:spPr bwMode="auto">
          <a:xfrm rot="16200000" flipV="1">
            <a:off x="1774032" y="3071019"/>
            <a:ext cx="234950" cy="808037"/>
          </a:xfrm>
          <a:prstGeom prst="rightBrace">
            <a:avLst>
              <a:gd name="adj1" fmla="val 44264"/>
              <a:gd name="adj2" fmla="val 50000"/>
            </a:avLst>
          </a:prstGeom>
          <a:noFill/>
          <a:ln w="57150">
            <a:solidFill>
              <a:srgbClr val="B1DE64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222" name="右大括号 21"/>
          <p:cNvSpPr>
            <a:spLocks/>
          </p:cNvSpPr>
          <p:nvPr/>
        </p:nvSpPr>
        <p:spPr bwMode="auto">
          <a:xfrm rot="10800000" flipV="1">
            <a:off x="2624138" y="2562225"/>
            <a:ext cx="233362" cy="808038"/>
          </a:xfrm>
          <a:prstGeom prst="rightBrace">
            <a:avLst>
              <a:gd name="adj1" fmla="val 44164"/>
              <a:gd name="adj2" fmla="val 50000"/>
            </a:avLst>
          </a:prstGeom>
          <a:noFill/>
          <a:ln w="57150">
            <a:solidFill>
              <a:srgbClr val="B1DE64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223" name="右大括号 22"/>
          <p:cNvSpPr>
            <a:spLocks/>
          </p:cNvSpPr>
          <p:nvPr/>
        </p:nvSpPr>
        <p:spPr bwMode="auto">
          <a:xfrm rot="5400000">
            <a:off x="1775619" y="1910556"/>
            <a:ext cx="234950" cy="808038"/>
          </a:xfrm>
          <a:prstGeom prst="rightBrace">
            <a:avLst>
              <a:gd name="adj1" fmla="val 44216"/>
              <a:gd name="adj2" fmla="val 50000"/>
            </a:avLst>
          </a:prstGeom>
          <a:noFill/>
          <a:ln w="57150">
            <a:solidFill>
              <a:srgbClr val="B1DE64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/>
          </a:p>
        </p:txBody>
      </p:sp>
      <p:sp>
        <p:nvSpPr>
          <p:cNvPr id="9224" name="TextBox 23"/>
          <p:cNvSpPr>
            <a:spLocks noChangeArrowheads="1"/>
          </p:cNvSpPr>
          <p:nvPr/>
        </p:nvSpPr>
        <p:spPr bwMode="auto">
          <a:xfrm>
            <a:off x="1163638" y="3627438"/>
            <a:ext cx="2014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>
                <a:solidFill>
                  <a:srgbClr val="196674"/>
                </a:solidFill>
                <a:ea typeface="微软雅黑" pitchFamily="34" charset="-122"/>
              </a:rPr>
              <a:t>2013 year.</a:t>
            </a:r>
            <a:endParaRPr lang="zh-CN" altLang="en-US" sz="2000">
              <a:solidFill>
                <a:srgbClr val="196674"/>
              </a:solidFill>
              <a:ea typeface="微软雅黑" pitchFamily="34" charset="-122"/>
            </a:endParaRPr>
          </a:p>
        </p:txBody>
      </p:sp>
      <p:sp>
        <p:nvSpPr>
          <p:cNvPr id="9225" name="TextBox 24"/>
          <p:cNvSpPr>
            <a:spLocks noChangeArrowheads="1"/>
          </p:cNvSpPr>
          <p:nvPr/>
        </p:nvSpPr>
        <p:spPr bwMode="auto">
          <a:xfrm>
            <a:off x="1104900" y="3906838"/>
            <a:ext cx="15652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一流公司，专业制作</a:t>
            </a:r>
            <a:r>
              <a:rPr lang="en-US" altLang="zh-CN" sz="1600" dirty="0" err="1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，广告等。</a:t>
            </a:r>
          </a:p>
        </p:txBody>
      </p:sp>
      <p:sp>
        <p:nvSpPr>
          <p:cNvPr id="9226" name="TextBox 25"/>
          <p:cNvSpPr>
            <a:spLocks noChangeArrowheads="1"/>
          </p:cNvSpPr>
          <p:nvPr/>
        </p:nvSpPr>
        <p:spPr bwMode="auto">
          <a:xfrm>
            <a:off x="3001963" y="2384425"/>
            <a:ext cx="2014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000">
                <a:solidFill>
                  <a:srgbClr val="196674"/>
                </a:solidFill>
                <a:ea typeface="微软雅黑" pitchFamily="34" charset="-122"/>
              </a:rPr>
              <a:t>2008 year.</a:t>
            </a:r>
            <a:endParaRPr lang="zh-CN" altLang="en-US" sz="2000">
              <a:solidFill>
                <a:srgbClr val="196674"/>
              </a:solidFill>
              <a:ea typeface="微软雅黑" pitchFamily="34" charset="-122"/>
            </a:endParaRPr>
          </a:p>
        </p:txBody>
      </p:sp>
      <p:sp>
        <p:nvSpPr>
          <p:cNvPr id="9227" name="TextBox 26"/>
          <p:cNvSpPr>
            <a:spLocks noChangeArrowheads="1"/>
          </p:cNvSpPr>
          <p:nvPr/>
        </p:nvSpPr>
        <p:spPr bwMode="auto">
          <a:xfrm>
            <a:off x="2998788" y="2674938"/>
            <a:ext cx="156368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6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一流公司，专业制作</a:t>
            </a:r>
            <a:r>
              <a:rPr lang="en-US" altLang="zh-CN" sz="1600" dirty="0" err="1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，广告。</a:t>
            </a:r>
          </a:p>
        </p:txBody>
      </p:sp>
      <p:sp>
        <p:nvSpPr>
          <p:cNvPr id="9228" name="TextBox 19"/>
          <p:cNvSpPr>
            <a:spLocks noChangeArrowheads="1"/>
          </p:cNvSpPr>
          <p:nvPr/>
        </p:nvSpPr>
        <p:spPr bwMode="auto">
          <a:xfrm>
            <a:off x="4522788" y="4094163"/>
            <a:ext cx="3736975" cy="307975"/>
          </a:xfrm>
          <a:prstGeom prst="rect">
            <a:avLst/>
          </a:pr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ea typeface="微软雅黑" pitchFamily="34" charset="-122"/>
              </a:rPr>
              <a:t>世界上最好的市场营销公司</a:t>
            </a:r>
            <a:endParaRPr lang="zh-CN" altLang="en-US"/>
          </a:p>
        </p:txBody>
      </p:sp>
      <p:sp>
        <p:nvSpPr>
          <p:cNvPr id="9229" name="TextBox 27"/>
          <p:cNvSpPr>
            <a:spLocks noChangeArrowheads="1"/>
          </p:cNvSpPr>
          <p:nvPr/>
        </p:nvSpPr>
        <p:spPr bwMode="auto">
          <a:xfrm>
            <a:off x="5110163" y="3529013"/>
            <a:ext cx="26146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3600" b="1">
                <a:solidFill>
                  <a:srgbClr val="33A6B2"/>
                </a:solidFill>
                <a:ea typeface="微软雅黑" pitchFamily="34" charset="-122"/>
              </a:rPr>
              <a:t>2014 year.</a:t>
            </a:r>
            <a:endParaRPr lang="zh-CN" altLang="en-US" sz="3600" b="1">
              <a:solidFill>
                <a:srgbClr val="33A6B2"/>
              </a:solidFill>
              <a:ea typeface="微软雅黑" pitchFamily="34" charset="-122"/>
            </a:endParaRPr>
          </a:p>
        </p:txBody>
      </p:sp>
      <p:grpSp>
        <p:nvGrpSpPr>
          <p:cNvPr id="9230" name="组合 29"/>
          <p:cNvGrpSpPr>
            <a:grpSpLocks/>
          </p:cNvGrpSpPr>
          <p:nvPr/>
        </p:nvGrpSpPr>
        <p:grpSpPr bwMode="auto">
          <a:xfrm>
            <a:off x="1438275" y="2670175"/>
            <a:ext cx="889000" cy="439738"/>
            <a:chOff x="0" y="0"/>
            <a:chExt cx="4085950" cy="2019124"/>
          </a:xfrm>
        </p:grpSpPr>
        <p:sp>
          <p:nvSpPr>
            <p:cNvPr id="9349" name="流程图: 联系 2"/>
            <p:cNvSpPr>
              <a:spLocks noChangeArrowheads="1"/>
            </p:cNvSpPr>
            <p:nvPr/>
          </p:nvSpPr>
          <p:spPr bwMode="auto">
            <a:xfrm>
              <a:off x="0" y="0"/>
              <a:ext cx="1459268" cy="2019124"/>
            </a:xfrm>
            <a:custGeom>
              <a:avLst/>
              <a:gdLst>
                <a:gd name="T0" fmla="*/ 837975 w 1457050"/>
                <a:gd name="T1" fmla="*/ 608179 h 2019124"/>
                <a:gd name="T2" fmla="*/ 837974 w 1457050"/>
                <a:gd name="T3" fmla="*/ 609115 h 2019124"/>
                <a:gd name="T4" fmla="*/ 841375 w 1457050"/>
                <a:gd name="T5" fmla="*/ 609117 h 2019124"/>
                <a:gd name="T6" fmla="*/ 837975 w 1457050"/>
                <a:gd name="T7" fmla="*/ 608179 h 2019124"/>
                <a:gd name="T8" fmla="*/ 734206 w 1457050"/>
                <a:gd name="T9" fmla="*/ 428641 h 2019124"/>
                <a:gd name="T10" fmla="*/ 680060 w 1457050"/>
                <a:gd name="T11" fmla="*/ 840362 h 2019124"/>
                <a:gd name="T12" fmla="*/ 730816 w 1457050"/>
                <a:gd name="T13" fmla="*/ 970082 h 2019124"/>
                <a:gd name="T14" fmla="*/ 788349 w 1457050"/>
                <a:gd name="T15" fmla="*/ 840363 h 2019124"/>
                <a:gd name="T16" fmla="*/ 734206 w 1457050"/>
                <a:gd name="T17" fmla="*/ 428641 h 2019124"/>
                <a:gd name="T18" fmla="*/ 1369237 w 1457050"/>
                <a:gd name="T19" fmla="*/ 127847 h 2019124"/>
                <a:gd name="T20" fmla="*/ 1401163 w 1457050"/>
                <a:gd name="T21" fmla="*/ 132573 h 2019124"/>
                <a:gd name="T22" fmla="*/ 1436545 w 1457050"/>
                <a:gd name="T23" fmla="*/ 153766 h 2019124"/>
                <a:gd name="T24" fmla="*/ 1451051 w 1457050"/>
                <a:gd name="T25" fmla="*/ 211608 h 2019124"/>
                <a:gd name="T26" fmla="*/ 1178147 w 1457050"/>
                <a:gd name="T27" fmla="*/ 667220 h 2019124"/>
                <a:gd name="T28" fmla="*/ 1157916 w 1457050"/>
                <a:gd name="T29" fmla="*/ 682233 h 2019124"/>
                <a:gd name="T30" fmla="*/ 1158645 w 1457050"/>
                <a:gd name="T31" fmla="*/ 691057 h 2019124"/>
                <a:gd name="T32" fmla="*/ 1123722 w 1457050"/>
                <a:gd name="T33" fmla="*/ 682232 h 2019124"/>
                <a:gd name="T34" fmla="*/ 1120305 w 1457050"/>
                <a:gd name="T35" fmla="*/ 681726 h 2019124"/>
                <a:gd name="T36" fmla="*/ 1119273 w 1457050"/>
                <a:gd name="T37" fmla="*/ 681108 h 2019124"/>
                <a:gd name="T38" fmla="*/ 969870 w 1457050"/>
                <a:gd name="T39" fmla="*/ 643357 h 2019124"/>
                <a:gd name="T40" fmla="*/ 969597 w 1457050"/>
                <a:gd name="T41" fmla="*/ 644437 h 2019124"/>
                <a:gd name="T42" fmla="*/ 904271 w 1457050"/>
                <a:gd name="T43" fmla="*/ 626441 h 2019124"/>
                <a:gd name="T44" fmla="*/ 1012820 w 1457050"/>
                <a:gd name="T45" fmla="*/ 1940164 h 2019124"/>
                <a:gd name="T46" fmla="*/ 933861 w 1457050"/>
                <a:gd name="T47" fmla="*/ 2019124 h 2019124"/>
                <a:gd name="T48" fmla="*/ 854902 w 1457050"/>
                <a:gd name="T49" fmla="*/ 1940165 h 2019124"/>
                <a:gd name="T50" fmla="*/ 848364 w 1457050"/>
                <a:gd name="T51" fmla="*/ 1940165 h 2019124"/>
                <a:gd name="T52" fmla="*/ 794553 w 1457050"/>
                <a:gd name="T53" fmla="*/ 1243629 h 2019124"/>
                <a:gd name="T54" fmla="*/ 673849 w 1457050"/>
                <a:gd name="T55" fmla="*/ 1243628 h 2019124"/>
                <a:gd name="T56" fmla="*/ 620035 w 1457050"/>
                <a:gd name="T57" fmla="*/ 1940165 h 2019124"/>
                <a:gd name="T58" fmla="*/ 618991 w 1457050"/>
                <a:gd name="T59" fmla="*/ 1940165 h 2019124"/>
                <a:gd name="T60" fmla="*/ 544701 w 1457050"/>
                <a:gd name="T61" fmla="*/ 2007851 h 2019124"/>
                <a:gd name="T62" fmla="*/ 470409 w 1457050"/>
                <a:gd name="T63" fmla="*/ 1940163 h 2019124"/>
                <a:gd name="T64" fmla="*/ 460102 w 1457050"/>
                <a:gd name="T65" fmla="*/ 1940166 h 2019124"/>
                <a:gd name="T66" fmla="*/ 568633 w 1457050"/>
                <a:gd name="T67" fmla="*/ 626669 h 2019124"/>
                <a:gd name="T68" fmla="*/ 472803 w 1457050"/>
                <a:gd name="T69" fmla="*/ 653066 h 2019124"/>
                <a:gd name="T70" fmla="*/ 472756 w 1457050"/>
                <a:gd name="T71" fmla="*/ 652881 h 2019124"/>
                <a:gd name="T72" fmla="*/ 310966 w 1457050"/>
                <a:gd name="T73" fmla="*/ 693761 h 2019124"/>
                <a:gd name="T74" fmla="*/ 301373 w 1457050"/>
                <a:gd name="T75" fmla="*/ 693761 h 2019124"/>
                <a:gd name="T76" fmla="*/ 302018 w 1457050"/>
                <a:gd name="T77" fmla="*/ 685960 h 2019124"/>
                <a:gd name="T78" fmla="*/ 278904 w 1457050"/>
                <a:gd name="T79" fmla="*/ 668808 h 2019124"/>
                <a:gd name="T80" fmla="*/ 6000 w 1457050"/>
                <a:gd name="T81" fmla="*/ 213196 h 2019124"/>
                <a:gd name="T82" fmla="*/ 20506 w 1457050"/>
                <a:gd name="T83" fmla="*/ 155353 h 2019124"/>
                <a:gd name="T84" fmla="*/ 55888 w 1457050"/>
                <a:gd name="T85" fmla="*/ 134160 h 2019124"/>
                <a:gd name="T86" fmla="*/ 87813 w 1457050"/>
                <a:gd name="T87" fmla="*/ 129434 h 2019124"/>
                <a:gd name="T88" fmla="*/ 113730 w 1457050"/>
                <a:gd name="T89" fmla="*/ 148667 h 2019124"/>
                <a:gd name="T90" fmla="*/ 336968 w 1457050"/>
                <a:gd name="T91" fmla="*/ 521362 h 2019124"/>
                <a:gd name="T92" fmla="*/ 475052 w 1457050"/>
                <a:gd name="T93" fmla="*/ 483323 h 2019124"/>
                <a:gd name="T94" fmla="*/ 474848 w 1457050"/>
                <a:gd name="T95" fmla="*/ 485961 h 2019124"/>
                <a:gd name="T96" fmla="*/ 726240 w 1457050"/>
                <a:gd name="T97" fmla="*/ 416714 h 2019124"/>
                <a:gd name="T98" fmla="*/ 727739 w 1457050"/>
                <a:gd name="T99" fmla="*/ 411272 h 2019124"/>
                <a:gd name="T100" fmla="*/ 985082 w 1457050"/>
                <a:gd name="T101" fmla="*/ 482158 h 2019124"/>
                <a:gd name="T102" fmla="*/ 984877 w 1457050"/>
                <a:gd name="T103" fmla="*/ 479522 h 2019124"/>
                <a:gd name="T104" fmla="*/ 1121629 w 1457050"/>
                <a:gd name="T105" fmla="*/ 517193 h 2019124"/>
                <a:gd name="T106" fmla="*/ 1343321 w 1457050"/>
                <a:gd name="T107" fmla="*/ 147079 h 2019124"/>
                <a:gd name="T108" fmla="*/ 1369237 w 1457050"/>
                <a:gd name="T109" fmla="*/ 127847 h 2019124"/>
                <a:gd name="T110" fmla="*/ 730820 w 1457050"/>
                <a:gd name="T111" fmla="*/ 0 h 2019124"/>
                <a:gd name="T112" fmla="*/ 922584 w 1457050"/>
                <a:gd name="T113" fmla="*/ 191764 h 2019124"/>
                <a:gd name="T114" fmla="*/ 730820 w 1457050"/>
                <a:gd name="T115" fmla="*/ 383528 h 2019124"/>
                <a:gd name="T116" fmla="*/ 539056 w 1457050"/>
                <a:gd name="T117" fmla="*/ 191764 h 2019124"/>
                <a:gd name="T118" fmla="*/ 730820 w 1457050"/>
                <a:gd name="T119" fmla="*/ 0 h 2019124"/>
                <a:gd name="T120" fmla="*/ 0 w 1457050"/>
                <a:gd name="T121" fmla="*/ 0 h 2019124"/>
                <a:gd name="T122" fmla="*/ 1457050 w 1457050"/>
                <a:gd name="T123" fmla="*/ 2019124 h 2019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1457050" h="2019124">
                  <a:moveTo>
                    <a:pt x="837975" y="608179"/>
                  </a:moveTo>
                  <a:lnTo>
                    <a:pt x="837974" y="609115"/>
                  </a:lnTo>
                  <a:lnTo>
                    <a:pt x="841375" y="609117"/>
                  </a:lnTo>
                  <a:lnTo>
                    <a:pt x="837975" y="608179"/>
                  </a:lnTo>
                  <a:close/>
                  <a:moveTo>
                    <a:pt x="734206" y="428641"/>
                  </a:moveTo>
                  <a:lnTo>
                    <a:pt x="680060" y="840362"/>
                  </a:lnTo>
                  <a:lnTo>
                    <a:pt x="730816" y="970082"/>
                  </a:lnTo>
                  <a:cubicBezTo>
                    <a:pt x="749993" y="971964"/>
                    <a:pt x="769170" y="838483"/>
                    <a:pt x="788349" y="840363"/>
                  </a:cubicBezTo>
                  <a:lnTo>
                    <a:pt x="734206" y="428641"/>
                  </a:lnTo>
                  <a:close/>
                  <a:moveTo>
                    <a:pt x="1369237" y="127847"/>
                  </a:moveTo>
                  <a:cubicBezTo>
                    <a:pt x="1379705" y="125221"/>
                    <a:pt x="1391174" y="126590"/>
                    <a:pt x="1401163" y="132573"/>
                  </a:cubicBezTo>
                  <a:lnTo>
                    <a:pt x="1436545" y="153766"/>
                  </a:lnTo>
                  <a:cubicBezTo>
                    <a:pt x="1456524" y="165733"/>
                    <a:pt x="1463018" y="191630"/>
                    <a:pt x="1451051" y="211608"/>
                  </a:cubicBezTo>
                  <a:lnTo>
                    <a:pt x="1178147" y="667220"/>
                  </a:lnTo>
                  <a:cubicBezTo>
                    <a:pt x="1173442" y="675074"/>
                    <a:pt x="1166586" y="680844"/>
                    <a:pt x="1157916" y="682233"/>
                  </a:cubicBezTo>
                  <a:lnTo>
                    <a:pt x="1158645" y="691057"/>
                  </a:lnTo>
                  <a:lnTo>
                    <a:pt x="1123722" y="682232"/>
                  </a:lnTo>
                  <a:lnTo>
                    <a:pt x="1120305" y="681726"/>
                  </a:lnTo>
                  <a:lnTo>
                    <a:pt x="1119273" y="681108"/>
                  </a:lnTo>
                  <a:lnTo>
                    <a:pt x="969870" y="643357"/>
                  </a:lnTo>
                  <a:lnTo>
                    <a:pt x="969597" y="644437"/>
                  </a:lnTo>
                  <a:lnTo>
                    <a:pt x="904271" y="626441"/>
                  </a:lnTo>
                  <a:lnTo>
                    <a:pt x="1012820" y="1940164"/>
                  </a:lnTo>
                  <a:cubicBezTo>
                    <a:pt x="1012819" y="1983774"/>
                    <a:pt x="977470" y="2019122"/>
                    <a:pt x="933861" y="2019124"/>
                  </a:cubicBezTo>
                  <a:cubicBezTo>
                    <a:pt x="890252" y="2019123"/>
                    <a:pt x="854900" y="1983772"/>
                    <a:pt x="854902" y="1940165"/>
                  </a:cubicBezTo>
                  <a:lnTo>
                    <a:pt x="848364" y="1940165"/>
                  </a:lnTo>
                  <a:lnTo>
                    <a:pt x="794553" y="1243629"/>
                  </a:lnTo>
                  <a:lnTo>
                    <a:pt x="673849" y="1243628"/>
                  </a:lnTo>
                  <a:lnTo>
                    <a:pt x="620035" y="1940165"/>
                  </a:lnTo>
                  <a:lnTo>
                    <a:pt x="618991" y="1940165"/>
                  </a:lnTo>
                  <a:cubicBezTo>
                    <a:pt x="617066" y="1978725"/>
                    <a:pt x="584285" y="2007851"/>
                    <a:pt x="544701" y="2007851"/>
                  </a:cubicBezTo>
                  <a:cubicBezTo>
                    <a:pt x="505114" y="2007851"/>
                    <a:pt x="472337" y="1978727"/>
                    <a:pt x="470409" y="1940163"/>
                  </a:cubicBezTo>
                  <a:lnTo>
                    <a:pt x="460102" y="1940166"/>
                  </a:lnTo>
                  <a:lnTo>
                    <a:pt x="568633" y="626669"/>
                  </a:lnTo>
                  <a:lnTo>
                    <a:pt x="472803" y="653066"/>
                  </a:lnTo>
                  <a:lnTo>
                    <a:pt x="472756" y="652881"/>
                  </a:lnTo>
                  <a:lnTo>
                    <a:pt x="310966" y="693761"/>
                  </a:lnTo>
                  <a:lnTo>
                    <a:pt x="301373" y="693761"/>
                  </a:lnTo>
                  <a:lnTo>
                    <a:pt x="302018" y="685960"/>
                  </a:lnTo>
                  <a:cubicBezTo>
                    <a:pt x="292447" y="684021"/>
                    <a:pt x="284273" y="677771"/>
                    <a:pt x="278904" y="668808"/>
                  </a:cubicBezTo>
                  <a:lnTo>
                    <a:pt x="6000" y="213196"/>
                  </a:lnTo>
                  <a:cubicBezTo>
                    <a:pt x="-5968" y="193217"/>
                    <a:pt x="527" y="167321"/>
                    <a:pt x="20506" y="155353"/>
                  </a:cubicBezTo>
                  <a:lnTo>
                    <a:pt x="55888" y="134160"/>
                  </a:lnTo>
                  <a:cubicBezTo>
                    <a:pt x="65878" y="128177"/>
                    <a:pt x="77346" y="126810"/>
                    <a:pt x="87813" y="129434"/>
                  </a:cubicBezTo>
                  <a:cubicBezTo>
                    <a:pt x="98281" y="132059"/>
                    <a:pt x="107747" y="138677"/>
                    <a:pt x="113730" y="148667"/>
                  </a:cubicBezTo>
                  <a:lnTo>
                    <a:pt x="336968" y="521362"/>
                  </a:lnTo>
                  <a:lnTo>
                    <a:pt x="475052" y="483323"/>
                  </a:lnTo>
                  <a:lnTo>
                    <a:pt x="474848" y="485961"/>
                  </a:lnTo>
                  <a:lnTo>
                    <a:pt x="726240" y="416714"/>
                  </a:lnTo>
                  <a:lnTo>
                    <a:pt x="727739" y="411272"/>
                  </a:lnTo>
                  <a:lnTo>
                    <a:pt x="985082" y="482158"/>
                  </a:lnTo>
                  <a:lnTo>
                    <a:pt x="984877" y="479522"/>
                  </a:lnTo>
                  <a:lnTo>
                    <a:pt x="1121629" y="517193"/>
                  </a:lnTo>
                  <a:lnTo>
                    <a:pt x="1343321" y="147079"/>
                  </a:lnTo>
                  <a:cubicBezTo>
                    <a:pt x="1349304" y="137090"/>
                    <a:pt x="1358771" y="130472"/>
                    <a:pt x="1369237" y="127847"/>
                  </a:cubicBezTo>
                  <a:close/>
                  <a:moveTo>
                    <a:pt x="730820" y="0"/>
                  </a:moveTo>
                  <a:cubicBezTo>
                    <a:pt x="836728" y="0"/>
                    <a:pt x="922584" y="85856"/>
                    <a:pt x="922584" y="191764"/>
                  </a:cubicBezTo>
                  <a:cubicBezTo>
                    <a:pt x="922584" y="297672"/>
                    <a:pt x="836728" y="383528"/>
                    <a:pt x="730820" y="383528"/>
                  </a:cubicBezTo>
                  <a:cubicBezTo>
                    <a:pt x="624912" y="383528"/>
                    <a:pt x="539056" y="297672"/>
                    <a:pt x="539056" y="191764"/>
                  </a:cubicBezTo>
                  <a:cubicBezTo>
                    <a:pt x="539056" y="85856"/>
                    <a:pt x="624912" y="0"/>
                    <a:pt x="730820" y="0"/>
                  </a:cubicBezTo>
                  <a:close/>
                </a:path>
              </a:pathLst>
            </a:custGeom>
            <a:solidFill>
              <a:srgbClr val="33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350" name="流程图: 联系 2"/>
            <p:cNvSpPr>
              <a:spLocks noChangeArrowheads="1"/>
            </p:cNvSpPr>
            <p:nvPr/>
          </p:nvSpPr>
          <p:spPr bwMode="auto">
            <a:xfrm>
              <a:off x="1306047" y="0"/>
              <a:ext cx="1459268" cy="2019124"/>
            </a:xfrm>
            <a:custGeom>
              <a:avLst/>
              <a:gdLst>
                <a:gd name="T0" fmla="*/ 837975 w 1457050"/>
                <a:gd name="T1" fmla="*/ 608179 h 2019124"/>
                <a:gd name="T2" fmla="*/ 837974 w 1457050"/>
                <a:gd name="T3" fmla="*/ 609115 h 2019124"/>
                <a:gd name="T4" fmla="*/ 841375 w 1457050"/>
                <a:gd name="T5" fmla="*/ 609117 h 2019124"/>
                <a:gd name="T6" fmla="*/ 837975 w 1457050"/>
                <a:gd name="T7" fmla="*/ 608179 h 2019124"/>
                <a:gd name="T8" fmla="*/ 734206 w 1457050"/>
                <a:gd name="T9" fmla="*/ 428641 h 2019124"/>
                <a:gd name="T10" fmla="*/ 680060 w 1457050"/>
                <a:gd name="T11" fmla="*/ 840362 h 2019124"/>
                <a:gd name="T12" fmla="*/ 730816 w 1457050"/>
                <a:gd name="T13" fmla="*/ 970082 h 2019124"/>
                <a:gd name="T14" fmla="*/ 788349 w 1457050"/>
                <a:gd name="T15" fmla="*/ 840363 h 2019124"/>
                <a:gd name="T16" fmla="*/ 734206 w 1457050"/>
                <a:gd name="T17" fmla="*/ 428641 h 2019124"/>
                <a:gd name="T18" fmla="*/ 1369237 w 1457050"/>
                <a:gd name="T19" fmla="*/ 127847 h 2019124"/>
                <a:gd name="T20" fmla="*/ 1401163 w 1457050"/>
                <a:gd name="T21" fmla="*/ 132573 h 2019124"/>
                <a:gd name="T22" fmla="*/ 1436545 w 1457050"/>
                <a:gd name="T23" fmla="*/ 153766 h 2019124"/>
                <a:gd name="T24" fmla="*/ 1451051 w 1457050"/>
                <a:gd name="T25" fmla="*/ 211608 h 2019124"/>
                <a:gd name="T26" fmla="*/ 1178147 w 1457050"/>
                <a:gd name="T27" fmla="*/ 667220 h 2019124"/>
                <a:gd name="T28" fmla="*/ 1157916 w 1457050"/>
                <a:gd name="T29" fmla="*/ 682233 h 2019124"/>
                <a:gd name="T30" fmla="*/ 1158645 w 1457050"/>
                <a:gd name="T31" fmla="*/ 691057 h 2019124"/>
                <a:gd name="T32" fmla="*/ 1123722 w 1457050"/>
                <a:gd name="T33" fmla="*/ 682232 h 2019124"/>
                <a:gd name="T34" fmla="*/ 1120305 w 1457050"/>
                <a:gd name="T35" fmla="*/ 681726 h 2019124"/>
                <a:gd name="T36" fmla="*/ 1119273 w 1457050"/>
                <a:gd name="T37" fmla="*/ 681108 h 2019124"/>
                <a:gd name="T38" fmla="*/ 969870 w 1457050"/>
                <a:gd name="T39" fmla="*/ 643357 h 2019124"/>
                <a:gd name="T40" fmla="*/ 969597 w 1457050"/>
                <a:gd name="T41" fmla="*/ 644437 h 2019124"/>
                <a:gd name="T42" fmla="*/ 904271 w 1457050"/>
                <a:gd name="T43" fmla="*/ 626441 h 2019124"/>
                <a:gd name="T44" fmla="*/ 1012820 w 1457050"/>
                <a:gd name="T45" fmla="*/ 1940164 h 2019124"/>
                <a:gd name="T46" fmla="*/ 933861 w 1457050"/>
                <a:gd name="T47" fmla="*/ 2019124 h 2019124"/>
                <a:gd name="T48" fmla="*/ 854902 w 1457050"/>
                <a:gd name="T49" fmla="*/ 1940165 h 2019124"/>
                <a:gd name="T50" fmla="*/ 848364 w 1457050"/>
                <a:gd name="T51" fmla="*/ 1940165 h 2019124"/>
                <a:gd name="T52" fmla="*/ 794553 w 1457050"/>
                <a:gd name="T53" fmla="*/ 1243629 h 2019124"/>
                <a:gd name="T54" fmla="*/ 673849 w 1457050"/>
                <a:gd name="T55" fmla="*/ 1243628 h 2019124"/>
                <a:gd name="T56" fmla="*/ 620035 w 1457050"/>
                <a:gd name="T57" fmla="*/ 1940165 h 2019124"/>
                <a:gd name="T58" fmla="*/ 618991 w 1457050"/>
                <a:gd name="T59" fmla="*/ 1940165 h 2019124"/>
                <a:gd name="T60" fmla="*/ 544701 w 1457050"/>
                <a:gd name="T61" fmla="*/ 2007851 h 2019124"/>
                <a:gd name="T62" fmla="*/ 470409 w 1457050"/>
                <a:gd name="T63" fmla="*/ 1940163 h 2019124"/>
                <a:gd name="T64" fmla="*/ 460102 w 1457050"/>
                <a:gd name="T65" fmla="*/ 1940166 h 2019124"/>
                <a:gd name="T66" fmla="*/ 568633 w 1457050"/>
                <a:gd name="T67" fmla="*/ 626669 h 2019124"/>
                <a:gd name="T68" fmla="*/ 472803 w 1457050"/>
                <a:gd name="T69" fmla="*/ 653066 h 2019124"/>
                <a:gd name="T70" fmla="*/ 472756 w 1457050"/>
                <a:gd name="T71" fmla="*/ 652881 h 2019124"/>
                <a:gd name="T72" fmla="*/ 310966 w 1457050"/>
                <a:gd name="T73" fmla="*/ 693761 h 2019124"/>
                <a:gd name="T74" fmla="*/ 301373 w 1457050"/>
                <a:gd name="T75" fmla="*/ 693761 h 2019124"/>
                <a:gd name="T76" fmla="*/ 302018 w 1457050"/>
                <a:gd name="T77" fmla="*/ 685960 h 2019124"/>
                <a:gd name="T78" fmla="*/ 278904 w 1457050"/>
                <a:gd name="T79" fmla="*/ 668808 h 2019124"/>
                <a:gd name="T80" fmla="*/ 6000 w 1457050"/>
                <a:gd name="T81" fmla="*/ 213196 h 2019124"/>
                <a:gd name="T82" fmla="*/ 20506 w 1457050"/>
                <a:gd name="T83" fmla="*/ 155353 h 2019124"/>
                <a:gd name="T84" fmla="*/ 55888 w 1457050"/>
                <a:gd name="T85" fmla="*/ 134160 h 2019124"/>
                <a:gd name="T86" fmla="*/ 87813 w 1457050"/>
                <a:gd name="T87" fmla="*/ 129434 h 2019124"/>
                <a:gd name="T88" fmla="*/ 113730 w 1457050"/>
                <a:gd name="T89" fmla="*/ 148667 h 2019124"/>
                <a:gd name="T90" fmla="*/ 336968 w 1457050"/>
                <a:gd name="T91" fmla="*/ 521362 h 2019124"/>
                <a:gd name="T92" fmla="*/ 475052 w 1457050"/>
                <a:gd name="T93" fmla="*/ 483323 h 2019124"/>
                <a:gd name="T94" fmla="*/ 474848 w 1457050"/>
                <a:gd name="T95" fmla="*/ 485961 h 2019124"/>
                <a:gd name="T96" fmla="*/ 726240 w 1457050"/>
                <a:gd name="T97" fmla="*/ 416714 h 2019124"/>
                <a:gd name="T98" fmla="*/ 727739 w 1457050"/>
                <a:gd name="T99" fmla="*/ 411272 h 2019124"/>
                <a:gd name="T100" fmla="*/ 985082 w 1457050"/>
                <a:gd name="T101" fmla="*/ 482158 h 2019124"/>
                <a:gd name="T102" fmla="*/ 984877 w 1457050"/>
                <a:gd name="T103" fmla="*/ 479522 h 2019124"/>
                <a:gd name="T104" fmla="*/ 1121629 w 1457050"/>
                <a:gd name="T105" fmla="*/ 517193 h 2019124"/>
                <a:gd name="T106" fmla="*/ 1343321 w 1457050"/>
                <a:gd name="T107" fmla="*/ 147079 h 2019124"/>
                <a:gd name="T108" fmla="*/ 1369237 w 1457050"/>
                <a:gd name="T109" fmla="*/ 127847 h 2019124"/>
                <a:gd name="T110" fmla="*/ 730820 w 1457050"/>
                <a:gd name="T111" fmla="*/ 0 h 2019124"/>
                <a:gd name="T112" fmla="*/ 922584 w 1457050"/>
                <a:gd name="T113" fmla="*/ 191764 h 2019124"/>
                <a:gd name="T114" fmla="*/ 730820 w 1457050"/>
                <a:gd name="T115" fmla="*/ 383528 h 2019124"/>
                <a:gd name="T116" fmla="*/ 539056 w 1457050"/>
                <a:gd name="T117" fmla="*/ 191764 h 2019124"/>
                <a:gd name="T118" fmla="*/ 730820 w 1457050"/>
                <a:gd name="T119" fmla="*/ 0 h 2019124"/>
                <a:gd name="T120" fmla="*/ 0 w 1457050"/>
                <a:gd name="T121" fmla="*/ 0 h 2019124"/>
                <a:gd name="T122" fmla="*/ 1457050 w 1457050"/>
                <a:gd name="T123" fmla="*/ 2019124 h 2019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1457050" h="2019124">
                  <a:moveTo>
                    <a:pt x="837975" y="608179"/>
                  </a:moveTo>
                  <a:lnTo>
                    <a:pt x="837974" y="609115"/>
                  </a:lnTo>
                  <a:lnTo>
                    <a:pt x="841375" y="609117"/>
                  </a:lnTo>
                  <a:lnTo>
                    <a:pt x="837975" y="608179"/>
                  </a:lnTo>
                  <a:close/>
                  <a:moveTo>
                    <a:pt x="734206" y="428641"/>
                  </a:moveTo>
                  <a:lnTo>
                    <a:pt x="680060" y="840362"/>
                  </a:lnTo>
                  <a:lnTo>
                    <a:pt x="730816" y="970082"/>
                  </a:lnTo>
                  <a:cubicBezTo>
                    <a:pt x="749993" y="971964"/>
                    <a:pt x="769170" y="838483"/>
                    <a:pt x="788349" y="840363"/>
                  </a:cubicBezTo>
                  <a:lnTo>
                    <a:pt x="734206" y="428641"/>
                  </a:lnTo>
                  <a:close/>
                  <a:moveTo>
                    <a:pt x="1369237" y="127847"/>
                  </a:moveTo>
                  <a:cubicBezTo>
                    <a:pt x="1379705" y="125221"/>
                    <a:pt x="1391174" y="126590"/>
                    <a:pt x="1401163" y="132573"/>
                  </a:cubicBezTo>
                  <a:lnTo>
                    <a:pt x="1436545" y="153766"/>
                  </a:lnTo>
                  <a:cubicBezTo>
                    <a:pt x="1456524" y="165733"/>
                    <a:pt x="1463018" y="191630"/>
                    <a:pt x="1451051" y="211608"/>
                  </a:cubicBezTo>
                  <a:lnTo>
                    <a:pt x="1178147" y="667220"/>
                  </a:lnTo>
                  <a:cubicBezTo>
                    <a:pt x="1173442" y="675074"/>
                    <a:pt x="1166586" y="680844"/>
                    <a:pt x="1157916" y="682233"/>
                  </a:cubicBezTo>
                  <a:lnTo>
                    <a:pt x="1158645" y="691057"/>
                  </a:lnTo>
                  <a:lnTo>
                    <a:pt x="1123722" y="682232"/>
                  </a:lnTo>
                  <a:lnTo>
                    <a:pt x="1120305" y="681726"/>
                  </a:lnTo>
                  <a:lnTo>
                    <a:pt x="1119273" y="681108"/>
                  </a:lnTo>
                  <a:lnTo>
                    <a:pt x="969870" y="643357"/>
                  </a:lnTo>
                  <a:lnTo>
                    <a:pt x="969597" y="644437"/>
                  </a:lnTo>
                  <a:lnTo>
                    <a:pt x="904271" y="626441"/>
                  </a:lnTo>
                  <a:lnTo>
                    <a:pt x="1012820" y="1940164"/>
                  </a:lnTo>
                  <a:cubicBezTo>
                    <a:pt x="1012819" y="1983774"/>
                    <a:pt x="977470" y="2019122"/>
                    <a:pt x="933861" y="2019124"/>
                  </a:cubicBezTo>
                  <a:cubicBezTo>
                    <a:pt x="890252" y="2019123"/>
                    <a:pt x="854900" y="1983772"/>
                    <a:pt x="854902" y="1940165"/>
                  </a:cubicBezTo>
                  <a:lnTo>
                    <a:pt x="848364" y="1940165"/>
                  </a:lnTo>
                  <a:lnTo>
                    <a:pt x="794553" y="1243629"/>
                  </a:lnTo>
                  <a:lnTo>
                    <a:pt x="673849" y="1243628"/>
                  </a:lnTo>
                  <a:lnTo>
                    <a:pt x="620035" y="1940165"/>
                  </a:lnTo>
                  <a:lnTo>
                    <a:pt x="618991" y="1940165"/>
                  </a:lnTo>
                  <a:cubicBezTo>
                    <a:pt x="617066" y="1978725"/>
                    <a:pt x="584285" y="2007851"/>
                    <a:pt x="544701" y="2007851"/>
                  </a:cubicBezTo>
                  <a:cubicBezTo>
                    <a:pt x="505114" y="2007851"/>
                    <a:pt x="472337" y="1978727"/>
                    <a:pt x="470409" y="1940163"/>
                  </a:cubicBezTo>
                  <a:lnTo>
                    <a:pt x="460102" y="1940166"/>
                  </a:lnTo>
                  <a:lnTo>
                    <a:pt x="568633" y="626669"/>
                  </a:lnTo>
                  <a:lnTo>
                    <a:pt x="472803" y="653066"/>
                  </a:lnTo>
                  <a:lnTo>
                    <a:pt x="472756" y="652881"/>
                  </a:lnTo>
                  <a:lnTo>
                    <a:pt x="310966" y="693761"/>
                  </a:lnTo>
                  <a:lnTo>
                    <a:pt x="301373" y="693761"/>
                  </a:lnTo>
                  <a:lnTo>
                    <a:pt x="302018" y="685960"/>
                  </a:lnTo>
                  <a:cubicBezTo>
                    <a:pt x="292447" y="684021"/>
                    <a:pt x="284273" y="677771"/>
                    <a:pt x="278904" y="668808"/>
                  </a:cubicBezTo>
                  <a:lnTo>
                    <a:pt x="6000" y="213196"/>
                  </a:lnTo>
                  <a:cubicBezTo>
                    <a:pt x="-5968" y="193217"/>
                    <a:pt x="527" y="167321"/>
                    <a:pt x="20506" y="155353"/>
                  </a:cubicBezTo>
                  <a:lnTo>
                    <a:pt x="55888" y="134160"/>
                  </a:lnTo>
                  <a:cubicBezTo>
                    <a:pt x="65878" y="128177"/>
                    <a:pt x="77346" y="126810"/>
                    <a:pt x="87813" y="129434"/>
                  </a:cubicBezTo>
                  <a:cubicBezTo>
                    <a:pt x="98281" y="132059"/>
                    <a:pt x="107747" y="138677"/>
                    <a:pt x="113730" y="148667"/>
                  </a:cubicBezTo>
                  <a:lnTo>
                    <a:pt x="336968" y="521362"/>
                  </a:lnTo>
                  <a:lnTo>
                    <a:pt x="475052" y="483323"/>
                  </a:lnTo>
                  <a:lnTo>
                    <a:pt x="474848" y="485961"/>
                  </a:lnTo>
                  <a:lnTo>
                    <a:pt x="726240" y="416714"/>
                  </a:lnTo>
                  <a:lnTo>
                    <a:pt x="727739" y="411272"/>
                  </a:lnTo>
                  <a:lnTo>
                    <a:pt x="985082" y="482158"/>
                  </a:lnTo>
                  <a:lnTo>
                    <a:pt x="984877" y="479522"/>
                  </a:lnTo>
                  <a:lnTo>
                    <a:pt x="1121629" y="517193"/>
                  </a:lnTo>
                  <a:lnTo>
                    <a:pt x="1343321" y="147079"/>
                  </a:lnTo>
                  <a:cubicBezTo>
                    <a:pt x="1349304" y="137090"/>
                    <a:pt x="1358771" y="130472"/>
                    <a:pt x="1369237" y="127847"/>
                  </a:cubicBezTo>
                  <a:close/>
                  <a:moveTo>
                    <a:pt x="730820" y="0"/>
                  </a:moveTo>
                  <a:cubicBezTo>
                    <a:pt x="836728" y="0"/>
                    <a:pt x="922584" y="85856"/>
                    <a:pt x="922584" y="191764"/>
                  </a:cubicBezTo>
                  <a:cubicBezTo>
                    <a:pt x="922584" y="297672"/>
                    <a:pt x="836728" y="383528"/>
                    <a:pt x="730820" y="383528"/>
                  </a:cubicBezTo>
                  <a:cubicBezTo>
                    <a:pt x="624912" y="383528"/>
                    <a:pt x="539056" y="297672"/>
                    <a:pt x="539056" y="191764"/>
                  </a:cubicBezTo>
                  <a:cubicBezTo>
                    <a:pt x="539056" y="85856"/>
                    <a:pt x="624912" y="0"/>
                    <a:pt x="730820" y="0"/>
                  </a:cubicBezTo>
                  <a:close/>
                </a:path>
              </a:pathLst>
            </a:custGeom>
            <a:solidFill>
              <a:srgbClr val="33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351" name="流程图: 联系 2"/>
            <p:cNvSpPr>
              <a:spLocks noChangeArrowheads="1"/>
            </p:cNvSpPr>
            <p:nvPr/>
          </p:nvSpPr>
          <p:spPr bwMode="auto">
            <a:xfrm>
              <a:off x="2626682" y="0"/>
              <a:ext cx="1459268" cy="2019124"/>
            </a:xfrm>
            <a:custGeom>
              <a:avLst/>
              <a:gdLst>
                <a:gd name="T0" fmla="*/ 837975 w 1457050"/>
                <a:gd name="T1" fmla="*/ 608179 h 2019124"/>
                <a:gd name="T2" fmla="*/ 837974 w 1457050"/>
                <a:gd name="T3" fmla="*/ 609115 h 2019124"/>
                <a:gd name="T4" fmla="*/ 841375 w 1457050"/>
                <a:gd name="T5" fmla="*/ 609117 h 2019124"/>
                <a:gd name="T6" fmla="*/ 837975 w 1457050"/>
                <a:gd name="T7" fmla="*/ 608179 h 2019124"/>
                <a:gd name="T8" fmla="*/ 734206 w 1457050"/>
                <a:gd name="T9" fmla="*/ 428641 h 2019124"/>
                <a:gd name="T10" fmla="*/ 680060 w 1457050"/>
                <a:gd name="T11" fmla="*/ 840362 h 2019124"/>
                <a:gd name="T12" fmla="*/ 730816 w 1457050"/>
                <a:gd name="T13" fmla="*/ 970082 h 2019124"/>
                <a:gd name="T14" fmla="*/ 788349 w 1457050"/>
                <a:gd name="T15" fmla="*/ 840363 h 2019124"/>
                <a:gd name="T16" fmla="*/ 734206 w 1457050"/>
                <a:gd name="T17" fmla="*/ 428641 h 2019124"/>
                <a:gd name="T18" fmla="*/ 1369237 w 1457050"/>
                <a:gd name="T19" fmla="*/ 127847 h 2019124"/>
                <a:gd name="T20" fmla="*/ 1401163 w 1457050"/>
                <a:gd name="T21" fmla="*/ 132573 h 2019124"/>
                <a:gd name="T22" fmla="*/ 1436545 w 1457050"/>
                <a:gd name="T23" fmla="*/ 153766 h 2019124"/>
                <a:gd name="T24" fmla="*/ 1451051 w 1457050"/>
                <a:gd name="T25" fmla="*/ 211608 h 2019124"/>
                <a:gd name="T26" fmla="*/ 1178147 w 1457050"/>
                <a:gd name="T27" fmla="*/ 667220 h 2019124"/>
                <a:gd name="T28" fmla="*/ 1157916 w 1457050"/>
                <a:gd name="T29" fmla="*/ 682233 h 2019124"/>
                <a:gd name="T30" fmla="*/ 1158645 w 1457050"/>
                <a:gd name="T31" fmla="*/ 691057 h 2019124"/>
                <a:gd name="T32" fmla="*/ 1123722 w 1457050"/>
                <a:gd name="T33" fmla="*/ 682232 h 2019124"/>
                <a:gd name="T34" fmla="*/ 1120305 w 1457050"/>
                <a:gd name="T35" fmla="*/ 681726 h 2019124"/>
                <a:gd name="T36" fmla="*/ 1119273 w 1457050"/>
                <a:gd name="T37" fmla="*/ 681108 h 2019124"/>
                <a:gd name="T38" fmla="*/ 969870 w 1457050"/>
                <a:gd name="T39" fmla="*/ 643357 h 2019124"/>
                <a:gd name="T40" fmla="*/ 969597 w 1457050"/>
                <a:gd name="T41" fmla="*/ 644437 h 2019124"/>
                <a:gd name="T42" fmla="*/ 904271 w 1457050"/>
                <a:gd name="T43" fmla="*/ 626441 h 2019124"/>
                <a:gd name="T44" fmla="*/ 1012820 w 1457050"/>
                <a:gd name="T45" fmla="*/ 1940164 h 2019124"/>
                <a:gd name="T46" fmla="*/ 933861 w 1457050"/>
                <a:gd name="T47" fmla="*/ 2019124 h 2019124"/>
                <a:gd name="T48" fmla="*/ 854902 w 1457050"/>
                <a:gd name="T49" fmla="*/ 1940165 h 2019124"/>
                <a:gd name="T50" fmla="*/ 848364 w 1457050"/>
                <a:gd name="T51" fmla="*/ 1940165 h 2019124"/>
                <a:gd name="T52" fmla="*/ 794553 w 1457050"/>
                <a:gd name="T53" fmla="*/ 1243629 h 2019124"/>
                <a:gd name="T54" fmla="*/ 673849 w 1457050"/>
                <a:gd name="T55" fmla="*/ 1243628 h 2019124"/>
                <a:gd name="T56" fmla="*/ 620035 w 1457050"/>
                <a:gd name="T57" fmla="*/ 1940165 h 2019124"/>
                <a:gd name="T58" fmla="*/ 618991 w 1457050"/>
                <a:gd name="T59" fmla="*/ 1940165 h 2019124"/>
                <a:gd name="T60" fmla="*/ 544701 w 1457050"/>
                <a:gd name="T61" fmla="*/ 2007851 h 2019124"/>
                <a:gd name="T62" fmla="*/ 470409 w 1457050"/>
                <a:gd name="T63" fmla="*/ 1940163 h 2019124"/>
                <a:gd name="T64" fmla="*/ 460102 w 1457050"/>
                <a:gd name="T65" fmla="*/ 1940166 h 2019124"/>
                <a:gd name="T66" fmla="*/ 568633 w 1457050"/>
                <a:gd name="T67" fmla="*/ 626669 h 2019124"/>
                <a:gd name="T68" fmla="*/ 472803 w 1457050"/>
                <a:gd name="T69" fmla="*/ 653066 h 2019124"/>
                <a:gd name="T70" fmla="*/ 472756 w 1457050"/>
                <a:gd name="T71" fmla="*/ 652881 h 2019124"/>
                <a:gd name="T72" fmla="*/ 310966 w 1457050"/>
                <a:gd name="T73" fmla="*/ 693761 h 2019124"/>
                <a:gd name="T74" fmla="*/ 301373 w 1457050"/>
                <a:gd name="T75" fmla="*/ 693761 h 2019124"/>
                <a:gd name="T76" fmla="*/ 302018 w 1457050"/>
                <a:gd name="T77" fmla="*/ 685960 h 2019124"/>
                <a:gd name="T78" fmla="*/ 278904 w 1457050"/>
                <a:gd name="T79" fmla="*/ 668808 h 2019124"/>
                <a:gd name="T80" fmla="*/ 6000 w 1457050"/>
                <a:gd name="T81" fmla="*/ 213196 h 2019124"/>
                <a:gd name="T82" fmla="*/ 20506 w 1457050"/>
                <a:gd name="T83" fmla="*/ 155353 h 2019124"/>
                <a:gd name="T84" fmla="*/ 55888 w 1457050"/>
                <a:gd name="T85" fmla="*/ 134160 h 2019124"/>
                <a:gd name="T86" fmla="*/ 87813 w 1457050"/>
                <a:gd name="T87" fmla="*/ 129434 h 2019124"/>
                <a:gd name="T88" fmla="*/ 113730 w 1457050"/>
                <a:gd name="T89" fmla="*/ 148667 h 2019124"/>
                <a:gd name="T90" fmla="*/ 336968 w 1457050"/>
                <a:gd name="T91" fmla="*/ 521362 h 2019124"/>
                <a:gd name="T92" fmla="*/ 475052 w 1457050"/>
                <a:gd name="T93" fmla="*/ 483323 h 2019124"/>
                <a:gd name="T94" fmla="*/ 474848 w 1457050"/>
                <a:gd name="T95" fmla="*/ 485961 h 2019124"/>
                <a:gd name="T96" fmla="*/ 726240 w 1457050"/>
                <a:gd name="T97" fmla="*/ 416714 h 2019124"/>
                <a:gd name="T98" fmla="*/ 727739 w 1457050"/>
                <a:gd name="T99" fmla="*/ 411272 h 2019124"/>
                <a:gd name="T100" fmla="*/ 985082 w 1457050"/>
                <a:gd name="T101" fmla="*/ 482158 h 2019124"/>
                <a:gd name="T102" fmla="*/ 984877 w 1457050"/>
                <a:gd name="T103" fmla="*/ 479522 h 2019124"/>
                <a:gd name="T104" fmla="*/ 1121629 w 1457050"/>
                <a:gd name="T105" fmla="*/ 517193 h 2019124"/>
                <a:gd name="T106" fmla="*/ 1343321 w 1457050"/>
                <a:gd name="T107" fmla="*/ 147079 h 2019124"/>
                <a:gd name="T108" fmla="*/ 1369237 w 1457050"/>
                <a:gd name="T109" fmla="*/ 127847 h 2019124"/>
                <a:gd name="T110" fmla="*/ 730820 w 1457050"/>
                <a:gd name="T111" fmla="*/ 0 h 2019124"/>
                <a:gd name="T112" fmla="*/ 922584 w 1457050"/>
                <a:gd name="T113" fmla="*/ 191764 h 2019124"/>
                <a:gd name="T114" fmla="*/ 730820 w 1457050"/>
                <a:gd name="T115" fmla="*/ 383528 h 2019124"/>
                <a:gd name="T116" fmla="*/ 539056 w 1457050"/>
                <a:gd name="T117" fmla="*/ 191764 h 2019124"/>
                <a:gd name="T118" fmla="*/ 730820 w 1457050"/>
                <a:gd name="T119" fmla="*/ 0 h 2019124"/>
                <a:gd name="T120" fmla="*/ 0 w 1457050"/>
                <a:gd name="T121" fmla="*/ 0 h 2019124"/>
                <a:gd name="T122" fmla="*/ 1457050 w 1457050"/>
                <a:gd name="T123" fmla="*/ 2019124 h 2019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T120" t="T121" r="T122" b="T123"/>
              <a:pathLst>
                <a:path w="1457050" h="2019124">
                  <a:moveTo>
                    <a:pt x="837975" y="608179"/>
                  </a:moveTo>
                  <a:lnTo>
                    <a:pt x="837974" y="609115"/>
                  </a:lnTo>
                  <a:lnTo>
                    <a:pt x="841375" y="609117"/>
                  </a:lnTo>
                  <a:lnTo>
                    <a:pt x="837975" y="608179"/>
                  </a:lnTo>
                  <a:close/>
                  <a:moveTo>
                    <a:pt x="734206" y="428641"/>
                  </a:moveTo>
                  <a:lnTo>
                    <a:pt x="680060" y="840362"/>
                  </a:lnTo>
                  <a:lnTo>
                    <a:pt x="730816" y="970082"/>
                  </a:lnTo>
                  <a:cubicBezTo>
                    <a:pt x="749993" y="971964"/>
                    <a:pt x="769170" y="838483"/>
                    <a:pt x="788349" y="840363"/>
                  </a:cubicBezTo>
                  <a:lnTo>
                    <a:pt x="734206" y="428641"/>
                  </a:lnTo>
                  <a:close/>
                  <a:moveTo>
                    <a:pt x="1369237" y="127847"/>
                  </a:moveTo>
                  <a:cubicBezTo>
                    <a:pt x="1379705" y="125221"/>
                    <a:pt x="1391174" y="126590"/>
                    <a:pt x="1401163" y="132573"/>
                  </a:cubicBezTo>
                  <a:lnTo>
                    <a:pt x="1436545" y="153766"/>
                  </a:lnTo>
                  <a:cubicBezTo>
                    <a:pt x="1456524" y="165733"/>
                    <a:pt x="1463018" y="191630"/>
                    <a:pt x="1451051" y="211608"/>
                  </a:cubicBezTo>
                  <a:lnTo>
                    <a:pt x="1178147" y="667220"/>
                  </a:lnTo>
                  <a:cubicBezTo>
                    <a:pt x="1173442" y="675074"/>
                    <a:pt x="1166586" y="680844"/>
                    <a:pt x="1157916" y="682233"/>
                  </a:cubicBezTo>
                  <a:lnTo>
                    <a:pt x="1158645" y="691057"/>
                  </a:lnTo>
                  <a:lnTo>
                    <a:pt x="1123722" y="682232"/>
                  </a:lnTo>
                  <a:lnTo>
                    <a:pt x="1120305" y="681726"/>
                  </a:lnTo>
                  <a:lnTo>
                    <a:pt x="1119273" y="681108"/>
                  </a:lnTo>
                  <a:lnTo>
                    <a:pt x="969870" y="643357"/>
                  </a:lnTo>
                  <a:lnTo>
                    <a:pt x="969597" y="644437"/>
                  </a:lnTo>
                  <a:lnTo>
                    <a:pt x="904271" y="626441"/>
                  </a:lnTo>
                  <a:lnTo>
                    <a:pt x="1012820" y="1940164"/>
                  </a:lnTo>
                  <a:cubicBezTo>
                    <a:pt x="1012819" y="1983774"/>
                    <a:pt x="977470" y="2019122"/>
                    <a:pt x="933861" y="2019124"/>
                  </a:cubicBezTo>
                  <a:cubicBezTo>
                    <a:pt x="890252" y="2019123"/>
                    <a:pt x="854900" y="1983772"/>
                    <a:pt x="854902" y="1940165"/>
                  </a:cubicBezTo>
                  <a:lnTo>
                    <a:pt x="848364" y="1940165"/>
                  </a:lnTo>
                  <a:lnTo>
                    <a:pt x="794553" y="1243629"/>
                  </a:lnTo>
                  <a:lnTo>
                    <a:pt x="673849" y="1243628"/>
                  </a:lnTo>
                  <a:lnTo>
                    <a:pt x="620035" y="1940165"/>
                  </a:lnTo>
                  <a:lnTo>
                    <a:pt x="618991" y="1940165"/>
                  </a:lnTo>
                  <a:cubicBezTo>
                    <a:pt x="617066" y="1978725"/>
                    <a:pt x="584285" y="2007851"/>
                    <a:pt x="544701" y="2007851"/>
                  </a:cubicBezTo>
                  <a:cubicBezTo>
                    <a:pt x="505114" y="2007851"/>
                    <a:pt x="472337" y="1978727"/>
                    <a:pt x="470409" y="1940163"/>
                  </a:cubicBezTo>
                  <a:lnTo>
                    <a:pt x="460102" y="1940166"/>
                  </a:lnTo>
                  <a:lnTo>
                    <a:pt x="568633" y="626669"/>
                  </a:lnTo>
                  <a:lnTo>
                    <a:pt x="472803" y="653066"/>
                  </a:lnTo>
                  <a:lnTo>
                    <a:pt x="472756" y="652881"/>
                  </a:lnTo>
                  <a:lnTo>
                    <a:pt x="310966" y="693761"/>
                  </a:lnTo>
                  <a:lnTo>
                    <a:pt x="301373" y="693761"/>
                  </a:lnTo>
                  <a:lnTo>
                    <a:pt x="302018" y="685960"/>
                  </a:lnTo>
                  <a:cubicBezTo>
                    <a:pt x="292447" y="684021"/>
                    <a:pt x="284273" y="677771"/>
                    <a:pt x="278904" y="668808"/>
                  </a:cubicBezTo>
                  <a:lnTo>
                    <a:pt x="6000" y="213196"/>
                  </a:lnTo>
                  <a:cubicBezTo>
                    <a:pt x="-5968" y="193217"/>
                    <a:pt x="527" y="167321"/>
                    <a:pt x="20506" y="155353"/>
                  </a:cubicBezTo>
                  <a:lnTo>
                    <a:pt x="55888" y="134160"/>
                  </a:lnTo>
                  <a:cubicBezTo>
                    <a:pt x="65878" y="128177"/>
                    <a:pt x="77346" y="126810"/>
                    <a:pt x="87813" y="129434"/>
                  </a:cubicBezTo>
                  <a:cubicBezTo>
                    <a:pt x="98281" y="132059"/>
                    <a:pt x="107747" y="138677"/>
                    <a:pt x="113730" y="148667"/>
                  </a:cubicBezTo>
                  <a:lnTo>
                    <a:pt x="336968" y="521362"/>
                  </a:lnTo>
                  <a:lnTo>
                    <a:pt x="475052" y="483323"/>
                  </a:lnTo>
                  <a:lnTo>
                    <a:pt x="474848" y="485961"/>
                  </a:lnTo>
                  <a:lnTo>
                    <a:pt x="726240" y="416714"/>
                  </a:lnTo>
                  <a:lnTo>
                    <a:pt x="727739" y="411272"/>
                  </a:lnTo>
                  <a:lnTo>
                    <a:pt x="985082" y="482158"/>
                  </a:lnTo>
                  <a:lnTo>
                    <a:pt x="984877" y="479522"/>
                  </a:lnTo>
                  <a:lnTo>
                    <a:pt x="1121629" y="517193"/>
                  </a:lnTo>
                  <a:lnTo>
                    <a:pt x="1343321" y="147079"/>
                  </a:lnTo>
                  <a:cubicBezTo>
                    <a:pt x="1349304" y="137090"/>
                    <a:pt x="1358771" y="130472"/>
                    <a:pt x="1369237" y="127847"/>
                  </a:cubicBezTo>
                  <a:close/>
                  <a:moveTo>
                    <a:pt x="730820" y="0"/>
                  </a:moveTo>
                  <a:cubicBezTo>
                    <a:pt x="836728" y="0"/>
                    <a:pt x="922584" y="85856"/>
                    <a:pt x="922584" y="191764"/>
                  </a:cubicBezTo>
                  <a:cubicBezTo>
                    <a:pt x="922584" y="297672"/>
                    <a:pt x="836728" y="383528"/>
                    <a:pt x="730820" y="383528"/>
                  </a:cubicBezTo>
                  <a:cubicBezTo>
                    <a:pt x="624912" y="383528"/>
                    <a:pt x="539056" y="297672"/>
                    <a:pt x="539056" y="191764"/>
                  </a:cubicBezTo>
                  <a:cubicBezTo>
                    <a:pt x="539056" y="85856"/>
                    <a:pt x="624912" y="0"/>
                    <a:pt x="730820" y="0"/>
                  </a:cubicBezTo>
                  <a:close/>
                </a:path>
              </a:pathLst>
            </a:custGeom>
            <a:solidFill>
              <a:srgbClr val="33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9231" name="组合 34"/>
          <p:cNvGrpSpPr>
            <a:grpSpLocks/>
          </p:cNvGrpSpPr>
          <p:nvPr/>
        </p:nvGrpSpPr>
        <p:grpSpPr bwMode="auto">
          <a:xfrm>
            <a:off x="3835400" y="1460500"/>
            <a:ext cx="4527550" cy="2228850"/>
            <a:chOff x="0" y="0"/>
            <a:chExt cx="7658101" cy="3768726"/>
          </a:xfrm>
        </p:grpSpPr>
        <p:sp>
          <p:nvSpPr>
            <p:cNvPr id="9242" name="Freeform 10"/>
            <p:cNvSpPr>
              <a:spLocks noChangeArrowheads="1"/>
            </p:cNvSpPr>
            <p:nvPr/>
          </p:nvSpPr>
          <p:spPr bwMode="auto">
            <a:xfrm>
              <a:off x="4764088" y="123825"/>
              <a:ext cx="55563" cy="30163"/>
            </a:xfrm>
            <a:custGeom>
              <a:avLst/>
              <a:gdLst>
                <a:gd name="T0" fmla="*/ 29634 w 15"/>
                <a:gd name="T1" fmla="*/ 0 h 8"/>
                <a:gd name="T2" fmla="*/ 33338 w 15"/>
                <a:gd name="T3" fmla="*/ 3770 h 8"/>
                <a:gd name="T4" fmla="*/ 44450 w 15"/>
                <a:gd name="T5" fmla="*/ 26393 h 8"/>
                <a:gd name="T6" fmla="*/ 18521 w 15"/>
                <a:gd name="T7" fmla="*/ 15082 h 8"/>
                <a:gd name="T8" fmla="*/ 29634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11"/>
            <p:cNvSpPr>
              <a:spLocks noChangeArrowheads="1"/>
            </p:cNvSpPr>
            <p:nvPr/>
          </p:nvSpPr>
          <p:spPr bwMode="auto">
            <a:xfrm>
              <a:off x="5565775" y="123825"/>
              <a:ext cx="109538" cy="55563"/>
            </a:xfrm>
            <a:custGeom>
              <a:avLst/>
              <a:gdLst>
                <a:gd name="T0" fmla="*/ 105761 w 29"/>
                <a:gd name="T1" fmla="*/ 40746 h 15"/>
                <a:gd name="T2" fmla="*/ 64212 w 29"/>
                <a:gd name="T3" fmla="*/ 51859 h 15"/>
                <a:gd name="T4" fmla="*/ 11332 w 29"/>
                <a:gd name="T5" fmla="*/ 51859 h 15"/>
                <a:gd name="T6" fmla="*/ 0 w 29"/>
                <a:gd name="T7" fmla="*/ 40746 h 15"/>
                <a:gd name="T8" fmla="*/ 83098 w 29"/>
                <a:gd name="T9" fmla="*/ 0 h 15"/>
                <a:gd name="T10" fmla="*/ 101984 w 29"/>
                <a:gd name="T11" fmla="*/ 11113 h 15"/>
                <a:gd name="T12" fmla="*/ 90652 w 29"/>
                <a:gd name="T13" fmla="*/ 14817 h 15"/>
                <a:gd name="T14" fmla="*/ 105761 w 29"/>
                <a:gd name="T15" fmla="*/ 40746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15"/>
                <a:gd name="T26" fmla="*/ 29 w 29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12"/>
            <p:cNvSpPr>
              <a:spLocks noChangeArrowheads="1"/>
            </p:cNvSpPr>
            <p:nvPr/>
          </p:nvSpPr>
          <p:spPr bwMode="auto">
            <a:xfrm>
              <a:off x="4935538" y="127000"/>
              <a:ext cx="57150" cy="33338"/>
            </a:xfrm>
            <a:custGeom>
              <a:avLst/>
              <a:gdLst>
                <a:gd name="T0" fmla="*/ 57150 w 15"/>
                <a:gd name="T1" fmla="*/ 7408 h 9"/>
                <a:gd name="T2" fmla="*/ 53340 w 15"/>
                <a:gd name="T3" fmla="*/ 25930 h 9"/>
                <a:gd name="T4" fmla="*/ 30480 w 15"/>
                <a:gd name="T5" fmla="*/ 33338 h 9"/>
                <a:gd name="T6" fmla="*/ 3810 w 15"/>
                <a:gd name="T7" fmla="*/ 14817 h 9"/>
                <a:gd name="T8" fmla="*/ 34290 w 15"/>
                <a:gd name="T9" fmla="*/ 14817 h 9"/>
                <a:gd name="T10" fmla="*/ 57150 w 15"/>
                <a:gd name="T11" fmla="*/ 7408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13"/>
            <p:cNvSpPr>
              <a:spLocks noChangeArrowheads="1"/>
            </p:cNvSpPr>
            <p:nvPr/>
          </p:nvSpPr>
          <p:spPr bwMode="auto">
            <a:xfrm>
              <a:off x="4598988" y="142875"/>
              <a:ext cx="71438" cy="36513"/>
            </a:xfrm>
            <a:custGeom>
              <a:avLst/>
              <a:gdLst>
                <a:gd name="T0" fmla="*/ 67678 w 19"/>
                <a:gd name="T1" fmla="*/ 0 h 10"/>
                <a:gd name="T2" fmla="*/ 56398 w 19"/>
                <a:gd name="T3" fmla="*/ 18257 h 10"/>
                <a:gd name="T4" fmla="*/ 41359 w 19"/>
                <a:gd name="T5" fmla="*/ 32862 h 10"/>
                <a:gd name="T6" fmla="*/ 30079 w 19"/>
                <a:gd name="T7" fmla="*/ 21908 h 10"/>
                <a:gd name="T8" fmla="*/ 15040 w 19"/>
                <a:gd name="T9" fmla="*/ 25559 h 10"/>
                <a:gd name="T10" fmla="*/ 3760 w 19"/>
                <a:gd name="T11" fmla="*/ 18257 h 10"/>
                <a:gd name="T12" fmla="*/ 30079 w 19"/>
                <a:gd name="T13" fmla="*/ 10954 h 10"/>
                <a:gd name="T14" fmla="*/ 30079 w 19"/>
                <a:gd name="T15" fmla="*/ 7303 h 10"/>
                <a:gd name="T16" fmla="*/ 67678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0"/>
                <a:gd name="T29" fmla="*/ 19 w 1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Freeform 14"/>
            <p:cNvSpPr>
              <a:spLocks noChangeArrowheads="1"/>
            </p:cNvSpPr>
            <p:nvPr/>
          </p:nvSpPr>
          <p:spPr bwMode="auto">
            <a:xfrm>
              <a:off x="4872038" y="142875"/>
              <a:ext cx="57150" cy="17463"/>
            </a:xfrm>
            <a:custGeom>
              <a:avLst/>
              <a:gdLst>
                <a:gd name="T0" fmla="*/ 53340 w 15"/>
                <a:gd name="T1" fmla="*/ 17463 h 5"/>
                <a:gd name="T2" fmla="*/ 11430 w 15"/>
                <a:gd name="T3" fmla="*/ 17463 h 5"/>
                <a:gd name="T4" fmla="*/ 26670 w 15"/>
                <a:gd name="T5" fmla="*/ 0 h 5"/>
                <a:gd name="T6" fmla="*/ 53340 w 15"/>
                <a:gd name="T7" fmla="*/ 17463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15"/>
            <p:cNvSpPr>
              <a:spLocks noChangeArrowheads="1"/>
            </p:cNvSpPr>
            <p:nvPr/>
          </p:nvSpPr>
          <p:spPr bwMode="auto">
            <a:xfrm>
              <a:off x="4792663" y="165100"/>
              <a:ext cx="68263" cy="25400"/>
            </a:xfrm>
            <a:custGeom>
              <a:avLst/>
              <a:gdLst>
                <a:gd name="T0" fmla="*/ 45509 w 18"/>
                <a:gd name="T1" fmla="*/ 0 h 7"/>
                <a:gd name="T2" fmla="*/ 45509 w 18"/>
                <a:gd name="T3" fmla="*/ 21771 h 7"/>
                <a:gd name="T4" fmla="*/ 0 w 18"/>
                <a:gd name="T5" fmla="*/ 14514 h 7"/>
                <a:gd name="T6" fmla="*/ 45509 w 1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7"/>
                <a:gd name="T14" fmla="*/ 18 w 1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16"/>
            <p:cNvSpPr>
              <a:spLocks noChangeArrowheads="1"/>
            </p:cNvSpPr>
            <p:nvPr/>
          </p:nvSpPr>
          <p:spPr bwMode="auto">
            <a:xfrm>
              <a:off x="1444625" y="187325"/>
              <a:ext cx="30163" cy="19050"/>
            </a:xfrm>
            <a:custGeom>
              <a:avLst/>
              <a:gdLst>
                <a:gd name="T0" fmla="*/ 0 w 8"/>
                <a:gd name="T1" fmla="*/ 0 h 5"/>
                <a:gd name="T2" fmla="*/ 30163 w 8"/>
                <a:gd name="T3" fmla="*/ 19050 h 5"/>
                <a:gd name="T4" fmla="*/ 0 w 8"/>
                <a:gd name="T5" fmla="*/ 0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Freeform 17"/>
            <p:cNvSpPr>
              <a:spLocks noChangeArrowheads="1"/>
            </p:cNvSpPr>
            <p:nvPr/>
          </p:nvSpPr>
          <p:spPr bwMode="auto">
            <a:xfrm>
              <a:off x="5603875" y="184150"/>
              <a:ext cx="123825" cy="58738"/>
            </a:xfrm>
            <a:custGeom>
              <a:avLst/>
              <a:gdLst>
                <a:gd name="T0" fmla="*/ 108816 w 33"/>
                <a:gd name="T1" fmla="*/ 11013 h 16"/>
                <a:gd name="T2" fmla="*/ 120073 w 33"/>
                <a:gd name="T3" fmla="*/ 36711 h 16"/>
                <a:gd name="T4" fmla="*/ 67541 w 33"/>
                <a:gd name="T5" fmla="*/ 55067 h 16"/>
                <a:gd name="T6" fmla="*/ 56284 w 33"/>
                <a:gd name="T7" fmla="*/ 47725 h 16"/>
                <a:gd name="T8" fmla="*/ 37523 w 33"/>
                <a:gd name="T9" fmla="*/ 47725 h 16"/>
                <a:gd name="T10" fmla="*/ 37523 w 33"/>
                <a:gd name="T11" fmla="*/ 36711 h 16"/>
                <a:gd name="T12" fmla="*/ 18761 w 33"/>
                <a:gd name="T13" fmla="*/ 44054 h 16"/>
                <a:gd name="T14" fmla="*/ 26266 w 33"/>
                <a:gd name="T15" fmla="*/ 33040 h 16"/>
                <a:gd name="T16" fmla="*/ 3752 w 33"/>
                <a:gd name="T17" fmla="*/ 29369 h 16"/>
                <a:gd name="T18" fmla="*/ 15009 w 33"/>
                <a:gd name="T19" fmla="*/ 18356 h 16"/>
                <a:gd name="T20" fmla="*/ 30018 w 33"/>
                <a:gd name="T21" fmla="*/ 7342 h 16"/>
                <a:gd name="T22" fmla="*/ 78798 w 33"/>
                <a:gd name="T23" fmla="*/ 3671 h 16"/>
                <a:gd name="T24" fmla="*/ 78798 w 33"/>
                <a:gd name="T25" fmla="*/ 11013 h 16"/>
                <a:gd name="T26" fmla="*/ 108816 w 33"/>
                <a:gd name="T27" fmla="*/ 11013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18"/>
            <p:cNvSpPr>
              <a:spLocks noChangeArrowheads="1"/>
            </p:cNvSpPr>
            <p:nvPr/>
          </p:nvSpPr>
          <p:spPr bwMode="auto">
            <a:xfrm>
              <a:off x="5554663" y="184150"/>
              <a:ext cx="49213" cy="33338"/>
            </a:xfrm>
            <a:custGeom>
              <a:avLst/>
              <a:gdLst>
                <a:gd name="T0" fmla="*/ 49213 w 13"/>
                <a:gd name="T1" fmla="*/ 18521 h 9"/>
                <a:gd name="T2" fmla="*/ 34071 w 13"/>
                <a:gd name="T3" fmla="*/ 18521 h 9"/>
                <a:gd name="T4" fmla="*/ 26499 w 13"/>
                <a:gd name="T5" fmla="*/ 29634 h 9"/>
                <a:gd name="T6" fmla="*/ 0 w 13"/>
                <a:gd name="T7" fmla="*/ 18521 h 9"/>
                <a:gd name="T8" fmla="*/ 49213 w 13"/>
                <a:gd name="T9" fmla="*/ 1852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19"/>
            <p:cNvSpPr>
              <a:spLocks noChangeArrowheads="1"/>
            </p:cNvSpPr>
            <p:nvPr/>
          </p:nvSpPr>
          <p:spPr bwMode="auto">
            <a:xfrm>
              <a:off x="1335088" y="220663"/>
              <a:ext cx="123825" cy="68263"/>
            </a:xfrm>
            <a:custGeom>
              <a:avLst/>
              <a:gdLst>
                <a:gd name="T0" fmla="*/ 90055 w 33"/>
                <a:gd name="T1" fmla="*/ 18962 h 18"/>
                <a:gd name="T2" fmla="*/ 105064 w 33"/>
                <a:gd name="T3" fmla="*/ 37924 h 18"/>
                <a:gd name="T4" fmla="*/ 120073 w 33"/>
                <a:gd name="T5" fmla="*/ 64471 h 18"/>
                <a:gd name="T6" fmla="*/ 105064 w 33"/>
                <a:gd name="T7" fmla="*/ 64471 h 18"/>
                <a:gd name="T8" fmla="*/ 105064 w 33"/>
                <a:gd name="T9" fmla="*/ 56886 h 18"/>
                <a:gd name="T10" fmla="*/ 93807 w 33"/>
                <a:gd name="T11" fmla="*/ 49301 h 18"/>
                <a:gd name="T12" fmla="*/ 26266 w 33"/>
                <a:gd name="T13" fmla="*/ 45509 h 18"/>
                <a:gd name="T14" fmla="*/ 41275 w 33"/>
                <a:gd name="T15" fmla="*/ 34132 h 18"/>
                <a:gd name="T16" fmla="*/ 30018 w 33"/>
                <a:gd name="T17" fmla="*/ 22754 h 18"/>
                <a:gd name="T18" fmla="*/ 0 w 33"/>
                <a:gd name="T19" fmla="*/ 7585 h 18"/>
                <a:gd name="T20" fmla="*/ 41275 w 33"/>
                <a:gd name="T21" fmla="*/ 7585 h 18"/>
                <a:gd name="T22" fmla="*/ 52532 w 33"/>
                <a:gd name="T23" fmla="*/ 18962 h 18"/>
                <a:gd name="T24" fmla="*/ 75045 w 33"/>
                <a:gd name="T25" fmla="*/ 18962 h 18"/>
                <a:gd name="T26" fmla="*/ 90055 w 33"/>
                <a:gd name="T27" fmla="*/ 18962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8"/>
                <a:gd name="T44" fmla="*/ 33 w 33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20"/>
            <p:cNvSpPr>
              <a:spLocks noChangeArrowheads="1"/>
            </p:cNvSpPr>
            <p:nvPr/>
          </p:nvSpPr>
          <p:spPr bwMode="auto">
            <a:xfrm>
              <a:off x="5730875" y="220663"/>
              <a:ext cx="123825" cy="63500"/>
            </a:xfrm>
            <a:custGeom>
              <a:avLst/>
              <a:gdLst>
                <a:gd name="T0" fmla="*/ 48780 w 33"/>
                <a:gd name="T1" fmla="*/ 0 h 17"/>
                <a:gd name="T2" fmla="*/ 71293 w 33"/>
                <a:gd name="T3" fmla="*/ 18676 h 17"/>
                <a:gd name="T4" fmla="*/ 75045 w 33"/>
                <a:gd name="T5" fmla="*/ 7471 h 17"/>
                <a:gd name="T6" fmla="*/ 86302 w 33"/>
                <a:gd name="T7" fmla="*/ 18676 h 17"/>
                <a:gd name="T8" fmla="*/ 97559 w 33"/>
                <a:gd name="T9" fmla="*/ 18676 h 17"/>
                <a:gd name="T10" fmla="*/ 97559 w 33"/>
                <a:gd name="T11" fmla="*/ 22412 h 17"/>
                <a:gd name="T12" fmla="*/ 120073 w 33"/>
                <a:gd name="T13" fmla="*/ 26147 h 17"/>
                <a:gd name="T14" fmla="*/ 82550 w 33"/>
                <a:gd name="T15" fmla="*/ 37353 h 17"/>
                <a:gd name="T16" fmla="*/ 75045 w 33"/>
                <a:gd name="T17" fmla="*/ 48559 h 17"/>
                <a:gd name="T18" fmla="*/ 30018 w 33"/>
                <a:gd name="T19" fmla="*/ 48559 h 17"/>
                <a:gd name="T20" fmla="*/ 22514 w 33"/>
                <a:gd name="T21" fmla="*/ 59765 h 17"/>
                <a:gd name="T22" fmla="*/ 3752 w 33"/>
                <a:gd name="T23" fmla="*/ 56029 h 17"/>
                <a:gd name="T24" fmla="*/ 3752 w 33"/>
                <a:gd name="T25" fmla="*/ 37353 h 17"/>
                <a:gd name="T26" fmla="*/ 15009 w 33"/>
                <a:gd name="T27" fmla="*/ 37353 h 17"/>
                <a:gd name="T28" fmla="*/ 18761 w 33"/>
                <a:gd name="T29" fmla="*/ 22412 h 17"/>
                <a:gd name="T30" fmla="*/ 30018 w 33"/>
                <a:gd name="T31" fmla="*/ 22412 h 17"/>
                <a:gd name="T32" fmla="*/ 48780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7"/>
                <a:gd name="T53" fmla="*/ 33 w 33"/>
                <a:gd name="T54" fmla="*/ 17 h 1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Freeform 21"/>
            <p:cNvSpPr>
              <a:spLocks noChangeArrowheads="1"/>
            </p:cNvSpPr>
            <p:nvPr/>
          </p:nvSpPr>
          <p:spPr bwMode="auto">
            <a:xfrm>
              <a:off x="1117600" y="266700"/>
              <a:ext cx="23813" cy="36513"/>
            </a:xfrm>
            <a:custGeom>
              <a:avLst/>
              <a:gdLst>
                <a:gd name="T0" fmla="*/ 23813 w 6"/>
                <a:gd name="T1" fmla="*/ 18257 h 10"/>
                <a:gd name="T2" fmla="*/ 23813 w 6"/>
                <a:gd name="T3" fmla="*/ 18257 h 10"/>
                <a:gd name="T4" fmla="*/ 0 60000 65536"/>
                <a:gd name="T5" fmla="*/ 0 60000 65536"/>
                <a:gd name="T6" fmla="*/ 0 w 6"/>
                <a:gd name="T7" fmla="*/ 0 h 10"/>
                <a:gd name="T8" fmla="*/ 6 w 6"/>
                <a:gd name="T9" fmla="*/ 10 h 1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22"/>
            <p:cNvSpPr>
              <a:spLocks noChangeArrowheads="1"/>
            </p:cNvSpPr>
            <p:nvPr/>
          </p:nvSpPr>
          <p:spPr bwMode="auto">
            <a:xfrm>
              <a:off x="1166813" y="273050"/>
              <a:ext cx="68263" cy="41275"/>
            </a:xfrm>
            <a:custGeom>
              <a:avLst/>
              <a:gdLst>
                <a:gd name="T0" fmla="*/ 64471 w 18"/>
                <a:gd name="T1" fmla="*/ 11257 h 11"/>
                <a:gd name="T2" fmla="*/ 15170 w 18"/>
                <a:gd name="T3" fmla="*/ 37523 h 11"/>
                <a:gd name="T4" fmla="*/ 0 w 18"/>
                <a:gd name="T5" fmla="*/ 22514 h 11"/>
                <a:gd name="T6" fmla="*/ 34132 w 18"/>
                <a:gd name="T7" fmla="*/ 11257 h 11"/>
                <a:gd name="T8" fmla="*/ 64471 w 18"/>
                <a:gd name="T9" fmla="*/ 1125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Freeform 23"/>
            <p:cNvSpPr>
              <a:spLocks noChangeArrowheads="1"/>
            </p:cNvSpPr>
            <p:nvPr/>
          </p:nvSpPr>
          <p:spPr bwMode="auto">
            <a:xfrm>
              <a:off x="1541463" y="280988"/>
              <a:ext cx="60325" cy="30163"/>
            </a:xfrm>
            <a:custGeom>
              <a:avLst/>
              <a:gdLst>
                <a:gd name="T0" fmla="*/ 52784 w 16"/>
                <a:gd name="T1" fmla="*/ 11311 h 8"/>
                <a:gd name="T2" fmla="*/ 52784 w 16"/>
                <a:gd name="T3" fmla="*/ 18852 h 8"/>
                <a:gd name="T4" fmla="*/ 37703 w 16"/>
                <a:gd name="T5" fmla="*/ 26393 h 8"/>
                <a:gd name="T6" fmla="*/ 30163 w 16"/>
                <a:gd name="T7" fmla="*/ 30163 h 8"/>
                <a:gd name="T8" fmla="*/ 15081 w 16"/>
                <a:gd name="T9" fmla="*/ 26393 h 8"/>
                <a:gd name="T10" fmla="*/ 11311 w 16"/>
                <a:gd name="T11" fmla="*/ 30163 h 8"/>
                <a:gd name="T12" fmla="*/ 3770 w 16"/>
                <a:gd name="T13" fmla="*/ 26393 h 8"/>
                <a:gd name="T14" fmla="*/ 52784 w 16"/>
                <a:gd name="T15" fmla="*/ 11311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8"/>
                <a:gd name="T26" fmla="*/ 16 w 16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Freeform 24"/>
            <p:cNvSpPr>
              <a:spLocks noChangeArrowheads="1"/>
            </p:cNvSpPr>
            <p:nvPr/>
          </p:nvSpPr>
          <p:spPr bwMode="auto">
            <a:xfrm>
              <a:off x="1320800" y="295275"/>
              <a:ext cx="33338" cy="19050"/>
            </a:xfrm>
            <a:custGeom>
              <a:avLst/>
              <a:gdLst>
                <a:gd name="T0" fmla="*/ 0 w 9"/>
                <a:gd name="T1" fmla="*/ 11430 h 5"/>
                <a:gd name="T2" fmla="*/ 25930 w 9"/>
                <a:gd name="T3" fmla="*/ 15240 h 5"/>
                <a:gd name="T4" fmla="*/ 0 w 9"/>
                <a:gd name="T5" fmla="*/ 11430 h 5"/>
                <a:gd name="T6" fmla="*/ 0 60000 65536"/>
                <a:gd name="T7" fmla="*/ 0 60000 65536"/>
                <a:gd name="T8" fmla="*/ 0 60000 65536"/>
                <a:gd name="T9" fmla="*/ 0 w 9"/>
                <a:gd name="T10" fmla="*/ 0 h 5"/>
                <a:gd name="T11" fmla="*/ 9 w 9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Freeform 25"/>
            <p:cNvSpPr>
              <a:spLocks noChangeArrowheads="1"/>
            </p:cNvSpPr>
            <p:nvPr/>
          </p:nvSpPr>
          <p:spPr bwMode="auto">
            <a:xfrm>
              <a:off x="1651000" y="300038"/>
              <a:ext cx="19050" cy="19050"/>
            </a:xfrm>
            <a:custGeom>
              <a:avLst/>
              <a:gdLst>
                <a:gd name="T0" fmla="*/ 0 w 5"/>
                <a:gd name="T1" fmla="*/ 0 h 5"/>
                <a:gd name="T2" fmla="*/ 15240 w 5"/>
                <a:gd name="T3" fmla="*/ 19050 h 5"/>
                <a:gd name="T4" fmla="*/ 0 w 5"/>
                <a:gd name="T5" fmla="*/ 19050 h 5"/>
                <a:gd name="T6" fmla="*/ 0 w 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Freeform 26"/>
            <p:cNvSpPr>
              <a:spLocks noChangeArrowheads="1"/>
            </p:cNvSpPr>
            <p:nvPr/>
          </p:nvSpPr>
          <p:spPr bwMode="auto">
            <a:xfrm>
              <a:off x="1508125" y="330200"/>
              <a:ext cx="374650" cy="112713"/>
            </a:xfrm>
            <a:custGeom>
              <a:avLst/>
              <a:gdLst>
                <a:gd name="T0" fmla="*/ 374650 w 100"/>
                <a:gd name="T1" fmla="*/ 60114 h 30"/>
                <a:gd name="T2" fmla="*/ 374650 w 100"/>
                <a:gd name="T3" fmla="*/ 86413 h 30"/>
                <a:gd name="T4" fmla="*/ 359664 w 100"/>
                <a:gd name="T5" fmla="*/ 97685 h 30"/>
                <a:gd name="T6" fmla="*/ 295974 w 100"/>
                <a:gd name="T7" fmla="*/ 97685 h 30"/>
                <a:gd name="T8" fmla="*/ 273495 w 100"/>
                <a:gd name="T9" fmla="*/ 108956 h 30"/>
                <a:gd name="T10" fmla="*/ 258509 w 100"/>
                <a:gd name="T11" fmla="*/ 105199 h 30"/>
                <a:gd name="T12" fmla="*/ 254762 w 100"/>
                <a:gd name="T13" fmla="*/ 108956 h 30"/>
                <a:gd name="T14" fmla="*/ 232283 w 100"/>
                <a:gd name="T15" fmla="*/ 108956 h 30"/>
                <a:gd name="T16" fmla="*/ 232283 w 100"/>
                <a:gd name="T17" fmla="*/ 105199 h 30"/>
                <a:gd name="T18" fmla="*/ 221044 w 100"/>
                <a:gd name="T19" fmla="*/ 108956 h 30"/>
                <a:gd name="T20" fmla="*/ 202311 w 100"/>
                <a:gd name="T21" fmla="*/ 97685 h 30"/>
                <a:gd name="T22" fmla="*/ 123635 w 100"/>
                <a:gd name="T23" fmla="*/ 97685 h 30"/>
                <a:gd name="T24" fmla="*/ 127381 w 100"/>
                <a:gd name="T25" fmla="*/ 86413 h 30"/>
                <a:gd name="T26" fmla="*/ 116142 w 100"/>
                <a:gd name="T27" fmla="*/ 82656 h 30"/>
                <a:gd name="T28" fmla="*/ 104902 w 100"/>
                <a:gd name="T29" fmla="*/ 60114 h 30"/>
                <a:gd name="T30" fmla="*/ 116142 w 100"/>
                <a:gd name="T31" fmla="*/ 52599 h 30"/>
                <a:gd name="T32" fmla="*/ 104902 w 100"/>
                <a:gd name="T33" fmla="*/ 30057 h 30"/>
                <a:gd name="T34" fmla="*/ 59944 w 100"/>
                <a:gd name="T35" fmla="*/ 33814 h 30"/>
                <a:gd name="T36" fmla="*/ 48705 w 100"/>
                <a:gd name="T37" fmla="*/ 26300 h 30"/>
                <a:gd name="T38" fmla="*/ 37465 w 100"/>
                <a:gd name="T39" fmla="*/ 18786 h 30"/>
                <a:gd name="T40" fmla="*/ 18733 w 100"/>
                <a:gd name="T41" fmla="*/ 26300 h 30"/>
                <a:gd name="T42" fmla="*/ 7493 w 100"/>
                <a:gd name="T43" fmla="*/ 3757 h 30"/>
                <a:gd name="T44" fmla="*/ 63691 w 100"/>
                <a:gd name="T45" fmla="*/ 0 h 30"/>
                <a:gd name="T46" fmla="*/ 74930 w 100"/>
                <a:gd name="T47" fmla="*/ 3757 h 30"/>
                <a:gd name="T48" fmla="*/ 74930 w 100"/>
                <a:gd name="T49" fmla="*/ 15028 h 30"/>
                <a:gd name="T50" fmla="*/ 89916 w 100"/>
                <a:gd name="T51" fmla="*/ 26300 h 30"/>
                <a:gd name="T52" fmla="*/ 138621 w 100"/>
                <a:gd name="T53" fmla="*/ 26300 h 30"/>
                <a:gd name="T54" fmla="*/ 138621 w 100"/>
                <a:gd name="T55" fmla="*/ 52599 h 30"/>
                <a:gd name="T56" fmla="*/ 176086 w 100"/>
                <a:gd name="T57" fmla="*/ 56357 h 30"/>
                <a:gd name="T58" fmla="*/ 176086 w 100"/>
                <a:gd name="T59" fmla="*/ 67628 h 30"/>
                <a:gd name="T60" fmla="*/ 183579 w 100"/>
                <a:gd name="T61" fmla="*/ 60114 h 30"/>
                <a:gd name="T62" fmla="*/ 247269 w 100"/>
                <a:gd name="T63" fmla="*/ 60114 h 30"/>
                <a:gd name="T64" fmla="*/ 258509 w 100"/>
                <a:gd name="T65" fmla="*/ 67628 h 30"/>
                <a:gd name="T66" fmla="*/ 273495 w 100"/>
                <a:gd name="T67" fmla="*/ 56357 h 30"/>
                <a:gd name="T68" fmla="*/ 288481 w 100"/>
                <a:gd name="T69" fmla="*/ 56357 h 30"/>
                <a:gd name="T70" fmla="*/ 374650 w 100"/>
                <a:gd name="T71" fmla="*/ 60114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0"/>
                <a:gd name="T109" fmla="*/ 0 h 30"/>
                <a:gd name="T110" fmla="*/ 100 w 100"/>
                <a:gd name="T111" fmla="*/ 30 h 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Freeform 27"/>
            <p:cNvSpPr>
              <a:spLocks noChangeArrowheads="1"/>
            </p:cNvSpPr>
            <p:nvPr/>
          </p:nvSpPr>
          <p:spPr bwMode="auto">
            <a:xfrm>
              <a:off x="4699000" y="325438"/>
              <a:ext cx="376238" cy="269875"/>
            </a:xfrm>
            <a:custGeom>
              <a:avLst/>
              <a:gdLst>
                <a:gd name="T0" fmla="*/ 308515 w 100"/>
                <a:gd name="T1" fmla="*/ 7497 h 72"/>
                <a:gd name="T2" fmla="*/ 372476 w 100"/>
                <a:gd name="T3" fmla="*/ 3748 h 72"/>
                <a:gd name="T4" fmla="*/ 368713 w 100"/>
                <a:gd name="T5" fmla="*/ 29986 h 72"/>
                <a:gd name="T6" fmla="*/ 297228 w 100"/>
                <a:gd name="T7" fmla="*/ 37483 h 72"/>
                <a:gd name="T8" fmla="*/ 289703 w 100"/>
                <a:gd name="T9" fmla="*/ 48727 h 72"/>
                <a:gd name="T10" fmla="*/ 278416 w 100"/>
                <a:gd name="T11" fmla="*/ 48727 h 72"/>
                <a:gd name="T12" fmla="*/ 267129 w 100"/>
                <a:gd name="T13" fmla="*/ 59972 h 72"/>
                <a:gd name="T14" fmla="*/ 255842 w 100"/>
                <a:gd name="T15" fmla="*/ 56224 h 72"/>
                <a:gd name="T16" fmla="*/ 237030 w 100"/>
                <a:gd name="T17" fmla="*/ 59972 h 72"/>
                <a:gd name="T18" fmla="*/ 214456 w 100"/>
                <a:gd name="T19" fmla="*/ 63720 h 72"/>
                <a:gd name="T20" fmla="*/ 210693 w 100"/>
                <a:gd name="T21" fmla="*/ 74965 h 72"/>
                <a:gd name="T22" fmla="*/ 184357 w 100"/>
                <a:gd name="T23" fmla="*/ 89958 h 72"/>
                <a:gd name="T24" fmla="*/ 165545 w 100"/>
                <a:gd name="T25" fmla="*/ 101203 h 72"/>
                <a:gd name="T26" fmla="*/ 158020 w 100"/>
                <a:gd name="T27" fmla="*/ 112448 h 72"/>
                <a:gd name="T28" fmla="*/ 150495 w 100"/>
                <a:gd name="T29" fmla="*/ 123693 h 72"/>
                <a:gd name="T30" fmla="*/ 124159 w 100"/>
                <a:gd name="T31" fmla="*/ 134938 h 72"/>
                <a:gd name="T32" fmla="*/ 120396 w 100"/>
                <a:gd name="T33" fmla="*/ 138686 h 72"/>
                <a:gd name="T34" fmla="*/ 97822 w 100"/>
                <a:gd name="T35" fmla="*/ 149931 h 72"/>
                <a:gd name="T36" fmla="*/ 86535 w 100"/>
                <a:gd name="T37" fmla="*/ 168672 h 72"/>
                <a:gd name="T38" fmla="*/ 94060 w 100"/>
                <a:gd name="T39" fmla="*/ 202406 h 72"/>
                <a:gd name="T40" fmla="*/ 75248 w 100"/>
                <a:gd name="T41" fmla="*/ 213651 h 72"/>
                <a:gd name="T42" fmla="*/ 86535 w 100"/>
                <a:gd name="T43" fmla="*/ 232392 h 72"/>
                <a:gd name="T44" fmla="*/ 82772 w 100"/>
                <a:gd name="T45" fmla="*/ 239889 h 72"/>
                <a:gd name="T46" fmla="*/ 86535 w 100"/>
                <a:gd name="T47" fmla="*/ 243637 h 72"/>
                <a:gd name="T48" fmla="*/ 94060 w 100"/>
                <a:gd name="T49" fmla="*/ 239889 h 72"/>
                <a:gd name="T50" fmla="*/ 109109 w 100"/>
                <a:gd name="T51" fmla="*/ 247385 h 72"/>
                <a:gd name="T52" fmla="*/ 101584 w 100"/>
                <a:gd name="T53" fmla="*/ 269875 h 72"/>
                <a:gd name="T54" fmla="*/ 56436 w 100"/>
                <a:gd name="T55" fmla="*/ 269875 h 72"/>
                <a:gd name="T56" fmla="*/ 60198 w 100"/>
                <a:gd name="T57" fmla="*/ 258630 h 72"/>
                <a:gd name="T58" fmla="*/ 45149 w 100"/>
                <a:gd name="T59" fmla="*/ 254882 h 72"/>
                <a:gd name="T60" fmla="*/ 33861 w 100"/>
                <a:gd name="T61" fmla="*/ 243637 h 72"/>
                <a:gd name="T62" fmla="*/ 22574 w 100"/>
                <a:gd name="T63" fmla="*/ 243637 h 72"/>
                <a:gd name="T64" fmla="*/ 7525 w 100"/>
                <a:gd name="T65" fmla="*/ 243637 h 72"/>
                <a:gd name="T66" fmla="*/ 3762 w 100"/>
                <a:gd name="T67" fmla="*/ 206155 h 72"/>
                <a:gd name="T68" fmla="*/ 30099 w 100"/>
                <a:gd name="T69" fmla="*/ 194910 h 72"/>
                <a:gd name="T70" fmla="*/ 22574 w 100"/>
                <a:gd name="T71" fmla="*/ 191161 h 72"/>
                <a:gd name="T72" fmla="*/ 30099 w 100"/>
                <a:gd name="T73" fmla="*/ 179917 h 72"/>
                <a:gd name="T74" fmla="*/ 56436 w 100"/>
                <a:gd name="T75" fmla="*/ 168672 h 72"/>
                <a:gd name="T76" fmla="*/ 56436 w 100"/>
                <a:gd name="T77" fmla="*/ 149931 h 72"/>
                <a:gd name="T78" fmla="*/ 71485 w 100"/>
                <a:gd name="T79" fmla="*/ 142434 h 72"/>
                <a:gd name="T80" fmla="*/ 82772 w 100"/>
                <a:gd name="T81" fmla="*/ 127441 h 72"/>
                <a:gd name="T82" fmla="*/ 82772 w 100"/>
                <a:gd name="T83" fmla="*/ 101203 h 72"/>
                <a:gd name="T84" fmla="*/ 124159 w 100"/>
                <a:gd name="T85" fmla="*/ 86210 h 72"/>
                <a:gd name="T86" fmla="*/ 131683 w 100"/>
                <a:gd name="T87" fmla="*/ 74965 h 72"/>
                <a:gd name="T88" fmla="*/ 135446 w 100"/>
                <a:gd name="T89" fmla="*/ 82462 h 72"/>
                <a:gd name="T90" fmla="*/ 146733 w 100"/>
                <a:gd name="T91" fmla="*/ 71217 h 72"/>
                <a:gd name="T92" fmla="*/ 150495 w 100"/>
                <a:gd name="T93" fmla="*/ 59972 h 72"/>
                <a:gd name="T94" fmla="*/ 176832 w 100"/>
                <a:gd name="T95" fmla="*/ 56224 h 72"/>
                <a:gd name="T96" fmla="*/ 210693 w 100"/>
                <a:gd name="T97" fmla="*/ 48727 h 72"/>
                <a:gd name="T98" fmla="*/ 214456 w 100"/>
                <a:gd name="T99" fmla="*/ 44979 h 72"/>
                <a:gd name="T100" fmla="*/ 225743 w 100"/>
                <a:gd name="T101" fmla="*/ 48727 h 72"/>
                <a:gd name="T102" fmla="*/ 229505 w 100"/>
                <a:gd name="T103" fmla="*/ 37483 h 72"/>
                <a:gd name="T104" fmla="*/ 237030 w 100"/>
                <a:gd name="T105" fmla="*/ 37483 h 72"/>
                <a:gd name="T106" fmla="*/ 270891 w 100"/>
                <a:gd name="T107" fmla="*/ 33734 h 72"/>
                <a:gd name="T108" fmla="*/ 282179 w 100"/>
                <a:gd name="T109" fmla="*/ 29986 h 72"/>
                <a:gd name="T110" fmla="*/ 289703 w 100"/>
                <a:gd name="T111" fmla="*/ 22490 h 72"/>
                <a:gd name="T112" fmla="*/ 308515 w 100"/>
                <a:gd name="T113" fmla="*/ 7497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0"/>
                <a:gd name="T172" fmla="*/ 0 h 72"/>
                <a:gd name="T173" fmla="*/ 100 w 100"/>
                <a:gd name="T174" fmla="*/ 72 h 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Freeform 28"/>
            <p:cNvSpPr>
              <a:spLocks noChangeArrowheads="1"/>
            </p:cNvSpPr>
            <p:nvPr/>
          </p:nvSpPr>
          <p:spPr bwMode="auto">
            <a:xfrm>
              <a:off x="1411288" y="341313"/>
              <a:ext cx="41275" cy="19050"/>
            </a:xfrm>
            <a:custGeom>
              <a:avLst/>
              <a:gdLst>
                <a:gd name="T0" fmla="*/ 30018 w 11"/>
                <a:gd name="T1" fmla="*/ 3810 h 5"/>
                <a:gd name="T2" fmla="*/ 41275 w 11"/>
                <a:gd name="T3" fmla="*/ 3810 h 5"/>
                <a:gd name="T4" fmla="*/ 30018 w 11"/>
                <a:gd name="T5" fmla="*/ 3810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1" name="Freeform 29"/>
            <p:cNvSpPr>
              <a:spLocks noChangeArrowheads="1"/>
            </p:cNvSpPr>
            <p:nvPr/>
          </p:nvSpPr>
          <p:spPr bwMode="auto">
            <a:xfrm>
              <a:off x="6534150" y="363538"/>
              <a:ext cx="115888" cy="90488"/>
            </a:xfrm>
            <a:custGeom>
              <a:avLst/>
              <a:gdLst>
                <a:gd name="T0" fmla="*/ 29907 w 31"/>
                <a:gd name="T1" fmla="*/ 0 h 24"/>
                <a:gd name="T2" fmla="*/ 37383 w 31"/>
                <a:gd name="T3" fmla="*/ 7541 h 24"/>
                <a:gd name="T4" fmla="*/ 67290 w 31"/>
                <a:gd name="T5" fmla="*/ 22622 h 24"/>
                <a:gd name="T6" fmla="*/ 82243 w 31"/>
                <a:gd name="T7" fmla="*/ 11311 h 24"/>
                <a:gd name="T8" fmla="*/ 115888 w 31"/>
                <a:gd name="T9" fmla="*/ 18852 h 24"/>
                <a:gd name="T10" fmla="*/ 104673 w 31"/>
                <a:gd name="T11" fmla="*/ 45244 h 24"/>
                <a:gd name="T12" fmla="*/ 63551 w 31"/>
                <a:gd name="T13" fmla="*/ 52785 h 24"/>
                <a:gd name="T14" fmla="*/ 63551 w 31"/>
                <a:gd name="T15" fmla="*/ 60325 h 24"/>
                <a:gd name="T16" fmla="*/ 52337 w 31"/>
                <a:gd name="T17" fmla="*/ 71636 h 24"/>
                <a:gd name="T18" fmla="*/ 37383 w 31"/>
                <a:gd name="T19" fmla="*/ 75407 h 24"/>
                <a:gd name="T20" fmla="*/ 14953 w 31"/>
                <a:gd name="T21" fmla="*/ 64096 h 24"/>
                <a:gd name="T22" fmla="*/ 0 w 31"/>
                <a:gd name="T23" fmla="*/ 22622 h 24"/>
                <a:gd name="T24" fmla="*/ 29907 w 31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24"/>
                <a:gd name="T41" fmla="*/ 31 w 31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2" name="Freeform 30"/>
            <p:cNvSpPr>
              <a:spLocks noChangeArrowheads="1"/>
            </p:cNvSpPr>
            <p:nvPr/>
          </p:nvSpPr>
          <p:spPr bwMode="auto">
            <a:xfrm>
              <a:off x="1031875" y="374650"/>
              <a:ext cx="30163" cy="22225"/>
            </a:xfrm>
            <a:custGeom>
              <a:avLst/>
              <a:gdLst>
                <a:gd name="T0" fmla="*/ 15082 w 8"/>
                <a:gd name="T1" fmla="*/ 0 h 6"/>
                <a:gd name="T2" fmla="*/ 18852 w 8"/>
                <a:gd name="T3" fmla="*/ 22225 h 6"/>
                <a:gd name="T4" fmla="*/ 0 w 8"/>
                <a:gd name="T5" fmla="*/ 14817 h 6"/>
                <a:gd name="T6" fmla="*/ 15082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6"/>
                <a:gd name="T14" fmla="*/ 8 w 8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Freeform 31"/>
            <p:cNvSpPr>
              <a:spLocks noChangeArrowheads="1"/>
            </p:cNvSpPr>
            <p:nvPr/>
          </p:nvSpPr>
          <p:spPr bwMode="auto">
            <a:xfrm>
              <a:off x="6661150" y="374650"/>
              <a:ext cx="52388" cy="49213"/>
            </a:xfrm>
            <a:custGeom>
              <a:avLst/>
              <a:gdLst>
                <a:gd name="T0" fmla="*/ 0 w 14"/>
                <a:gd name="T1" fmla="*/ 15142 h 13"/>
                <a:gd name="T2" fmla="*/ 52388 w 14"/>
                <a:gd name="T3" fmla="*/ 26499 h 13"/>
                <a:gd name="T4" fmla="*/ 29936 w 14"/>
                <a:gd name="T5" fmla="*/ 49213 h 13"/>
                <a:gd name="T6" fmla="*/ 18710 w 14"/>
                <a:gd name="T7" fmla="*/ 37856 h 13"/>
                <a:gd name="T8" fmla="*/ 11226 w 14"/>
                <a:gd name="T9" fmla="*/ 37856 h 13"/>
                <a:gd name="T10" fmla="*/ 0 w 14"/>
                <a:gd name="T11" fmla="*/ 15142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3"/>
                <a:gd name="T20" fmla="*/ 14 w 14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Freeform 32"/>
            <p:cNvSpPr>
              <a:spLocks noChangeArrowheads="1"/>
            </p:cNvSpPr>
            <p:nvPr/>
          </p:nvSpPr>
          <p:spPr bwMode="auto">
            <a:xfrm>
              <a:off x="6727825" y="390525"/>
              <a:ext cx="79375" cy="44450"/>
            </a:xfrm>
            <a:custGeom>
              <a:avLst/>
              <a:gdLst>
                <a:gd name="T0" fmla="*/ 3780 w 21"/>
                <a:gd name="T1" fmla="*/ 7408 h 12"/>
                <a:gd name="T2" fmla="*/ 15119 w 21"/>
                <a:gd name="T3" fmla="*/ 7408 h 12"/>
                <a:gd name="T4" fmla="*/ 41577 w 21"/>
                <a:gd name="T5" fmla="*/ 18521 h 12"/>
                <a:gd name="T6" fmla="*/ 68036 w 21"/>
                <a:gd name="T7" fmla="*/ 25929 h 12"/>
                <a:gd name="T8" fmla="*/ 79375 w 21"/>
                <a:gd name="T9" fmla="*/ 37042 h 12"/>
                <a:gd name="T10" fmla="*/ 15119 w 21"/>
                <a:gd name="T11" fmla="*/ 25929 h 12"/>
                <a:gd name="T12" fmla="*/ 3780 w 21"/>
                <a:gd name="T13" fmla="*/ 7408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2"/>
                <a:gd name="T23" fmla="*/ 21 w 21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Freeform 33"/>
            <p:cNvSpPr>
              <a:spLocks noChangeArrowheads="1"/>
            </p:cNvSpPr>
            <p:nvPr/>
          </p:nvSpPr>
          <p:spPr bwMode="auto">
            <a:xfrm>
              <a:off x="1389063" y="460375"/>
              <a:ext cx="130175" cy="109538"/>
            </a:xfrm>
            <a:custGeom>
              <a:avLst/>
              <a:gdLst>
                <a:gd name="T0" fmla="*/ 40912 w 35"/>
                <a:gd name="T1" fmla="*/ 18886 h 29"/>
                <a:gd name="T2" fmla="*/ 40912 w 35"/>
                <a:gd name="T3" fmla="*/ 15109 h 29"/>
                <a:gd name="T4" fmla="*/ 100421 w 35"/>
                <a:gd name="T5" fmla="*/ 0 h 29"/>
                <a:gd name="T6" fmla="*/ 111579 w 35"/>
                <a:gd name="T7" fmla="*/ 18886 h 29"/>
                <a:gd name="T8" fmla="*/ 100421 w 35"/>
                <a:gd name="T9" fmla="*/ 33995 h 29"/>
                <a:gd name="T10" fmla="*/ 126456 w 35"/>
                <a:gd name="T11" fmla="*/ 41549 h 29"/>
                <a:gd name="T12" fmla="*/ 130175 w 35"/>
                <a:gd name="T13" fmla="*/ 83098 h 29"/>
                <a:gd name="T14" fmla="*/ 115298 w 35"/>
                <a:gd name="T15" fmla="*/ 83098 h 29"/>
                <a:gd name="T16" fmla="*/ 115298 w 35"/>
                <a:gd name="T17" fmla="*/ 94429 h 29"/>
                <a:gd name="T18" fmla="*/ 100421 w 35"/>
                <a:gd name="T19" fmla="*/ 94429 h 29"/>
                <a:gd name="T20" fmla="*/ 85544 w 35"/>
                <a:gd name="T21" fmla="*/ 105761 h 29"/>
                <a:gd name="T22" fmla="*/ 66947 w 35"/>
                <a:gd name="T23" fmla="*/ 86875 h 29"/>
                <a:gd name="T24" fmla="*/ 52070 w 35"/>
                <a:gd name="T25" fmla="*/ 71766 h 29"/>
                <a:gd name="T26" fmla="*/ 40912 w 35"/>
                <a:gd name="T27" fmla="*/ 60435 h 29"/>
                <a:gd name="T28" fmla="*/ 14877 w 35"/>
                <a:gd name="T29" fmla="*/ 56658 h 29"/>
                <a:gd name="T30" fmla="*/ 0 w 35"/>
                <a:gd name="T31" fmla="*/ 45326 h 29"/>
                <a:gd name="T32" fmla="*/ 52070 w 35"/>
                <a:gd name="T33" fmla="*/ 52880 h 29"/>
                <a:gd name="T34" fmla="*/ 55789 w 35"/>
                <a:gd name="T35" fmla="*/ 30217 h 29"/>
                <a:gd name="T36" fmla="*/ 37193 w 35"/>
                <a:gd name="T37" fmla="*/ 15109 h 29"/>
                <a:gd name="T38" fmla="*/ 40912 w 35"/>
                <a:gd name="T39" fmla="*/ 18886 h 2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5"/>
                <a:gd name="T61" fmla="*/ 0 h 29"/>
                <a:gd name="T62" fmla="*/ 35 w 35"/>
                <a:gd name="T63" fmla="*/ 29 h 2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Freeform 34"/>
            <p:cNvSpPr>
              <a:spLocks noChangeArrowheads="1"/>
            </p:cNvSpPr>
            <p:nvPr/>
          </p:nvSpPr>
          <p:spPr bwMode="auto">
            <a:xfrm>
              <a:off x="1860550" y="468313"/>
              <a:ext cx="82550" cy="38100"/>
            </a:xfrm>
            <a:custGeom>
              <a:avLst/>
              <a:gdLst>
                <a:gd name="T0" fmla="*/ 0 w 22"/>
                <a:gd name="T1" fmla="*/ 7620 h 10"/>
                <a:gd name="T2" fmla="*/ 22514 w 22"/>
                <a:gd name="T3" fmla="*/ 0 h 10"/>
                <a:gd name="T4" fmla="*/ 78798 w 22"/>
                <a:gd name="T5" fmla="*/ 19050 h 10"/>
                <a:gd name="T6" fmla="*/ 75045 w 22"/>
                <a:gd name="T7" fmla="*/ 38100 h 10"/>
                <a:gd name="T8" fmla="*/ 18761 w 22"/>
                <a:gd name="T9" fmla="*/ 19050 h 10"/>
                <a:gd name="T10" fmla="*/ 0 w 22"/>
                <a:gd name="T11" fmla="*/ 762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0"/>
                <a:gd name="T20" fmla="*/ 22 w 2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Freeform 35"/>
            <p:cNvSpPr>
              <a:spLocks noChangeArrowheads="1"/>
            </p:cNvSpPr>
            <p:nvPr/>
          </p:nvSpPr>
          <p:spPr bwMode="auto">
            <a:xfrm>
              <a:off x="6608763" y="468313"/>
              <a:ext cx="52388" cy="22225"/>
            </a:xfrm>
            <a:custGeom>
              <a:avLst/>
              <a:gdLst>
                <a:gd name="T0" fmla="*/ 52388 w 14"/>
                <a:gd name="T1" fmla="*/ 18521 h 6"/>
                <a:gd name="T2" fmla="*/ 0 w 14"/>
                <a:gd name="T3" fmla="*/ 11113 h 6"/>
                <a:gd name="T4" fmla="*/ 14968 w 14"/>
                <a:gd name="T5" fmla="*/ 0 h 6"/>
                <a:gd name="T6" fmla="*/ 52388 w 14"/>
                <a:gd name="T7" fmla="*/ 18521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6"/>
                <a:gd name="T14" fmla="*/ 14 w 14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Freeform 36"/>
            <p:cNvSpPr>
              <a:spLocks noChangeArrowheads="1"/>
            </p:cNvSpPr>
            <p:nvPr/>
          </p:nvSpPr>
          <p:spPr bwMode="auto">
            <a:xfrm>
              <a:off x="2441575" y="584200"/>
              <a:ext cx="41275" cy="30163"/>
            </a:xfrm>
            <a:custGeom>
              <a:avLst/>
              <a:gdLst>
                <a:gd name="T0" fmla="*/ 41275 w 11"/>
                <a:gd name="T1" fmla="*/ 22622 h 8"/>
                <a:gd name="T2" fmla="*/ 0 w 11"/>
                <a:gd name="T3" fmla="*/ 11311 h 8"/>
                <a:gd name="T4" fmla="*/ 41275 w 11"/>
                <a:gd name="T5" fmla="*/ 22622 h 8"/>
                <a:gd name="T6" fmla="*/ 0 60000 65536"/>
                <a:gd name="T7" fmla="*/ 0 60000 65536"/>
                <a:gd name="T8" fmla="*/ 0 60000 65536"/>
                <a:gd name="T9" fmla="*/ 0 w 11"/>
                <a:gd name="T10" fmla="*/ 0 h 8"/>
                <a:gd name="T11" fmla="*/ 11 w 11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Freeform 37"/>
            <p:cNvSpPr>
              <a:spLocks noChangeArrowheads="1"/>
            </p:cNvSpPr>
            <p:nvPr/>
          </p:nvSpPr>
          <p:spPr bwMode="auto">
            <a:xfrm>
              <a:off x="2411413" y="614363"/>
              <a:ext cx="60325" cy="34925"/>
            </a:xfrm>
            <a:custGeom>
              <a:avLst/>
              <a:gdLst>
                <a:gd name="T0" fmla="*/ 60325 w 16"/>
                <a:gd name="T1" fmla="*/ 19403 h 9"/>
                <a:gd name="T2" fmla="*/ 7541 w 16"/>
                <a:gd name="T3" fmla="*/ 19403 h 9"/>
                <a:gd name="T4" fmla="*/ 22622 w 16"/>
                <a:gd name="T5" fmla="*/ 3881 h 9"/>
                <a:gd name="T6" fmla="*/ 60325 w 16"/>
                <a:gd name="T7" fmla="*/ 19403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9"/>
                <a:gd name="T14" fmla="*/ 16 w 1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Freeform 38"/>
            <p:cNvSpPr>
              <a:spLocks noChangeArrowheads="1"/>
            </p:cNvSpPr>
            <p:nvPr/>
          </p:nvSpPr>
          <p:spPr bwMode="auto">
            <a:xfrm>
              <a:off x="4624388" y="636588"/>
              <a:ext cx="38100" cy="34925"/>
            </a:xfrm>
            <a:custGeom>
              <a:avLst/>
              <a:gdLst>
                <a:gd name="T0" fmla="*/ 15240 w 10"/>
                <a:gd name="T1" fmla="*/ 0 h 9"/>
                <a:gd name="T2" fmla="*/ 38100 w 10"/>
                <a:gd name="T3" fmla="*/ 23283 h 9"/>
                <a:gd name="T4" fmla="*/ 11430 w 10"/>
                <a:gd name="T5" fmla="*/ 34925 h 9"/>
                <a:gd name="T6" fmla="*/ 3810 w 10"/>
                <a:gd name="T7" fmla="*/ 7761 h 9"/>
                <a:gd name="T8" fmla="*/ 15240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9"/>
                <a:gd name="T17" fmla="*/ 10 w 10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Freeform 39"/>
            <p:cNvSpPr>
              <a:spLocks noChangeArrowheads="1"/>
            </p:cNvSpPr>
            <p:nvPr/>
          </p:nvSpPr>
          <p:spPr bwMode="auto">
            <a:xfrm>
              <a:off x="1268413" y="660400"/>
              <a:ext cx="38100" cy="25400"/>
            </a:xfrm>
            <a:custGeom>
              <a:avLst/>
              <a:gdLst>
                <a:gd name="T0" fmla="*/ 38100 w 10"/>
                <a:gd name="T1" fmla="*/ 21771 h 7"/>
                <a:gd name="T2" fmla="*/ 0 w 10"/>
                <a:gd name="T3" fmla="*/ 25400 h 7"/>
                <a:gd name="T4" fmla="*/ 38100 w 10"/>
                <a:gd name="T5" fmla="*/ 21771 h 7"/>
                <a:gd name="T6" fmla="*/ 0 60000 65536"/>
                <a:gd name="T7" fmla="*/ 0 60000 65536"/>
                <a:gd name="T8" fmla="*/ 0 60000 65536"/>
                <a:gd name="T9" fmla="*/ 0 w 10"/>
                <a:gd name="T10" fmla="*/ 0 h 7"/>
                <a:gd name="T11" fmla="*/ 10 w 10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Freeform 40"/>
            <p:cNvSpPr>
              <a:spLocks noChangeArrowheads="1"/>
            </p:cNvSpPr>
            <p:nvPr/>
          </p:nvSpPr>
          <p:spPr bwMode="auto">
            <a:xfrm>
              <a:off x="1928813" y="677863"/>
              <a:ext cx="66675" cy="41275"/>
            </a:xfrm>
            <a:custGeom>
              <a:avLst/>
              <a:gdLst>
                <a:gd name="T0" fmla="*/ 55563 w 18"/>
                <a:gd name="T1" fmla="*/ 7505 h 11"/>
                <a:gd name="T2" fmla="*/ 59267 w 18"/>
                <a:gd name="T3" fmla="*/ 37523 h 11"/>
                <a:gd name="T4" fmla="*/ 7408 w 18"/>
                <a:gd name="T5" fmla="*/ 30018 h 11"/>
                <a:gd name="T6" fmla="*/ 18521 w 18"/>
                <a:gd name="T7" fmla="*/ 7505 h 11"/>
                <a:gd name="T8" fmla="*/ 55563 w 18"/>
                <a:gd name="T9" fmla="*/ 7505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Freeform 41"/>
            <p:cNvSpPr>
              <a:spLocks noChangeArrowheads="1"/>
            </p:cNvSpPr>
            <p:nvPr/>
          </p:nvSpPr>
          <p:spPr bwMode="auto">
            <a:xfrm>
              <a:off x="1906588" y="790575"/>
              <a:ext cx="77788" cy="38100"/>
            </a:xfrm>
            <a:custGeom>
              <a:avLst/>
              <a:gdLst>
                <a:gd name="T0" fmla="*/ 70380 w 21"/>
                <a:gd name="T1" fmla="*/ 15240 h 10"/>
                <a:gd name="T2" fmla="*/ 51859 w 21"/>
                <a:gd name="T3" fmla="*/ 26670 h 10"/>
                <a:gd name="T4" fmla="*/ 29634 w 21"/>
                <a:gd name="T5" fmla="*/ 30480 h 10"/>
                <a:gd name="T6" fmla="*/ 7408 w 21"/>
                <a:gd name="T7" fmla="*/ 26670 h 10"/>
                <a:gd name="T8" fmla="*/ 14817 w 21"/>
                <a:gd name="T9" fmla="*/ 11430 h 10"/>
                <a:gd name="T10" fmla="*/ 29634 w 21"/>
                <a:gd name="T11" fmla="*/ 0 h 10"/>
                <a:gd name="T12" fmla="*/ 70380 w 21"/>
                <a:gd name="T13" fmla="*/ 1524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0"/>
                <a:gd name="T23" fmla="*/ 21 w 21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4" name="Freeform 42"/>
            <p:cNvSpPr>
              <a:spLocks noChangeArrowheads="1"/>
            </p:cNvSpPr>
            <p:nvPr/>
          </p:nvSpPr>
          <p:spPr bwMode="auto">
            <a:xfrm>
              <a:off x="1906588" y="847725"/>
              <a:ext cx="36513" cy="19050"/>
            </a:xfrm>
            <a:custGeom>
              <a:avLst/>
              <a:gdLst>
                <a:gd name="T0" fmla="*/ 29210 w 10"/>
                <a:gd name="T1" fmla="*/ 19050 h 5"/>
                <a:gd name="T2" fmla="*/ 7303 w 10"/>
                <a:gd name="T3" fmla="*/ 19050 h 5"/>
                <a:gd name="T4" fmla="*/ 29210 w 10"/>
                <a:gd name="T5" fmla="*/ 19050 h 5"/>
                <a:gd name="T6" fmla="*/ 0 60000 65536"/>
                <a:gd name="T7" fmla="*/ 0 60000 65536"/>
                <a:gd name="T8" fmla="*/ 0 60000 65536"/>
                <a:gd name="T9" fmla="*/ 0 w 10"/>
                <a:gd name="T10" fmla="*/ 0 h 5"/>
                <a:gd name="T11" fmla="*/ 10 w 10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5" name="Freeform 43"/>
            <p:cNvSpPr>
              <a:spLocks noChangeArrowheads="1"/>
            </p:cNvSpPr>
            <p:nvPr/>
          </p:nvSpPr>
          <p:spPr bwMode="auto">
            <a:xfrm>
              <a:off x="1789113" y="873125"/>
              <a:ext cx="41275" cy="22225"/>
            </a:xfrm>
            <a:custGeom>
              <a:avLst/>
              <a:gdLst>
                <a:gd name="T0" fmla="*/ 33770 w 11"/>
                <a:gd name="T1" fmla="*/ 0 h 6"/>
                <a:gd name="T2" fmla="*/ 41275 w 11"/>
                <a:gd name="T3" fmla="*/ 11113 h 6"/>
                <a:gd name="T4" fmla="*/ 18761 w 11"/>
                <a:gd name="T5" fmla="*/ 18521 h 6"/>
                <a:gd name="T6" fmla="*/ 0 w 11"/>
                <a:gd name="T7" fmla="*/ 18521 h 6"/>
                <a:gd name="T8" fmla="*/ 33770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6" name="Freeform 44"/>
            <p:cNvSpPr>
              <a:spLocks noChangeArrowheads="1"/>
            </p:cNvSpPr>
            <p:nvPr/>
          </p:nvSpPr>
          <p:spPr bwMode="auto">
            <a:xfrm>
              <a:off x="1868488" y="895350"/>
              <a:ext cx="14288" cy="26988"/>
            </a:xfrm>
            <a:custGeom>
              <a:avLst/>
              <a:gdLst>
                <a:gd name="T0" fmla="*/ 3572 w 4"/>
                <a:gd name="T1" fmla="*/ 0 h 7"/>
                <a:gd name="T2" fmla="*/ 14288 w 4"/>
                <a:gd name="T3" fmla="*/ 23133 h 7"/>
                <a:gd name="T4" fmla="*/ 3572 w 4"/>
                <a:gd name="T5" fmla="*/ 0 h 7"/>
                <a:gd name="T6" fmla="*/ 0 60000 65536"/>
                <a:gd name="T7" fmla="*/ 0 60000 65536"/>
                <a:gd name="T8" fmla="*/ 0 60000 65536"/>
                <a:gd name="T9" fmla="*/ 0 w 4"/>
                <a:gd name="T10" fmla="*/ 0 h 7"/>
                <a:gd name="T11" fmla="*/ 4 w 4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Freeform 45"/>
            <p:cNvSpPr>
              <a:spLocks noChangeArrowheads="1"/>
            </p:cNvSpPr>
            <p:nvPr/>
          </p:nvSpPr>
          <p:spPr bwMode="auto">
            <a:xfrm>
              <a:off x="3371850" y="1117600"/>
              <a:ext cx="93663" cy="107950"/>
            </a:xfrm>
            <a:custGeom>
              <a:avLst/>
              <a:gdLst>
                <a:gd name="T0" fmla="*/ 37465 w 25"/>
                <a:gd name="T1" fmla="*/ 0 h 29"/>
                <a:gd name="T2" fmla="*/ 41212 w 25"/>
                <a:gd name="T3" fmla="*/ 3722 h 29"/>
                <a:gd name="T4" fmla="*/ 78677 w 25"/>
                <a:gd name="T5" fmla="*/ 3722 h 29"/>
                <a:gd name="T6" fmla="*/ 93663 w 25"/>
                <a:gd name="T7" fmla="*/ 14890 h 29"/>
                <a:gd name="T8" fmla="*/ 89916 w 25"/>
                <a:gd name="T9" fmla="*/ 26057 h 29"/>
                <a:gd name="T10" fmla="*/ 78677 w 25"/>
                <a:gd name="T11" fmla="*/ 29779 h 29"/>
                <a:gd name="T12" fmla="*/ 89916 w 25"/>
                <a:gd name="T13" fmla="*/ 55836 h 29"/>
                <a:gd name="T14" fmla="*/ 82423 w 25"/>
                <a:gd name="T15" fmla="*/ 81893 h 29"/>
                <a:gd name="T16" fmla="*/ 56198 w 25"/>
                <a:gd name="T17" fmla="*/ 81893 h 29"/>
                <a:gd name="T18" fmla="*/ 52451 w 25"/>
                <a:gd name="T19" fmla="*/ 100505 h 29"/>
                <a:gd name="T20" fmla="*/ 41212 w 25"/>
                <a:gd name="T21" fmla="*/ 107950 h 29"/>
                <a:gd name="T22" fmla="*/ 11240 w 25"/>
                <a:gd name="T23" fmla="*/ 107950 h 29"/>
                <a:gd name="T24" fmla="*/ 22479 w 25"/>
                <a:gd name="T25" fmla="*/ 78171 h 29"/>
                <a:gd name="T26" fmla="*/ 22479 w 25"/>
                <a:gd name="T27" fmla="*/ 55836 h 29"/>
                <a:gd name="T28" fmla="*/ 11240 w 25"/>
                <a:gd name="T29" fmla="*/ 29779 h 29"/>
                <a:gd name="T30" fmla="*/ 29972 w 25"/>
                <a:gd name="T31" fmla="*/ 37224 h 29"/>
                <a:gd name="T32" fmla="*/ 37465 w 25"/>
                <a:gd name="T33" fmla="*/ 0 h 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5"/>
                <a:gd name="T52" fmla="*/ 0 h 29"/>
                <a:gd name="T53" fmla="*/ 25 w 25"/>
                <a:gd name="T54" fmla="*/ 29 h 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8" name="Freeform 46"/>
            <p:cNvSpPr>
              <a:spLocks noChangeArrowheads="1"/>
            </p:cNvSpPr>
            <p:nvPr/>
          </p:nvSpPr>
          <p:spPr bwMode="auto">
            <a:xfrm>
              <a:off x="57150" y="1120775"/>
              <a:ext cx="30163" cy="26988"/>
            </a:xfrm>
            <a:custGeom>
              <a:avLst/>
              <a:gdLst>
                <a:gd name="T0" fmla="*/ 26393 w 8"/>
                <a:gd name="T1" fmla="*/ 0 h 7"/>
                <a:gd name="T2" fmla="*/ 22622 w 8"/>
                <a:gd name="T3" fmla="*/ 11566 h 7"/>
                <a:gd name="T4" fmla="*/ 0 w 8"/>
                <a:gd name="T5" fmla="*/ 19277 h 7"/>
                <a:gd name="T6" fmla="*/ 26393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7"/>
                <a:gd name="T14" fmla="*/ 8 w 8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9" name="Freeform 47"/>
            <p:cNvSpPr>
              <a:spLocks noChangeArrowheads="1"/>
            </p:cNvSpPr>
            <p:nvPr/>
          </p:nvSpPr>
          <p:spPr bwMode="auto">
            <a:xfrm>
              <a:off x="742950" y="1143000"/>
              <a:ext cx="33338" cy="52388"/>
            </a:xfrm>
            <a:custGeom>
              <a:avLst/>
              <a:gdLst>
                <a:gd name="T0" fmla="*/ 7408 w 9"/>
                <a:gd name="T1" fmla="*/ 0 h 14"/>
                <a:gd name="T2" fmla="*/ 33338 w 9"/>
                <a:gd name="T3" fmla="*/ 37420 h 14"/>
                <a:gd name="T4" fmla="*/ 14817 w 9"/>
                <a:gd name="T5" fmla="*/ 26194 h 14"/>
                <a:gd name="T6" fmla="*/ 7408 w 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4"/>
                <a:gd name="T14" fmla="*/ 9 w 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0" name="Freeform 48"/>
            <p:cNvSpPr>
              <a:spLocks noChangeArrowheads="1"/>
            </p:cNvSpPr>
            <p:nvPr/>
          </p:nvSpPr>
          <p:spPr bwMode="auto">
            <a:xfrm>
              <a:off x="6630988" y="1120775"/>
              <a:ext cx="55563" cy="244475"/>
            </a:xfrm>
            <a:custGeom>
              <a:avLst/>
              <a:gdLst>
                <a:gd name="T0" fmla="*/ 18521 w 15"/>
                <a:gd name="T1" fmla="*/ 26328 h 65"/>
                <a:gd name="T2" fmla="*/ 29634 w 15"/>
                <a:gd name="T3" fmla="*/ 63940 h 65"/>
                <a:gd name="T4" fmla="*/ 33338 w 15"/>
                <a:gd name="T5" fmla="*/ 86507 h 65"/>
                <a:gd name="T6" fmla="*/ 33338 w 15"/>
                <a:gd name="T7" fmla="*/ 101551 h 65"/>
                <a:gd name="T8" fmla="*/ 40746 w 15"/>
                <a:gd name="T9" fmla="*/ 142924 h 65"/>
                <a:gd name="T10" fmla="*/ 55563 w 15"/>
                <a:gd name="T11" fmla="*/ 165491 h 65"/>
                <a:gd name="T12" fmla="*/ 33338 w 15"/>
                <a:gd name="T13" fmla="*/ 169252 h 65"/>
                <a:gd name="T14" fmla="*/ 33338 w 15"/>
                <a:gd name="T15" fmla="*/ 206863 h 65"/>
                <a:gd name="T16" fmla="*/ 22225 w 15"/>
                <a:gd name="T17" fmla="*/ 206863 h 65"/>
                <a:gd name="T18" fmla="*/ 33338 w 15"/>
                <a:gd name="T19" fmla="*/ 244475 h 65"/>
                <a:gd name="T20" fmla="*/ 7408 w 15"/>
                <a:gd name="T21" fmla="*/ 236953 h 65"/>
                <a:gd name="T22" fmla="*/ 14817 w 15"/>
                <a:gd name="T23" fmla="*/ 206863 h 65"/>
                <a:gd name="T24" fmla="*/ 3704 w 15"/>
                <a:gd name="T25" fmla="*/ 191819 h 65"/>
                <a:gd name="T26" fmla="*/ 14817 w 15"/>
                <a:gd name="T27" fmla="*/ 127879 h 65"/>
                <a:gd name="T28" fmla="*/ 3704 w 15"/>
                <a:gd name="T29" fmla="*/ 101551 h 65"/>
                <a:gd name="T30" fmla="*/ 3704 w 15"/>
                <a:gd name="T31" fmla="*/ 63940 h 65"/>
                <a:gd name="T32" fmla="*/ 18521 w 15"/>
                <a:gd name="T33" fmla="*/ 48895 h 65"/>
                <a:gd name="T34" fmla="*/ 22225 w 15"/>
                <a:gd name="T35" fmla="*/ 33850 h 65"/>
                <a:gd name="T36" fmla="*/ 18521 w 15"/>
                <a:gd name="T37" fmla="*/ 26328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"/>
                <a:gd name="T58" fmla="*/ 0 h 65"/>
                <a:gd name="T59" fmla="*/ 15 w 15"/>
                <a:gd name="T60" fmla="*/ 65 h 6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1" name="Freeform 49"/>
            <p:cNvSpPr>
              <a:spLocks noChangeArrowheads="1"/>
            </p:cNvSpPr>
            <p:nvPr/>
          </p:nvSpPr>
          <p:spPr bwMode="auto">
            <a:xfrm>
              <a:off x="15875" y="1147763"/>
              <a:ext cx="14288" cy="25400"/>
            </a:xfrm>
            <a:custGeom>
              <a:avLst/>
              <a:gdLst>
                <a:gd name="T0" fmla="*/ 3572 w 4"/>
                <a:gd name="T1" fmla="*/ 0 h 7"/>
                <a:gd name="T2" fmla="*/ 0 w 4"/>
                <a:gd name="T3" fmla="*/ 18143 h 7"/>
                <a:gd name="T4" fmla="*/ 0 w 4"/>
                <a:gd name="T5" fmla="*/ 7257 h 7"/>
                <a:gd name="T6" fmla="*/ 3572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7"/>
                <a:gd name="T14" fmla="*/ 4 w 4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2" name="Freeform 50"/>
            <p:cNvSpPr>
              <a:spLocks noChangeArrowheads="1"/>
            </p:cNvSpPr>
            <p:nvPr/>
          </p:nvSpPr>
          <p:spPr bwMode="auto">
            <a:xfrm>
              <a:off x="2314575" y="1233488"/>
              <a:ext cx="157163" cy="131763"/>
            </a:xfrm>
            <a:custGeom>
              <a:avLst/>
              <a:gdLst>
                <a:gd name="T0" fmla="*/ 67356 w 42"/>
                <a:gd name="T1" fmla="*/ 0 h 35"/>
                <a:gd name="T2" fmla="*/ 82323 w 42"/>
                <a:gd name="T3" fmla="*/ 11294 h 35"/>
                <a:gd name="T4" fmla="*/ 78582 w 42"/>
                <a:gd name="T5" fmla="*/ 30117 h 35"/>
                <a:gd name="T6" fmla="*/ 101033 w 42"/>
                <a:gd name="T7" fmla="*/ 41411 h 35"/>
                <a:gd name="T8" fmla="*/ 130969 w 42"/>
                <a:gd name="T9" fmla="*/ 52705 h 35"/>
                <a:gd name="T10" fmla="*/ 127227 w 42"/>
                <a:gd name="T11" fmla="*/ 71528 h 35"/>
                <a:gd name="T12" fmla="*/ 142195 w 42"/>
                <a:gd name="T13" fmla="*/ 79058 h 35"/>
                <a:gd name="T14" fmla="*/ 153421 w 42"/>
                <a:gd name="T15" fmla="*/ 94116 h 35"/>
                <a:gd name="T16" fmla="*/ 142195 w 42"/>
                <a:gd name="T17" fmla="*/ 120469 h 35"/>
                <a:gd name="T18" fmla="*/ 134711 w 42"/>
                <a:gd name="T19" fmla="*/ 109175 h 35"/>
                <a:gd name="T20" fmla="*/ 104775 w 42"/>
                <a:gd name="T21" fmla="*/ 109175 h 35"/>
                <a:gd name="T22" fmla="*/ 82323 w 42"/>
                <a:gd name="T23" fmla="*/ 131763 h 35"/>
                <a:gd name="T24" fmla="*/ 74840 w 42"/>
                <a:gd name="T25" fmla="*/ 116704 h 35"/>
                <a:gd name="T26" fmla="*/ 56130 w 42"/>
                <a:gd name="T27" fmla="*/ 109175 h 35"/>
                <a:gd name="T28" fmla="*/ 37420 w 42"/>
                <a:gd name="T29" fmla="*/ 94116 h 35"/>
                <a:gd name="T30" fmla="*/ 0 w 42"/>
                <a:gd name="T31" fmla="*/ 97881 h 35"/>
                <a:gd name="T32" fmla="*/ 3742 w 42"/>
                <a:gd name="T33" fmla="*/ 79058 h 35"/>
                <a:gd name="T34" fmla="*/ 26194 w 42"/>
                <a:gd name="T35" fmla="*/ 67764 h 35"/>
                <a:gd name="T36" fmla="*/ 37420 w 42"/>
                <a:gd name="T37" fmla="*/ 45176 h 35"/>
                <a:gd name="T38" fmla="*/ 41162 w 42"/>
                <a:gd name="T39" fmla="*/ 18823 h 35"/>
                <a:gd name="T40" fmla="*/ 52388 w 42"/>
                <a:gd name="T41" fmla="*/ 18823 h 35"/>
                <a:gd name="T42" fmla="*/ 52388 w 42"/>
                <a:gd name="T43" fmla="*/ 11294 h 35"/>
                <a:gd name="T44" fmla="*/ 67356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2"/>
                <a:gd name="T70" fmla="*/ 0 h 35"/>
                <a:gd name="T71" fmla="*/ 42 w 42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3" name="Freeform 51"/>
            <p:cNvSpPr>
              <a:spLocks noChangeArrowheads="1"/>
            </p:cNvSpPr>
            <p:nvPr/>
          </p:nvSpPr>
          <p:spPr bwMode="auto">
            <a:xfrm>
              <a:off x="2232025" y="1274763"/>
              <a:ext cx="33338" cy="33338"/>
            </a:xfrm>
            <a:custGeom>
              <a:avLst/>
              <a:gdLst>
                <a:gd name="T0" fmla="*/ 0 w 9"/>
                <a:gd name="T1" fmla="*/ 0 h 9"/>
                <a:gd name="T2" fmla="*/ 33338 w 9"/>
                <a:gd name="T3" fmla="*/ 14817 h 9"/>
                <a:gd name="T4" fmla="*/ 0 w 9"/>
                <a:gd name="T5" fmla="*/ 0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4" name="Freeform 52"/>
            <p:cNvSpPr>
              <a:spLocks noChangeArrowheads="1"/>
            </p:cNvSpPr>
            <p:nvPr/>
          </p:nvSpPr>
          <p:spPr bwMode="auto">
            <a:xfrm>
              <a:off x="6611938" y="1406525"/>
              <a:ext cx="112713" cy="77788"/>
            </a:xfrm>
            <a:custGeom>
              <a:avLst/>
              <a:gdLst>
                <a:gd name="T0" fmla="*/ 33814 w 30"/>
                <a:gd name="T1" fmla="*/ 0 h 21"/>
                <a:gd name="T2" fmla="*/ 37571 w 30"/>
                <a:gd name="T3" fmla="*/ 7408 h 21"/>
                <a:gd name="T4" fmla="*/ 60114 w 30"/>
                <a:gd name="T5" fmla="*/ 25929 h 21"/>
                <a:gd name="T6" fmla="*/ 112713 w 30"/>
                <a:gd name="T7" fmla="*/ 22225 h 21"/>
                <a:gd name="T8" fmla="*/ 90170 w 30"/>
                <a:gd name="T9" fmla="*/ 51859 h 21"/>
                <a:gd name="T10" fmla="*/ 75142 w 30"/>
                <a:gd name="T11" fmla="*/ 48154 h 21"/>
                <a:gd name="T12" fmla="*/ 52599 w 30"/>
                <a:gd name="T13" fmla="*/ 59267 h 21"/>
                <a:gd name="T14" fmla="*/ 48842 w 30"/>
                <a:gd name="T15" fmla="*/ 74084 h 21"/>
                <a:gd name="T16" fmla="*/ 22543 w 30"/>
                <a:gd name="T17" fmla="*/ 62971 h 21"/>
                <a:gd name="T18" fmla="*/ 33814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21"/>
                <a:gd name="T32" fmla="*/ 30 w 3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5" name="Freeform 53"/>
            <p:cNvSpPr>
              <a:spLocks noChangeArrowheads="1"/>
            </p:cNvSpPr>
            <p:nvPr/>
          </p:nvSpPr>
          <p:spPr bwMode="auto">
            <a:xfrm>
              <a:off x="6416675" y="1500188"/>
              <a:ext cx="214313" cy="184150"/>
            </a:xfrm>
            <a:custGeom>
              <a:avLst/>
              <a:gdLst>
                <a:gd name="T0" fmla="*/ 191754 w 57"/>
                <a:gd name="T1" fmla="*/ 0 h 49"/>
                <a:gd name="T2" fmla="*/ 206793 w 57"/>
                <a:gd name="T3" fmla="*/ 7516 h 49"/>
                <a:gd name="T4" fmla="*/ 206793 w 57"/>
                <a:gd name="T5" fmla="*/ 86438 h 49"/>
                <a:gd name="T6" fmla="*/ 199273 w 57"/>
                <a:gd name="T7" fmla="*/ 75163 h 49"/>
                <a:gd name="T8" fmla="*/ 199273 w 57"/>
                <a:gd name="T9" fmla="*/ 105229 h 49"/>
                <a:gd name="T10" fmla="*/ 191754 w 57"/>
                <a:gd name="T11" fmla="*/ 101470 h 49"/>
                <a:gd name="T12" fmla="*/ 191754 w 57"/>
                <a:gd name="T13" fmla="*/ 154085 h 49"/>
                <a:gd name="T14" fmla="*/ 180474 w 57"/>
                <a:gd name="T15" fmla="*/ 150327 h 49"/>
                <a:gd name="T16" fmla="*/ 165435 w 57"/>
                <a:gd name="T17" fmla="*/ 157843 h 49"/>
                <a:gd name="T18" fmla="*/ 154155 w 57"/>
                <a:gd name="T19" fmla="*/ 154085 h 49"/>
                <a:gd name="T20" fmla="*/ 131596 w 57"/>
                <a:gd name="T21" fmla="*/ 157843 h 49"/>
                <a:gd name="T22" fmla="*/ 105277 w 57"/>
                <a:gd name="T23" fmla="*/ 165359 h 49"/>
                <a:gd name="T24" fmla="*/ 93997 w 57"/>
                <a:gd name="T25" fmla="*/ 184150 h 49"/>
                <a:gd name="T26" fmla="*/ 75198 w 57"/>
                <a:gd name="T27" fmla="*/ 157843 h 49"/>
                <a:gd name="T28" fmla="*/ 63918 w 57"/>
                <a:gd name="T29" fmla="*/ 169117 h 49"/>
                <a:gd name="T30" fmla="*/ 52638 w 57"/>
                <a:gd name="T31" fmla="*/ 165359 h 49"/>
                <a:gd name="T32" fmla="*/ 0 w 57"/>
                <a:gd name="T33" fmla="*/ 176634 h 49"/>
                <a:gd name="T34" fmla="*/ 7520 w 57"/>
                <a:gd name="T35" fmla="*/ 154085 h 49"/>
                <a:gd name="T36" fmla="*/ 15040 w 57"/>
                <a:gd name="T37" fmla="*/ 157843 h 49"/>
                <a:gd name="T38" fmla="*/ 22559 w 57"/>
                <a:gd name="T39" fmla="*/ 150327 h 49"/>
                <a:gd name="T40" fmla="*/ 93997 w 57"/>
                <a:gd name="T41" fmla="*/ 142810 h 49"/>
                <a:gd name="T42" fmla="*/ 105277 w 57"/>
                <a:gd name="T43" fmla="*/ 105229 h 49"/>
                <a:gd name="T44" fmla="*/ 116556 w 57"/>
                <a:gd name="T45" fmla="*/ 97712 h 49"/>
                <a:gd name="T46" fmla="*/ 146635 w 57"/>
                <a:gd name="T47" fmla="*/ 101470 h 49"/>
                <a:gd name="T48" fmla="*/ 146635 w 57"/>
                <a:gd name="T49" fmla="*/ 78921 h 49"/>
                <a:gd name="T50" fmla="*/ 154155 w 57"/>
                <a:gd name="T51" fmla="*/ 90196 h 49"/>
                <a:gd name="T52" fmla="*/ 157915 w 57"/>
                <a:gd name="T53" fmla="*/ 63889 h 49"/>
                <a:gd name="T54" fmla="*/ 172954 w 57"/>
                <a:gd name="T55" fmla="*/ 22549 h 49"/>
                <a:gd name="T56" fmla="*/ 191754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7"/>
                <a:gd name="T88" fmla="*/ 0 h 49"/>
                <a:gd name="T89" fmla="*/ 57 w 57"/>
                <a:gd name="T90" fmla="*/ 49 h 4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6" name="Freeform 54"/>
            <p:cNvSpPr>
              <a:spLocks noChangeArrowheads="1"/>
            </p:cNvSpPr>
            <p:nvPr/>
          </p:nvSpPr>
          <p:spPr bwMode="auto">
            <a:xfrm>
              <a:off x="3773488" y="1511300"/>
              <a:ext cx="38100" cy="41275"/>
            </a:xfrm>
            <a:custGeom>
              <a:avLst/>
              <a:gdLst>
                <a:gd name="T0" fmla="*/ 15240 w 10"/>
                <a:gd name="T1" fmla="*/ 0 h 11"/>
                <a:gd name="T2" fmla="*/ 3810 w 10"/>
                <a:gd name="T3" fmla="*/ 37523 h 11"/>
                <a:gd name="T4" fmla="*/ 15240 w 10"/>
                <a:gd name="T5" fmla="*/ 0 h 11"/>
                <a:gd name="T6" fmla="*/ 0 60000 65536"/>
                <a:gd name="T7" fmla="*/ 0 60000 65536"/>
                <a:gd name="T8" fmla="*/ 0 60000 65536"/>
                <a:gd name="T9" fmla="*/ 0 w 10"/>
                <a:gd name="T10" fmla="*/ 0 h 11"/>
                <a:gd name="T11" fmla="*/ 10 w 1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7" name="Freeform 55"/>
            <p:cNvSpPr>
              <a:spLocks noChangeArrowheads="1"/>
            </p:cNvSpPr>
            <p:nvPr/>
          </p:nvSpPr>
          <p:spPr bwMode="auto">
            <a:xfrm>
              <a:off x="3863975" y="1571625"/>
              <a:ext cx="55563" cy="41275"/>
            </a:xfrm>
            <a:custGeom>
              <a:avLst/>
              <a:gdLst>
                <a:gd name="T0" fmla="*/ 44450 w 15"/>
                <a:gd name="T1" fmla="*/ 7505 h 11"/>
                <a:gd name="T2" fmla="*/ 55563 w 15"/>
                <a:gd name="T3" fmla="*/ 33770 h 11"/>
                <a:gd name="T4" fmla="*/ 29634 w 15"/>
                <a:gd name="T5" fmla="*/ 33770 h 11"/>
                <a:gd name="T6" fmla="*/ 29634 w 15"/>
                <a:gd name="T7" fmla="*/ 30018 h 11"/>
                <a:gd name="T8" fmla="*/ 7408 w 15"/>
                <a:gd name="T9" fmla="*/ 26266 h 11"/>
                <a:gd name="T10" fmla="*/ 44450 w 15"/>
                <a:gd name="T11" fmla="*/ 7505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8" name="Freeform 56"/>
            <p:cNvSpPr>
              <a:spLocks noChangeArrowheads="1"/>
            </p:cNvSpPr>
            <p:nvPr/>
          </p:nvSpPr>
          <p:spPr bwMode="auto">
            <a:xfrm>
              <a:off x="4291013" y="1646238"/>
              <a:ext cx="41275" cy="19050"/>
            </a:xfrm>
            <a:custGeom>
              <a:avLst/>
              <a:gdLst>
                <a:gd name="T0" fmla="*/ 0 w 11"/>
                <a:gd name="T1" fmla="*/ 19050 h 5"/>
                <a:gd name="T2" fmla="*/ 22514 w 11"/>
                <a:gd name="T3" fmla="*/ 3810 h 5"/>
                <a:gd name="T4" fmla="*/ 18761 w 11"/>
                <a:gd name="T5" fmla="*/ 7620 h 5"/>
                <a:gd name="T6" fmla="*/ 0 w 11"/>
                <a:gd name="T7" fmla="*/ 1905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9" name="Freeform 57"/>
            <p:cNvSpPr>
              <a:spLocks noChangeArrowheads="1"/>
            </p:cNvSpPr>
            <p:nvPr/>
          </p:nvSpPr>
          <p:spPr bwMode="auto">
            <a:xfrm>
              <a:off x="6435725" y="1679575"/>
              <a:ext cx="41275" cy="22225"/>
            </a:xfrm>
            <a:custGeom>
              <a:avLst/>
              <a:gdLst>
                <a:gd name="T0" fmla="*/ 33770 w 11"/>
                <a:gd name="T1" fmla="*/ 0 h 6"/>
                <a:gd name="T2" fmla="*/ 22514 w 11"/>
                <a:gd name="T3" fmla="*/ 22225 h 6"/>
                <a:gd name="T4" fmla="*/ 3752 w 11"/>
                <a:gd name="T5" fmla="*/ 3704 h 6"/>
                <a:gd name="T6" fmla="*/ 33770 w 11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6"/>
                <a:gd name="T14" fmla="*/ 11 w 11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0" name="Freeform 58"/>
            <p:cNvSpPr>
              <a:spLocks noChangeArrowheads="1"/>
            </p:cNvSpPr>
            <p:nvPr/>
          </p:nvSpPr>
          <p:spPr bwMode="auto">
            <a:xfrm>
              <a:off x="6369050" y="1679575"/>
              <a:ext cx="55563" cy="60325"/>
            </a:xfrm>
            <a:custGeom>
              <a:avLst/>
              <a:gdLst>
                <a:gd name="T0" fmla="*/ 48155 w 15"/>
                <a:gd name="T1" fmla="*/ 11311 h 16"/>
                <a:gd name="T2" fmla="*/ 48155 w 15"/>
                <a:gd name="T3" fmla="*/ 49014 h 16"/>
                <a:gd name="T4" fmla="*/ 18521 w 15"/>
                <a:gd name="T5" fmla="*/ 52784 h 16"/>
                <a:gd name="T6" fmla="*/ 3704 w 15"/>
                <a:gd name="T7" fmla="*/ 30163 h 16"/>
                <a:gd name="T8" fmla="*/ 48155 w 15"/>
                <a:gd name="T9" fmla="*/ 1131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1" name="Freeform 59"/>
            <p:cNvSpPr>
              <a:spLocks noChangeArrowheads="1"/>
            </p:cNvSpPr>
            <p:nvPr/>
          </p:nvSpPr>
          <p:spPr bwMode="auto">
            <a:xfrm>
              <a:off x="6169025" y="1890713"/>
              <a:ext cx="34925" cy="52388"/>
            </a:xfrm>
            <a:custGeom>
              <a:avLst/>
              <a:gdLst>
                <a:gd name="T0" fmla="*/ 34925 w 9"/>
                <a:gd name="T1" fmla="*/ 22452 h 14"/>
                <a:gd name="T2" fmla="*/ 23283 w 9"/>
                <a:gd name="T3" fmla="*/ 52388 h 14"/>
                <a:gd name="T4" fmla="*/ 0 w 9"/>
                <a:gd name="T5" fmla="*/ 52388 h 14"/>
                <a:gd name="T6" fmla="*/ 7761 w 9"/>
                <a:gd name="T7" fmla="*/ 14968 h 14"/>
                <a:gd name="T8" fmla="*/ 34925 w 9"/>
                <a:gd name="T9" fmla="*/ 22452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4"/>
                <a:gd name="T17" fmla="*/ 9 w 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2" name="Freeform 60"/>
            <p:cNvSpPr>
              <a:spLocks noChangeArrowheads="1"/>
            </p:cNvSpPr>
            <p:nvPr/>
          </p:nvSpPr>
          <p:spPr bwMode="auto">
            <a:xfrm>
              <a:off x="1219200" y="1916113"/>
              <a:ext cx="22225" cy="15875"/>
            </a:xfrm>
            <a:custGeom>
              <a:avLst/>
              <a:gdLst>
                <a:gd name="T0" fmla="*/ 0 w 6"/>
                <a:gd name="T1" fmla="*/ 7938 h 4"/>
                <a:gd name="T2" fmla="*/ 22225 w 6"/>
                <a:gd name="T3" fmla="*/ 0 h 4"/>
                <a:gd name="T4" fmla="*/ 14817 w 6"/>
                <a:gd name="T5" fmla="*/ 15875 h 4"/>
                <a:gd name="T6" fmla="*/ 7408 w 6"/>
                <a:gd name="T7" fmla="*/ 15875 h 4"/>
                <a:gd name="T8" fmla="*/ 0 w 6"/>
                <a:gd name="T9" fmla="*/ 793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4"/>
                <a:gd name="T17" fmla="*/ 6 w 6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3" name="Freeform 61"/>
            <p:cNvSpPr>
              <a:spLocks noChangeArrowheads="1"/>
            </p:cNvSpPr>
            <p:nvPr/>
          </p:nvSpPr>
          <p:spPr bwMode="auto">
            <a:xfrm>
              <a:off x="1778000" y="1931988"/>
              <a:ext cx="214313" cy="85725"/>
            </a:xfrm>
            <a:custGeom>
              <a:avLst/>
              <a:gdLst>
                <a:gd name="T0" fmla="*/ 210553 w 57"/>
                <a:gd name="T1" fmla="*/ 59635 h 23"/>
                <a:gd name="T2" fmla="*/ 161675 w 57"/>
                <a:gd name="T3" fmla="*/ 74543 h 23"/>
                <a:gd name="T4" fmla="*/ 154155 w 57"/>
                <a:gd name="T5" fmla="*/ 48453 h 23"/>
                <a:gd name="T6" fmla="*/ 93997 w 57"/>
                <a:gd name="T7" fmla="*/ 37272 h 23"/>
                <a:gd name="T8" fmla="*/ 90237 w 57"/>
                <a:gd name="T9" fmla="*/ 22363 h 23"/>
                <a:gd name="T10" fmla="*/ 37599 w 57"/>
                <a:gd name="T11" fmla="*/ 22363 h 23"/>
                <a:gd name="T12" fmla="*/ 0 w 57"/>
                <a:gd name="T13" fmla="*/ 33545 h 23"/>
                <a:gd name="T14" fmla="*/ 18799 w 57"/>
                <a:gd name="T15" fmla="*/ 7454 h 23"/>
                <a:gd name="T16" fmla="*/ 67678 w 57"/>
                <a:gd name="T17" fmla="*/ 0 h 23"/>
                <a:gd name="T18" fmla="*/ 82717 w 57"/>
                <a:gd name="T19" fmla="*/ 11182 h 23"/>
                <a:gd name="T20" fmla="*/ 101517 w 57"/>
                <a:gd name="T21" fmla="*/ 18636 h 23"/>
                <a:gd name="T22" fmla="*/ 142875 w 57"/>
                <a:gd name="T23" fmla="*/ 22363 h 23"/>
                <a:gd name="T24" fmla="*/ 157915 w 57"/>
                <a:gd name="T25" fmla="*/ 48453 h 23"/>
                <a:gd name="T26" fmla="*/ 172954 w 57"/>
                <a:gd name="T27" fmla="*/ 52180 h 23"/>
                <a:gd name="T28" fmla="*/ 210553 w 57"/>
                <a:gd name="T29" fmla="*/ 59635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"/>
                <a:gd name="T46" fmla="*/ 0 h 23"/>
                <a:gd name="T47" fmla="*/ 57 w 5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4" name="Freeform 62"/>
            <p:cNvSpPr>
              <a:spLocks noChangeArrowheads="1"/>
            </p:cNvSpPr>
            <p:nvPr/>
          </p:nvSpPr>
          <p:spPr bwMode="auto">
            <a:xfrm>
              <a:off x="2028825" y="2006601"/>
              <a:ext cx="90488" cy="49213"/>
            </a:xfrm>
            <a:custGeom>
              <a:avLst/>
              <a:gdLst>
                <a:gd name="T0" fmla="*/ 7541 w 24"/>
                <a:gd name="T1" fmla="*/ 0 h 13"/>
                <a:gd name="T2" fmla="*/ 49014 w 24"/>
                <a:gd name="T3" fmla="*/ 3786 h 13"/>
                <a:gd name="T4" fmla="*/ 67866 w 24"/>
                <a:gd name="T5" fmla="*/ 11357 h 13"/>
                <a:gd name="T6" fmla="*/ 90488 w 24"/>
                <a:gd name="T7" fmla="*/ 22714 h 13"/>
                <a:gd name="T8" fmla="*/ 15081 w 24"/>
                <a:gd name="T9" fmla="*/ 30285 h 13"/>
                <a:gd name="T10" fmla="*/ 26392 w 24"/>
                <a:gd name="T11" fmla="*/ 26499 h 13"/>
                <a:gd name="T12" fmla="*/ 7541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13"/>
                <a:gd name="T23" fmla="*/ 24 w 24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5" name="Freeform 63"/>
            <p:cNvSpPr>
              <a:spLocks noChangeArrowheads="1"/>
            </p:cNvSpPr>
            <p:nvPr/>
          </p:nvSpPr>
          <p:spPr bwMode="auto">
            <a:xfrm>
              <a:off x="5922963" y="2009776"/>
              <a:ext cx="44450" cy="33338"/>
            </a:xfrm>
            <a:custGeom>
              <a:avLst/>
              <a:gdLst>
                <a:gd name="T0" fmla="*/ 37042 w 12"/>
                <a:gd name="T1" fmla="*/ 0 h 9"/>
                <a:gd name="T2" fmla="*/ 25929 w 12"/>
                <a:gd name="T3" fmla="*/ 33338 h 9"/>
                <a:gd name="T4" fmla="*/ 0 w 12"/>
                <a:gd name="T5" fmla="*/ 11113 h 9"/>
                <a:gd name="T6" fmla="*/ 11113 w 12"/>
                <a:gd name="T7" fmla="*/ 0 h 9"/>
                <a:gd name="T8" fmla="*/ 37042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6" name="Freeform 64"/>
            <p:cNvSpPr>
              <a:spLocks noChangeArrowheads="1"/>
            </p:cNvSpPr>
            <p:nvPr/>
          </p:nvSpPr>
          <p:spPr bwMode="auto">
            <a:xfrm>
              <a:off x="2000250" y="2020888"/>
              <a:ext cx="33338" cy="26988"/>
            </a:xfrm>
            <a:custGeom>
              <a:avLst/>
              <a:gdLst>
                <a:gd name="T0" fmla="*/ 25930 w 9"/>
                <a:gd name="T1" fmla="*/ 26988 h 7"/>
                <a:gd name="T2" fmla="*/ 0 w 9"/>
                <a:gd name="T3" fmla="*/ 23133 h 7"/>
                <a:gd name="T4" fmla="*/ 25930 w 9"/>
                <a:gd name="T5" fmla="*/ 26988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7" name="Freeform 65"/>
            <p:cNvSpPr>
              <a:spLocks noChangeArrowheads="1"/>
            </p:cNvSpPr>
            <p:nvPr/>
          </p:nvSpPr>
          <p:spPr bwMode="auto">
            <a:xfrm>
              <a:off x="1909763" y="2028826"/>
              <a:ext cx="41275" cy="26988"/>
            </a:xfrm>
            <a:custGeom>
              <a:avLst/>
              <a:gdLst>
                <a:gd name="T0" fmla="*/ 3752 w 11"/>
                <a:gd name="T1" fmla="*/ 7711 h 7"/>
                <a:gd name="T2" fmla="*/ 37523 w 11"/>
                <a:gd name="T3" fmla="*/ 19277 h 7"/>
                <a:gd name="T4" fmla="*/ 3752 w 11"/>
                <a:gd name="T5" fmla="*/ 7711 h 7"/>
                <a:gd name="T6" fmla="*/ 0 60000 65536"/>
                <a:gd name="T7" fmla="*/ 0 60000 65536"/>
                <a:gd name="T8" fmla="*/ 0 60000 65536"/>
                <a:gd name="T9" fmla="*/ 0 w 11"/>
                <a:gd name="T10" fmla="*/ 0 h 7"/>
                <a:gd name="T11" fmla="*/ 11 w 11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8" name="Freeform 66"/>
            <p:cNvSpPr>
              <a:spLocks noChangeArrowheads="1"/>
            </p:cNvSpPr>
            <p:nvPr/>
          </p:nvSpPr>
          <p:spPr bwMode="auto">
            <a:xfrm>
              <a:off x="6157913" y="2043113"/>
              <a:ext cx="60325" cy="101600"/>
            </a:xfrm>
            <a:custGeom>
              <a:avLst/>
              <a:gdLst>
                <a:gd name="T0" fmla="*/ 26392 w 16"/>
                <a:gd name="T1" fmla="*/ 0 h 27"/>
                <a:gd name="T2" fmla="*/ 49014 w 16"/>
                <a:gd name="T3" fmla="*/ 0 h 27"/>
                <a:gd name="T4" fmla="*/ 60325 w 16"/>
                <a:gd name="T5" fmla="*/ 37630 h 27"/>
                <a:gd name="T6" fmla="*/ 45244 w 16"/>
                <a:gd name="T7" fmla="*/ 52681 h 27"/>
                <a:gd name="T8" fmla="*/ 37703 w 16"/>
                <a:gd name="T9" fmla="*/ 67733 h 27"/>
                <a:gd name="T10" fmla="*/ 33933 w 16"/>
                <a:gd name="T11" fmla="*/ 94074 h 27"/>
                <a:gd name="T12" fmla="*/ 18852 w 16"/>
                <a:gd name="T13" fmla="*/ 79022 h 27"/>
                <a:gd name="T14" fmla="*/ 0 w 16"/>
                <a:gd name="T15" fmla="*/ 56444 h 27"/>
                <a:gd name="T16" fmla="*/ 11311 w 16"/>
                <a:gd name="T17" fmla="*/ 26341 h 27"/>
                <a:gd name="T18" fmla="*/ 26392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7"/>
                <a:gd name="T32" fmla="*/ 16 w 16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9" name="Freeform 67"/>
            <p:cNvSpPr>
              <a:spLocks noChangeArrowheads="1"/>
            </p:cNvSpPr>
            <p:nvPr/>
          </p:nvSpPr>
          <p:spPr bwMode="auto">
            <a:xfrm>
              <a:off x="6218238" y="2130426"/>
              <a:ext cx="79375" cy="82550"/>
            </a:xfrm>
            <a:custGeom>
              <a:avLst/>
              <a:gdLst>
                <a:gd name="T0" fmla="*/ 41577 w 21"/>
                <a:gd name="T1" fmla="*/ 7505 h 22"/>
                <a:gd name="T2" fmla="*/ 56696 w 21"/>
                <a:gd name="T3" fmla="*/ 22514 h 22"/>
                <a:gd name="T4" fmla="*/ 52917 w 21"/>
                <a:gd name="T5" fmla="*/ 30018 h 22"/>
                <a:gd name="T6" fmla="*/ 56696 w 21"/>
                <a:gd name="T7" fmla="*/ 41275 h 22"/>
                <a:gd name="T8" fmla="*/ 79375 w 21"/>
                <a:gd name="T9" fmla="*/ 67541 h 22"/>
                <a:gd name="T10" fmla="*/ 68036 w 21"/>
                <a:gd name="T11" fmla="*/ 82550 h 22"/>
                <a:gd name="T12" fmla="*/ 52917 w 21"/>
                <a:gd name="T13" fmla="*/ 82550 h 22"/>
                <a:gd name="T14" fmla="*/ 26458 w 21"/>
                <a:gd name="T15" fmla="*/ 56284 h 22"/>
                <a:gd name="T16" fmla="*/ 37798 w 21"/>
                <a:gd name="T17" fmla="*/ 45027 h 22"/>
                <a:gd name="T18" fmla="*/ 0 w 21"/>
                <a:gd name="T19" fmla="*/ 15009 h 22"/>
                <a:gd name="T20" fmla="*/ 41577 w 21"/>
                <a:gd name="T21" fmla="*/ 7505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22"/>
                <a:gd name="T35" fmla="*/ 21 w 21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0" name="Rectangle 68"/>
            <p:cNvSpPr>
              <a:spLocks noChangeArrowheads="1"/>
            </p:cNvSpPr>
            <p:nvPr/>
          </p:nvSpPr>
          <p:spPr bwMode="auto">
            <a:xfrm>
              <a:off x="6184900" y="2163763"/>
              <a:ext cx="19050" cy="11113"/>
            </a:xfrm>
            <a:prstGeom prst="rect">
              <a:avLst/>
            </a:pr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itchFamily="34" charset="0"/>
                <a:buNone/>
              </a:pPr>
              <a:endParaRPr lang="zh-CN" altLang="zh-CN">
                <a:solidFill>
                  <a:srgbClr val="000000"/>
                </a:solidFill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9301" name="Freeform 69"/>
            <p:cNvSpPr>
              <a:spLocks noChangeArrowheads="1"/>
            </p:cNvSpPr>
            <p:nvPr/>
          </p:nvSpPr>
          <p:spPr bwMode="auto">
            <a:xfrm>
              <a:off x="6210300" y="2178051"/>
              <a:ext cx="46038" cy="65088"/>
            </a:xfrm>
            <a:custGeom>
              <a:avLst/>
              <a:gdLst>
                <a:gd name="T0" fmla="*/ 46038 w 12"/>
                <a:gd name="T1" fmla="*/ 53602 h 17"/>
                <a:gd name="T2" fmla="*/ 19183 w 12"/>
                <a:gd name="T3" fmla="*/ 61259 h 17"/>
                <a:gd name="T4" fmla="*/ 0 w 12"/>
                <a:gd name="T5" fmla="*/ 34458 h 17"/>
                <a:gd name="T6" fmla="*/ 46038 w 12"/>
                <a:gd name="T7" fmla="*/ 53602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7"/>
                <a:gd name="T14" fmla="*/ 12 w 12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2" name="Freeform 70"/>
            <p:cNvSpPr>
              <a:spLocks noChangeArrowheads="1"/>
            </p:cNvSpPr>
            <p:nvPr/>
          </p:nvSpPr>
          <p:spPr bwMode="auto">
            <a:xfrm>
              <a:off x="5303838" y="2232026"/>
              <a:ext cx="44450" cy="77788"/>
            </a:xfrm>
            <a:custGeom>
              <a:avLst/>
              <a:gdLst>
                <a:gd name="T0" fmla="*/ 11113 w 12"/>
                <a:gd name="T1" fmla="*/ 7408 h 21"/>
                <a:gd name="T2" fmla="*/ 25929 w 12"/>
                <a:gd name="T3" fmla="*/ 22225 h 21"/>
                <a:gd name="T4" fmla="*/ 29633 w 12"/>
                <a:gd name="T5" fmla="*/ 25929 h 21"/>
                <a:gd name="T6" fmla="*/ 40746 w 12"/>
                <a:gd name="T7" fmla="*/ 37042 h 21"/>
                <a:gd name="T8" fmla="*/ 37042 w 12"/>
                <a:gd name="T9" fmla="*/ 44450 h 21"/>
                <a:gd name="T10" fmla="*/ 40746 w 12"/>
                <a:gd name="T11" fmla="*/ 70380 h 21"/>
                <a:gd name="T12" fmla="*/ 29633 w 12"/>
                <a:gd name="T13" fmla="*/ 77788 h 21"/>
                <a:gd name="T14" fmla="*/ 11113 w 12"/>
                <a:gd name="T15" fmla="*/ 7408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21"/>
                <a:gd name="T26" fmla="*/ 12 w 12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3" name="Freeform 71"/>
            <p:cNvSpPr>
              <a:spLocks noChangeArrowheads="1"/>
            </p:cNvSpPr>
            <p:nvPr/>
          </p:nvSpPr>
          <p:spPr bwMode="auto">
            <a:xfrm>
              <a:off x="6251575" y="2235201"/>
              <a:ext cx="57150" cy="85725"/>
            </a:xfrm>
            <a:custGeom>
              <a:avLst/>
              <a:gdLst>
                <a:gd name="T0" fmla="*/ 45720 w 15"/>
                <a:gd name="T1" fmla="*/ 3727 h 23"/>
                <a:gd name="T2" fmla="*/ 57150 w 15"/>
                <a:gd name="T3" fmla="*/ 44726 h 23"/>
                <a:gd name="T4" fmla="*/ 41910 w 15"/>
                <a:gd name="T5" fmla="*/ 48453 h 23"/>
                <a:gd name="T6" fmla="*/ 41910 w 15"/>
                <a:gd name="T7" fmla="*/ 85725 h 23"/>
                <a:gd name="T8" fmla="*/ 11430 w 15"/>
                <a:gd name="T9" fmla="*/ 70816 h 23"/>
                <a:gd name="T10" fmla="*/ 19050 w 15"/>
                <a:gd name="T11" fmla="*/ 48453 h 23"/>
                <a:gd name="T12" fmla="*/ 19050 w 15"/>
                <a:gd name="T13" fmla="*/ 40999 h 23"/>
                <a:gd name="T14" fmla="*/ 11430 w 15"/>
                <a:gd name="T15" fmla="*/ 40999 h 23"/>
                <a:gd name="T16" fmla="*/ 22860 w 15"/>
                <a:gd name="T17" fmla="*/ 22363 h 23"/>
                <a:gd name="T18" fmla="*/ 34290 w 15"/>
                <a:gd name="T19" fmla="*/ 7454 h 23"/>
                <a:gd name="T20" fmla="*/ 45720 w 15"/>
                <a:gd name="T21" fmla="*/ 3727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23"/>
                <a:gd name="T35" fmla="*/ 15 w 15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4" name="Freeform 72"/>
            <p:cNvSpPr>
              <a:spLocks noChangeArrowheads="1"/>
            </p:cNvSpPr>
            <p:nvPr/>
          </p:nvSpPr>
          <p:spPr bwMode="auto">
            <a:xfrm>
              <a:off x="6210300" y="2254251"/>
              <a:ext cx="41275" cy="36513"/>
            </a:xfrm>
            <a:custGeom>
              <a:avLst/>
              <a:gdLst>
                <a:gd name="T0" fmla="*/ 22514 w 11"/>
                <a:gd name="T1" fmla="*/ 0 h 10"/>
                <a:gd name="T2" fmla="*/ 37523 w 11"/>
                <a:gd name="T3" fmla="*/ 14605 h 10"/>
                <a:gd name="T4" fmla="*/ 33770 w 11"/>
                <a:gd name="T5" fmla="*/ 21908 h 10"/>
                <a:gd name="T6" fmla="*/ 0 w 11"/>
                <a:gd name="T7" fmla="*/ 36513 h 10"/>
                <a:gd name="T8" fmla="*/ 22514 w 1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0"/>
                <a:gd name="T17" fmla="*/ 11 w 1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5" name="Freeform 73"/>
            <p:cNvSpPr>
              <a:spLocks noChangeArrowheads="1"/>
            </p:cNvSpPr>
            <p:nvPr/>
          </p:nvSpPr>
          <p:spPr bwMode="auto">
            <a:xfrm>
              <a:off x="6327775" y="2389188"/>
              <a:ext cx="25400" cy="52388"/>
            </a:xfrm>
            <a:custGeom>
              <a:avLst/>
              <a:gdLst>
                <a:gd name="T0" fmla="*/ 7257 w 7"/>
                <a:gd name="T1" fmla="*/ 0 h 14"/>
                <a:gd name="T2" fmla="*/ 25400 w 7"/>
                <a:gd name="T3" fmla="*/ 18710 h 14"/>
                <a:gd name="T4" fmla="*/ 0 w 7"/>
                <a:gd name="T5" fmla="*/ 48646 h 14"/>
                <a:gd name="T6" fmla="*/ 10886 w 7"/>
                <a:gd name="T7" fmla="*/ 44904 h 14"/>
                <a:gd name="T8" fmla="*/ 7257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4"/>
                <a:gd name="T17" fmla="*/ 7 w 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6" name="Freeform 74"/>
            <p:cNvSpPr>
              <a:spLocks noChangeArrowheads="1"/>
            </p:cNvSpPr>
            <p:nvPr/>
          </p:nvSpPr>
          <p:spPr bwMode="auto">
            <a:xfrm>
              <a:off x="6165850" y="2403476"/>
              <a:ext cx="104775" cy="34925"/>
            </a:xfrm>
            <a:custGeom>
              <a:avLst/>
              <a:gdLst>
                <a:gd name="T0" fmla="*/ 104775 w 28"/>
                <a:gd name="T1" fmla="*/ 11642 h 9"/>
                <a:gd name="T2" fmla="*/ 71097 w 28"/>
                <a:gd name="T3" fmla="*/ 31044 h 9"/>
                <a:gd name="T4" fmla="*/ 0 w 28"/>
                <a:gd name="T5" fmla="*/ 34925 h 9"/>
                <a:gd name="T6" fmla="*/ 89807 w 28"/>
                <a:gd name="T7" fmla="*/ 7761 h 9"/>
                <a:gd name="T8" fmla="*/ 104775 w 28"/>
                <a:gd name="T9" fmla="*/ 11642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9"/>
                <a:gd name="T17" fmla="*/ 28 w 2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7" name="Freeform 75"/>
            <p:cNvSpPr>
              <a:spLocks noChangeArrowheads="1"/>
            </p:cNvSpPr>
            <p:nvPr/>
          </p:nvSpPr>
          <p:spPr bwMode="auto">
            <a:xfrm>
              <a:off x="6399213" y="2444751"/>
              <a:ext cx="66675" cy="46038"/>
            </a:xfrm>
            <a:custGeom>
              <a:avLst/>
              <a:gdLst>
                <a:gd name="T0" fmla="*/ 66675 w 18"/>
                <a:gd name="T1" fmla="*/ 30692 h 12"/>
                <a:gd name="T2" fmla="*/ 55563 w 18"/>
                <a:gd name="T3" fmla="*/ 42202 h 12"/>
                <a:gd name="T4" fmla="*/ 25929 w 18"/>
                <a:gd name="T5" fmla="*/ 42202 h 12"/>
                <a:gd name="T6" fmla="*/ 18521 w 18"/>
                <a:gd name="T7" fmla="*/ 34529 h 12"/>
                <a:gd name="T8" fmla="*/ 0 w 18"/>
                <a:gd name="T9" fmla="*/ 19183 h 12"/>
                <a:gd name="T10" fmla="*/ 25929 w 18"/>
                <a:gd name="T11" fmla="*/ 7673 h 12"/>
                <a:gd name="T12" fmla="*/ 40746 w 18"/>
                <a:gd name="T13" fmla="*/ 3837 h 12"/>
                <a:gd name="T14" fmla="*/ 40746 w 18"/>
                <a:gd name="T15" fmla="*/ 7673 h 12"/>
                <a:gd name="T16" fmla="*/ 44450 w 18"/>
                <a:gd name="T17" fmla="*/ 3837 h 12"/>
                <a:gd name="T18" fmla="*/ 66675 w 18"/>
                <a:gd name="T19" fmla="*/ 30692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2"/>
                <a:gd name="T32" fmla="*/ 18 w 18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8" name="Freeform 76"/>
            <p:cNvSpPr>
              <a:spLocks noChangeArrowheads="1"/>
            </p:cNvSpPr>
            <p:nvPr/>
          </p:nvSpPr>
          <p:spPr bwMode="auto">
            <a:xfrm>
              <a:off x="6432550" y="2466976"/>
              <a:ext cx="385763" cy="206375"/>
            </a:xfrm>
            <a:custGeom>
              <a:avLst/>
              <a:gdLst>
                <a:gd name="T0" fmla="*/ 127339 w 103"/>
                <a:gd name="T1" fmla="*/ 101311 h 55"/>
                <a:gd name="T2" fmla="*/ 104868 w 103"/>
                <a:gd name="T3" fmla="*/ 90055 h 55"/>
                <a:gd name="T4" fmla="*/ 97377 w 103"/>
                <a:gd name="T5" fmla="*/ 71293 h 55"/>
                <a:gd name="T6" fmla="*/ 37453 w 103"/>
                <a:gd name="T7" fmla="*/ 56284 h 55"/>
                <a:gd name="T8" fmla="*/ 7491 w 103"/>
                <a:gd name="T9" fmla="*/ 56284 h 55"/>
                <a:gd name="T10" fmla="*/ 0 w 103"/>
                <a:gd name="T11" fmla="*/ 33770 h 55"/>
                <a:gd name="T12" fmla="*/ 18726 w 103"/>
                <a:gd name="T13" fmla="*/ 33770 h 55"/>
                <a:gd name="T14" fmla="*/ 33707 w 103"/>
                <a:gd name="T15" fmla="*/ 26266 h 55"/>
                <a:gd name="T16" fmla="*/ 59924 w 103"/>
                <a:gd name="T17" fmla="*/ 37523 h 55"/>
                <a:gd name="T18" fmla="*/ 78651 w 103"/>
                <a:gd name="T19" fmla="*/ 22514 h 55"/>
                <a:gd name="T20" fmla="*/ 123594 w 103"/>
                <a:gd name="T21" fmla="*/ 7505 h 55"/>
                <a:gd name="T22" fmla="*/ 131085 w 103"/>
                <a:gd name="T23" fmla="*/ 18761 h 55"/>
                <a:gd name="T24" fmla="*/ 176028 w 103"/>
                <a:gd name="T25" fmla="*/ 33770 h 55"/>
                <a:gd name="T26" fmla="*/ 183518 w 103"/>
                <a:gd name="T27" fmla="*/ 26266 h 55"/>
                <a:gd name="T28" fmla="*/ 194754 w 103"/>
                <a:gd name="T29" fmla="*/ 37523 h 55"/>
                <a:gd name="T30" fmla="*/ 220971 w 103"/>
                <a:gd name="T31" fmla="*/ 37523 h 55"/>
                <a:gd name="T32" fmla="*/ 243443 w 103"/>
                <a:gd name="T33" fmla="*/ 48780 h 55"/>
                <a:gd name="T34" fmla="*/ 243443 w 103"/>
                <a:gd name="T35" fmla="*/ 63789 h 55"/>
                <a:gd name="T36" fmla="*/ 254678 w 103"/>
                <a:gd name="T37" fmla="*/ 60036 h 55"/>
                <a:gd name="T38" fmla="*/ 258424 w 103"/>
                <a:gd name="T39" fmla="*/ 75045 h 55"/>
                <a:gd name="T40" fmla="*/ 284641 w 103"/>
                <a:gd name="T41" fmla="*/ 90055 h 55"/>
                <a:gd name="T42" fmla="*/ 325839 w 103"/>
                <a:gd name="T43" fmla="*/ 108816 h 55"/>
                <a:gd name="T44" fmla="*/ 322093 w 103"/>
                <a:gd name="T45" fmla="*/ 123825 h 55"/>
                <a:gd name="T46" fmla="*/ 337074 w 103"/>
                <a:gd name="T47" fmla="*/ 135082 h 55"/>
                <a:gd name="T48" fmla="*/ 337074 w 103"/>
                <a:gd name="T49" fmla="*/ 142586 h 55"/>
                <a:gd name="T50" fmla="*/ 359546 w 103"/>
                <a:gd name="T51" fmla="*/ 165100 h 55"/>
                <a:gd name="T52" fmla="*/ 385763 w 103"/>
                <a:gd name="T53" fmla="*/ 191366 h 55"/>
                <a:gd name="T54" fmla="*/ 348310 w 103"/>
                <a:gd name="T55" fmla="*/ 191366 h 55"/>
                <a:gd name="T56" fmla="*/ 318348 w 103"/>
                <a:gd name="T57" fmla="*/ 168852 h 55"/>
                <a:gd name="T58" fmla="*/ 307112 w 103"/>
                <a:gd name="T59" fmla="*/ 161348 h 55"/>
                <a:gd name="T60" fmla="*/ 299622 w 103"/>
                <a:gd name="T61" fmla="*/ 153843 h 55"/>
                <a:gd name="T62" fmla="*/ 284641 w 103"/>
                <a:gd name="T63" fmla="*/ 138834 h 55"/>
                <a:gd name="T64" fmla="*/ 243443 w 103"/>
                <a:gd name="T65" fmla="*/ 135082 h 55"/>
                <a:gd name="T66" fmla="*/ 220971 w 103"/>
                <a:gd name="T67" fmla="*/ 180109 h 55"/>
                <a:gd name="T68" fmla="*/ 191009 w 103"/>
                <a:gd name="T69" fmla="*/ 168852 h 55"/>
                <a:gd name="T70" fmla="*/ 176028 w 103"/>
                <a:gd name="T71" fmla="*/ 165100 h 55"/>
                <a:gd name="T72" fmla="*/ 153556 w 103"/>
                <a:gd name="T73" fmla="*/ 138834 h 55"/>
                <a:gd name="T74" fmla="*/ 131085 w 103"/>
                <a:gd name="T75" fmla="*/ 161348 h 55"/>
                <a:gd name="T76" fmla="*/ 116103 w 103"/>
                <a:gd name="T77" fmla="*/ 150091 h 55"/>
                <a:gd name="T78" fmla="*/ 131085 w 103"/>
                <a:gd name="T79" fmla="*/ 135082 h 55"/>
                <a:gd name="T80" fmla="*/ 142320 w 103"/>
                <a:gd name="T81" fmla="*/ 112568 h 55"/>
                <a:gd name="T82" fmla="*/ 138575 w 103"/>
                <a:gd name="T83" fmla="*/ 123825 h 55"/>
                <a:gd name="T84" fmla="*/ 127339 w 103"/>
                <a:gd name="T85" fmla="*/ 101311 h 5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3"/>
                <a:gd name="T130" fmla="*/ 0 h 55"/>
                <a:gd name="T131" fmla="*/ 103 w 103"/>
                <a:gd name="T132" fmla="*/ 55 h 5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9" name="Freeform 77"/>
            <p:cNvSpPr>
              <a:spLocks noChangeArrowheads="1"/>
            </p:cNvSpPr>
            <p:nvPr/>
          </p:nvSpPr>
          <p:spPr bwMode="auto">
            <a:xfrm>
              <a:off x="6346825" y="2493963"/>
              <a:ext cx="36513" cy="33338"/>
            </a:xfrm>
            <a:custGeom>
              <a:avLst/>
              <a:gdLst>
                <a:gd name="T0" fmla="*/ 32862 w 10"/>
                <a:gd name="T1" fmla="*/ 11113 h 9"/>
                <a:gd name="T2" fmla="*/ 0 w 10"/>
                <a:gd name="T3" fmla="*/ 18521 h 9"/>
                <a:gd name="T4" fmla="*/ 32862 w 10"/>
                <a:gd name="T5" fmla="*/ 11113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0" name="Freeform 78"/>
            <p:cNvSpPr>
              <a:spLocks noChangeArrowheads="1"/>
            </p:cNvSpPr>
            <p:nvPr/>
          </p:nvSpPr>
          <p:spPr bwMode="auto">
            <a:xfrm>
              <a:off x="6292850" y="2501901"/>
              <a:ext cx="26988" cy="14288"/>
            </a:xfrm>
            <a:custGeom>
              <a:avLst/>
              <a:gdLst>
                <a:gd name="T0" fmla="*/ 3855 w 7"/>
                <a:gd name="T1" fmla="*/ 10716 h 4"/>
                <a:gd name="T2" fmla="*/ 19277 w 7"/>
                <a:gd name="T3" fmla="*/ 14288 h 4"/>
                <a:gd name="T4" fmla="*/ 7711 w 7"/>
                <a:gd name="T5" fmla="*/ 14288 h 4"/>
                <a:gd name="T6" fmla="*/ 3855 w 7"/>
                <a:gd name="T7" fmla="*/ 10716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4"/>
                <a:gd name="T14" fmla="*/ 7 w 7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1" name="Freeform 79"/>
            <p:cNvSpPr>
              <a:spLocks noChangeArrowheads="1"/>
            </p:cNvSpPr>
            <p:nvPr/>
          </p:nvSpPr>
          <p:spPr bwMode="auto">
            <a:xfrm>
              <a:off x="6784975" y="2532063"/>
              <a:ext cx="79375" cy="55563"/>
            </a:xfrm>
            <a:custGeom>
              <a:avLst/>
              <a:gdLst>
                <a:gd name="T0" fmla="*/ 60476 w 21"/>
                <a:gd name="T1" fmla="*/ 0 h 15"/>
                <a:gd name="T2" fmla="*/ 75595 w 21"/>
                <a:gd name="T3" fmla="*/ 0 h 15"/>
                <a:gd name="T4" fmla="*/ 75595 w 21"/>
                <a:gd name="T5" fmla="*/ 18521 h 15"/>
                <a:gd name="T6" fmla="*/ 64256 w 21"/>
                <a:gd name="T7" fmla="*/ 22225 h 15"/>
                <a:gd name="T8" fmla="*/ 64256 w 21"/>
                <a:gd name="T9" fmla="*/ 37042 h 15"/>
                <a:gd name="T10" fmla="*/ 52917 w 21"/>
                <a:gd name="T11" fmla="*/ 44450 h 15"/>
                <a:gd name="T12" fmla="*/ 7560 w 21"/>
                <a:gd name="T13" fmla="*/ 25929 h 15"/>
                <a:gd name="T14" fmla="*/ 60476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5"/>
                <a:gd name="T26" fmla="*/ 21 w 21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2" name="Freeform 80"/>
            <p:cNvSpPr>
              <a:spLocks noChangeArrowheads="1"/>
            </p:cNvSpPr>
            <p:nvPr/>
          </p:nvSpPr>
          <p:spPr bwMode="auto">
            <a:xfrm>
              <a:off x="6102350" y="2614613"/>
              <a:ext cx="41275" cy="22225"/>
            </a:xfrm>
            <a:custGeom>
              <a:avLst/>
              <a:gdLst>
                <a:gd name="T0" fmla="*/ 41275 w 11"/>
                <a:gd name="T1" fmla="*/ 3704 h 6"/>
                <a:gd name="T2" fmla="*/ 0 w 11"/>
                <a:gd name="T3" fmla="*/ 18521 h 6"/>
                <a:gd name="T4" fmla="*/ 41275 w 11"/>
                <a:gd name="T5" fmla="*/ 3704 h 6"/>
                <a:gd name="T6" fmla="*/ 0 60000 65536"/>
                <a:gd name="T7" fmla="*/ 0 60000 65536"/>
                <a:gd name="T8" fmla="*/ 0 60000 65536"/>
                <a:gd name="T9" fmla="*/ 0 w 11"/>
                <a:gd name="T10" fmla="*/ 0 h 6"/>
                <a:gd name="T11" fmla="*/ 11 w 11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3" name="Freeform 81"/>
            <p:cNvSpPr>
              <a:spLocks noChangeArrowheads="1"/>
            </p:cNvSpPr>
            <p:nvPr/>
          </p:nvSpPr>
          <p:spPr bwMode="auto">
            <a:xfrm>
              <a:off x="6165850" y="2614613"/>
              <a:ext cx="41275" cy="14288"/>
            </a:xfrm>
            <a:custGeom>
              <a:avLst/>
              <a:gdLst>
                <a:gd name="T0" fmla="*/ 41275 w 11"/>
                <a:gd name="T1" fmla="*/ 3572 h 4"/>
                <a:gd name="T2" fmla="*/ 0 w 11"/>
                <a:gd name="T3" fmla="*/ 14288 h 4"/>
                <a:gd name="T4" fmla="*/ 41275 w 11"/>
                <a:gd name="T5" fmla="*/ 3572 h 4"/>
                <a:gd name="T6" fmla="*/ 0 60000 65536"/>
                <a:gd name="T7" fmla="*/ 0 60000 65536"/>
                <a:gd name="T8" fmla="*/ 0 60000 65536"/>
                <a:gd name="T9" fmla="*/ 0 w 11"/>
                <a:gd name="T10" fmla="*/ 0 h 4"/>
                <a:gd name="T11" fmla="*/ 11 w 11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4" name="Freeform 82"/>
            <p:cNvSpPr>
              <a:spLocks noChangeArrowheads="1"/>
            </p:cNvSpPr>
            <p:nvPr/>
          </p:nvSpPr>
          <p:spPr bwMode="auto">
            <a:xfrm>
              <a:off x="6245225" y="2614613"/>
              <a:ext cx="71438" cy="47625"/>
            </a:xfrm>
            <a:custGeom>
              <a:avLst/>
              <a:gdLst>
                <a:gd name="T0" fmla="*/ 67678 w 19"/>
                <a:gd name="T1" fmla="*/ 3663 h 13"/>
                <a:gd name="T2" fmla="*/ 63918 w 19"/>
                <a:gd name="T3" fmla="*/ 21981 h 13"/>
                <a:gd name="T4" fmla="*/ 52639 w 19"/>
                <a:gd name="T5" fmla="*/ 21981 h 13"/>
                <a:gd name="T6" fmla="*/ 3760 w 19"/>
                <a:gd name="T7" fmla="*/ 43962 h 13"/>
                <a:gd name="T8" fmla="*/ 22559 w 19"/>
                <a:gd name="T9" fmla="*/ 29308 h 13"/>
                <a:gd name="T10" fmla="*/ 30079 w 19"/>
                <a:gd name="T11" fmla="*/ 18317 h 13"/>
                <a:gd name="T12" fmla="*/ 41359 w 19"/>
                <a:gd name="T13" fmla="*/ 7327 h 13"/>
                <a:gd name="T14" fmla="*/ 67678 w 19"/>
                <a:gd name="T15" fmla="*/ 3663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5" name="Freeform 83"/>
            <p:cNvSpPr>
              <a:spLocks noChangeArrowheads="1"/>
            </p:cNvSpPr>
            <p:nvPr/>
          </p:nvSpPr>
          <p:spPr bwMode="auto">
            <a:xfrm>
              <a:off x="7313613" y="3217863"/>
              <a:ext cx="38100" cy="52388"/>
            </a:xfrm>
            <a:custGeom>
              <a:avLst/>
              <a:gdLst>
                <a:gd name="T0" fmla="*/ 3810 w 10"/>
                <a:gd name="T1" fmla="*/ 0 h 14"/>
                <a:gd name="T2" fmla="*/ 7620 w 10"/>
                <a:gd name="T3" fmla="*/ 7484 h 14"/>
                <a:gd name="T4" fmla="*/ 26670 w 10"/>
                <a:gd name="T5" fmla="*/ 26194 h 14"/>
                <a:gd name="T6" fmla="*/ 30480 w 10"/>
                <a:gd name="T7" fmla="*/ 52388 h 14"/>
                <a:gd name="T8" fmla="*/ 15240 w 10"/>
                <a:gd name="T9" fmla="*/ 52388 h 14"/>
                <a:gd name="T10" fmla="*/ 0 w 10"/>
                <a:gd name="T11" fmla="*/ 7484 h 14"/>
                <a:gd name="T12" fmla="*/ 3810 w 1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4"/>
                <a:gd name="T23" fmla="*/ 10 w 1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6" name="Freeform 84"/>
            <p:cNvSpPr>
              <a:spLocks noChangeArrowheads="1"/>
            </p:cNvSpPr>
            <p:nvPr/>
          </p:nvSpPr>
          <p:spPr bwMode="auto">
            <a:xfrm>
              <a:off x="7321550" y="3262313"/>
              <a:ext cx="85725" cy="117475"/>
            </a:xfrm>
            <a:custGeom>
              <a:avLst/>
              <a:gdLst>
                <a:gd name="T0" fmla="*/ 26090 w 23"/>
                <a:gd name="T1" fmla="*/ 0 h 31"/>
                <a:gd name="T2" fmla="*/ 33545 w 23"/>
                <a:gd name="T3" fmla="*/ 7579 h 31"/>
                <a:gd name="T4" fmla="*/ 44726 w 23"/>
                <a:gd name="T5" fmla="*/ 7579 h 31"/>
                <a:gd name="T6" fmla="*/ 85725 w 23"/>
                <a:gd name="T7" fmla="*/ 26527 h 31"/>
                <a:gd name="T8" fmla="*/ 85725 w 23"/>
                <a:gd name="T9" fmla="*/ 53053 h 31"/>
                <a:gd name="T10" fmla="*/ 70816 w 23"/>
                <a:gd name="T11" fmla="*/ 53053 h 31"/>
                <a:gd name="T12" fmla="*/ 63362 w 23"/>
                <a:gd name="T13" fmla="*/ 64422 h 31"/>
                <a:gd name="T14" fmla="*/ 59635 w 23"/>
                <a:gd name="T15" fmla="*/ 98527 h 31"/>
                <a:gd name="T16" fmla="*/ 52180 w 23"/>
                <a:gd name="T17" fmla="*/ 106106 h 31"/>
                <a:gd name="T18" fmla="*/ 26090 w 23"/>
                <a:gd name="T19" fmla="*/ 113685 h 31"/>
                <a:gd name="T20" fmla="*/ 22363 w 23"/>
                <a:gd name="T21" fmla="*/ 98527 h 31"/>
                <a:gd name="T22" fmla="*/ 33545 w 23"/>
                <a:gd name="T23" fmla="*/ 87159 h 31"/>
                <a:gd name="T24" fmla="*/ 0 w 23"/>
                <a:gd name="T25" fmla="*/ 72001 h 31"/>
                <a:gd name="T26" fmla="*/ 22363 w 23"/>
                <a:gd name="T27" fmla="*/ 49264 h 31"/>
                <a:gd name="T28" fmla="*/ 26090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1"/>
                <a:gd name="T47" fmla="*/ 23 w 23"/>
                <a:gd name="T48" fmla="*/ 31 h 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7" name="Freeform 85"/>
            <p:cNvSpPr>
              <a:spLocks noChangeArrowheads="1"/>
            </p:cNvSpPr>
            <p:nvPr/>
          </p:nvSpPr>
          <p:spPr bwMode="auto">
            <a:xfrm>
              <a:off x="6705600" y="3360738"/>
              <a:ext cx="76200" cy="77788"/>
            </a:xfrm>
            <a:custGeom>
              <a:avLst/>
              <a:gdLst>
                <a:gd name="T0" fmla="*/ 72390 w 20"/>
                <a:gd name="T1" fmla="*/ 3704 h 21"/>
                <a:gd name="T2" fmla="*/ 72390 w 20"/>
                <a:gd name="T3" fmla="*/ 33338 h 21"/>
                <a:gd name="T4" fmla="*/ 64770 w 20"/>
                <a:gd name="T5" fmla="*/ 25929 h 21"/>
                <a:gd name="T6" fmla="*/ 60960 w 20"/>
                <a:gd name="T7" fmla="*/ 29634 h 21"/>
                <a:gd name="T8" fmla="*/ 60960 w 20"/>
                <a:gd name="T9" fmla="*/ 55563 h 21"/>
                <a:gd name="T10" fmla="*/ 49530 w 20"/>
                <a:gd name="T11" fmla="*/ 55563 h 21"/>
                <a:gd name="T12" fmla="*/ 49530 w 20"/>
                <a:gd name="T13" fmla="*/ 66675 h 21"/>
                <a:gd name="T14" fmla="*/ 34290 w 20"/>
                <a:gd name="T15" fmla="*/ 77788 h 21"/>
                <a:gd name="T16" fmla="*/ 22860 w 20"/>
                <a:gd name="T17" fmla="*/ 59267 h 21"/>
                <a:gd name="T18" fmla="*/ 11430 w 20"/>
                <a:gd name="T19" fmla="*/ 51859 h 21"/>
                <a:gd name="T20" fmla="*/ 0 w 20"/>
                <a:gd name="T21" fmla="*/ 18521 h 21"/>
                <a:gd name="T22" fmla="*/ 45720 w 20"/>
                <a:gd name="T23" fmla="*/ 7408 h 21"/>
                <a:gd name="T24" fmla="*/ 72390 w 20"/>
                <a:gd name="T25" fmla="*/ 3704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21"/>
                <a:gd name="T41" fmla="*/ 20 w 20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8" name="Freeform 86"/>
            <p:cNvSpPr>
              <a:spLocks noChangeArrowheads="1"/>
            </p:cNvSpPr>
            <p:nvPr/>
          </p:nvSpPr>
          <p:spPr bwMode="auto">
            <a:xfrm>
              <a:off x="2036763" y="0"/>
              <a:ext cx="1290638" cy="963613"/>
            </a:xfrm>
            <a:custGeom>
              <a:avLst/>
              <a:gdLst>
                <a:gd name="T0" fmla="*/ 915453 w 344"/>
                <a:gd name="T1" fmla="*/ 108735 h 257"/>
                <a:gd name="T2" fmla="*/ 967979 w 344"/>
                <a:gd name="T3" fmla="*/ 112484 h 257"/>
                <a:gd name="T4" fmla="*/ 1039264 w 344"/>
                <a:gd name="T5" fmla="*/ 97486 h 257"/>
                <a:gd name="T6" fmla="*/ 1084286 w 344"/>
                <a:gd name="T7" fmla="*/ 101236 h 257"/>
                <a:gd name="T8" fmla="*/ 1076782 w 344"/>
                <a:gd name="T9" fmla="*/ 116233 h 257"/>
                <a:gd name="T10" fmla="*/ 1215601 w 344"/>
                <a:gd name="T11" fmla="*/ 89987 h 257"/>
                <a:gd name="T12" fmla="*/ 1286886 w 344"/>
                <a:gd name="T13" fmla="*/ 108735 h 257"/>
                <a:gd name="T14" fmla="*/ 1193090 w 344"/>
                <a:gd name="T15" fmla="*/ 153728 h 257"/>
                <a:gd name="T16" fmla="*/ 1166827 w 344"/>
                <a:gd name="T17" fmla="*/ 191223 h 257"/>
                <a:gd name="T18" fmla="*/ 1118053 w 344"/>
                <a:gd name="T19" fmla="*/ 243715 h 257"/>
                <a:gd name="T20" fmla="*/ 1129308 w 344"/>
                <a:gd name="T21" fmla="*/ 292458 h 257"/>
                <a:gd name="T22" fmla="*/ 1099293 w 344"/>
                <a:gd name="T23" fmla="*/ 337452 h 257"/>
                <a:gd name="T24" fmla="*/ 1136812 w 344"/>
                <a:gd name="T25" fmla="*/ 401193 h 257"/>
                <a:gd name="T26" fmla="*/ 1103045 w 344"/>
                <a:gd name="T27" fmla="*/ 449936 h 257"/>
                <a:gd name="T28" fmla="*/ 1065527 w 344"/>
                <a:gd name="T29" fmla="*/ 491180 h 257"/>
                <a:gd name="T30" fmla="*/ 1118053 w 344"/>
                <a:gd name="T31" fmla="*/ 584917 h 257"/>
                <a:gd name="T32" fmla="*/ 1035512 w 344"/>
                <a:gd name="T33" fmla="*/ 573668 h 257"/>
                <a:gd name="T34" fmla="*/ 1031760 w 344"/>
                <a:gd name="T35" fmla="*/ 607414 h 257"/>
                <a:gd name="T36" fmla="*/ 994241 w 344"/>
                <a:gd name="T37" fmla="*/ 659906 h 257"/>
                <a:gd name="T38" fmla="*/ 907949 w 344"/>
                <a:gd name="T39" fmla="*/ 682403 h 257"/>
                <a:gd name="T40" fmla="*/ 866678 w 344"/>
                <a:gd name="T41" fmla="*/ 708649 h 257"/>
                <a:gd name="T42" fmla="*/ 840415 w 344"/>
                <a:gd name="T43" fmla="*/ 738645 h 257"/>
                <a:gd name="T44" fmla="*/ 724108 w 344"/>
                <a:gd name="T45" fmla="*/ 768641 h 257"/>
                <a:gd name="T46" fmla="*/ 694093 w 344"/>
                <a:gd name="T47" fmla="*/ 817384 h 257"/>
                <a:gd name="T48" fmla="*/ 660326 w 344"/>
                <a:gd name="T49" fmla="*/ 858628 h 257"/>
                <a:gd name="T50" fmla="*/ 652823 w 344"/>
                <a:gd name="T51" fmla="*/ 899872 h 257"/>
                <a:gd name="T52" fmla="*/ 581537 w 344"/>
                <a:gd name="T53" fmla="*/ 944866 h 257"/>
                <a:gd name="T54" fmla="*/ 510252 w 344"/>
                <a:gd name="T55" fmla="*/ 907371 h 257"/>
                <a:gd name="T56" fmla="*/ 465230 w 344"/>
                <a:gd name="T57" fmla="*/ 854878 h 257"/>
                <a:gd name="T58" fmla="*/ 438967 w 344"/>
                <a:gd name="T59" fmla="*/ 817384 h 257"/>
                <a:gd name="T60" fmla="*/ 420208 w 344"/>
                <a:gd name="T61" fmla="*/ 738645 h 257"/>
                <a:gd name="T62" fmla="*/ 431463 w 344"/>
                <a:gd name="T63" fmla="*/ 712399 h 257"/>
                <a:gd name="T64" fmla="*/ 465230 w 344"/>
                <a:gd name="T65" fmla="*/ 671155 h 257"/>
                <a:gd name="T66" fmla="*/ 446471 w 344"/>
                <a:gd name="T67" fmla="*/ 618662 h 257"/>
                <a:gd name="T68" fmla="*/ 457726 w 344"/>
                <a:gd name="T69" fmla="*/ 573668 h 257"/>
                <a:gd name="T70" fmla="*/ 405200 w 344"/>
                <a:gd name="T71" fmla="*/ 558671 h 257"/>
                <a:gd name="T72" fmla="*/ 367682 w 344"/>
                <a:gd name="T73" fmla="*/ 491180 h 257"/>
                <a:gd name="T74" fmla="*/ 330163 w 344"/>
                <a:gd name="T75" fmla="*/ 416191 h 257"/>
                <a:gd name="T76" fmla="*/ 236367 w 344"/>
                <a:gd name="T77" fmla="*/ 371197 h 257"/>
                <a:gd name="T78" fmla="*/ 105052 w 344"/>
                <a:gd name="T79" fmla="*/ 374947 h 257"/>
                <a:gd name="T80" fmla="*/ 105052 w 344"/>
                <a:gd name="T81" fmla="*/ 344951 h 257"/>
                <a:gd name="T82" fmla="*/ 52526 w 344"/>
                <a:gd name="T83" fmla="*/ 296208 h 257"/>
                <a:gd name="T84" fmla="*/ 78789 w 344"/>
                <a:gd name="T85" fmla="*/ 247465 h 257"/>
                <a:gd name="T86" fmla="*/ 138819 w 344"/>
                <a:gd name="T87" fmla="*/ 221219 h 257"/>
                <a:gd name="T88" fmla="*/ 150074 w 344"/>
                <a:gd name="T89" fmla="*/ 191223 h 257"/>
                <a:gd name="T90" fmla="*/ 135067 w 344"/>
                <a:gd name="T91" fmla="*/ 168726 h 257"/>
                <a:gd name="T92" fmla="*/ 183841 w 344"/>
                <a:gd name="T93" fmla="*/ 153728 h 257"/>
                <a:gd name="T94" fmla="*/ 236367 w 344"/>
                <a:gd name="T95" fmla="*/ 101236 h 257"/>
                <a:gd name="T96" fmla="*/ 393945 w 344"/>
                <a:gd name="T97" fmla="*/ 82488 h 257"/>
                <a:gd name="T98" fmla="*/ 465230 w 344"/>
                <a:gd name="T99" fmla="*/ 101236 h 257"/>
                <a:gd name="T100" fmla="*/ 536515 w 344"/>
                <a:gd name="T101" fmla="*/ 63741 h 257"/>
                <a:gd name="T102" fmla="*/ 600297 w 344"/>
                <a:gd name="T103" fmla="*/ 71240 h 257"/>
                <a:gd name="T104" fmla="*/ 619056 w 344"/>
                <a:gd name="T105" fmla="*/ 33745 h 257"/>
                <a:gd name="T106" fmla="*/ 739115 w 344"/>
                <a:gd name="T107" fmla="*/ 7499 h 257"/>
                <a:gd name="T108" fmla="*/ 907949 w 344"/>
                <a:gd name="T109" fmla="*/ 3749 h 257"/>
                <a:gd name="T110" fmla="*/ 1035512 w 344"/>
                <a:gd name="T111" fmla="*/ 44994 h 257"/>
                <a:gd name="T112" fmla="*/ 1076782 w 344"/>
                <a:gd name="T113" fmla="*/ 74989 h 257"/>
                <a:gd name="T114" fmla="*/ 896693 w 344"/>
                <a:gd name="T115" fmla="*/ 82488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4"/>
                <a:gd name="T175" fmla="*/ 0 h 257"/>
                <a:gd name="T176" fmla="*/ 344 w 344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" name="Freeform 87"/>
            <p:cNvSpPr>
              <a:spLocks noChangeArrowheads="1"/>
            </p:cNvSpPr>
            <p:nvPr/>
          </p:nvSpPr>
          <p:spPr bwMode="auto">
            <a:xfrm>
              <a:off x="1643063" y="25400"/>
              <a:ext cx="633413" cy="346075"/>
            </a:xfrm>
            <a:custGeom>
              <a:avLst/>
              <a:gdLst>
                <a:gd name="T0" fmla="*/ 592185 w 169"/>
                <a:gd name="T1" fmla="*/ 33855 h 92"/>
                <a:gd name="T2" fmla="*/ 629665 w 169"/>
                <a:gd name="T3" fmla="*/ 56425 h 92"/>
                <a:gd name="T4" fmla="*/ 614673 w 169"/>
                <a:gd name="T5" fmla="*/ 63949 h 92"/>
                <a:gd name="T6" fmla="*/ 588437 w 169"/>
                <a:gd name="T7" fmla="*/ 75234 h 92"/>
                <a:gd name="T8" fmla="*/ 513477 w 169"/>
                <a:gd name="T9" fmla="*/ 90280 h 92"/>
                <a:gd name="T10" fmla="*/ 543461 w 169"/>
                <a:gd name="T11" fmla="*/ 101565 h 92"/>
                <a:gd name="T12" fmla="*/ 479745 w 169"/>
                <a:gd name="T13" fmla="*/ 127897 h 92"/>
                <a:gd name="T14" fmla="*/ 461005 w 169"/>
                <a:gd name="T15" fmla="*/ 139182 h 92"/>
                <a:gd name="T16" fmla="*/ 427273 w 169"/>
                <a:gd name="T17" fmla="*/ 154229 h 92"/>
                <a:gd name="T18" fmla="*/ 374801 w 169"/>
                <a:gd name="T19" fmla="*/ 176799 h 92"/>
                <a:gd name="T20" fmla="*/ 359809 w 169"/>
                <a:gd name="T21" fmla="*/ 191846 h 92"/>
                <a:gd name="T22" fmla="*/ 322329 w 169"/>
                <a:gd name="T23" fmla="*/ 195608 h 92"/>
                <a:gd name="T24" fmla="*/ 344817 w 169"/>
                <a:gd name="T25" fmla="*/ 229463 h 92"/>
                <a:gd name="T26" fmla="*/ 307336 w 169"/>
                <a:gd name="T27" fmla="*/ 255795 h 92"/>
                <a:gd name="T28" fmla="*/ 281100 w 169"/>
                <a:gd name="T29" fmla="*/ 270841 h 92"/>
                <a:gd name="T30" fmla="*/ 236124 w 169"/>
                <a:gd name="T31" fmla="*/ 304696 h 92"/>
                <a:gd name="T32" fmla="*/ 251116 w 169"/>
                <a:gd name="T33" fmla="*/ 331028 h 92"/>
                <a:gd name="T34" fmla="*/ 206140 w 169"/>
                <a:gd name="T35" fmla="*/ 338552 h 92"/>
                <a:gd name="T36" fmla="*/ 127432 w 169"/>
                <a:gd name="T37" fmla="*/ 323505 h 92"/>
                <a:gd name="T38" fmla="*/ 101196 w 169"/>
                <a:gd name="T39" fmla="*/ 331028 h 92"/>
                <a:gd name="T40" fmla="*/ 67464 w 169"/>
                <a:gd name="T41" fmla="*/ 304696 h 92"/>
                <a:gd name="T42" fmla="*/ 101196 w 169"/>
                <a:gd name="T43" fmla="*/ 270841 h 92"/>
                <a:gd name="T44" fmla="*/ 146172 w 169"/>
                <a:gd name="T45" fmla="*/ 270841 h 92"/>
                <a:gd name="T46" fmla="*/ 71212 w 169"/>
                <a:gd name="T47" fmla="*/ 255795 h 92"/>
                <a:gd name="T48" fmla="*/ 112440 w 169"/>
                <a:gd name="T49" fmla="*/ 221939 h 92"/>
                <a:gd name="T50" fmla="*/ 149920 w 169"/>
                <a:gd name="T51" fmla="*/ 221939 h 92"/>
                <a:gd name="T52" fmla="*/ 149920 w 169"/>
                <a:gd name="T53" fmla="*/ 203131 h 92"/>
                <a:gd name="T54" fmla="*/ 138676 w 169"/>
                <a:gd name="T55" fmla="*/ 176799 h 92"/>
                <a:gd name="T56" fmla="*/ 112440 w 169"/>
                <a:gd name="T57" fmla="*/ 165514 h 92"/>
                <a:gd name="T58" fmla="*/ 172408 w 169"/>
                <a:gd name="T59" fmla="*/ 161752 h 92"/>
                <a:gd name="T60" fmla="*/ 191148 w 169"/>
                <a:gd name="T61" fmla="*/ 150467 h 92"/>
                <a:gd name="T62" fmla="*/ 236124 w 169"/>
                <a:gd name="T63" fmla="*/ 116612 h 92"/>
                <a:gd name="T64" fmla="*/ 146172 w 169"/>
                <a:gd name="T65" fmla="*/ 135421 h 92"/>
                <a:gd name="T66" fmla="*/ 82456 w 169"/>
                <a:gd name="T67" fmla="*/ 116612 h 92"/>
                <a:gd name="T68" fmla="*/ 18740 w 169"/>
                <a:gd name="T69" fmla="*/ 101565 h 92"/>
                <a:gd name="T70" fmla="*/ 7496 w 169"/>
                <a:gd name="T71" fmla="*/ 71472 h 92"/>
                <a:gd name="T72" fmla="*/ 112440 w 169"/>
                <a:gd name="T73" fmla="*/ 45140 h 92"/>
                <a:gd name="T74" fmla="*/ 187400 w 169"/>
                <a:gd name="T75" fmla="*/ 30093 h 92"/>
                <a:gd name="T76" fmla="*/ 277352 w 169"/>
                <a:gd name="T77" fmla="*/ 11285 h 92"/>
                <a:gd name="T78" fmla="*/ 367305 w 169"/>
                <a:gd name="T79" fmla="*/ 7523 h 92"/>
                <a:gd name="T80" fmla="*/ 412281 w 169"/>
                <a:gd name="T81" fmla="*/ 7523 h 92"/>
                <a:gd name="T82" fmla="*/ 502233 w 169"/>
                <a:gd name="T83" fmla="*/ 7523 h 92"/>
                <a:gd name="T84" fmla="*/ 592185 w 169"/>
                <a:gd name="T85" fmla="*/ 11285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9"/>
                <a:gd name="T130" fmla="*/ 0 h 92"/>
                <a:gd name="T131" fmla="*/ 169 w 169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" name="Freeform 88"/>
            <p:cNvSpPr>
              <a:spLocks noChangeArrowheads="1"/>
            </p:cNvSpPr>
            <p:nvPr/>
          </p:nvSpPr>
          <p:spPr bwMode="auto">
            <a:xfrm>
              <a:off x="3990975" y="157163"/>
              <a:ext cx="184150" cy="63500"/>
            </a:xfrm>
            <a:custGeom>
              <a:avLst/>
              <a:gdLst>
                <a:gd name="T0" fmla="*/ 48856 w 49"/>
                <a:gd name="T1" fmla="*/ 7471 h 17"/>
                <a:gd name="T2" fmla="*/ 48856 w 49"/>
                <a:gd name="T3" fmla="*/ 11206 h 17"/>
                <a:gd name="T4" fmla="*/ 63889 w 49"/>
                <a:gd name="T5" fmla="*/ 29882 h 17"/>
                <a:gd name="T6" fmla="*/ 82680 w 49"/>
                <a:gd name="T7" fmla="*/ 18676 h 17"/>
                <a:gd name="T8" fmla="*/ 108987 w 49"/>
                <a:gd name="T9" fmla="*/ 29882 h 17"/>
                <a:gd name="T10" fmla="*/ 154085 w 49"/>
                <a:gd name="T11" fmla="*/ 18676 h 17"/>
                <a:gd name="T12" fmla="*/ 176634 w 49"/>
                <a:gd name="T13" fmla="*/ 29882 h 17"/>
                <a:gd name="T14" fmla="*/ 165359 w 49"/>
                <a:gd name="T15" fmla="*/ 48559 h 17"/>
                <a:gd name="T16" fmla="*/ 116503 w 49"/>
                <a:gd name="T17" fmla="*/ 56029 h 17"/>
                <a:gd name="T18" fmla="*/ 86438 w 49"/>
                <a:gd name="T19" fmla="*/ 63500 h 17"/>
                <a:gd name="T20" fmla="*/ 33823 w 49"/>
                <a:gd name="T21" fmla="*/ 29882 h 17"/>
                <a:gd name="T22" fmla="*/ 7516 w 49"/>
                <a:gd name="T23" fmla="*/ 22412 h 17"/>
                <a:gd name="T24" fmla="*/ 48856 w 49"/>
                <a:gd name="T25" fmla="*/ 7471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9"/>
                <a:gd name="T40" fmla="*/ 0 h 17"/>
                <a:gd name="T41" fmla="*/ 49 w 49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" name="Freeform 89"/>
            <p:cNvSpPr>
              <a:spLocks noChangeArrowheads="1"/>
            </p:cNvSpPr>
            <p:nvPr/>
          </p:nvSpPr>
          <p:spPr bwMode="auto">
            <a:xfrm>
              <a:off x="1155700" y="247650"/>
              <a:ext cx="82550" cy="22225"/>
            </a:xfrm>
            <a:custGeom>
              <a:avLst/>
              <a:gdLst>
                <a:gd name="T0" fmla="*/ 78798 w 22"/>
                <a:gd name="T1" fmla="*/ 0 h 6"/>
                <a:gd name="T2" fmla="*/ 48780 w 22"/>
                <a:gd name="T3" fmla="*/ 18521 h 6"/>
                <a:gd name="T4" fmla="*/ 37523 w 22"/>
                <a:gd name="T5" fmla="*/ 22225 h 6"/>
                <a:gd name="T6" fmla="*/ 18761 w 22"/>
                <a:gd name="T7" fmla="*/ 22225 h 6"/>
                <a:gd name="T8" fmla="*/ 26266 w 22"/>
                <a:gd name="T9" fmla="*/ 7408 h 6"/>
                <a:gd name="T10" fmla="*/ 78798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2" name="Freeform 90"/>
            <p:cNvSpPr>
              <a:spLocks noChangeArrowheads="1"/>
            </p:cNvSpPr>
            <p:nvPr/>
          </p:nvSpPr>
          <p:spPr bwMode="auto">
            <a:xfrm>
              <a:off x="1489075" y="247650"/>
              <a:ext cx="76200" cy="47625"/>
            </a:xfrm>
            <a:custGeom>
              <a:avLst/>
              <a:gdLst>
                <a:gd name="T0" fmla="*/ 38100 w 20"/>
                <a:gd name="T1" fmla="*/ 0 h 13"/>
                <a:gd name="T2" fmla="*/ 26670 w 20"/>
                <a:gd name="T3" fmla="*/ 7327 h 13"/>
                <a:gd name="T4" fmla="*/ 53340 w 20"/>
                <a:gd name="T5" fmla="*/ 21981 h 13"/>
                <a:gd name="T6" fmla="*/ 64770 w 20"/>
                <a:gd name="T7" fmla="*/ 18317 h 13"/>
                <a:gd name="T8" fmla="*/ 30480 w 20"/>
                <a:gd name="T9" fmla="*/ 47625 h 13"/>
                <a:gd name="T10" fmla="*/ 0 w 20"/>
                <a:gd name="T11" fmla="*/ 10990 h 13"/>
                <a:gd name="T12" fmla="*/ 38100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"/>
                <a:gd name="T22" fmla="*/ 0 h 13"/>
                <a:gd name="T23" fmla="*/ 20 w 2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3" name="Freeform 91"/>
            <p:cNvSpPr>
              <a:spLocks noEditPoints="1" noChangeArrowheads="1"/>
            </p:cNvSpPr>
            <p:nvPr/>
          </p:nvSpPr>
          <p:spPr bwMode="auto">
            <a:xfrm>
              <a:off x="3214688" y="303213"/>
              <a:ext cx="4443413" cy="2914651"/>
            </a:xfrm>
            <a:custGeom>
              <a:avLst/>
              <a:gdLst>
                <a:gd name="T0" fmla="*/ 2639800 w 1185"/>
                <a:gd name="T1" fmla="*/ 202563 h 777"/>
                <a:gd name="T2" fmla="*/ 3119763 w 1185"/>
                <a:gd name="T3" fmla="*/ 202563 h 777"/>
                <a:gd name="T4" fmla="*/ 3517233 w 1185"/>
                <a:gd name="T5" fmla="*/ 240074 h 777"/>
                <a:gd name="T6" fmla="*/ 4038444 w 1185"/>
                <a:gd name="T7" fmla="*/ 322600 h 777"/>
                <a:gd name="T8" fmla="*/ 4443413 w 1185"/>
                <a:gd name="T9" fmla="*/ 457641 h 777"/>
                <a:gd name="T10" fmla="*/ 4188432 w 1185"/>
                <a:gd name="T11" fmla="*/ 517660 h 777"/>
                <a:gd name="T12" fmla="*/ 3854708 w 1185"/>
                <a:gd name="T13" fmla="*/ 772739 h 777"/>
                <a:gd name="T14" fmla="*/ 3723468 w 1185"/>
                <a:gd name="T15" fmla="*/ 851513 h 777"/>
                <a:gd name="T16" fmla="*/ 3895955 w 1185"/>
                <a:gd name="T17" fmla="*/ 588932 h 777"/>
                <a:gd name="T18" fmla="*/ 3517233 w 1185"/>
                <a:gd name="T19" fmla="*/ 697716 h 777"/>
                <a:gd name="T20" fmla="*/ 3397242 w 1185"/>
                <a:gd name="T21" fmla="*/ 881523 h 777"/>
                <a:gd name="T22" fmla="*/ 3187258 w 1185"/>
                <a:gd name="T23" fmla="*/ 1170362 h 777"/>
                <a:gd name="T24" fmla="*/ 3052269 w 1185"/>
                <a:gd name="T25" fmla="*/ 1241634 h 777"/>
                <a:gd name="T26" fmla="*/ 2992273 w 1185"/>
                <a:gd name="T27" fmla="*/ 1309155 h 777"/>
                <a:gd name="T28" fmla="*/ 2804787 w 1185"/>
                <a:gd name="T29" fmla="*/ 1654261 h 777"/>
                <a:gd name="T30" fmla="*/ 2699795 w 1185"/>
                <a:gd name="T31" fmla="*/ 1901838 h 777"/>
                <a:gd name="T32" fmla="*/ 2523559 w 1185"/>
                <a:gd name="T33" fmla="*/ 1935598 h 777"/>
                <a:gd name="T34" fmla="*/ 2486061 w 1185"/>
                <a:gd name="T35" fmla="*/ 1946852 h 777"/>
                <a:gd name="T36" fmla="*/ 2392319 w 1185"/>
                <a:gd name="T37" fmla="*/ 1699275 h 777"/>
                <a:gd name="T38" fmla="*/ 2092341 w 1185"/>
                <a:gd name="T39" fmla="*/ 1856824 h 777"/>
                <a:gd name="T40" fmla="*/ 1878608 w 1185"/>
                <a:gd name="T41" fmla="*/ 1635506 h 777"/>
                <a:gd name="T42" fmla="*/ 1477388 w 1185"/>
                <a:gd name="T43" fmla="*/ 1571736 h 777"/>
                <a:gd name="T44" fmla="*/ 1571131 w 1185"/>
                <a:gd name="T45" fmla="*/ 1740538 h 777"/>
                <a:gd name="T46" fmla="*/ 1278653 w 1185"/>
                <a:gd name="T47" fmla="*/ 1755543 h 777"/>
                <a:gd name="T48" fmla="*/ 1102416 w 1185"/>
                <a:gd name="T49" fmla="*/ 1541727 h 777"/>
                <a:gd name="T50" fmla="*/ 1241156 w 1185"/>
                <a:gd name="T51" fmla="*/ 1823064 h 777"/>
                <a:gd name="T52" fmla="*/ 1323650 w 1185"/>
                <a:gd name="T53" fmla="*/ 2111903 h 777"/>
                <a:gd name="T54" fmla="*/ 1162412 w 1185"/>
                <a:gd name="T55" fmla="*/ 2535784 h 777"/>
                <a:gd name="T56" fmla="*/ 993675 w 1185"/>
                <a:gd name="T57" fmla="*/ 2862135 h 777"/>
                <a:gd name="T58" fmla="*/ 667449 w 1185"/>
                <a:gd name="T59" fmla="*/ 2607056 h 777"/>
                <a:gd name="T60" fmla="*/ 629952 w 1185"/>
                <a:gd name="T61" fmla="*/ 2224438 h 777"/>
                <a:gd name="T62" fmla="*/ 131240 w 1185"/>
                <a:gd name="T63" fmla="*/ 1980612 h 777"/>
                <a:gd name="T64" fmla="*/ 14999 w 1185"/>
                <a:gd name="T65" fmla="*/ 1661764 h 777"/>
                <a:gd name="T66" fmla="*/ 457465 w 1185"/>
                <a:gd name="T67" fmla="*/ 1312906 h 777"/>
                <a:gd name="T68" fmla="*/ 742444 w 1185"/>
                <a:gd name="T69" fmla="*/ 1444196 h 777"/>
                <a:gd name="T70" fmla="*/ 1068669 w 1185"/>
                <a:gd name="T71" fmla="*/ 1444196 h 777"/>
                <a:gd name="T72" fmla="*/ 873684 w 1185"/>
                <a:gd name="T73" fmla="*/ 1230380 h 777"/>
                <a:gd name="T74" fmla="*/ 719945 w 1185"/>
                <a:gd name="T75" fmla="*/ 1136601 h 777"/>
                <a:gd name="T76" fmla="*/ 731195 w 1185"/>
                <a:gd name="T77" fmla="*/ 1219127 h 777"/>
                <a:gd name="T78" fmla="*/ 446216 w 1185"/>
                <a:gd name="T79" fmla="*/ 1151606 h 777"/>
                <a:gd name="T80" fmla="*/ 326225 w 1185"/>
                <a:gd name="T81" fmla="*/ 1144104 h 777"/>
                <a:gd name="T82" fmla="*/ 446216 w 1185"/>
                <a:gd name="T83" fmla="*/ 930288 h 777"/>
                <a:gd name="T84" fmla="*/ 603704 w 1185"/>
                <a:gd name="T85" fmla="*/ 825255 h 777"/>
                <a:gd name="T86" fmla="*/ 892432 w 1185"/>
                <a:gd name="T87" fmla="*/ 697716 h 777"/>
                <a:gd name="T88" fmla="*/ 884933 w 1185"/>
                <a:gd name="T89" fmla="*/ 555172 h 777"/>
                <a:gd name="T90" fmla="*/ 783691 w 1185"/>
                <a:gd name="T91" fmla="*/ 671458 h 777"/>
                <a:gd name="T92" fmla="*/ 513711 w 1185"/>
                <a:gd name="T93" fmla="*/ 708969 h 777"/>
                <a:gd name="T94" fmla="*/ 641201 w 1185"/>
                <a:gd name="T95" fmla="*/ 472646 h 777"/>
                <a:gd name="T96" fmla="*/ 997424 w 1185"/>
                <a:gd name="T97" fmla="*/ 296342 h 777"/>
                <a:gd name="T98" fmla="*/ 1121165 w 1185"/>
                <a:gd name="T99" fmla="*/ 435135 h 777"/>
                <a:gd name="T100" fmla="*/ 1323650 w 1185"/>
                <a:gd name="T101" fmla="*/ 378867 h 777"/>
                <a:gd name="T102" fmla="*/ 1683622 w 1185"/>
                <a:gd name="T103" fmla="*/ 356360 h 777"/>
                <a:gd name="T104" fmla="*/ 1859859 w 1185"/>
                <a:gd name="T105" fmla="*/ 236323 h 777"/>
                <a:gd name="T106" fmla="*/ 1987349 w 1185"/>
                <a:gd name="T107" fmla="*/ 367614 h 777"/>
                <a:gd name="T108" fmla="*/ 2073593 w 1185"/>
                <a:gd name="T109" fmla="*/ 228821 h 777"/>
                <a:gd name="T110" fmla="*/ 2508560 w 1185"/>
                <a:gd name="T111" fmla="*/ 52516 h 777"/>
                <a:gd name="T112" fmla="*/ 1049920 w 1185"/>
                <a:gd name="T113" fmla="*/ 1054076 h 777"/>
                <a:gd name="T114" fmla="*/ 1267404 w 1185"/>
                <a:gd name="T115" fmla="*/ 1196620 h 777"/>
                <a:gd name="T116" fmla="*/ 1499886 w 1185"/>
                <a:gd name="T117" fmla="*/ 1162859 h 777"/>
                <a:gd name="T118" fmla="*/ 1424892 w 1185"/>
                <a:gd name="T119" fmla="*/ 1271643 h 777"/>
                <a:gd name="T120" fmla="*/ 1057420 w 1185"/>
                <a:gd name="T121" fmla="*/ 2149414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85"/>
                <a:gd name="T184" fmla="*/ 0 h 777"/>
                <a:gd name="T185" fmla="*/ 1185 w 1185"/>
                <a:gd name="T186" fmla="*/ 777 h 77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4" name="Freeform 92"/>
            <p:cNvSpPr>
              <a:spLocks noChangeArrowheads="1"/>
            </p:cNvSpPr>
            <p:nvPr/>
          </p:nvSpPr>
          <p:spPr bwMode="auto">
            <a:xfrm>
              <a:off x="1527175" y="396875"/>
              <a:ext cx="63500" cy="34925"/>
            </a:xfrm>
            <a:custGeom>
              <a:avLst/>
              <a:gdLst>
                <a:gd name="T0" fmla="*/ 44824 w 17"/>
                <a:gd name="T1" fmla="*/ 0 h 9"/>
                <a:gd name="T2" fmla="*/ 56029 w 17"/>
                <a:gd name="T3" fmla="*/ 31044 h 9"/>
                <a:gd name="T4" fmla="*/ 0 w 17"/>
                <a:gd name="T5" fmla="*/ 15522 h 9"/>
                <a:gd name="T6" fmla="*/ 44824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9"/>
                <a:gd name="T14" fmla="*/ 17 w 17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5" name="Freeform 93"/>
            <p:cNvSpPr>
              <a:spLocks noEditPoints="1" noChangeArrowheads="1"/>
            </p:cNvSpPr>
            <p:nvPr/>
          </p:nvSpPr>
          <p:spPr bwMode="auto">
            <a:xfrm>
              <a:off x="1658938" y="460375"/>
              <a:ext cx="633413" cy="442913"/>
            </a:xfrm>
            <a:custGeom>
              <a:avLst/>
              <a:gdLst>
                <a:gd name="T0" fmla="*/ 59968 w 169"/>
                <a:gd name="T1" fmla="*/ 26275 h 118"/>
                <a:gd name="T2" fmla="*/ 82456 w 169"/>
                <a:gd name="T3" fmla="*/ 18768 h 118"/>
                <a:gd name="T4" fmla="*/ 82456 w 169"/>
                <a:gd name="T5" fmla="*/ 30028 h 118"/>
                <a:gd name="T6" fmla="*/ 82456 w 169"/>
                <a:gd name="T7" fmla="*/ 52549 h 118"/>
                <a:gd name="T8" fmla="*/ 97448 w 169"/>
                <a:gd name="T9" fmla="*/ 93838 h 118"/>
                <a:gd name="T10" fmla="*/ 134928 w 169"/>
                <a:gd name="T11" fmla="*/ 26275 h 118"/>
                <a:gd name="T12" fmla="*/ 183652 w 169"/>
                <a:gd name="T13" fmla="*/ 18768 h 118"/>
                <a:gd name="T14" fmla="*/ 213636 w 169"/>
                <a:gd name="T15" fmla="*/ 71317 h 118"/>
                <a:gd name="T16" fmla="*/ 251116 w 169"/>
                <a:gd name="T17" fmla="*/ 60056 h 118"/>
                <a:gd name="T18" fmla="*/ 303588 w 169"/>
                <a:gd name="T19" fmla="*/ 56303 h 118"/>
                <a:gd name="T20" fmla="*/ 326077 w 169"/>
                <a:gd name="T21" fmla="*/ 78824 h 118"/>
                <a:gd name="T22" fmla="*/ 344817 w 169"/>
                <a:gd name="T23" fmla="*/ 86331 h 118"/>
                <a:gd name="T24" fmla="*/ 356061 w 169"/>
                <a:gd name="T25" fmla="*/ 93838 h 118"/>
                <a:gd name="T26" fmla="*/ 404785 w 169"/>
                <a:gd name="T27" fmla="*/ 105098 h 118"/>
                <a:gd name="T28" fmla="*/ 446013 w 169"/>
                <a:gd name="T29" fmla="*/ 123866 h 118"/>
                <a:gd name="T30" fmla="*/ 461005 w 169"/>
                <a:gd name="T31" fmla="*/ 138880 h 118"/>
                <a:gd name="T32" fmla="*/ 490989 w 169"/>
                <a:gd name="T33" fmla="*/ 165154 h 118"/>
                <a:gd name="T34" fmla="*/ 472249 w 169"/>
                <a:gd name="T35" fmla="*/ 210196 h 118"/>
                <a:gd name="T36" fmla="*/ 517225 w 169"/>
                <a:gd name="T37" fmla="*/ 213950 h 118"/>
                <a:gd name="T38" fmla="*/ 528469 w 169"/>
                <a:gd name="T39" fmla="*/ 240224 h 118"/>
                <a:gd name="T40" fmla="*/ 573445 w 169"/>
                <a:gd name="T41" fmla="*/ 247731 h 118"/>
                <a:gd name="T42" fmla="*/ 599681 w 169"/>
                <a:gd name="T43" fmla="*/ 274006 h 118"/>
                <a:gd name="T44" fmla="*/ 607177 w 169"/>
                <a:gd name="T45" fmla="*/ 292773 h 118"/>
                <a:gd name="T46" fmla="*/ 580941 w 169"/>
                <a:gd name="T47" fmla="*/ 330308 h 118"/>
                <a:gd name="T48" fmla="*/ 547209 w 169"/>
                <a:gd name="T49" fmla="*/ 326555 h 118"/>
                <a:gd name="T50" fmla="*/ 513477 w 169"/>
                <a:gd name="T51" fmla="*/ 292773 h 118"/>
                <a:gd name="T52" fmla="*/ 487241 w 169"/>
                <a:gd name="T53" fmla="*/ 319048 h 118"/>
                <a:gd name="T54" fmla="*/ 524721 w 169"/>
                <a:gd name="T55" fmla="*/ 341569 h 118"/>
                <a:gd name="T56" fmla="*/ 547209 w 169"/>
                <a:gd name="T57" fmla="*/ 379104 h 118"/>
                <a:gd name="T58" fmla="*/ 528469 w 169"/>
                <a:gd name="T59" fmla="*/ 412885 h 118"/>
                <a:gd name="T60" fmla="*/ 461005 w 169"/>
                <a:gd name="T61" fmla="*/ 386611 h 118"/>
                <a:gd name="T62" fmla="*/ 483493 w 169"/>
                <a:gd name="T63" fmla="*/ 412885 h 118"/>
                <a:gd name="T64" fmla="*/ 509729 w 169"/>
                <a:gd name="T65" fmla="*/ 431653 h 118"/>
                <a:gd name="T66" fmla="*/ 483493 w 169"/>
                <a:gd name="T67" fmla="*/ 431653 h 118"/>
                <a:gd name="T68" fmla="*/ 423525 w 169"/>
                <a:gd name="T69" fmla="*/ 409132 h 118"/>
                <a:gd name="T70" fmla="*/ 393541 w 169"/>
                <a:gd name="T71" fmla="*/ 394118 h 118"/>
                <a:gd name="T72" fmla="*/ 378549 w 169"/>
                <a:gd name="T73" fmla="*/ 367843 h 118"/>
                <a:gd name="T74" fmla="*/ 344817 w 169"/>
                <a:gd name="T75" fmla="*/ 307787 h 118"/>
                <a:gd name="T76" fmla="*/ 352313 w 169"/>
                <a:gd name="T77" fmla="*/ 292773 h 118"/>
                <a:gd name="T78" fmla="*/ 359809 w 169"/>
                <a:gd name="T79" fmla="*/ 274006 h 118"/>
                <a:gd name="T80" fmla="*/ 378549 w 169"/>
                <a:gd name="T81" fmla="*/ 247731 h 118"/>
                <a:gd name="T82" fmla="*/ 359809 w 169"/>
                <a:gd name="T83" fmla="*/ 213950 h 118"/>
                <a:gd name="T84" fmla="*/ 341069 w 169"/>
                <a:gd name="T85" fmla="*/ 198936 h 118"/>
                <a:gd name="T86" fmla="*/ 326077 w 169"/>
                <a:gd name="T87" fmla="*/ 198936 h 118"/>
                <a:gd name="T88" fmla="*/ 303588 w 169"/>
                <a:gd name="T89" fmla="*/ 195182 h 118"/>
                <a:gd name="T90" fmla="*/ 262360 w 169"/>
                <a:gd name="T91" fmla="*/ 146387 h 118"/>
                <a:gd name="T92" fmla="*/ 221132 w 169"/>
                <a:gd name="T93" fmla="*/ 157647 h 118"/>
                <a:gd name="T94" fmla="*/ 183652 w 169"/>
                <a:gd name="T95" fmla="*/ 157647 h 118"/>
                <a:gd name="T96" fmla="*/ 138676 w 169"/>
                <a:gd name="T97" fmla="*/ 157647 h 118"/>
                <a:gd name="T98" fmla="*/ 59968 w 169"/>
                <a:gd name="T99" fmla="*/ 138880 h 118"/>
                <a:gd name="T100" fmla="*/ 26236 w 169"/>
                <a:gd name="T101" fmla="*/ 120112 h 118"/>
                <a:gd name="T102" fmla="*/ 14992 w 169"/>
                <a:gd name="T103" fmla="*/ 93838 h 118"/>
                <a:gd name="T104" fmla="*/ 18740 w 169"/>
                <a:gd name="T105" fmla="*/ 71317 h 118"/>
                <a:gd name="T106" fmla="*/ 408533 w 169"/>
                <a:gd name="T107" fmla="*/ 304034 h 118"/>
                <a:gd name="T108" fmla="*/ 434769 w 169"/>
                <a:gd name="T109" fmla="*/ 281513 h 118"/>
                <a:gd name="T110" fmla="*/ 408533 w 169"/>
                <a:gd name="T111" fmla="*/ 304034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69"/>
                <a:gd name="T169" fmla="*/ 0 h 118"/>
                <a:gd name="T170" fmla="*/ 169 w 169"/>
                <a:gd name="T171" fmla="*/ 118 h 11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6" name="Freeform 94"/>
            <p:cNvSpPr>
              <a:spLocks noChangeArrowheads="1"/>
            </p:cNvSpPr>
            <p:nvPr/>
          </p:nvSpPr>
          <p:spPr bwMode="auto">
            <a:xfrm>
              <a:off x="1039813" y="484188"/>
              <a:ext cx="388938" cy="193675"/>
            </a:xfrm>
            <a:custGeom>
              <a:avLst/>
              <a:gdLst>
                <a:gd name="T0" fmla="*/ 44877 w 104"/>
                <a:gd name="T1" fmla="*/ 148981 h 52"/>
                <a:gd name="T2" fmla="*/ 48617 w 104"/>
                <a:gd name="T3" fmla="*/ 134083 h 52"/>
                <a:gd name="T4" fmla="*/ 71056 w 104"/>
                <a:gd name="T5" fmla="*/ 126634 h 52"/>
                <a:gd name="T6" fmla="*/ 82275 w 104"/>
                <a:gd name="T7" fmla="*/ 122909 h 52"/>
                <a:gd name="T8" fmla="*/ 138372 w 104"/>
                <a:gd name="T9" fmla="*/ 115460 h 52"/>
                <a:gd name="T10" fmla="*/ 82275 w 104"/>
                <a:gd name="T11" fmla="*/ 111736 h 52"/>
                <a:gd name="T12" fmla="*/ 74796 w 104"/>
                <a:gd name="T13" fmla="*/ 108011 h 52"/>
                <a:gd name="T14" fmla="*/ 59837 w 104"/>
                <a:gd name="T15" fmla="*/ 111736 h 52"/>
                <a:gd name="T16" fmla="*/ 26179 w 104"/>
                <a:gd name="T17" fmla="*/ 108011 h 52"/>
                <a:gd name="T18" fmla="*/ 56097 w 104"/>
                <a:gd name="T19" fmla="*/ 85664 h 52"/>
                <a:gd name="T20" fmla="*/ 71056 w 104"/>
                <a:gd name="T21" fmla="*/ 85664 h 52"/>
                <a:gd name="T22" fmla="*/ 11219 w 104"/>
                <a:gd name="T23" fmla="*/ 74490 h 52"/>
                <a:gd name="T24" fmla="*/ 0 w 104"/>
                <a:gd name="T25" fmla="*/ 59592 h 52"/>
                <a:gd name="T26" fmla="*/ 26179 w 104"/>
                <a:gd name="T27" fmla="*/ 37245 h 52"/>
                <a:gd name="T28" fmla="*/ 26179 w 104"/>
                <a:gd name="T29" fmla="*/ 33521 h 52"/>
                <a:gd name="T30" fmla="*/ 82275 w 104"/>
                <a:gd name="T31" fmla="*/ 11174 h 52"/>
                <a:gd name="T32" fmla="*/ 97235 w 104"/>
                <a:gd name="T33" fmla="*/ 3725 h 52"/>
                <a:gd name="T34" fmla="*/ 108454 w 104"/>
                <a:gd name="T35" fmla="*/ 7449 h 52"/>
                <a:gd name="T36" fmla="*/ 115933 w 104"/>
                <a:gd name="T37" fmla="*/ 29796 h 52"/>
                <a:gd name="T38" fmla="*/ 108454 w 104"/>
                <a:gd name="T39" fmla="*/ 33521 h 52"/>
                <a:gd name="T40" fmla="*/ 115933 w 104"/>
                <a:gd name="T41" fmla="*/ 37245 h 52"/>
                <a:gd name="T42" fmla="*/ 123413 w 104"/>
                <a:gd name="T43" fmla="*/ 29796 h 52"/>
                <a:gd name="T44" fmla="*/ 153331 w 104"/>
                <a:gd name="T45" fmla="*/ 22347 h 52"/>
                <a:gd name="T46" fmla="*/ 168290 w 104"/>
                <a:gd name="T47" fmla="*/ 48419 h 52"/>
                <a:gd name="T48" fmla="*/ 190729 w 104"/>
                <a:gd name="T49" fmla="*/ 37245 h 52"/>
                <a:gd name="T50" fmla="*/ 205688 w 104"/>
                <a:gd name="T51" fmla="*/ 22347 h 52"/>
                <a:gd name="T52" fmla="*/ 220648 w 104"/>
                <a:gd name="T53" fmla="*/ 29796 h 52"/>
                <a:gd name="T54" fmla="*/ 228127 w 104"/>
                <a:gd name="T55" fmla="*/ 48419 h 52"/>
                <a:gd name="T56" fmla="*/ 239346 w 104"/>
                <a:gd name="T57" fmla="*/ 70766 h 52"/>
                <a:gd name="T58" fmla="*/ 258045 w 104"/>
                <a:gd name="T59" fmla="*/ 55868 h 52"/>
                <a:gd name="T60" fmla="*/ 243086 w 104"/>
                <a:gd name="T61" fmla="*/ 44694 h 52"/>
                <a:gd name="T62" fmla="*/ 243086 w 104"/>
                <a:gd name="T63" fmla="*/ 11174 h 52"/>
                <a:gd name="T64" fmla="*/ 265525 w 104"/>
                <a:gd name="T65" fmla="*/ 7449 h 52"/>
                <a:gd name="T66" fmla="*/ 284224 w 104"/>
                <a:gd name="T67" fmla="*/ 44694 h 52"/>
                <a:gd name="T68" fmla="*/ 299183 w 104"/>
                <a:gd name="T69" fmla="*/ 55868 h 52"/>
                <a:gd name="T70" fmla="*/ 310402 w 104"/>
                <a:gd name="T71" fmla="*/ 70766 h 52"/>
                <a:gd name="T72" fmla="*/ 306663 w 104"/>
                <a:gd name="T73" fmla="*/ 85664 h 52"/>
                <a:gd name="T74" fmla="*/ 321622 w 104"/>
                <a:gd name="T75" fmla="*/ 108011 h 52"/>
                <a:gd name="T76" fmla="*/ 370239 w 104"/>
                <a:gd name="T77" fmla="*/ 111736 h 52"/>
                <a:gd name="T78" fmla="*/ 385198 w 104"/>
                <a:gd name="T79" fmla="*/ 126634 h 52"/>
                <a:gd name="T80" fmla="*/ 388938 w 104"/>
                <a:gd name="T81" fmla="*/ 137807 h 52"/>
                <a:gd name="T82" fmla="*/ 347800 w 104"/>
                <a:gd name="T83" fmla="*/ 137807 h 52"/>
                <a:gd name="T84" fmla="*/ 359020 w 104"/>
                <a:gd name="T85" fmla="*/ 175052 h 52"/>
                <a:gd name="T86" fmla="*/ 299183 w 104"/>
                <a:gd name="T87" fmla="*/ 175052 h 52"/>
                <a:gd name="T88" fmla="*/ 228127 w 104"/>
                <a:gd name="T89" fmla="*/ 175052 h 52"/>
                <a:gd name="T90" fmla="*/ 201949 w 104"/>
                <a:gd name="T91" fmla="*/ 178777 h 52"/>
                <a:gd name="T92" fmla="*/ 194469 w 104"/>
                <a:gd name="T93" fmla="*/ 189950 h 52"/>
                <a:gd name="T94" fmla="*/ 127153 w 104"/>
                <a:gd name="T95" fmla="*/ 189950 h 52"/>
                <a:gd name="T96" fmla="*/ 108454 w 104"/>
                <a:gd name="T97" fmla="*/ 160154 h 52"/>
                <a:gd name="T98" fmla="*/ 63576 w 104"/>
                <a:gd name="T99" fmla="*/ 148981 h 52"/>
                <a:gd name="T100" fmla="*/ 59837 w 104"/>
                <a:gd name="T101" fmla="*/ 152705 h 52"/>
                <a:gd name="T102" fmla="*/ 59837 w 104"/>
                <a:gd name="T103" fmla="*/ 141532 h 52"/>
                <a:gd name="T104" fmla="*/ 44877 w 104"/>
                <a:gd name="T105" fmla="*/ 148981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4"/>
                <a:gd name="T160" fmla="*/ 0 h 52"/>
                <a:gd name="T161" fmla="*/ 104 w 104"/>
                <a:gd name="T162" fmla="*/ 52 h 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7" name="Freeform 95"/>
            <p:cNvSpPr>
              <a:spLocks noEditPoints="1" noChangeArrowheads="1"/>
            </p:cNvSpPr>
            <p:nvPr/>
          </p:nvSpPr>
          <p:spPr bwMode="auto">
            <a:xfrm>
              <a:off x="0" y="528638"/>
              <a:ext cx="2790825" cy="3240088"/>
            </a:xfrm>
            <a:custGeom>
              <a:avLst/>
              <a:gdLst>
                <a:gd name="T0" fmla="*/ 1823039 w 744"/>
                <a:gd name="T1" fmla="*/ 213756 h 864"/>
                <a:gd name="T2" fmla="*/ 1639235 w 744"/>
                <a:gd name="T3" fmla="*/ 341259 h 864"/>
                <a:gd name="T4" fmla="*/ 1620479 w 744"/>
                <a:gd name="T5" fmla="*/ 532514 h 864"/>
                <a:gd name="T6" fmla="*/ 1845546 w 744"/>
                <a:gd name="T7" fmla="*/ 682519 h 864"/>
                <a:gd name="T8" fmla="*/ 1920568 w 744"/>
                <a:gd name="T9" fmla="*/ 476263 h 864"/>
                <a:gd name="T10" fmla="*/ 2108123 w 744"/>
                <a:gd name="T11" fmla="*/ 472513 h 864"/>
                <a:gd name="T12" fmla="*/ 2284425 w 744"/>
                <a:gd name="T13" fmla="*/ 521264 h 864"/>
                <a:gd name="T14" fmla="*/ 2351945 w 744"/>
                <a:gd name="T15" fmla="*/ 697519 h 864"/>
                <a:gd name="T16" fmla="*/ 2134381 w 744"/>
                <a:gd name="T17" fmla="*/ 776271 h 864"/>
                <a:gd name="T18" fmla="*/ 2265670 w 744"/>
                <a:gd name="T19" fmla="*/ 855023 h 864"/>
                <a:gd name="T20" fmla="*/ 2213154 w 744"/>
                <a:gd name="T21" fmla="*/ 885024 h 864"/>
                <a:gd name="T22" fmla="*/ 1976834 w 744"/>
                <a:gd name="T23" fmla="*/ 1057529 h 864"/>
                <a:gd name="T24" fmla="*/ 1879306 w 744"/>
                <a:gd name="T25" fmla="*/ 1350037 h 864"/>
                <a:gd name="T26" fmla="*/ 1672995 w 744"/>
                <a:gd name="T27" fmla="*/ 1233784 h 864"/>
                <a:gd name="T28" fmla="*/ 1507946 w 744"/>
                <a:gd name="T29" fmla="*/ 1455040 h 864"/>
                <a:gd name="T30" fmla="*/ 1691750 w 744"/>
                <a:gd name="T31" fmla="*/ 1545042 h 864"/>
                <a:gd name="T32" fmla="*/ 1950577 w 744"/>
                <a:gd name="T33" fmla="*/ 1721297 h 864"/>
                <a:gd name="T34" fmla="*/ 2160639 w 744"/>
                <a:gd name="T35" fmla="*/ 1687546 h 864"/>
                <a:gd name="T36" fmla="*/ 2494487 w 744"/>
                <a:gd name="T37" fmla="*/ 1830050 h 864"/>
                <a:gd name="T38" fmla="*/ 2787074 w 744"/>
                <a:gd name="T39" fmla="*/ 2010055 h 864"/>
                <a:gd name="T40" fmla="*/ 2663287 w 744"/>
                <a:gd name="T41" fmla="*/ 2415066 h 864"/>
                <a:gd name="T42" fmla="*/ 2498239 w 744"/>
                <a:gd name="T43" fmla="*/ 2591320 h 864"/>
                <a:gd name="T44" fmla="*/ 2340692 w 744"/>
                <a:gd name="T45" fmla="*/ 2767575 h 864"/>
                <a:gd name="T46" fmla="*/ 2198150 w 744"/>
                <a:gd name="T47" fmla="*/ 2928830 h 864"/>
                <a:gd name="T48" fmla="*/ 2134381 w 744"/>
                <a:gd name="T49" fmla="*/ 3056333 h 864"/>
                <a:gd name="T50" fmla="*/ 2018097 w 744"/>
                <a:gd name="T51" fmla="*/ 3183836 h 864"/>
                <a:gd name="T52" fmla="*/ 1984337 w 744"/>
                <a:gd name="T53" fmla="*/ 3007582 h 864"/>
                <a:gd name="T54" fmla="*/ 2070612 w 744"/>
                <a:gd name="T55" fmla="*/ 2643822 h 864"/>
                <a:gd name="T56" fmla="*/ 2063110 w 744"/>
                <a:gd name="T57" fmla="*/ 2298812 h 864"/>
                <a:gd name="T58" fmla="*/ 1879306 w 744"/>
                <a:gd name="T59" fmla="*/ 2062556 h 864"/>
                <a:gd name="T60" fmla="*/ 1913066 w 744"/>
                <a:gd name="T61" fmla="*/ 1867551 h 864"/>
                <a:gd name="T62" fmla="*/ 1751768 w 744"/>
                <a:gd name="T63" fmla="*/ 1661295 h 864"/>
                <a:gd name="T64" fmla="*/ 1579217 w 744"/>
                <a:gd name="T65" fmla="*/ 1556292 h 864"/>
                <a:gd name="T66" fmla="*/ 1309137 w 744"/>
                <a:gd name="T67" fmla="*/ 1402538 h 864"/>
                <a:gd name="T68" fmla="*/ 1155342 w 744"/>
                <a:gd name="T69" fmla="*/ 1245034 h 864"/>
                <a:gd name="T70" fmla="*/ 1155342 w 744"/>
                <a:gd name="T71" fmla="*/ 1308786 h 864"/>
                <a:gd name="T72" fmla="*/ 997795 w 744"/>
                <a:gd name="T73" fmla="*/ 1110030 h 864"/>
                <a:gd name="T74" fmla="*/ 900266 w 744"/>
                <a:gd name="T75" fmla="*/ 757521 h 864"/>
                <a:gd name="T76" fmla="*/ 840248 w 744"/>
                <a:gd name="T77" fmla="*/ 663768 h 864"/>
                <a:gd name="T78" fmla="*/ 686453 w 744"/>
                <a:gd name="T79" fmla="*/ 495013 h 864"/>
                <a:gd name="T80" fmla="*/ 423875 w 744"/>
                <a:gd name="T81" fmla="*/ 408761 h 864"/>
                <a:gd name="T82" fmla="*/ 292586 w 744"/>
                <a:gd name="T83" fmla="*/ 476263 h 864"/>
                <a:gd name="T84" fmla="*/ 161298 w 744"/>
                <a:gd name="T85" fmla="*/ 562515 h 864"/>
                <a:gd name="T86" fmla="*/ 67520 w 744"/>
                <a:gd name="T87" fmla="*/ 435012 h 864"/>
                <a:gd name="T88" fmla="*/ 26258 w 744"/>
                <a:gd name="T89" fmla="*/ 277508 h 864"/>
                <a:gd name="T90" fmla="*/ 78773 w 744"/>
                <a:gd name="T91" fmla="*/ 180005 h 864"/>
                <a:gd name="T92" fmla="*/ 266329 w 744"/>
                <a:gd name="T93" fmla="*/ 63752 h 864"/>
                <a:gd name="T94" fmla="*/ 720213 w 744"/>
                <a:gd name="T95" fmla="*/ 108753 h 864"/>
                <a:gd name="T96" fmla="*/ 934026 w 744"/>
                <a:gd name="T97" fmla="*/ 120003 h 864"/>
                <a:gd name="T98" fmla="*/ 1271626 w 744"/>
                <a:gd name="T99" fmla="*/ 210006 h 864"/>
                <a:gd name="T100" fmla="*/ 1515448 w 744"/>
                <a:gd name="T101" fmla="*/ 153754 h 864"/>
                <a:gd name="T102" fmla="*/ 1582968 w 744"/>
                <a:gd name="T103" fmla="*/ 37501 h 864"/>
                <a:gd name="T104" fmla="*/ 1710506 w 744"/>
                <a:gd name="T105" fmla="*/ 146254 h 864"/>
                <a:gd name="T106" fmla="*/ 915271 w 744"/>
                <a:gd name="T107" fmla="*/ 247507 h 864"/>
                <a:gd name="T108" fmla="*/ 1177848 w 744"/>
                <a:gd name="T109" fmla="*/ 382510 h 864"/>
                <a:gd name="T110" fmla="*/ 1136586 w 744"/>
                <a:gd name="T111" fmla="*/ 378760 h 864"/>
                <a:gd name="T112" fmla="*/ 1504195 w 744"/>
                <a:gd name="T113" fmla="*/ 708769 h 864"/>
                <a:gd name="T114" fmla="*/ 1624230 w 744"/>
                <a:gd name="T115" fmla="*/ 836273 h 864"/>
                <a:gd name="T116" fmla="*/ 1729261 w 744"/>
                <a:gd name="T117" fmla="*/ 768771 h 864"/>
                <a:gd name="T118" fmla="*/ 1710506 w 744"/>
                <a:gd name="T119" fmla="*/ 963776 h 864"/>
                <a:gd name="T120" fmla="*/ 1894310 w 744"/>
                <a:gd name="T121" fmla="*/ 900024 h 864"/>
                <a:gd name="T122" fmla="*/ 1841794 w 744"/>
                <a:gd name="T123" fmla="*/ 956276 h 8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44"/>
                <a:gd name="T187" fmla="*/ 0 h 864"/>
                <a:gd name="T188" fmla="*/ 744 w 744"/>
                <a:gd name="T189" fmla="*/ 864 h 8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8" name="Freeform 96"/>
            <p:cNvSpPr>
              <a:spLocks noChangeArrowheads="1"/>
            </p:cNvSpPr>
            <p:nvPr/>
          </p:nvSpPr>
          <p:spPr bwMode="auto">
            <a:xfrm>
              <a:off x="3454400" y="1016000"/>
              <a:ext cx="173038" cy="258763"/>
            </a:xfrm>
            <a:custGeom>
              <a:avLst/>
              <a:gdLst>
                <a:gd name="T0" fmla="*/ 48902 w 46"/>
                <a:gd name="T1" fmla="*/ 26251 h 69"/>
                <a:gd name="T2" fmla="*/ 86519 w 46"/>
                <a:gd name="T3" fmla="*/ 22501 h 69"/>
                <a:gd name="T4" fmla="*/ 90281 w 46"/>
                <a:gd name="T5" fmla="*/ 52503 h 69"/>
                <a:gd name="T6" fmla="*/ 63949 w 46"/>
                <a:gd name="T7" fmla="*/ 71254 h 69"/>
                <a:gd name="T8" fmla="*/ 97804 w 46"/>
                <a:gd name="T9" fmla="*/ 86254 h 69"/>
                <a:gd name="T10" fmla="*/ 112851 w 46"/>
                <a:gd name="T11" fmla="*/ 123756 h 69"/>
                <a:gd name="T12" fmla="*/ 124136 w 46"/>
                <a:gd name="T13" fmla="*/ 131257 h 69"/>
                <a:gd name="T14" fmla="*/ 142944 w 46"/>
                <a:gd name="T15" fmla="*/ 142507 h 69"/>
                <a:gd name="T16" fmla="*/ 131659 w 46"/>
                <a:gd name="T17" fmla="*/ 165008 h 69"/>
                <a:gd name="T18" fmla="*/ 165515 w 46"/>
                <a:gd name="T19" fmla="*/ 168758 h 69"/>
                <a:gd name="T20" fmla="*/ 165515 w 46"/>
                <a:gd name="T21" fmla="*/ 202510 h 69"/>
                <a:gd name="T22" fmla="*/ 154230 w 46"/>
                <a:gd name="T23" fmla="*/ 202510 h 69"/>
                <a:gd name="T24" fmla="*/ 165515 w 46"/>
                <a:gd name="T25" fmla="*/ 206260 h 69"/>
                <a:gd name="T26" fmla="*/ 154230 w 46"/>
                <a:gd name="T27" fmla="*/ 221261 h 69"/>
                <a:gd name="T28" fmla="*/ 139183 w 46"/>
                <a:gd name="T29" fmla="*/ 232512 h 69"/>
                <a:gd name="T30" fmla="*/ 86519 w 46"/>
                <a:gd name="T31" fmla="*/ 228761 h 69"/>
                <a:gd name="T32" fmla="*/ 63949 w 46"/>
                <a:gd name="T33" fmla="*/ 232512 h 69"/>
                <a:gd name="T34" fmla="*/ 26332 w 46"/>
                <a:gd name="T35" fmla="*/ 232512 h 69"/>
                <a:gd name="T36" fmla="*/ 37617 w 46"/>
                <a:gd name="T37" fmla="*/ 228761 h 69"/>
                <a:gd name="T38" fmla="*/ 45140 w 46"/>
                <a:gd name="T39" fmla="*/ 232512 h 69"/>
                <a:gd name="T40" fmla="*/ 48902 w 46"/>
                <a:gd name="T41" fmla="*/ 221261 h 69"/>
                <a:gd name="T42" fmla="*/ 78996 w 46"/>
                <a:gd name="T43" fmla="*/ 217511 h 69"/>
                <a:gd name="T44" fmla="*/ 37617 w 46"/>
                <a:gd name="T45" fmla="*/ 202510 h 69"/>
                <a:gd name="T46" fmla="*/ 37617 w 46"/>
                <a:gd name="T47" fmla="*/ 168758 h 69"/>
                <a:gd name="T48" fmla="*/ 48902 w 46"/>
                <a:gd name="T49" fmla="*/ 165008 h 69"/>
                <a:gd name="T50" fmla="*/ 71472 w 46"/>
                <a:gd name="T51" fmla="*/ 165008 h 69"/>
                <a:gd name="T52" fmla="*/ 75234 w 46"/>
                <a:gd name="T53" fmla="*/ 131257 h 69"/>
                <a:gd name="T54" fmla="*/ 60187 w 46"/>
                <a:gd name="T55" fmla="*/ 112506 h 69"/>
                <a:gd name="T56" fmla="*/ 37617 w 46"/>
                <a:gd name="T57" fmla="*/ 116256 h 69"/>
                <a:gd name="T58" fmla="*/ 37617 w 46"/>
                <a:gd name="T59" fmla="*/ 90005 h 69"/>
                <a:gd name="T60" fmla="*/ 18808 w 46"/>
                <a:gd name="T61" fmla="*/ 78754 h 69"/>
                <a:gd name="T62" fmla="*/ 0 w 46"/>
                <a:gd name="T63" fmla="*/ 26251 h 69"/>
                <a:gd name="T64" fmla="*/ 26332 w 46"/>
                <a:gd name="T65" fmla="*/ 0 h 69"/>
                <a:gd name="T66" fmla="*/ 75234 w 46"/>
                <a:gd name="T67" fmla="*/ 0 h 69"/>
                <a:gd name="T68" fmla="*/ 48902 w 46"/>
                <a:gd name="T69" fmla="*/ 26251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6"/>
                <a:gd name="T106" fmla="*/ 0 h 69"/>
                <a:gd name="T107" fmla="*/ 46 w 46"/>
                <a:gd name="T108" fmla="*/ 69 h 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9" name="Freeform 97"/>
            <p:cNvSpPr>
              <a:spLocks noChangeArrowheads="1"/>
            </p:cNvSpPr>
            <p:nvPr/>
          </p:nvSpPr>
          <p:spPr bwMode="auto">
            <a:xfrm>
              <a:off x="274638" y="1031875"/>
              <a:ext cx="44450" cy="33338"/>
            </a:xfrm>
            <a:custGeom>
              <a:avLst/>
              <a:gdLst>
                <a:gd name="T0" fmla="*/ 40746 w 12"/>
                <a:gd name="T1" fmla="*/ 3704 h 9"/>
                <a:gd name="T2" fmla="*/ 44450 w 12"/>
                <a:gd name="T3" fmla="*/ 22225 h 9"/>
                <a:gd name="T4" fmla="*/ 18521 w 12"/>
                <a:gd name="T5" fmla="*/ 33338 h 9"/>
                <a:gd name="T6" fmla="*/ 18521 w 12"/>
                <a:gd name="T7" fmla="*/ 22225 h 9"/>
                <a:gd name="T8" fmla="*/ 7408 w 12"/>
                <a:gd name="T9" fmla="*/ 29634 h 9"/>
                <a:gd name="T10" fmla="*/ 14817 w 12"/>
                <a:gd name="T11" fmla="*/ 22225 h 9"/>
                <a:gd name="T12" fmla="*/ 40746 w 12"/>
                <a:gd name="T13" fmla="*/ 3704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9"/>
                <a:gd name="T23" fmla="*/ 12 w 12"/>
                <a:gd name="T24" fmla="*/ 9 h 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0" name="Freeform 98"/>
            <p:cNvSpPr>
              <a:spLocks noChangeArrowheads="1"/>
            </p:cNvSpPr>
            <p:nvPr/>
          </p:nvSpPr>
          <p:spPr bwMode="auto">
            <a:xfrm>
              <a:off x="6589713" y="1450975"/>
              <a:ext cx="26988" cy="30163"/>
            </a:xfrm>
            <a:custGeom>
              <a:avLst/>
              <a:gdLst>
                <a:gd name="T0" fmla="*/ 7711 w 7"/>
                <a:gd name="T1" fmla="*/ 7541 h 8"/>
                <a:gd name="T2" fmla="*/ 26988 w 7"/>
                <a:gd name="T3" fmla="*/ 3770 h 8"/>
                <a:gd name="T4" fmla="*/ 0 w 7"/>
                <a:gd name="T5" fmla="*/ 30163 h 8"/>
                <a:gd name="T6" fmla="*/ 7711 w 7"/>
                <a:gd name="T7" fmla="*/ 7541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1" name="Freeform 99"/>
            <p:cNvSpPr>
              <a:spLocks noChangeArrowheads="1"/>
            </p:cNvSpPr>
            <p:nvPr/>
          </p:nvSpPr>
          <p:spPr bwMode="auto">
            <a:xfrm>
              <a:off x="5926138" y="2279651"/>
              <a:ext cx="214313" cy="247650"/>
            </a:xfrm>
            <a:custGeom>
              <a:avLst/>
              <a:gdLst>
                <a:gd name="T0" fmla="*/ 172954 w 57"/>
                <a:gd name="T1" fmla="*/ 15009 h 66"/>
                <a:gd name="T2" fmla="*/ 191754 w 57"/>
                <a:gd name="T3" fmla="*/ 26266 h 66"/>
                <a:gd name="T4" fmla="*/ 214313 w 57"/>
                <a:gd name="T5" fmla="*/ 41275 h 66"/>
                <a:gd name="T6" fmla="*/ 191754 w 57"/>
                <a:gd name="T7" fmla="*/ 67541 h 66"/>
                <a:gd name="T8" fmla="*/ 187994 w 57"/>
                <a:gd name="T9" fmla="*/ 101311 h 66"/>
                <a:gd name="T10" fmla="*/ 199273 w 57"/>
                <a:gd name="T11" fmla="*/ 108816 h 66"/>
                <a:gd name="T12" fmla="*/ 199273 w 57"/>
                <a:gd name="T13" fmla="*/ 127577 h 66"/>
                <a:gd name="T14" fmla="*/ 206793 w 57"/>
                <a:gd name="T15" fmla="*/ 135082 h 66"/>
                <a:gd name="T16" fmla="*/ 180474 w 57"/>
                <a:gd name="T17" fmla="*/ 153843 h 66"/>
                <a:gd name="T18" fmla="*/ 176714 w 57"/>
                <a:gd name="T19" fmla="*/ 180109 h 66"/>
                <a:gd name="T20" fmla="*/ 176714 w 57"/>
                <a:gd name="T21" fmla="*/ 187614 h 66"/>
                <a:gd name="T22" fmla="*/ 165435 w 57"/>
                <a:gd name="T23" fmla="*/ 187614 h 66"/>
                <a:gd name="T24" fmla="*/ 150395 w 57"/>
                <a:gd name="T25" fmla="*/ 210127 h 66"/>
                <a:gd name="T26" fmla="*/ 150395 w 57"/>
                <a:gd name="T27" fmla="*/ 243898 h 66"/>
                <a:gd name="T28" fmla="*/ 97757 w 57"/>
                <a:gd name="T29" fmla="*/ 225136 h 66"/>
                <a:gd name="T30" fmla="*/ 93997 w 57"/>
                <a:gd name="T31" fmla="*/ 236393 h 66"/>
                <a:gd name="T32" fmla="*/ 75198 w 57"/>
                <a:gd name="T33" fmla="*/ 225136 h 66"/>
                <a:gd name="T34" fmla="*/ 48878 w 57"/>
                <a:gd name="T35" fmla="*/ 225136 h 66"/>
                <a:gd name="T36" fmla="*/ 33839 w 57"/>
                <a:gd name="T37" fmla="*/ 221384 h 66"/>
                <a:gd name="T38" fmla="*/ 15040 w 57"/>
                <a:gd name="T39" fmla="*/ 187614 h 66"/>
                <a:gd name="T40" fmla="*/ 18799 w 57"/>
                <a:gd name="T41" fmla="*/ 168852 h 66"/>
                <a:gd name="T42" fmla="*/ 15040 w 57"/>
                <a:gd name="T43" fmla="*/ 168852 h 66"/>
                <a:gd name="T44" fmla="*/ 7520 w 57"/>
                <a:gd name="T45" fmla="*/ 127577 h 66"/>
                <a:gd name="T46" fmla="*/ 60158 w 57"/>
                <a:gd name="T47" fmla="*/ 120073 h 66"/>
                <a:gd name="T48" fmla="*/ 60158 w 57"/>
                <a:gd name="T49" fmla="*/ 105064 h 66"/>
                <a:gd name="T50" fmla="*/ 97757 w 57"/>
                <a:gd name="T51" fmla="*/ 78798 h 66"/>
                <a:gd name="T52" fmla="*/ 127836 w 57"/>
                <a:gd name="T53" fmla="*/ 67541 h 66"/>
                <a:gd name="T54" fmla="*/ 135356 w 57"/>
                <a:gd name="T55" fmla="*/ 52532 h 66"/>
                <a:gd name="T56" fmla="*/ 146635 w 57"/>
                <a:gd name="T57" fmla="*/ 52532 h 66"/>
                <a:gd name="T58" fmla="*/ 154155 w 57"/>
                <a:gd name="T59" fmla="*/ 41275 h 66"/>
                <a:gd name="T60" fmla="*/ 176714 w 57"/>
                <a:gd name="T61" fmla="*/ 15009 h 66"/>
                <a:gd name="T62" fmla="*/ 172954 w 57"/>
                <a:gd name="T63" fmla="*/ 15009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6"/>
                <a:gd name="T98" fmla="*/ 57 w 57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2" name="Freeform 100"/>
            <p:cNvSpPr>
              <a:spLocks noChangeArrowheads="1"/>
            </p:cNvSpPr>
            <p:nvPr/>
          </p:nvSpPr>
          <p:spPr bwMode="auto">
            <a:xfrm>
              <a:off x="6143625" y="2455863"/>
              <a:ext cx="96838" cy="109538"/>
            </a:xfrm>
            <a:custGeom>
              <a:avLst/>
              <a:gdLst>
                <a:gd name="T0" fmla="*/ 85664 w 26"/>
                <a:gd name="T1" fmla="*/ 3777 h 29"/>
                <a:gd name="T2" fmla="*/ 67042 w 26"/>
                <a:gd name="T3" fmla="*/ 22663 h 29"/>
                <a:gd name="T4" fmla="*/ 63317 w 26"/>
                <a:gd name="T5" fmla="*/ 22663 h 29"/>
                <a:gd name="T6" fmla="*/ 67042 w 26"/>
                <a:gd name="T7" fmla="*/ 37772 h 29"/>
                <a:gd name="T8" fmla="*/ 78215 w 26"/>
                <a:gd name="T9" fmla="*/ 49103 h 29"/>
                <a:gd name="T10" fmla="*/ 85664 w 26"/>
                <a:gd name="T11" fmla="*/ 98206 h 29"/>
                <a:gd name="T12" fmla="*/ 63317 w 26"/>
                <a:gd name="T13" fmla="*/ 98206 h 29"/>
                <a:gd name="T14" fmla="*/ 48419 w 26"/>
                <a:gd name="T15" fmla="*/ 45326 h 29"/>
                <a:gd name="T16" fmla="*/ 26072 w 26"/>
                <a:gd name="T17" fmla="*/ 60435 h 29"/>
                <a:gd name="T18" fmla="*/ 26072 w 26"/>
                <a:gd name="T19" fmla="*/ 94429 h 29"/>
                <a:gd name="T20" fmla="*/ 11174 w 26"/>
                <a:gd name="T21" fmla="*/ 109538 h 29"/>
                <a:gd name="T22" fmla="*/ 7449 w 26"/>
                <a:gd name="T23" fmla="*/ 83098 h 29"/>
                <a:gd name="T24" fmla="*/ 11174 w 26"/>
                <a:gd name="T25" fmla="*/ 75543 h 29"/>
                <a:gd name="T26" fmla="*/ 7449 w 26"/>
                <a:gd name="T27" fmla="*/ 71766 h 29"/>
                <a:gd name="T28" fmla="*/ 11174 w 26"/>
                <a:gd name="T29" fmla="*/ 49103 h 29"/>
                <a:gd name="T30" fmla="*/ 0 w 26"/>
                <a:gd name="T31" fmla="*/ 37772 h 29"/>
                <a:gd name="T32" fmla="*/ 40970 w 26"/>
                <a:gd name="T33" fmla="*/ 3777 h 29"/>
                <a:gd name="T34" fmla="*/ 85664 w 26"/>
                <a:gd name="T35" fmla="*/ 3777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6"/>
                <a:gd name="T55" fmla="*/ 0 h 29"/>
                <a:gd name="T56" fmla="*/ 26 w 26"/>
                <a:gd name="T57" fmla="*/ 29 h 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3" name="Freeform 101"/>
            <p:cNvSpPr>
              <a:spLocks noChangeArrowheads="1"/>
            </p:cNvSpPr>
            <p:nvPr/>
          </p:nvSpPr>
          <p:spPr bwMode="auto">
            <a:xfrm>
              <a:off x="5854700" y="2565401"/>
              <a:ext cx="225425" cy="63500"/>
            </a:xfrm>
            <a:custGeom>
              <a:avLst/>
              <a:gdLst>
                <a:gd name="T0" fmla="*/ 3757 w 60"/>
                <a:gd name="T1" fmla="*/ 18676 h 17"/>
                <a:gd name="T2" fmla="*/ 26300 w 60"/>
                <a:gd name="T3" fmla="*/ 3735 h 17"/>
                <a:gd name="T4" fmla="*/ 37571 w 60"/>
                <a:gd name="T5" fmla="*/ 14941 h 17"/>
                <a:gd name="T6" fmla="*/ 48842 w 60"/>
                <a:gd name="T7" fmla="*/ 18676 h 17"/>
                <a:gd name="T8" fmla="*/ 101441 w 60"/>
                <a:gd name="T9" fmla="*/ 29882 h 17"/>
                <a:gd name="T10" fmla="*/ 154040 w 60"/>
                <a:gd name="T11" fmla="*/ 26147 h 17"/>
                <a:gd name="T12" fmla="*/ 165312 w 60"/>
                <a:gd name="T13" fmla="*/ 37353 h 17"/>
                <a:gd name="T14" fmla="*/ 180340 w 60"/>
                <a:gd name="T15" fmla="*/ 41088 h 17"/>
                <a:gd name="T16" fmla="*/ 206640 w 60"/>
                <a:gd name="T17" fmla="*/ 41088 h 17"/>
                <a:gd name="T18" fmla="*/ 210397 w 60"/>
                <a:gd name="T19" fmla="*/ 56029 h 17"/>
                <a:gd name="T20" fmla="*/ 199125 w 60"/>
                <a:gd name="T21" fmla="*/ 56029 h 17"/>
                <a:gd name="T22" fmla="*/ 93927 w 60"/>
                <a:gd name="T23" fmla="*/ 41088 h 17"/>
                <a:gd name="T24" fmla="*/ 67628 w 60"/>
                <a:gd name="T25" fmla="*/ 41088 h 17"/>
                <a:gd name="T26" fmla="*/ 30057 w 60"/>
                <a:gd name="T27" fmla="*/ 29882 h 17"/>
                <a:gd name="T28" fmla="*/ 3757 w 60"/>
                <a:gd name="T29" fmla="*/ 18676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0"/>
                <a:gd name="T46" fmla="*/ 0 h 17"/>
                <a:gd name="T47" fmla="*/ 60 w 60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4" name="Freeform 102"/>
            <p:cNvSpPr>
              <a:spLocks noChangeArrowheads="1"/>
            </p:cNvSpPr>
            <p:nvPr/>
          </p:nvSpPr>
          <p:spPr bwMode="auto">
            <a:xfrm>
              <a:off x="6154738" y="2640013"/>
              <a:ext cx="30163" cy="15875"/>
            </a:xfrm>
            <a:custGeom>
              <a:avLst/>
              <a:gdLst>
                <a:gd name="T0" fmla="*/ 11311 w 8"/>
                <a:gd name="T1" fmla="*/ 7938 h 4"/>
                <a:gd name="T2" fmla="*/ 30163 w 8"/>
                <a:gd name="T3" fmla="*/ 15875 h 4"/>
                <a:gd name="T4" fmla="*/ 11311 w 8"/>
                <a:gd name="T5" fmla="*/ 15875 h 4"/>
                <a:gd name="T6" fmla="*/ 3770 w 8"/>
                <a:gd name="T7" fmla="*/ 7938 h 4"/>
                <a:gd name="T8" fmla="*/ 11311 w 8"/>
                <a:gd name="T9" fmla="*/ 793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"/>
                <a:gd name="T17" fmla="*/ 8 w 8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5" name="Freeform 103"/>
            <p:cNvSpPr>
              <a:spLocks noChangeArrowheads="1"/>
            </p:cNvSpPr>
            <p:nvPr/>
          </p:nvSpPr>
          <p:spPr bwMode="auto">
            <a:xfrm>
              <a:off x="7156450" y="3363913"/>
              <a:ext cx="165100" cy="165100"/>
            </a:xfrm>
            <a:custGeom>
              <a:avLst/>
              <a:gdLst>
                <a:gd name="T0" fmla="*/ 3752 w 44"/>
                <a:gd name="T1" fmla="*/ 142586 h 44"/>
                <a:gd name="T2" fmla="*/ 15009 w 44"/>
                <a:gd name="T3" fmla="*/ 120073 h 44"/>
                <a:gd name="T4" fmla="*/ 26266 w 44"/>
                <a:gd name="T5" fmla="*/ 116320 h 44"/>
                <a:gd name="T6" fmla="*/ 26266 w 44"/>
                <a:gd name="T7" fmla="*/ 105064 h 44"/>
                <a:gd name="T8" fmla="*/ 33770 w 44"/>
                <a:gd name="T9" fmla="*/ 105064 h 44"/>
                <a:gd name="T10" fmla="*/ 41275 w 44"/>
                <a:gd name="T11" fmla="*/ 93807 h 44"/>
                <a:gd name="T12" fmla="*/ 60036 w 44"/>
                <a:gd name="T13" fmla="*/ 90055 h 44"/>
                <a:gd name="T14" fmla="*/ 71293 w 44"/>
                <a:gd name="T15" fmla="*/ 78798 h 44"/>
                <a:gd name="T16" fmla="*/ 82550 w 44"/>
                <a:gd name="T17" fmla="*/ 63789 h 44"/>
                <a:gd name="T18" fmla="*/ 93807 w 44"/>
                <a:gd name="T19" fmla="*/ 52532 h 44"/>
                <a:gd name="T20" fmla="*/ 108816 w 44"/>
                <a:gd name="T21" fmla="*/ 56284 h 44"/>
                <a:gd name="T22" fmla="*/ 105064 w 44"/>
                <a:gd name="T23" fmla="*/ 37523 h 44"/>
                <a:gd name="T24" fmla="*/ 123825 w 44"/>
                <a:gd name="T25" fmla="*/ 11257 h 44"/>
                <a:gd name="T26" fmla="*/ 138834 w 44"/>
                <a:gd name="T27" fmla="*/ 0 h 44"/>
                <a:gd name="T28" fmla="*/ 157595 w 44"/>
                <a:gd name="T29" fmla="*/ 11257 h 44"/>
                <a:gd name="T30" fmla="*/ 161348 w 44"/>
                <a:gd name="T31" fmla="*/ 37523 h 44"/>
                <a:gd name="T32" fmla="*/ 157595 w 44"/>
                <a:gd name="T33" fmla="*/ 52532 h 44"/>
                <a:gd name="T34" fmla="*/ 146339 w 44"/>
                <a:gd name="T35" fmla="*/ 52532 h 44"/>
                <a:gd name="T36" fmla="*/ 138834 w 44"/>
                <a:gd name="T37" fmla="*/ 78798 h 44"/>
                <a:gd name="T38" fmla="*/ 120073 w 44"/>
                <a:gd name="T39" fmla="*/ 82550 h 44"/>
                <a:gd name="T40" fmla="*/ 105064 w 44"/>
                <a:gd name="T41" fmla="*/ 120073 h 44"/>
                <a:gd name="T42" fmla="*/ 93807 w 44"/>
                <a:gd name="T43" fmla="*/ 142586 h 44"/>
                <a:gd name="T44" fmla="*/ 82550 w 44"/>
                <a:gd name="T45" fmla="*/ 153843 h 44"/>
                <a:gd name="T46" fmla="*/ 41275 w 44"/>
                <a:gd name="T47" fmla="*/ 135082 h 44"/>
                <a:gd name="T48" fmla="*/ 18761 w 44"/>
                <a:gd name="T49" fmla="*/ 142586 h 44"/>
                <a:gd name="T50" fmla="*/ 15009 w 44"/>
                <a:gd name="T51" fmla="*/ 131330 h 44"/>
                <a:gd name="T52" fmla="*/ 3752 w 44"/>
                <a:gd name="T53" fmla="*/ 142586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4"/>
                <a:gd name="T82" fmla="*/ 0 h 44"/>
                <a:gd name="T83" fmla="*/ 44 w 44"/>
                <a:gd name="T84" fmla="*/ 44 h 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6" name="Freeform 104"/>
            <p:cNvSpPr>
              <a:spLocks noChangeArrowheads="1"/>
            </p:cNvSpPr>
            <p:nvPr/>
          </p:nvSpPr>
          <p:spPr bwMode="auto">
            <a:xfrm>
              <a:off x="1527175" y="123825"/>
              <a:ext cx="228600" cy="168275"/>
            </a:xfrm>
            <a:custGeom>
              <a:avLst/>
              <a:gdLst>
                <a:gd name="T0" fmla="*/ 59961 w 61"/>
                <a:gd name="T1" fmla="*/ 0 h 45"/>
                <a:gd name="T2" fmla="*/ 86193 w 61"/>
                <a:gd name="T3" fmla="*/ 18697 h 45"/>
                <a:gd name="T4" fmla="*/ 104931 w 61"/>
                <a:gd name="T5" fmla="*/ 26176 h 45"/>
                <a:gd name="T6" fmla="*/ 112426 w 61"/>
                <a:gd name="T7" fmla="*/ 26176 h 45"/>
                <a:gd name="T8" fmla="*/ 119921 w 61"/>
                <a:gd name="T9" fmla="*/ 29916 h 45"/>
                <a:gd name="T10" fmla="*/ 134911 w 61"/>
                <a:gd name="T11" fmla="*/ 41134 h 45"/>
                <a:gd name="T12" fmla="*/ 149902 w 61"/>
                <a:gd name="T13" fmla="*/ 41134 h 45"/>
                <a:gd name="T14" fmla="*/ 183630 w 61"/>
                <a:gd name="T15" fmla="*/ 52352 h 45"/>
                <a:gd name="T16" fmla="*/ 183630 w 61"/>
                <a:gd name="T17" fmla="*/ 67310 h 45"/>
                <a:gd name="T18" fmla="*/ 198620 w 61"/>
                <a:gd name="T19" fmla="*/ 67310 h 45"/>
                <a:gd name="T20" fmla="*/ 198620 w 61"/>
                <a:gd name="T21" fmla="*/ 78528 h 45"/>
                <a:gd name="T22" fmla="*/ 228600 w 61"/>
                <a:gd name="T23" fmla="*/ 97226 h 45"/>
                <a:gd name="T24" fmla="*/ 224852 w 61"/>
                <a:gd name="T25" fmla="*/ 115923 h 45"/>
                <a:gd name="T26" fmla="*/ 213610 w 61"/>
                <a:gd name="T27" fmla="*/ 108444 h 45"/>
                <a:gd name="T28" fmla="*/ 187377 w 61"/>
                <a:gd name="T29" fmla="*/ 123402 h 45"/>
                <a:gd name="T30" fmla="*/ 183630 w 61"/>
                <a:gd name="T31" fmla="*/ 134620 h 45"/>
                <a:gd name="T32" fmla="*/ 172387 w 61"/>
                <a:gd name="T33" fmla="*/ 145838 h 45"/>
                <a:gd name="T34" fmla="*/ 138659 w 61"/>
                <a:gd name="T35" fmla="*/ 145838 h 45"/>
                <a:gd name="T36" fmla="*/ 138659 w 61"/>
                <a:gd name="T37" fmla="*/ 153317 h 45"/>
                <a:gd name="T38" fmla="*/ 119921 w 61"/>
                <a:gd name="T39" fmla="*/ 157057 h 45"/>
                <a:gd name="T40" fmla="*/ 112426 w 61"/>
                <a:gd name="T41" fmla="*/ 145838 h 45"/>
                <a:gd name="T42" fmla="*/ 82446 w 61"/>
                <a:gd name="T43" fmla="*/ 145838 h 45"/>
                <a:gd name="T44" fmla="*/ 71203 w 61"/>
                <a:gd name="T45" fmla="*/ 134620 h 45"/>
                <a:gd name="T46" fmla="*/ 86193 w 61"/>
                <a:gd name="T47" fmla="*/ 123402 h 45"/>
                <a:gd name="T48" fmla="*/ 59961 w 61"/>
                <a:gd name="T49" fmla="*/ 119662 h 45"/>
                <a:gd name="T50" fmla="*/ 78698 w 61"/>
                <a:gd name="T51" fmla="*/ 108444 h 45"/>
                <a:gd name="T52" fmla="*/ 86193 w 61"/>
                <a:gd name="T53" fmla="*/ 97226 h 45"/>
                <a:gd name="T54" fmla="*/ 104931 w 61"/>
                <a:gd name="T55" fmla="*/ 104704 h 45"/>
                <a:gd name="T56" fmla="*/ 97436 w 61"/>
                <a:gd name="T57" fmla="*/ 89747 h 45"/>
                <a:gd name="T58" fmla="*/ 52466 w 61"/>
                <a:gd name="T59" fmla="*/ 97226 h 45"/>
                <a:gd name="T60" fmla="*/ 33728 w 61"/>
                <a:gd name="T61" fmla="*/ 93486 h 45"/>
                <a:gd name="T62" fmla="*/ 26233 w 61"/>
                <a:gd name="T63" fmla="*/ 82268 h 45"/>
                <a:gd name="T64" fmla="*/ 3748 w 61"/>
                <a:gd name="T65" fmla="*/ 71049 h 45"/>
                <a:gd name="T66" fmla="*/ 0 w 61"/>
                <a:gd name="T67" fmla="*/ 56092 h 45"/>
                <a:gd name="T68" fmla="*/ 14990 w 61"/>
                <a:gd name="T69" fmla="*/ 44873 h 45"/>
                <a:gd name="T70" fmla="*/ 26233 w 61"/>
                <a:gd name="T71" fmla="*/ 37394 h 45"/>
                <a:gd name="T72" fmla="*/ 29980 w 61"/>
                <a:gd name="T73" fmla="*/ 18697 h 45"/>
                <a:gd name="T74" fmla="*/ 41223 w 61"/>
                <a:gd name="T75" fmla="*/ 18697 h 45"/>
                <a:gd name="T76" fmla="*/ 52466 w 61"/>
                <a:gd name="T77" fmla="*/ 11218 h 45"/>
                <a:gd name="T78" fmla="*/ 59961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1"/>
                <a:gd name="T121" fmla="*/ 0 h 45"/>
                <a:gd name="T122" fmla="*/ 61 w 6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7" name="Freeform 105"/>
            <p:cNvSpPr>
              <a:spLocks noChangeArrowheads="1"/>
            </p:cNvSpPr>
            <p:nvPr/>
          </p:nvSpPr>
          <p:spPr bwMode="auto">
            <a:xfrm>
              <a:off x="3822700" y="187325"/>
              <a:ext cx="306388" cy="153988"/>
            </a:xfrm>
            <a:custGeom>
              <a:avLst/>
              <a:gdLst>
                <a:gd name="T0" fmla="*/ 108357 w 82"/>
                <a:gd name="T1" fmla="*/ 105163 h 41"/>
                <a:gd name="T2" fmla="*/ 97147 w 82"/>
                <a:gd name="T3" fmla="*/ 108918 h 41"/>
                <a:gd name="T4" fmla="*/ 70992 w 82"/>
                <a:gd name="T5" fmla="*/ 105163 h 41"/>
                <a:gd name="T6" fmla="*/ 85938 w 82"/>
                <a:gd name="T7" fmla="*/ 93895 h 41"/>
                <a:gd name="T8" fmla="*/ 115830 w 82"/>
                <a:gd name="T9" fmla="*/ 71360 h 41"/>
                <a:gd name="T10" fmla="*/ 108357 w 82"/>
                <a:gd name="T11" fmla="*/ 56337 h 41"/>
                <a:gd name="T12" fmla="*/ 82202 w 82"/>
                <a:gd name="T13" fmla="*/ 56337 h 41"/>
                <a:gd name="T14" fmla="*/ 56047 w 82"/>
                <a:gd name="T15" fmla="*/ 78872 h 41"/>
                <a:gd name="T16" fmla="*/ 18682 w 82"/>
                <a:gd name="T17" fmla="*/ 71360 h 41"/>
                <a:gd name="T18" fmla="*/ 22419 w 82"/>
                <a:gd name="T19" fmla="*/ 33802 h 41"/>
                <a:gd name="T20" fmla="*/ 11209 w 82"/>
                <a:gd name="T21" fmla="*/ 41314 h 41"/>
                <a:gd name="T22" fmla="*/ 7473 w 82"/>
                <a:gd name="T23" fmla="*/ 15023 h 41"/>
                <a:gd name="T24" fmla="*/ 18682 w 82"/>
                <a:gd name="T25" fmla="*/ 18779 h 41"/>
                <a:gd name="T26" fmla="*/ 48574 w 82"/>
                <a:gd name="T27" fmla="*/ 7512 h 41"/>
                <a:gd name="T28" fmla="*/ 56047 w 82"/>
                <a:gd name="T29" fmla="*/ 26291 h 41"/>
                <a:gd name="T30" fmla="*/ 97147 w 82"/>
                <a:gd name="T31" fmla="*/ 30046 h 41"/>
                <a:gd name="T32" fmla="*/ 112093 w 82"/>
                <a:gd name="T33" fmla="*/ 7512 h 41"/>
                <a:gd name="T34" fmla="*/ 164403 w 82"/>
                <a:gd name="T35" fmla="*/ 15023 h 41"/>
                <a:gd name="T36" fmla="*/ 168140 w 82"/>
                <a:gd name="T37" fmla="*/ 15023 h 41"/>
                <a:gd name="T38" fmla="*/ 190558 w 82"/>
                <a:gd name="T39" fmla="*/ 30046 h 41"/>
                <a:gd name="T40" fmla="*/ 186822 w 82"/>
                <a:gd name="T41" fmla="*/ 41314 h 41"/>
                <a:gd name="T42" fmla="*/ 212977 w 82"/>
                <a:gd name="T43" fmla="*/ 33802 h 41"/>
                <a:gd name="T44" fmla="*/ 242869 w 82"/>
                <a:gd name="T45" fmla="*/ 45070 h 41"/>
                <a:gd name="T46" fmla="*/ 250341 w 82"/>
                <a:gd name="T47" fmla="*/ 56337 h 41"/>
                <a:gd name="T48" fmla="*/ 254078 w 82"/>
                <a:gd name="T49" fmla="*/ 60093 h 41"/>
                <a:gd name="T50" fmla="*/ 257814 w 82"/>
                <a:gd name="T51" fmla="*/ 71360 h 41"/>
                <a:gd name="T52" fmla="*/ 269024 w 82"/>
                <a:gd name="T53" fmla="*/ 71360 h 41"/>
                <a:gd name="T54" fmla="*/ 269024 w 82"/>
                <a:gd name="T55" fmla="*/ 82628 h 41"/>
                <a:gd name="T56" fmla="*/ 280233 w 82"/>
                <a:gd name="T57" fmla="*/ 82628 h 41"/>
                <a:gd name="T58" fmla="*/ 283969 w 82"/>
                <a:gd name="T59" fmla="*/ 97651 h 41"/>
                <a:gd name="T60" fmla="*/ 302652 w 82"/>
                <a:gd name="T61" fmla="*/ 97651 h 41"/>
                <a:gd name="T62" fmla="*/ 283969 w 82"/>
                <a:gd name="T63" fmla="*/ 108918 h 41"/>
                <a:gd name="T64" fmla="*/ 283969 w 82"/>
                <a:gd name="T65" fmla="*/ 112674 h 41"/>
                <a:gd name="T66" fmla="*/ 231659 w 82"/>
                <a:gd name="T67" fmla="*/ 112674 h 41"/>
                <a:gd name="T68" fmla="*/ 231659 w 82"/>
                <a:gd name="T69" fmla="*/ 82628 h 41"/>
                <a:gd name="T70" fmla="*/ 179349 w 82"/>
                <a:gd name="T71" fmla="*/ 78872 h 41"/>
                <a:gd name="T72" fmla="*/ 175613 w 82"/>
                <a:gd name="T73" fmla="*/ 93895 h 41"/>
                <a:gd name="T74" fmla="*/ 164403 w 82"/>
                <a:gd name="T75" fmla="*/ 93895 h 41"/>
                <a:gd name="T76" fmla="*/ 153194 w 82"/>
                <a:gd name="T77" fmla="*/ 105163 h 41"/>
                <a:gd name="T78" fmla="*/ 160667 w 82"/>
                <a:gd name="T79" fmla="*/ 108918 h 41"/>
                <a:gd name="T80" fmla="*/ 141985 w 82"/>
                <a:gd name="T81" fmla="*/ 112674 h 41"/>
                <a:gd name="T82" fmla="*/ 141985 w 82"/>
                <a:gd name="T83" fmla="*/ 146476 h 41"/>
                <a:gd name="T84" fmla="*/ 74729 w 82"/>
                <a:gd name="T85" fmla="*/ 123942 h 41"/>
                <a:gd name="T86" fmla="*/ 89675 w 82"/>
                <a:gd name="T87" fmla="*/ 112674 h 41"/>
                <a:gd name="T88" fmla="*/ 112093 w 82"/>
                <a:gd name="T89" fmla="*/ 112674 h 41"/>
                <a:gd name="T90" fmla="*/ 108357 w 82"/>
                <a:gd name="T91" fmla="*/ 105163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2"/>
                <a:gd name="T139" fmla="*/ 0 h 41"/>
                <a:gd name="T140" fmla="*/ 82 w 82"/>
                <a:gd name="T141" fmla="*/ 41 h 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8" name="Freeform 106"/>
            <p:cNvSpPr>
              <a:spLocks noChangeArrowheads="1"/>
            </p:cNvSpPr>
            <p:nvPr/>
          </p:nvSpPr>
          <p:spPr bwMode="auto">
            <a:xfrm>
              <a:off x="960438" y="307975"/>
              <a:ext cx="146050" cy="74613"/>
            </a:xfrm>
            <a:custGeom>
              <a:avLst/>
              <a:gdLst>
                <a:gd name="T0" fmla="*/ 142305 w 39"/>
                <a:gd name="T1" fmla="*/ 11192 h 20"/>
                <a:gd name="T2" fmla="*/ 142305 w 39"/>
                <a:gd name="T3" fmla="*/ 26115 h 20"/>
                <a:gd name="T4" fmla="*/ 134815 w 39"/>
                <a:gd name="T5" fmla="*/ 26115 h 20"/>
                <a:gd name="T6" fmla="*/ 134815 w 39"/>
                <a:gd name="T7" fmla="*/ 41037 h 20"/>
                <a:gd name="T8" fmla="*/ 116091 w 39"/>
                <a:gd name="T9" fmla="*/ 52229 h 20"/>
                <a:gd name="T10" fmla="*/ 101112 w 39"/>
                <a:gd name="T11" fmla="*/ 37307 h 20"/>
                <a:gd name="T12" fmla="*/ 86132 w 39"/>
                <a:gd name="T13" fmla="*/ 48498 h 20"/>
                <a:gd name="T14" fmla="*/ 63663 w 39"/>
                <a:gd name="T15" fmla="*/ 67152 h 20"/>
                <a:gd name="T16" fmla="*/ 7490 w 39"/>
                <a:gd name="T17" fmla="*/ 67152 h 20"/>
                <a:gd name="T18" fmla="*/ 0 w 39"/>
                <a:gd name="T19" fmla="*/ 48498 h 20"/>
                <a:gd name="T20" fmla="*/ 22469 w 39"/>
                <a:gd name="T21" fmla="*/ 52229 h 20"/>
                <a:gd name="T22" fmla="*/ 44938 w 39"/>
                <a:gd name="T23" fmla="*/ 37307 h 20"/>
                <a:gd name="T24" fmla="*/ 52428 w 39"/>
                <a:gd name="T25" fmla="*/ 26115 h 20"/>
                <a:gd name="T26" fmla="*/ 71153 w 39"/>
                <a:gd name="T27" fmla="*/ 22384 h 20"/>
                <a:gd name="T28" fmla="*/ 74897 w 39"/>
                <a:gd name="T29" fmla="*/ 22384 h 20"/>
                <a:gd name="T30" fmla="*/ 86132 w 39"/>
                <a:gd name="T31" fmla="*/ 11192 h 20"/>
                <a:gd name="T32" fmla="*/ 104856 w 39"/>
                <a:gd name="T33" fmla="*/ 11192 h 20"/>
                <a:gd name="T34" fmla="*/ 142305 w 39"/>
                <a:gd name="T35" fmla="*/ 11192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9" name="Freeform 107"/>
            <p:cNvSpPr>
              <a:spLocks noChangeArrowheads="1"/>
            </p:cNvSpPr>
            <p:nvPr/>
          </p:nvSpPr>
          <p:spPr bwMode="auto">
            <a:xfrm>
              <a:off x="1358900" y="336550"/>
              <a:ext cx="146050" cy="76200"/>
            </a:xfrm>
            <a:custGeom>
              <a:avLst/>
              <a:gdLst>
                <a:gd name="T0" fmla="*/ 131071 w 39"/>
                <a:gd name="T1" fmla="*/ 7620 h 20"/>
                <a:gd name="T2" fmla="*/ 146050 w 39"/>
                <a:gd name="T3" fmla="*/ 53340 h 20"/>
                <a:gd name="T4" fmla="*/ 134815 w 39"/>
                <a:gd name="T5" fmla="*/ 49530 h 20"/>
                <a:gd name="T6" fmla="*/ 134815 w 39"/>
                <a:gd name="T7" fmla="*/ 64770 h 20"/>
                <a:gd name="T8" fmla="*/ 116091 w 39"/>
                <a:gd name="T9" fmla="*/ 72390 h 20"/>
                <a:gd name="T10" fmla="*/ 108601 w 39"/>
                <a:gd name="T11" fmla="*/ 76200 h 20"/>
                <a:gd name="T12" fmla="*/ 93622 w 39"/>
                <a:gd name="T13" fmla="*/ 76200 h 20"/>
                <a:gd name="T14" fmla="*/ 93622 w 39"/>
                <a:gd name="T15" fmla="*/ 53340 h 20"/>
                <a:gd name="T16" fmla="*/ 41194 w 39"/>
                <a:gd name="T17" fmla="*/ 49530 h 20"/>
                <a:gd name="T18" fmla="*/ 0 w 39"/>
                <a:gd name="T19" fmla="*/ 22860 h 20"/>
                <a:gd name="T20" fmla="*/ 3745 w 39"/>
                <a:gd name="T21" fmla="*/ 11430 h 20"/>
                <a:gd name="T22" fmla="*/ 14979 w 39"/>
                <a:gd name="T23" fmla="*/ 19050 h 20"/>
                <a:gd name="T24" fmla="*/ 41194 w 39"/>
                <a:gd name="T25" fmla="*/ 26670 h 20"/>
                <a:gd name="T26" fmla="*/ 52428 w 39"/>
                <a:gd name="T27" fmla="*/ 26670 h 20"/>
                <a:gd name="T28" fmla="*/ 56173 w 39"/>
                <a:gd name="T29" fmla="*/ 38100 h 20"/>
                <a:gd name="T30" fmla="*/ 59918 w 39"/>
                <a:gd name="T31" fmla="*/ 19050 h 20"/>
                <a:gd name="T32" fmla="*/ 71153 w 39"/>
                <a:gd name="T33" fmla="*/ 26670 h 20"/>
                <a:gd name="T34" fmla="*/ 131071 w 39"/>
                <a:gd name="T35" fmla="*/ 7620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9"/>
                <a:gd name="T55" fmla="*/ 0 h 20"/>
                <a:gd name="T56" fmla="*/ 39 w 3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0" name="Freeform 108"/>
            <p:cNvSpPr>
              <a:spLocks noChangeArrowheads="1"/>
            </p:cNvSpPr>
            <p:nvPr/>
          </p:nvSpPr>
          <p:spPr bwMode="auto">
            <a:xfrm>
              <a:off x="1076325" y="341313"/>
              <a:ext cx="258763" cy="96838"/>
            </a:xfrm>
            <a:custGeom>
              <a:avLst/>
              <a:gdLst>
                <a:gd name="T0" fmla="*/ 116256 w 69"/>
                <a:gd name="T1" fmla="*/ 33521 h 26"/>
                <a:gd name="T2" fmla="*/ 168758 w 69"/>
                <a:gd name="T3" fmla="*/ 55868 h 26"/>
                <a:gd name="T4" fmla="*/ 168758 w 69"/>
                <a:gd name="T5" fmla="*/ 29796 h 26"/>
                <a:gd name="T6" fmla="*/ 153758 w 69"/>
                <a:gd name="T7" fmla="*/ 7449 h 26"/>
                <a:gd name="T8" fmla="*/ 191260 w 69"/>
                <a:gd name="T9" fmla="*/ 3725 h 26"/>
                <a:gd name="T10" fmla="*/ 202510 w 69"/>
                <a:gd name="T11" fmla="*/ 14898 h 26"/>
                <a:gd name="T12" fmla="*/ 202510 w 69"/>
                <a:gd name="T13" fmla="*/ 22347 h 26"/>
                <a:gd name="T14" fmla="*/ 221261 w 69"/>
                <a:gd name="T15" fmla="*/ 40970 h 26"/>
                <a:gd name="T16" fmla="*/ 236262 w 69"/>
                <a:gd name="T17" fmla="*/ 29796 h 26"/>
                <a:gd name="T18" fmla="*/ 255013 w 69"/>
                <a:gd name="T19" fmla="*/ 40970 h 26"/>
                <a:gd name="T20" fmla="*/ 258763 w 69"/>
                <a:gd name="T21" fmla="*/ 48419 h 26"/>
                <a:gd name="T22" fmla="*/ 255013 w 69"/>
                <a:gd name="T23" fmla="*/ 70766 h 26"/>
                <a:gd name="T24" fmla="*/ 221261 w 69"/>
                <a:gd name="T25" fmla="*/ 74491 h 26"/>
                <a:gd name="T26" fmla="*/ 202510 w 69"/>
                <a:gd name="T27" fmla="*/ 70766 h 26"/>
                <a:gd name="T28" fmla="*/ 153758 w 69"/>
                <a:gd name="T29" fmla="*/ 81940 h 26"/>
                <a:gd name="T30" fmla="*/ 142507 w 69"/>
                <a:gd name="T31" fmla="*/ 81940 h 26"/>
                <a:gd name="T32" fmla="*/ 127506 w 69"/>
                <a:gd name="T33" fmla="*/ 85664 h 26"/>
                <a:gd name="T34" fmla="*/ 75004 w 69"/>
                <a:gd name="T35" fmla="*/ 96838 h 26"/>
                <a:gd name="T36" fmla="*/ 123756 w 69"/>
                <a:gd name="T37" fmla="*/ 81940 h 26"/>
                <a:gd name="T38" fmla="*/ 97505 w 69"/>
                <a:gd name="T39" fmla="*/ 70766 h 26"/>
                <a:gd name="T40" fmla="*/ 75004 w 69"/>
                <a:gd name="T41" fmla="*/ 59593 h 26"/>
                <a:gd name="T42" fmla="*/ 52503 w 69"/>
                <a:gd name="T43" fmla="*/ 70766 h 26"/>
                <a:gd name="T44" fmla="*/ 37502 w 69"/>
                <a:gd name="T45" fmla="*/ 67042 h 26"/>
                <a:gd name="T46" fmla="*/ 0 w 69"/>
                <a:gd name="T47" fmla="*/ 59593 h 26"/>
                <a:gd name="T48" fmla="*/ 11251 w 69"/>
                <a:gd name="T49" fmla="*/ 48419 h 26"/>
                <a:gd name="T50" fmla="*/ 18751 w 69"/>
                <a:gd name="T51" fmla="*/ 33521 h 26"/>
                <a:gd name="T52" fmla="*/ 37502 w 69"/>
                <a:gd name="T53" fmla="*/ 29796 h 26"/>
                <a:gd name="T54" fmla="*/ 33752 w 69"/>
                <a:gd name="T55" fmla="*/ 18623 h 26"/>
                <a:gd name="T56" fmla="*/ 45002 w 69"/>
                <a:gd name="T57" fmla="*/ 18623 h 26"/>
                <a:gd name="T58" fmla="*/ 60003 w 69"/>
                <a:gd name="T59" fmla="*/ 14898 h 26"/>
                <a:gd name="T60" fmla="*/ 86254 w 69"/>
                <a:gd name="T61" fmla="*/ 18623 h 26"/>
                <a:gd name="T62" fmla="*/ 90005 w 69"/>
                <a:gd name="T63" fmla="*/ 29796 h 26"/>
                <a:gd name="T64" fmla="*/ 101255 w 69"/>
                <a:gd name="T65" fmla="*/ 29796 h 26"/>
                <a:gd name="T66" fmla="*/ 101255 w 69"/>
                <a:gd name="T67" fmla="*/ 44694 h 26"/>
                <a:gd name="T68" fmla="*/ 116256 w 69"/>
                <a:gd name="T69" fmla="*/ 33521 h 2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9"/>
                <a:gd name="T106" fmla="*/ 0 h 26"/>
                <a:gd name="T107" fmla="*/ 69 w 69"/>
                <a:gd name="T108" fmla="*/ 26 h 2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1" name="Freeform 109"/>
            <p:cNvSpPr>
              <a:spLocks noChangeArrowheads="1"/>
            </p:cNvSpPr>
            <p:nvPr/>
          </p:nvSpPr>
          <p:spPr bwMode="auto">
            <a:xfrm>
              <a:off x="900113" y="438150"/>
              <a:ext cx="206375" cy="139700"/>
            </a:xfrm>
            <a:custGeom>
              <a:avLst/>
              <a:gdLst>
                <a:gd name="T0" fmla="*/ 26266 w 55"/>
                <a:gd name="T1" fmla="*/ 3776 h 37"/>
                <a:gd name="T2" fmla="*/ 112568 w 55"/>
                <a:gd name="T3" fmla="*/ 11327 h 37"/>
                <a:gd name="T4" fmla="*/ 123825 w 55"/>
                <a:gd name="T5" fmla="*/ 11327 h 37"/>
                <a:gd name="T6" fmla="*/ 146339 w 55"/>
                <a:gd name="T7" fmla="*/ 15103 h 37"/>
                <a:gd name="T8" fmla="*/ 165100 w 55"/>
                <a:gd name="T9" fmla="*/ 15103 h 37"/>
                <a:gd name="T10" fmla="*/ 172605 w 55"/>
                <a:gd name="T11" fmla="*/ 22654 h 37"/>
                <a:gd name="T12" fmla="*/ 202623 w 55"/>
                <a:gd name="T13" fmla="*/ 41532 h 37"/>
                <a:gd name="T14" fmla="*/ 157595 w 55"/>
                <a:gd name="T15" fmla="*/ 52859 h 37"/>
                <a:gd name="T16" fmla="*/ 150091 w 55"/>
                <a:gd name="T17" fmla="*/ 64186 h 37"/>
                <a:gd name="T18" fmla="*/ 138834 w 55"/>
                <a:gd name="T19" fmla="*/ 56635 h 37"/>
                <a:gd name="T20" fmla="*/ 135082 w 55"/>
                <a:gd name="T21" fmla="*/ 64186 h 37"/>
                <a:gd name="T22" fmla="*/ 138834 w 55"/>
                <a:gd name="T23" fmla="*/ 67962 h 37"/>
                <a:gd name="T24" fmla="*/ 131330 w 55"/>
                <a:gd name="T25" fmla="*/ 75514 h 37"/>
                <a:gd name="T26" fmla="*/ 131330 w 55"/>
                <a:gd name="T27" fmla="*/ 83065 h 37"/>
                <a:gd name="T28" fmla="*/ 120073 w 55"/>
                <a:gd name="T29" fmla="*/ 83065 h 37"/>
                <a:gd name="T30" fmla="*/ 108816 w 55"/>
                <a:gd name="T31" fmla="*/ 94392 h 37"/>
                <a:gd name="T32" fmla="*/ 108816 w 55"/>
                <a:gd name="T33" fmla="*/ 117046 h 37"/>
                <a:gd name="T34" fmla="*/ 45027 w 55"/>
                <a:gd name="T35" fmla="*/ 132149 h 37"/>
                <a:gd name="T36" fmla="*/ 0 w 55"/>
                <a:gd name="T37" fmla="*/ 101943 h 37"/>
                <a:gd name="T38" fmla="*/ 15009 w 55"/>
                <a:gd name="T39" fmla="*/ 90616 h 37"/>
                <a:gd name="T40" fmla="*/ 18761 w 55"/>
                <a:gd name="T41" fmla="*/ 79289 h 37"/>
                <a:gd name="T42" fmla="*/ 15009 w 55"/>
                <a:gd name="T43" fmla="*/ 56635 h 37"/>
                <a:gd name="T44" fmla="*/ 26266 w 55"/>
                <a:gd name="T45" fmla="*/ 52859 h 37"/>
                <a:gd name="T46" fmla="*/ 33770 w 55"/>
                <a:gd name="T47" fmla="*/ 30205 h 37"/>
                <a:gd name="T48" fmla="*/ 26266 w 55"/>
                <a:gd name="T49" fmla="*/ 3776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5"/>
                <a:gd name="T76" fmla="*/ 0 h 37"/>
                <a:gd name="T77" fmla="*/ 55 w 55"/>
                <a:gd name="T78" fmla="*/ 37 h 3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2" name="Freeform 110"/>
            <p:cNvSpPr>
              <a:spLocks noChangeArrowheads="1"/>
            </p:cNvSpPr>
            <p:nvPr/>
          </p:nvSpPr>
          <p:spPr bwMode="auto">
            <a:xfrm>
              <a:off x="1312863" y="468313"/>
              <a:ext cx="46038" cy="33338"/>
            </a:xfrm>
            <a:custGeom>
              <a:avLst/>
              <a:gdLst>
                <a:gd name="T0" fmla="*/ 7673 w 12"/>
                <a:gd name="T1" fmla="*/ 0 h 9"/>
                <a:gd name="T2" fmla="*/ 38365 w 12"/>
                <a:gd name="T3" fmla="*/ 0 h 9"/>
                <a:gd name="T4" fmla="*/ 46038 w 12"/>
                <a:gd name="T5" fmla="*/ 22225 h 9"/>
                <a:gd name="T6" fmla="*/ 34529 w 12"/>
                <a:gd name="T7" fmla="*/ 33338 h 9"/>
                <a:gd name="T8" fmla="*/ 0 w 12"/>
                <a:gd name="T9" fmla="*/ 18521 h 9"/>
                <a:gd name="T10" fmla="*/ 7673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9"/>
                <a:gd name="T20" fmla="*/ 12 w 12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3" name="Freeform 111"/>
            <p:cNvSpPr>
              <a:spLocks noChangeArrowheads="1"/>
            </p:cNvSpPr>
            <p:nvPr/>
          </p:nvSpPr>
          <p:spPr bwMode="auto">
            <a:xfrm>
              <a:off x="1541463" y="454025"/>
              <a:ext cx="106363" cy="74613"/>
            </a:xfrm>
            <a:custGeom>
              <a:avLst/>
              <a:gdLst>
                <a:gd name="T0" fmla="*/ 94967 w 28"/>
                <a:gd name="T1" fmla="*/ 7461 h 20"/>
                <a:gd name="T2" fmla="*/ 98766 w 28"/>
                <a:gd name="T3" fmla="*/ 33576 h 20"/>
                <a:gd name="T4" fmla="*/ 91168 w 28"/>
                <a:gd name="T5" fmla="*/ 41037 h 20"/>
                <a:gd name="T6" fmla="*/ 64578 w 28"/>
                <a:gd name="T7" fmla="*/ 48498 h 20"/>
                <a:gd name="T8" fmla="*/ 18993 w 28"/>
                <a:gd name="T9" fmla="*/ 74613 h 20"/>
                <a:gd name="T10" fmla="*/ 15195 w 28"/>
                <a:gd name="T11" fmla="*/ 52229 h 20"/>
                <a:gd name="T12" fmla="*/ 3799 w 28"/>
                <a:gd name="T13" fmla="*/ 41037 h 20"/>
                <a:gd name="T14" fmla="*/ 3799 w 28"/>
                <a:gd name="T15" fmla="*/ 14923 h 20"/>
                <a:gd name="T16" fmla="*/ 15195 w 28"/>
                <a:gd name="T17" fmla="*/ 7461 h 20"/>
                <a:gd name="T18" fmla="*/ 30389 w 28"/>
                <a:gd name="T19" fmla="*/ 0 h 20"/>
                <a:gd name="T20" fmla="*/ 72175 w 28"/>
                <a:gd name="T21" fmla="*/ 11192 h 20"/>
                <a:gd name="T22" fmla="*/ 94967 w 28"/>
                <a:gd name="T23" fmla="*/ 7461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0"/>
                <a:gd name="T38" fmla="*/ 28 w 2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4" name="Freeform 112"/>
            <p:cNvSpPr>
              <a:spLocks noChangeArrowheads="1"/>
            </p:cNvSpPr>
            <p:nvPr/>
          </p:nvSpPr>
          <p:spPr bwMode="auto">
            <a:xfrm>
              <a:off x="3076575" y="742950"/>
              <a:ext cx="223838" cy="107950"/>
            </a:xfrm>
            <a:custGeom>
              <a:avLst/>
              <a:gdLst>
                <a:gd name="T0" fmla="*/ 164148 w 60"/>
                <a:gd name="T1" fmla="*/ 0 h 29"/>
                <a:gd name="T2" fmla="*/ 182801 w 60"/>
                <a:gd name="T3" fmla="*/ 11167 h 29"/>
                <a:gd name="T4" fmla="*/ 201454 w 60"/>
                <a:gd name="T5" fmla="*/ 18612 h 29"/>
                <a:gd name="T6" fmla="*/ 193993 w 60"/>
                <a:gd name="T7" fmla="*/ 26057 h 29"/>
                <a:gd name="T8" fmla="*/ 220107 w 60"/>
                <a:gd name="T9" fmla="*/ 44669 h 29"/>
                <a:gd name="T10" fmla="*/ 205185 w 60"/>
                <a:gd name="T11" fmla="*/ 74448 h 29"/>
                <a:gd name="T12" fmla="*/ 190262 w 60"/>
                <a:gd name="T13" fmla="*/ 78171 h 29"/>
                <a:gd name="T14" fmla="*/ 167879 w 60"/>
                <a:gd name="T15" fmla="*/ 89338 h 29"/>
                <a:gd name="T16" fmla="*/ 152956 w 60"/>
                <a:gd name="T17" fmla="*/ 96783 h 29"/>
                <a:gd name="T18" fmla="*/ 141764 w 60"/>
                <a:gd name="T19" fmla="*/ 100505 h 29"/>
                <a:gd name="T20" fmla="*/ 78343 w 60"/>
                <a:gd name="T21" fmla="*/ 104228 h 29"/>
                <a:gd name="T22" fmla="*/ 74613 w 60"/>
                <a:gd name="T23" fmla="*/ 100505 h 29"/>
                <a:gd name="T24" fmla="*/ 52229 w 60"/>
                <a:gd name="T25" fmla="*/ 89338 h 29"/>
                <a:gd name="T26" fmla="*/ 44768 w 60"/>
                <a:gd name="T27" fmla="*/ 85616 h 29"/>
                <a:gd name="T28" fmla="*/ 52229 w 60"/>
                <a:gd name="T29" fmla="*/ 78171 h 29"/>
                <a:gd name="T30" fmla="*/ 37306 w 60"/>
                <a:gd name="T31" fmla="*/ 70726 h 29"/>
                <a:gd name="T32" fmla="*/ 37306 w 60"/>
                <a:gd name="T33" fmla="*/ 37224 h 29"/>
                <a:gd name="T34" fmla="*/ 7461 w 60"/>
                <a:gd name="T35" fmla="*/ 44669 h 29"/>
                <a:gd name="T36" fmla="*/ 18653 w 60"/>
                <a:gd name="T37" fmla="*/ 22334 h 29"/>
                <a:gd name="T38" fmla="*/ 59690 w 60"/>
                <a:gd name="T39" fmla="*/ 22334 h 29"/>
                <a:gd name="T40" fmla="*/ 63421 w 60"/>
                <a:gd name="T41" fmla="*/ 44669 h 29"/>
                <a:gd name="T42" fmla="*/ 78343 w 60"/>
                <a:gd name="T43" fmla="*/ 22334 h 29"/>
                <a:gd name="T44" fmla="*/ 111919 w 60"/>
                <a:gd name="T45" fmla="*/ 33502 h 29"/>
                <a:gd name="T46" fmla="*/ 123111 w 60"/>
                <a:gd name="T47" fmla="*/ 22334 h 29"/>
                <a:gd name="T48" fmla="*/ 152956 w 60"/>
                <a:gd name="T49" fmla="*/ 18612 h 29"/>
                <a:gd name="T50" fmla="*/ 164148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0"/>
                <a:gd name="T79" fmla="*/ 0 h 29"/>
                <a:gd name="T80" fmla="*/ 60 w 60"/>
                <a:gd name="T81" fmla="*/ 29 h 2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5" name="Freeform 113"/>
            <p:cNvSpPr>
              <a:spLocks noChangeArrowheads="1"/>
            </p:cNvSpPr>
            <p:nvPr/>
          </p:nvSpPr>
          <p:spPr bwMode="auto">
            <a:xfrm>
              <a:off x="1725613" y="768350"/>
              <a:ext cx="134938" cy="98425"/>
            </a:xfrm>
            <a:custGeom>
              <a:avLst/>
              <a:gdLst>
                <a:gd name="T0" fmla="*/ 37483 w 36"/>
                <a:gd name="T1" fmla="*/ 0 h 26"/>
                <a:gd name="T2" fmla="*/ 67469 w 36"/>
                <a:gd name="T3" fmla="*/ 34070 h 26"/>
                <a:gd name="T4" fmla="*/ 78714 w 36"/>
                <a:gd name="T5" fmla="*/ 26499 h 26"/>
                <a:gd name="T6" fmla="*/ 93707 w 36"/>
                <a:gd name="T7" fmla="*/ 45427 h 26"/>
                <a:gd name="T8" fmla="*/ 116197 w 36"/>
                <a:gd name="T9" fmla="*/ 71926 h 26"/>
                <a:gd name="T10" fmla="*/ 134938 w 36"/>
                <a:gd name="T11" fmla="*/ 75712 h 26"/>
                <a:gd name="T12" fmla="*/ 67469 w 36"/>
                <a:gd name="T13" fmla="*/ 79497 h 26"/>
                <a:gd name="T14" fmla="*/ 41231 w 36"/>
                <a:gd name="T15" fmla="*/ 98425 h 26"/>
                <a:gd name="T16" fmla="*/ 0 w 36"/>
                <a:gd name="T17" fmla="*/ 79497 h 26"/>
                <a:gd name="T18" fmla="*/ 11245 w 36"/>
                <a:gd name="T19" fmla="*/ 75712 h 26"/>
                <a:gd name="T20" fmla="*/ 14993 w 36"/>
                <a:gd name="T21" fmla="*/ 64355 h 26"/>
                <a:gd name="T22" fmla="*/ 14993 w 36"/>
                <a:gd name="T23" fmla="*/ 18928 h 26"/>
                <a:gd name="T24" fmla="*/ 37483 w 36"/>
                <a:gd name="T25" fmla="*/ 0 h 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26"/>
                <a:gd name="T41" fmla="*/ 36 w 36"/>
                <a:gd name="T42" fmla="*/ 26 h 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6" name="Freeform 114"/>
            <p:cNvSpPr>
              <a:spLocks noChangeArrowheads="1"/>
            </p:cNvSpPr>
            <p:nvPr/>
          </p:nvSpPr>
          <p:spPr bwMode="auto">
            <a:xfrm>
              <a:off x="5640388" y="2320926"/>
              <a:ext cx="225425" cy="239713"/>
            </a:xfrm>
            <a:custGeom>
              <a:avLst/>
              <a:gdLst>
                <a:gd name="T0" fmla="*/ 18785 w 60"/>
                <a:gd name="T1" fmla="*/ 33710 h 64"/>
                <a:gd name="T2" fmla="*/ 7514 w 60"/>
                <a:gd name="T3" fmla="*/ 26219 h 64"/>
                <a:gd name="T4" fmla="*/ 0 w 60"/>
                <a:gd name="T5" fmla="*/ 11237 h 64"/>
                <a:gd name="T6" fmla="*/ 41328 w 60"/>
                <a:gd name="T7" fmla="*/ 7491 h 64"/>
                <a:gd name="T8" fmla="*/ 60113 w 60"/>
                <a:gd name="T9" fmla="*/ 14982 h 64"/>
                <a:gd name="T10" fmla="*/ 60113 w 60"/>
                <a:gd name="T11" fmla="*/ 26219 h 64"/>
                <a:gd name="T12" fmla="*/ 71385 w 60"/>
                <a:gd name="T13" fmla="*/ 37455 h 64"/>
                <a:gd name="T14" fmla="*/ 93927 w 60"/>
                <a:gd name="T15" fmla="*/ 48692 h 64"/>
                <a:gd name="T16" fmla="*/ 131498 w 60"/>
                <a:gd name="T17" fmla="*/ 78656 h 64"/>
                <a:gd name="T18" fmla="*/ 139012 w 60"/>
                <a:gd name="T19" fmla="*/ 93638 h 64"/>
                <a:gd name="T20" fmla="*/ 157798 w 60"/>
                <a:gd name="T21" fmla="*/ 101129 h 64"/>
                <a:gd name="T22" fmla="*/ 165312 w 60"/>
                <a:gd name="T23" fmla="*/ 112365 h 64"/>
                <a:gd name="T24" fmla="*/ 165312 w 60"/>
                <a:gd name="T25" fmla="*/ 119857 h 64"/>
                <a:gd name="T26" fmla="*/ 176583 w 60"/>
                <a:gd name="T27" fmla="*/ 131093 h 64"/>
                <a:gd name="T28" fmla="*/ 191611 w 60"/>
                <a:gd name="T29" fmla="*/ 146075 h 64"/>
                <a:gd name="T30" fmla="*/ 202883 w 60"/>
                <a:gd name="T31" fmla="*/ 157312 h 64"/>
                <a:gd name="T32" fmla="*/ 214154 w 60"/>
                <a:gd name="T33" fmla="*/ 183530 h 64"/>
                <a:gd name="T34" fmla="*/ 217911 w 60"/>
                <a:gd name="T35" fmla="*/ 206003 h 64"/>
                <a:gd name="T36" fmla="*/ 225425 w 60"/>
                <a:gd name="T37" fmla="*/ 220985 h 64"/>
                <a:gd name="T38" fmla="*/ 199125 w 60"/>
                <a:gd name="T39" fmla="*/ 228476 h 64"/>
                <a:gd name="T40" fmla="*/ 176583 w 60"/>
                <a:gd name="T41" fmla="*/ 228476 h 64"/>
                <a:gd name="T42" fmla="*/ 176583 w 60"/>
                <a:gd name="T43" fmla="*/ 217240 h 64"/>
                <a:gd name="T44" fmla="*/ 165312 w 60"/>
                <a:gd name="T45" fmla="*/ 217240 h 64"/>
                <a:gd name="T46" fmla="*/ 139012 w 60"/>
                <a:gd name="T47" fmla="*/ 194767 h 64"/>
                <a:gd name="T48" fmla="*/ 146526 w 60"/>
                <a:gd name="T49" fmla="*/ 183530 h 64"/>
                <a:gd name="T50" fmla="*/ 139012 w 60"/>
                <a:gd name="T51" fmla="*/ 183530 h 64"/>
                <a:gd name="T52" fmla="*/ 135255 w 60"/>
                <a:gd name="T53" fmla="*/ 172294 h 64"/>
                <a:gd name="T54" fmla="*/ 123984 w 60"/>
                <a:gd name="T55" fmla="*/ 172294 h 64"/>
                <a:gd name="T56" fmla="*/ 105198 w 60"/>
                <a:gd name="T57" fmla="*/ 153566 h 64"/>
                <a:gd name="T58" fmla="*/ 93927 w 60"/>
                <a:gd name="T59" fmla="*/ 116111 h 64"/>
                <a:gd name="T60" fmla="*/ 86413 w 60"/>
                <a:gd name="T61" fmla="*/ 127348 h 64"/>
                <a:gd name="T62" fmla="*/ 78899 w 60"/>
                <a:gd name="T63" fmla="*/ 101129 h 64"/>
                <a:gd name="T64" fmla="*/ 67628 w 60"/>
                <a:gd name="T65" fmla="*/ 89892 h 64"/>
                <a:gd name="T66" fmla="*/ 56356 w 60"/>
                <a:gd name="T67" fmla="*/ 86147 h 64"/>
                <a:gd name="T68" fmla="*/ 52599 w 60"/>
                <a:gd name="T69" fmla="*/ 63674 h 64"/>
                <a:gd name="T70" fmla="*/ 33814 w 60"/>
                <a:gd name="T71" fmla="*/ 52437 h 64"/>
                <a:gd name="T72" fmla="*/ 26300 w 60"/>
                <a:gd name="T73" fmla="*/ 41201 h 64"/>
                <a:gd name="T74" fmla="*/ 18785 w 60"/>
                <a:gd name="T75" fmla="*/ 33710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0"/>
                <a:gd name="T115" fmla="*/ 0 h 64"/>
                <a:gd name="T116" fmla="*/ 60 w 60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7" name="Freeform 115"/>
            <p:cNvSpPr>
              <a:spLocks noChangeArrowheads="1"/>
            </p:cNvSpPr>
            <p:nvPr/>
          </p:nvSpPr>
          <p:spPr bwMode="auto">
            <a:xfrm>
              <a:off x="4522788" y="2697163"/>
              <a:ext cx="161925" cy="295275"/>
            </a:xfrm>
            <a:custGeom>
              <a:avLst/>
              <a:gdLst>
                <a:gd name="T0" fmla="*/ 120502 w 43"/>
                <a:gd name="T1" fmla="*/ 0 h 79"/>
                <a:gd name="T2" fmla="*/ 143097 w 43"/>
                <a:gd name="T3" fmla="*/ 3738 h 79"/>
                <a:gd name="T4" fmla="*/ 131799 w 43"/>
                <a:gd name="T5" fmla="*/ 97179 h 79"/>
                <a:gd name="T6" fmla="*/ 120502 w 43"/>
                <a:gd name="T7" fmla="*/ 160719 h 79"/>
                <a:gd name="T8" fmla="*/ 105440 w 43"/>
                <a:gd name="T9" fmla="*/ 186883 h 79"/>
                <a:gd name="T10" fmla="*/ 101674 w 43"/>
                <a:gd name="T11" fmla="*/ 220522 h 79"/>
                <a:gd name="T12" fmla="*/ 101674 w 43"/>
                <a:gd name="T13" fmla="*/ 231735 h 79"/>
                <a:gd name="T14" fmla="*/ 90377 w 43"/>
                <a:gd name="T15" fmla="*/ 235472 h 79"/>
                <a:gd name="T16" fmla="*/ 86611 w 43"/>
                <a:gd name="T17" fmla="*/ 265374 h 79"/>
                <a:gd name="T18" fmla="*/ 79080 w 43"/>
                <a:gd name="T19" fmla="*/ 272849 h 79"/>
                <a:gd name="T20" fmla="*/ 75314 w 43"/>
                <a:gd name="T21" fmla="*/ 287800 h 79"/>
                <a:gd name="T22" fmla="*/ 22594 w 43"/>
                <a:gd name="T23" fmla="*/ 291537 h 79"/>
                <a:gd name="T24" fmla="*/ 15063 w 43"/>
                <a:gd name="T25" fmla="*/ 265374 h 79"/>
                <a:gd name="T26" fmla="*/ 11297 w 43"/>
                <a:gd name="T27" fmla="*/ 257898 h 79"/>
                <a:gd name="T28" fmla="*/ 0 w 43"/>
                <a:gd name="T29" fmla="*/ 250423 h 79"/>
                <a:gd name="T30" fmla="*/ 0 w 43"/>
                <a:gd name="T31" fmla="*/ 231735 h 79"/>
                <a:gd name="T32" fmla="*/ 7531 w 43"/>
                <a:gd name="T33" fmla="*/ 224259 h 79"/>
                <a:gd name="T34" fmla="*/ 0 w 43"/>
                <a:gd name="T35" fmla="*/ 220522 h 79"/>
                <a:gd name="T36" fmla="*/ 11297 w 43"/>
                <a:gd name="T37" fmla="*/ 198096 h 79"/>
                <a:gd name="T38" fmla="*/ 11297 w 43"/>
                <a:gd name="T39" fmla="*/ 186883 h 79"/>
                <a:gd name="T40" fmla="*/ 22594 w 43"/>
                <a:gd name="T41" fmla="*/ 183145 h 79"/>
                <a:gd name="T42" fmla="*/ 33891 w 43"/>
                <a:gd name="T43" fmla="*/ 156982 h 79"/>
                <a:gd name="T44" fmla="*/ 22594 w 43"/>
                <a:gd name="T45" fmla="*/ 142031 h 79"/>
                <a:gd name="T46" fmla="*/ 22594 w 43"/>
                <a:gd name="T47" fmla="*/ 108392 h 79"/>
                <a:gd name="T48" fmla="*/ 33891 w 43"/>
                <a:gd name="T49" fmla="*/ 97179 h 79"/>
                <a:gd name="T50" fmla="*/ 48954 w 43"/>
                <a:gd name="T51" fmla="*/ 89704 h 79"/>
                <a:gd name="T52" fmla="*/ 75314 w 43"/>
                <a:gd name="T53" fmla="*/ 67278 h 79"/>
                <a:gd name="T54" fmla="*/ 90377 w 43"/>
                <a:gd name="T55" fmla="*/ 71016 h 79"/>
                <a:gd name="T56" fmla="*/ 94142 w 43"/>
                <a:gd name="T57" fmla="*/ 41114 h 79"/>
                <a:gd name="T58" fmla="*/ 112971 w 43"/>
                <a:gd name="T59" fmla="*/ 37377 h 79"/>
                <a:gd name="T60" fmla="*/ 120502 w 43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3"/>
                <a:gd name="T94" fmla="*/ 0 h 79"/>
                <a:gd name="T95" fmla="*/ 43 w 43"/>
                <a:gd name="T96" fmla="*/ 79 h 7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8" name="Freeform 116"/>
            <p:cNvSpPr>
              <a:spLocks noChangeArrowheads="1"/>
            </p:cNvSpPr>
            <p:nvPr/>
          </p:nvSpPr>
          <p:spPr bwMode="auto">
            <a:xfrm>
              <a:off x="6019800" y="2681288"/>
              <a:ext cx="866775" cy="633413"/>
            </a:xfrm>
            <a:custGeom>
              <a:avLst/>
              <a:gdLst>
                <a:gd name="T0" fmla="*/ 502805 w 231"/>
                <a:gd name="T1" fmla="*/ 52472 h 169"/>
                <a:gd name="T2" fmla="*/ 484043 w 231"/>
                <a:gd name="T3" fmla="*/ 59968 h 169"/>
                <a:gd name="T4" fmla="*/ 510309 w 231"/>
                <a:gd name="T5" fmla="*/ 93700 h 169"/>
                <a:gd name="T6" fmla="*/ 581602 w 231"/>
                <a:gd name="T7" fmla="*/ 134928 h 169"/>
                <a:gd name="T8" fmla="*/ 604116 w 231"/>
                <a:gd name="T9" fmla="*/ 104944 h 169"/>
                <a:gd name="T10" fmla="*/ 607868 w 231"/>
                <a:gd name="T11" fmla="*/ 82456 h 169"/>
                <a:gd name="T12" fmla="*/ 615373 w 231"/>
                <a:gd name="T13" fmla="*/ 33732 h 169"/>
                <a:gd name="T14" fmla="*/ 630382 w 231"/>
                <a:gd name="T15" fmla="*/ 7496 h 169"/>
                <a:gd name="T16" fmla="*/ 645391 w 231"/>
                <a:gd name="T17" fmla="*/ 29984 h 169"/>
                <a:gd name="T18" fmla="*/ 671657 w 231"/>
                <a:gd name="T19" fmla="*/ 82456 h 169"/>
                <a:gd name="T20" fmla="*/ 697923 w 231"/>
                <a:gd name="T21" fmla="*/ 119936 h 169"/>
                <a:gd name="T22" fmla="*/ 724189 w 231"/>
                <a:gd name="T23" fmla="*/ 157416 h 169"/>
                <a:gd name="T24" fmla="*/ 739198 w 231"/>
                <a:gd name="T25" fmla="*/ 198644 h 169"/>
                <a:gd name="T26" fmla="*/ 757959 w 231"/>
                <a:gd name="T27" fmla="*/ 209888 h 169"/>
                <a:gd name="T28" fmla="*/ 787977 w 231"/>
                <a:gd name="T29" fmla="*/ 228628 h 169"/>
                <a:gd name="T30" fmla="*/ 814243 w 231"/>
                <a:gd name="T31" fmla="*/ 281100 h 169"/>
                <a:gd name="T32" fmla="*/ 825500 w 231"/>
                <a:gd name="T33" fmla="*/ 292344 h 169"/>
                <a:gd name="T34" fmla="*/ 855518 w 231"/>
                <a:gd name="T35" fmla="*/ 314832 h 169"/>
                <a:gd name="T36" fmla="*/ 866775 w 231"/>
                <a:gd name="T37" fmla="*/ 404785 h 169"/>
                <a:gd name="T38" fmla="*/ 851766 w 231"/>
                <a:gd name="T39" fmla="*/ 446013 h 169"/>
                <a:gd name="T40" fmla="*/ 851766 w 231"/>
                <a:gd name="T41" fmla="*/ 461005 h 169"/>
                <a:gd name="T42" fmla="*/ 840509 w 231"/>
                <a:gd name="T43" fmla="*/ 490989 h 169"/>
                <a:gd name="T44" fmla="*/ 810491 w 231"/>
                <a:gd name="T45" fmla="*/ 517225 h 169"/>
                <a:gd name="T46" fmla="*/ 784225 w 231"/>
                <a:gd name="T47" fmla="*/ 595933 h 169"/>
                <a:gd name="T48" fmla="*/ 735445 w 231"/>
                <a:gd name="T49" fmla="*/ 618421 h 169"/>
                <a:gd name="T50" fmla="*/ 712932 w 231"/>
                <a:gd name="T51" fmla="*/ 633413 h 169"/>
                <a:gd name="T52" fmla="*/ 671657 w 231"/>
                <a:gd name="T53" fmla="*/ 625917 h 169"/>
                <a:gd name="T54" fmla="*/ 577850 w 231"/>
                <a:gd name="T55" fmla="*/ 607177 h 169"/>
                <a:gd name="T56" fmla="*/ 570345 w 231"/>
                <a:gd name="T57" fmla="*/ 577193 h 169"/>
                <a:gd name="T58" fmla="*/ 566593 w 231"/>
                <a:gd name="T59" fmla="*/ 562201 h 169"/>
                <a:gd name="T60" fmla="*/ 525318 w 231"/>
                <a:gd name="T61" fmla="*/ 528469 h 169"/>
                <a:gd name="T62" fmla="*/ 502805 w 231"/>
                <a:gd name="T63" fmla="*/ 502233 h 169"/>
                <a:gd name="T64" fmla="*/ 461530 w 231"/>
                <a:gd name="T65" fmla="*/ 487241 h 169"/>
                <a:gd name="T66" fmla="*/ 439016 w 231"/>
                <a:gd name="T67" fmla="*/ 475997 h 169"/>
                <a:gd name="T68" fmla="*/ 341457 w 231"/>
                <a:gd name="T69" fmla="*/ 457257 h 169"/>
                <a:gd name="T70" fmla="*/ 288925 w 231"/>
                <a:gd name="T71" fmla="*/ 472249 h 169"/>
                <a:gd name="T72" fmla="*/ 266411 w 231"/>
                <a:gd name="T73" fmla="*/ 483493 h 169"/>
                <a:gd name="T74" fmla="*/ 251402 w 231"/>
                <a:gd name="T75" fmla="*/ 498485 h 169"/>
                <a:gd name="T76" fmla="*/ 240145 w 231"/>
                <a:gd name="T77" fmla="*/ 498485 h 169"/>
                <a:gd name="T78" fmla="*/ 146339 w 231"/>
                <a:gd name="T79" fmla="*/ 513477 h 169"/>
                <a:gd name="T80" fmla="*/ 131330 w 231"/>
                <a:gd name="T81" fmla="*/ 524721 h 169"/>
                <a:gd name="T82" fmla="*/ 41275 w 231"/>
                <a:gd name="T83" fmla="*/ 539713 h 169"/>
                <a:gd name="T84" fmla="*/ 52532 w 231"/>
                <a:gd name="T85" fmla="*/ 483493 h 169"/>
                <a:gd name="T86" fmla="*/ 41275 w 231"/>
                <a:gd name="T87" fmla="*/ 449761 h 169"/>
                <a:gd name="T88" fmla="*/ 41275 w 231"/>
                <a:gd name="T89" fmla="*/ 431021 h 169"/>
                <a:gd name="T90" fmla="*/ 26266 w 231"/>
                <a:gd name="T91" fmla="*/ 397289 h 169"/>
                <a:gd name="T92" fmla="*/ 18761 w 231"/>
                <a:gd name="T93" fmla="*/ 371053 h 169"/>
                <a:gd name="T94" fmla="*/ 7505 w 231"/>
                <a:gd name="T95" fmla="*/ 341069 h 169"/>
                <a:gd name="T96" fmla="*/ 15009 w 231"/>
                <a:gd name="T97" fmla="*/ 314832 h 169"/>
                <a:gd name="T98" fmla="*/ 15009 w 231"/>
                <a:gd name="T99" fmla="*/ 247368 h 169"/>
                <a:gd name="T100" fmla="*/ 71293 w 231"/>
                <a:gd name="T101" fmla="*/ 209888 h 169"/>
                <a:gd name="T102" fmla="*/ 138834 w 231"/>
                <a:gd name="T103" fmla="*/ 194896 h 169"/>
                <a:gd name="T104" fmla="*/ 176357 w 231"/>
                <a:gd name="T105" fmla="*/ 176156 h 169"/>
                <a:gd name="T106" fmla="*/ 191366 w 231"/>
                <a:gd name="T107" fmla="*/ 119936 h 169"/>
                <a:gd name="T108" fmla="*/ 240145 w 231"/>
                <a:gd name="T109" fmla="*/ 119936 h 169"/>
                <a:gd name="T110" fmla="*/ 251402 w 231"/>
                <a:gd name="T111" fmla="*/ 82456 h 169"/>
                <a:gd name="T112" fmla="*/ 292677 w 231"/>
                <a:gd name="T113" fmla="*/ 56220 h 169"/>
                <a:gd name="T114" fmla="*/ 326448 w 231"/>
                <a:gd name="T115" fmla="*/ 71212 h 169"/>
                <a:gd name="T116" fmla="*/ 333952 w 231"/>
                <a:gd name="T117" fmla="*/ 78708 h 169"/>
                <a:gd name="T118" fmla="*/ 345209 w 231"/>
                <a:gd name="T119" fmla="*/ 67464 h 169"/>
                <a:gd name="T120" fmla="*/ 382732 w 231"/>
                <a:gd name="T121" fmla="*/ 33732 h 169"/>
                <a:gd name="T122" fmla="*/ 408998 w 231"/>
                <a:gd name="T123" fmla="*/ 26236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1"/>
                <a:gd name="T187" fmla="*/ 0 h 169"/>
                <a:gd name="T188" fmla="*/ 231 w 231"/>
                <a:gd name="T189" fmla="*/ 169 h 16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solidFill>
              <a:srgbClr val="7BBC28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2" name="流程图: 联系 20"/>
          <p:cNvSpPr>
            <a:spLocks noChangeArrowheads="1"/>
          </p:cNvSpPr>
          <p:nvPr/>
        </p:nvSpPr>
        <p:spPr bwMode="auto">
          <a:xfrm>
            <a:off x="4473575" y="2022475"/>
            <a:ext cx="219075" cy="325438"/>
          </a:xfrm>
          <a:custGeom>
            <a:avLst/>
            <a:gdLst>
              <a:gd name="T0" fmla="*/ 485775 w 977900"/>
              <a:gd name="T1" fmla="*/ 203200 h 1447800"/>
              <a:gd name="T2" fmla="*/ 546485 w 977900"/>
              <a:gd name="T3" fmla="*/ 399665 h 1447800"/>
              <a:gd name="T4" fmla="*/ 742949 w 977900"/>
              <a:gd name="T5" fmla="*/ 399664 h 1447800"/>
              <a:gd name="T6" fmla="*/ 584005 w 977900"/>
              <a:gd name="T7" fmla="*/ 521084 h 1447800"/>
              <a:gd name="T8" fmla="*/ 644718 w 977900"/>
              <a:gd name="T9" fmla="*/ 717549 h 1447800"/>
              <a:gd name="T10" fmla="*/ 485775 w 977900"/>
              <a:gd name="T11" fmla="*/ 596126 h 1447800"/>
              <a:gd name="T12" fmla="*/ 326832 w 977900"/>
              <a:gd name="T13" fmla="*/ 717549 h 1447800"/>
              <a:gd name="T14" fmla="*/ 387545 w 977900"/>
              <a:gd name="T15" fmla="*/ 521084 h 1447800"/>
              <a:gd name="T16" fmla="*/ 228601 w 977900"/>
              <a:gd name="T17" fmla="*/ 399664 h 1447800"/>
              <a:gd name="T18" fmla="*/ 425065 w 977900"/>
              <a:gd name="T19" fmla="*/ 399665 h 1447800"/>
              <a:gd name="T20" fmla="*/ 485775 w 977900"/>
              <a:gd name="T21" fmla="*/ 203200 h 1447800"/>
              <a:gd name="T22" fmla="*/ 486229 w 977900"/>
              <a:gd name="T23" fmla="*/ 136980 h 1447800"/>
              <a:gd name="T24" fmla="*/ 132444 w 977900"/>
              <a:gd name="T25" fmla="*/ 490765 h 1447800"/>
              <a:gd name="T26" fmla="*/ 486229 w 977900"/>
              <a:gd name="T27" fmla="*/ 844550 h 1447800"/>
              <a:gd name="T28" fmla="*/ 840014 w 977900"/>
              <a:gd name="T29" fmla="*/ 490765 h 1447800"/>
              <a:gd name="T30" fmla="*/ 486229 w 977900"/>
              <a:gd name="T31" fmla="*/ 136980 h 1447800"/>
              <a:gd name="T32" fmla="*/ 488950 w 977900"/>
              <a:gd name="T33" fmla="*/ 0 h 1447800"/>
              <a:gd name="T34" fmla="*/ 977900 w 977900"/>
              <a:gd name="T35" fmla="*/ 488950 h 1447800"/>
              <a:gd name="T36" fmla="*/ 700535 w 977900"/>
              <a:gd name="T37" fmla="*/ 927935 h 1447800"/>
              <a:gd name="T38" fmla="*/ 809625 w 977900"/>
              <a:gd name="T39" fmla="*/ 1447800 h 1447800"/>
              <a:gd name="T40" fmla="*/ 506413 w 977900"/>
              <a:gd name="T41" fmla="*/ 1206950 h 1447800"/>
              <a:gd name="T42" fmla="*/ 203200 w 977900"/>
              <a:gd name="T43" fmla="*/ 1447800 h 1447800"/>
              <a:gd name="T44" fmla="*/ 309181 w 977900"/>
              <a:gd name="T45" fmla="*/ 942752 h 1447800"/>
              <a:gd name="T46" fmla="*/ 0 w 977900"/>
              <a:gd name="T47" fmla="*/ 488950 h 1447800"/>
              <a:gd name="T48" fmla="*/ 488950 w 977900"/>
              <a:gd name="T49" fmla="*/ 0 h 1447800"/>
              <a:gd name="T50" fmla="*/ 0 w 977900"/>
              <a:gd name="T51" fmla="*/ 0 h 1447800"/>
              <a:gd name="T52" fmla="*/ 977900 w 977900"/>
              <a:gd name="T53" fmla="*/ 1447800 h 144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lnTo>
                  <a:pt x="485775" y="203200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3" name="流程图: 联系 20"/>
          <p:cNvSpPr>
            <a:spLocks noChangeArrowheads="1"/>
          </p:cNvSpPr>
          <p:nvPr/>
        </p:nvSpPr>
        <p:spPr bwMode="auto">
          <a:xfrm>
            <a:off x="6088063" y="2541588"/>
            <a:ext cx="219075" cy="325437"/>
          </a:xfrm>
          <a:custGeom>
            <a:avLst/>
            <a:gdLst>
              <a:gd name="T0" fmla="*/ 485775 w 977900"/>
              <a:gd name="T1" fmla="*/ 203200 h 1447800"/>
              <a:gd name="T2" fmla="*/ 546485 w 977900"/>
              <a:gd name="T3" fmla="*/ 399665 h 1447800"/>
              <a:gd name="T4" fmla="*/ 742949 w 977900"/>
              <a:gd name="T5" fmla="*/ 399664 h 1447800"/>
              <a:gd name="T6" fmla="*/ 584005 w 977900"/>
              <a:gd name="T7" fmla="*/ 521084 h 1447800"/>
              <a:gd name="T8" fmla="*/ 644718 w 977900"/>
              <a:gd name="T9" fmla="*/ 717549 h 1447800"/>
              <a:gd name="T10" fmla="*/ 485775 w 977900"/>
              <a:gd name="T11" fmla="*/ 596126 h 1447800"/>
              <a:gd name="T12" fmla="*/ 326832 w 977900"/>
              <a:gd name="T13" fmla="*/ 717549 h 1447800"/>
              <a:gd name="T14" fmla="*/ 387545 w 977900"/>
              <a:gd name="T15" fmla="*/ 521084 h 1447800"/>
              <a:gd name="T16" fmla="*/ 228601 w 977900"/>
              <a:gd name="T17" fmla="*/ 399664 h 1447800"/>
              <a:gd name="T18" fmla="*/ 425065 w 977900"/>
              <a:gd name="T19" fmla="*/ 399665 h 1447800"/>
              <a:gd name="T20" fmla="*/ 485775 w 977900"/>
              <a:gd name="T21" fmla="*/ 203200 h 1447800"/>
              <a:gd name="T22" fmla="*/ 486229 w 977900"/>
              <a:gd name="T23" fmla="*/ 136980 h 1447800"/>
              <a:gd name="T24" fmla="*/ 132444 w 977900"/>
              <a:gd name="T25" fmla="*/ 490765 h 1447800"/>
              <a:gd name="T26" fmla="*/ 486229 w 977900"/>
              <a:gd name="T27" fmla="*/ 844550 h 1447800"/>
              <a:gd name="T28" fmla="*/ 840014 w 977900"/>
              <a:gd name="T29" fmla="*/ 490765 h 1447800"/>
              <a:gd name="T30" fmla="*/ 486229 w 977900"/>
              <a:gd name="T31" fmla="*/ 136980 h 1447800"/>
              <a:gd name="T32" fmla="*/ 488950 w 977900"/>
              <a:gd name="T33" fmla="*/ 0 h 1447800"/>
              <a:gd name="T34" fmla="*/ 977900 w 977900"/>
              <a:gd name="T35" fmla="*/ 488950 h 1447800"/>
              <a:gd name="T36" fmla="*/ 700535 w 977900"/>
              <a:gd name="T37" fmla="*/ 927935 h 1447800"/>
              <a:gd name="T38" fmla="*/ 809625 w 977900"/>
              <a:gd name="T39" fmla="*/ 1447800 h 1447800"/>
              <a:gd name="T40" fmla="*/ 506413 w 977900"/>
              <a:gd name="T41" fmla="*/ 1206950 h 1447800"/>
              <a:gd name="T42" fmla="*/ 203200 w 977900"/>
              <a:gd name="T43" fmla="*/ 1447800 h 1447800"/>
              <a:gd name="T44" fmla="*/ 309181 w 977900"/>
              <a:gd name="T45" fmla="*/ 942752 h 1447800"/>
              <a:gd name="T46" fmla="*/ 0 w 977900"/>
              <a:gd name="T47" fmla="*/ 488950 h 1447800"/>
              <a:gd name="T48" fmla="*/ 488950 w 977900"/>
              <a:gd name="T49" fmla="*/ 0 h 1447800"/>
              <a:gd name="T50" fmla="*/ 0 w 977900"/>
              <a:gd name="T51" fmla="*/ 0 h 1447800"/>
              <a:gd name="T52" fmla="*/ 977900 w 977900"/>
              <a:gd name="T53" fmla="*/ 1447800 h 144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lnTo>
                  <a:pt x="485775" y="203200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4" name="流程图: 联系 20"/>
          <p:cNvSpPr>
            <a:spLocks noChangeArrowheads="1"/>
          </p:cNvSpPr>
          <p:nvPr/>
        </p:nvSpPr>
        <p:spPr bwMode="auto">
          <a:xfrm>
            <a:off x="5075238" y="2886075"/>
            <a:ext cx="220662" cy="325438"/>
          </a:xfrm>
          <a:custGeom>
            <a:avLst/>
            <a:gdLst>
              <a:gd name="T0" fmla="*/ 485775 w 977900"/>
              <a:gd name="T1" fmla="*/ 203200 h 1447800"/>
              <a:gd name="T2" fmla="*/ 546485 w 977900"/>
              <a:gd name="T3" fmla="*/ 399665 h 1447800"/>
              <a:gd name="T4" fmla="*/ 742949 w 977900"/>
              <a:gd name="T5" fmla="*/ 399664 h 1447800"/>
              <a:gd name="T6" fmla="*/ 584005 w 977900"/>
              <a:gd name="T7" fmla="*/ 521084 h 1447800"/>
              <a:gd name="T8" fmla="*/ 644718 w 977900"/>
              <a:gd name="T9" fmla="*/ 717549 h 1447800"/>
              <a:gd name="T10" fmla="*/ 485775 w 977900"/>
              <a:gd name="T11" fmla="*/ 596126 h 1447800"/>
              <a:gd name="T12" fmla="*/ 326832 w 977900"/>
              <a:gd name="T13" fmla="*/ 717549 h 1447800"/>
              <a:gd name="T14" fmla="*/ 387545 w 977900"/>
              <a:gd name="T15" fmla="*/ 521084 h 1447800"/>
              <a:gd name="T16" fmla="*/ 228601 w 977900"/>
              <a:gd name="T17" fmla="*/ 399664 h 1447800"/>
              <a:gd name="T18" fmla="*/ 425065 w 977900"/>
              <a:gd name="T19" fmla="*/ 399665 h 1447800"/>
              <a:gd name="T20" fmla="*/ 485775 w 977900"/>
              <a:gd name="T21" fmla="*/ 203200 h 1447800"/>
              <a:gd name="T22" fmla="*/ 486229 w 977900"/>
              <a:gd name="T23" fmla="*/ 136980 h 1447800"/>
              <a:gd name="T24" fmla="*/ 132444 w 977900"/>
              <a:gd name="T25" fmla="*/ 490765 h 1447800"/>
              <a:gd name="T26" fmla="*/ 486229 w 977900"/>
              <a:gd name="T27" fmla="*/ 844550 h 1447800"/>
              <a:gd name="T28" fmla="*/ 840014 w 977900"/>
              <a:gd name="T29" fmla="*/ 490765 h 1447800"/>
              <a:gd name="T30" fmla="*/ 486229 w 977900"/>
              <a:gd name="T31" fmla="*/ 136980 h 1447800"/>
              <a:gd name="T32" fmla="*/ 488950 w 977900"/>
              <a:gd name="T33" fmla="*/ 0 h 1447800"/>
              <a:gd name="T34" fmla="*/ 977900 w 977900"/>
              <a:gd name="T35" fmla="*/ 488950 h 1447800"/>
              <a:gd name="T36" fmla="*/ 700535 w 977900"/>
              <a:gd name="T37" fmla="*/ 927935 h 1447800"/>
              <a:gd name="T38" fmla="*/ 809625 w 977900"/>
              <a:gd name="T39" fmla="*/ 1447800 h 1447800"/>
              <a:gd name="T40" fmla="*/ 506413 w 977900"/>
              <a:gd name="T41" fmla="*/ 1206950 h 1447800"/>
              <a:gd name="T42" fmla="*/ 203200 w 977900"/>
              <a:gd name="T43" fmla="*/ 1447800 h 1447800"/>
              <a:gd name="T44" fmla="*/ 309181 w 977900"/>
              <a:gd name="T45" fmla="*/ 942752 h 1447800"/>
              <a:gd name="T46" fmla="*/ 0 w 977900"/>
              <a:gd name="T47" fmla="*/ 488950 h 1447800"/>
              <a:gd name="T48" fmla="*/ 488950 w 977900"/>
              <a:gd name="T49" fmla="*/ 0 h 1447800"/>
              <a:gd name="T50" fmla="*/ 0 w 977900"/>
              <a:gd name="T51" fmla="*/ 0 h 1447800"/>
              <a:gd name="T52" fmla="*/ 977900 w 977900"/>
              <a:gd name="T53" fmla="*/ 1447800 h 144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lnTo>
                  <a:pt x="485775" y="203200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5" name="流程图: 联系 20"/>
          <p:cNvSpPr>
            <a:spLocks noChangeArrowheads="1"/>
          </p:cNvSpPr>
          <p:nvPr/>
        </p:nvSpPr>
        <p:spPr bwMode="auto">
          <a:xfrm>
            <a:off x="6878638" y="1900238"/>
            <a:ext cx="219075" cy="327025"/>
          </a:xfrm>
          <a:custGeom>
            <a:avLst/>
            <a:gdLst>
              <a:gd name="T0" fmla="*/ 485775 w 977900"/>
              <a:gd name="T1" fmla="*/ 203200 h 1447800"/>
              <a:gd name="T2" fmla="*/ 546485 w 977900"/>
              <a:gd name="T3" fmla="*/ 399665 h 1447800"/>
              <a:gd name="T4" fmla="*/ 742949 w 977900"/>
              <a:gd name="T5" fmla="*/ 399664 h 1447800"/>
              <a:gd name="T6" fmla="*/ 584005 w 977900"/>
              <a:gd name="T7" fmla="*/ 521084 h 1447800"/>
              <a:gd name="T8" fmla="*/ 644718 w 977900"/>
              <a:gd name="T9" fmla="*/ 717549 h 1447800"/>
              <a:gd name="T10" fmla="*/ 485775 w 977900"/>
              <a:gd name="T11" fmla="*/ 596126 h 1447800"/>
              <a:gd name="T12" fmla="*/ 326832 w 977900"/>
              <a:gd name="T13" fmla="*/ 717549 h 1447800"/>
              <a:gd name="T14" fmla="*/ 387545 w 977900"/>
              <a:gd name="T15" fmla="*/ 521084 h 1447800"/>
              <a:gd name="T16" fmla="*/ 228601 w 977900"/>
              <a:gd name="T17" fmla="*/ 399664 h 1447800"/>
              <a:gd name="T18" fmla="*/ 425065 w 977900"/>
              <a:gd name="T19" fmla="*/ 399665 h 1447800"/>
              <a:gd name="T20" fmla="*/ 485775 w 977900"/>
              <a:gd name="T21" fmla="*/ 203200 h 1447800"/>
              <a:gd name="T22" fmla="*/ 486229 w 977900"/>
              <a:gd name="T23" fmla="*/ 136980 h 1447800"/>
              <a:gd name="T24" fmla="*/ 132444 w 977900"/>
              <a:gd name="T25" fmla="*/ 490765 h 1447800"/>
              <a:gd name="T26" fmla="*/ 486229 w 977900"/>
              <a:gd name="T27" fmla="*/ 844550 h 1447800"/>
              <a:gd name="T28" fmla="*/ 840014 w 977900"/>
              <a:gd name="T29" fmla="*/ 490765 h 1447800"/>
              <a:gd name="T30" fmla="*/ 486229 w 977900"/>
              <a:gd name="T31" fmla="*/ 136980 h 1447800"/>
              <a:gd name="T32" fmla="*/ 488950 w 977900"/>
              <a:gd name="T33" fmla="*/ 0 h 1447800"/>
              <a:gd name="T34" fmla="*/ 977900 w 977900"/>
              <a:gd name="T35" fmla="*/ 488950 h 1447800"/>
              <a:gd name="T36" fmla="*/ 700535 w 977900"/>
              <a:gd name="T37" fmla="*/ 927935 h 1447800"/>
              <a:gd name="T38" fmla="*/ 809625 w 977900"/>
              <a:gd name="T39" fmla="*/ 1447800 h 1447800"/>
              <a:gd name="T40" fmla="*/ 506413 w 977900"/>
              <a:gd name="T41" fmla="*/ 1206950 h 1447800"/>
              <a:gd name="T42" fmla="*/ 203200 w 977900"/>
              <a:gd name="T43" fmla="*/ 1447800 h 1447800"/>
              <a:gd name="T44" fmla="*/ 309181 w 977900"/>
              <a:gd name="T45" fmla="*/ 942752 h 1447800"/>
              <a:gd name="T46" fmla="*/ 0 w 977900"/>
              <a:gd name="T47" fmla="*/ 488950 h 1447800"/>
              <a:gd name="T48" fmla="*/ 488950 w 977900"/>
              <a:gd name="T49" fmla="*/ 0 h 1447800"/>
              <a:gd name="T50" fmla="*/ 0 w 977900"/>
              <a:gd name="T51" fmla="*/ 0 h 1447800"/>
              <a:gd name="T52" fmla="*/ 977900 w 977900"/>
              <a:gd name="T53" fmla="*/ 1447800 h 144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lnTo>
                  <a:pt x="485775" y="203200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6" name="流程图: 联系 20"/>
          <p:cNvSpPr>
            <a:spLocks noChangeArrowheads="1"/>
          </p:cNvSpPr>
          <p:nvPr/>
        </p:nvSpPr>
        <p:spPr bwMode="auto">
          <a:xfrm>
            <a:off x="7226300" y="2308225"/>
            <a:ext cx="155575" cy="230188"/>
          </a:xfrm>
          <a:custGeom>
            <a:avLst/>
            <a:gdLst>
              <a:gd name="T0" fmla="*/ 485775 w 977900"/>
              <a:gd name="T1" fmla="*/ 203200 h 1447800"/>
              <a:gd name="T2" fmla="*/ 546485 w 977900"/>
              <a:gd name="T3" fmla="*/ 399665 h 1447800"/>
              <a:gd name="T4" fmla="*/ 742949 w 977900"/>
              <a:gd name="T5" fmla="*/ 399664 h 1447800"/>
              <a:gd name="T6" fmla="*/ 584005 w 977900"/>
              <a:gd name="T7" fmla="*/ 521084 h 1447800"/>
              <a:gd name="T8" fmla="*/ 644718 w 977900"/>
              <a:gd name="T9" fmla="*/ 717549 h 1447800"/>
              <a:gd name="T10" fmla="*/ 485775 w 977900"/>
              <a:gd name="T11" fmla="*/ 596126 h 1447800"/>
              <a:gd name="T12" fmla="*/ 326832 w 977900"/>
              <a:gd name="T13" fmla="*/ 717549 h 1447800"/>
              <a:gd name="T14" fmla="*/ 387545 w 977900"/>
              <a:gd name="T15" fmla="*/ 521084 h 1447800"/>
              <a:gd name="T16" fmla="*/ 228601 w 977900"/>
              <a:gd name="T17" fmla="*/ 399664 h 1447800"/>
              <a:gd name="T18" fmla="*/ 425065 w 977900"/>
              <a:gd name="T19" fmla="*/ 399665 h 1447800"/>
              <a:gd name="T20" fmla="*/ 485775 w 977900"/>
              <a:gd name="T21" fmla="*/ 203200 h 1447800"/>
              <a:gd name="T22" fmla="*/ 486229 w 977900"/>
              <a:gd name="T23" fmla="*/ 136980 h 1447800"/>
              <a:gd name="T24" fmla="*/ 132444 w 977900"/>
              <a:gd name="T25" fmla="*/ 490765 h 1447800"/>
              <a:gd name="T26" fmla="*/ 486229 w 977900"/>
              <a:gd name="T27" fmla="*/ 844550 h 1447800"/>
              <a:gd name="T28" fmla="*/ 840014 w 977900"/>
              <a:gd name="T29" fmla="*/ 490765 h 1447800"/>
              <a:gd name="T30" fmla="*/ 486229 w 977900"/>
              <a:gd name="T31" fmla="*/ 136980 h 1447800"/>
              <a:gd name="T32" fmla="*/ 488950 w 977900"/>
              <a:gd name="T33" fmla="*/ 0 h 1447800"/>
              <a:gd name="T34" fmla="*/ 977900 w 977900"/>
              <a:gd name="T35" fmla="*/ 488950 h 1447800"/>
              <a:gd name="T36" fmla="*/ 700535 w 977900"/>
              <a:gd name="T37" fmla="*/ 927935 h 1447800"/>
              <a:gd name="T38" fmla="*/ 809625 w 977900"/>
              <a:gd name="T39" fmla="*/ 1447800 h 1447800"/>
              <a:gd name="T40" fmla="*/ 506413 w 977900"/>
              <a:gd name="T41" fmla="*/ 1206950 h 1447800"/>
              <a:gd name="T42" fmla="*/ 203200 w 977900"/>
              <a:gd name="T43" fmla="*/ 1447800 h 1447800"/>
              <a:gd name="T44" fmla="*/ 309181 w 977900"/>
              <a:gd name="T45" fmla="*/ 942752 h 1447800"/>
              <a:gd name="T46" fmla="*/ 0 w 977900"/>
              <a:gd name="T47" fmla="*/ 488950 h 1447800"/>
              <a:gd name="T48" fmla="*/ 488950 w 977900"/>
              <a:gd name="T49" fmla="*/ 0 h 1447800"/>
              <a:gd name="T50" fmla="*/ 0 w 977900"/>
              <a:gd name="T51" fmla="*/ 0 h 1447800"/>
              <a:gd name="T52" fmla="*/ 977900 w 977900"/>
              <a:gd name="T53" fmla="*/ 1447800 h 144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lnTo>
                  <a:pt x="485775" y="203200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7" name="流程图: 联系 20"/>
          <p:cNvSpPr>
            <a:spLocks noChangeArrowheads="1"/>
          </p:cNvSpPr>
          <p:nvPr/>
        </p:nvSpPr>
        <p:spPr bwMode="auto">
          <a:xfrm>
            <a:off x="7573963" y="3098800"/>
            <a:ext cx="141287" cy="207963"/>
          </a:xfrm>
          <a:custGeom>
            <a:avLst/>
            <a:gdLst>
              <a:gd name="T0" fmla="*/ 485775 w 977900"/>
              <a:gd name="T1" fmla="*/ 203200 h 1447800"/>
              <a:gd name="T2" fmla="*/ 546485 w 977900"/>
              <a:gd name="T3" fmla="*/ 399665 h 1447800"/>
              <a:gd name="T4" fmla="*/ 742949 w 977900"/>
              <a:gd name="T5" fmla="*/ 399664 h 1447800"/>
              <a:gd name="T6" fmla="*/ 584005 w 977900"/>
              <a:gd name="T7" fmla="*/ 521084 h 1447800"/>
              <a:gd name="T8" fmla="*/ 644718 w 977900"/>
              <a:gd name="T9" fmla="*/ 717549 h 1447800"/>
              <a:gd name="T10" fmla="*/ 485775 w 977900"/>
              <a:gd name="T11" fmla="*/ 596126 h 1447800"/>
              <a:gd name="T12" fmla="*/ 326832 w 977900"/>
              <a:gd name="T13" fmla="*/ 717549 h 1447800"/>
              <a:gd name="T14" fmla="*/ 387545 w 977900"/>
              <a:gd name="T15" fmla="*/ 521084 h 1447800"/>
              <a:gd name="T16" fmla="*/ 228601 w 977900"/>
              <a:gd name="T17" fmla="*/ 399664 h 1447800"/>
              <a:gd name="T18" fmla="*/ 425065 w 977900"/>
              <a:gd name="T19" fmla="*/ 399665 h 1447800"/>
              <a:gd name="T20" fmla="*/ 485775 w 977900"/>
              <a:gd name="T21" fmla="*/ 203200 h 1447800"/>
              <a:gd name="T22" fmla="*/ 486229 w 977900"/>
              <a:gd name="T23" fmla="*/ 136980 h 1447800"/>
              <a:gd name="T24" fmla="*/ 132444 w 977900"/>
              <a:gd name="T25" fmla="*/ 490765 h 1447800"/>
              <a:gd name="T26" fmla="*/ 486229 w 977900"/>
              <a:gd name="T27" fmla="*/ 844550 h 1447800"/>
              <a:gd name="T28" fmla="*/ 840014 w 977900"/>
              <a:gd name="T29" fmla="*/ 490765 h 1447800"/>
              <a:gd name="T30" fmla="*/ 486229 w 977900"/>
              <a:gd name="T31" fmla="*/ 136980 h 1447800"/>
              <a:gd name="T32" fmla="*/ 488950 w 977900"/>
              <a:gd name="T33" fmla="*/ 0 h 1447800"/>
              <a:gd name="T34" fmla="*/ 977900 w 977900"/>
              <a:gd name="T35" fmla="*/ 488950 h 1447800"/>
              <a:gd name="T36" fmla="*/ 700535 w 977900"/>
              <a:gd name="T37" fmla="*/ 927935 h 1447800"/>
              <a:gd name="T38" fmla="*/ 809625 w 977900"/>
              <a:gd name="T39" fmla="*/ 1447800 h 1447800"/>
              <a:gd name="T40" fmla="*/ 506413 w 977900"/>
              <a:gd name="T41" fmla="*/ 1206950 h 1447800"/>
              <a:gd name="T42" fmla="*/ 203200 w 977900"/>
              <a:gd name="T43" fmla="*/ 1447800 h 1447800"/>
              <a:gd name="T44" fmla="*/ 309181 w 977900"/>
              <a:gd name="T45" fmla="*/ 942752 h 1447800"/>
              <a:gd name="T46" fmla="*/ 0 w 977900"/>
              <a:gd name="T47" fmla="*/ 488950 h 1447800"/>
              <a:gd name="T48" fmla="*/ 488950 w 977900"/>
              <a:gd name="T49" fmla="*/ 0 h 1447800"/>
              <a:gd name="T50" fmla="*/ 0 w 977900"/>
              <a:gd name="T51" fmla="*/ 0 h 1447800"/>
              <a:gd name="T52" fmla="*/ 977900 w 977900"/>
              <a:gd name="T53" fmla="*/ 1447800 h 144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lnTo>
                  <a:pt x="485775" y="203200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8" name="流程图: 联系 20"/>
          <p:cNvSpPr>
            <a:spLocks noChangeArrowheads="1"/>
          </p:cNvSpPr>
          <p:nvPr/>
        </p:nvSpPr>
        <p:spPr bwMode="auto">
          <a:xfrm>
            <a:off x="6442075" y="2433638"/>
            <a:ext cx="109538" cy="161925"/>
          </a:xfrm>
          <a:custGeom>
            <a:avLst/>
            <a:gdLst>
              <a:gd name="T0" fmla="*/ 485775 w 977900"/>
              <a:gd name="T1" fmla="*/ 203200 h 1447800"/>
              <a:gd name="T2" fmla="*/ 546485 w 977900"/>
              <a:gd name="T3" fmla="*/ 399665 h 1447800"/>
              <a:gd name="T4" fmla="*/ 742949 w 977900"/>
              <a:gd name="T5" fmla="*/ 399664 h 1447800"/>
              <a:gd name="T6" fmla="*/ 584005 w 977900"/>
              <a:gd name="T7" fmla="*/ 521084 h 1447800"/>
              <a:gd name="T8" fmla="*/ 644718 w 977900"/>
              <a:gd name="T9" fmla="*/ 717549 h 1447800"/>
              <a:gd name="T10" fmla="*/ 485775 w 977900"/>
              <a:gd name="T11" fmla="*/ 596126 h 1447800"/>
              <a:gd name="T12" fmla="*/ 326832 w 977900"/>
              <a:gd name="T13" fmla="*/ 717549 h 1447800"/>
              <a:gd name="T14" fmla="*/ 387545 w 977900"/>
              <a:gd name="T15" fmla="*/ 521084 h 1447800"/>
              <a:gd name="T16" fmla="*/ 228601 w 977900"/>
              <a:gd name="T17" fmla="*/ 399664 h 1447800"/>
              <a:gd name="T18" fmla="*/ 425065 w 977900"/>
              <a:gd name="T19" fmla="*/ 399665 h 1447800"/>
              <a:gd name="T20" fmla="*/ 485775 w 977900"/>
              <a:gd name="T21" fmla="*/ 203200 h 1447800"/>
              <a:gd name="T22" fmla="*/ 486229 w 977900"/>
              <a:gd name="T23" fmla="*/ 136980 h 1447800"/>
              <a:gd name="T24" fmla="*/ 132444 w 977900"/>
              <a:gd name="T25" fmla="*/ 490765 h 1447800"/>
              <a:gd name="T26" fmla="*/ 486229 w 977900"/>
              <a:gd name="T27" fmla="*/ 844550 h 1447800"/>
              <a:gd name="T28" fmla="*/ 840014 w 977900"/>
              <a:gd name="T29" fmla="*/ 490765 h 1447800"/>
              <a:gd name="T30" fmla="*/ 486229 w 977900"/>
              <a:gd name="T31" fmla="*/ 136980 h 1447800"/>
              <a:gd name="T32" fmla="*/ 488950 w 977900"/>
              <a:gd name="T33" fmla="*/ 0 h 1447800"/>
              <a:gd name="T34" fmla="*/ 977900 w 977900"/>
              <a:gd name="T35" fmla="*/ 488950 h 1447800"/>
              <a:gd name="T36" fmla="*/ 700535 w 977900"/>
              <a:gd name="T37" fmla="*/ 927935 h 1447800"/>
              <a:gd name="T38" fmla="*/ 809625 w 977900"/>
              <a:gd name="T39" fmla="*/ 1447800 h 1447800"/>
              <a:gd name="T40" fmla="*/ 506413 w 977900"/>
              <a:gd name="T41" fmla="*/ 1206950 h 1447800"/>
              <a:gd name="T42" fmla="*/ 203200 w 977900"/>
              <a:gd name="T43" fmla="*/ 1447800 h 1447800"/>
              <a:gd name="T44" fmla="*/ 309181 w 977900"/>
              <a:gd name="T45" fmla="*/ 942752 h 1447800"/>
              <a:gd name="T46" fmla="*/ 0 w 977900"/>
              <a:gd name="T47" fmla="*/ 488950 h 1447800"/>
              <a:gd name="T48" fmla="*/ 488950 w 977900"/>
              <a:gd name="T49" fmla="*/ 0 h 1447800"/>
              <a:gd name="T50" fmla="*/ 0 w 977900"/>
              <a:gd name="T51" fmla="*/ 0 h 1447800"/>
              <a:gd name="T52" fmla="*/ 977900 w 977900"/>
              <a:gd name="T53" fmla="*/ 1447800 h 144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lnTo>
                  <a:pt x="485775" y="203200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9" name="流程图: 联系 20"/>
          <p:cNvSpPr>
            <a:spLocks noChangeArrowheads="1"/>
          </p:cNvSpPr>
          <p:nvPr/>
        </p:nvSpPr>
        <p:spPr bwMode="auto">
          <a:xfrm>
            <a:off x="6196013" y="2157413"/>
            <a:ext cx="109537" cy="161925"/>
          </a:xfrm>
          <a:custGeom>
            <a:avLst/>
            <a:gdLst>
              <a:gd name="T0" fmla="*/ 485775 w 977900"/>
              <a:gd name="T1" fmla="*/ 203200 h 1447800"/>
              <a:gd name="T2" fmla="*/ 546485 w 977900"/>
              <a:gd name="T3" fmla="*/ 399665 h 1447800"/>
              <a:gd name="T4" fmla="*/ 742949 w 977900"/>
              <a:gd name="T5" fmla="*/ 399664 h 1447800"/>
              <a:gd name="T6" fmla="*/ 584005 w 977900"/>
              <a:gd name="T7" fmla="*/ 521084 h 1447800"/>
              <a:gd name="T8" fmla="*/ 644718 w 977900"/>
              <a:gd name="T9" fmla="*/ 717549 h 1447800"/>
              <a:gd name="T10" fmla="*/ 485775 w 977900"/>
              <a:gd name="T11" fmla="*/ 596126 h 1447800"/>
              <a:gd name="T12" fmla="*/ 326832 w 977900"/>
              <a:gd name="T13" fmla="*/ 717549 h 1447800"/>
              <a:gd name="T14" fmla="*/ 387545 w 977900"/>
              <a:gd name="T15" fmla="*/ 521084 h 1447800"/>
              <a:gd name="T16" fmla="*/ 228601 w 977900"/>
              <a:gd name="T17" fmla="*/ 399664 h 1447800"/>
              <a:gd name="T18" fmla="*/ 425065 w 977900"/>
              <a:gd name="T19" fmla="*/ 399665 h 1447800"/>
              <a:gd name="T20" fmla="*/ 485775 w 977900"/>
              <a:gd name="T21" fmla="*/ 203200 h 1447800"/>
              <a:gd name="T22" fmla="*/ 486229 w 977900"/>
              <a:gd name="T23" fmla="*/ 136980 h 1447800"/>
              <a:gd name="T24" fmla="*/ 132444 w 977900"/>
              <a:gd name="T25" fmla="*/ 490765 h 1447800"/>
              <a:gd name="T26" fmla="*/ 486229 w 977900"/>
              <a:gd name="T27" fmla="*/ 844550 h 1447800"/>
              <a:gd name="T28" fmla="*/ 840014 w 977900"/>
              <a:gd name="T29" fmla="*/ 490765 h 1447800"/>
              <a:gd name="T30" fmla="*/ 486229 w 977900"/>
              <a:gd name="T31" fmla="*/ 136980 h 1447800"/>
              <a:gd name="T32" fmla="*/ 488950 w 977900"/>
              <a:gd name="T33" fmla="*/ 0 h 1447800"/>
              <a:gd name="T34" fmla="*/ 977900 w 977900"/>
              <a:gd name="T35" fmla="*/ 488950 h 1447800"/>
              <a:gd name="T36" fmla="*/ 700535 w 977900"/>
              <a:gd name="T37" fmla="*/ 927935 h 1447800"/>
              <a:gd name="T38" fmla="*/ 809625 w 977900"/>
              <a:gd name="T39" fmla="*/ 1447800 h 1447800"/>
              <a:gd name="T40" fmla="*/ 506413 w 977900"/>
              <a:gd name="T41" fmla="*/ 1206950 h 1447800"/>
              <a:gd name="T42" fmla="*/ 203200 w 977900"/>
              <a:gd name="T43" fmla="*/ 1447800 h 1447800"/>
              <a:gd name="T44" fmla="*/ 309181 w 977900"/>
              <a:gd name="T45" fmla="*/ 942752 h 1447800"/>
              <a:gd name="T46" fmla="*/ 0 w 977900"/>
              <a:gd name="T47" fmla="*/ 488950 h 1447800"/>
              <a:gd name="T48" fmla="*/ 488950 w 977900"/>
              <a:gd name="T49" fmla="*/ 0 h 1447800"/>
              <a:gd name="T50" fmla="*/ 0 w 977900"/>
              <a:gd name="T51" fmla="*/ 0 h 1447800"/>
              <a:gd name="T52" fmla="*/ 977900 w 977900"/>
              <a:gd name="T53" fmla="*/ 1447800 h 144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lnTo>
                  <a:pt x="485775" y="203200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0" name="TextBox 146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>
            <a:grpSpLocks/>
          </p:cNvGrpSpPr>
          <p:nvPr/>
        </p:nvGrpSpPr>
        <p:grpSpPr bwMode="auto">
          <a:xfrm>
            <a:off x="-1588" y="-11113"/>
            <a:ext cx="9212263" cy="5219701"/>
            <a:chOff x="0" y="0"/>
            <a:chExt cx="9212810" cy="5219363"/>
          </a:xfrm>
        </p:grpSpPr>
        <p:grpSp>
          <p:nvGrpSpPr>
            <p:cNvPr id="10258" name="组合 3"/>
            <p:cNvGrpSpPr>
              <a:grpSpLocks/>
            </p:cNvGrpSpPr>
            <p:nvPr/>
          </p:nvGrpSpPr>
          <p:grpSpPr bwMode="auto">
            <a:xfrm>
              <a:off x="0" y="0"/>
              <a:ext cx="9210429" cy="708220"/>
              <a:chOff x="0" y="0"/>
              <a:chExt cx="9210429" cy="708220"/>
            </a:xfrm>
          </p:grpSpPr>
          <p:sp>
            <p:nvSpPr>
              <p:cNvPr id="10263" name="矩形 9"/>
              <p:cNvSpPr>
                <a:spLocks noChangeArrowheads="1"/>
              </p:cNvSpPr>
              <p:nvPr/>
            </p:nvSpPr>
            <p:spPr bwMode="auto">
              <a:xfrm>
                <a:off x="1588" y="0"/>
                <a:ext cx="9209635" cy="693693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0264" name="组合 10"/>
              <p:cNvGrpSpPr>
                <a:grpSpLocks/>
              </p:cNvGrpSpPr>
              <p:nvPr/>
            </p:nvGrpSpPr>
            <p:grpSpPr bwMode="auto">
              <a:xfrm>
                <a:off x="6940411" y="365013"/>
                <a:ext cx="214250" cy="216078"/>
                <a:chOff x="0" y="0"/>
                <a:chExt cx="663647" cy="669309"/>
              </a:xfrm>
            </p:grpSpPr>
            <p:sp>
              <p:nvSpPr>
                <p:cNvPr id="10267" name="矩形 2"/>
                <p:cNvSpPr>
                  <a:spLocks noChangeArrowheads="1"/>
                </p:cNvSpPr>
                <p:nvPr/>
              </p:nvSpPr>
              <p:spPr bwMode="auto">
                <a:xfrm>
                  <a:off x="41051" y="276"/>
                  <a:ext cx="624538" cy="619544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3A6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0268" name="矩形 2"/>
                <p:cNvSpPr>
                  <a:spLocks noChangeArrowheads="1"/>
                </p:cNvSpPr>
                <p:nvPr/>
              </p:nvSpPr>
              <p:spPr bwMode="auto">
                <a:xfrm rot="16200000" flipH="1">
                  <a:off x="-711" y="46948"/>
                  <a:ext cx="624463" cy="619622"/>
                </a:xfrm>
                <a:custGeom>
                  <a:avLst/>
                  <a:gdLst>
                    <a:gd name="T0" fmla="*/ 0 w 622735"/>
                    <a:gd name="T1" fmla="*/ 0 h 620354"/>
                    <a:gd name="T2" fmla="*/ 622735 w 622735"/>
                    <a:gd name="T3" fmla="*/ 2381 h 620354"/>
                    <a:gd name="T4" fmla="*/ 620354 w 622735"/>
                    <a:gd name="T5" fmla="*/ 620354 h 620354"/>
                    <a:gd name="T6" fmla="*/ 618265 w 622735"/>
                    <a:gd name="T7" fmla="*/ 619120 h 620354"/>
                    <a:gd name="T8" fmla="*/ 449955 w 622735"/>
                    <a:gd name="T9" fmla="*/ 450837 h 620354"/>
                    <a:gd name="T10" fmla="*/ 497324 w 622735"/>
                    <a:gd name="T11" fmla="*/ 326417 h 620354"/>
                    <a:gd name="T12" fmla="*/ 298700 w 622735"/>
                    <a:gd name="T13" fmla="*/ 127793 h 620354"/>
                    <a:gd name="T14" fmla="*/ 174254 w 622735"/>
                    <a:gd name="T15" fmla="*/ 175180 h 620354"/>
                    <a:gd name="T16" fmla="*/ 7144 w 622735"/>
                    <a:gd name="T17" fmla="*/ 8097 h 620354"/>
                    <a:gd name="T18" fmla="*/ 6144 w 622735"/>
                    <a:gd name="T19" fmla="*/ 10314 h 620354"/>
                    <a:gd name="T20" fmla="*/ 0 w 622735"/>
                    <a:gd name="T21" fmla="*/ 0 h 620354"/>
                    <a:gd name="T22" fmla="*/ 0 w 622735"/>
                    <a:gd name="T23" fmla="*/ 0 h 620354"/>
                    <a:gd name="T24" fmla="*/ 622735 w 622735"/>
                    <a:gd name="T25" fmla="*/ 620354 h 620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T22" t="T23" r="T24" b="T25"/>
                  <a:pathLst>
                    <a:path w="622735" h="620354">
                      <a:moveTo>
                        <a:pt x="0" y="0"/>
                      </a:moveTo>
                      <a:lnTo>
                        <a:pt x="622735" y="2381"/>
                      </a:lnTo>
                      <a:cubicBezTo>
                        <a:pt x="621941" y="208372"/>
                        <a:pt x="621148" y="414363"/>
                        <a:pt x="620354" y="620354"/>
                      </a:cubicBezTo>
                      <a:lnTo>
                        <a:pt x="618265" y="619120"/>
                      </a:lnTo>
                      <a:lnTo>
                        <a:pt x="449955" y="450837"/>
                      </a:lnTo>
                      <a:cubicBezTo>
                        <a:pt x="480355" y="418291"/>
                        <a:pt x="497324" y="374336"/>
                        <a:pt x="497324" y="326417"/>
                      </a:cubicBezTo>
                      <a:cubicBezTo>
                        <a:pt x="497324" y="216720"/>
                        <a:pt x="408397" y="127793"/>
                        <a:pt x="298700" y="127793"/>
                      </a:cubicBezTo>
                      <a:cubicBezTo>
                        <a:pt x="250770" y="127793"/>
                        <a:pt x="206805" y="144770"/>
                        <a:pt x="174254" y="175180"/>
                      </a:cubicBezTo>
                      <a:lnTo>
                        <a:pt x="7144" y="8097"/>
                      </a:lnTo>
                      <a:lnTo>
                        <a:pt x="6144" y="103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BBC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 cmpd="sng">
                      <a:solidFill>
                        <a:srgbClr val="395E8A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265" name="TextBox 11"/>
              <p:cNvSpPr>
                <a:spLocks noChangeArrowheads="1"/>
              </p:cNvSpPr>
              <p:nvPr/>
            </p:nvSpPr>
            <p:spPr bwMode="auto">
              <a:xfrm>
                <a:off x="897731" y="211015"/>
                <a:ext cx="3206750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zh-CN" altLang="en-US" sz="2600">
                    <a:solidFill>
                      <a:srgbClr val="FFFFFF"/>
                    </a:solidFill>
                    <a:ea typeface="微软雅黑" pitchFamily="34" charset="-122"/>
                  </a:rPr>
                  <a:t>奖励</a:t>
                </a:r>
                <a:endParaRPr lang="zh-CN" altLang="en-US"/>
              </a:p>
            </p:txBody>
          </p:sp>
          <p:sp>
            <p:nvSpPr>
              <p:cNvPr id="10266" name="直接连接符 12"/>
              <p:cNvSpPr>
                <a:spLocks noChangeShapeType="1"/>
              </p:cNvSpPr>
              <p:nvPr/>
            </p:nvSpPr>
            <p:spPr bwMode="auto">
              <a:xfrm>
                <a:off x="0" y="707980"/>
                <a:ext cx="9211223" cy="1"/>
              </a:xfrm>
              <a:prstGeom prst="line">
                <a:avLst/>
              </a:prstGeom>
              <a:noFill/>
              <a:ln w="31750">
                <a:solidFill>
                  <a:srgbClr val="88C33A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59" name="组合 4"/>
            <p:cNvGrpSpPr>
              <a:grpSpLocks/>
            </p:cNvGrpSpPr>
            <p:nvPr/>
          </p:nvGrpSpPr>
          <p:grpSpPr bwMode="auto">
            <a:xfrm>
              <a:off x="0" y="4979581"/>
              <a:ext cx="9212810" cy="239782"/>
              <a:chOff x="0" y="0"/>
              <a:chExt cx="9212810" cy="239782"/>
            </a:xfrm>
          </p:grpSpPr>
          <p:sp>
            <p:nvSpPr>
              <p:cNvPr id="10260" name="矩形 5"/>
              <p:cNvSpPr>
                <a:spLocks noChangeArrowheads="1"/>
              </p:cNvSpPr>
              <p:nvPr/>
            </p:nvSpPr>
            <p:spPr bwMode="auto">
              <a:xfrm>
                <a:off x="0" y="12784"/>
                <a:ext cx="9208048" cy="203186"/>
              </a:xfrm>
              <a:prstGeom prst="rect">
                <a:avLst/>
              </a:prstGeom>
              <a:solidFill>
                <a:srgbClr val="0A3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0261" name="直接连接符 6"/>
              <p:cNvSpPr>
                <a:spLocks noChangeShapeType="1"/>
              </p:cNvSpPr>
              <p:nvPr/>
            </p:nvSpPr>
            <p:spPr bwMode="auto">
              <a:xfrm>
                <a:off x="1588" y="85"/>
                <a:ext cx="9211222" cy="1"/>
              </a:xfrm>
              <a:prstGeom prst="line">
                <a:avLst/>
              </a:prstGeom>
              <a:noFill/>
              <a:ln w="31750">
                <a:solidFill>
                  <a:srgbClr val="A7D75B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2" name="TextBox 8"/>
              <p:cNvSpPr>
                <a:spLocks noChangeArrowheads="1"/>
              </p:cNvSpPr>
              <p:nvPr/>
            </p:nvSpPr>
            <p:spPr bwMode="auto">
              <a:xfrm>
                <a:off x="7793375" y="8950"/>
                <a:ext cx="54338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Font typeface="Arial" pitchFamily="34" charset="0"/>
                  <a:buNone/>
                </a:pPr>
                <a:r>
                  <a:rPr lang="en-US" altLang="zh-CN" sz="900">
                    <a:solidFill>
                      <a:srgbClr val="FFFFFF"/>
                    </a:solidFill>
                    <a:ea typeface="微软雅黑" pitchFamily="34" charset="-122"/>
                  </a:rPr>
                  <a:t>9 / 43</a:t>
                </a:r>
                <a:endParaRPr lang="zh-CN" altLang="en-US" sz="90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</p:grpSp>
      <p:sp>
        <p:nvSpPr>
          <p:cNvPr id="10243" name="TextBox 16"/>
          <p:cNvSpPr>
            <a:spLocks noChangeArrowheads="1"/>
          </p:cNvSpPr>
          <p:nvPr/>
        </p:nvSpPr>
        <p:spPr bwMode="auto">
          <a:xfrm>
            <a:off x="1447800" y="3802063"/>
            <a:ext cx="62674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！职场懒人帮</a:t>
            </a:r>
            <a:r>
              <a:rPr lang="en-US" altLang="zh-CN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感谢亲们</a:t>
            </a:r>
            <a:r>
              <a:rPr lang="zh-CN" altLang="en-US" sz="1400" dirty="0" smtClean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选择职场懒人帮素材</a:t>
            </a:r>
            <a:r>
              <a:rPr lang="zh-CN" altLang="en-US" sz="1400" dirty="0">
                <a:solidFill>
                  <a:srgbClr val="BFBFBF"/>
                </a:solidFill>
                <a:ea typeface="微软雅黑" pitchFamily="34" charset="-122"/>
                <a:sym typeface="Arial" pitchFamily="34" charset="0"/>
              </a:rPr>
              <a:t>，我们立志做最好的！</a:t>
            </a:r>
          </a:p>
        </p:txBody>
      </p:sp>
      <p:sp>
        <p:nvSpPr>
          <p:cNvPr id="10244" name="五角星 18"/>
          <p:cNvSpPr>
            <a:spLocks noChangeArrowheads="1"/>
          </p:cNvSpPr>
          <p:nvPr/>
        </p:nvSpPr>
        <p:spPr bwMode="auto">
          <a:xfrm rot="2134839">
            <a:off x="1073150" y="1268413"/>
            <a:ext cx="2146300" cy="2179637"/>
          </a:xfrm>
          <a:custGeom>
            <a:avLst/>
            <a:gdLst>
              <a:gd name="T0" fmla="*/ 471122 w 2146515"/>
              <a:gd name="T1" fmla="*/ 237422 h 2179015"/>
              <a:gd name="T2" fmla="*/ 747200 w 2146515"/>
              <a:gd name="T3" fmla="*/ 241233 h 2179015"/>
              <a:gd name="T4" fmla="*/ 1073258 w 2146515"/>
              <a:gd name="T5" fmla="*/ 0 h 2179015"/>
              <a:gd name="T6" fmla="*/ 1393697 w 2146515"/>
              <a:gd name="T7" fmla="*/ 237076 h 2179015"/>
              <a:gd name="T8" fmla="*/ 1750864 w 2146515"/>
              <a:gd name="T9" fmla="*/ 225501 h 2179015"/>
              <a:gd name="T10" fmla="*/ 1842069 w 2146515"/>
              <a:gd name="T11" fmla="*/ 552087 h 2179015"/>
              <a:gd name="T12" fmla="*/ 2146515 w 2146515"/>
              <a:gd name="T13" fmla="*/ 756238 h 2179015"/>
              <a:gd name="T14" fmla="*/ 2015413 w 2146515"/>
              <a:gd name="T15" fmla="*/ 1118523 h 2179015"/>
              <a:gd name="T16" fmla="*/ 2117270 w 2146515"/>
              <a:gd name="T17" fmla="*/ 1425471 h 2179015"/>
              <a:gd name="T18" fmla="*/ 1851783 w 2146515"/>
              <a:gd name="T19" fmla="*/ 1606493 h 2179015"/>
              <a:gd name="T20" fmla="*/ 1736567 w 2146515"/>
              <a:gd name="T21" fmla="*/ 1979858 h 2179015"/>
              <a:gd name="T22" fmla="*/ 1341430 w 2146515"/>
              <a:gd name="T23" fmla="*/ 1970902 h 2179015"/>
              <a:gd name="T24" fmla="*/ 1063978 w 2146515"/>
              <a:gd name="T25" fmla="*/ 2179015 h 2179015"/>
              <a:gd name="T26" fmla="*/ 790207 w 2146515"/>
              <a:gd name="T27" fmla="*/ 1971239 h 2179015"/>
              <a:gd name="T28" fmla="*/ 409948 w 2146515"/>
              <a:gd name="T29" fmla="*/ 1979858 h 2179015"/>
              <a:gd name="T30" fmla="*/ 298033 w 2146515"/>
              <a:gd name="T31" fmla="*/ 1617190 h 2179015"/>
              <a:gd name="T32" fmla="*/ 46603 w 2146515"/>
              <a:gd name="T33" fmla="*/ 1444761 h 2179015"/>
              <a:gd name="T34" fmla="*/ 150057 w 2146515"/>
              <a:gd name="T35" fmla="*/ 1170905 h 2179015"/>
              <a:gd name="T36" fmla="*/ 0 w 2146515"/>
              <a:gd name="T37" fmla="*/ 756238 h 2179015"/>
              <a:gd name="T38" fmla="*/ 386524 w 2146515"/>
              <a:gd name="T39" fmla="*/ 497047 h 2179015"/>
              <a:gd name="T40" fmla="*/ 471122 w 2146515"/>
              <a:gd name="T41" fmla="*/ 237422 h 2179015"/>
              <a:gd name="T42" fmla="*/ 0 w 2146515"/>
              <a:gd name="T43" fmla="*/ 0 h 2179015"/>
              <a:gd name="T44" fmla="*/ 2146515 w 2146515"/>
              <a:gd name="T45" fmla="*/ 2179015 h 217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T42" t="T43" r="T44" b="T45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lnTo>
                  <a:pt x="471122" y="237422"/>
                </a:lnTo>
                <a:close/>
              </a:path>
            </a:pathLst>
          </a:custGeom>
          <a:solidFill>
            <a:srgbClr val="33A6B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6" name="TextBox 21"/>
          <p:cNvSpPr>
            <a:spLocks noChangeArrowheads="1"/>
          </p:cNvSpPr>
          <p:nvPr/>
        </p:nvSpPr>
        <p:spPr bwMode="auto">
          <a:xfrm>
            <a:off x="1444625" y="2298700"/>
            <a:ext cx="14192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最好</a:t>
            </a:r>
            <a:endParaRPr lang="en-US" altLang="zh-CN" sz="2000" b="1">
              <a:solidFill>
                <a:srgbClr val="FFFFFF"/>
              </a:solidFill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数据分析</a:t>
            </a:r>
            <a:endParaRPr lang="zh-CN" altLang="en-US"/>
          </a:p>
        </p:txBody>
      </p:sp>
      <p:sp>
        <p:nvSpPr>
          <p:cNvPr id="10247" name="五角星 18"/>
          <p:cNvSpPr>
            <a:spLocks noChangeArrowheads="1"/>
          </p:cNvSpPr>
          <p:nvPr/>
        </p:nvSpPr>
        <p:spPr bwMode="auto">
          <a:xfrm rot="2134839">
            <a:off x="3517900" y="1262063"/>
            <a:ext cx="2146300" cy="2179637"/>
          </a:xfrm>
          <a:custGeom>
            <a:avLst/>
            <a:gdLst>
              <a:gd name="T0" fmla="*/ 471122 w 2146515"/>
              <a:gd name="T1" fmla="*/ 237422 h 2179015"/>
              <a:gd name="T2" fmla="*/ 747200 w 2146515"/>
              <a:gd name="T3" fmla="*/ 241233 h 2179015"/>
              <a:gd name="T4" fmla="*/ 1073258 w 2146515"/>
              <a:gd name="T5" fmla="*/ 0 h 2179015"/>
              <a:gd name="T6" fmla="*/ 1393697 w 2146515"/>
              <a:gd name="T7" fmla="*/ 237076 h 2179015"/>
              <a:gd name="T8" fmla="*/ 1750864 w 2146515"/>
              <a:gd name="T9" fmla="*/ 225501 h 2179015"/>
              <a:gd name="T10" fmla="*/ 1842069 w 2146515"/>
              <a:gd name="T11" fmla="*/ 552087 h 2179015"/>
              <a:gd name="T12" fmla="*/ 2146515 w 2146515"/>
              <a:gd name="T13" fmla="*/ 756238 h 2179015"/>
              <a:gd name="T14" fmla="*/ 2015413 w 2146515"/>
              <a:gd name="T15" fmla="*/ 1118523 h 2179015"/>
              <a:gd name="T16" fmla="*/ 2117270 w 2146515"/>
              <a:gd name="T17" fmla="*/ 1425471 h 2179015"/>
              <a:gd name="T18" fmla="*/ 1851783 w 2146515"/>
              <a:gd name="T19" fmla="*/ 1606493 h 2179015"/>
              <a:gd name="T20" fmla="*/ 1736567 w 2146515"/>
              <a:gd name="T21" fmla="*/ 1979858 h 2179015"/>
              <a:gd name="T22" fmla="*/ 1341430 w 2146515"/>
              <a:gd name="T23" fmla="*/ 1970902 h 2179015"/>
              <a:gd name="T24" fmla="*/ 1063978 w 2146515"/>
              <a:gd name="T25" fmla="*/ 2179015 h 2179015"/>
              <a:gd name="T26" fmla="*/ 790207 w 2146515"/>
              <a:gd name="T27" fmla="*/ 1971239 h 2179015"/>
              <a:gd name="T28" fmla="*/ 409948 w 2146515"/>
              <a:gd name="T29" fmla="*/ 1979858 h 2179015"/>
              <a:gd name="T30" fmla="*/ 298033 w 2146515"/>
              <a:gd name="T31" fmla="*/ 1617190 h 2179015"/>
              <a:gd name="T32" fmla="*/ 46603 w 2146515"/>
              <a:gd name="T33" fmla="*/ 1444761 h 2179015"/>
              <a:gd name="T34" fmla="*/ 150057 w 2146515"/>
              <a:gd name="T35" fmla="*/ 1170905 h 2179015"/>
              <a:gd name="T36" fmla="*/ 0 w 2146515"/>
              <a:gd name="T37" fmla="*/ 756238 h 2179015"/>
              <a:gd name="T38" fmla="*/ 386524 w 2146515"/>
              <a:gd name="T39" fmla="*/ 497047 h 2179015"/>
              <a:gd name="T40" fmla="*/ 471122 w 2146515"/>
              <a:gd name="T41" fmla="*/ 237422 h 2179015"/>
              <a:gd name="T42" fmla="*/ 0 w 2146515"/>
              <a:gd name="T43" fmla="*/ 0 h 2179015"/>
              <a:gd name="T44" fmla="*/ 2146515 w 2146515"/>
              <a:gd name="T45" fmla="*/ 2179015 h 217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T42" t="T43" r="T44" b="T45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lnTo>
                  <a:pt x="471122" y="237422"/>
                </a:lnTo>
                <a:close/>
              </a:path>
            </a:pathLst>
          </a:custGeom>
          <a:solidFill>
            <a:srgbClr val="B1DE6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8" name="TextBox 24"/>
          <p:cNvSpPr>
            <a:spLocks noChangeArrowheads="1"/>
          </p:cNvSpPr>
          <p:nvPr/>
        </p:nvSpPr>
        <p:spPr bwMode="auto">
          <a:xfrm>
            <a:off x="3938588" y="2298700"/>
            <a:ext cx="1295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顶尖</a:t>
            </a:r>
            <a:endParaRPr lang="en-US" altLang="zh-CN" sz="2000" b="1">
              <a:solidFill>
                <a:srgbClr val="FFFFFF"/>
              </a:solidFill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合作者</a:t>
            </a:r>
            <a:endParaRPr lang="zh-CN" altLang="en-US"/>
          </a:p>
        </p:txBody>
      </p:sp>
      <p:sp>
        <p:nvSpPr>
          <p:cNvPr id="10249" name="五角星 18"/>
          <p:cNvSpPr>
            <a:spLocks noChangeArrowheads="1"/>
          </p:cNvSpPr>
          <p:nvPr/>
        </p:nvSpPr>
        <p:spPr bwMode="auto">
          <a:xfrm rot="2134839">
            <a:off x="5962650" y="1262063"/>
            <a:ext cx="2146300" cy="2179637"/>
          </a:xfrm>
          <a:custGeom>
            <a:avLst/>
            <a:gdLst>
              <a:gd name="T0" fmla="*/ 471122 w 2146515"/>
              <a:gd name="T1" fmla="*/ 237422 h 2179015"/>
              <a:gd name="T2" fmla="*/ 747200 w 2146515"/>
              <a:gd name="T3" fmla="*/ 241233 h 2179015"/>
              <a:gd name="T4" fmla="*/ 1073258 w 2146515"/>
              <a:gd name="T5" fmla="*/ 0 h 2179015"/>
              <a:gd name="T6" fmla="*/ 1393697 w 2146515"/>
              <a:gd name="T7" fmla="*/ 237076 h 2179015"/>
              <a:gd name="T8" fmla="*/ 1750864 w 2146515"/>
              <a:gd name="T9" fmla="*/ 225501 h 2179015"/>
              <a:gd name="T10" fmla="*/ 1842069 w 2146515"/>
              <a:gd name="T11" fmla="*/ 552087 h 2179015"/>
              <a:gd name="T12" fmla="*/ 2146515 w 2146515"/>
              <a:gd name="T13" fmla="*/ 756238 h 2179015"/>
              <a:gd name="T14" fmla="*/ 2015413 w 2146515"/>
              <a:gd name="T15" fmla="*/ 1118523 h 2179015"/>
              <a:gd name="T16" fmla="*/ 2117270 w 2146515"/>
              <a:gd name="T17" fmla="*/ 1425471 h 2179015"/>
              <a:gd name="T18" fmla="*/ 1851783 w 2146515"/>
              <a:gd name="T19" fmla="*/ 1606493 h 2179015"/>
              <a:gd name="T20" fmla="*/ 1736567 w 2146515"/>
              <a:gd name="T21" fmla="*/ 1979858 h 2179015"/>
              <a:gd name="T22" fmla="*/ 1341430 w 2146515"/>
              <a:gd name="T23" fmla="*/ 1970902 h 2179015"/>
              <a:gd name="T24" fmla="*/ 1063978 w 2146515"/>
              <a:gd name="T25" fmla="*/ 2179015 h 2179015"/>
              <a:gd name="T26" fmla="*/ 790207 w 2146515"/>
              <a:gd name="T27" fmla="*/ 1971239 h 2179015"/>
              <a:gd name="T28" fmla="*/ 409948 w 2146515"/>
              <a:gd name="T29" fmla="*/ 1979858 h 2179015"/>
              <a:gd name="T30" fmla="*/ 298033 w 2146515"/>
              <a:gd name="T31" fmla="*/ 1617190 h 2179015"/>
              <a:gd name="T32" fmla="*/ 46603 w 2146515"/>
              <a:gd name="T33" fmla="*/ 1444761 h 2179015"/>
              <a:gd name="T34" fmla="*/ 150057 w 2146515"/>
              <a:gd name="T35" fmla="*/ 1170905 h 2179015"/>
              <a:gd name="T36" fmla="*/ 0 w 2146515"/>
              <a:gd name="T37" fmla="*/ 756238 h 2179015"/>
              <a:gd name="T38" fmla="*/ 386524 w 2146515"/>
              <a:gd name="T39" fmla="*/ 497047 h 2179015"/>
              <a:gd name="T40" fmla="*/ 471122 w 2146515"/>
              <a:gd name="T41" fmla="*/ 237422 h 2179015"/>
              <a:gd name="T42" fmla="*/ 0 w 2146515"/>
              <a:gd name="T43" fmla="*/ 0 h 2179015"/>
              <a:gd name="T44" fmla="*/ 2146515 w 2146515"/>
              <a:gd name="T45" fmla="*/ 2179015 h 217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T42" t="T43" r="T44" b="T45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lnTo>
                  <a:pt x="471122" y="237422"/>
                </a:lnTo>
                <a:close/>
              </a:path>
            </a:pathLst>
          </a:custGeom>
          <a:solidFill>
            <a:srgbClr val="19667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0" name="TextBox 26"/>
          <p:cNvSpPr>
            <a:spLocks noChangeArrowheads="1"/>
          </p:cNvSpPr>
          <p:nvPr/>
        </p:nvSpPr>
        <p:spPr bwMode="auto">
          <a:xfrm>
            <a:off x="6378575" y="2301875"/>
            <a:ext cx="14192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最好</a:t>
            </a:r>
            <a:endParaRPr lang="en-US" altLang="zh-CN" sz="2000" b="1">
              <a:solidFill>
                <a:srgbClr val="FFFFFF"/>
              </a:solidFill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ea typeface="微软雅黑" pitchFamily="34" charset="-122"/>
              </a:rPr>
              <a:t>销售员</a:t>
            </a:r>
            <a:endParaRPr lang="zh-CN" altLang="en-US"/>
          </a:p>
        </p:txBody>
      </p:sp>
      <p:grpSp>
        <p:nvGrpSpPr>
          <p:cNvPr id="10251" name="组合 22"/>
          <p:cNvGrpSpPr>
            <a:grpSpLocks/>
          </p:cNvGrpSpPr>
          <p:nvPr/>
        </p:nvGrpSpPr>
        <p:grpSpPr bwMode="auto">
          <a:xfrm>
            <a:off x="4260850" y="1825625"/>
            <a:ext cx="668338" cy="468313"/>
            <a:chOff x="0" y="0"/>
            <a:chExt cx="5638961" cy="3959164"/>
          </a:xfrm>
        </p:grpSpPr>
        <p:sp>
          <p:nvSpPr>
            <p:cNvPr id="10255" name="流程图: 联系 2"/>
            <p:cNvSpPr>
              <a:spLocks noChangeArrowheads="1"/>
            </p:cNvSpPr>
            <p:nvPr/>
          </p:nvSpPr>
          <p:spPr bwMode="auto">
            <a:xfrm>
              <a:off x="1474375" y="84601"/>
              <a:ext cx="2680685" cy="3874563"/>
            </a:xfrm>
            <a:custGeom>
              <a:avLst/>
              <a:gdLst>
                <a:gd name="T0" fmla="*/ 1049911 w 2680685"/>
                <a:gd name="T1" fmla="*/ 1326547 h 3874563"/>
                <a:gd name="T2" fmla="*/ 1130886 w 2680685"/>
                <a:gd name="T3" fmla="*/ 1416545 h 3874563"/>
                <a:gd name="T4" fmla="*/ 1130989 w 2680685"/>
                <a:gd name="T5" fmla="*/ 1416517 h 3874563"/>
                <a:gd name="T6" fmla="*/ 1312935 w 2680685"/>
                <a:gd name="T7" fmla="*/ 1622593 h 3874563"/>
                <a:gd name="T8" fmla="*/ 1164126 w 2680685"/>
                <a:gd name="T9" fmla="*/ 2754124 h 3874563"/>
                <a:gd name="T10" fmla="*/ 1330469 w 2680685"/>
                <a:gd name="T11" fmla="*/ 3179256 h 3874563"/>
                <a:gd name="T12" fmla="*/ 1519023 w 2680685"/>
                <a:gd name="T13" fmla="*/ 2754127 h 3874563"/>
                <a:gd name="T14" fmla="*/ 1368996 w 2680685"/>
                <a:gd name="T15" fmla="*/ 1613275 h 3874563"/>
                <a:gd name="T16" fmla="*/ 1547978 w 2680685"/>
                <a:gd name="T17" fmla="*/ 1410556 h 3874563"/>
                <a:gd name="T18" fmla="*/ 1549687 w 2680685"/>
                <a:gd name="T19" fmla="*/ 1411027 h 3874563"/>
                <a:gd name="T20" fmla="*/ 1625697 w 2680685"/>
                <a:gd name="T21" fmla="*/ 1326547 h 3874563"/>
                <a:gd name="T22" fmla="*/ 1740228 w 2680685"/>
                <a:gd name="T23" fmla="*/ 1463512 h 3874563"/>
                <a:gd name="T24" fmla="*/ 2163777 w 2680685"/>
                <a:gd name="T25" fmla="*/ 1580180 h 3874563"/>
                <a:gd name="T26" fmla="*/ 2163105 w 2680685"/>
                <a:gd name="T27" fmla="*/ 1571541 h 3874563"/>
                <a:gd name="T28" fmla="*/ 2369061 w 2680685"/>
                <a:gd name="T29" fmla="*/ 1628276 h 3874563"/>
                <a:gd name="T30" fmla="*/ 2376321 w 2680685"/>
                <a:gd name="T31" fmla="*/ 1626429 h 3874563"/>
                <a:gd name="T32" fmla="*/ 2619825 w 2680685"/>
                <a:gd name="T33" fmla="*/ 2583371 h 3874563"/>
                <a:gd name="T34" fmla="*/ 2622880 w 2680685"/>
                <a:gd name="T35" fmla="*/ 2582594 h 3874563"/>
                <a:gd name="T36" fmla="*/ 2678814 w 2680685"/>
                <a:gd name="T37" fmla="*/ 2802409 h 3874563"/>
                <a:gd name="T38" fmla="*/ 2680685 w 2680685"/>
                <a:gd name="T39" fmla="*/ 2803247 h 3874563"/>
                <a:gd name="T40" fmla="*/ 2208786 w 2680685"/>
                <a:gd name="T41" fmla="*/ 3856531 h 3874563"/>
                <a:gd name="T42" fmla="*/ 2208786 w 2680685"/>
                <a:gd name="T43" fmla="*/ 3871389 h 3874563"/>
                <a:gd name="T44" fmla="*/ 2049180 w 2680685"/>
                <a:gd name="T45" fmla="*/ 3871389 h 3874563"/>
                <a:gd name="T46" fmla="*/ 2049443 w 2680685"/>
                <a:gd name="T47" fmla="*/ 3874563 h 3874563"/>
                <a:gd name="T48" fmla="*/ 648500 w 2680685"/>
                <a:gd name="T49" fmla="*/ 3874563 h 3874563"/>
                <a:gd name="T50" fmla="*/ 648762 w 2680685"/>
                <a:gd name="T51" fmla="*/ 3871389 h 3874563"/>
                <a:gd name="T52" fmla="*/ 456186 w 2680685"/>
                <a:gd name="T53" fmla="*/ 3871389 h 3874563"/>
                <a:gd name="T54" fmla="*/ 456186 w 2680685"/>
                <a:gd name="T55" fmla="*/ 3867966 h 3874563"/>
                <a:gd name="T56" fmla="*/ 0 w 2680685"/>
                <a:gd name="T57" fmla="*/ 2849753 h 3874563"/>
                <a:gd name="T58" fmla="*/ 1070 w 2680685"/>
                <a:gd name="T59" fmla="*/ 2845549 h 3874563"/>
                <a:gd name="T60" fmla="*/ 3080 w 2680685"/>
                <a:gd name="T61" fmla="*/ 2844648 h 3874563"/>
                <a:gd name="T62" fmla="*/ 1407 w 2680685"/>
                <a:gd name="T63" fmla="*/ 2844222 h 3874563"/>
                <a:gd name="T64" fmla="*/ 309256 w 2680685"/>
                <a:gd name="T65" fmla="*/ 1634409 h 3874563"/>
                <a:gd name="T66" fmla="*/ 492252 w 2680685"/>
                <a:gd name="T67" fmla="*/ 1583998 h 3874563"/>
                <a:gd name="T68" fmla="*/ 491584 w 2680685"/>
                <a:gd name="T69" fmla="*/ 1592643 h 3874563"/>
                <a:gd name="T70" fmla="*/ 927899 w 2680685"/>
                <a:gd name="T71" fmla="*/ 1472458 h 3874563"/>
                <a:gd name="T72" fmla="*/ 1049911 w 2680685"/>
                <a:gd name="T73" fmla="*/ 1326547 h 3874563"/>
                <a:gd name="T74" fmla="*/ 1330482 w 2680685"/>
                <a:gd name="T75" fmla="*/ 0 h 3874563"/>
                <a:gd name="T76" fmla="*/ 1958952 w 2680685"/>
                <a:gd name="T77" fmla="*/ 628469 h 3874563"/>
                <a:gd name="T78" fmla="*/ 1330482 w 2680685"/>
                <a:gd name="T79" fmla="*/ 1256939 h 3874563"/>
                <a:gd name="T80" fmla="*/ 702013 w 2680685"/>
                <a:gd name="T81" fmla="*/ 628469 h 3874563"/>
                <a:gd name="T82" fmla="*/ 1330482 w 2680685"/>
                <a:gd name="T83" fmla="*/ 0 h 3874563"/>
                <a:gd name="T84" fmla="*/ 0 w 2680685"/>
                <a:gd name="T85" fmla="*/ 0 h 3874563"/>
                <a:gd name="T86" fmla="*/ 2680685 w 2680685"/>
                <a:gd name="T87" fmla="*/ 3874563 h 3874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T84" t="T85" r="T86" b="T87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lnTo>
                    <a:pt x="1049911" y="1326547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6" name="流程图: 联系 2"/>
            <p:cNvSpPr>
              <a:spLocks noChangeArrowheads="1"/>
            </p:cNvSpPr>
            <p:nvPr/>
          </p:nvSpPr>
          <p:spPr bwMode="auto">
            <a:xfrm>
              <a:off x="0" y="0"/>
              <a:ext cx="1914686" cy="2767416"/>
            </a:xfrm>
            <a:custGeom>
              <a:avLst/>
              <a:gdLst>
                <a:gd name="T0" fmla="*/ 1049911 w 2680685"/>
                <a:gd name="T1" fmla="*/ 1326547 h 3874563"/>
                <a:gd name="T2" fmla="*/ 1130886 w 2680685"/>
                <a:gd name="T3" fmla="*/ 1416545 h 3874563"/>
                <a:gd name="T4" fmla="*/ 1130989 w 2680685"/>
                <a:gd name="T5" fmla="*/ 1416517 h 3874563"/>
                <a:gd name="T6" fmla="*/ 1312935 w 2680685"/>
                <a:gd name="T7" fmla="*/ 1622593 h 3874563"/>
                <a:gd name="T8" fmla="*/ 1164126 w 2680685"/>
                <a:gd name="T9" fmla="*/ 2754124 h 3874563"/>
                <a:gd name="T10" fmla="*/ 1330469 w 2680685"/>
                <a:gd name="T11" fmla="*/ 3179256 h 3874563"/>
                <a:gd name="T12" fmla="*/ 1519023 w 2680685"/>
                <a:gd name="T13" fmla="*/ 2754127 h 3874563"/>
                <a:gd name="T14" fmla="*/ 1368996 w 2680685"/>
                <a:gd name="T15" fmla="*/ 1613275 h 3874563"/>
                <a:gd name="T16" fmla="*/ 1547978 w 2680685"/>
                <a:gd name="T17" fmla="*/ 1410556 h 3874563"/>
                <a:gd name="T18" fmla="*/ 1549687 w 2680685"/>
                <a:gd name="T19" fmla="*/ 1411027 h 3874563"/>
                <a:gd name="T20" fmla="*/ 1625697 w 2680685"/>
                <a:gd name="T21" fmla="*/ 1326547 h 3874563"/>
                <a:gd name="T22" fmla="*/ 1740228 w 2680685"/>
                <a:gd name="T23" fmla="*/ 1463512 h 3874563"/>
                <a:gd name="T24" fmla="*/ 2163777 w 2680685"/>
                <a:gd name="T25" fmla="*/ 1580180 h 3874563"/>
                <a:gd name="T26" fmla="*/ 2163105 w 2680685"/>
                <a:gd name="T27" fmla="*/ 1571541 h 3874563"/>
                <a:gd name="T28" fmla="*/ 2369061 w 2680685"/>
                <a:gd name="T29" fmla="*/ 1628276 h 3874563"/>
                <a:gd name="T30" fmla="*/ 2376321 w 2680685"/>
                <a:gd name="T31" fmla="*/ 1626429 h 3874563"/>
                <a:gd name="T32" fmla="*/ 2619825 w 2680685"/>
                <a:gd name="T33" fmla="*/ 2583371 h 3874563"/>
                <a:gd name="T34" fmla="*/ 2622880 w 2680685"/>
                <a:gd name="T35" fmla="*/ 2582594 h 3874563"/>
                <a:gd name="T36" fmla="*/ 2678814 w 2680685"/>
                <a:gd name="T37" fmla="*/ 2802409 h 3874563"/>
                <a:gd name="T38" fmla="*/ 2680685 w 2680685"/>
                <a:gd name="T39" fmla="*/ 2803247 h 3874563"/>
                <a:gd name="T40" fmla="*/ 2208786 w 2680685"/>
                <a:gd name="T41" fmla="*/ 3856531 h 3874563"/>
                <a:gd name="T42" fmla="*/ 2208786 w 2680685"/>
                <a:gd name="T43" fmla="*/ 3871389 h 3874563"/>
                <a:gd name="T44" fmla="*/ 2049180 w 2680685"/>
                <a:gd name="T45" fmla="*/ 3871389 h 3874563"/>
                <a:gd name="T46" fmla="*/ 2049443 w 2680685"/>
                <a:gd name="T47" fmla="*/ 3874563 h 3874563"/>
                <a:gd name="T48" fmla="*/ 648500 w 2680685"/>
                <a:gd name="T49" fmla="*/ 3874563 h 3874563"/>
                <a:gd name="T50" fmla="*/ 648762 w 2680685"/>
                <a:gd name="T51" fmla="*/ 3871389 h 3874563"/>
                <a:gd name="T52" fmla="*/ 456186 w 2680685"/>
                <a:gd name="T53" fmla="*/ 3871389 h 3874563"/>
                <a:gd name="T54" fmla="*/ 456186 w 2680685"/>
                <a:gd name="T55" fmla="*/ 3867966 h 3874563"/>
                <a:gd name="T56" fmla="*/ 0 w 2680685"/>
                <a:gd name="T57" fmla="*/ 2849753 h 3874563"/>
                <a:gd name="T58" fmla="*/ 1070 w 2680685"/>
                <a:gd name="T59" fmla="*/ 2845549 h 3874563"/>
                <a:gd name="T60" fmla="*/ 3080 w 2680685"/>
                <a:gd name="T61" fmla="*/ 2844648 h 3874563"/>
                <a:gd name="T62" fmla="*/ 1407 w 2680685"/>
                <a:gd name="T63" fmla="*/ 2844222 h 3874563"/>
                <a:gd name="T64" fmla="*/ 309256 w 2680685"/>
                <a:gd name="T65" fmla="*/ 1634409 h 3874563"/>
                <a:gd name="T66" fmla="*/ 492252 w 2680685"/>
                <a:gd name="T67" fmla="*/ 1583998 h 3874563"/>
                <a:gd name="T68" fmla="*/ 491584 w 2680685"/>
                <a:gd name="T69" fmla="*/ 1592643 h 3874563"/>
                <a:gd name="T70" fmla="*/ 927899 w 2680685"/>
                <a:gd name="T71" fmla="*/ 1472458 h 3874563"/>
                <a:gd name="T72" fmla="*/ 1049911 w 2680685"/>
                <a:gd name="T73" fmla="*/ 1326547 h 3874563"/>
                <a:gd name="T74" fmla="*/ 1330482 w 2680685"/>
                <a:gd name="T75" fmla="*/ 0 h 3874563"/>
                <a:gd name="T76" fmla="*/ 1958952 w 2680685"/>
                <a:gd name="T77" fmla="*/ 628469 h 3874563"/>
                <a:gd name="T78" fmla="*/ 1330482 w 2680685"/>
                <a:gd name="T79" fmla="*/ 1256939 h 3874563"/>
                <a:gd name="T80" fmla="*/ 702013 w 2680685"/>
                <a:gd name="T81" fmla="*/ 628469 h 3874563"/>
                <a:gd name="T82" fmla="*/ 1330482 w 2680685"/>
                <a:gd name="T83" fmla="*/ 0 h 3874563"/>
                <a:gd name="T84" fmla="*/ 0 w 2680685"/>
                <a:gd name="T85" fmla="*/ 0 h 3874563"/>
                <a:gd name="T86" fmla="*/ 2680685 w 2680685"/>
                <a:gd name="T87" fmla="*/ 3874563 h 3874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T84" t="T85" r="T86" b="T87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lnTo>
                    <a:pt x="1049911" y="1326547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57" name="流程图: 联系 2"/>
            <p:cNvSpPr>
              <a:spLocks noChangeArrowheads="1"/>
            </p:cNvSpPr>
            <p:nvPr/>
          </p:nvSpPr>
          <p:spPr bwMode="auto">
            <a:xfrm>
              <a:off x="3724275" y="0"/>
              <a:ext cx="1914686" cy="2767416"/>
            </a:xfrm>
            <a:custGeom>
              <a:avLst/>
              <a:gdLst>
                <a:gd name="T0" fmla="*/ 1049911 w 2680685"/>
                <a:gd name="T1" fmla="*/ 1326547 h 3874563"/>
                <a:gd name="T2" fmla="*/ 1130886 w 2680685"/>
                <a:gd name="T3" fmla="*/ 1416545 h 3874563"/>
                <a:gd name="T4" fmla="*/ 1130989 w 2680685"/>
                <a:gd name="T5" fmla="*/ 1416517 h 3874563"/>
                <a:gd name="T6" fmla="*/ 1312935 w 2680685"/>
                <a:gd name="T7" fmla="*/ 1622593 h 3874563"/>
                <a:gd name="T8" fmla="*/ 1164126 w 2680685"/>
                <a:gd name="T9" fmla="*/ 2754124 h 3874563"/>
                <a:gd name="T10" fmla="*/ 1330469 w 2680685"/>
                <a:gd name="T11" fmla="*/ 3179256 h 3874563"/>
                <a:gd name="T12" fmla="*/ 1519023 w 2680685"/>
                <a:gd name="T13" fmla="*/ 2754127 h 3874563"/>
                <a:gd name="T14" fmla="*/ 1368996 w 2680685"/>
                <a:gd name="T15" fmla="*/ 1613275 h 3874563"/>
                <a:gd name="T16" fmla="*/ 1547978 w 2680685"/>
                <a:gd name="T17" fmla="*/ 1410556 h 3874563"/>
                <a:gd name="T18" fmla="*/ 1549687 w 2680685"/>
                <a:gd name="T19" fmla="*/ 1411027 h 3874563"/>
                <a:gd name="T20" fmla="*/ 1625697 w 2680685"/>
                <a:gd name="T21" fmla="*/ 1326547 h 3874563"/>
                <a:gd name="T22" fmla="*/ 1740228 w 2680685"/>
                <a:gd name="T23" fmla="*/ 1463512 h 3874563"/>
                <a:gd name="T24" fmla="*/ 2163777 w 2680685"/>
                <a:gd name="T25" fmla="*/ 1580180 h 3874563"/>
                <a:gd name="T26" fmla="*/ 2163105 w 2680685"/>
                <a:gd name="T27" fmla="*/ 1571541 h 3874563"/>
                <a:gd name="T28" fmla="*/ 2369061 w 2680685"/>
                <a:gd name="T29" fmla="*/ 1628276 h 3874563"/>
                <a:gd name="T30" fmla="*/ 2376321 w 2680685"/>
                <a:gd name="T31" fmla="*/ 1626429 h 3874563"/>
                <a:gd name="T32" fmla="*/ 2619825 w 2680685"/>
                <a:gd name="T33" fmla="*/ 2583371 h 3874563"/>
                <a:gd name="T34" fmla="*/ 2622880 w 2680685"/>
                <a:gd name="T35" fmla="*/ 2582594 h 3874563"/>
                <a:gd name="T36" fmla="*/ 2678814 w 2680685"/>
                <a:gd name="T37" fmla="*/ 2802409 h 3874563"/>
                <a:gd name="T38" fmla="*/ 2680685 w 2680685"/>
                <a:gd name="T39" fmla="*/ 2803247 h 3874563"/>
                <a:gd name="T40" fmla="*/ 2208786 w 2680685"/>
                <a:gd name="T41" fmla="*/ 3856531 h 3874563"/>
                <a:gd name="T42" fmla="*/ 2208786 w 2680685"/>
                <a:gd name="T43" fmla="*/ 3871389 h 3874563"/>
                <a:gd name="T44" fmla="*/ 2049180 w 2680685"/>
                <a:gd name="T45" fmla="*/ 3871389 h 3874563"/>
                <a:gd name="T46" fmla="*/ 2049443 w 2680685"/>
                <a:gd name="T47" fmla="*/ 3874563 h 3874563"/>
                <a:gd name="T48" fmla="*/ 648500 w 2680685"/>
                <a:gd name="T49" fmla="*/ 3874563 h 3874563"/>
                <a:gd name="T50" fmla="*/ 648762 w 2680685"/>
                <a:gd name="T51" fmla="*/ 3871389 h 3874563"/>
                <a:gd name="T52" fmla="*/ 456186 w 2680685"/>
                <a:gd name="T53" fmla="*/ 3871389 h 3874563"/>
                <a:gd name="T54" fmla="*/ 456186 w 2680685"/>
                <a:gd name="T55" fmla="*/ 3867966 h 3874563"/>
                <a:gd name="T56" fmla="*/ 0 w 2680685"/>
                <a:gd name="T57" fmla="*/ 2849753 h 3874563"/>
                <a:gd name="T58" fmla="*/ 1070 w 2680685"/>
                <a:gd name="T59" fmla="*/ 2845549 h 3874563"/>
                <a:gd name="T60" fmla="*/ 3080 w 2680685"/>
                <a:gd name="T61" fmla="*/ 2844648 h 3874563"/>
                <a:gd name="T62" fmla="*/ 1407 w 2680685"/>
                <a:gd name="T63" fmla="*/ 2844222 h 3874563"/>
                <a:gd name="T64" fmla="*/ 309256 w 2680685"/>
                <a:gd name="T65" fmla="*/ 1634409 h 3874563"/>
                <a:gd name="T66" fmla="*/ 492252 w 2680685"/>
                <a:gd name="T67" fmla="*/ 1583998 h 3874563"/>
                <a:gd name="T68" fmla="*/ 491584 w 2680685"/>
                <a:gd name="T69" fmla="*/ 1592643 h 3874563"/>
                <a:gd name="T70" fmla="*/ 927899 w 2680685"/>
                <a:gd name="T71" fmla="*/ 1472458 h 3874563"/>
                <a:gd name="T72" fmla="*/ 1049911 w 2680685"/>
                <a:gd name="T73" fmla="*/ 1326547 h 3874563"/>
                <a:gd name="T74" fmla="*/ 1330482 w 2680685"/>
                <a:gd name="T75" fmla="*/ 0 h 3874563"/>
                <a:gd name="T76" fmla="*/ 1958952 w 2680685"/>
                <a:gd name="T77" fmla="*/ 628469 h 3874563"/>
                <a:gd name="T78" fmla="*/ 1330482 w 2680685"/>
                <a:gd name="T79" fmla="*/ 1256939 h 3874563"/>
                <a:gd name="T80" fmla="*/ 702013 w 2680685"/>
                <a:gd name="T81" fmla="*/ 628469 h 3874563"/>
                <a:gd name="T82" fmla="*/ 1330482 w 2680685"/>
                <a:gd name="T83" fmla="*/ 0 h 3874563"/>
                <a:gd name="T84" fmla="*/ 0 w 2680685"/>
                <a:gd name="T85" fmla="*/ 0 h 3874563"/>
                <a:gd name="T86" fmla="*/ 2680685 w 2680685"/>
                <a:gd name="T87" fmla="*/ 3874563 h 3874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T84" t="T85" r="T86" b="T87"/>
              <a:pathLst>
                <a:path w="2680685" h="3874563">
                  <a:moveTo>
                    <a:pt x="1049911" y="1326547"/>
                  </a:moveTo>
                  <a:lnTo>
                    <a:pt x="1130886" y="1416545"/>
                  </a:lnTo>
                  <a:lnTo>
                    <a:pt x="1130989" y="1416517"/>
                  </a:lnTo>
                  <a:lnTo>
                    <a:pt x="1312935" y="1622593"/>
                  </a:lnTo>
                  <a:lnTo>
                    <a:pt x="1164126" y="2754124"/>
                  </a:lnTo>
                  <a:lnTo>
                    <a:pt x="1330469" y="3179256"/>
                  </a:lnTo>
                  <a:cubicBezTo>
                    <a:pt x="1393318" y="3185424"/>
                    <a:pt x="1456167" y="2747966"/>
                    <a:pt x="1519023" y="2754127"/>
                  </a:cubicBezTo>
                  <a:lnTo>
                    <a:pt x="1368996" y="1613275"/>
                  </a:lnTo>
                  <a:lnTo>
                    <a:pt x="1547978" y="1410556"/>
                  </a:lnTo>
                  <a:lnTo>
                    <a:pt x="1549687" y="1411027"/>
                  </a:lnTo>
                  <a:lnTo>
                    <a:pt x="1625697" y="1326547"/>
                  </a:lnTo>
                  <a:lnTo>
                    <a:pt x="1740228" y="1463512"/>
                  </a:lnTo>
                  <a:lnTo>
                    <a:pt x="2163777" y="1580180"/>
                  </a:lnTo>
                  <a:lnTo>
                    <a:pt x="2163105" y="1571541"/>
                  </a:lnTo>
                  <a:lnTo>
                    <a:pt x="2369061" y="1628276"/>
                  </a:lnTo>
                  <a:lnTo>
                    <a:pt x="2376321" y="1626429"/>
                  </a:lnTo>
                  <a:lnTo>
                    <a:pt x="2619825" y="2583371"/>
                  </a:lnTo>
                  <a:lnTo>
                    <a:pt x="2622880" y="2582594"/>
                  </a:lnTo>
                  <a:lnTo>
                    <a:pt x="2678814" y="2802409"/>
                  </a:lnTo>
                  <a:lnTo>
                    <a:pt x="2680685" y="2803247"/>
                  </a:lnTo>
                  <a:lnTo>
                    <a:pt x="2208786" y="3856531"/>
                  </a:lnTo>
                  <a:lnTo>
                    <a:pt x="2208786" y="3871389"/>
                  </a:lnTo>
                  <a:lnTo>
                    <a:pt x="2049180" y="3871389"/>
                  </a:lnTo>
                  <a:lnTo>
                    <a:pt x="2049443" y="3874563"/>
                  </a:lnTo>
                  <a:lnTo>
                    <a:pt x="648500" y="3874563"/>
                  </a:lnTo>
                  <a:lnTo>
                    <a:pt x="648762" y="3871389"/>
                  </a:lnTo>
                  <a:lnTo>
                    <a:pt x="456186" y="3871389"/>
                  </a:lnTo>
                  <a:lnTo>
                    <a:pt x="456186" y="3867966"/>
                  </a:lnTo>
                  <a:lnTo>
                    <a:pt x="0" y="2849753"/>
                  </a:lnTo>
                  <a:lnTo>
                    <a:pt x="1070" y="2845549"/>
                  </a:lnTo>
                  <a:lnTo>
                    <a:pt x="3080" y="2844648"/>
                  </a:lnTo>
                  <a:lnTo>
                    <a:pt x="1407" y="2844222"/>
                  </a:lnTo>
                  <a:lnTo>
                    <a:pt x="309256" y="1634409"/>
                  </a:lnTo>
                  <a:lnTo>
                    <a:pt x="492252" y="1583998"/>
                  </a:lnTo>
                  <a:lnTo>
                    <a:pt x="491584" y="1592643"/>
                  </a:lnTo>
                  <a:lnTo>
                    <a:pt x="927899" y="1472458"/>
                  </a:lnTo>
                  <a:lnTo>
                    <a:pt x="1049911" y="1326547"/>
                  </a:lnTo>
                  <a:close/>
                  <a:moveTo>
                    <a:pt x="1330482" y="0"/>
                  </a:moveTo>
                  <a:cubicBezTo>
                    <a:pt x="1677575" y="0"/>
                    <a:pt x="1958952" y="281376"/>
                    <a:pt x="1958952" y="628469"/>
                  </a:cubicBezTo>
                  <a:cubicBezTo>
                    <a:pt x="1958952" y="975562"/>
                    <a:pt x="1677575" y="1256939"/>
                    <a:pt x="1330482" y="1256939"/>
                  </a:cubicBezTo>
                  <a:cubicBezTo>
                    <a:pt x="983390" y="1256939"/>
                    <a:pt x="702013" y="975562"/>
                    <a:pt x="702013" y="628469"/>
                  </a:cubicBezTo>
                  <a:cubicBezTo>
                    <a:pt x="702013" y="281376"/>
                    <a:pt x="983390" y="0"/>
                    <a:pt x="13304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252" name="矩形 25"/>
          <p:cNvSpPr>
            <a:spLocks noChangeArrowheads="1"/>
          </p:cNvSpPr>
          <p:nvPr/>
        </p:nvSpPr>
        <p:spPr bwMode="auto">
          <a:xfrm>
            <a:off x="6837363" y="1800225"/>
            <a:ext cx="514350" cy="519113"/>
          </a:xfrm>
          <a:custGeom>
            <a:avLst/>
            <a:gdLst>
              <a:gd name="T0" fmla="*/ 83635 w 4210679"/>
              <a:gd name="T1" fmla="*/ 0 h 4260850"/>
              <a:gd name="T2" fmla="*/ 832931 w 4210679"/>
              <a:gd name="T3" fmla="*/ 0 h 4260850"/>
              <a:gd name="T4" fmla="*/ 915483 w 4210679"/>
              <a:gd name="T5" fmla="*/ 82552 h 4260850"/>
              <a:gd name="T6" fmla="*/ 915483 w 4210679"/>
              <a:gd name="T7" fmla="*/ 412748 h 4260850"/>
              <a:gd name="T8" fmla="*/ 873607 w 4210679"/>
              <a:gd name="T9" fmla="*/ 483053 h 4260850"/>
              <a:gd name="T10" fmla="*/ 4210679 w 4210679"/>
              <a:gd name="T11" fmla="*/ 483053 h 4260850"/>
              <a:gd name="T12" fmla="*/ 4210679 w 4210679"/>
              <a:gd name="T13" fmla="*/ 1893780 h 4260850"/>
              <a:gd name="T14" fmla="*/ 1406022 w 4210679"/>
              <a:gd name="T15" fmla="*/ 2781301 h 4260850"/>
              <a:gd name="T16" fmla="*/ 4210679 w 4210679"/>
              <a:gd name="T17" fmla="*/ 2781301 h 4260850"/>
              <a:gd name="T18" fmla="*/ 4210679 w 4210679"/>
              <a:gd name="T19" fmla="*/ 3305175 h 4260850"/>
              <a:gd name="T20" fmla="*/ 3591246 w 4210679"/>
              <a:gd name="T21" fmla="*/ 3305175 h 4260850"/>
              <a:gd name="T22" fmla="*/ 3979359 w 4210679"/>
              <a:gd name="T23" fmla="*/ 3778250 h 4260850"/>
              <a:gd name="T24" fmla="*/ 3496759 w 4210679"/>
              <a:gd name="T25" fmla="*/ 4260850 h 4260850"/>
              <a:gd name="T26" fmla="*/ 3014159 w 4210679"/>
              <a:gd name="T27" fmla="*/ 3778250 h 4260850"/>
              <a:gd name="T28" fmla="*/ 3402273 w 4210679"/>
              <a:gd name="T29" fmla="*/ 3305175 h 4260850"/>
              <a:gd name="T30" fmla="*/ 1267146 w 4210679"/>
              <a:gd name="T31" fmla="*/ 3305175 h 4260850"/>
              <a:gd name="T32" fmla="*/ 1655259 w 4210679"/>
              <a:gd name="T33" fmla="*/ 3778250 h 4260850"/>
              <a:gd name="T34" fmla="*/ 1172659 w 4210679"/>
              <a:gd name="T35" fmla="*/ 4260850 h 4260850"/>
              <a:gd name="T36" fmla="*/ 690059 w 4210679"/>
              <a:gd name="T37" fmla="*/ 3778250 h 4260850"/>
              <a:gd name="T38" fmla="*/ 1078173 w 4210679"/>
              <a:gd name="T39" fmla="*/ 3305175 h 4260850"/>
              <a:gd name="T40" fmla="*/ 972633 w 4210679"/>
              <a:gd name="T41" fmla="*/ 3305175 h 4260850"/>
              <a:gd name="T42" fmla="*/ 963109 w 4210679"/>
              <a:gd name="T43" fmla="*/ 2781300 h 4260850"/>
              <a:gd name="T44" fmla="*/ 451247 w 4210679"/>
              <a:gd name="T45" fmla="*/ 494159 h 4260850"/>
              <a:gd name="T46" fmla="*/ 36010 w 4210679"/>
              <a:gd name="T47" fmla="*/ 492918 h 4260850"/>
              <a:gd name="T48" fmla="*/ 1083 w 4210679"/>
              <a:gd name="T49" fmla="*/ 443705 h 4260850"/>
              <a:gd name="T50" fmla="*/ 1083 w 4210679"/>
              <a:gd name="T51" fmla="*/ 82552 h 4260850"/>
              <a:gd name="T52" fmla="*/ 83635 w 4210679"/>
              <a:gd name="T53" fmla="*/ 0 h 4260850"/>
              <a:gd name="T54" fmla="*/ 0 w 4210679"/>
              <a:gd name="T55" fmla="*/ 0 h 4260850"/>
              <a:gd name="T56" fmla="*/ 4210679 w 4210679"/>
              <a:gd name="T57" fmla="*/ 4260850 h 4260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4210679" h="4260850">
                <a:moveTo>
                  <a:pt x="83635" y="0"/>
                </a:moveTo>
                <a:lnTo>
                  <a:pt x="832931" y="0"/>
                </a:lnTo>
                <a:cubicBezTo>
                  <a:pt x="878523" y="0"/>
                  <a:pt x="915483" y="36960"/>
                  <a:pt x="915483" y="82552"/>
                </a:cubicBezTo>
                <a:lnTo>
                  <a:pt x="915483" y="412748"/>
                </a:lnTo>
                <a:cubicBezTo>
                  <a:pt x="915483" y="443274"/>
                  <a:pt x="898914" y="469930"/>
                  <a:pt x="873607" y="483053"/>
                </a:cubicBezTo>
                <a:lnTo>
                  <a:pt x="4210679" y="483053"/>
                </a:lnTo>
                <a:lnTo>
                  <a:pt x="4210679" y="1893780"/>
                </a:lnTo>
                <a:lnTo>
                  <a:pt x="1406022" y="2781301"/>
                </a:lnTo>
                <a:lnTo>
                  <a:pt x="4210679" y="2781301"/>
                </a:lnTo>
                <a:lnTo>
                  <a:pt x="4210679" y="3305175"/>
                </a:lnTo>
                <a:lnTo>
                  <a:pt x="3591246" y="3305175"/>
                </a:lnTo>
                <a:cubicBezTo>
                  <a:pt x="3812567" y="3348853"/>
                  <a:pt x="3979359" y="3544073"/>
                  <a:pt x="3979359" y="3778250"/>
                </a:cubicBezTo>
                <a:cubicBezTo>
                  <a:pt x="3979359" y="4044783"/>
                  <a:pt x="3763292" y="4260850"/>
                  <a:pt x="3496759" y="4260850"/>
                </a:cubicBezTo>
                <a:cubicBezTo>
                  <a:pt x="3230226" y="4260850"/>
                  <a:pt x="3014159" y="4044783"/>
                  <a:pt x="3014159" y="3778250"/>
                </a:cubicBezTo>
                <a:cubicBezTo>
                  <a:pt x="3014159" y="3544073"/>
                  <a:pt x="3180952" y="3348853"/>
                  <a:pt x="3402273" y="3305175"/>
                </a:cubicBezTo>
                <a:lnTo>
                  <a:pt x="1267146" y="3305175"/>
                </a:lnTo>
                <a:cubicBezTo>
                  <a:pt x="1488467" y="3348853"/>
                  <a:pt x="1655259" y="3544073"/>
                  <a:pt x="1655259" y="3778250"/>
                </a:cubicBezTo>
                <a:cubicBezTo>
                  <a:pt x="1655259" y="4044783"/>
                  <a:pt x="1439192" y="4260850"/>
                  <a:pt x="1172659" y="4260850"/>
                </a:cubicBezTo>
                <a:cubicBezTo>
                  <a:pt x="906126" y="4260850"/>
                  <a:pt x="690059" y="4044783"/>
                  <a:pt x="690059" y="3778250"/>
                </a:cubicBezTo>
                <a:cubicBezTo>
                  <a:pt x="690059" y="3544073"/>
                  <a:pt x="856851" y="3348853"/>
                  <a:pt x="1078173" y="3305175"/>
                </a:cubicBezTo>
                <a:lnTo>
                  <a:pt x="972633" y="3305175"/>
                </a:lnTo>
                <a:cubicBezTo>
                  <a:pt x="944058" y="3143250"/>
                  <a:pt x="972634" y="3276600"/>
                  <a:pt x="963109" y="2781300"/>
                </a:cubicBezTo>
                <a:cubicBezTo>
                  <a:pt x="451270" y="464482"/>
                  <a:pt x="618551" y="1241439"/>
                  <a:pt x="451247" y="494159"/>
                </a:cubicBezTo>
                <a:lnTo>
                  <a:pt x="36010" y="492918"/>
                </a:lnTo>
                <a:cubicBezTo>
                  <a:pt x="-9582" y="492918"/>
                  <a:pt x="1083" y="489297"/>
                  <a:pt x="1083" y="443705"/>
                </a:cubicBezTo>
                <a:lnTo>
                  <a:pt x="1083" y="82552"/>
                </a:lnTo>
                <a:cubicBezTo>
                  <a:pt x="1083" y="36960"/>
                  <a:pt x="38043" y="0"/>
                  <a:pt x="8363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3" name="TextBox 30"/>
          <p:cNvSpPr>
            <a:spLocks noChangeArrowheads="1"/>
          </p:cNvSpPr>
          <p:nvPr/>
        </p:nvSpPr>
        <p:spPr bwMode="auto">
          <a:xfrm>
            <a:off x="7153275" y="295275"/>
            <a:ext cx="1749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职场懒人帮</a:t>
            </a:r>
            <a:r>
              <a:rPr lang="en-US" altLang="zh-CN" sz="1400" dirty="0" smtClean="0">
                <a:solidFill>
                  <a:srgbClr val="33A6B2"/>
                </a:solidFill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 dirty="0">
                <a:solidFill>
                  <a:srgbClr val="B1DE64"/>
                </a:solidFill>
                <a:ea typeface="微软雅黑" pitchFamily="34" charset="-122"/>
                <a:sym typeface="Arial" pitchFamily="34" charset="0"/>
              </a:rPr>
              <a:t>论坛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Arial"/>
        <a:ea typeface="宋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2075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2075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Pages>0</Pages>
  <Words>2670</Words>
  <Characters>0</Characters>
  <Application>Microsoft Office PowerPoint</Application>
  <DocSecurity>0</DocSecurity>
  <PresentationFormat>自定义</PresentationFormat>
  <Lines>0</Lines>
  <Paragraphs>321</Paragraphs>
  <Slides>43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微软雅黑</vt:lpstr>
      <vt:lpstr>Calibri</vt:lpstr>
      <vt:lpstr>DFKai-SB</vt:lpstr>
      <vt:lpstr>DFMincho-SU</vt:lpstr>
      <vt:lpstr>DFGothic-EB</vt:lpstr>
      <vt:lpstr>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114</dc:creator>
  <cp:lastModifiedBy>许敏斌</cp:lastModifiedBy>
  <cp:revision>115</cp:revision>
  <dcterms:created xsi:type="dcterms:W3CDTF">2014-04-16T11:55:00Z</dcterms:created>
  <dcterms:modified xsi:type="dcterms:W3CDTF">2016-03-26T03:24:33Z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