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2"/>
  </p:sldMasterIdLst>
  <p:notesMasterIdLst>
    <p:notesMasterId r:id="rId28"/>
  </p:notesMasterIdLst>
  <p:handoutMasterIdLst>
    <p:handoutMasterId r:id="rId29"/>
  </p:handoutMasterIdLst>
  <p:sldIdLst>
    <p:sldId id="1053" r:id="rId3"/>
    <p:sldId id="1104" r:id="rId4"/>
    <p:sldId id="1056" r:id="rId5"/>
    <p:sldId id="1131" r:id="rId6"/>
    <p:sldId id="1132" r:id="rId7"/>
    <p:sldId id="1061" r:id="rId8"/>
    <p:sldId id="1133" r:id="rId9"/>
    <p:sldId id="1134" r:id="rId10"/>
    <p:sldId id="1135" r:id="rId11"/>
    <p:sldId id="1110" r:id="rId12"/>
    <p:sldId id="1136" r:id="rId13"/>
    <p:sldId id="1139" r:id="rId14"/>
    <p:sldId id="1140" r:id="rId15"/>
    <p:sldId id="1137" r:id="rId16"/>
    <p:sldId id="1138" r:id="rId17"/>
    <p:sldId id="1117" r:id="rId18"/>
    <p:sldId id="1142" r:id="rId19"/>
    <p:sldId id="1145" r:id="rId20"/>
    <p:sldId id="1124" r:id="rId21"/>
    <p:sldId id="1125" r:id="rId22"/>
    <p:sldId id="1146" r:id="rId23"/>
    <p:sldId id="1147" r:id="rId24"/>
    <p:sldId id="1150" r:id="rId25"/>
    <p:sldId id="1130" r:id="rId26"/>
    <p:sldId id="1151" r:id="rId27"/>
  </p:sldIdLst>
  <p:sldSz cx="9144000" cy="5143500" type="screen16x9"/>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528">
          <p15:clr>
            <a:srgbClr val="A4A3A4"/>
          </p15:clr>
        </p15:guide>
        <p15:guide id="4" pos="7152">
          <p15:clr>
            <a:srgbClr val="A4A3A4"/>
          </p15:clr>
        </p15:guide>
        <p15:guide id="5" orient="horz" pos="1620">
          <p15:clr>
            <a:srgbClr val="A4A3A4"/>
          </p15:clr>
        </p15:guide>
        <p15:guide id="6" pos="2880">
          <p15:clr>
            <a:srgbClr val="A4A3A4"/>
          </p15:clr>
        </p15:guide>
        <p15:guide id="7" pos="396">
          <p15:clr>
            <a:srgbClr val="A4A3A4"/>
          </p15:clr>
        </p15:guide>
        <p15:guide id="8"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7A71"/>
    <a:srgbClr val="788BA9"/>
    <a:srgbClr val="111217"/>
    <a:srgbClr val="B7B5BD"/>
    <a:srgbClr val="B1AEB5"/>
    <a:srgbClr val="93929C"/>
    <a:srgbClr val="A6A5AD"/>
    <a:srgbClr val="F9F8FA"/>
    <a:srgbClr val="A18A7F"/>
    <a:srgbClr val="C3C2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434" autoAdjust="0"/>
  </p:normalViewPr>
  <p:slideViewPr>
    <p:cSldViewPr snapToGrid="0">
      <p:cViewPr varScale="1">
        <p:scale>
          <a:sx n="117" d="100"/>
          <a:sy n="117" d="100"/>
        </p:scale>
        <p:origin x="168" y="96"/>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p:cViewPr varScale="1">
        <p:scale>
          <a:sx n="57" d="100"/>
          <a:sy n="57" d="100"/>
        </p:scale>
        <p:origin x="2808" y="42"/>
      </p:cViewPr>
      <p:guideLst/>
    </p:cSldViewPr>
  </p:notesViewPr>
  <p:gridSpacing cx="457200" cy="457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4/9/2018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18430462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4/9/2018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263640334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1113802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1833947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1030002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3827965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294402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1747522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3327399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2991393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4780166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197116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2848587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4090753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3885442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2872318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3187905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12039786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409084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74433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4163309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378937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2052422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957956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4271640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248881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3998909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0"/>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8"/>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97390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11489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29612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3978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882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247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0843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022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056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44289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077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5">
            <a:extLst>
              <a:ext uri="{28A0092B-C50C-407E-A947-70E740481C1C}">
                <a14:useLocalDpi xmlns:a14="http://schemas.microsoft.com/office/drawing/2010/main" val="0"/>
              </a:ext>
            </a:extLst>
          </a:blip>
          <a:srcRect l="45969"/>
          <a:stretch>
            <a:fillRect/>
          </a:stretch>
        </p:blipFill>
        <p:spPr>
          <a:xfrm>
            <a:off x="0" y="0"/>
            <a:ext cx="9139939"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2018/4/9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047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3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5" name="TextBox 28"/>
          <p:cNvSpPr txBox="1"/>
          <p:nvPr/>
        </p:nvSpPr>
        <p:spPr>
          <a:xfrm>
            <a:off x="6890693" y="1224110"/>
            <a:ext cx="1569660" cy="800219"/>
          </a:xfrm>
          <a:prstGeom prst="rect">
            <a:avLst/>
          </a:prstGeom>
          <a:noFill/>
        </p:spPr>
        <p:txBody>
          <a:bodyPr wrap="none" rtlCol="0">
            <a:spAutoFit/>
          </a:bodyPr>
          <a:lstStyle/>
          <a:p>
            <a:r>
              <a:rPr lang="en-US" altLang="zh-CN"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2018</a:t>
            </a:r>
            <a:endParaRPr lang="zh-CN" altLang="en-US"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6" name="_3"/>
          <p:cNvSpPr/>
          <p:nvPr/>
        </p:nvSpPr>
        <p:spPr>
          <a:xfrm>
            <a:off x="4462016" y="2030764"/>
            <a:ext cx="4083169" cy="677108"/>
          </a:xfrm>
          <a:prstGeom prst="rect">
            <a:avLst/>
          </a:prstGeom>
          <a:effectLst/>
        </p:spPr>
        <p:txBody>
          <a:bodyPr wrap="none">
            <a:spAutoFit/>
          </a:bodyPr>
          <a:lstStyle/>
          <a:p>
            <a:r>
              <a:rPr lang="zh-CN" altLang="en-US" sz="3800" dirty="0" smtClean="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工</a:t>
            </a:r>
            <a:r>
              <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作总结汇</a:t>
            </a:r>
            <a:r>
              <a:rPr lang="zh-CN" altLang="en-US" sz="3800" dirty="0" smtClean="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报模板</a:t>
            </a:r>
            <a:endPar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7" name="_3"/>
          <p:cNvSpPr/>
          <p:nvPr/>
        </p:nvSpPr>
        <p:spPr>
          <a:xfrm>
            <a:off x="6616907" y="2642045"/>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18" name="TextBox 35"/>
          <p:cNvSpPr txBox="1"/>
          <p:nvPr/>
        </p:nvSpPr>
        <p:spPr>
          <a:xfrm>
            <a:off x="7253867" y="3604990"/>
            <a:ext cx="1082348" cy="246221"/>
          </a:xfrm>
          <a:prstGeom prst="rect">
            <a:avLst/>
          </a:prstGeom>
          <a:noFill/>
        </p:spPr>
        <p:txBody>
          <a:bodyPr wrap="non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汇报人：代名词</a:t>
            </a:r>
          </a:p>
        </p:txBody>
      </p:sp>
      <p:sp>
        <p:nvSpPr>
          <p:cNvPr id="19" name="TextBox 36"/>
          <p:cNvSpPr txBox="1"/>
          <p:nvPr/>
        </p:nvSpPr>
        <p:spPr>
          <a:xfrm>
            <a:off x="7253867" y="3828505"/>
            <a:ext cx="1082348" cy="246221"/>
          </a:xfrm>
          <a:prstGeom prst="rect">
            <a:avLst/>
          </a:prstGeom>
          <a:noFill/>
        </p:spPr>
        <p:txBody>
          <a:bodyPr wrap="squar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部   门：代名词</a:t>
            </a:r>
          </a:p>
        </p:txBody>
      </p:sp>
      <p:sp>
        <p:nvSpPr>
          <p:cNvPr id="20" name="TextBox 36"/>
          <p:cNvSpPr txBox="1"/>
          <p:nvPr/>
        </p:nvSpPr>
        <p:spPr>
          <a:xfrm>
            <a:off x="5358620" y="2966810"/>
            <a:ext cx="3067830" cy="372090"/>
          </a:xfrm>
          <a:prstGeom prst="rect">
            <a:avLst/>
          </a:prstGeom>
          <a:noFill/>
        </p:spPr>
        <p:txBody>
          <a:bodyPr wrap="square" rtlCol="0">
            <a:spAutoFit/>
          </a:bodyPr>
          <a:lstStyle/>
          <a:p>
            <a:pPr algn="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3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38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38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38000">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14:bounceEnd="38000">
                                          <p:cBhvr additive="base">
                                            <p:cTn id="13" dur="500" fill="hold"/>
                                            <p:tgtEl>
                                              <p:spTgt spid="16"/>
                                            </p:tgtEl>
                                            <p:attrNameLst>
                                              <p:attrName>ppt_x</p:attrName>
                                            </p:attrNameLst>
                                          </p:cBhvr>
                                          <p:tavLst>
                                            <p:tav tm="0">
                                              <p:val>
                                                <p:strVal val="1+#ppt_w/2"/>
                                              </p:val>
                                            </p:tav>
                                            <p:tav tm="100000">
                                              <p:val>
                                                <p:strVal val="#ppt_x"/>
                                              </p:val>
                                            </p:tav>
                                          </p:tavLst>
                                        </p:anim>
                                        <p:anim calcmode="lin" valueType="num" p14:bounceEnd="38000">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14:presetBounceEnd="48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48000">
                                          <p:cBhvr additive="base">
                                            <p:cTn id="30"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14:presetBounceEnd="54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54000">
                                          <p:cBhvr additive="base">
                                            <p:cTn id="35" dur="500" fill="hold"/>
                                            <p:tgtEl>
                                              <p:spTgt spid="19"/>
                                            </p:tgtEl>
                                            <p:attrNameLst>
                                              <p:attrName>ppt_x</p:attrName>
                                            </p:attrNameLst>
                                          </p:cBhvr>
                                          <p:tavLst>
                                            <p:tav tm="0">
                                              <p:val>
                                                <p:strVal val="#ppt_x"/>
                                              </p:val>
                                            </p:tav>
                                            <p:tav tm="100000">
                                              <p:val>
                                                <p:strVal val="#ppt_x"/>
                                              </p:val>
                                            </p:tav>
                                          </p:tavLst>
                                        </p:anim>
                                        <p:anim calcmode="lin" valueType="num" p14:bounceEnd="54000">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uild="p"/>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uild="p"/>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02</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65522" y="2128389"/>
            <a:ext cx="2492990" cy="553998"/>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工作完成情况</a:t>
            </a: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工作完成情况</a:t>
            </a:r>
          </a:p>
        </p:txBody>
      </p:sp>
      <p:sp>
        <p:nvSpPr>
          <p:cNvPr id="3" name="AutoShape 25"/>
          <p:cNvSpPr/>
          <p:nvPr/>
        </p:nvSpPr>
        <p:spPr>
          <a:xfrm rot="21558471">
            <a:off x="3261361" y="2542223"/>
            <a:ext cx="2459831" cy="2552224"/>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6"/>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285524" y="3123248"/>
            <a:ext cx="503873" cy="504825"/>
            <a:chOff x="5202" y="5131"/>
            <a:chExt cx="1058" cy="1060"/>
          </a:xfrm>
        </p:grpSpPr>
        <p:sp>
          <p:nvSpPr>
            <p:cNvPr id="6"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384131" y="3047524"/>
            <a:ext cx="506730" cy="506730"/>
            <a:chOff x="9978" y="7833"/>
            <a:chExt cx="1064" cy="1064"/>
          </a:xfrm>
        </p:grpSpPr>
        <p:sp>
          <p:nvSpPr>
            <p:cNvPr id="9"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5"/>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219099" y="1654492"/>
            <a:ext cx="504825" cy="501968"/>
            <a:chOff x="8470" y="2554"/>
            <a:chExt cx="1060" cy="1054"/>
          </a:xfrm>
        </p:grpSpPr>
        <p:sp>
          <p:nvSpPr>
            <p:cNvPr id="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976086" y="2120265"/>
            <a:ext cx="450533" cy="452438"/>
            <a:chOff x="4704" y="4364"/>
            <a:chExt cx="946" cy="950"/>
          </a:xfrm>
        </p:grpSpPr>
        <p:sp>
          <p:nvSpPr>
            <p:cNvPr id="16"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560219" y="2116932"/>
            <a:ext cx="504349" cy="506254"/>
            <a:chOff x="4030" y="4930"/>
            <a:chExt cx="840" cy="843"/>
          </a:xfrm>
        </p:grpSpPr>
        <p:sp>
          <p:nvSpPr>
            <p:cNvPr id="19"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501794" y="1823721"/>
            <a:ext cx="1107996" cy="276999"/>
          </a:xfrm>
          <a:prstGeom prst="rect">
            <a:avLst/>
          </a:prstGeom>
          <a:noFill/>
          <a:ln w="9525">
            <a:noFill/>
            <a:miter/>
          </a:ln>
        </p:spPr>
        <p:txBody>
          <a:bodyPr wrap="non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935355" y="2091691"/>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965060" y="3102928"/>
            <a:ext cx="1107996" cy="276999"/>
          </a:xfrm>
          <a:prstGeom prst="rect">
            <a:avLst/>
          </a:prstGeom>
          <a:noFill/>
          <a:ln w="9525">
            <a:noFill/>
            <a:miter/>
          </a:ln>
        </p:spPr>
        <p:txBody>
          <a:bodyPr wrap="non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4" name="文本框 23"/>
          <p:cNvSpPr txBox="1"/>
          <p:nvPr/>
        </p:nvSpPr>
        <p:spPr>
          <a:xfrm>
            <a:off x="378619" y="3370898"/>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563" y="827406"/>
            <a:ext cx="1107996" cy="276999"/>
          </a:xfrm>
          <a:prstGeom prst="rect">
            <a:avLst/>
          </a:prstGeom>
          <a:noFill/>
          <a:ln w="9525">
            <a:noFill/>
            <a:miter/>
          </a:ln>
        </p:spPr>
        <p:txBody>
          <a:bodyPr wrap="non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26" name="文本框 25"/>
          <p:cNvSpPr txBox="1"/>
          <p:nvPr/>
        </p:nvSpPr>
        <p:spPr>
          <a:xfrm>
            <a:off x="3623310" y="1085374"/>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286678" y="1789431"/>
            <a:ext cx="1107996" cy="276999"/>
          </a:xfrm>
          <a:prstGeom prst="rect">
            <a:avLst/>
          </a:prstGeom>
          <a:noFill/>
          <a:ln w="9525">
            <a:noFill/>
            <a:miter/>
          </a:ln>
        </p:spPr>
        <p:txBody>
          <a:bodyPr wrap="non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28" name="文本框 27"/>
          <p:cNvSpPr txBox="1"/>
          <p:nvPr/>
        </p:nvSpPr>
        <p:spPr>
          <a:xfrm>
            <a:off x="6342698" y="2026921"/>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7115353" y="2959577"/>
            <a:ext cx="1107996" cy="276999"/>
          </a:xfrm>
          <a:prstGeom prst="rect">
            <a:avLst/>
          </a:prstGeom>
          <a:noFill/>
          <a:ln w="9525">
            <a:noFill/>
            <a:miter/>
          </a:ln>
        </p:spPr>
        <p:txBody>
          <a:bodyPr wrap="none">
            <a:spAutoFit/>
          </a:bodyPr>
          <a:lstStyle/>
          <a:p>
            <a:pPr algn="ctr"/>
            <a:r>
              <a:rPr lang="zh-CN" altLang="en-US" sz="1200" dirty="0">
                <a:solidFill>
                  <a:schemeClr val="accent5"/>
                </a:solidFill>
                <a:latin typeface="微软雅黑" panose="020B0503020204020204" pitchFamily="34" charset="-122"/>
                <a:ea typeface="微软雅黑" panose="020B0503020204020204" pitchFamily="34" charset="-122"/>
              </a:rPr>
              <a:t>单击编辑标题</a:t>
            </a:r>
          </a:p>
        </p:txBody>
      </p:sp>
      <p:sp>
        <p:nvSpPr>
          <p:cNvPr id="30" name="文本框 29"/>
          <p:cNvSpPr txBox="1"/>
          <p:nvPr/>
        </p:nvSpPr>
        <p:spPr>
          <a:xfrm>
            <a:off x="7171373" y="3197067"/>
            <a:ext cx="1840230"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1+#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1+#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1+#ppt_w/2"/>
                                          </p:val>
                                        </p:tav>
                                        <p:tav tm="100000">
                                          <p:val>
                                            <p:strVal val="#ppt_x"/>
                                          </p:val>
                                        </p:tav>
                                      </p:tavLst>
                                    </p:anim>
                                    <p:anim calcmode="lin" valueType="num">
                                      <p:cBhvr additive="base">
                                        <p:cTn id="8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工作完成情况</a:t>
            </a:r>
          </a:p>
        </p:txBody>
      </p:sp>
      <p:sp>
        <p:nvSpPr>
          <p:cNvPr id="3" name="MH_Other_1"/>
          <p:cNvSpPr/>
          <p:nvPr/>
        </p:nvSpPr>
        <p:spPr>
          <a:xfrm rot="21600000">
            <a:off x="4467444" y="1432784"/>
            <a:ext cx="694149"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710" y="986665"/>
            <a:ext cx="14888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6" name="MH_Other_2"/>
          <p:cNvSpPr/>
          <p:nvPr/>
        </p:nvSpPr>
        <p:spPr>
          <a:xfrm rot="21600000">
            <a:off x="3979257" y="2177070"/>
            <a:ext cx="704618"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B</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511" y="1730470"/>
            <a:ext cx="1513865"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8" name="MH_Other_1"/>
          <p:cNvSpPr/>
          <p:nvPr/>
        </p:nvSpPr>
        <p:spPr>
          <a:xfrm rot="21600000">
            <a:off x="4467451" y="2940114"/>
            <a:ext cx="694148"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C</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714" y="2494001"/>
            <a:ext cx="14888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0" name="MH_Other_2"/>
          <p:cNvSpPr/>
          <p:nvPr/>
        </p:nvSpPr>
        <p:spPr>
          <a:xfrm rot="21600000">
            <a:off x="3979256" y="3684400"/>
            <a:ext cx="704622"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514" y="3237797"/>
            <a:ext cx="1513862"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5460609" y="1622819"/>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5460609" y="3124202"/>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1339600" y="2396731"/>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1339600" y="3898114"/>
            <a:ext cx="2486843" cy="369332"/>
          </a:xfrm>
          <a:prstGeom prst="rect">
            <a:avLst/>
          </a:prstGeom>
          <a:noFill/>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par>
                          <p:cTn id="12" fill="hold">
                            <p:stCondLst>
                              <p:cond delay="2000"/>
                            </p:stCondLst>
                            <p:childTnLst>
                              <p:par>
                                <p:cTn id="13" presetID="2" presetClass="entr" presetSubtype="2" repeatDur="0" restart="never"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750"/>
                                        <p:tgtEl>
                                          <p:spTgt spid="6"/>
                                        </p:tgtEl>
                                      </p:cBhvr>
                                    </p:animEffect>
                                  </p:childTnLst>
                                </p:cTn>
                              </p:par>
                            </p:childTnLst>
                          </p:cTn>
                        </p:par>
                        <p:par>
                          <p:cTn id="21" fill="hold">
                            <p:stCondLst>
                              <p:cond delay="3500"/>
                            </p:stCondLst>
                            <p:childTnLst>
                              <p:par>
                                <p:cTn id="22" presetID="22" presetClass="entr" presetSubtype="2" repeatDur="0" restart="never"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750"/>
                                        <p:tgtEl>
                                          <p:spTgt spid="7"/>
                                        </p:tgtEl>
                                      </p:cBhvr>
                                    </p:animEffect>
                                  </p:childTnLst>
                                </p:cTn>
                              </p:par>
                            </p:childTnLst>
                          </p:cTn>
                        </p:par>
                        <p:par>
                          <p:cTn id="25" fill="hold">
                            <p:stCondLst>
                              <p:cond delay="4500"/>
                            </p:stCondLst>
                            <p:childTnLst>
                              <p:par>
                                <p:cTn id="26" presetID="2" presetClass="entr" presetSubtype="8" repeatDur="0" restart="never"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14" presetClass="entr" presetSubtype="10" repeatDur="0" restart="never"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6000"/>
                            </p:stCondLst>
                            <p:childTnLst>
                              <p:par>
                                <p:cTn id="35" presetID="22" presetClass="entr" presetSubtype="8" repeatDur="0" restart="never"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par>
                          <p:cTn id="38" fill="hold">
                            <p:stCondLst>
                              <p:cond delay="7000"/>
                            </p:stCondLst>
                            <p:childTnLst>
                              <p:par>
                                <p:cTn id="39" presetID="2" presetClass="entr" presetSubtype="2" repeatDur="0" restart="never"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7500"/>
                            </p:stCondLst>
                            <p:childTnLst>
                              <p:par>
                                <p:cTn id="44" presetID="14" presetClass="entr" presetSubtype="10" repeatDur="0" restart="never"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750"/>
                                        <p:tgtEl>
                                          <p:spTgt spid="10"/>
                                        </p:tgtEl>
                                      </p:cBhvr>
                                    </p:animEffect>
                                  </p:childTnLst>
                                </p:cTn>
                              </p:par>
                            </p:childTnLst>
                          </p:cTn>
                        </p:par>
                        <p:par>
                          <p:cTn id="47" fill="hold">
                            <p:stCondLst>
                              <p:cond delay="8500"/>
                            </p:stCondLst>
                            <p:childTnLst>
                              <p:par>
                                <p:cTn id="48" presetID="2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750"/>
                                        <p:tgtEl>
                                          <p:spTgt spid="11"/>
                                        </p:tgtEl>
                                      </p:cBhvr>
                                    </p:animEffect>
                                  </p:childTnLst>
                                </p:cTn>
                              </p:par>
                            </p:childTnLst>
                          </p:cTn>
                        </p:par>
                        <p:par>
                          <p:cTn id="51" fill="hold">
                            <p:stCondLst>
                              <p:cond delay="9500"/>
                            </p:stCondLst>
                            <p:childTnLst>
                              <p:par>
                                <p:cTn id="52" presetID="2" presetClass="entr" presetSubtype="8" repeatDur="0" restart="never"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工作完成情况</a:t>
            </a:r>
          </a:p>
        </p:txBody>
      </p:sp>
      <p:sp>
        <p:nvSpPr>
          <p:cNvPr id="3" name="任意多边形 2"/>
          <p:cNvSpPr/>
          <p:nvPr/>
        </p:nvSpPr>
        <p:spPr>
          <a:xfrm>
            <a:off x="3939779" y="952613"/>
            <a:ext cx="1264444" cy="1238250"/>
          </a:xfrm>
          <a:custGeom>
            <a:avLst/>
            <a:gdLst>
              <a:gd name="connsiteX0" fmla="*/ 0 w 1686120"/>
              <a:gd name="connsiteY0" fmla="*/ 825165 h 1650329"/>
              <a:gd name="connsiteX1" fmla="*/ 253356 w 1686120"/>
              <a:gd name="connsiteY1" fmla="*/ 235460 h 1650329"/>
              <a:gd name="connsiteX2" fmla="*/ 843061 w 1686120"/>
              <a:gd name="connsiteY2" fmla="*/ 1 h 1650329"/>
              <a:gd name="connsiteX3" fmla="*/ 1432766 w 1686120"/>
              <a:gd name="connsiteY3" fmla="*/ 235462 h 1650329"/>
              <a:gd name="connsiteX4" fmla="*/ 1686120 w 1686120"/>
              <a:gd name="connsiteY4" fmla="*/ 825167 h 1650329"/>
              <a:gd name="connsiteX5" fmla="*/ 1432765 w 1686120"/>
              <a:gd name="connsiteY5" fmla="*/ 1414872 h 1650329"/>
              <a:gd name="connsiteX6" fmla="*/ 843060 w 1686120"/>
              <a:gd name="connsiteY6" fmla="*/ 1650332 h 1650329"/>
              <a:gd name="connsiteX7" fmla="*/ 253355 w 1686120"/>
              <a:gd name="connsiteY7" fmla="*/ 1414871 h 1650329"/>
              <a:gd name="connsiteX8" fmla="*/ 0 w 1686120"/>
              <a:gd name="connsiteY8" fmla="*/ 825166 h 1650329"/>
              <a:gd name="connsiteX9" fmla="*/ 0 w 1686120"/>
              <a:gd name="connsiteY9" fmla="*/ 825165 h 165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120" h="1650329">
                <a:moveTo>
                  <a:pt x="0" y="825165"/>
                </a:moveTo>
                <a:cubicBezTo>
                  <a:pt x="0" y="603249"/>
                  <a:pt x="91324" y="390686"/>
                  <a:pt x="253356" y="235460"/>
                </a:cubicBezTo>
                <a:cubicBezTo>
                  <a:pt x="410909" y="84525"/>
                  <a:pt x="622600" y="0"/>
                  <a:pt x="843061" y="1"/>
                </a:cubicBezTo>
                <a:cubicBezTo>
                  <a:pt x="1063523" y="1"/>
                  <a:pt x="1275213" y="84526"/>
                  <a:pt x="1432766" y="235462"/>
                </a:cubicBezTo>
                <a:cubicBezTo>
                  <a:pt x="1594798" y="390689"/>
                  <a:pt x="1686121" y="603251"/>
                  <a:pt x="1686120" y="825167"/>
                </a:cubicBezTo>
                <a:cubicBezTo>
                  <a:pt x="1686120" y="1047083"/>
                  <a:pt x="1594797" y="1259646"/>
                  <a:pt x="1432765" y="1414872"/>
                </a:cubicBezTo>
                <a:cubicBezTo>
                  <a:pt x="1275212" y="1565807"/>
                  <a:pt x="1063521" y="1650332"/>
                  <a:pt x="843060" y="1650332"/>
                </a:cubicBezTo>
                <a:cubicBezTo>
                  <a:pt x="622598" y="1650332"/>
                  <a:pt x="410908" y="1565807"/>
                  <a:pt x="253355" y="1414871"/>
                </a:cubicBezTo>
                <a:cubicBezTo>
                  <a:pt x="91323" y="1259645"/>
                  <a:pt x="0" y="1047082"/>
                  <a:pt x="0" y="825166"/>
                </a:cubicBezTo>
                <a:lnTo>
                  <a:pt x="0" y="825165"/>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6630" tIns="232699" rIns="236630" bIns="232699"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5" name="任意多边形 4"/>
          <p:cNvSpPr/>
          <p:nvPr/>
        </p:nvSpPr>
        <p:spPr>
          <a:xfrm>
            <a:off x="5395913" y="2911192"/>
            <a:ext cx="1993106" cy="576263"/>
          </a:xfrm>
          <a:custGeom>
            <a:avLst/>
            <a:gdLst>
              <a:gd name="connsiteX0" fmla="*/ 0 w 2657849"/>
              <a:gd name="connsiteY0" fmla="*/ 76840 h 768395"/>
              <a:gd name="connsiteX1" fmla="*/ 22506 w 2657849"/>
              <a:gd name="connsiteY1" fmla="*/ 22506 h 768395"/>
              <a:gd name="connsiteX2" fmla="*/ 76840 w 2657849"/>
              <a:gd name="connsiteY2" fmla="*/ 0 h 768395"/>
              <a:gd name="connsiteX3" fmla="*/ 2581009 w 2657849"/>
              <a:gd name="connsiteY3" fmla="*/ 0 h 768395"/>
              <a:gd name="connsiteX4" fmla="*/ 2635343 w 2657849"/>
              <a:gd name="connsiteY4" fmla="*/ 22506 h 768395"/>
              <a:gd name="connsiteX5" fmla="*/ 2657849 w 2657849"/>
              <a:gd name="connsiteY5" fmla="*/ 76840 h 768395"/>
              <a:gd name="connsiteX6" fmla="*/ 2657849 w 2657849"/>
              <a:gd name="connsiteY6" fmla="*/ 691555 h 768395"/>
              <a:gd name="connsiteX7" fmla="*/ 2635343 w 2657849"/>
              <a:gd name="connsiteY7" fmla="*/ 745889 h 768395"/>
              <a:gd name="connsiteX8" fmla="*/ 2581009 w 2657849"/>
              <a:gd name="connsiteY8" fmla="*/ 768395 h 768395"/>
              <a:gd name="connsiteX9" fmla="*/ 76840 w 2657849"/>
              <a:gd name="connsiteY9" fmla="*/ 768395 h 768395"/>
              <a:gd name="connsiteX10" fmla="*/ 22506 w 2657849"/>
              <a:gd name="connsiteY10" fmla="*/ 745889 h 768395"/>
              <a:gd name="connsiteX11" fmla="*/ 0 w 2657849"/>
              <a:gd name="connsiteY11" fmla="*/ 691555 h 768395"/>
              <a:gd name="connsiteX12" fmla="*/ 0 w 2657849"/>
              <a:gd name="connsiteY12" fmla="*/ 76840 h 76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7849" h="768395">
                <a:moveTo>
                  <a:pt x="0" y="76840"/>
                </a:moveTo>
                <a:cubicBezTo>
                  <a:pt x="0" y="56461"/>
                  <a:pt x="8096" y="36916"/>
                  <a:pt x="22506" y="22506"/>
                </a:cubicBezTo>
                <a:cubicBezTo>
                  <a:pt x="36916" y="8096"/>
                  <a:pt x="56461" y="0"/>
                  <a:pt x="76840" y="0"/>
                </a:cubicBezTo>
                <a:lnTo>
                  <a:pt x="2581009" y="0"/>
                </a:lnTo>
                <a:cubicBezTo>
                  <a:pt x="2601388" y="0"/>
                  <a:pt x="2620933" y="8096"/>
                  <a:pt x="2635343" y="22506"/>
                </a:cubicBezTo>
                <a:cubicBezTo>
                  <a:pt x="2649753" y="36916"/>
                  <a:pt x="2657849" y="56461"/>
                  <a:pt x="2657849" y="76840"/>
                </a:cubicBezTo>
                <a:lnTo>
                  <a:pt x="2657849" y="691555"/>
                </a:lnTo>
                <a:cubicBezTo>
                  <a:pt x="2657849" y="711934"/>
                  <a:pt x="2649753" y="731479"/>
                  <a:pt x="2635343" y="745889"/>
                </a:cubicBezTo>
                <a:cubicBezTo>
                  <a:pt x="2620933" y="760299"/>
                  <a:pt x="2601388" y="768395"/>
                  <a:pt x="2581009" y="768395"/>
                </a:cubicBezTo>
                <a:lnTo>
                  <a:pt x="76840" y="768395"/>
                </a:lnTo>
                <a:cubicBezTo>
                  <a:pt x="56461" y="768395"/>
                  <a:pt x="36916" y="760299"/>
                  <a:pt x="22506" y="745889"/>
                </a:cubicBezTo>
                <a:cubicBezTo>
                  <a:pt x="8096" y="731479"/>
                  <a:pt x="0" y="711934"/>
                  <a:pt x="0" y="691555"/>
                </a:cubicBezTo>
                <a:lnTo>
                  <a:pt x="0" y="76840"/>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315" tIns="68315" rIns="68315" bIns="68315"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6" name="任意多边形 5"/>
          <p:cNvSpPr/>
          <p:nvPr/>
        </p:nvSpPr>
        <p:spPr>
          <a:xfrm>
            <a:off x="1754982" y="2911192"/>
            <a:ext cx="1993106" cy="576263"/>
          </a:xfrm>
          <a:custGeom>
            <a:avLst/>
            <a:gdLst>
              <a:gd name="connsiteX0" fmla="*/ 0 w 2657849"/>
              <a:gd name="connsiteY0" fmla="*/ 76840 h 768395"/>
              <a:gd name="connsiteX1" fmla="*/ 22506 w 2657849"/>
              <a:gd name="connsiteY1" fmla="*/ 22506 h 768395"/>
              <a:gd name="connsiteX2" fmla="*/ 76840 w 2657849"/>
              <a:gd name="connsiteY2" fmla="*/ 0 h 768395"/>
              <a:gd name="connsiteX3" fmla="*/ 2581009 w 2657849"/>
              <a:gd name="connsiteY3" fmla="*/ 0 h 768395"/>
              <a:gd name="connsiteX4" fmla="*/ 2635343 w 2657849"/>
              <a:gd name="connsiteY4" fmla="*/ 22506 h 768395"/>
              <a:gd name="connsiteX5" fmla="*/ 2657849 w 2657849"/>
              <a:gd name="connsiteY5" fmla="*/ 76840 h 768395"/>
              <a:gd name="connsiteX6" fmla="*/ 2657849 w 2657849"/>
              <a:gd name="connsiteY6" fmla="*/ 691555 h 768395"/>
              <a:gd name="connsiteX7" fmla="*/ 2635343 w 2657849"/>
              <a:gd name="connsiteY7" fmla="*/ 745889 h 768395"/>
              <a:gd name="connsiteX8" fmla="*/ 2581009 w 2657849"/>
              <a:gd name="connsiteY8" fmla="*/ 768395 h 768395"/>
              <a:gd name="connsiteX9" fmla="*/ 76840 w 2657849"/>
              <a:gd name="connsiteY9" fmla="*/ 768395 h 768395"/>
              <a:gd name="connsiteX10" fmla="*/ 22506 w 2657849"/>
              <a:gd name="connsiteY10" fmla="*/ 745889 h 768395"/>
              <a:gd name="connsiteX11" fmla="*/ 0 w 2657849"/>
              <a:gd name="connsiteY11" fmla="*/ 691555 h 768395"/>
              <a:gd name="connsiteX12" fmla="*/ 0 w 2657849"/>
              <a:gd name="connsiteY12" fmla="*/ 76840 h 76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7849" h="768395">
                <a:moveTo>
                  <a:pt x="0" y="76840"/>
                </a:moveTo>
                <a:cubicBezTo>
                  <a:pt x="0" y="56461"/>
                  <a:pt x="8096" y="36916"/>
                  <a:pt x="22506" y="22506"/>
                </a:cubicBezTo>
                <a:cubicBezTo>
                  <a:pt x="36916" y="8096"/>
                  <a:pt x="56461" y="0"/>
                  <a:pt x="76840" y="0"/>
                </a:cubicBezTo>
                <a:lnTo>
                  <a:pt x="2581009" y="0"/>
                </a:lnTo>
                <a:cubicBezTo>
                  <a:pt x="2601388" y="0"/>
                  <a:pt x="2620933" y="8096"/>
                  <a:pt x="2635343" y="22506"/>
                </a:cubicBezTo>
                <a:cubicBezTo>
                  <a:pt x="2649753" y="36916"/>
                  <a:pt x="2657849" y="56461"/>
                  <a:pt x="2657849" y="76840"/>
                </a:cubicBezTo>
                <a:lnTo>
                  <a:pt x="2657849" y="691555"/>
                </a:lnTo>
                <a:cubicBezTo>
                  <a:pt x="2657849" y="711934"/>
                  <a:pt x="2649753" y="731479"/>
                  <a:pt x="2635343" y="745889"/>
                </a:cubicBezTo>
                <a:cubicBezTo>
                  <a:pt x="2620933" y="760299"/>
                  <a:pt x="2601388" y="768395"/>
                  <a:pt x="2581009" y="768395"/>
                </a:cubicBezTo>
                <a:lnTo>
                  <a:pt x="76840" y="768395"/>
                </a:lnTo>
                <a:cubicBezTo>
                  <a:pt x="56461" y="768395"/>
                  <a:pt x="36916" y="760299"/>
                  <a:pt x="22506" y="745889"/>
                </a:cubicBezTo>
                <a:cubicBezTo>
                  <a:pt x="8096" y="731479"/>
                  <a:pt x="0" y="711934"/>
                  <a:pt x="0" y="691555"/>
                </a:cubicBezTo>
                <a:lnTo>
                  <a:pt x="0" y="76840"/>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315" tIns="68315" rIns="68315" bIns="68315" spcCol="127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7" name="TextBox 44"/>
          <p:cNvSpPr txBox="1"/>
          <p:nvPr/>
        </p:nvSpPr>
        <p:spPr>
          <a:xfrm>
            <a:off x="2402175" y="3769632"/>
            <a:ext cx="4986844" cy="424732"/>
          </a:xfrm>
          <a:prstGeom prst="rect">
            <a:avLst/>
          </a:prstGeom>
          <a:noFill/>
        </p:spPr>
        <p:txBody>
          <a:bodyPr wrap="square">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8" name="直接箭头连接符 7"/>
          <p:cNvCxnSpPr/>
          <p:nvPr/>
        </p:nvCxnSpPr>
        <p:spPr>
          <a:xfrm flipH="1">
            <a:off x="2988469" y="1905113"/>
            <a:ext cx="885825" cy="885825"/>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5287566" y="1899161"/>
            <a:ext cx="891778" cy="891778"/>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835004" y="3201704"/>
            <a:ext cx="1491853" cy="0"/>
          </a:xfrm>
          <a:prstGeom prst="straightConnector1">
            <a:avLst/>
          </a:prstGeom>
          <a:ln w="28575">
            <a:solidFill>
              <a:srgbClr val="CBCBCB"/>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工作完成情况</a:t>
            </a:r>
          </a:p>
        </p:txBody>
      </p:sp>
      <p:cxnSp>
        <p:nvCxnSpPr>
          <p:cNvPr id="3" name="直接连接符 2"/>
          <p:cNvCxnSpPr>
            <a:endCxn id="6" idx="2"/>
          </p:cNvCxnSpPr>
          <p:nvPr/>
        </p:nvCxnSpPr>
        <p:spPr>
          <a:xfrm>
            <a:off x="68759" y="2592012"/>
            <a:ext cx="1071563" cy="0"/>
          </a:xfrm>
          <a:prstGeom prst="line">
            <a:avLst/>
          </a:prstGeom>
          <a:noFill/>
          <a:ln w="28575" cap="flat" cmpd="sng" algn="ctr">
            <a:solidFill>
              <a:schemeClr val="accent6"/>
            </a:solidFill>
            <a:prstDash val="solid"/>
            <a:miter lim="800000"/>
          </a:ln>
          <a:effectLst/>
        </p:spPr>
      </p:cxnSp>
      <p:grpSp>
        <p:nvGrpSpPr>
          <p:cNvPr id="5" name="组合 4"/>
          <p:cNvGrpSpPr/>
          <p:nvPr/>
        </p:nvGrpSpPr>
        <p:grpSpPr>
          <a:xfrm>
            <a:off x="1140322" y="2096413"/>
            <a:ext cx="734021" cy="862610"/>
            <a:chOff x="1571625" y="2825350"/>
            <a:chExt cx="978695" cy="1150147"/>
          </a:xfrm>
          <a:solidFill>
            <a:schemeClr val="accent1"/>
          </a:solidFill>
        </p:grpSpPr>
        <p:sp>
          <p:nvSpPr>
            <p:cNvPr id="6" name="同心圆 5"/>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1996</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flipV="1">
            <a:off x="2676229" y="2225002"/>
            <a:ext cx="734021" cy="862610"/>
            <a:chOff x="1571625" y="2825350"/>
            <a:chExt cx="978695" cy="1150147"/>
          </a:xfrm>
          <a:solidFill>
            <a:schemeClr val="accent2"/>
          </a:solidFill>
        </p:grpSpPr>
        <p:sp>
          <p:nvSpPr>
            <p:cNvPr id="9" name="同心圆 8"/>
            <p:cNvSpPr/>
            <p:nvPr/>
          </p:nvSpPr>
          <p:spPr>
            <a:xfrm rot="10800000">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1997</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212135" y="2096413"/>
            <a:ext cx="734021" cy="862610"/>
            <a:chOff x="1571625" y="2825350"/>
            <a:chExt cx="978695" cy="1150147"/>
          </a:xfrm>
          <a:solidFill>
            <a:schemeClr val="accent3"/>
          </a:solidFill>
        </p:grpSpPr>
        <p:sp>
          <p:nvSpPr>
            <p:cNvPr id="12" name="同心圆 11"/>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1998</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3" name="等腰三角形 12"/>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flipV="1">
            <a:off x="5748041" y="2225002"/>
            <a:ext cx="734021" cy="862610"/>
            <a:chOff x="1571625" y="2825350"/>
            <a:chExt cx="978695" cy="1150147"/>
          </a:xfrm>
          <a:solidFill>
            <a:srgbClr val="5B9BD5">
              <a:lumMod val="75000"/>
            </a:srgbClr>
          </a:solidFill>
        </p:grpSpPr>
        <p:sp>
          <p:nvSpPr>
            <p:cNvPr id="15" name="同心圆 14"/>
            <p:cNvSpPr/>
            <p:nvPr/>
          </p:nvSpPr>
          <p:spPr>
            <a:xfrm rot="10800000">
              <a:off x="1571625" y="2996802"/>
              <a:ext cx="978695" cy="978695"/>
            </a:xfrm>
            <a:prstGeom prst="donut">
              <a:avLst>
                <a:gd name="adj" fmla="val 10972"/>
              </a:avLst>
            </a:prstGeom>
            <a:solidFill>
              <a:schemeClr val="accent4"/>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2005</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等腰三角形 15"/>
            <p:cNvSpPr/>
            <p:nvPr/>
          </p:nvSpPr>
          <p:spPr>
            <a:xfrm>
              <a:off x="1911810" y="2825350"/>
              <a:ext cx="298323" cy="257175"/>
            </a:xfrm>
            <a:prstGeom prst="triangle">
              <a:avLst/>
            </a:prstGeom>
            <a:solidFill>
              <a:schemeClr val="accent4"/>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cxnSp>
        <p:nvCxnSpPr>
          <p:cNvPr id="17" name="直接连接符 16"/>
          <p:cNvCxnSpPr>
            <a:stCxn id="6" idx="6"/>
            <a:endCxn id="9" idx="6"/>
          </p:cNvCxnSpPr>
          <p:nvPr/>
        </p:nvCxnSpPr>
        <p:spPr>
          <a:xfrm>
            <a:off x="1874343" y="2592012"/>
            <a:ext cx="801885" cy="0"/>
          </a:xfrm>
          <a:prstGeom prst="line">
            <a:avLst/>
          </a:prstGeom>
          <a:noFill/>
          <a:ln w="28575" cap="flat" cmpd="sng" algn="ctr">
            <a:solidFill>
              <a:schemeClr val="accent6"/>
            </a:solidFill>
            <a:prstDash val="solid"/>
            <a:miter lim="800000"/>
          </a:ln>
          <a:effectLst/>
        </p:spPr>
      </p:cxnSp>
      <p:cxnSp>
        <p:nvCxnSpPr>
          <p:cNvPr id="18" name="直接连接符 17"/>
          <p:cNvCxnSpPr>
            <a:stCxn id="9" idx="2"/>
            <a:endCxn id="12" idx="2"/>
          </p:cNvCxnSpPr>
          <p:nvPr/>
        </p:nvCxnSpPr>
        <p:spPr>
          <a:xfrm>
            <a:off x="3410249" y="2592012"/>
            <a:ext cx="801885" cy="0"/>
          </a:xfrm>
          <a:prstGeom prst="line">
            <a:avLst/>
          </a:prstGeom>
          <a:noFill/>
          <a:ln w="28575" cap="flat" cmpd="sng" algn="ctr">
            <a:solidFill>
              <a:schemeClr val="accent6"/>
            </a:solidFill>
            <a:prstDash val="solid"/>
            <a:miter lim="800000"/>
          </a:ln>
          <a:effectLst/>
        </p:spPr>
      </p:cxnSp>
      <p:cxnSp>
        <p:nvCxnSpPr>
          <p:cNvPr id="19" name="直接连接符 18"/>
          <p:cNvCxnSpPr>
            <a:stCxn id="12" idx="6"/>
            <a:endCxn id="15" idx="6"/>
          </p:cNvCxnSpPr>
          <p:nvPr/>
        </p:nvCxnSpPr>
        <p:spPr>
          <a:xfrm>
            <a:off x="4946156" y="2592012"/>
            <a:ext cx="801885" cy="0"/>
          </a:xfrm>
          <a:prstGeom prst="line">
            <a:avLst/>
          </a:prstGeom>
          <a:noFill/>
          <a:ln w="28575" cap="flat" cmpd="sng" algn="ctr">
            <a:solidFill>
              <a:schemeClr val="accent6"/>
            </a:solidFill>
            <a:prstDash val="solid"/>
            <a:miter lim="800000"/>
          </a:ln>
          <a:effectLst/>
        </p:spPr>
      </p:cxnSp>
      <p:cxnSp>
        <p:nvCxnSpPr>
          <p:cNvPr id="20" name="直接连接符 19"/>
          <p:cNvCxnSpPr>
            <a:stCxn id="15" idx="2"/>
          </p:cNvCxnSpPr>
          <p:nvPr/>
        </p:nvCxnSpPr>
        <p:spPr>
          <a:xfrm>
            <a:off x="6482062" y="2592012"/>
            <a:ext cx="787598" cy="0"/>
          </a:xfrm>
          <a:prstGeom prst="line">
            <a:avLst/>
          </a:prstGeom>
          <a:noFill/>
          <a:ln w="28575" cap="flat" cmpd="sng" algn="ctr">
            <a:solidFill>
              <a:schemeClr val="accent6"/>
            </a:solidFill>
            <a:prstDash val="solid"/>
            <a:miter lim="800000"/>
          </a:ln>
          <a:effectLst/>
        </p:spPr>
      </p:cxnSp>
      <p:sp>
        <p:nvSpPr>
          <p:cNvPr id="21" name="文本框 23"/>
          <p:cNvSpPr txBox="1"/>
          <p:nvPr/>
        </p:nvSpPr>
        <p:spPr>
          <a:xfrm>
            <a:off x="352722" y="131918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文本框 24"/>
          <p:cNvSpPr txBox="1"/>
          <p:nvPr/>
        </p:nvSpPr>
        <p:spPr>
          <a:xfrm>
            <a:off x="3410247" y="123757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文本框 25"/>
          <p:cNvSpPr txBox="1"/>
          <p:nvPr/>
        </p:nvSpPr>
        <p:spPr>
          <a:xfrm>
            <a:off x="1857903" y="3127813"/>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26"/>
          <p:cNvSpPr txBox="1"/>
          <p:nvPr/>
        </p:nvSpPr>
        <p:spPr>
          <a:xfrm>
            <a:off x="4929715" y="3078826"/>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5" name="组合 24"/>
          <p:cNvGrpSpPr/>
          <p:nvPr/>
        </p:nvGrpSpPr>
        <p:grpSpPr>
          <a:xfrm>
            <a:off x="7269660" y="2096413"/>
            <a:ext cx="734021" cy="862610"/>
            <a:chOff x="1571625" y="2825350"/>
            <a:chExt cx="978695" cy="1150147"/>
          </a:xfrm>
          <a:solidFill>
            <a:schemeClr val="accent5"/>
          </a:solidFill>
        </p:grpSpPr>
        <p:sp>
          <p:nvSpPr>
            <p:cNvPr id="26" name="同心圆 25"/>
            <p:cNvSpPr/>
            <p:nvPr/>
          </p:nvSpPr>
          <p:spPr>
            <a:xfrm>
              <a:off x="1571625" y="2996802"/>
              <a:ext cx="978695" cy="978695"/>
            </a:xfrm>
            <a:prstGeom prst="donut">
              <a:avLst>
                <a:gd name="adj" fmla="val 10972"/>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r>
                <a:rPr lang="en-US" altLang="zh-CN" sz="1350" dirty="0">
                  <a:solidFill>
                    <a:schemeClr val="tx2"/>
                  </a:solidFill>
                  <a:latin typeface="微软雅黑" panose="020B0503020204020204" pitchFamily="34" charset="-122"/>
                  <a:ea typeface="微软雅黑" panose="020B0503020204020204" pitchFamily="34" charset="-122"/>
                </a:rPr>
                <a:t>2013</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27" name="等腰三角形 26"/>
            <p:cNvSpPr/>
            <p:nvPr/>
          </p:nvSpPr>
          <p:spPr>
            <a:xfrm>
              <a:off x="1911810" y="2825350"/>
              <a:ext cx="298323" cy="257175"/>
            </a:xfrm>
            <a:prstGeom prst="triangle">
              <a:avLst/>
            </a:prstGeom>
            <a:grp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cxnSp>
        <p:nvCxnSpPr>
          <p:cNvPr id="28" name="直接连接符 27"/>
          <p:cNvCxnSpPr>
            <a:stCxn id="26" idx="6"/>
          </p:cNvCxnSpPr>
          <p:nvPr/>
        </p:nvCxnSpPr>
        <p:spPr>
          <a:xfrm>
            <a:off x="8003681" y="2592012"/>
            <a:ext cx="1209079" cy="0"/>
          </a:xfrm>
          <a:prstGeom prst="line">
            <a:avLst/>
          </a:prstGeom>
          <a:noFill/>
          <a:ln w="28575" cap="flat" cmpd="sng" algn="ctr">
            <a:solidFill>
              <a:schemeClr val="accent6"/>
            </a:solidFill>
            <a:prstDash val="solid"/>
            <a:miter lim="800000"/>
          </a:ln>
          <a:effectLst/>
        </p:spPr>
      </p:cxnSp>
      <p:sp>
        <p:nvSpPr>
          <p:cNvPr id="29" name="文本框 31"/>
          <p:cNvSpPr txBox="1"/>
          <p:nvPr/>
        </p:nvSpPr>
        <p:spPr>
          <a:xfrm>
            <a:off x="6467772" y="1006741"/>
            <a:ext cx="2337794"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par>
                          <p:cTn id="46" fill="hold">
                            <p:stCondLst>
                              <p:cond delay="6000"/>
                            </p:stCondLst>
                            <p:childTnLst>
                              <p:par>
                                <p:cTn id="47" presetID="22" presetClass="entr" presetSubtype="8"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8"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10000"/>
                            </p:stCondLst>
                            <p:childTnLst>
                              <p:par>
                                <p:cTn id="75" presetID="22" presetClass="entr" presetSubtype="8"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工作完成情况</a:t>
            </a:r>
          </a:p>
        </p:txBody>
      </p:sp>
      <p:sp>
        <p:nvSpPr>
          <p:cNvPr id="3" name="圆角矩形 2"/>
          <p:cNvSpPr/>
          <p:nvPr/>
        </p:nvSpPr>
        <p:spPr>
          <a:xfrm>
            <a:off x="827584" y="1736660"/>
            <a:ext cx="1728192" cy="2557948"/>
          </a:xfrm>
          <a:prstGeom prst="roundRect">
            <a:avLst>
              <a:gd name="adj" fmla="val 3230"/>
            </a:avLst>
          </a:prstGeom>
          <a:noFill/>
          <a:ln w="19050">
            <a:solidFill>
              <a:schemeClr val="accent1"/>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cxnSp>
        <p:nvCxnSpPr>
          <p:cNvPr id="5" name="直接箭头连接符 4"/>
          <p:cNvCxnSpPr/>
          <p:nvPr/>
        </p:nvCxnSpPr>
        <p:spPr>
          <a:xfrm>
            <a:off x="1007155" y="2473829"/>
            <a:ext cx="1370571" cy="0"/>
          </a:xfrm>
          <a:prstGeom prst="straightConnector1">
            <a:avLst/>
          </a:prstGeom>
          <a:noFill/>
          <a:ln w="19050">
            <a:solidFill>
              <a:schemeClr val="accent1"/>
            </a:solidFill>
            <a:headEnd type="oval" w="med" len="med"/>
            <a:tailEnd type="oval" w="med" len="med"/>
          </a:ln>
        </p:spPr>
      </p:cxnSp>
      <p:cxnSp>
        <p:nvCxnSpPr>
          <p:cNvPr id="6" name="直接箭头连接符 5"/>
          <p:cNvCxnSpPr/>
          <p:nvPr/>
        </p:nvCxnSpPr>
        <p:spPr>
          <a:xfrm>
            <a:off x="1007155" y="2845535"/>
            <a:ext cx="1370571" cy="0"/>
          </a:xfrm>
          <a:prstGeom prst="straightConnector1">
            <a:avLst/>
          </a:prstGeom>
          <a:noFill/>
          <a:ln w="19050">
            <a:solidFill>
              <a:schemeClr val="accent1"/>
            </a:solidFill>
            <a:headEnd type="oval" w="med" len="med"/>
            <a:tailEnd type="oval" w="med" len="med"/>
          </a:ln>
        </p:spPr>
      </p:cxnSp>
      <p:sp>
        <p:nvSpPr>
          <p:cNvPr id="7" name="矩形 6"/>
          <p:cNvSpPr/>
          <p:nvPr/>
        </p:nvSpPr>
        <p:spPr>
          <a:xfrm>
            <a:off x="1018041" y="2966189"/>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1102202" y="2502066"/>
            <a:ext cx="1183798" cy="276999"/>
          </a:xfrm>
          <a:prstGeom prst="rect">
            <a:avLst/>
          </a:prstGeom>
        </p:spPr>
        <p:txBody>
          <a:bodyPr wrap="square">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9" name="圆角矩形 8"/>
          <p:cNvSpPr/>
          <p:nvPr/>
        </p:nvSpPr>
        <p:spPr>
          <a:xfrm>
            <a:off x="2747797" y="1736660"/>
            <a:ext cx="1728192" cy="2557948"/>
          </a:xfrm>
          <a:prstGeom prst="roundRect">
            <a:avLst>
              <a:gd name="adj" fmla="val 3230"/>
            </a:avLst>
          </a:prstGeom>
          <a:noFill/>
          <a:ln w="19050">
            <a:solidFill>
              <a:schemeClr val="accent2"/>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668011" y="1736660"/>
            <a:ext cx="1728192" cy="2557948"/>
          </a:xfrm>
          <a:prstGeom prst="roundRect">
            <a:avLst>
              <a:gd name="adj" fmla="val 3230"/>
            </a:avLst>
          </a:prstGeom>
          <a:noFill/>
          <a:ln w="19050">
            <a:solidFill>
              <a:schemeClr val="accent3"/>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6588224" y="1736660"/>
            <a:ext cx="1728192" cy="2557948"/>
          </a:xfrm>
          <a:prstGeom prst="roundRect">
            <a:avLst>
              <a:gd name="adj" fmla="val 3230"/>
            </a:avLst>
          </a:prstGeom>
          <a:noFill/>
          <a:ln w="19050">
            <a:solidFill>
              <a:schemeClr val="accent4"/>
            </a:solidFill>
          </a:ln>
        </p:spPr>
        <p:txBody>
          <a:bodyPr rtlCol="0" anchor="ctr"/>
          <a:lstStyle/>
          <a:p>
            <a:pPr algn="ctr"/>
            <a:endParaRPr lang="zh-CN" altLang="en-US" sz="1600">
              <a:solidFill>
                <a:schemeClr val="tx2"/>
              </a:solidFill>
              <a:latin typeface="微软雅黑" panose="020B0503020204020204" pitchFamily="34" charset="-122"/>
              <a:ea typeface="微软雅黑" panose="020B0503020204020204" pitchFamily="34" charset="-122"/>
            </a:endParaRPr>
          </a:p>
        </p:txBody>
      </p:sp>
      <p:sp>
        <p:nvSpPr>
          <p:cNvPr id="12" name="椭圆 11"/>
          <p:cNvSpPr/>
          <p:nvPr/>
        </p:nvSpPr>
        <p:spPr>
          <a:xfrm>
            <a:off x="1291875" y="1351805"/>
            <a:ext cx="799609" cy="784348"/>
          </a:xfrm>
          <a:prstGeom prst="ellipse">
            <a:avLst/>
          </a:pr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212090" y="1351805"/>
            <a:ext cx="799609" cy="784348"/>
          </a:xfrm>
          <a:prstGeom prst="ellipse">
            <a:avLst/>
          </a:prstGeom>
          <a:solidFill>
            <a:schemeClr val="accent2"/>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5132302" y="1351805"/>
            <a:ext cx="799609" cy="784348"/>
          </a:xfrm>
          <a:prstGeom prst="ellipse">
            <a:avLst/>
          </a:prstGeom>
          <a:solidFill>
            <a:schemeClr val="accent3"/>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7052516" y="1351805"/>
            <a:ext cx="799609" cy="784348"/>
          </a:xfrm>
          <a:prstGeom prst="ellipse">
            <a:avLst/>
          </a:prstGeom>
          <a:solidFill>
            <a:schemeClr val="accent4"/>
          </a:solidFill>
          <a:ln>
            <a:noFill/>
          </a:ln>
        </p:spPr>
        <p:txBody>
          <a:bodyPr vert="horz" wrap="square" lIns="91440" tIns="45720" rIns="91440" bIns="45720" numCol="1" anchor="t" anchorCtr="0" compatLnSpc="1"/>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1418206"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3340882"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278499"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180221" y="1513144"/>
            <a:ext cx="546946" cy="461665"/>
          </a:xfrm>
          <a:prstGeom prst="rect">
            <a:avLst/>
          </a:prstGeom>
        </p:spPr>
        <p:txBody>
          <a:bodyPr wrap="none" anchor="ctr">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0" name="直接箭头连接符 19"/>
          <p:cNvCxnSpPr/>
          <p:nvPr/>
        </p:nvCxnSpPr>
        <p:spPr>
          <a:xfrm>
            <a:off x="2932486" y="2484714"/>
            <a:ext cx="1370571" cy="0"/>
          </a:xfrm>
          <a:prstGeom prst="straightConnector1">
            <a:avLst/>
          </a:prstGeom>
          <a:noFill/>
          <a:ln w="19050">
            <a:solidFill>
              <a:schemeClr val="accent2"/>
            </a:solidFill>
            <a:headEnd type="oval" w="med" len="med"/>
            <a:tailEnd type="oval" w="med" len="med"/>
          </a:ln>
        </p:spPr>
      </p:cxnSp>
      <p:cxnSp>
        <p:nvCxnSpPr>
          <p:cNvPr id="21" name="直接箭头连接符 20"/>
          <p:cNvCxnSpPr/>
          <p:nvPr/>
        </p:nvCxnSpPr>
        <p:spPr>
          <a:xfrm>
            <a:off x="2932486" y="2856421"/>
            <a:ext cx="1370571" cy="0"/>
          </a:xfrm>
          <a:prstGeom prst="straightConnector1">
            <a:avLst/>
          </a:prstGeom>
          <a:noFill/>
          <a:ln w="19050">
            <a:solidFill>
              <a:schemeClr val="accent2"/>
            </a:solidFill>
            <a:headEnd type="oval" w="med" len="med"/>
            <a:tailEnd type="oval" w="med" len="med"/>
          </a:ln>
        </p:spPr>
      </p:cxnSp>
      <p:sp>
        <p:nvSpPr>
          <p:cNvPr id="22" name="矩形 21"/>
          <p:cNvSpPr/>
          <p:nvPr/>
        </p:nvSpPr>
        <p:spPr>
          <a:xfrm>
            <a:off x="2943372" y="2977074"/>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矩形 22"/>
          <p:cNvSpPr/>
          <p:nvPr/>
        </p:nvSpPr>
        <p:spPr>
          <a:xfrm>
            <a:off x="3027533" y="2512951"/>
            <a:ext cx="1183798" cy="276999"/>
          </a:xfrm>
          <a:prstGeom prst="rect">
            <a:avLst/>
          </a:prstGeom>
        </p:spPr>
        <p:txBody>
          <a:bodyPr wrap="square">
            <a:spAutoFit/>
          </a:bodyPr>
          <a:lstStyle/>
          <a:p>
            <a:pPr algn="ctr"/>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cxnSp>
        <p:nvCxnSpPr>
          <p:cNvPr id="24" name="直接箭头连接符 23"/>
          <p:cNvCxnSpPr/>
          <p:nvPr/>
        </p:nvCxnSpPr>
        <p:spPr>
          <a:xfrm>
            <a:off x="4861163" y="2481627"/>
            <a:ext cx="1370571" cy="0"/>
          </a:xfrm>
          <a:prstGeom prst="straightConnector1">
            <a:avLst/>
          </a:prstGeom>
          <a:noFill/>
          <a:ln w="19050">
            <a:solidFill>
              <a:schemeClr val="accent3"/>
            </a:solidFill>
            <a:headEnd type="oval" w="med" len="med"/>
            <a:tailEnd type="oval" w="med" len="med"/>
          </a:ln>
        </p:spPr>
      </p:cxnSp>
      <p:cxnSp>
        <p:nvCxnSpPr>
          <p:cNvPr id="25" name="直接箭头连接符 24"/>
          <p:cNvCxnSpPr/>
          <p:nvPr/>
        </p:nvCxnSpPr>
        <p:spPr>
          <a:xfrm>
            <a:off x="4861163" y="2853334"/>
            <a:ext cx="1370571" cy="0"/>
          </a:xfrm>
          <a:prstGeom prst="straightConnector1">
            <a:avLst/>
          </a:prstGeom>
          <a:noFill/>
          <a:ln w="19050">
            <a:solidFill>
              <a:schemeClr val="accent3"/>
            </a:solidFill>
            <a:headEnd type="oval" w="med" len="med"/>
            <a:tailEnd type="oval" w="med" len="med"/>
          </a:ln>
        </p:spPr>
      </p:cxnSp>
      <p:sp>
        <p:nvSpPr>
          <p:cNvPr id="26" name="矩形 25"/>
          <p:cNvSpPr/>
          <p:nvPr/>
        </p:nvSpPr>
        <p:spPr>
          <a:xfrm>
            <a:off x="4872049" y="2973987"/>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矩形 26"/>
          <p:cNvSpPr/>
          <p:nvPr/>
        </p:nvSpPr>
        <p:spPr>
          <a:xfrm>
            <a:off x="4956210" y="2509864"/>
            <a:ext cx="1183798" cy="276999"/>
          </a:xfrm>
          <a:prstGeom prst="rect">
            <a:avLst/>
          </a:prstGeom>
        </p:spPr>
        <p:txBody>
          <a:bodyPr wrap="square">
            <a:spAutoFit/>
          </a:bodyPr>
          <a:lstStyle/>
          <a:p>
            <a:pPr algn="ctr"/>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cxnSp>
        <p:nvCxnSpPr>
          <p:cNvPr id="28" name="直接箭头连接符 27"/>
          <p:cNvCxnSpPr/>
          <p:nvPr/>
        </p:nvCxnSpPr>
        <p:spPr>
          <a:xfrm>
            <a:off x="6786494" y="2481627"/>
            <a:ext cx="1370571" cy="0"/>
          </a:xfrm>
          <a:prstGeom prst="straightConnector1">
            <a:avLst/>
          </a:prstGeom>
          <a:noFill/>
          <a:ln w="19050">
            <a:solidFill>
              <a:schemeClr val="accent4"/>
            </a:solidFill>
            <a:headEnd type="oval" w="med" len="med"/>
            <a:tailEnd type="oval" w="med" len="med"/>
          </a:ln>
        </p:spPr>
      </p:cxnSp>
      <p:cxnSp>
        <p:nvCxnSpPr>
          <p:cNvPr id="29" name="直接箭头连接符 28"/>
          <p:cNvCxnSpPr/>
          <p:nvPr/>
        </p:nvCxnSpPr>
        <p:spPr>
          <a:xfrm>
            <a:off x="6786494" y="2853334"/>
            <a:ext cx="1370571" cy="0"/>
          </a:xfrm>
          <a:prstGeom prst="straightConnector1">
            <a:avLst/>
          </a:prstGeom>
          <a:noFill/>
          <a:ln w="19050">
            <a:solidFill>
              <a:schemeClr val="accent4"/>
            </a:solidFill>
            <a:headEnd type="oval" w="med" len="med"/>
            <a:tailEnd type="oval" w="med" len="med"/>
          </a:ln>
        </p:spPr>
      </p:cxnSp>
      <p:sp>
        <p:nvSpPr>
          <p:cNvPr id="30" name="矩形 29"/>
          <p:cNvSpPr/>
          <p:nvPr/>
        </p:nvSpPr>
        <p:spPr>
          <a:xfrm>
            <a:off x="6797380" y="2973987"/>
            <a:ext cx="1457138" cy="507831"/>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矩形 30"/>
          <p:cNvSpPr/>
          <p:nvPr/>
        </p:nvSpPr>
        <p:spPr>
          <a:xfrm>
            <a:off x="6881541" y="2509864"/>
            <a:ext cx="1183798" cy="276999"/>
          </a:xfrm>
          <a:prstGeom prst="rect">
            <a:avLst/>
          </a:prstGeom>
        </p:spPr>
        <p:txBody>
          <a:bodyPr wrap="square">
            <a:spAutoFit/>
          </a:bodyP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ppt_x"/>
                                          </p:val>
                                        </p:tav>
                                        <p:tav tm="100000">
                                          <p:val>
                                            <p:strVal val="#ppt_x"/>
                                          </p:val>
                                        </p:tav>
                                      </p:tavLst>
                                    </p:anim>
                                    <p:anim calcmode="lin" valueType="num">
                                      <p:cBhvr additive="base">
                                        <p:cTn id="102" dur="500" fill="hold"/>
                                        <p:tgtEl>
                                          <p:spTgt spid="1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500" fill="hold"/>
                                        <p:tgtEl>
                                          <p:spTgt spid="28"/>
                                        </p:tgtEl>
                                        <p:attrNameLst>
                                          <p:attrName>ppt_x</p:attrName>
                                        </p:attrNameLst>
                                      </p:cBhvr>
                                      <p:tavLst>
                                        <p:tav tm="0">
                                          <p:val>
                                            <p:strVal val="#ppt_x"/>
                                          </p:val>
                                        </p:tav>
                                        <p:tav tm="100000">
                                          <p:val>
                                            <p:strVal val="#ppt_x"/>
                                          </p:val>
                                        </p:tav>
                                      </p:tavLst>
                                    </p:anim>
                                    <p:anim calcmode="lin" valueType="num">
                                      <p:cBhvr additive="base">
                                        <p:cTn id="110" dur="500" fill="hold"/>
                                        <p:tgtEl>
                                          <p:spTgt spid="28"/>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500" fill="hold"/>
                                        <p:tgtEl>
                                          <p:spTgt spid="29"/>
                                        </p:tgtEl>
                                        <p:attrNameLst>
                                          <p:attrName>ppt_x</p:attrName>
                                        </p:attrNameLst>
                                      </p:cBhvr>
                                      <p:tavLst>
                                        <p:tav tm="0">
                                          <p:val>
                                            <p:strVal val="#ppt_x"/>
                                          </p:val>
                                        </p:tav>
                                        <p:tav tm="100000">
                                          <p:val>
                                            <p:strVal val="#ppt_x"/>
                                          </p:val>
                                        </p:tav>
                                      </p:tavLst>
                                    </p:anim>
                                    <p:anim calcmode="lin" valueType="num">
                                      <p:cBhvr additive="base">
                                        <p:cTn id="114" dur="500" fill="hold"/>
                                        <p:tgtEl>
                                          <p:spTgt spid="29"/>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500" fill="hold"/>
                                        <p:tgtEl>
                                          <p:spTgt spid="30"/>
                                        </p:tgtEl>
                                        <p:attrNameLst>
                                          <p:attrName>ppt_x</p:attrName>
                                        </p:attrNameLst>
                                      </p:cBhvr>
                                      <p:tavLst>
                                        <p:tav tm="0">
                                          <p:val>
                                            <p:strVal val="#ppt_x"/>
                                          </p:val>
                                        </p:tav>
                                        <p:tav tm="100000">
                                          <p:val>
                                            <p:strVal val="#ppt_x"/>
                                          </p:val>
                                        </p:tav>
                                      </p:tavLst>
                                    </p:anim>
                                    <p:anim calcmode="lin" valueType="num">
                                      <p:cBhvr additive="base">
                                        <p:cTn id="118" dur="500" fill="hold"/>
                                        <p:tgtEl>
                                          <p:spTgt spid="30"/>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additive="base">
                                        <p:cTn id="121" dur="500" fill="hold"/>
                                        <p:tgtEl>
                                          <p:spTgt spid="31"/>
                                        </p:tgtEl>
                                        <p:attrNameLst>
                                          <p:attrName>ppt_x</p:attrName>
                                        </p:attrNameLst>
                                      </p:cBhvr>
                                      <p:tavLst>
                                        <p:tav tm="0">
                                          <p:val>
                                            <p:strVal val="#ppt_x"/>
                                          </p:val>
                                        </p:tav>
                                        <p:tav tm="100000">
                                          <p:val>
                                            <p:strVal val="#ppt_x"/>
                                          </p:val>
                                        </p:tav>
                                      </p:tavLst>
                                    </p:anim>
                                    <p:anim calcmode="lin" valueType="num">
                                      <p:cBhvr additive="base">
                                        <p:cTn id="12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2" grpId="0"/>
      <p:bldP spid="23" grpId="0"/>
      <p:bldP spid="26" grpId="0"/>
      <p:bldP spid="27"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03</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65522" y="2128389"/>
            <a:ext cx="2492990" cy="553998"/>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项目成功展示</a:t>
            </a: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项目成功展示</a:t>
            </a:r>
          </a:p>
        </p:txBody>
      </p:sp>
      <p:cxnSp>
        <p:nvCxnSpPr>
          <p:cNvPr id="16" name="直接连接符 15"/>
          <p:cNvCxnSpPr/>
          <p:nvPr/>
        </p:nvCxnSpPr>
        <p:spPr>
          <a:xfrm>
            <a:off x="4906109" y="0"/>
            <a:ext cx="0" cy="155614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277708" y="0"/>
            <a:ext cx="0" cy="270099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59858" y="0"/>
            <a:ext cx="0" cy="190968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同心圆 18"/>
          <p:cNvSpPr/>
          <p:nvPr/>
        </p:nvSpPr>
        <p:spPr>
          <a:xfrm>
            <a:off x="4230860" y="1556147"/>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同心圆 19"/>
          <p:cNvSpPr/>
          <p:nvPr/>
        </p:nvSpPr>
        <p:spPr>
          <a:xfrm>
            <a:off x="5602459" y="2700997"/>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1" name="同心圆 20"/>
          <p:cNvSpPr/>
          <p:nvPr/>
        </p:nvSpPr>
        <p:spPr>
          <a:xfrm>
            <a:off x="6984609" y="1909689"/>
            <a:ext cx="1350498" cy="1350498"/>
          </a:xfrm>
          <a:prstGeom prst="donut">
            <a:avLst>
              <a:gd name="adj" fmla="val 125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2" name="空心弧 21"/>
          <p:cNvSpPr/>
          <p:nvPr/>
        </p:nvSpPr>
        <p:spPr>
          <a:xfrm>
            <a:off x="4230860" y="1556147"/>
            <a:ext cx="1350498" cy="1350498"/>
          </a:xfrm>
          <a:prstGeom prst="blockArc">
            <a:avLst>
              <a:gd name="adj1" fmla="val 10795232"/>
              <a:gd name="adj2" fmla="val 512995"/>
              <a:gd name="adj3" fmla="val 124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3" name="空心弧 22"/>
          <p:cNvSpPr/>
          <p:nvPr/>
        </p:nvSpPr>
        <p:spPr>
          <a:xfrm rot="12289424">
            <a:off x="6984608" y="1909689"/>
            <a:ext cx="1350498" cy="1350498"/>
          </a:xfrm>
          <a:prstGeom prst="blockArc">
            <a:avLst>
              <a:gd name="adj1" fmla="val 10795232"/>
              <a:gd name="adj2" fmla="val 16106589"/>
              <a:gd name="adj3" fmla="val 125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4" name="空心弧 23"/>
          <p:cNvSpPr/>
          <p:nvPr/>
        </p:nvSpPr>
        <p:spPr>
          <a:xfrm rot="3433786">
            <a:off x="5602459" y="2700997"/>
            <a:ext cx="1350498" cy="1350498"/>
          </a:xfrm>
          <a:prstGeom prst="blockArc">
            <a:avLst>
              <a:gd name="adj1" fmla="val 10795232"/>
              <a:gd name="adj2" fmla="val 20381218"/>
              <a:gd name="adj3" fmla="val 123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5" name="KSO_Shape"/>
          <p:cNvSpPr/>
          <p:nvPr/>
        </p:nvSpPr>
        <p:spPr bwMode="auto">
          <a:xfrm>
            <a:off x="7423360" y="2441833"/>
            <a:ext cx="472995" cy="31362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accent3"/>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6079641" y="3249453"/>
            <a:ext cx="393723" cy="24668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accent2"/>
          </a:solidFill>
          <a:ln>
            <a:noFill/>
          </a:ln>
        </p:spPr>
        <p:txBody>
          <a:bodyPr lIns="51435" tIns="25718" rIns="51435" bIns="405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7" name="KSO_Shape"/>
          <p:cNvSpPr/>
          <p:nvPr/>
        </p:nvSpPr>
        <p:spPr>
          <a:xfrm>
            <a:off x="4731112" y="2121694"/>
            <a:ext cx="328892" cy="27282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54206" y="2255435"/>
            <a:ext cx="3044824" cy="743024"/>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文本框 28"/>
          <p:cNvSpPr txBox="1"/>
          <p:nvPr/>
        </p:nvSpPr>
        <p:spPr>
          <a:xfrm>
            <a:off x="359632" y="1872062"/>
            <a:ext cx="2720136" cy="276999"/>
          </a:xfrm>
          <a:prstGeom prst="rect">
            <a:avLst/>
          </a:prstGeom>
          <a:noFill/>
        </p:spPr>
        <p:txBody>
          <a:bodyPr wrap="square" rtlCol="0">
            <a:spAutoFit/>
          </a:bodyPr>
          <a:lstStyle/>
          <a:p>
            <a:pPr algn="ctr"/>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0-#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项目成功展示</a:t>
            </a:r>
          </a:p>
        </p:txBody>
      </p:sp>
      <p:sp>
        <p:nvSpPr>
          <p:cNvPr id="3" name="AutoShape 3"/>
          <p:cNvSpPr>
            <a:spLocks noChangeArrowheads="1"/>
          </p:cNvSpPr>
          <p:nvPr/>
        </p:nvSpPr>
        <p:spPr bwMode="auto">
          <a:xfrm>
            <a:off x="5507831" y="1528706"/>
            <a:ext cx="1853804" cy="1228725"/>
          </a:xfrm>
          <a:prstGeom prst="rightArrow">
            <a:avLst>
              <a:gd name="adj1" fmla="val 75000"/>
              <a:gd name="adj2" fmla="val 31983"/>
            </a:avLst>
          </a:prstGeom>
          <a:solidFill>
            <a:schemeClr val="accent3"/>
          </a:solidFill>
          <a:ln w="9525" cmpd="sng">
            <a:noFill/>
            <a:bevel/>
          </a:ln>
        </p:spPr>
        <p:txBody>
          <a:bodyPr wrap="none" lIns="34290" rIns="34290" anchor="ctr" anchorCtr="1"/>
          <a:lstStyle>
            <a:lvl1pPr marL="22415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pPr>
            <a:endParaRPr lang="zh-CN" altLang="zh-CN" sz="1200" b="1">
              <a:solidFill>
                <a:schemeClr val="bg1"/>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nvSpPr>
        <p:spPr bwMode="auto">
          <a:xfrm>
            <a:off x="3651647" y="1634671"/>
            <a:ext cx="1633538" cy="991791"/>
          </a:xfrm>
          <a:prstGeom prst="rightArrow">
            <a:avLst>
              <a:gd name="adj1" fmla="val 75000"/>
              <a:gd name="adj2" fmla="val 32003"/>
            </a:avLst>
          </a:prstGeom>
          <a:solidFill>
            <a:schemeClr val="accent2"/>
          </a:solidFill>
          <a:ln w="9525" cmpd="sng">
            <a:noFill/>
            <a:bevel/>
          </a:ln>
        </p:spPr>
        <p:txBody>
          <a:bodyPr wrap="none" lIns="34290" rIns="34290" anchor="ctr" anchorCtr="1"/>
          <a:lstStyle>
            <a:lvl1pPr marL="35877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buClr>
                <a:schemeClr val="folHlink"/>
              </a:buClr>
            </a:pPr>
            <a:endParaRPr lang="zh-CN" altLang="zh-CN" sz="1200" b="1">
              <a:solidFill>
                <a:schemeClr val="bg1"/>
              </a:solidFill>
              <a:latin typeface="微软雅黑" panose="020B0503020204020204" pitchFamily="34" charset="-122"/>
              <a:ea typeface="微软雅黑" panose="020B0503020204020204" pitchFamily="34" charset="-122"/>
            </a:endParaRPr>
          </a:p>
        </p:txBody>
      </p:sp>
      <p:sp>
        <p:nvSpPr>
          <p:cNvPr id="6" name="AutoShape 5"/>
          <p:cNvSpPr>
            <a:spLocks noChangeArrowheads="1"/>
          </p:cNvSpPr>
          <p:nvPr/>
        </p:nvSpPr>
        <p:spPr bwMode="auto">
          <a:xfrm>
            <a:off x="1784747" y="1723968"/>
            <a:ext cx="1633538" cy="804863"/>
          </a:xfrm>
          <a:prstGeom prst="rightArrow">
            <a:avLst>
              <a:gd name="adj1" fmla="val 75000"/>
              <a:gd name="adj2" fmla="val 31985"/>
            </a:avLst>
          </a:prstGeom>
          <a:solidFill>
            <a:schemeClr val="accent1"/>
          </a:solidFill>
          <a:ln>
            <a:noFill/>
          </a:ln>
        </p:spPr>
        <p:txBody>
          <a:bodyPr wrap="none" lIns="34290" rIns="34290" anchor="ctr" anchorCtr="1"/>
          <a:lstStyle>
            <a:lvl1pPr marL="224155" indent="-9715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0" hangingPunct="0">
              <a:spcBef>
                <a:spcPct val="30000"/>
              </a:spcBef>
            </a:pPr>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7" name="矩形 28"/>
          <p:cNvSpPr>
            <a:spLocks noChangeArrowheads="1"/>
          </p:cNvSpPr>
          <p:nvPr/>
        </p:nvSpPr>
        <p:spPr bwMode="auto">
          <a:xfrm>
            <a:off x="1772841" y="3325359"/>
            <a:ext cx="18561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文本框 29"/>
          <p:cNvSpPr>
            <a:spLocks noChangeArrowheads="1"/>
          </p:cNvSpPr>
          <p:nvPr/>
        </p:nvSpPr>
        <p:spPr bwMode="auto">
          <a:xfrm>
            <a:off x="1829992" y="2868159"/>
            <a:ext cx="1515665" cy="276999"/>
          </a:xfrm>
          <a:prstGeom prst="rect">
            <a:avLst/>
          </a:prstGeom>
          <a:solidFill>
            <a:schemeClr val="accent1"/>
          </a:solidFill>
          <a:ln>
            <a:noFil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矩形 30"/>
          <p:cNvSpPr>
            <a:spLocks noChangeArrowheads="1"/>
          </p:cNvSpPr>
          <p:nvPr/>
        </p:nvSpPr>
        <p:spPr bwMode="auto">
          <a:xfrm>
            <a:off x="3650456" y="3325359"/>
            <a:ext cx="18573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31"/>
          <p:cNvSpPr>
            <a:spLocks noChangeArrowheads="1"/>
          </p:cNvSpPr>
          <p:nvPr/>
        </p:nvSpPr>
        <p:spPr bwMode="auto">
          <a:xfrm>
            <a:off x="3677842" y="2868159"/>
            <a:ext cx="1515665" cy="276999"/>
          </a:xfrm>
          <a:prstGeom prst="rect">
            <a:avLst/>
          </a:prstGeom>
          <a:solidFill>
            <a:schemeClr val="accent2"/>
          </a:solidFill>
          <a:ln w="9525" cmpd="sng">
            <a:noFill/>
            <a:beve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1" name="矩形 32"/>
          <p:cNvSpPr>
            <a:spLocks noChangeArrowheads="1"/>
          </p:cNvSpPr>
          <p:nvPr/>
        </p:nvSpPr>
        <p:spPr bwMode="auto">
          <a:xfrm>
            <a:off x="5641181" y="3325359"/>
            <a:ext cx="18573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358900" algn="l"/>
              </a:tabLst>
              <a:defRPr>
                <a:solidFill>
                  <a:schemeClr val="tx1"/>
                </a:solidFill>
                <a:latin typeface="Arial" panose="020B0604020202020204" pitchFamily="34" charset="0"/>
              </a:defRPr>
            </a:lvl1pPr>
            <a:lvl2pPr>
              <a:tabLst>
                <a:tab pos="1358900" algn="l"/>
              </a:tabLst>
              <a:defRPr>
                <a:solidFill>
                  <a:schemeClr val="tx1"/>
                </a:solidFill>
                <a:latin typeface="Arial" panose="020B0604020202020204" pitchFamily="34" charset="0"/>
              </a:defRPr>
            </a:lvl2pPr>
            <a:lvl3pPr>
              <a:tabLst>
                <a:tab pos="1358900" algn="l"/>
              </a:tabLst>
              <a:defRPr>
                <a:solidFill>
                  <a:schemeClr val="tx1"/>
                </a:solidFill>
                <a:latin typeface="Arial" panose="020B0604020202020204" pitchFamily="34" charset="0"/>
              </a:defRPr>
            </a:lvl3pPr>
            <a:lvl4pPr>
              <a:tabLst>
                <a:tab pos="1358900" algn="l"/>
              </a:tabLst>
              <a:defRPr>
                <a:solidFill>
                  <a:schemeClr val="tx1"/>
                </a:solidFill>
                <a:latin typeface="Arial" panose="020B0604020202020204" pitchFamily="34" charset="0"/>
              </a:defRPr>
            </a:lvl4pPr>
            <a:lvl5pPr>
              <a:tabLst>
                <a:tab pos="1358900"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58900" algn="l"/>
              </a:tabLst>
              <a:defRPr>
                <a:solidFill>
                  <a:schemeClr val="tx1"/>
                </a:solidFill>
                <a:latin typeface="Arial" panose="020B0604020202020204" pitchFamily="34" charset="0"/>
              </a:defRPr>
            </a:lvl9p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文本框 33"/>
          <p:cNvSpPr>
            <a:spLocks noChangeArrowheads="1"/>
          </p:cNvSpPr>
          <p:nvPr/>
        </p:nvSpPr>
        <p:spPr bwMode="auto">
          <a:xfrm>
            <a:off x="5684044" y="2868159"/>
            <a:ext cx="1514475" cy="276999"/>
          </a:xfrm>
          <a:prstGeom prst="rect">
            <a:avLst/>
          </a:prstGeom>
          <a:solidFill>
            <a:schemeClr val="accent3"/>
          </a:solidFill>
          <a:ln w="9525" cmpd="sng">
            <a:noFill/>
            <a:bevel/>
          </a:ln>
        </p:spPr>
        <p:txBody>
          <a:bodyPr>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3" name="矩形 58"/>
          <p:cNvSpPr>
            <a:spLocks noChangeArrowheads="1"/>
          </p:cNvSpPr>
          <p:nvPr/>
        </p:nvSpPr>
        <p:spPr bwMode="auto">
          <a:xfrm>
            <a:off x="2068292" y="1738256"/>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20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 name="矩形 59"/>
          <p:cNvSpPr>
            <a:spLocks noChangeArrowheads="1"/>
          </p:cNvSpPr>
          <p:nvPr/>
        </p:nvSpPr>
        <p:spPr bwMode="auto">
          <a:xfrm>
            <a:off x="3948288" y="1723968"/>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30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矩形 60"/>
          <p:cNvSpPr>
            <a:spLocks noChangeArrowheads="1"/>
          </p:cNvSpPr>
          <p:nvPr/>
        </p:nvSpPr>
        <p:spPr bwMode="auto">
          <a:xfrm>
            <a:off x="5914605" y="1723968"/>
            <a:ext cx="103906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45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50</a:t>
            </a:r>
            <a:r>
              <a:rPr lang="en-US" altLang="zh-CN" sz="12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a:t>
            </a:r>
            <a:endParaRPr lang="zh-CN" altLang="en-US" b="1">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0-#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animBg="1"/>
      <p:bldP spid="9" grpId="0"/>
      <p:bldP spid="10" grpId="0" animBg="1"/>
      <p:bldP spid="11" grpId="0"/>
      <p:bldP spid="12" grpId="0" animBg="1"/>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04</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65523" y="2128389"/>
            <a:ext cx="2492990" cy="553998"/>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明年工作计划</a:t>
            </a: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a:extLst>
              <a:ext uri="{28A0092B-C50C-407E-A947-70E740481C1C}">
                <a14:useLocalDpi xmlns:a14="http://schemas.microsoft.com/office/drawing/2010/main" val="0"/>
              </a:ext>
            </a:extLst>
          </a:blip>
          <a:srcRect l="31650"/>
          <a:stretch>
            <a:fillRect/>
          </a:stretch>
        </p:blipFill>
        <p:spPr>
          <a:xfrm flipH="1">
            <a:off x="0" y="0"/>
            <a:ext cx="9144000" cy="5143500"/>
          </a:xfrm>
          <a:prstGeom prst="rect">
            <a:avLst/>
          </a:prstGeom>
        </p:spPr>
      </p:pic>
      <p:sp>
        <p:nvSpPr>
          <p:cNvPr id="60" name="Title 2"/>
          <p:cNvSpPr txBox="1"/>
          <p:nvPr/>
        </p:nvSpPr>
        <p:spPr>
          <a:xfrm>
            <a:off x="3167410" y="909311"/>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dirty="0">
                <a:solidFill>
                  <a:schemeClr val="tx2"/>
                </a:solidFill>
              </a:rPr>
              <a:t>目录 </a:t>
            </a:r>
            <a:r>
              <a:rPr lang="en-US" altLang="zh-CN" dirty="0">
                <a:solidFill>
                  <a:schemeClr val="tx2"/>
                </a:solidFill>
              </a:rPr>
              <a:t>CONTENTS</a:t>
            </a:r>
            <a:endParaRPr lang="en-US" dirty="0">
              <a:solidFill>
                <a:schemeClr val="tx2"/>
              </a:solidFill>
            </a:endParaRPr>
          </a:p>
        </p:txBody>
      </p:sp>
      <p:sp>
        <p:nvSpPr>
          <p:cNvPr id="61" name="矩形 60"/>
          <p:cNvSpPr/>
          <p:nvPr/>
        </p:nvSpPr>
        <p:spPr>
          <a:xfrm rot="2713401">
            <a:off x="1215499" y="2194895"/>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2" name="矩形 61"/>
          <p:cNvSpPr/>
          <p:nvPr/>
        </p:nvSpPr>
        <p:spPr>
          <a:xfrm rot="2713401">
            <a:off x="909680" y="1986949"/>
            <a:ext cx="446946" cy="438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3" name="文本框 62"/>
          <p:cNvSpPr txBox="1"/>
          <p:nvPr/>
        </p:nvSpPr>
        <p:spPr>
          <a:xfrm>
            <a:off x="1013408" y="2065391"/>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542247" y="1871500"/>
            <a:ext cx="1723549" cy="400110"/>
          </a:xfrm>
          <a:prstGeom prst="rect">
            <a:avLst/>
          </a:prstGeom>
          <a:noFill/>
        </p:spPr>
        <p:txBody>
          <a:bodyPr wrap="non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年度工作概述</a:t>
            </a:r>
          </a:p>
        </p:txBody>
      </p:sp>
      <p:sp>
        <p:nvSpPr>
          <p:cNvPr id="65" name="文本框 64"/>
          <p:cNvSpPr txBox="1"/>
          <p:nvPr/>
        </p:nvSpPr>
        <p:spPr>
          <a:xfrm>
            <a:off x="1542248" y="2234051"/>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1542247" y="2206040"/>
            <a:ext cx="28380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rot="2713401">
            <a:off x="5160693" y="2204985"/>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8" name="矩形 67"/>
          <p:cNvSpPr/>
          <p:nvPr/>
        </p:nvSpPr>
        <p:spPr>
          <a:xfrm rot="2713401">
            <a:off x="4854873" y="1997039"/>
            <a:ext cx="446946" cy="4381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69" name="文本框 68"/>
          <p:cNvSpPr txBox="1"/>
          <p:nvPr/>
        </p:nvSpPr>
        <p:spPr>
          <a:xfrm>
            <a:off x="4958602" y="2075481"/>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5487441" y="1881590"/>
            <a:ext cx="1723549" cy="400110"/>
          </a:xfrm>
          <a:prstGeom prst="rect">
            <a:avLst/>
          </a:prstGeom>
          <a:noFill/>
        </p:spPr>
        <p:txBody>
          <a:bodyPr wrap="non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工作完成情况</a:t>
            </a:r>
          </a:p>
        </p:txBody>
      </p:sp>
      <p:sp>
        <p:nvSpPr>
          <p:cNvPr id="71" name="文本框 70"/>
          <p:cNvSpPr txBox="1"/>
          <p:nvPr/>
        </p:nvSpPr>
        <p:spPr>
          <a:xfrm>
            <a:off x="5487442" y="2244140"/>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72" name="直接连接符 71"/>
          <p:cNvCxnSpPr/>
          <p:nvPr/>
        </p:nvCxnSpPr>
        <p:spPr>
          <a:xfrm>
            <a:off x="5487442" y="2216130"/>
            <a:ext cx="2838023" cy="62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rot="2713401">
            <a:off x="5160693" y="3520664"/>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4" name="矩形 73"/>
          <p:cNvSpPr/>
          <p:nvPr/>
        </p:nvSpPr>
        <p:spPr>
          <a:xfrm rot="2713401">
            <a:off x="4854873" y="3312718"/>
            <a:ext cx="446946" cy="438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5" name="文本框 74"/>
          <p:cNvSpPr txBox="1"/>
          <p:nvPr/>
        </p:nvSpPr>
        <p:spPr>
          <a:xfrm>
            <a:off x="4958602" y="3372110"/>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5487441" y="3197269"/>
            <a:ext cx="1723549" cy="400110"/>
          </a:xfrm>
          <a:prstGeom prst="rect">
            <a:avLst/>
          </a:prstGeom>
          <a:noFill/>
        </p:spPr>
        <p:txBody>
          <a:bodyPr wrap="non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明年工作计划</a:t>
            </a:r>
          </a:p>
        </p:txBody>
      </p:sp>
      <p:sp>
        <p:nvSpPr>
          <p:cNvPr id="77" name="文本框 76"/>
          <p:cNvSpPr txBox="1"/>
          <p:nvPr/>
        </p:nvSpPr>
        <p:spPr>
          <a:xfrm>
            <a:off x="5487442" y="3559820"/>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78" name="直接连接符 77"/>
          <p:cNvCxnSpPr/>
          <p:nvPr/>
        </p:nvCxnSpPr>
        <p:spPr>
          <a:xfrm>
            <a:off x="5487442" y="3531809"/>
            <a:ext cx="28380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rot="2713401">
            <a:off x="1215499" y="3512479"/>
            <a:ext cx="272258" cy="2669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0" name="矩形 79"/>
          <p:cNvSpPr/>
          <p:nvPr/>
        </p:nvSpPr>
        <p:spPr>
          <a:xfrm rot="2713401">
            <a:off x="909679" y="3304533"/>
            <a:ext cx="446946" cy="4381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81" name="文本框 80"/>
          <p:cNvSpPr txBox="1"/>
          <p:nvPr/>
        </p:nvSpPr>
        <p:spPr>
          <a:xfrm>
            <a:off x="1013407" y="3363925"/>
            <a:ext cx="290464" cy="307777"/>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1542247" y="3176384"/>
            <a:ext cx="1723549" cy="400110"/>
          </a:xfrm>
          <a:prstGeom prst="rect">
            <a:avLst/>
          </a:prstGeom>
          <a:noFill/>
        </p:spPr>
        <p:txBody>
          <a:bodyPr wrap="non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项目成功展示</a:t>
            </a:r>
          </a:p>
        </p:txBody>
      </p:sp>
      <p:sp>
        <p:nvSpPr>
          <p:cNvPr id="83" name="文本框 82"/>
          <p:cNvSpPr txBox="1"/>
          <p:nvPr/>
        </p:nvSpPr>
        <p:spPr>
          <a:xfrm>
            <a:off x="1542247" y="3551635"/>
            <a:ext cx="2941262" cy="334835"/>
          </a:xfrm>
          <a:prstGeom prst="rect">
            <a:avLst/>
          </a:prstGeom>
          <a:noFill/>
        </p:spPr>
        <p:txBody>
          <a:bodyPr wrap="square" rtlCol="0">
            <a:spAutoFit/>
          </a:bodyPr>
          <a:lstStyle/>
          <a:p>
            <a:pPr algn="just"/>
            <a:r>
              <a:rPr lang="en-US" altLang="zh-CN" sz="790" dirty="0">
                <a:solidFill>
                  <a:schemeClr val="tx2">
                    <a:lumMod val="50000"/>
                    <a:lumOff val="50000"/>
                  </a:schemeClr>
                </a:solidFill>
                <a:latin typeface="微软雅黑" panose="020B0503020204020204" pitchFamily="34" charset="-122"/>
                <a:ea typeface="微软雅黑" panose="020B0503020204020204" pitchFamily="34" charset="-122"/>
              </a:rPr>
              <a:t>Report, is to a certain period of time have done work, a comprehensive system of general</a:t>
            </a:r>
            <a:endParaRPr lang="zh-CN" altLang="en-US" sz="790" dirty="0">
              <a:solidFill>
                <a:schemeClr val="tx2">
                  <a:lumMod val="50000"/>
                  <a:lumOff val="50000"/>
                </a:schemeClr>
              </a:solidFill>
              <a:latin typeface="微软雅黑" panose="020B0503020204020204" pitchFamily="34" charset="-122"/>
              <a:ea typeface="微软雅黑" panose="020B0503020204020204" pitchFamily="34" charset="-122"/>
            </a:endParaRPr>
          </a:p>
        </p:txBody>
      </p:sp>
      <p:cxnSp>
        <p:nvCxnSpPr>
          <p:cNvPr id="84" name="直接连接符 83"/>
          <p:cNvCxnSpPr/>
          <p:nvPr/>
        </p:nvCxnSpPr>
        <p:spPr>
          <a:xfrm>
            <a:off x="1542247" y="3523625"/>
            <a:ext cx="2789723" cy="171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6002577" y="915330"/>
            <a:ext cx="243333" cy="238562"/>
          </a:xfrm>
          <a:prstGeom prst="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6" name="矩形 85"/>
          <p:cNvSpPr/>
          <p:nvPr/>
        </p:nvSpPr>
        <p:spPr>
          <a:xfrm>
            <a:off x="6217175" y="1086218"/>
            <a:ext cx="97597" cy="95684"/>
          </a:xfrm>
          <a:prstGeom prst="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p:cTn id="15" dur="500" fill="hold"/>
                                        <p:tgtEl>
                                          <p:spTgt spid="86"/>
                                        </p:tgtEl>
                                        <p:attrNameLst>
                                          <p:attrName>ppt_w</p:attrName>
                                        </p:attrNameLst>
                                      </p:cBhvr>
                                      <p:tavLst>
                                        <p:tav tm="0">
                                          <p:val>
                                            <p:fltVal val="0"/>
                                          </p:val>
                                        </p:tav>
                                        <p:tav tm="100000">
                                          <p:val>
                                            <p:strVal val="#ppt_w"/>
                                          </p:val>
                                        </p:tav>
                                      </p:tavLst>
                                    </p:anim>
                                    <p:anim calcmode="lin" valueType="num">
                                      <p:cBhvr>
                                        <p:cTn id="16" dur="500" fill="hold"/>
                                        <p:tgtEl>
                                          <p:spTgt spid="86"/>
                                        </p:tgtEl>
                                        <p:attrNameLst>
                                          <p:attrName>ppt_h</p:attrName>
                                        </p:attrNameLst>
                                      </p:cBhvr>
                                      <p:tavLst>
                                        <p:tav tm="0">
                                          <p:val>
                                            <p:fltVal val="0"/>
                                          </p:val>
                                        </p:tav>
                                        <p:tav tm="100000">
                                          <p:val>
                                            <p:strVal val="#ppt_h"/>
                                          </p:val>
                                        </p:tav>
                                      </p:tavLst>
                                    </p:anim>
                                    <p:animEffect transition="in" filter="fade">
                                      <p:cBhvr>
                                        <p:cTn id="17" dur="500"/>
                                        <p:tgtEl>
                                          <p:spTgt spid="8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1+#ppt_w/2"/>
                                          </p:val>
                                        </p:tav>
                                        <p:tav tm="100000">
                                          <p:val>
                                            <p:strVal val="#ppt_x"/>
                                          </p:val>
                                        </p:tav>
                                      </p:tavLst>
                                    </p:anim>
                                    <p:anim calcmode="lin" valueType="num">
                                      <p:cBhvr additive="base">
                                        <p:cTn id="23" dur="500" fill="hold"/>
                                        <p:tgtEl>
                                          <p:spTgt spid="6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1+#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500" fill="hold"/>
                                        <p:tgtEl>
                                          <p:spTgt spid="63"/>
                                        </p:tgtEl>
                                        <p:attrNameLst>
                                          <p:attrName>ppt_x</p:attrName>
                                        </p:attrNameLst>
                                      </p:cBhvr>
                                      <p:tavLst>
                                        <p:tav tm="0">
                                          <p:val>
                                            <p:strVal val="1+#ppt_w/2"/>
                                          </p:val>
                                        </p:tav>
                                        <p:tav tm="100000">
                                          <p:val>
                                            <p:strVal val="#ppt_x"/>
                                          </p:val>
                                        </p:tav>
                                      </p:tavLst>
                                    </p:anim>
                                    <p:anim calcmode="lin" valueType="num">
                                      <p:cBhvr additive="base">
                                        <p:cTn id="31" dur="500" fill="hold"/>
                                        <p:tgtEl>
                                          <p:spTgt spid="6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1+#ppt_w/2"/>
                                          </p:val>
                                        </p:tav>
                                        <p:tav tm="100000">
                                          <p:val>
                                            <p:strVal val="#ppt_x"/>
                                          </p:val>
                                        </p:tav>
                                      </p:tavLst>
                                    </p:anim>
                                    <p:anim calcmode="lin" valueType="num">
                                      <p:cBhvr additive="base">
                                        <p:cTn id="35" dur="500" fill="hold"/>
                                        <p:tgtEl>
                                          <p:spTgt spid="6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fill="hold"/>
                                        <p:tgtEl>
                                          <p:spTgt spid="65"/>
                                        </p:tgtEl>
                                        <p:attrNameLst>
                                          <p:attrName>ppt_x</p:attrName>
                                        </p:attrNameLst>
                                      </p:cBhvr>
                                      <p:tavLst>
                                        <p:tav tm="0">
                                          <p:val>
                                            <p:strVal val="1+#ppt_w/2"/>
                                          </p:val>
                                        </p:tav>
                                        <p:tav tm="100000">
                                          <p:val>
                                            <p:strVal val="#ppt_x"/>
                                          </p:val>
                                        </p:tav>
                                      </p:tavLst>
                                    </p:anim>
                                    <p:anim calcmode="lin" valueType="num">
                                      <p:cBhvr additive="base">
                                        <p:cTn id="39" dur="500" fill="hold"/>
                                        <p:tgtEl>
                                          <p:spTgt spid="65"/>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fill="hold"/>
                                        <p:tgtEl>
                                          <p:spTgt spid="66"/>
                                        </p:tgtEl>
                                        <p:attrNameLst>
                                          <p:attrName>ppt_x</p:attrName>
                                        </p:attrNameLst>
                                      </p:cBhvr>
                                      <p:tavLst>
                                        <p:tav tm="0">
                                          <p:val>
                                            <p:strVal val="1+#ppt_w/2"/>
                                          </p:val>
                                        </p:tav>
                                        <p:tav tm="100000">
                                          <p:val>
                                            <p:strVal val="#ppt_x"/>
                                          </p:val>
                                        </p:tav>
                                      </p:tavLst>
                                    </p:anim>
                                    <p:anim calcmode="lin" valueType="num">
                                      <p:cBhvr additive="base">
                                        <p:cTn id="43"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1+#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fill="hold"/>
                                        <p:tgtEl>
                                          <p:spTgt spid="68"/>
                                        </p:tgtEl>
                                        <p:attrNameLst>
                                          <p:attrName>ppt_x</p:attrName>
                                        </p:attrNameLst>
                                      </p:cBhvr>
                                      <p:tavLst>
                                        <p:tav tm="0">
                                          <p:val>
                                            <p:strVal val="1+#ppt_w/2"/>
                                          </p:val>
                                        </p:tav>
                                        <p:tav tm="100000">
                                          <p:val>
                                            <p:strVal val="#ppt_x"/>
                                          </p:val>
                                        </p:tav>
                                      </p:tavLst>
                                    </p:anim>
                                    <p:anim calcmode="lin" valueType="num">
                                      <p:cBhvr additive="base">
                                        <p:cTn id="53" dur="500" fill="hold"/>
                                        <p:tgtEl>
                                          <p:spTgt spid="6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500" fill="hold"/>
                                        <p:tgtEl>
                                          <p:spTgt spid="69"/>
                                        </p:tgtEl>
                                        <p:attrNameLst>
                                          <p:attrName>ppt_x</p:attrName>
                                        </p:attrNameLst>
                                      </p:cBhvr>
                                      <p:tavLst>
                                        <p:tav tm="0">
                                          <p:val>
                                            <p:strVal val="1+#ppt_w/2"/>
                                          </p:val>
                                        </p:tav>
                                        <p:tav tm="100000">
                                          <p:val>
                                            <p:strVal val="#ppt_x"/>
                                          </p:val>
                                        </p:tav>
                                      </p:tavLst>
                                    </p:anim>
                                    <p:anim calcmode="lin" valueType="num">
                                      <p:cBhvr additive="base">
                                        <p:cTn id="57" dur="500" fill="hold"/>
                                        <p:tgtEl>
                                          <p:spTgt spid="6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500" fill="hold"/>
                                        <p:tgtEl>
                                          <p:spTgt spid="70"/>
                                        </p:tgtEl>
                                        <p:attrNameLst>
                                          <p:attrName>ppt_x</p:attrName>
                                        </p:attrNameLst>
                                      </p:cBhvr>
                                      <p:tavLst>
                                        <p:tav tm="0">
                                          <p:val>
                                            <p:strVal val="1+#ppt_w/2"/>
                                          </p:val>
                                        </p:tav>
                                        <p:tav tm="100000">
                                          <p:val>
                                            <p:strVal val="#ppt_x"/>
                                          </p:val>
                                        </p:tav>
                                      </p:tavLst>
                                    </p:anim>
                                    <p:anim calcmode="lin" valueType="num">
                                      <p:cBhvr additive="base">
                                        <p:cTn id="61" dur="500" fill="hold"/>
                                        <p:tgtEl>
                                          <p:spTgt spid="7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1+#ppt_w/2"/>
                                          </p:val>
                                        </p:tav>
                                        <p:tav tm="100000">
                                          <p:val>
                                            <p:strVal val="#ppt_x"/>
                                          </p:val>
                                        </p:tav>
                                      </p:tavLst>
                                    </p:anim>
                                    <p:anim calcmode="lin" valueType="num">
                                      <p:cBhvr additive="base">
                                        <p:cTn id="65" dur="500" fill="hold"/>
                                        <p:tgtEl>
                                          <p:spTgt spid="71"/>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additive="base">
                                        <p:cTn id="68" dur="500" fill="hold"/>
                                        <p:tgtEl>
                                          <p:spTgt spid="72"/>
                                        </p:tgtEl>
                                        <p:attrNameLst>
                                          <p:attrName>ppt_x</p:attrName>
                                        </p:attrNameLst>
                                      </p:cBhvr>
                                      <p:tavLst>
                                        <p:tav tm="0">
                                          <p:val>
                                            <p:strVal val="1+#ppt_w/2"/>
                                          </p:val>
                                        </p:tav>
                                        <p:tav tm="100000">
                                          <p:val>
                                            <p:strVal val="#ppt_x"/>
                                          </p:val>
                                        </p:tav>
                                      </p:tavLst>
                                    </p:anim>
                                    <p:anim calcmode="lin" valueType="num">
                                      <p:cBhvr additive="base">
                                        <p:cTn id="69"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79"/>
                                        </p:tgtEl>
                                        <p:attrNameLst>
                                          <p:attrName>style.visibility</p:attrName>
                                        </p:attrNameLst>
                                      </p:cBhvr>
                                      <p:to>
                                        <p:strVal val="visible"/>
                                      </p:to>
                                    </p:set>
                                    <p:anim calcmode="lin" valueType="num">
                                      <p:cBhvr additive="base">
                                        <p:cTn id="74" dur="500" fill="hold"/>
                                        <p:tgtEl>
                                          <p:spTgt spid="79"/>
                                        </p:tgtEl>
                                        <p:attrNameLst>
                                          <p:attrName>ppt_x</p:attrName>
                                        </p:attrNameLst>
                                      </p:cBhvr>
                                      <p:tavLst>
                                        <p:tav tm="0">
                                          <p:val>
                                            <p:strVal val="1+#ppt_w/2"/>
                                          </p:val>
                                        </p:tav>
                                        <p:tav tm="100000">
                                          <p:val>
                                            <p:strVal val="#ppt_x"/>
                                          </p:val>
                                        </p:tav>
                                      </p:tavLst>
                                    </p:anim>
                                    <p:anim calcmode="lin" valueType="num">
                                      <p:cBhvr additive="base">
                                        <p:cTn id="75" dur="500" fill="hold"/>
                                        <p:tgtEl>
                                          <p:spTgt spid="79"/>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 calcmode="lin" valueType="num">
                                      <p:cBhvr additive="base">
                                        <p:cTn id="78" dur="500" fill="hold"/>
                                        <p:tgtEl>
                                          <p:spTgt spid="80"/>
                                        </p:tgtEl>
                                        <p:attrNameLst>
                                          <p:attrName>ppt_x</p:attrName>
                                        </p:attrNameLst>
                                      </p:cBhvr>
                                      <p:tavLst>
                                        <p:tav tm="0">
                                          <p:val>
                                            <p:strVal val="1+#ppt_w/2"/>
                                          </p:val>
                                        </p:tav>
                                        <p:tav tm="100000">
                                          <p:val>
                                            <p:strVal val="#ppt_x"/>
                                          </p:val>
                                        </p:tav>
                                      </p:tavLst>
                                    </p:anim>
                                    <p:anim calcmode="lin" valueType="num">
                                      <p:cBhvr additive="base">
                                        <p:cTn id="79" dur="500" fill="hold"/>
                                        <p:tgtEl>
                                          <p:spTgt spid="80"/>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 calcmode="lin" valueType="num">
                                      <p:cBhvr additive="base">
                                        <p:cTn id="82" dur="500" fill="hold"/>
                                        <p:tgtEl>
                                          <p:spTgt spid="81"/>
                                        </p:tgtEl>
                                        <p:attrNameLst>
                                          <p:attrName>ppt_x</p:attrName>
                                        </p:attrNameLst>
                                      </p:cBhvr>
                                      <p:tavLst>
                                        <p:tav tm="0">
                                          <p:val>
                                            <p:strVal val="1+#ppt_w/2"/>
                                          </p:val>
                                        </p:tav>
                                        <p:tav tm="100000">
                                          <p:val>
                                            <p:strVal val="#ppt_x"/>
                                          </p:val>
                                        </p:tav>
                                      </p:tavLst>
                                    </p:anim>
                                    <p:anim calcmode="lin" valueType="num">
                                      <p:cBhvr additive="base">
                                        <p:cTn id="83" dur="500" fill="hold"/>
                                        <p:tgtEl>
                                          <p:spTgt spid="81"/>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additive="base">
                                        <p:cTn id="86" dur="500" fill="hold"/>
                                        <p:tgtEl>
                                          <p:spTgt spid="82"/>
                                        </p:tgtEl>
                                        <p:attrNameLst>
                                          <p:attrName>ppt_x</p:attrName>
                                        </p:attrNameLst>
                                      </p:cBhvr>
                                      <p:tavLst>
                                        <p:tav tm="0">
                                          <p:val>
                                            <p:strVal val="1+#ppt_w/2"/>
                                          </p:val>
                                        </p:tav>
                                        <p:tav tm="100000">
                                          <p:val>
                                            <p:strVal val="#ppt_x"/>
                                          </p:val>
                                        </p:tav>
                                      </p:tavLst>
                                    </p:anim>
                                    <p:anim calcmode="lin" valueType="num">
                                      <p:cBhvr additive="base">
                                        <p:cTn id="87" dur="500" fill="hold"/>
                                        <p:tgtEl>
                                          <p:spTgt spid="82"/>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83"/>
                                        </p:tgtEl>
                                        <p:attrNameLst>
                                          <p:attrName>style.visibility</p:attrName>
                                        </p:attrNameLst>
                                      </p:cBhvr>
                                      <p:to>
                                        <p:strVal val="visible"/>
                                      </p:to>
                                    </p:set>
                                    <p:anim calcmode="lin" valueType="num">
                                      <p:cBhvr additive="base">
                                        <p:cTn id="90" dur="500" fill="hold"/>
                                        <p:tgtEl>
                                          <p:spTgt spid="83"/>
                                        </p:tgtEl>
                                        <p:attrNameLst>
                                          <p:attrName>ppt_x</p:attrName>
                                        </p:attrNameLst>
                                      </p:cBhvr>
                                      <p:tavLst>
                                        <p:tav tm="0">
                                          <p:val>
                                            <p:strVal val="1+#ppt_w/2"/>
                                          </p:val>
                                        </p:tav>
                                        <p:tav tm="100000">
                                          <p:val>
                                            <p:strVal val="#ppt_x"/>
                                          </p:val>
                                        </p:tav>
                                      </p:tavLst>
                                    </p:anim>
                                    <p:anim calcmode="lin" valueType="num">
                                      <p:cBhvr additive="base">
                                        <p:cTn id="91" dur="500" fill="hold"/>
                                        <p:tgtEl>
                                          <p:spTgt spid="83"/>
                                        </p:tgtEl>
                                        <p:attrNameLst>
                                          <p:attrName>ppt_y</p:attrName>
                                        </p:attrNameLst>
                                      </p:cBhvr>
                                      <p:tavLst>
                                        <p:tav tm="0">
                                          <p:val>
                                            <p:strVal val="#ppt_y"/>
                                          </p:val>
                                        </p:tav>
                                        <p:tav tm="100000">
                                          <p:val>
                                            <p:strVal val="#ppt_y"/>
                                          </p:val>
                                        </p:tav>
                                      </p:tavLst>
                                    </p:anim>
                                  </p:childTnLst>
                                </p:cTn>
                              </p:par>
                              <p:par>
                                <p:cTn id="92" presetID="2" presetClass="entr" presetSubtype="2" fill="hold" nodeType="with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additive="base">
                                        <p:cTn id="94" dur="500" fill="hold"/>
                                        <p:tgtEl>
                                          <p:spTgt spid="84"/>
                                        </p:tgtEl>
                                        <p:attrNameLst>
                                          <p:attrName>ppt_x</p:attrName>
                                        </p:attrNameLst>
                                      </p:cBhvr>
                                      <p:tavLst>
                                        <p:tav tm="0">
                                          <p:val>
                                            <p:strVal val="1+#ppt_w/2"/>
                                          </p:val>
                                        </p:tav>
                                        <p:tav tm="100000">
                                          <p:val>
                                            <p:strVal val="#ppt_x"/>
                                          </p:val>
                                        </p:tav>
                                      </p:tavLst>
                                    </p:anim>
                                    <p:anim calcmode="lin" valueType="num">
                                      <p:cBhvr additive="base">
                                        <p:cTn id="95"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73"/>
                                        </p:tgtEl>
                                        <p:attrNameLst>
                                          <p:attrName>style.visibility</p:attrName>
                                        </p:attrNameLst>
                                      </p:cBhvr>
                                      <p:to>
                                        <p:strVal val="visible"/>
                                      </p:to>
                                    </p:set>
                                    <p:anim calcmode="lin" valueType="num">
                                      <p:cBhvr additive="base">
                                        <p:cTn id="100" dur="500" fill="hold"/>
                                        <p:tgtEl>
                                          <p:spTgt spid="73"/>
                                        </p:tgtEl>
                                        <p:attrNameLst>
                                          <p:attrName>ppt_x</p:attrName>
                                        </p:attrNameLst>
                                      </p:cBhvr>
                                      <p:tavLst>
                                        <p:tav tm="0">
                                          <p:val>
                                            <p:strVal val="1+#ppt_w/2"/>
                                          </p:val>
                                        </p:tav>
                                        <p:tav tm="100000">
                                          <p:val>
                                            <p:strVal val="#ppt_x"/>
                                          </p:val>
                                        </p:tav>
                                      </p:tavLst>
                                    </p:anim>
                                    <p:anim calcmode="lin" valueType="num">
                                      <p:cBhvr additive="base">
                                        <p:cTn id="101" dur="500" fill="hold"/>
                                        <p:tgtEl>
                                          <p:spTgt spid="73"/>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74"/>
                                        </p:tgtEl>
                                        <p:attrNameLst>
                                          <p:attrName>style.visibility</p:attrName>
                                        </p:attrNameLst>
                                      </p:cBhvr>
                                      <p:to>
                                        <p:strVal val="visible"/>
                                      </p:to>
                                    </p:set>
                                    <p:anim calcmode="lin" valueType="num">
                                      <p:cBhvr additive="base">
                                        <p:cTn id="104" dur="500" fill="hold"/>
                                        <p:tgtEl>
                                          <p:spTgt spid="74"/>
                                        </p:tgtEl>
                                        <p:attrNameLst>
                                          <p:attrName>ppt_x</p:attrName>
                                        </p:attrNameLst>
                                      </p:cBhvr>
                                      <p:tavLst>
                                        <p:tav tm="0">
                                          <p:val>
                                            <p:strVal val="1+#ppt_w/2"/>
                                          </p:val>
                                        </p:tav>
                                        <p:tav tm="100000">
                                          <p:val>
                                            <p:strVal val="#ppt_x"/>
                                          </p:val>
                                        </p:tav>
                                      </p:tavLst>
                                    </p:anim>
                                    <p:anim calcmode="lin" valueType="num">
                                      <p:cBhvr additive="base">
                                        <p:cTn id="105" dur="500" fill="hold"/>
                                        <p:tgtEl>
                                          <p:spTgt spid="74"/>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anim calcmode="lin" valueType="num">
                                      <p:cBhvr additive="base">
                                        <p:cTn id="108" dur="500" fill="hold"/>
                                        <p:tgtEl>
                                          <p:spTgt spid="75"/>
                                        </p:tgtEl>
                                        <p:attrNameLst>
                                          <p:attrName>ppt_x</p:attrName>
                                        </p:attrNameLst>
                                      </p:cBhvr>
                                      <p:tavLst>
                                        <p:tav tm="0">
                                          <p:val>
                                            <p:strVal val="1+#ppt_w/2"/>
                                          </p:val>
                                        </p:tav>
                                        <p:tav tm="100000">
                                          <p:val>
                                            <p:strVal val="#ppt_x"/>
                                          </p:val>
                                        </p:tav>
                                      </p:tavLst>
                                    </p:anim>
                                    <p:anim calcmode="lin" valueType="num">
                                      <p:cBhvr additive="base">
                                        <p:cTn id="109" dur="500" fill="hold"/>
                                        <p:tgtEl>
                                          <p:spTgt spid="75"/>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additive="base">
                                        <p:cTn id="112" dur="500" fill="hold"/>
                                        <p:tgtEl>
                                          <p:spTgt spid="76"/>
                                        </p:tgtEl>
                                        <p:attrNameLst>
                                          <p:attrName>ppt_x</p:attrName>
                                        </p:attrNameLst>
                                      </p:cBhvr>
                                      <p:tavLst>
                                        <p:tav tm="0">
                                          <p:val>
                                            <p:strVal val="1+#ppt_w/2"/>
                                          </p:val>
                                        </p:tav>
                                        <p:tav tm="100000">
                                          <p:val>
                                            <p:strVal val="#ppt_x"/>
                                          </p:val>
                                        </p:tav>
                                      </p:tavLst>
                                    </p:anim>
                                    <p:anim calcmode="lin" valueType="num">
                                      <p:cBhvr additive="base">
                                        <p:cTn id="113" dur="500" fill="hold"/>
                                        <p:tgtEl>
                                          <p:spTgt spid="76"/>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77"/>
                                        </p:tgtEl>
                                        <p:attrNameLst>
                                          <p:attrName>style.visibility</p:attrName>
                                        </p:attrNameLst>
                                      </p:cBhvr>
                                      <p:to>
                                        <p:strVal val="visible"/>
                                      </p:to>
                                    </p:set>
                                    <p:anim calcmode="lin" valueType="num">
                                      <p:cBhvr additive="base">
                                        <p:cTn id="116" dur="500" fill="hold"/>
                                        <p:tgtEl>
                                          <p:spTgt spid="77"/>
                                        </p:tgtEl>
                                        <p:attrNameLst>
                                          <p:attrName>ppt_x</p:attrName>
                                        </p:attrNameLst>
                                      </p:cBhvr>
                                      <p:tavLst>
                                        <p:tav tm="0">
                                          <p:val>
                                            <p:strVal val="1+#ppt_w/2"/>
                                          </p:val>
                                        </p:tav>
                                        <p:tav tm="100000">
                                          <p:val>
                                            <p:strVal val="#ppt_x"/>
                                          </p:val>
                                        </p:tav>
                                      </p:tavLst>
                                    </p:anim>
                                    <p:anim calcmode="lin" valueType="num">
                                      <p:cBhvr additive="base">
                                        <p:cTn id="117" dur="500" fill="hold"/>
                                        <p:tgtEl>
                                          <p:spTgt spid="77"/>
                                        </p:tgtEl>
                                        <p:attrNameLst>
                                          <p:attrName>ppt_y</p:attrName>
                                        </p:attrNameLst>
                                      </p:cBhvr>
                                      <p:tavLst>
                                        <p:tav tm="0">
                                          <p:val>
                                            <p:strVal val="#ppt_y"/>
                                          </p:val>
                                        </p:tav>
                                        <p:tav tm="100000">
                                          <p:val>
                                            <p:strVal val="#ppt_y"/>
                                          </p:val>
                                        </p:tav>
                                      </p:tavLst>
                                    </p:anim>
                                  </p:childTnLst>
                                </p:cTn>
                              </p:par>
                              <p:par>
                                <p:cTn id="118" presetID="2" presetClass="entr" presetSubtype="2" fill="hold" nodeType="withEffect">
                                  <p:stCondLst>
                                    <p:cond delay="0"/>
                                  </p:stCondLst>
                                  <p:childTnLst>
                                    <p:set>
                                      <p:cBhvr>
                                        <p:cTn id="119" dur="1" fill="hold">
                                          <p:stCondLst>
                                            <p:cond delay="0"/>
                                          </p:stCondLst>
                                        </p:cTn>
                                        <p:tgtEl>
                                          <p:spTgt spid="78"/>
                                        </p:tgtEl>
                                        <p:attrNameLst>
                                          <p:attrName>style.visibility</p:attrName>
                                        </p:attrNameLst>
                                      </p:cBhvr>
                                      <p:to>
                                        <p:strVal val="visible"/>
                                      </p:to>
                                    </p:set>
                                    <p:anim calcmode="lin" valueType="num">
                                      <p:cBhvr additive="base">
                                        <p:cTn id="120" dur="500" fill="hold"/>
                                        <p:tgtEl>
                                          <p:spTgt spid="78"/>
                                        </p:tgtEl>
                                        <p:attrNameLst>
                                          <p:attrName>ppt_x</p:attrName>
                                        </p:attrNameLst>
                                      </p:cBhvr>
                                      <p:tavLst>
                                        <p:tav tm="0">
                                          <p:val>
                                            <p:strVal val="1+#ppt_w/2"/>
                                          </p:val>
                                        </p:tav>
                                        <p:tav tm="100000">
                                          <p:val>
                                            <p:strVal val="#ppt_x"/>
                                          </p:val>
                                        </p:tav>
                                      </p:tavLst>
                                    </p:anim>
                                    <p:anim calcmode="lin" valueType="num">
                                      <p:cBhvr additive="base">
                                        <p:cTn id="121"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2" grpId="0" animBg="1"/>
      <p:bldP spid="63" grpId="0"/>
      <p:bldP spid="64" grpId="0"/>
      <p:bldP spid="65" grpId="0"/>
      <p:bldP spid="67" grpId="0" animBg="1"/>
      <p:bldP spid="68" grpId="0" animBg="1"/>
      <p:bldP spid="69" grpId="0"/>
      <p:bldP spid="70" grpId="0"/>
      <p:bldP spid="71" grpId="0"/>
      <p:bldP spid="73" grpId="0" animBg="1"/>
      <p:bldP spid="74" grpId="0" animBg="1"/>
      <p:bldP spid="75" grpId="0"/>
      <p:bldP spid="76" grpId="0"/>
      <p:bldP spid="77" grpId="0"/>
      <p:bldP spid="79" grpId="0" animBg="1"/>
      <p:bldP spid="80" grpId="0" animBg="1"/>
      <p:bldP spid="81" grpId="0"/>
      <p:bldP spid="82" grpId="0"/>
      <p:bldP spid="83" grpId="0"/>
      <p:bldP spid="85" grpId="0" animBg="1"/>
      <p:bldP spid="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明年工作计划</a:t>
            </a:r>
          </a:p>
        </p:txBody>
      </p:sp>
      <p:sp>
        <p:nvSpPr>
          <p:cNvPr id="3" name="椭圆 2"/>
          <p:cNvSpPr/>
          <p:nvPr/>
        </p:nvSpPr>
        <p:spPr>
          <a:xfrm>
            <a:off x="2046064" y="1276485"/>
            <a:ext cx="1252625" cy="1252624"/>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5" name="椭圆 4"/>
          <p:cNvSpPr/>
          <p:nvPr/>
        </p:nvSpPr>
        <p:spPr>
          <a:xfrm>
            <a:off x="2147311" y="1377731"/>
            <a:ext cx="1050131" cy="1050131"/>
          </a:xfrm>
          <a:prstGeom prst="ellipse">
            <a:avLst/>
          </a:prstGeom>
          <a:solidFill>
            <a:schemeClr val="bg1">
              <a:lumMod val="95000"/>
            </a:schemeClr>
          </a:solid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grpSp>
        <p:nvGrpSpPr>
          <p:cNvPr id="6" name="组合 5"/>
          <p:cNvGrpSpPr/>
          <p:nvPr/>
        </p:nvGrpSpPr>
        <p:grpSpPr>
          <a:xfrm>
            <a:off x="2180008" y="3269592"/>
            <a:ext cx="984734" cy="984733"/>
            <a:chOff x="1908117" y="4302011"/>
            <a:chExt cx="1312979" cy="1312977"/>
          </a:xfrm>
          <a:solidFill>
            <a:schemeClr val="accent4"/>
          </a:solidFill>
          <a:effectLst/>
        </p:grpSpPr>
        <p:sp>
          <p:nvSpPr>
            <p:cNvPr id="7" name="椭圆 6"/>
            <p:cNvSpPr/>
            <p:nvPr/>
          </p:nvSpPr>
          <p:spPr>
            <a:xfrm>
              <a:off x="1908117" y="4302011"/>
              <a:ext cx="1312979" cy="1312977"/>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9" name="组合 8"/>
          <p:cNvGrpSpPr/>
          <p:nvPr/>
        </p:nvGrpSpPr>
        <p:grpSpPr>
          <a:xfrm>
            <a:off x="551233" y="3269592"/>
            <a:ext cx="984734" cy="984733"/>
            <a:chOff x="1908117" y="4302011"/>
            <a:chExt cx="1312979" cy="1312977"/>
          </a:xfrm>
          <a:solidFill>
            <a:schemeClr val="tx1">
              <a:lumMod val="75000"/>
              <a:lumOff val="25000"/>
            </a:schemeClr>
          </a:solidFill>
          <a:effectLst/>
        </p:grpSpPr>
        <p:sp>
          <p:nvSpPr>
            <p:cNvPr id="10" name="椭圆 9"/>
            <p:cNvSpPr/>
            <p:nvPr/>
          </p:nvSpPr>
          <p:spPr>
            <a:xfrm>
              <a:off x="1908117" y="4302011"/>
              <a:ext cx="1312979" cy="131297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12" name="组合 11"/>
          <p:cNvGrpSpPr/>
          <p:nvPr/>
        </p:nvGrpSpPr>
        <p:grpSpPr>
          <a:xfrm>
            <a:off x="3969518" y="3269592"/>
            <a:ext cx="984734" cy="984733"/>
            <a:chOff x="1908117" y="4302011"/>
            <a:chExt cx="1312979" cy="1312977"/>
          </a:xfrm>
          <a:solidFill>
            <a:schemeClr val="bg1">
              <a:lumMod val="50000"/>
            </a:schemeClr>
          </a:solidFill>
          <a:effectLst/>
        </p:grpSpPr>
        <p:sp>
          <p:nvSpPr>
            <p:cNvPr id="13" name="椭圆 12"/>
            <p:cNvSpPr/>
            <p:nvPr/>
          </p:nvSpPr>
          <p:spPr>
            <a:xfrm>
              <a:off x="1908117" y="4302011"/>
              <a:ext cx="1312979" cy="131297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cxnSp>
        <p:nvCxnSpPr>
          <p:cNvPr id="15" name="直接连接符 14"/>
          <p:cNvCxnSpPr>
            <a:stCxn id="3" idx="3"/>
            <a:endCxn id="10" idx="7"/>
          </p:cNvCxnSpPr>
          <p:nvPr/>
        </p:nvCxnSpPr>
        <p:spPr>
          <a:xfrm flipH="1">
            <a:off x="1391756" y="2345666"/>
            <a:ext cx="837750" cy="1068137"/>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3" idx="5"/>
            <a:endCxn id="13" idx="1"/>
          </p:cNvCxnSpPr>
          <p:nvPr/>
        </p:nvCxnSpPr>
        <p:spPr>
          <a:xfrm>
            <a:off x="3115247" y="2345666"/>
            <a:ext cx="998482" cy="1068137"/>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3" idx="4"/>
            <a:endCxn id="7" idx="0"/>
          </p:cNvCxnSpPr>
          <p:nvPr/>
        </p:nvCxnSpPr>
        <p:spPr>
          <a:xfrm flipH="1">
            <a:off x="2672375" y="2529109"/>
            <a:ext cx="2" cy="740483"/>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95943" y="1530746"/>
            <a:ext cx="1614689" cy="507831"/>
          </a:xfrm>
          <a:prstGeom prst="rect">
            <a:avLst/>
          </a:prstGeom>
          <a:noFill/>
          <a:effectLst/>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3660955" y="1530746"/>
            <a:ext cx="1614689" cy="507831"/>
          </a:xfrm>
          <a:prstGeom prst="rect">
            <a:avLst/>
          </a:prstGeom>
          <a:noFill/>
          <a:effectLst/>
        </p:spPr>
        <p:txBody>
          <a:bodyPr wrap="square" rtlCol="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20" name="直接连接符 19"/>
          <p:cNvCxnSpPr/>
          <p:nvPr/>
        </p:nvCxnSpPr>
        <p:spPr>
          <a:xfrm>
            <a:off x="5794310" y="1377730"/>
            <a:ext cx="0" cy="27970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012417" y="1692857"/>
            <a:ext cx="2262443" cy="276999"/>
          </a:xfrm>
          <a:prstGeom prst="rect">
            <a:avLst/>
          </a:prstGeom>
          <a:noFill/>
          <a:effectLst/>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6012416" y="2073730"/>
            <a:ext cx="2715723" cy="757130"/>
          </a:xfrm>
          <a:prstGeom prst="rect">
            <a:avLst/>
          </a:prstGeom>
          <a:noFill/>
          <a:effectLst/>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20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2000"/>
                                        <p:tgtEl>
                                          <p:spTgt spid="3"/>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750"/>
                                        <p:tgtEl>
                                          <p:spTgt spid="15"/>
                                        </p:tgtEl>
                                      </p:cBhvr>
                                    </p:animEffect>
                                  </p:childTnLst>
                                </p:cTn>
                              </p:par>
                              <p:par>
                                <p:cTn id="15" presetID="22" presetClass="entr" presetSubtype="1"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750"/>
                                        <p:tgtEl>
                                          <p:spTgt spid="17"/>
                                        </p:tgtEl>
                                      </p:cBhvr>
                                    </p:animEffect>
                                  </p:childTnLst>
                                </p:cTn>
                              </p:par>
                              <p:par>
                                <p:cTn id="18" presetID="22" presetClass="entr" presetSubtype="1"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750"/>
                                        <p:tgtEl>
                                          <p:spTgt spid="16"/>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childTnLst>
                          </p:cTn>
                        </p:par>
                        <p:par>
                          <p:cTn id="31" fill="hold">
                            <p:stCondLst>
                              <p:cond delay="40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childTnLst>
                          </p:cTn>
                        </p:par>
                        <p:par>
                          <p:cTn id="38" fill="hold">
                            <p:stCondLst>
                              <p:cond delay="5150"/>
                            </p:stCondLst>
                            <p:childTnLst>
                              <p:par>
                                <p:cTn id="39" presetID="16" presetClass="entr" presetSubtype="4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Horizontal)">
                                      <p:cBhvr>
                                        <p:cTn id="41" dur="500"/>
                                        <p:tgtEl>
                                          <p:spTgt spid="20"/>
                                        </p:tgtEl>
                                      </p:cBhvr>
                                    </p:animEffect>
                                  </p:childTnLst>
                                </p:cTn>
                              </p:par>
                            </p:childTnLst>
                          </p:cTn>
                        </p:par>
                        <p:par>
                          <p:cTn id="42" fill="hold">
                            <p:stCondLst>
                              <p:cond delay="56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childTnLst>
                                </p:cTn>
                              </p:par>
                            </p:childTnLst>
                          </p:cTn>
                        </p:par>
                        <p:par>
                          <p:cTn id="46" fill="hold">
                            <p:stCondLst>
                              <p:cond delay="715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8" grpId="0"/>
      <p:bldP spid="19"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明年工作计划</a:t>
            </a:r>
          </a:p>
        </p:txBody>
      </p:sp>
      <p:grpSp>
        <p:nvGrpSpPr>
          <p:cNvPr id="3" name="组合 2"/>
          <p:cNvGrpSpPr/>
          <p:nvPr/>
        </p:nvGrpSpPr>
        <p:grpSpPr>
          <a:xfrm>
            <a:off x="2319338" y="1090612"/>
            <a:ext cx="142875" cy="4052888"/>
            <a:chOff x="3536950" y="1454150"/>
            <a:chExt cx="190500" cy="5403850"/>
          </a:xfrm>
        </p:grpSpPr>
        <p:cxnSp>
          <p:nvCxnSpPr>
            <p:cNvPr id="5" name="直接连接符 4"/>
            <p:cNvCxnSpPr/>
            <p:nvPr/>
          </p:nvCxnSpPr>
          <p:spPr>
            <a:xfrm>
              <a:off x="3632200" y="1549400"/>
              <a:ext cx="0" cy="53086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6950" y="145415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3536950" y="2597120"/>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3536950" y="4041715"/>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3536950" y="5311746"/>
              <a:ext cx="190500" cy="190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716370" y="3898084"/>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2014</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716370" y="2921805"/>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2015</a:t>
            </a:r>
            <a:endParaRPr lang="zh-CN" altLang="en-US" sz="1500" dirty="0">
              <a:solidFill>
                <a:schemeClr val="tx2"/>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716370" y="1869237"/>
            <a:ext cx="638687" cy="323165"/>
          </a:xfrm>
          <a:prstGeom prst="rect">
            <a:avLst/>
          </a:prstGeom>
          <a:noFill/>
        </p:spPr>
        <p:txBody>
          <a:bodyPr wrap="square" rtlCol="0">
            <a:spAutoFit/>
          </a:bodyPr>
          <a:lstStyle/>
          <a:p>
            <a:r>
              <a:rPr lang="en-US" altLang="zh-CN" sz="1500" dirty="0">
                <a:solidFill>
                  <a:schemeClr val="tx2"/>
                </a:solidFill>
                <a:latin typeface="微软雅黑" panose="020B0503020204020204" pitchFamily="34" charset="-122"/>
                <a:ea typeface="微软雅黑" panose="020B0503020204020204" pitchFamily="34" charset="-122"/>
              </a:rPr>
              <a:t>2016</a:t>
            </a:r>
            <a:endParaRPr lang="zh-CN" altLang="en-US" sz="1500" dirty="0">
              <a:solidFill>
                <a:schemeClr val="tx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390775" y="1728765"/>
            <a:ext cx="923925" cy="581025"/>
            <a:chOff x="3632200" y="2305020"/>
            <a:chExt cx="1231900" cy="774700"/>
          </a:xfrm>
        </p:grpSpPr>
        <p:cxnSp>
          <p:nvCxnSpPr>
            <p:cNvPr id="14" name="直接连接符 13"/>
            <p:cNvCxnSpPr/>
            <p:nvPr/>
          </p:nvCxnSpPr>
          <p:spPr>
            <a:xfrm>
              <a:off x="3632200" y="269237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089400" y="2305020"/>
              <a:ext cx="774700" cy="774700"/>
            </a:xfrm>
            <a:prstGeom prst="roundRect">
              <a:avLst>
                <a:gd name="adj" fmla="val 79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16" name="Freeform 251"/>
            <p:cNvSpPr>
              <a:spLocks noEditPoints="1"/>
            </p:cNvSpPr>
            <p:nvPr/>
          </p:nvSpPr>
          <p:spPr bwMode="auto">
            <a:xfrm>
              <a:off x="4240836" y="2498482"/>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390775" y="2778908"/>
            <a:ext cx="923925" cy="581025"/>
            <a:chOff x="3632200" y="3705210"/>
            <a:chExt cx="1231900" cy="774700"/>
          </a:xfrm>
        </p:grpSpPr>
        <p:cxnSp>
          <p:nvCxnSpPr>
            <p:cNvPr id="18" name="直接连接符 17"/>
            <p:cNvCxnSpPr/>
            <p:nvPr/>
          </p:nvCxnSpPr>
          <p:spPr>
            <a:xfrm>
              <a:off x="3632200" y="4095795"/>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4089400" y="3705210"/>
              <a:ext cx="774700" cy="774700"/>
            </a:xfrm>
            <a:prstGeom prst="roundRect">
              <a:avLst>
                <a:gd name="adj" fmla="val 79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0" name="Freeform 251"/>
            <p:cNvSpPr>
              <a:spLocks noEditPoints="1"/>
            </p:cNvSpPr>
            <p:nvPr/>
          </p:nvSpPr>
          <p:spPr bwMode="auto">
            <a:xfrm>
              <a:off x="4240836" y="3895588"/>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390775" y="3767048"/>
            <a:ext cx="923925" cy="581025"/>
            <a:chOff x="3632200" y="5022730"/>
            <a:chExt cx="1231900" cy="774700"/>
          </a:xfrm>
        </p:grpSpPr>
        <p:cxnSp>
          <p:nvCxnSpPr>
            <p:cNvPr id="22" name="直接连接符 21"/>
            <p:cNvCxnSpPr/>
            <p:nvPr/>
          </p:nvCxnSpPr>
          <p:spPr>
            <a:xfrm>
              <a:off x="3632200" y="5397500"/>
              <a:ext cx="4572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4089400" y="5022730"/>
              <a:ext cx="774700" cy="774700"/>
            </a:xfrm>
            <a:prstGeom prst="roundRect">
              <a:avLst>
                <a:gd name="adj" fmla="val 79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endParaRPr>
            </a:p>
          </p:txBody>
        </p:sp>
        <p:sp>
          <p:nvSpPr>
            <p:cNvPr id="24" name="Freeform 251"/>
            <p:cNvSpPr>
              <a:spLocks noEditPoints="1"/>
            </p:cNvSpPr>
            <p:nvPr/>
          </p:nvSpPr>
          <p:spPr bwMode="auto">
            <a:xfrm>
              <a:off x="4240836" y="5210024"/>
              <a:ext cx="421028" cy="393943"/>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solidFill>
                  <a:schemeClr val="tx2"/>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3586162" y="1728765"/>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文本框 25"/>
          <p:cNvSpPr txBox="1"/>
          <p:nvPr/>
        </p:nvSpPr>
        <p:spPr>
          <a:xfrm>
            <a:off x="3586162" y="2769051"/>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文本框 26"/>
          <p:cNvSpPr txBox="1"/>
          <p:nvPr/>
        </p:nvSpPr>
        <p:spPr>
          <a:xfrm>
            <a:off x="3586162" y="3754878"/>
            <a:ext cx="4138613" cy="424732"/>
          </a:xfrm>
          <a:prstGeom prst="rect">
            <a:avLst/>
          </a:prstGeom>
          <a:noFill/>
        </p:spPr>
        <p:txBody>
          <a:bodyPr wrap="square"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1+#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明年工作计划</a:t>
            </a:r>
          </a:p>
        </p:txBody>
      </p:sp>
      <p:sp>
        <p:nvSpPr>
          <p:cNvPr id="3" name="任意多边形 2"/>
          <p:cNvSpPr>
            <a:spLocks noChangeArrowheads="1"/>
          </p:cNvSpPr>
          <p:nvPr/>
        </p:nvSpPr>
        <p:spPr bwMode="auto">
          <a:xfrm>
            <a:off x="4180790" y="1271100"/>
            <a:ext cx="1447749" cy="143182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accent2"/>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5" name="任意多边形 4"/>
          <p:cNvSpPr>
            <a:spLocks noChangeArrowheads="1"/>
          </p:cNvSpPr>
          <p:nvPr/>
        </p:nvSpPr>
        <p:spPr bwMode="auto">
          <a:xfrm>
            <a:off x="3209501" y="1923933"/>
            <a:ext cx="1430601" cy="1447750"/>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accent1"/>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6" name="任意多边形 5"/>
          <p:cNvSpPr>
            <a:spLocks noChangeArrowheads="1"/>
          </p:cNvSpPr>
          <p:nvPr/>
        </p:nvSpPr>
        <p:spPr bwMode="auto">
          <a:xfrm>
            <a:off x="3971345" y="2893998"/>
            <a:ext cx="1447749" cy="143182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accent3"/>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a:off x="5570848" y="2884279"/>
            <a:ext cx="681318" cy="6813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4042510" y="3565597"/>
            <a:ext cx="681318" cy="681318"/>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9" name="椭圆 8"/>
          <p:cNvSpPr/>
          <p:nvPr/>
        </p:nvSpPr>
        <p:spPr>
          <a:xfrm>
            <a:off x="3292016" y="2004800"/>
            <a:ext cx="681318" cy="68131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10" name="AutoShape 112"/>
          <p:cNvSpPr/>
          <p:nvPr/>
        </p:nvSpPr>
        <p:spPr bwMode="auto">
          <a:xfrm>
            <a:off x="3452494" y="216607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1" name="AutoShape 113"/>
          <p:cNvSpPr/>
          <p:nvPr/>
        </p:nvSpPr>
        <p:spPr bwMode="auto">
          <a:xfrm>
            <a:off x="4259764" y="372636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114"/>
          <p:cNvSpPr/>
          <p:nvPr/>
        </p:nvSpPr>
        <p:spPr bwMode="auto">
          <a:xfrm>
            <a:off x="4315633" y="378285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椭圆 12"/>
          <p:cNvSpPr/>
          <p:nvPr/>
        </p:nvSpPr>
        <p:spPr>
          <a:xfrm>
            <a:off x="4885192" y="1351315"/>
            <a:ext cx="681318" cy="68131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046269" y="1512392"/>
            <a:ext cx="359165" cy="359165"/>
            <a:chOff x="3191434" y="2145028"/>
            <a:chExt cx="359165" cy="359165"/>
          </a:xfrm>
          <a:solidFill>
            <a:schemeClr val="bg1"/>
          </a:solidFill>
        </p:grpSpPr>
        <p:sp>
          <p:nvSpPr>
            <p:cNvPr id="15"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6"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17"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sp>
        <p:nvSpPr>
          <p:cNvPr id="18" name="AutoShape 126"/>
          <p:cNvSpPr/>
          <p:nvPr/>
        </p:nvSpPr>
        <p:spPr bwMode="auto">
          <a:xfrm>
            <a:off x="5731925" y="3045356"/>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9" name="AutoShape 127"/>
          <p:cNvSpPr/>
          <p:nvPr/>
        </p:nvSpPr>
        <p:spPr bwMode="auto">
          <a:xfrm>
            <a:off x="5877432" y="3101225"/>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0" name="任意多边形 19"/>
          <p:cNvSpPr>
            <a:spLocks noChangeArrowheads="1"/>
          </p:cNvSpPr>
          <p:nvPr/>
        </p:nvSpPr>
        <p:spPr bwMode="auto">
          <a:xfrm>
            <a:off x="4908339" y="2204420"/>
            <a:ext cx="1431827" cy="1447749"/>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accent4"/>
            </a:solidFill>
          </a:ln>
        </p:spPr>
        <p:txBody>
          <a:bodyPr vert="horz" wrap="square" lIns="91440" tIns="45720" rIns="91440" bIns="45720" numCol="1" anchor="t" anchorCtr="0" compatLnSpc="1">
            <a:noAutofit/>
          </a:bodyPr>
          <a:lstStyle/>
          <a:p>
            <a:pPr defTabSz="914400"/>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21" name="矩形 20"/>
          <p:cNvSpPr/>
          <p:nvPr/>
        </p:nvSpPr>
        <p:spPr>
          <a:xfrm>
            <a:off x="1162189" y="2092350"/>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矩形 21"/>
          <p:cNvSpPr/>
          <p:nvPr/>
        </p:nvSpPr>
        <p:spPr>
          <a:xfrm>
            <a:off x="1892284" y="1825872"/>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3" name="矩形 22"/>
          <p:cNvSpPr/>
          <p:nvPr/>
        </p:nvSpPr>
        <p:spPr>
          <a:xfrm>
            <a:off x="5661694" y="1572644"/>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5661694" y="1306166"/>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5" name="矩形 24"/>
          <p:cNvSpPr/>
          <p:nvPr/>
        </p:nvSpPr>
        <p:spPr>
          <a:xfrm>
            <a:off x="6356088" y="3054842"/>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矩形 25"/>
          <p:cNvSpPr/>
          <p:nvPr/>
        </p:nvSpPr>
        <p:spPr>
          <a:xfrm>
            <a:off x="6356088" y="2788364"/>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27" name="矩形 26"/>
          <p:cNvSpPr/>
          <p:nvPr/>
        </p:nvSpPr>
        <p:spPr>
          <a:xfrm>
            <a:off x="2043756" y="3651107"/>
            <a:ext cx="1927589"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矩形 27"/>
          <p:cNvSpPr/>
          <p:nvPr/>
        </p:nvSpPr>
        <p:spPr>
          <a:xfrm>
            <a:off x="2773851" y="3384629"/>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0-#ppt_w/2"/>
                                          </p:val>
                                        </p:tav>
                                        <p:tav tm="100000">
                                          <p:val>
                                            <p:strVal val="#ppt_x"/>
                                          </p:val>
                                        </p:tav>
                                      </p:tavLst>
                                    </p:anim>
                                    <p:anim calcmode="lin" valueType="num">
                                      <p:cBhvr additive="base">
                                        <p:cTn id="88" dur="5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0-#ppt_w/2"/>
                                          </p:val>
                                        </p:tav>
                                        <p:tav tm="100000">
                                          <p:val>
                                            <p:strVal val="#ppt_x"/>
                                          </p:val>
                                        </p:tav>
                                      </p:tavLst>
                                    </p:anim>
                                    <p:anim calcmode="lin" valueType="num">
                                      <p:cBhvr additive="base">
                                        <p:cTn id="9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1+#ppt_w/2"/>
                                          </p:val>
                                        </p:tav>
                                        <p:tav tm="100000">
                                          <p:val>
                                            <p:strVal val="#ppt_x"/>
                                          </p:val>
                                        </p:tav>
                                      </p:tavLst>
                                    </p:anim>
                                    <p:anim calcmode="lin" valueType="num">
                                      <p:cBhvr additive="base">
                                        <p:cTn id="98" dur="500" fill="hold"/>
                                        <p:tgtEl>
                                          <p:spTgt spid="23"/>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1+#ppt_w/2"/>
                                          </p:val>
                                        </p:tav>
                                        <p:tav tm="100000">
                                          <p:val>
                                            <p:strVal val="#ppt_x"/>
                                          </p:val>
                                        </p:tav>
                                      </p:tavLst>
                                    </p:anim>
                                    <p:anim calcmode="lin" valueType="num">
                                      <p:cBhvr additive="base">
                                        <p:cTn id="102" dur="500" fill="hold"/>
                                        <p:tgtEl>
                                          <p:spTgt spid="24"/>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additive="base">
                                        <p:cTn id="105" dur="500" fill="hold"/>
                                        <p:tgtEl>
                                          <p:spTgt spid="26"/>
                                        </p:tgtEl>
                                        <p:attrNameLst>
                                          <p:attrName>ppt_x</p:attrName>
                                        </p:attrNameLst>
                                      </p:cBhvr>
                                      <p:tavLst>
                                        <p:tav tm="0">
                                          <p:val>
                                            <p:strVal val="1+#ppt_w/2"/>
                                          </p:val>
                                        </p:tav>
                                        <p:tav tm="100000">
                                          <p:val>
                                            <p:strVal val="#ppt_x"/>
                                          </p:val>
                                        </p:tav>
                                      </p:tavLst>
                                    </p:anim>
                                    <p:anim calcmode="lin" valueType="num">
                                      <p:cBhvr additive="base">
                                        <p:cTn id="106" dur="500" fill="hold"/>
                                        <p:tgtEl>
                                          <p:spTgt spid="26"/>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1+#ppt_w/2"/>
                                          </p:val>
                                        </p:tav>
                                        <p:tav tm="100000">
                                          <p:val>
                                            <p:strVal val="#ppt_x"/>
                                          </p:val>
                                        </p:tav>
                                      </p:tavLst>
                                    </p:anim>
                                    <p:anim calcmode="lin" valueType="num">
                                      <p:cBhvr additive="base">
                                        <p:cTn id="11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明年工作计划</a:t>
            </a:r>
          </a:p>
        </p:txBody>
      </p:sp>
      <p:sp>
        <p:nvSpPr>
          <p:cNvPr id="3" name="任意多边形 2"/>
          <p:cNvSpPr/>
          <p:nvPr/>
        </p:nvSpPr>
        <p:spPr>
          <a:xfrm rot="10800000">
            <a:off x="876300"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任意多边形 4"/>
          <p:cNvSpPr/>
          <p:nvPr/>
        </p:nvSpPr>
        <p:spPr>
          <a:xfrm rot="10800000">
            <a:off x="3012281"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任意多边形 5"/>
          <p:cNvSpPr/>
          <p:nvPr/>
        </p:nvSpPr>
        <p:spPr>
          <a:xfrm rot="10800000">
            <a:off x="5148263"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0800000">
            <a:off x="7284244" y="1238250"/>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任意多边形 7"/>
          <p:cNvSpPr/>
          <p:nvPr/>
        </p:nvSpPr>
        <p:spPr>
          <a:xfrm rot="10800000" flipV="1">
            <a:off x="1963341"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任意多边形 8"/>
          <p:cNvSpPr/>
          <p:nvPr/>
        </p:nvSpPr>
        <p:spPr>
          <a:xfrm rot="10800000" flipV="1">
            <a:off x="4096941"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任意多边形 9"/>
          <p:cNvSpPr/>
          <p:nvPr/>
        </p:nvSpPr>
        <p:spPr>
          <a:xfrm rot="10800000" flipV="1">
            <a:off x="6229350" y="2271712"/>
            <a:ext cx="695325" cy="766763"/>
          </a:xfrm>
          <a:custGeom>
            <a:avLst/>
            <a:gdLst>
              <a:gd name="connsiteX0" fmla="*/ 463550 w 927100"/>
              <a:gd name="connsiteY0" fmla="*/ 1022350 h 1022350"/>
              <a:gd name="connsiteX1" fmla="*/ 0 w 927100"/>
              <a:gd name="connsiteY1" fmla="*/ 558800 h 1022350"/>
              <a:gd name="connsiteX2" fmla="*/ 370128 w 927100"/>
              <a:gd name="connsiteY2" fmla="*/ 104668 h 1022350"/>
              <a:gd name="connsiteX3" fmla="*/ 409864 w 927100"/>
              <a:gd name="connsiteY3" fmla="*/ 100662 h 1022350"/>
              <a:gd name="connsiteX4" fmla="*/ 463550 w 927100"/>
              <a:gd name="connsiteY4" fmla="*/ 0 h 1022350"/>
              <a:gd name="connsiteX5" fmla="*/ 517236 w 927100"/>
              <a:gd name="connsiteY5" fmla="*/ 100662 h 1022350"/>
              <a:gd name="connsiteX6" fmla="*/ 556972 w 927100"/>
              <a:gd name="connsiteY6" fmla="*/ 104668 h 1022350"/>
              <a:gd name="connsiteX7" fmla="*/ 927100 w 927100"/>
              <a:gd name="connsiteY7" fmla="*/ 558800 h 1022350"/>
              <a:gd name="connsiteX8" fmla="*/ 463550 w 927100"/>
              <a:gd name="connsiteY8" fmla="*/ 1022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7100" h="1022350">
                <a:moveTo>
                  <a:pt x="463550" y="1022350"/>
                </a:moveTo>
                <a:cubicBezTo>
                  <a:pt x="207538" y="1022350"/>
                  <a:pt x="0" y="814812"/>
                  <a:pt x="0" y="558800"/>
                </a:cubicBezTo>
                <a:cubicBezTo>
                  <a:pt x="0" y="334790"/>
                  <a:pt x="158896" y="147892"/>
                  <a:pt x="370128" y="104668"/>
                </a:cubicBezTo>
                <a:lnTo>
                  <a:pt x="409864" y="100662"/>
                </a:lnTo>
                <a:lnTo>
                  <a:pt x="463550" y="0"/>
                </a:lnTo>
                <a:lnTo>
                  <a:pt x="517236" y="100662"/>
                </a:lnTo>
                <a:lnTo>
                  <a:pt x="556972" y="104668"/>
                </a:lnTo>
                <a:cubicBezTo>
                  <a:pt x="768204" y="147892"/>
                  <a:pt x="927100" y="334790"/>
                  <a:pt x="927100" y="558800"/>
                </a:cubicBezTo>
                <a:cubicBezTo>
                  <a:pt x="927100" y="814812"/>
                  <a:pt x="719562" y="1022350"/>
                  <a:pt x="463550" y="102235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a:off x="8083153" y="1983581"/>
            <a:ext cx="223838" cy="2333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788194" y="2091929"/>
            <a:ext cx="73473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169194"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2239566"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3311128"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4381500"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7" name="椭圆 16"/>
          <p:cNvSpPr/>
          <p:nvPr/>
        </p:nvSpPr>
        <p:spPr>
          <a:xfrm>
            <a:off x="5451872"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椭圆 17"/>
          <p:cNvSpPr/>
          <p:nvPr/>
        </p:nvSpPr>
        <p:spPr>
          <a:xfrm>
            <a:off x="6522244" y="2045494"/>
            <a:ext cx="109538" cy="109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287950" y="2572611"/>
            <a:ext cx="348072" cy="228045"/>
            <a:chOff x="1079501" y="5940425"/>
            <a:chExt cx="276225" cy="180975"/>
          </a:xfrm>
          <a:solidFill>
            <a:schemeClr val="bg1"/>
          </a:solidFill>
        </p:grpSpPr>
        <p:sp>
          <p:nvSpPr>
            <p:cNvPr id="20" name="Freeform 12"/>
            <p:cNvSpPr/>
            <p:nvPr/>
          </p:nvSpPr>
          <p:spPr bwMode="auto">
            <a:xfrm>
              <a:off x="1131888" y="6027738"/>
              <a:ext cx="195263" cy="69850"/>
            </a:xfrm>
            <a:custGeom>
              <a:avLst/>
              <a:gdLst>
                <a:gd name="T0" fmla="*/ 90 w 204"/>
                <a:gd name="T1" fmla="*/ 40 h 73"/>
                <a:gd name="T2" fmla="*/ 86 w 204"/>
                <a:gd name="T3" fmla="*/ 39 h 73"/>
                <a:gd name="T4" fmla="*/ 3 w 204"/>
                <a:gd name="T5" fmla="*/ 5 h 73"/>
                <a:gd name="T6" fmla="*/ 0 w 204"/>
                <a:gd name="T7" fmla="*/ 19 h 73"/>
                <a:gd name="T8" fmla="*/ 3 w 204"/>
                <a:gd name="T9" fmla="*/ 30 h 73"/>
                <a:gd name="T10" fmla="*/ 90 w 204"/>
                <a:gd name="T11" fmla="*/ 73 h 73"/>
                <a:gd name="T12" fmla="*/ 204 w 204"/>
                <a:gd name="T13" fmla="*/ 26 h 73"/>
                <a:gd name="T14" fmla="*/ 190 w 204"/>
                <a:gd name="T15" fmla="*/ 0 h 73"/>
                <a:gd name="T16" fmla="*/ 95 w 204"/>
                <a:gd name="T17" fmla="*/ 39 h 73"/>
                <a:gd name="T18" fmla="*/ 90 w 204"/>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73">
                  <a:moveTo>
                    <a:pt x="90" y="40"/>
                  </a:moveTo>
                  <a:cubicBezTo>
                    <a:pt x="86" y="39"/>
                    <a:pt x="86" y="39"/>
                    <a:pt x="86" y="39"/>
                  </a:cubicBezTo>
                  <a:cubicBezTo>
                    <a:pt x="3" y="5"/>
                    <a:pt x="3" y="5"/>
                    <a:pt x="3" y="5"/>
                  </a:cubicBezTo>
                  <a:cubicBezTo>
                    <a:pt x="0" y="19"/>
                    <a:pt x="0" y="19"/>
                    <a:pt x="0" y="19"/>
                  </a:cubicBezTo>
                  <a:cubicBezTo>
                    <a:pt x="2" y="22"/>
                    <a:pt x="4" y="26"/>
                    <a:pt x="3" y="30"/>
                  </a:cubicBezTo>
                  <a:cubicBezTo>
                    <a:pt x="43" y="43"/>
                    <a:pt x="90" y="73"/>
                    <a:pt x="90" y="73"/>
                  </a:cubicBezTo>
                  <a:cubicBezTo>
                    <a:pt x="90" y="73"/>
                    <a:pt x="166" y="26"/>
                    <a:pt x="204" y="26"/>
                  </a:cubicBezTo>
                  <a:cubicBezTo>
                    <a:pt x="190" y="0"/>
                    <a:pt x="190" y="0"/>
                    <a:pt x="190" y="0"/>
                  </a:cubicBezTo>
                  <a:cubicBezTo>
                    <a:pt x="95" y="39"/>
                    <a:pt x="95" y="39"/>
                    <a:pt x="95" y="39"/>
                  </a:cubicBezTo>
                  <a:lnTo>
                    <a:pt x="9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1" name="Freeform 13"/>
            <p:cNvSpPr/>
            <p:nvPr/>
          </p:nvSpPr>
          <p:spPr bwMode="auto">
            <a:xfrm>
              <a:off x="1119188" y="6013450"/>
              <a:ext cx="1588" cy="0"/>
            </a:xfrm>
            <a:custGeom>
              <a:avLst/>
              <a:gdLst>
                <a:gd name="T0" fmla="*/ 0 w 3"/>
                <a:gd name="T1" fmla="*/ 0 h 1"/>
                <a:gd name="T2" fmla="*/ 3 w 3"/>
                <a:gd name="T3" fmla="*/ 1 h 1"/>
                <a:gd name="T4" fmla="*/ 3 w 3"/>
                <a:gd name="T5" fmla="*/ 1 h 1"/>
                <a:gd name="T6" fmla="*/ 3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3" y="1"/>
                    <a:pt x="3" y="1"/>
                    <a:pt x="3" y="1"/>
                  </a:cubicBezTo>
                  <a:cubicBezTo>
                    <a:pt x="3" y="1"/>
                    <a:pt x="3" y="1"/>
                    <a:pt x="3" y="1"/>
                  </a:cubicBezTo>
                  <a:cubicBezTo>
                    <a:pt x="3" y="1"/>
                    <a:pt x="3" y="1"/>
                    <a:pt x="3"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Oval 14"/>
            <p:cNvSpPr>
              <a:spLocks noChangeArrowheads="1"/>
            </p:cNvSpPr>
            <p:nvPr/>
          </p:nvSpPr>
          <p:spPr bwMode="auto">
            <a:xfrm>
              <a:off x="1204913" y="5991225"/>
              <a:ext cx="26988"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3" name="Freeform 15"/>
            <p:cNvSpPr/>
            <p:nvPr/>
          </p:nvSpPr>
          <p:spPr bwMode="auto">
            <a:xfrm>
              <a:off x="1095376" y="6069013"/>
              <a:ext cx="36513" cy="52387"/>
            </a:xfrm>
            <a:custGeom>
              <a:avLst/>
              <a:gdLst>
                <a:gd name="T0" fmla="*/ 19 w 38"/>
                <a:gd name="T1" fmla="*/ 38 h 56"/>
                <a:gd name="T2" fmla="*/ 22 w 38"/>
                <a:gd name="T3" fmla="*/ 56 h 56"/>
                <a:gd name="T4" fmla="*/ 28 w 38"/>
                <a:gd name="T5" fmla="*/ 54 h 56"/>
                <a:gd name="T6" fmla="*/ 33 w 38"/>
                <a:gd name="T7" fmla="*/ 27 h 56"/>
                <a:gd name="T8" fmla="*/ 34 w 38"/>
                <a:gd name="T9" fmla="*/ 5 h 56"/>
                <a:gd name="T10" fmla="*/ 28 w 38"/>
                <a:gd name="T11" fmla="*/ 2 h 56"/>
                <a:gd name="T12" fmla="*/ 27 w 38"/>
                <a:gd name="T13" fmla="*/ 1 h 56"/>
                <a:gd name="T14" fmla="*/ 21 w 38"/>
                <a:gd name="T15" fmla="*/ 0 h 56"/>
                <a:gd name="T16" fmla="*/ 16 w 38"/>
                <a:gd name="T17" fmla="*/ 1 h 56"/>
                <a:gd name="T18" fmla="*/ 8 w 38"/>
                <a:gd name="T19" fmla="*/ 4 h 56"/>
                <a:gd name="T20" fmla="*/ 10 w 38"/>
                <a:gd name="T21" fmla="*/ 50 h 56"/>
                <a:gd name="T22" fmla="*/ 17 w 38"/>
                <a:gd name="T23" fmla="*/ 56 h 56"/>
                <a:gd name="T24" fmla="*/ 19 w 38"/>
                <a:gd name="T25"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56">
                  <a:moveTo>
                    <a:pt x="19" y="38"/>
                  </a:moveTo>
                  <a:cubicBezTo>
                    <a:pt x="21" y="31"/>
                    <a:pt x="20" y="43"/>
                    <a:pt x="22" y="56"/>
                  </a:cubicBezTo>
                  <a:cubicBezTo>
                    <a:pt x="25" y="55"/>
                    <a:pt x="27" y="55"/>
                    <a:pt x="28" y="54"/>
                  </a:cubicBezTo>
                  <a:cubicBezTo>
                    <a:pt x="31" y="53"/>
                    <a:pt x="26" y="38"/>
                    <a:pt x="33" y="27"/>
                  </a:cubicBezTo>
                  <a:cubicBezTo>
                    <a:pt x="38" y="19"/>
                    <a:pt x="36" y="11"/>
                    <a:pt x="34" y="5"/>
                  </a:cubicBezTo>
                  <a:cubicBezTo>
                    <a:pt x="28" y="2"/>
                    <a:pt x="28" y="2"/>
                    <a:pt x="28" y="2"/>
                  </a:cubicBezTo>
                  <a:cubicBezTo>
                    <a:pt x="28" y="2"/>
                    <a:pt x="27" y="2"/>
                    <a:pt x="27" y="1"/>
                  </a:cubicBezTo>
                  <a:cubicBezTo>
                    <a:pt x="25" y="1"/>
                    <a:pt x="23" y="0"/>
                    <a:pt x="21" y="0"/>
                  </a:cubicBezTo>
                  <a:cubicBezTo>
                    <a:pt x="19" y="0"/>
                    <a:pt x="17" y="1"/>
                    <a:pt x="16" y="1"/>
                  </a:cubicBezTo>
                  <a:cubicBezTo>
                    <a:pt x="8" y="4"/>
                    <a:pt x="8" y="4"/>
                    <a:pt x="8" y="4"/>
                  </a:cubicBezTo>
                  <a:cubicBezTo>
                    <a:pt x="0" y="18"/>
                    <a:pt x="10" y="38"/>
                    <a:pt x="10" y="50"/>
                  </a:cubicBezTo>
                  <a:cubicBezTo>
                    <a:pt x="10" y="54"/>
                    <a:pt x="14" y="55"/>
                    <a:pt x="17" y="56"/>
                  </a:cubicBezTo>
                  <a:cubicBezTo>
                    <a:pt x="17" y="49"/>
                    <a:pt x="17" y="42"/>
                    <a:pt x="1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4" name="Freeform 16"/>
            <p:cNvSpPr/>
            <p:nvPr/>
          </p:nvSpPr>
          <p:spPr bwMode="auto">
            <a:xfrm>
              <a:off x="1079501" y="5940425"/>
              <a:ext cx="276225" cy="114300"/>
            </a:xfrm>
            <a:custGeom>
              <a:avLst/>
              <a:gdLst>
                <a:gd name="T0" fmla="*/ 40 w 288"/>
                <a:gd name="T1" fmla="*/ 75 h 118"/>
                <a:gd name="T2" fmla="*/ 43 w 288"/>
                <a:gd name="T3" fmla="*/ 76 h 118"/>
                <a:gd name="T4" fmla="*/ 124 w 288"/>
                <a:gd name="T5" fmla="*/ 59 h 118"/>
                <a:gd name="T6" fmla="*/ 124 w 288"/>
                <a:gd name="T7" fmla="*/ 59 h 118"/>
                <a:gd name="T8" fmla="*/ 144 w 288"/>
                <a:gd name="T9" fmla="*/ 45 h 118"/>
                <a:gd name="T10" fmla="*/ 165 w 288"/>
                <a:gd name="T11" fmla="*/ 59 h 118"/>
                <a:gd name="T12" fmla="*/ 144 w 288"/>
                <a:gd name="T13" fmla="*/ 72 h 118"/>
                <a:gd name="T14" fmla="*/ 127 w 288"/>
                <a:gd name="T15" fmla="*/ 66 h 118"/>
                <a:gd name="T16" fmla="*/ 52 w 288"/>
                <a:gd name="T17" fmla="*/ 80 h 118"/>
                <a:gd name="T18" fmla="*/ 144 w 288"/>
                <a:gd name="T19" fmla="*/ 118 h 118"/>
                <a:gd name="T20" fmla="*/ 288 w 288"/>
                <a:gd name="T21" fmla="*/ 59 h 118"/>
                <a:gd name="T22" fmla="*/ 144 w 288"/>
                <a:gd name="T23" fmla="*/ 0 h 118"/>
                <a:gd name="T24" fmla="*/ 0 w 288"/>
                <a:gd name="T25" fmla="*/ 59 h 118"/>
                <a:gd name="T26" fmla="*/ 38 w 288"/>
                <a:gd name="T27" fmla="*/ 74 h 118"/>
                <a:gd name="T28" fmla="*/ 38 w 288"/>
                <a:gd name="T29" fmla="*/ 74 h 118"/>
                <a:gd name="T30" fmla="*/ 40 w 288"/>
                <a:gd name="T31" fmla="*/ 7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118">
                  <a:moveTo>
                    <a:pt x="40" y="75"/>
                  </a:moveTo>
                  <a:cubicBezTo>
                    <a:pt x="43" y="76"/>
                    <a:pt x="43" y="76"/>
                    <a:pt x="43" y="76"/>
                  </a:cubicBezTo>
                  <a:cubicBezTo>
                    <a:pt x="56" y="63"/>
                    <a:pt x="107" y="60"/>
                    <a:pt x="124" y="59"/>
                  </a:cubicBezTo>
                  <a:cubicBezTo>
                    <a:pt x="124" y="59"/>
                    <a:pt x="124" y="59"/>
                    <a:pt x="124" y="59"/>
                  </a:cubicBezTo>
                  <a:cubicBezTo>
                    <a:pt x="124" y="51"/>
                    <a:pt x="132" y="45"/>
                    <a:pt x="144" y="45"/>
                  </a:cubicBezTo>
                  <a:cubicBezTo>
                    <a:pt x="156" y="45"/>
                    <a:pt x="165" y="51"/>
                    <a:pt x="165" y="59"/>
                  </a:cubicBezTo>
                  <a:cubicBezTo>
                    <a:pt x="165" y="67"/>
                    <a:pt x="156" y="72"/>
                    <a:pt x="144" y="72"/>
                  </a:cubicBezTo>
                  <a:cubicBezTo>
                    <a:pt x="137" y="72"/>
                    <a:pt x="130" y="70"/>
                    <a:pt x="127" y="66"/>
                  </a:cubicBezTo>
                  <a:cubicBezTo>
                    <a:pt x="115" y="67"/>
                    <a:pt x="65" y="72"/>
                    <a:pt x="52" y="80"/>
                  </a:cubicBezTo>
                  <a:cubicBezTo>
                    <a:pt x="144" y="118"/>
                    <a:pt x="144" y="118"/>
                    <a:pt x="144" y="118"/>
                  </a:cubicBezTo>
                  <a:cubicBezTo>
                    <a:pt x="288" y="59"/>
                    <a:pt x="288" y="59"/>
                    <a:pt x="288" y="59"/>
                  </a:cubicBezTo>
                  <a:cubicBezTo>
                    <a:pt x="144" y="0"/>
                    <a:pt x="144" y="0"/>
                    <a:pt x="144" y="0"/>
                  </a:cubicBezTo>
                  <a:cubicBezTo>
                    <a:pt x="0" y="59"/>
                    <a:pt x="0" y="59"/>
                    <a:pt x="0" y="59"/>
                  </a:cubicBezTo>
                  <a:cubicBezTo>
                    <a:pt x="38" y="74"/>
                    <a:pt x="38" y="74"/>
                    <a:pt x="38" y="74"/>
                  </a:cubicBezTo>
                  <a:cubicBezTo>
                    <a:pt x="38" y="74"/>
                    <a:pt x="38" y="74"/>
                    <a:pt x="38" y="74"/>
                  </a:cubicBezTo>
                  <a:cubicBezTo>
                    <a:pt x="40" y="75"/>
                    <a:pt x="40" y="75"/>
                    <a:pt x="40"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5" name="Freeform 17"/>
            <p:cNvSpPr/>
            <p:nvPr/>
          </p:nvSpPr>
          <p:spPr bwMode="auto">
            <a:xfrm>
              <a:off x="1108076" y="6013450"/>
              <a:ext cx="22225" cy="50800"/>
            </a:xfrm>
            <a:custGeom>
              <a:avLst/>
              <a:gdLst>
                <a:gd name="T0" fmla="*/ 8 w 23"/>
                <a:gd name="T1" fmla="*/ 49 h 52"/>
                <a:gd name="T2" fmla="*/ 17 w 23"/>
                <a:gd name="T3" fmla="*/ 51 h 52"/>
                <a:gd name="T4" fmla="*/ 19 w 23"/>
                <a:gd name="T5" fmla="*/ 52 h 52"/>
                <a:gd name="T6" fmla="*/ 20 w 23"/>
                <a:gd name="T7" fmla="*/ 44 h 52"/>
                <a:gd name="T8" fmla="*/ 16 w 23"/>
                <a:gd name="T9" fmla="*/ 35 h 52"/>
                <a:gd name="T10" fmla="*/ 23 w 23"/>
                <a:gd name="T11" fmla="*/ 4 h 52"/>
                <a:gd name="T12" fmla="*/ 14 w 23"/>
                <a:gd name="T13" fmla="*/ 0 h 52"/>
                <a:gd name="T14" fmla="*/ 7 w 23"/>
                <a:gd name="T15" fmla="*/ 34 h 52"/>
                <a:gd name="T16" fmla="*/ 1 w 23"/>
                <a:gd name="T17" fmla="*/ 41 h 52"/>
                <a:gd name="T18" fmla="*/ 0 w 23"/>
                <a:gd name="T19" fmla="*/ 51 h 52"/>
                <a:gd name="T20" fmla="*/ 8 w 23"/>
                <a:gd name="T21"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52">
                  <a:moveTo>
                    <a:pt x="8" y="49"/>
                  </a:moveTo>
                  <a:cubicBezTo>
                    <a:pt x="11" y="49"/>
                    <a:pt x="14" y="50"/>
                    <a:pt x="17" y="51"/>
                  </a:cubicBezTo>
                  <a:cubicBezTo>
                    <a:pt x="18" y="51"/>
                    <a:pt x="18" y="52"/>
                    <a:pt x="19" y="52"/>
                  </a:cubicBezTo>
                  <a:cubicBezTo>
                    <a:pt x="20" y="44"/>
                    <a:pt x="20" y="44"/>
                    <a:pt x="20" y="44"/>
                  </a:cubicBezTo>
                  <a:cubicBezTo>
                    <a:pt x="21" y="41"/>
                    <a:pt x="18" y="37"/>
                    <a:pt x="16" y="35"/>
                  </a:cubicBezTo>
                  <a:cubicBezTo>
                    <a:pt x="23" y="4"/>
                    <a:pt x="23" y="4"/>
                    <a:pt x="23" y="4"/>
                  </a:cubicBezTo>
                  <a:cubicBezTo>
                    <a:pt x="14" y="0"/>
                    <a:pt x="14" y="0"/>
                    <a:pt x="14" y="0"/>
                  </a:cubicBezTo>
                  <a:cubicBezTo>
                    <a:pt x="7" y="34"/>
                    <a:pt x="7" y="34"/>
                    <a:pt x="7" y="34"/>
                  </a:cubicBezTo>
                  <a:cubicBezTo>
                    <a:pt x="5" y="35"/>
                    <a:pt x="2" y="38"/>
                    <a:pt x="1" y="41"/>
                  </a:cubicBezTo>
                  <a:cubicBezTo>
                    <a:pt x="0" y="51"/>
                    <a:pt x="0" y="51"/>
                    <a:pt x="0" y="51"/>
                  </a:cubicBezTo>
                  <a:cubicBezTo>
                    <a:pt x="3" y="50"/>
                    <a:pt x="5" y="49"/>
                    <a:pt x="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176998" y="1453240"/>
            <a:ext cx="356072" cy="296057"/>
            <a:chOff x="1073151" y="3154363"/>
            <a:chExt cx="282575" cy="234949"/>
          </a:xfrm>
          <a:solidFill>
            <a:schemeClr val="bg1"/>
          </a:solidFill>
        </p:grpSpPr>
        <p:sp>
          <p:nvSpPr>
            <p:cNvPr id="27" name="Freeform 37"/>
            <p:cNvSpPr/>
            <p:nvPr/>
          </p:nvSpPr>
          <p:spPr bwMode="auto">
            <a:xfrm>
              <a:off x="1073151" y="3154363"/>
              <a:ext cx="166688" cy="180975"/>
            </a:xfrm>
            <a:custGeom>
              <a:avLst/>
              <a:gdLst>
                <a:gd name="T0" fmla="*/ 22 w 174"/>
                <a:gd name="T1" fmla="*/ 112 h 189"/>
                <a:gd name="T2" fmla="*/ 85 w 174"/>
                <a:gd name="T3" fmla="*/ 20 h 189"/>
                <a:gd name="T4" fmla="*/ 161 w 174"/>
                <a:gd name="T5" fmla="*/ 49 h 189"/>
                <a:gd name="T6" fmla="*/ 174 w 174"/>
                <a:gd name="T7" fmla="*/ 45 h 189"/>
                <a:gd name="T8" fmla="*/ 82 w 174"/>
                <a:gd name="T9" fmla="*/ 7 h 189"/>
                <a:gd name="T10" fmla="*/ 9 w 174"/>
                <a:gd name="T11" fmla="*/ 114 h 189"/>
                <a:gd name="T12" fmla="*/ 97 w 174"/>
                <a:gd name="T13" fmla="*/ 189 h 189"/>
                <a:gd name="T14" fmla="*/ 94 w 174"/>
                <a:gd name="T15" fmla="*/ 176 h 189"/>
                <a:gd name="T16" fmla="*/ 22 w 174"/>
                <a:gd name="T17" fmla="*/ 1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189">
                  <a:moveTo>
                    <a:pt x="22" y="112"/>
                  </a:moveTo>
                  <a:cubicBezTo>
                    <a:pt x="14" y="69"/>
                    <a:pt x="42" y="28"/>
                    <a:pt x="85" y="20"/>
                  </a:cubicBezTo>
                  <a:cubicBezTo>
                    <a:pt x="115" y="14"/>
                    <a:pt x="144" y="27"/>
                    <a:pt x="161" y="49"/>
                  </a:cubicBezTo>
                  <a:cubicBezTo>
                    <a:pt x="166" y="48"/>
                    <a:pt x="170" y="46"/>
                    <a:pt x="174" y="45"/>
                  </a:cubicBezTo>
                  <a:cubicBezTo>
                    <a:pt x="154" y="16"/>
                    <a:pt x="119" y="0"/>
                    <a:pt x="82" y="7"/>
                  </a:cubicBezTo>
                  <a:cubicBezTo>
                    <a:pt x="32" y="17"/>
                    <a:pt x="0" y="65"/>
                    <a:pt x="9" y="114"/>
                  </a:cubicBezTo>
                  <a:cubicBezTo>
                    <a:pt x="17" y="158"/>
                    <a:pt x="55" y="188"/>
                    <a:pt x="97" y="189"/>
                  </a:cubicBezTo>
                  <a:cubicBezTo>
                    <a:pt x="96" y="185"/>
                    <a:pt x="95" y="180"/>
                    <a:pt x="94" y="176"/>
                  </a:cubicBezTo>
                  <a:cubicBezTo>
                    <a:pt x="59" y="173"/>
                    <a:pt x="29" y="148"/>
                    <a:pt x="2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Freeform 38"/>
            <p:cNvSpPr/>
            <p:nvPr/>
          </p:nvSpPr>
          <p:spPr bwMode="auto">
            <a:xfrm>
              <a:off x="1092201" y="3173413"/>
              <a:ext cx="131763" cy="142875"/>
            </a:xfrm>
            <a:custGeom>
              <a:avLst/>
              <a:gdLst>
                <a:gd name="T0" fmla="*/ 74 w 138"/>
                <a:gd name="T1" fmla="*/ 150 h 150"/>
                <a:gd name="T2" fmla="*/ 72 w 138"/>
                <a:gd name="T3" fmla="*/ 133 h 150"/>
                <a:gd name="T4" fmla="*/ 73 w 138"/>
                <a:gd name="T5" fmla="*/ 126 h 150"/>
                <a:gd name="T6" fmla="*/ 60 w 138"/>
                <a:gd name="T7" fmla="*/ 123 h 150"/>
                <a:gd name="T8" fmla="*/ 60 w 138"/>
                <a:gd name="T9" fmla="*/ 122 h 150"/>
                <a:gd name="T10" fmla="*/ 62 w 138"/>
                <a:gd name="T11" fmla="*/ 109 h 150"/>
                <a:gd name="T12" fmla="*/ 63 w 138"/>
                <a:gd name="T13" fmla="*/ 108 h 150"/>
                <a:gd name="T14" fmla="*/ 75 w 138"/>
                <a:gd name="T15" fmla="*/ 111 h 150"/>
                <a:gd name="T16" fmla="*/ 79 w 138"/>
                <a:gd name="T17" fmla="*/ 94 h 150"/>
                <a:gd name="T18" fmla="*/ 78 w 138"/>
                <a:gd name="T19" fmla="*/ 84 h 150"/>
                <a:gd name="T20" fmla="*/ 48 w 138"/>
                <a:gd name="T21" fmla="*/ 62 h 150"/>
                <a:gd name="T22" fmla="*/ 68 w 138"/>
                <a:gd name="T23" fmla="*/ 31 h 150"/>
                <a:gd name="T24" fmla="*/ 66 w 138"/>
                <a:gd name="T25" fmla="*/ 24 h 150"/>
                <a:gd name="T26" fmla="*/ 69 w 138"/>
                <a:gd name="T27" fmla="*/ 21 h 150"/>
                <a:gd name="T28" fmla="*/ 71 w 138"/>
                <a:gd name="T29" fmla="*/ 20 h 150"/>
                <a:gd name="T30" fmla="*/ 75 w 138"/>
                <a:gd name="T31" fmla="*/ 22 h 150"/>
                <a:gd name="T32" fmla="*/ 76 w 138"/>
                <a:gd name="T33" fmla="*/ 29 h 150"/>
                <a:gd name="T34" fmla="*/ 99 w 138"/>
                <a:gd name="T35" fmla="*/ 33 h 150"/>
                <a:gd name="T36" fmla="*/ 99 w 138"/>
                <a:gd name="T37" fmla="*/ 34 h 150"/>
                <a:gd name="T38" fmla="*/ 97 w 138"/>
                <a:gd name="T39" fmla="*/ 45 h 150"/>
                <a:gd name="T40" fmla="*/ 96 w 138"/>
                <a:gd name="T41" fmla="*/ 46 h 150"/>
                <a:gd name="T42" fmla="*/ 79 w 138"/>
                <a:gd name="T43" fmla="*/ 43 h 150"/>
                <a:gd name="T44" fmla="*/ 84 w 138"/>
                <a:gd name="T45" fmla="*/ 69 h 150"/>
                <a:gd name="T46" fmla="*/ 91 w 138"/>
                <a:gd name="T47" fmla="*/ 71 h 150"/>
                <a:gd name="T48" fmla="*/ 138 w 138"/>
                <a:gd name="T49" fmla="*/ 32 h 150"/>
                <a:gd name="T50" fmla="*/ 66 w 138"/>
                <a:gd name="T51" fmla="*/ 5 h 150"/>
                <a:gd name="T52" fmla="*/ 8 w 138"/>
                <a:gd name="T53" fmla="*/ 91 h 150"/>
                <a:gd name="T54" fmla="*/ 74 w 138"/>
                <a:gd name="T5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50">
                  <a:moveTo>
                    <a:pt x="74" y="150"/>
                  </a:moveTo>
                  <a:cubicBezTo>
                    <a:pt x="73" y="145"/>
                    <a:pt x="72" y="139"/>
                    <a:pt x="72" y="133"/>
                  </a:cubicBezTo>
                  <a:cubicBezTo>
                    <a:pt x="72" y="131"/>
                    <a:pt x="72" y="129"/>
                    <a:pt x="73" y="126"/>
                  </a:cubicBezTo>
                  <a:cubicBezTo>
                    <a:pt x="66" y="126"/>
                    <a:pt x="61" y="125"/>
                    <a:pt x="60" y="123"/>
                  </a:cubicBezTo>
                  <a:cubicBezTo>
                    <a:pt x="60" y="123"/>
                    <a:pt x="60" y="123"/>
                    <a:pt x="60" y="122"/>
                  </a:cubicBezTo>
                  <a:cubicBezTo>
                    <a:pt x="62" y="109"/>
                    <a:pt x="62" y="109"/>
                    <a:pt x="62" y="109"/>
                  </a:cubicBezTo>
                  <a:cubicBezTo>
                    <a:pt x="62" y="109"/>
                    <a:pt x="62" y="108"/>
                    <a:pt x="63" y="108"/>
                  </a:cubicBezTo>
                  <a:cubicBezTo>
                    <a:pt x="64" y="108"/>
                    <a:pt x="69" y="110"/>
                    <a:pt x="75" y="111"/>
                  </a:cubicBezTo>
                  <a:cubicBezTo>
                    <a:pt x="76" y="105"/>
                    <a:pt x="77" y="99"/>
                    <a:pt x="79" y="94"/>
                  </a:cubicBezTo>
                  <a:cubicBezTo>
                    <a:pt x="78" y="84"/>
                    <a:pt x="78" y="84"/>
                    <a:pt x="78" y="84"/>
                  </a:cubicBezTo>
                  <a:cubicBezTo>
                    <a:pt x="68" y="82"/>
                    <a:pt x="52" y="80"/>
                    <a:pt x="48" y="62"/>
                  </a:cubicBezTo>
                  <a:cubicBezTo>
                    <a:pt x="44" y="41"/>
                    <a:pt x="61" y="32"/>
                    <a:pt x="68" y="31"/>
                  </a:cubicBezTo>
                  <a:cubicBezTo>
                    <a:pt x="66" y="24"/>
                    <a:pt x="66" y="24"/>
                    <a:pt x="66" y="24"/>
                  </a:cubicBezTo>
                  <a:cubicBezTo>
                    <a:pt x="66" y="21"/>
                    <a:pt x="66" y="21"/>
                    <a:pt x="69" y="21"/>
                  </a:cubicBezTo>
                  <a:cubicBezTo>
                    <a:pt x="71" y="20"/>
                    <a:pt x="71" y="20"/>
                    <a:pt x="71" y="20"/>
                  </a:cubicBezTo>
                  <a:cubicBezTo>
                    <a:pt x="74" y="20"/>
                    <a:pt x="74" y="20"/>
                    <a:pt x="75" y="22"/>
                  </a:cubicBezTo>
                  <a:cubicBezTo>
                    <a:pt x="76" y="29"/>
                    <a:pt x="76" y="29"/>
                    <a:pt x="76" y="29"/>
                  </a:cubicBezTo>
                  <a:cubicBezTo>
                    <a:pt x="80" y="28"/>
                    <a:pt x="98" y="28"/>
                    <a:pt x="99" y="33"/>
                  </a:cubicBezTo>
                  <a:cubicBezTo>
                    <a:pt x="99" y="33"/>
                    <a:pt x="99" y="34"/>
                    <a:pt x="99" y="34"/>
                  </a:cubicBezTo>
                  <a:cubicBezTo>
                    <a:pt x="97" y="45"/>
                    <a:pt x="97" y="45"/>
                    <a:pt x="97" y="45"/>
                  </a:cubicBezTo>
                  <a:cubicBezTo>
                    <a:pt x="97" y="45"/>
                    <a:pt x="96" y="46"/>
                    <a:pt x="96" y="46"/>
                  </a:cubicBezTo>
                  <a:cubicBezTo>
                    <a:pt x="95" y="46"/>
                    <a:pt x="85" y="42"/>
                    <a:pt x="79" y="43"/>
                  </a:cubicBezTo>
                  <a:cubicBezTo>
                    <a:pt x="84" y="69"/>
                    <a:pt x="84" y="69"/>
                    <a:pt x="84" y="69"/>
                  </a:cubicBezTo>
                  <a:cubicBezTo>
                    <a:pt x="86" y="70"/>
                    <a:pt x="88" y="70"/>
                    <a:pt x="91" y="71"/>
                  </a:cubicBezTo>
                  <a:cubicBezTo>
                    <a:pt x="103" y="54"/>
                    <a:pt x="119" y="40"/>
                    <a:pt x="138" y="32"/>
                  </a:cubicBezTo>
                  <a:cubicBezTo>
                    <a:pt x="121" y="11"/>
                    <a:pt x="94" y="0"/>
                    <a:pt x="66" y="5"/>
                  </a:cubicBezTo>
                  <a:cubicBezTo>
                    <a:pt x="27" y="13"/>
                    <a:pt x="0" y="51"/>
                    <a:pt x="8" y="91"/>
                  </a:cubicBezTo>
                  <a:cubicBezTo>
                    <a:pt x="14" y="124"/>
                    <a:pt x="42" y="148"/>
                    <a:pt x="74"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9" name="Freeform 39"/>
            <p:cNvSpPr/>
            <p:nvPr/>
          </p:nvSpPr>
          <p:spPr bwMode="auto">
            <a:xfrm>
              <a:off x="1150938" y="3216275"/>
              <a:ext cx="12700" cy="20637"/>
            </a:xfrm>
            <a:custGeom>
              <a:avLst/>
              <a:gdLst>
                <a:gd name="T0" fmla="*/ 2 w 13"/>
                <a:gd name="T1" fmla="*/ 12 h 22"/>
                <a:gd name="T2" fmla="*/ 13 w 13"/>
                <a:gd name="T3" fmla="*/ 22 h 22"/>
                <a:gd name="T4" fmla="*/ 9 w 13"/>
                <a:gd name="T5" fmla="*/ 0 h 22"/>
                <a:gd name="T6" fmla="*/ 2 w 13"/>
                <a:gd name="T7" fmla="*/ 12 h 22"/>
              </a:gdLst>
              <a:ahLst/>
              <a:cxnLst>
                <a:cxn ang="0">
                  <a:pos x="T0" y="T1"/>
                </a:cxn>
                <a:cxn ang="0">
                  <a:pos x="T2" y="T3"/>
                </a:cxn>
                <a:cxn ang="0">
                  <a:pos x="T4" y="T5"/>
                </a:cxn>
                <a:cxn ang="0">
                  <a:pos x="T6" y="T7"/>
                </a:cxn>
              </a:cxnLst>
              <a:rect l="0" t="0" r="r" b="b"/>
              <a:pathLst>
                <a:path w="13" h="22">
                  <a:moveTo>
                    <a:pt x="2" y="12"/>
                  </a:moveTo>
                  <a:cubicBezTo>
                    <a:pt x="3" y="20"/>
                    <a:pt x="10" y="22"/>
                    <a:pt x="13" y="22"/>
                  </a:cubicBezTo>
                  <a:cubicBezTo>
                    <a:pt x="9" y="0"/>
                    <a:pt x="9" y="0"/>
                    <a:pt x="9" y="0"/>
                  </a:cubicBezTo>
                  <a:cubicBezTo>
                    <a:pt x="7" y="1"/>
                    <a:pt x="0" y="4"/>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0" name="Freeform 40"/>
            <p:cNvSpPr>
              <a:spLocks noEditPoints="1"/>
            </p:cNvSpPr>
            <p:nvPr/>
          </p:nvSpPr>
          <p:spPr bwMode="auto">
            <a:xfrm>
              <a:off x="1179513" y="3213100"/>
              <a:ext cx="176213" cy="17621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70 h 184"/>
                <a:gd name="T12" fmla="*/ 13 w 184"/>
                <a:gd name="T13" fmla="*/ 92 h 184"/>
                <a:gd name="T14" fmla="*/ 92 w 184"/>
                <a:gd name="T15" fmla="*/ 13 h 184"/>
                <a:gd name="T16" fmla="*/ 170 w 184"/>
                <a:gd name="T17" fmla="*/ 92 h 184"/>
                <a:gd name="T18" fmla="*/ 92 w 184"/>
                <a:gd name="T19"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2" y="184"/>
                    <a:pt x="184" y="143"/>
                    <a:pt x="184" y="92"/>
                  </a:cubicBezTo>
                  <a:cubicBezTo>
                    <a:pt x="184" y="41"/>
                    <a:pt x="142" y="0"/>
                    <a:pt x="92" y="0"/>
                  </a:cubicBezTo>
                  <a:close/>
                  <a:moveTo>
                    <a:pt x="92" y="170"/>
                  </a:moveTo>
                  <a:cubicBezTo>
                    <a:pt x="48" y="170"/>
                    <a:pt x="13" y="135"/>
                    <a:pt x="13" y="92"/>
                  </a:cubicBezTo>
                  <a:cubicBezTo>
                    <a:pt x="13" y="49"/>
                    <a:pt x="48" y="13"/>
                    <a:pt x="92" y="13"/>
                  </a:cubicBezTo>
                  <a:cubicBezTo>
                    <a:pt x="135" y="13"/>
                    <a:pt x="170" y="49"/>
                    <a:pt x="170" y="92"/>
                  </a:cubicBezTo>
                  <a:cubicBezTo>
                    <a:pt x="170" y="135"/>
                    <a:pt x="135" y="170"/>
                    <a:pt x="92"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1" name="Freeform 41"/>
            <p:cNvSpPr/>
            <p:nvPr/>
          </p:nvSpPr>
          <p:spPr bwMode="auto">
            <a:xfrm>
              <a:off x="1255713" y="3268663"/>
              <a:ext cx="9525" cy="20637"/>
            </a:xfrm>
            <a:custGeom>
              <a:avLst/>
              <a:gdLst>
                <a:gd name="T0" fmla="*/ 0 w 9"/>
                <a:gd name="T1" fmla="*/ 11 h 23"/>
                <a:gd name="T2" fmla="*/ 9 w 9"/>
                <a:gd name="T3" fmla="*/ 23 h 23"/>
                <a:gd name="T4" fmla="*/ 9 w 9"/>
                <a:gd name="T5" fmla="*/ 0 h 23"/>
                <a:gd name="T6" fmla="*/ 0 w 9"/>
                <a:gd name="T7" fmla="*/ 11 h 23"/>
              </a:gdLst>
              <a:ahLst/>
              <a:cxnLst>
                <a:cxn ang="0">
                  <a:pos x="T0" y="T1"/>
                </a:cxn>
                <a:cxn ang="0">
                  <a:pos x="T2" y="T3"/>
                </a:cxn>
                <a:cxn ang="0">
                  <a:pos x="T4" y="T5"/>
                </a:cxn>
                <a:cxn ang="0">
                  <a:pos x="T6" y="T7"/>
                </a:cxn>
              </a:cxnLst>
              <a:rect l="0" t="0" r="r" b="b"/>
              <a:pathLst>
                <a:path w="9" h="23">
                  <a:moveTo>
                    <a:pt x="0" y="11"/>
                  </a:moveTo>
                  <a:cubicBezTo>
                    <a:pt x="0" y="19"/>
                    <a:pt x="6" y="22"/>
                    <a:pt x="9" y="23"/>
                  </a:cubicBezTo>
                  <a:cubicBezTo>
                    <a:pt x="9" y="0"/>
                    <a:pt x="9" y="0"/>
                    <a:pt x="9" y="0"/>
                  </a:cubicBezTo>
                  <a:cubicBezTo>
                    <a:pt x="6" y="1"/>
                    <a:pt x="0" y="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2" name="Freeform 42"/>
            <p:cNvSpPr>
              <a:spLocks noEditPoints="1"/>
            </p:cNvSpPr>
            <p:nvPr/>
          </p:nvSpPr>
          <p:spPr bwMode="auto">
            <a:xfrm>
              <a:off x="1196976" y="3228975"/>
              <a:ext cx="141288" cy="141287"/>
            </a:xfrm>
            <a:custGeom>
              <a:avLst/>
              <a:gdLst>
                <a:gd name="T0" fmla="*/ 74 w 147"/>
                <a:gd name="T1" fmla="*/ 0 h 147"/>
                <a:gd name="T2" fmla="*/ 0 w 147"/>
                <a:gd name="T3" fmla="*/ 74 h 147"/>
                <a:gd name="T4" fmla="*/ 74 w 147"/>
                <a:gd name="T5" fmla="*/ 147 h 147"/>
                <a:gd name="T6" fmla="*/ 147 w 147"/>
                <a:gd name="T7" fmla="*/ 74 h 147"/>
                <a:gd name="T8" fmla="*/ 74 w 147"/>
                <a:gd name="T9" fmla="*/ 0 h 147"/>
                <a:gd name="T10" fmla="*/ 79 w 147"/>
                <a:gd name="T11" fmla="*/ 123 h 147"/>
                <a:gd name="T12" fmla="*/ 79 w 147"/>
                <a:gd name="T13" fmla="*/ 129 h 147"/>
                <a:gd name="T14" fmla="*/ 76 w 147"/>
                <a:gd name="T15" fmla="*/ 132 h 147"/>
                <a:gd name="T16" fmla="*/ 73 w 147"/>
                <a:gd name="T17" fmla="*/ 132 h 147"/>
                <a:gd name="T18" fmla="*/ 70 w 147"/>
                <a:gd name="T19" fmla="*/ 129 h 147"/>
                <a:gd name="T20" fmla="*/ 70 w 147"/>
                <a:gd name="T21" fmla="*/ 123 h 147"/>
                <a:gd name="T22" fmla="*/ 46 w 147"/>
                <a:gd name="T23" fmla="*/ 115 h 147"/>
                <a:gd name="T24" fmla="*/ 46 w 147"/>
                <a:gd name="T25" fmla="*/ 114 h 147"/>
                <a:gd name="T26" fmla="*/ 50 w 147"/>
                <a:gd name="T27" fmla="*/ 102 h 147"/>
                <a:gd name="T28" fmla="*/ 51 w 147"/>
                <a:gd name="T29" fmla="*/ 101 h 147"/>
                <a:gd name="T30" fmla="*/ 70 w 147"/>
                <a:gd name="T31" fmla="*/ 107 h 147"/>
                <a:gd name="T32" fmla="*/ 70 w 147"/>
                <a:gd name="T33" fmla="*/ 80 h 147"/>
                <a:gd name="T34" fmla="*/ 45 w 147"/>
                <a:gd name="T35" fmla="*/ 52 h 147"/>
                <a:gd name="T36" fmla="*/ 70 w 147"/>
                <a:gd name="T37" fmla="*/ 26 h 147"/>
                <a:gd name="T38" fmla="*/ 70 w 147"/>
                <a:gd name="T39" fmla="*/ 19 h 147"/>
                <a:gd name="T40" fmla="*/ 73 w 147"/>
                <a:gd name="T41" fmla="*/ 16 h 147"/>
                <a:gd name="T42" fmla="*/ 76 w 147"/>
                <a:gd name="T43" fmla="*/ 16 h 147"/>
                <a:gd name="T44" fmla="*/ 79 w 147"/>
                <a:gd name="T45" fmla="*/ 19 h 147"/>
                <a:gd name="T46" fmla="*/ 79 w 147"/>
                <a:gd name="T47" fmla="*/ 26 h 147"/>
                <a:gd name="T48" fmla="*/ 101 w 147"/>
                <a:gd name="T49" fmla="*/ 34 h 147"/>
                <a:gd name="T50" fmla="*/ 101 w 147"/>
                <a:gd name="T51" fmla="*/ 35 h 147"/>
                <a:gd name="T52" fmla="*/ 96 w 147"/>
                <a:gd name="T53" fmla="*/ 45 h 147"/>
                <a:gd name="T54" fmla="*/ 95 w 147"/>
                <a:gd name="T55" fmla="*/ 46 h 147"/>
                <a:gd name="T56" fmla="*/ 79 w 147"/>
                <a:gd name="T57" fmla="*/ 40 h 147"/>
                <a:gd name="T58" fmla="*/ 79 w 147"/>
                <a:gd name="T59" fmla="*/ 66 h 147"/>
                <a:gd name="T60" fmla="*/ 104 w 147"/>
                <a:gd name="T61" fmla="*/ 95 h 147"/>
                <a:gd name="T62" fmla="*/ 79 w 147"/>
                <a:gd name="T6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47">
                  <a:moveTo>
                    <a:pt x="74" y="0"/>
                  </a:moveTo>
                  <a:cubicBezTo>
                    <a:pt x="33" y="1"/>
                    <a:pt x="0" y="33"/>
                    <a:pt x="0" y="74"/>
                  </a:cubicBezTo>
                  <a:cubicBezTo>
                    <a:pt x="0" y="114"/>
                    <a:pt x="33" y="147"/>
                    <a:pt x="74" y="147"/>
                  </a:cubicBezTo>
                  <a:cubicBezTo>
                    <a:pt x="114" y="147"/>
                    <a:pt x="147" y="114"/>
                    <a:pt x="147" y="74"/>
                  </a:cubicBezTo>
                  <a:cubicBezTo>
                    <a:pt x="147" y="33"/>
                    <a:pt x="114" y="1"/>
                    <a:pt x="74" y="0"/>
                  </a:cubicBezTo>
                  <a:close/>
                  <a:moveTo>
                    <a:pt x="79" y="123"/>
                  </a:moveTo>
                  <a:cubicBezTo>
                    <a:pt x="79" y="129"/>
                    <a:pt x="79" y="129"/>
                    <a:pt x="79" y="129"/>
                  </a:cubicBezTo>
                  <a:cubicBezTo>
                    <a:pt x="79" y="131"/>
                    <a:pt x="78" y="132"/>
                    <a:pt x="76" y="132"/>
                  </a:cubicBezTo>
                  <a:cubicBezTo>
                    <a:pt x="73" y="132"/>
                    <a:pt x="73" y="132"/>
                    <a:pt x="73" y="132"/>
                  </a:cubicBezTo>
                  <a:cubicBezTo>
                    <a:pt x="71" y="132"/>
                    <a:pt x="70" y="131"/>
                    <a:pt x="70" y="129"/>
                  </a:cubicBezTo>
                  <a:cubicBezTo>
                    <a:pt x="70" y="123"/>
                    <a:pt x="70" y="123"/>
                    <a:pt x="70" y="123"/>
                  </a:cubicBezTo>
                  <a:cubicBezTo>
                    <a:pt x="65" y="123"/>
                    <a:pt x="46" y="119"/>
                    <a:pt x="46" y="115"/>
                  </a:cubicBezTo>
                  <a:cubicBezTo>
                    <a:pt x="46" y="115"/>
                    <a:pt x="46" y="115"/>
                    <a:pt x="46" y="114"/>
                  </a:cubicBezTo>
                  <a:cubicBezTo>
                    <a:pt x="50" y="102"/>
                    <a:pt x="50" y="102"/>
                    <a:pt x="50" y="102"/>
                  </a:cubicBezTo>
                  <a:cubicBezTo>
                    <a:pt x="50" y="102"/>
                    <a:pt x="51" y="101"/>
                    <a:pt x="51" y="101"/>
                  </a:cubicBezTo>
                  <a:cubicBezTo>
                    <a:pt x="52" y="101"/>
                    <a:pt x="62" y="106"/>
                    <a:pt x="70" y="107"/>
                  </a:cubicBezTo>
                  <a:cubicBezTo>
                    <a:pt x="70" y="80"/>
                    <a:pt x="70" y="80"/>
                    <a:pt x="70" y="80"/>
                  </a:cubicBezTo>
                  <a:cubicBezTo>
                    <a:pt x="62" y="76"/>
                    <a:pt x="45" y="71"/>
                    <a:pt x="45" y="52"/>
                  </a:cubicBezTo>
                  <a:cubicBezTo>
                    <a:pt x="45" y="32"/>
                    <a:pt x="64" y="26"/>
                    <a:pt x="70" y="26"/>
                  </a:cubicBezTo>
                  <a:cubicBezTo>
                    <a:pt x="70" y="19"/>
                    <a:pt x="70" y="19"/>
                    <a:pt x="70" y="19"/>
                  </a:cubicBezTo>
                  <a:cubicBezTo>
                    <a:pt x="70" y="16"/>
                    <a:pt x="71" y="16"/>
                    <a:pt x="73" y="16"/>
                  </a:cubicBezTo>
                  <a:cubicBezTo>
                    <a:pt x="76" y="16"/>
                    <a:pt x="76" y="16"/>
                    <a:pt x="76" y="16"/>
                  </a:cubicBezTo>
                  <a:cubicBezTo>
                    <a:pt x="78" y="16"/>
                    <a:pt x="79" y="16"/>
                    <a:pt x="79" y="19"/>
                  </a:cubicBezTo>
                  <a:cubicBezTo>
                    <a:pt x="79" y="26"/>
                    <a:pt x="79" y="26"/>
                    <a:pt x="79" y="26"/>
                  </a:cubicBezTo>
                  <a:cubicBezTo>
                    <a:pt x="83" y="26"/>
                    <a:pt x="101" y="29"/>
                    <a:pt x="101" y="34"/>
                  </a:cubicBezTo>
                  <a:cubicBezTo>
                    <a:pt x="101" y="34"/>
                    <a:pt x="101" y="35"/>
                    <a:pt x="101" y="35"/>
                  </a:cubicBezTo>
                  <a:cubicBezTo>
                    <a:pt x="96" y="45"/>
                    <a:pt x="96" y="45"/>
                    <a:pt x="96" y="45"/>
                  </a:cubicBezTo>
                  <a:cubicBezTo>
                    <a:pt x="96" y="46"/>
                    <a:pt x="95" y="46"/>
                    <a:pt x="95" y="46"/>
                  </a:cubicBezTo>
                  <a:cubicBezTo>
                    <a:pt x="94" y="46"/>
                    <a:pt x="85" y="40"/>
                    <a:pt x="79" y="40"/>
                  </a:cubicBezTo>
                  <a:cubicBezTo>
                    <a:pt x="79" y="66"/>
                    <a:pt x="79" y="66"/>
                    <a:pt x="79" y="66"/>
                  </a:cubicBezTo>
                  <a:cubicBezTo>
                    <a:pt x="88" y="71"/>
                    <a:pt x="104" y="77"/>
                    <a:pt x="104" y="95"/>
                  </a:cubicBezTo>
                  <a:cubicBezTo>
                    <a:pt x="104" y="115"/>
                    <a:pt x="88" y="121"/>
                    <a:pt x="79"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3" name="Freeform 43"/>
            <p:cNvSpPr/>
            <p:nvPr/>
          </p:nvSpPr>
          <p:spPr bwMode="auto">
            <a:xfrm>
              <a:off x="1271588" y="3308350"/>
              <a:ext cx="7938" cy="23812"/>
            </a:xfrm>
            <a:custGeom>
              <a:avLst/>
              <a:gdLst>
                <a:gd name="T0" fmla="*/ 0 w 9"/>
                <a:gd name="T1" fmla="*/ 0 h 24"/>
                <a:gd name="T2" fmla="*/ 0 w 9"/>
                <a:gd name="T3" fmla="*/ 24 h 24"/>
                <a:gd name="T4" fmla="*/ 9 w 9"/>
                <a:gd name="T5" fmla="*/ 13 h 24"/>
                <a:gd name="T6" fmla="*/ 0 w 9"/>
                <a:gd name="T7" fmla="*/ 0 h 24"/>
              </a:gdLst>
              <a:ahLst/>
              <a:cxnLst>
                <a:cxn ang="0">
                  <a:pos x="T0" y="T1"/>
                </a:cxn>
                <a:cxn ang="0">
                  <a:pos x="T2" y="T3"/>
                </a:cxn>
                <a:cxn ang="0">
                  <a:pos x="T4" y="T5"/>
                </a:cxn>
                <a:cxn ang="0">
                  <a:pos x="T6" y="T7"/>
                </a:cxn>
              </a:cxnLst>
              <a:rect l="0" t="0" r="r" b="b"/>
              <a:pathLst>
                <a:path w="9" h="24">
                  <a:moveTo>
                    <a:pt x="0" y="0"/>
                  </a:moveTo>
                  <a:cubicBezTo>
                    <a:pt x="0" y="24"/>
                    <a:pt x="0" y="24"/>
                    <a:pt x="0" y="24"/>
                  </a:cubicBezTo>
                  <a:cubicBezTo>
                    <a:pt x="4" y="23"/>
                    <a:pt x="9" y="21"/>
                    <a:pt x="9" y="13"/>
                  </a:cubicBezTo>
                  <a:cubicBezTo>
                    <a:pt x="9" y="5"/>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34" name="Freeform 64"/>
          <p:cNvSpPr>
            <a:spLocks noEditPoints="1"/>
          </p:cNvSpPr>
          <p:nvPr/>
        </p:nvSpPr>
        <p:spPr bwMode="auto">
          <a:xfrm>
            <a:off x="6462712" y="2497932"/>
            <a:ext cx="225029" cy="345281"/>
          </a:xfrm>
          <a:custGeom>
            <a:avLst/>
            <a:gdLst>
              <a:gd name="T0" fmla="*/ 298726 w 112"/>
              <a:gd name="T1" fmla="*/ 32006 h 173"/>
              <a:gd name="T2" fmla="*/ 298726 w 112"/>
              <a:gd name="T3" fmla="*/ 0 h 173"/>
              <a:gd name="T4" fmla="*/ 186704 w 112"/>
              <a:gd name="T5" fmla="*/ 0 h 173"/>
              <a:gd name="T6" fmla="*/ 173368 w 112"/>
              <a:gd name="T7" fmla="*/ 90684 h 173"/>
              <a:gd name="T8" fmla="*/ 0 w 112"/>
              <a:gd name="T9" fmla="*/ 90684 h 173"/>
              <a:gd name="T10" fmla="*/ 56011 w 112"/>
              <a:gd name="T11" fmla="*/ 461422 h 173"/>
              <a:gd name="T12" fmla="*/ 240048 w 112"/>
              <a:gd name="T13" fmla="*/ 461422 h 173"/>
              <a:gd name="T14" fmla="*/ 298726 w 112"/>
              <a:gd name="T15" fmla="*/ 90684 h 173"/>
              <a:gd name="T16" fmla="*/ 208041 w 112"/>
              <a:gd name="T17" fmla="*/ 90684 h 173"/>
              <a:gd name="T18" fmla="*/ 216043 w 112"/>
              <a:gd name="T19" fmla="*/ 32006 h 173"/>
              <a:gd name="T20" fmla="*/ 298726 w 112"/>
              <a:gd name="T21" fmla="*/ 32006 h 173"/>
              <a:gd name="T22" fmla="*/ 170701 w 112"/>
              <a:gd name="T23" fmla="*/ 122690 h 173"/>
              <a:gd name="T24" fmla="*/ 146696 w 112"/>
              <a:gd name="T25" fmla="*/ 301391 h 173"/>
              <a:gd name="T26" fmla="*/ 66680 w 112"/>
              <a:gd name="T27" fmla="*/ 301391 h 173"/>
              <a:gd name="T28" fmla="*/ 40008 w 112"/>
              <a:gd name="T29" fmla="*/ 122690 h 173"/>
              <a:gd name="T30" fmla="*/ 170701 w 112"/>
              <a:gd name="T31" fmla="*/ 122690 h 173"/>
              <a:gd name="T32" fmla="*/ 258718 w 112"/>
              <a:gd name="T33" fmla="*/ 122690 h 173"/>
              <a:gd name="T34" fmla="*/ 232046 w 112"/>
              <a:gd name="T35" fmla="*/ 301391 h 173"/>
              <a:gd name="T36" fmla="*/ 178702 w 112"/>
              <a:gd name="T37" fmla="*/ 301391 h 173"/>
              <a:gd name="T38" fmla="*/ 202707 w 112"/>
              <a:gd name="T39" fmla="*/ 122690 h 173"/>
              <a:gd name="T40" fmla="*/ 258718 w 112"/>
              <a:gd name="T41" fmla="*/ 122690 h 1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2" h="173">
                <a:moveTo>
                  <a:pt x="112" y="12"/>
                </a:moveTo>
                <a:lnTo>
                  <a:pt x="112" y="0"/>
                </a:lnTo>
                <a:lnTo>
                  <a:pt x="70" y="0"/>
                </a:lnTo>
                <a:lnTo>
                  <a:pt x="65" y="34"/>
                </a:lnTo>
                <a:lnTo>
                  <a:pt x="0" y="34"/>
                </a:lnTo>
                <a:lnTo>
                  <a:pt x="21" y="173"/>
                </a:lnTo>
                <a:lnTo>
                  <a:pt x="90" y="173"/>
                </a:lnTo>
                <a:lnTo>
                  <a:pt x="112" y="34"/>
                </a:lnTo>
                <a:lnTo>
                  <a:pt x="78" y="34"/>
                </a:lnTo>
                <a:lnTo>
                  <a:pt x="81" y="12"/>
                </a:lnTo>
                <a:lnTo>
                  <a:pt x="112" y="12"/>
                </a:lnTo>
                <a:close/>
                <a:moveTo>
                  <a:pt x="64" y="46"/>
                </a:moveTo>
                <a:lnTo>
                  <a:pt x="55" y="113"/>
                </a:lnTo>
                <a:lnTo>
                  <a:pt x="25" y="113"/>
                </a:lnTo>
                <a:lnTo>
                  <a:pt x="15" y="46"/>
                </a:lnTo>
                <a:lnTo>
                  <a:pt x="64" y="46"/>
                </a:lnTo>
                <a:close/>
                <a:moveTo>
                  <a:pt x="97" y="46"/>
                </a:moveTo>
                <a:lnTo>
                  <a:pt x="87" y="113"/>
                </a:lnTo>
                <a:lnTo>
                  <a:pt x="67" y="113"/>
                </a:lnTo>
                <a:lnTo>
                  <a:pt x="76" y="46"/>
                </a:lnTo>
                <a:lnTo>
                  <a:pt x="97" y="4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040560" y="1478244"/>
            <a:ext cx="348071" cy="246048"/>
            <a:chOff x="1079501" y="2624138"/>
            <a:chExt cx="276225" cy="195262"/>
          </a:xfrm>
          <a:solidFill>
            <a:schemeClr val="bg1"/>
          </a:solidFill>
        </p:grpSpPr>
        <p:sp>
          <p:nvSpPr>
            <p:cNvPr id="36" name="Freeform 121"/>
            <p:cNvSpPr>
              <a:spLocks noEditPoints="1"/>
            </p:cNvSpPr>
            <p:nvPr/>
          </p:nvSpPr>
          <p:spPr bwMode="auto">
            <a:xfrm>
              <a:off x="1079501" y="2624138"/>
              <a:ext cx="276225" cy="195262"/>
            </a:xfrm>
            <a:custGeom>
              <a:avLst/>
              <a:gdLst>
                <a:gd name="T0" fmla="*/ 8 w 288"/>
                <a:gd name="T1" fmla="*/ 0 h 204"/>
                <a:gd name="T2" fmla="*/ 0 w 288"/>
                <a:gd name="T3" fmla="*/ 196 h 204"/>
                <a:gd name="T4" fmla="*/ 280 w 288"/>
                <a:gd name="T5" fmla="*/ 204 h 204"/>
                <a:gd name="T6" fmla="*/ 288 w 288"/>
                <a:gd name="T7" fmla="*/ 8 h 204"/>
                <a:gd name="T8" fmla="*/ 43 w 288"/>
                <a:gd name="T9" fmla="*/ 176 h 204"/>
                <a:gd name="T10" fmla="*/ 21 w 288"/>
                <a:gd name="T11" fmla="*/ 180 h 204"/>
                <a:gd name="T12" fmla="*/ 17 w 288"/>
                <a:gd name="T13" fmla="*/ 158 h 204"/>
                <a:gd name="T14" fmla="*/ 39 w 288"/>
                <a:gd name="T15" fmla="*/ 154 h 204"/>
                <a:gd name="T16" fmla="*/ 43 w 288"/>
                <a:gd name="T17" fmla="*/ 176 h 204"/>
                <a:gd name="T18" fmla="*/ 39 w 288"/>
                <a:gd name="T19" fmla="*/ 136 h 204"/>
                <a:gd name="T20" fmla="*/ 17 w 288"/>
                <a:gd name="T21" fmla="*/ 132 h 204"/>
                <a:gd name="T22" fmla="*/ 21 w 288"/>
                <a:gd name="T23" fmla="*/ 110 h 204"/>
                <a:gd name="T24" fmla="*/ 43 w 288"/>
                <a:gd name="T25" fmla="*/ 114 h 204"/>
                <a:gd name="T26" fmla="*/ 43 w 288"/>
                <a:gd name="T27" fmla="*/ 90 h 204"/>
                <a:gd name="T28" fmla="*/ 21 w 288"/>
                <a:gd name="T29" fmla="*/ 94 h 204"/>
                <a:gd name="T30" fmla="*/ 17 w 288"/>
                <a:gd name="T31" fmla="*/ 72 h 204"/>
                <a:gd name="T32" fmla="*/ 39 w 288"/>
                <a:gd name="T33" fmla="*/ 68 h 204"/>
                <a:gd name="T34" fmla="*/ 43 w 288"/>
                <a:gd name="T35" fmla="*/ 90 h 204"/>
                <a:gd name="T36" fmla="*/ 39 w 288"/>
                <a:gd name="T37" fmla="*/ 50 h 204"/>
                <a:gd name="T38" fmla="*/ 17 w 288"/>
                <a:gd name="T39" fmla="*/ 46 h 204"/>
                <a:gd name="T40" fmla="*/ 21 w 288"/>
                <a:gd name="T41" fmla="*/ 24 h 204"/>
                <a:gd name="T42" fmla="*/ 43 w 288"/>
                <a:gd name="T43" fmla="*/ 28 h 204"/>
                <a:gd name="T44" fmla="*/ 226 w 288"/>
                <a:gd name="T45" fmla="*/ 177 h 204"/>
                <a:gd name="T46" fmla="*/ 70 w 288"/>
                <a:gd name="T47" fmla="*/ 185 h 204"/>
                <a:gd name="T48" fmla="*/ 62 w 288"/>
                <a:gd name="T49" fmla="*/ 26 h 204"/>
                <a:gd name="T50" fmla="*/ 218 w 288"/>
                <a:gd name="T51" fmla="*/ 18 h 204"/>
                <a:gd name="T52" fmla="*/ 226 w 288"/>
                <a:gd name="T53" fmla="*/ 177 h 204"/>
                <a:gd name="T54" fmla="*/ 267 w 288"/>
                <a:gd name="T55" fmla="*/ 180 h 204"/>
                <a:gd name="T56" fmla="*/ 245 w 288"/>
                <a:gd name="T57" fmla="*/ 176 h 204"/>
                <a:gd name="T58" fmla="*/ 249 w 288"/>
                <a:gd name="T59" fmla="*/ 154 h 204"/>
                <a:gd name="T60" fmla="*/ 271 w 288"/>
                <a:gd name="T61" fmla="*/ 158 h 204"/>
                <a:gd name="T62" fmla="*/ 271 w 288"/>
                <a:gd name="T63" fmla="*/ 132 h 204"/>
                <a:gd name="T64" fmla="*/ 249 w 288"/>
                <a:gd name="T65" fmla="*/ 136 h 204"/>
                <a:gd name="T66" fmla="*/ 245 w 288"/>
                <a:gd name="T67" fmla="*/ 114 h 204"/>
                <a:gd name="T68" fmla="*/ 267 w 288"/>
                <a:gd name="T69" fmla="*/ 110 h 204"/>
                <a:gd name="T70" fmla="*/ 271 w 288"/>
                <a:gd name="T71" fmla="*/ 132 h 204"/>
                <a:gd name="T72" fmla="*/ 267 w 288"/>
                <a:gd name="T73" fmla="*/ 94 h 204"/>
                <a:gd name="T74" fmla="*/ 245 w 288"/>
                <a:gd name="T75" fmla="*/ 90 h 204"/>
                <a:gd name="T76" fmla="*/ 249 w 288"/>
                <a:gd name="T77" fmla="*/ 68 h 204"/>
                <a:gd name="T78" fmla="*/ 271 w 288"/>
                <a:gd name="T79" fmla="*/ 72 h 204"/>
                <a:gd name="T80" fmla="*/ 271 w 288"/>
                <a:gd name="T81" fmla="*/ 46 h 204"/>
                <a:gd name="T82" fmla="*/ 249 w 288"/>
                <a:gd name="T83" fmla="*/ 50 h 204"/>
                <a:gd name="T84" fmla="*/ 245 w 288"/>
                <a:gd name="T85" fmla="*/ 28 h 204"/>
                <a:gd name="T86" fmla="*/ 267 w 288"/>
                <a:gd name="T87" fmla="*/ 24 h 204"/>
                <a:gd name="T88" fmla="*/ 271 w 288"/>
                <a:gd name="T89" fmla="*/ 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04">
                  <a:moveTo>
                    <a:pt x="280" y="0"/>
                  </a:moveTo>
                  <a:cubicBezTo>
                    <a:pt x="8" y="0"/>
                    <a:pt x="8" y="0"/>
                    <a:pt x="8" y="0"/>
                  </a:cubicBezTo>
                  <a:cubicBezTo>
                    <a:pt x="4" y="0"/>
                    <a:pt x="0" y="4"/>
                    <a:pt x="0" y="8"/>
                  </a:cubicBezTo>
                  <a:cubicBezTo>
                    <a:pt x="0" y="196"/>
                    <a:pt x="0" y="196"/>
                    <a:pt x="0" y="196"/>
                  </a:cubicBezTo>
                  <a:cubicBezTo>
                    <a:pt x="0" y="200"/>
                    <a:pt x="4" y="204"/>
                    <a:pt x="8" y="204"/>
                  </a:cubicBezTo>
                  <a:cubicBezTo>
                    <a:pt x="280" y="204"/>
                    <a:pt x="280" y="204"/>
                    <a:pt x="280" y="204"/>
                  </a:cubicBezTo>
                  <a:cubicBezTo>
                    <a:pt x="285" y="204"/>
                    <a:pt x="288" y="200"/>
                    <a:pt x="288" y="196"/>
                  </a:cubicBezTo>
                  <a:cubicBezTo>
                    <a:pt x="288" y="8"/>
                    <a:pt x="288" y="8"/>
                    <a:pt x="288" y="8"/>
                  </a:cubicBezTo>
                  <a:cubicBezTo>
                    <a:pt x="288" y="4"/>
                    <a:pt x="285" y="0"/>
                    <a:pt x="280" y="0"/>
                  </a:cubicBezTo>
                  <a:close/>
                  <a:moveTo>
                    <a:pt x="43" y="176"/>
                  </a:moveTo>
                  <a:cubicBezTo>
                    <a:pt x="43" y="178"/>
                    <a:pt x="42" y="180"/>
                    <a:pt x="39" y="180"/>
                  </a:cubicBezTo>
                  <a:cubicBezTo>
                    <a:pt x="21" y="180"/>
                    <a:pt x="21" y="180"/>
                    <a:pt x="21" y="180"/>
                  </a:cubicBezTo>
                  <a:cubicBezTo>
                    <a:pt x="19" y="180"/>
                    <a:pt x="17" y="178"/>
                    <a:pt x="17" y="176"/>
                  </a:cubicBezTo>
                  <a:cubicBezTo>
                    <a:pt x="17" y="158"/>
                    <a:pt x="17" y="158"/>
                    <a:pt x="17" y="158"/>
                  </a:cubicBezTo>
                  <a:cubicBezTo>
                    <a:pt x="17" y="156"/>
                    <a:pt x="19" y="154"/>
                    <a:pt x="21" y="154"/>
                  </a:cubicBezTo>
                  <a:cubicBezTo>
                    <a:pt x="39" y="154"/>
                    <a:pt x="39" y="154"/>
                    <a:pt x="39" y="154"/>
                  </a:cubicBezTo>
                  <a:cubicBezTo>
                    <a:pt x="42" y="154"/>
                    <a:pt x="43" y="156"/>
                    <a:pt x="43" y="158"/>
                  </a:cubicBezTo>
                  <a:lnTo>
                    <a:pt x="43" y="176"/>
                  </a:lnTo>
                  <a:close/>
                  <a:moveTo>
                    <a:pt x="43" y="132"/>
                  </a:moveTo>
                  <a:cubicBezTo>
                    <a:pt x="43" y="134"/>
                    <a:pt x="42" y="136"/>
                    <a:pt x="39" y="136"/>
                  </a:cubicBezTo>
                  <a:cubicBezTo>
                    <a:pt x="21" y="136"/>
                    <a:pt x="21" y="136"/>
                    <a:pt x="21" y="136"/>
                  </a:cubicBezTo>
                  <a:cubicBezTo>
                    <a:pt x="19" y="136"/>
                    <a:pt x="17" y="134"/>
                    <a:pt x="17" y="132"/>
                  </a:cubicBezTo>
                  <a:cubicBezTo>
                    <a:pt x="17" y="114"/>
                    <a:pt x="17" y="114"/>
                    <a:pt x="17" y="114"/>
                  </a:cubicBezTo>
                  <a:cubicBezTo>
                    <a:pt x="17" y="112"/>
                    <a:pt x="19" y="110"/>
                    <a:pt x="21" y="110"/>
                  </a:cubicBezTo>
                  <a:cubicBezTo>
                    <a:pt x="39" y="110"/>
                    <a:pt x="39" y="110"/>
                    <a:pt x="39" y="110"/>
                  </a:cubicBezTo>
                  <a:cubicBezTo>
                    <a:pt x="42" y="110"/>
                    <a:pt x="43" y="112"/>
                    <a:pt x="43" y="114"/>
                  </a:cubicBezTo>
                  <a:lnTo>
                    <a:pt x="43" y="132"/>
                  </a:lnTo>
                  <a:close/>
                  <a:moveTo>
                    <a:pt x="43" y="90"/>
                  </a:moveTo>
                  <a:cubicBezTo>
                    <a:pt x="43" y="92"/>
                    <a:pt x="42" y="94"/>
                    <a:pt x="39" y="94"/>
                  </a:cubicBezTo>
                  <a:cubicBezTo>
                    <a:pt x="21" y="94"/>
                    <a:pt x="21" y="94"/>
                    <a:pt x="21" y="94"/>
                  </a:cubicBezTo>
                  <a:cubicBezTo>
                    <a:pt x="19" y="94"/>
                    <a:pt x="17" y="92"/>
                    <a:pt x="17" y="90"/>
                  </a:cubicBezTo>
                  <a:cubicBezTo>
                    <a:pt x="17" y="72"/>
                    <a:pt x="17" y="72"/>
                    <a:pt x="17" y="72"/>
                  </a:cubicBezTo>
                  <a:cubicBezTo>
                    <a:pt x="17" y="70"/>
                    <a:pt x="19" y="68"/>
                    <a:pt x="21" y="68"/>
                  </a:cubicBezTo>
                  <a:cubicBezTo>
                    <a:pt x="39" y="68"/>
                    <a:pt x="39" y="68"/>
                    <a:pt x="39" y="68"/>
                  </a:cubicBezTo>
                  <a:cubicBezTo>
                    <a:pt x="42" y="68"/>
                    <a:pt x="43" y="70"/>
                    <a:pt x="43" y="72"/>
                  </a:cubicBezTo>
                  <a:lnTo>
                    <a:pt x="43" y="90"/>
                  </a:lnTo>
                  <a:close/>
                  <a:moveTo>
                    <a:pt x="43" y="46"/>
                  </a:moveTo>
                  <a:cubicBezTo>
                    <a:pt x="43" y="48"/>
                    <a:pt x="42" y="50"/>
                    <a:pt x="39" y="50"/>
                  </a:cubicBezTo>
                  <a:cubicBezTo>
                    <a:pt x="21" y="50"/>
                    <a:pt x="21" y="50"/>
                    <a:pt x="21" y="50"/>
                  </a:cubicBezTo>
                  <a:cubicBezTo>
                    <a:pt x="19" y="50"/>
                    <a:pt x="17" y="48"/>
                    <a:pt x="17" y="46"/>
                  </a:cubicBezTo>
                  <a:cubicBezTo>
                    <a:pt x="17" y="28"/>
                    <a:pt x="17" y="28"/>
                    <a:pt x="17" y="28"/>
                  </a:cubicBezTo>
                  <a:cubicBezTo>
                    <a:pt x="17" y="26"/>
                    <a:pt x="19" y="24"/>
                    <a:pt x="21" y="24"/>
                  </a:cubicBezTo>
                  <a:cubicBezTo>
                    <a:pt x="39" y="24"/>
                    <a:pt x="39" y="24"/>
                    <a:pt x="39" y="24"/>
                  </a:cubicBezTo>
                  <a:cubicBezTo>
                    <a:pt x="42" y="24"/>
                    <a:pt x="43" y="26"/>
                    <a:pt x="43" y="28"/>
                  </a:cubicBezTo>
                  <a:lnTo>
                    <a:pt x="43" y="46"/>
                  </a:lnTo>
                  <a:close/>
                  <a:moveTo>
                    <a:pt x="226" y="177"/>
                  </a:moveTo>
                  <a:cubicBezTo>
                    <a:pt x="226" y="182"/>
                    <a:pt x="223" y="185"/>
                    <a:pt x="218" y="185"/>
                  </a:cubicBezTo>
                  <a:cubicBezTo>
                    <a:pt x="70" y="185"/>
                    <a:pt x="70" y="185"/>
                    <a:pt x="70" y="185"/>
                  </a:cubicBezTo>
                  <a:cubicBezTo>
                    <a:pt x="66" y="185"/>
                    <a:pt x="62" y="182"/>
                    <a:pt x="62" y="177"/>
                  </a:cubicBezTo>
                  <a:cubicBezTo>
                    <a:pt x="62" y="26"/>
                    <a:pt x="62" y="26"/>
                    <a:pt x="62" y="26"/>
                  </a:cubicBezTo>
                  <a:cubicBezTo>
                    <a:pt x="62" y="22"/>
                    <a:pt x="66" y="18"/>
                    <a:pt x="70" y="18"/>
                  </a:cubicBezTo>
                  <a:cubicBezTo>
                    <a:pt x="218" y="18"/>
                    <a:pt x="218" y="18"/>
                    <a:pt x="218" y="18"/>
                  </a:cubicBezTo>
                  <a:cubicBezTo>
                    <a:pt x="223" y="18"/>
                    <a:pt x="226" y="22"/>
                    <a:pt x="226" y="26"/>
                  </a:cubicBezTo>
                  <a:lnTo>
                    <a:pt x="226" y="177"/>
                  </a:lnTo>
                  <a:close/>
                  <a:moveTo>
                    <a:pt x="271" y="176"/>
                  </a:moveTo>
                  <a:cubicBezTo>
                    <a:pt x="271" y="178"/>
                    <a:pt x="269" y="180"/>
                    <a:pt x="267" y="180"/>
                  </a:cubicBezTo>
                  <a:cubicBezTo>
                    <a:pt x="249" y="180"/>
                    <a:pt x="249" y="180"/>
                    <a:pt x="249" y="180"/>
                  </a:cubicBezTo>
                  <a:cubicBezTo>
                    <a:pt x="247" y="180"/>
                    <a:pt x="245" y="178"/>
                    <a:pt x="245" y="176"/>
                  </a:cubicBezTo>
                  <a:cubicBezTo>
                    <a:pt x="245" y="158"/>
                    <a:pt x="245" y="158"/>
                    <a:pt x="245" y="158"/>
                  </a:cubicBezTo>
                  <a:cubicBezTo>
                    <a:pt x="245" y="156"/>
                    <a:pt x="247" y="154"/>
                    <a:pt x="249" y="154"/>
                  </a:cubicBezTo>
                  <a:cubicBezTo>
                    <a:pt x="267" y="154"/>
                    <a:pt x="267" y="154"/>
                    <a:pt x="267" y="154"/>
                  </a:cubicBezTo>
                  <a:cubicBezTo>
                    <a:pt x="269" y="154"/>
                    <a:pt x="271" y="156"/>
                    <a:pt x="271" y="158"/>
                  </a:cubicBezTo>
                  <a:lnTo>
                    <a:pt x="271" y="176"/>
                  </a:lnTo>
                  <a:close/>
                  <a:moveTo>
                    <a:pt x="271" y="132"/>
                  </a:moveTo>
                  <a:cubicBezTo>
                    <a:pt x="271" y="134"/>
                    <a:pt x="269" y="136"/>
                    <a:pt x="267" y="136"/>
                  </a:cubicBezTo>
                  <a:cubicBezTo>
                    <a:pt x="249" y="136"/>
                    <a:pt x="249" y="136"/>
                    <a:pt x="249" y="136"/>
                  </a:cubicBezTo>
                  <a:cubicBezTo>
                    <a:pt x="247" y="136"/>
                    <a:pt x="245" y="134"/>
                    <a:pt x="245" y="132"/>
                  </a:cubicBezTo>
                  <a:cubicBezTo>
                    <a:pt x="245" y="114"/>
                    <a:pt x="245" y="114"/>
                    <a:pt x="245" y="114"/>
                  </a:cubicBezTo>
                  <a:cubicBezTo>
                    <a:pt x="245" y="112"/>
                    <a:pt x="247" y="110"/>
                    <a:pt x="249" y="110"/>
                  </a:cubicBezTo>
                  <a:cubicBezTo>
                    <a:pt x="267" y="110"/>
                    <a:pt x="267" y="110"/>
                    <a:pt x="267" y="110"/>
                  </a:cubicBezTo>
                  <a:cubicBezTo>
                    <a:pt x="269" y="110"/>
                    <a:pt x="271" y="112"/>
                    <a:pt x="271" y="114"/>
                  </a:cubicBezTo>
                  <a:lnTo>
                    <a:pt x="271" y="132"/>
                  </a:lnTo>
                  <a:close/>
                  <a:moveTo>
                    <a:pt x="271" y="90"/>
                  </a:moveTo>
                  <a:cubicBezTo>
                    <a:pt x="271" y="92"/>
                    <a:pt x="269" y="94"/>
                    <a:pt x="267" y="94"/>
                  </a:cubicBezTo>
                  <a:cubicBezTo>
                    <a:pt x="249" y="94"/>
                    <a:pt x="249" y="94"/>
                    <a:pt x="249" y="94"/>
                  </a:cubicBezTo>
                  <a:cubicBezTo>
                    <a:pt x="247" y="94"/>
                    <a:pt x="245" y="92"/>
                    <a:pt x="245" y="90"/>
                  </a:cubicBezTo>
                  <a:cubicBezTo>
                    <a:pt x="245" y="72"/>
                    <a:pt x="245" y="72"/>
                    <a:pt x="245" y="72"/>
                  </a:cubicBezTo>
                  <a:cubicBezTo>
                    <a:pt x="245" y="70"/>
                    <a:pt x="247" y="68"/>
                    <a:pt x="249" y="68"/>
                  </a:cubicBezTo>
                  <a:cubicBezTo>
                    <a:pt x="267" y="68"/>
                    <a:pt x="267" y="68"/>
                    <a:pt x="267" y="68"/>
                  </a:cubicBezTo>
                  <a:cubicBezTo>
                    <a:pt x="269" y="68"/>
                    <a:pt x="271" y="70"/>
                    <a:pt x="271" y="72"/>
                  </a:cubicBezTo>
                  <a:lnTo>
                    <a:pt x="271" y="90"/>
                  </a:lnTo>
                  <a:close/>
                  <a:moveTo>
                    <a:pt x="271" y="46"/>
                  </a:moveTo>
                  <a:cubicBezTo>
                    <a:pt x="271" y="48"/>
                    <a:pt x="269" y="50"/>
                    <a:pt x="267" y="50"/>
                  </a:cubicBezTo>
                  <a:cubicBezTo>
                    <a:pt x="249" y="50"/>
                    <a:pt x="249" y="50"/>
                    <a:pt x="249" y="50"/>
                  </a:cubicBezTo>
                  <a:cubicBezTo>
                    <a:pt x="247" y="50"/>
                    <a:pt x="245" y="48"/>
                    <a:pt x="245" y="46"/>
                  </a:cubicBezTo>
                  <a:cubicBezTo>
                    <a:pt x="245" y="28"/>
                    <a:pt x="245" y="28"/>
                    <a:pt x="245" y="28"/>
                  </a:cubicBezTo>
                  <a:cubicBezTo>
                    <a:pt x="245" y="26"/>
                    <a:pt x="247" y="24"/>
                    <a:pt x="249" y="24"/>
                  </a:cubicBezTo>
                  <a:cubicBezTo>
                    <a:pt x="267" y="24"/>
                    <a:pt x="267" y="24"/>
                    <a:pt x="267" y="24"/>
                  </a:cubicBezTo>
                  <a:cubicBezTo>
                    <a:pt x="269" y="24"/>
                    <a:pt x="271" y="26"/>
                    <a:pt x="271" y="28"/>
                  </a:cubicBezTo>
                  <a:lnTo>
                    <a:pt x="27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37" name="Freeform 122"/>
            <p:cNvSpPr/>
            <p:nvPr/>
          </p:nvSpPr>
          <p:spPr bwMode="auto">
            <a:xfrm>
              <a:off x="1187451" y="2686050"/>
              <a:ext cx="71438" cy="69850"/>
            </a:xfrm>
            <a:custGeom>
              <a:avLst/>
              <a:gdLst>
                <a:gd name="T0" fmla="*/ 0 w 45"/>
                <a:gd name="T1" fmla="*/ 44 h 44"/>
                <a:gd name="T2" fmla="*/ 45 w 45"/>
                <a:gd name="T3" fmla="*/ 22 h 44"/>
                <a:gd name="T4" fmla="*/ 0 w 45"/>
                <a:gd name="T5" fmla="*/ 0 h 44"/>
                <a:gd name="T6" fmla="*/ 0 w 45"/>
                <a:gd name="T7" fmla="*/ 44 h 44"/>
              </a:gdLst>
              <a:ahLst/>
              <a:cxnLst>
                <a:cxn ang="0">
                  <a:pos x="T0" y="T1"/>
                </a:cxn>
                <a:cxn ang="0">
                  <a:pos x="T2" y="T3"/>
                </a:cxn>
                <a:cxn ang="0">
                  <a:pos x="T4" y="T5"/>
                </a:cxn>
                <a:cxn ang="0">
                  <a:pos x="T6" y="T7"/>
                </a:cxn>
              </a:cxnLst>
              <a:rect l="0" t="0" r="r" b="b"/>
              <a:pathLst>
                <a:path w="45" h="44">
                  <a:moveTo>
                    <a:pt x="0" y="44"/>
                  </a:moveTo>
                  <a:lnTo>
                    <a:pt x="45" y="22"/>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121613" y="2526601"/>
            <a:ext cx="346070" cy="332066"/>
            <a:chOff x="1081088" y="4794250"/>
            <a:chExt cx="274638" cy="263525"/>
          </a:xfrm>
          <a:solidFill>
            <a:schemeClr val="bg1"/>
          </a:solidFill>
        </p:grpSpPr>
        <p:sp>
          <p:nvSpPr>
            <p:cNvPr id="39" name="Freeform 208"/>
            <p:cNvSpPr/>
            <p:nvPr/>
          </p:nvSpPr>
          <p:spPr bwMode="auto">
            <a:xfrm>
              <a:off x="1081088" y="4794250"/>
              <a:ext cx="274638" cy="146050"/>
            </a:xfrm>
            <a:custGeom>
              <a:avLst/>
              <a:gdLst>
                <a:gd name="T0" fmla="*/ 266 w 287"/>
                <a:gd name="T1" fmla="*/ 86 h 153"/>
                <a:gd name="T2" fmla="*/ 266 w 287"/>
                <a:gd name="T3" fmla="*/ 82 h 153"/>
                <a:gd name="T4" fmla="*/ 213 w 287"/>
                <a:gd name="T5" fmla="*/ 30 h 153"/>
                <a:gd name="T6" fmla="*/ 187 w 287"/>
                <a:gd name="T7" fmla="*/ 37 h 153"/>
                <a:gd name="T8" fmla="*/ 128 w 287"/>
                <a:gd name="T9" fmla="*/ 0 h 153"/>
                <a:gd name="T10" fmla="*/ 69 w 287"/>
                <a:gd name="T11" fmla="*/ 37 h 153"/>
                <a:gd name="T12" fmla="*/ 51 w 287"/>
                <a:gd name="T13" fmla="*/ 31 h 153"/>
                <a:gd name="T14" fmla="*/ 21 w 287"/>
                <a:gd name="T15" fmla="*/ 61 h 153"/>
                <a:gd name="T16" fmla="*/ 22 w 287"/>
                <a:gd name="T17" fmla="*/ 70 h 153"/>
                <a:gd name="T18" fmla="*/ 0 w 287"/>
                <a:gd name="T19" fmla="*/ 108 h 153"/>
                <a:gd name="T20" fmla="*/ 44 w 287"/>
                <a:gd name="T21" fmla="*/ 152 h 153"/>
                <a:gd name="T22" fmla="*/ 44 w 287"/>
                <a:gd name="T23" fmla="*/ 152 h 153"/>
                <a:gd name="T24" fmla="*/ 44 w 287"/>
                <a:gd name="T25" fmla="*/ 152 h 153"/>
                <a:gd name="T26" fmla="*/ 45 w 287"/>
                <a:gd name="T27" fmla="*/ 153 h 153"/>
                <a:gd name="T28" fmla="*/ 45 w 287"/>
                <a:gd name="T29" fmla="*/ 152 h 153"/>
                <a:gd name="T30" fmla="*/ 250 w 287"/>
                <a:gd name="T31" fmla="*/ 153 h 153"/>
                <a:gd name="T32" fmla="*/ 252 w 287"/>
                <a:gd name="T33" fmla="*/ 153 h 153"/>
                <a:gd name="T34" fmla="*/ 287 w 287"/>
                <a:gd name="T35" fmla="*/ 118 h 153"/>
                <a:gd name="T36" fmla="*/ 266 w 287"/>
                <a:gd name="T37" fmla="*/ 8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7" h="153">
                  <a:moveTo>
                    <a:pt x="266" y="86"/>
                  </a:moveTo>
                  <a:cubicBezTo>
                    <a:pt x="266" y="85"/>
                    <a:pt x="266" y="83"/>
                    <a:pt x="266" y="82"/>
                  </a:cubicBezTo>
                  <a:cubicBezTo>
                    <a:pt x="266" y="53"/>
                    <a:pt x="242" y="30"/>
                    <a:pt x="213" y="30"/>
                  </a:cubicBezTo>
                  <a:cubicBezTo>
                    <a:pt x="204" y="30"/>
                    <a:pt x="195" y="32"/>
                    <a:pt x="187" y="37"/>
                  </a:cubicBezTo>
                  <a:cubicBezTo>
                    <a:pt x="176" y="15"/>
                    <a:pt x="154" y="0"/>
                    <a:pt x="128" y="0"/>
                  </a:cubicBezTo>
                  <a:cubicBezTo>
                    <a:pt x="102" y="0"/>
                    <a:pt x="80" y="15"/>
                    <a:pt x="69" y="37"/>
                  </a:cubicBezTo>
                  <a:cubicBezTo>
                    <a:pt x="64" y="33"/>
                    <a:pt x="58" y="31"/>
                    <a:pt x="51" y="31"/>
                  </a:cubicBezTo>
                  <a:cubicBezTo>
                    <a:pt x="34" y="31"/>
                    <a:pt x="21" y="45"/>
                    <a:pt x="21" y="61"/>
                  </a:cubicBezTo>
                  <a:cubicBezTo>
                    <a:pt x="21" y="64"/>
                    <a:pt x="21" y="67"/>
                    <a:pt x="22" y="70"/>
                  </a:cubicBezTo>
                  <a:cubicBezTo>
                    <a:pt x="9" y="78"/>
                    <a:pt x="0" y="92"/>
                    <a:pt x="0" y="108"/>
                  </a:cubicBezTo>
                  <a:cubicBezTo>
                    <a:pt x="0" y="132"/>
                    <a:pt x="20" y="152"/>
                    <a:pt x="44" y="152"/>
                  </a:cubicBezTo>
                  <a:cubicBezTo>
                    <a:pt x="44" y="152"/>
                    <a:pt x="44" y="152"/>
                    <a:pt x="44" y="152"/>
                  </a:cubicBezTo>
                  <a:cubicBezTo>
                    <a:pt x="44" y="152"/>
                    <a:pt x="44" y="152"/>
                    <a:pt x="44" y="152"/>
                  </a:cubicBezTo>
                  <a:cubicBezTo>
                    <a:pt x="44" y="152"/>
                    <a:pt x="45" y="153"/>
                    <a:pt x="45" y="153"/>
                  </a:cubicBezTo>
                  <a:cubicBezTo>
                    <a:pt x="45" y="153"/>
                    <a:pt x="45" y="152"/>
                    <a:pt x="45" y="152"/>
                  </a:cubicBezTo>
                  <a:cubicBezTo>
                    <a:pt x="250" y="153"/>
                    <a:pt x="250" y="153"/>
                    <a:pt x="250" y="153"/>
                  </a:cubicBezTo>
                  <a:cubicBezTo>
                    <a:pt x="251" y="153"/>
                    <a:pt x="252" y="153"/>
                    <a:pt x="252" y="153"/>
                  </a:cubicBezTo>
                  <a:cubicBezTo>
                    <a:pt x="272" y="153"/>
                    <a:pt x="287" y="137"/>
                    <a:pt x="287" y="118"/>
                  </a:cubicBezTo>
                  <a:cubicBezTo>
                    <a:pt x="287" y="103"/>
                    <a:pt x="278" y="91"/>
                    <a:pt x="26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0" name="Freeform 209"/>
            <p:cNvSpPr/>
            <p:nvPr/>
          </p:nvSpPr>
          <p:spPr bwMode="auto">
            <a:xfrm>
              <a:off x="1123951" y="4959350"/>
              <a:ext cx="47625" cy="46037"/>
            </a:xfrm>
            <a:custGeom>
              <a:avLst/>
              <a:gdLst>
                <a:gd name="T0" fmla="*/ 22 w 50"/>
                <a:gd name="T1" fmla="*/ 5 h 49"/>
                <a:gd name="T2" fmla="*/ 4 w 50"/>
                <a:gd name="T3" fmla="*/ 5 h 49"/>
                <a:gd name="T4" fmla="*/ 4 w 50"/>
                <a:gd name="T5" fmla="*/ 22 h 49"/>
                <a:gd name="T6" fmla="*/ 28 w 50"/>
                <a:gd name="T7" fmla="*/ 46 h 49"/>
                <a:gd name="T8" fmla="*/ 36 w 50"/>
                <a:gd name="T9" fmla="*/ 49 h 49"/>
                <a:gd name="T10" fmla="*/ 45 w 50"/>
                <a:gd name="T11" fmla="*/ 46 h 49"/>
                <a:gd name="T12" fmla="*/ 45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4" y="5"/>
                  </a:cubicBezTo>
                  <a:cubicBezTo>
                    <a:pt x="0" y="10"/>
                    <a:pt x="0" y="18"/>
                    <a:pt x="4" y="22"/>
                  </a:cubicBezTo>
                  <a:cubicBezTo>
                    <a:pt x="28" y="46"/>
                    <a:pt x="28" y="46"/>
                    <a:pt x="28" y="46"/>
                  </a:cubicBezTo>
                  <a:cubicBezTo>
                    <a:pt x="30" y="48"/>
                    <a:pt x="33" y="49"/>
                    <a:pt x="36" y="49"/>
                  </a:cubicBezTo>
                  <a:cubicBezTo>
                    <a:pt x="40" y="49"/>
                    <a:pt x="43" y="48"/>
                    <a:pt x="45" y="46"/>
                  </a:cubicBezTo>
                  <a:cubicBezTo>
                    <a:pt x="50" y="41"/>
                    <a:pt x="50" y="33"/>
                    <a:pt x="45"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1" name="Freeform 210"/>
            <p:cNvSpPr/>
            <p:nvPr/>
          </p:nvSpPr>
          <p:spPr bwMode="auto">
            <a:xfrm>
              <a:off x="1211263" y="4959350"/>
              <a:ext cx="47625" cy="46037"/>
            </a:xfrm>
            <a:custGeom>
              <a:avLst/>
              <a:gdLst>
                <a:gd name="T0" fmla="*/ 22 w 50"/>
                <a:gd name="T1" fmla="*/ 5 h 49"/>
                <a:gd name="T2" fmla="*/ 5 w 50"/>
                <a:gd name="T3" fmla="*/ 5 h 49"/>
                <a:gd name="T4" fmla="*/ 5 w 50"/>
                <a:gd name="T5" fmla="*/ 22 h 49"/>
                <a:gd name="T6" fmla="*/ 28 w 50"/>
                <a:gd name="T7" fmla="*/ 46 h 49"/>
                <a:gd name="T8" fmla="*/ 37 w 50"/>
                <a:gd name="T9" fmla="*/ 49 h 49"/>
                <a:gd name="T10" fmla="*/ 46 w 50"/>
                <a:gd name="T11" fmla="*/ 46 h 49"/>
                <a:gd name="T12" fmla="*/ 46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10" y="0"/>
                    <a:pt x="5" y="5"/>
                  </a:cubicBezTo>
                  <a:cubicBezTo>
                    <a:pt x="0" y="10"/>
                    <a:pt x="0" y="18"/>
                    <a:pt x="5" y="22"/>
                  </a:cubicBezTo>
                  <a:cubicBezTo>
                    <a:pt x="28" y="46"/>
                    <a:pt x="28" y="46"/>
                    <a:pt x="28" y="46"/>
                  </a:cubicBezTo>
                  <a:cubicBezTo>
                    <a:pt x="31" y="48"/>
                    <a:pt x="34" y="49"/>
                    <a:pt x="37" y="49"/>
                  </a:cubicBezTo>
                  <a:cubicBezTo>
                    <a:pt x="40" y="49"/>
                    <a:pt x="43" y="48"/>
                    <a:pt x="46" y="46"/>
                  </a:cubicBezTo>
                  <a:cubicBezTo>
                    <a:pt x="50" y="41"/>
                    <a:pt x="50" y="33"/>
                    <a:pt x="46"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2" name="Freeform 211"/>
            <p:cNvSpPr/>
            <p:nvPr/>
          </p:nvSpPr>
          <p:spPr bwMode="auto">
            <a:xfrm>
              <a:off x="1193801" y="5011738"/>
              <a:ext cx="47625" cy="46037"/>
            </a:xfrm>
            <a:custGeom>
              <a:avLst/>
              <a:gdLst>
                <a:gd name="T0" fmla="*/ 22 w 50"/>
                <a:gd name="T1" fmla="*/ 5 h 49"/>
                <a:gd name="T2" fmla="*/ 5 w 50"/>
                <a:gd name="T3" fmla="*/ 5 h 49"/>
                <a:gd name="T4" fmla="*/ 5 w 50"/>
                <a:gd name="T5" fmla="*/ 22 h 49"/>
                <a:gd name="T6" fmla="*/ 28 w 50"/>
                <a:gd name="T7" fmla="*/ 46 h 49"/>
                <a:gd name="T8" fmla="*/ 37 w 50"/>
                <a:gd name="T9" fmla="*/ 49 h 49"/>
                <a:gd name="T10" fmla="*/ 45 w 50"/>
                <a:gd name="T11" fmla="*/ 46 h 49"/>
                <a:gd name="T12" fmla="*/ 45 w 50"/>
                <a:gd name="T13" fmla="*/ 28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5" y="5"/>
                  </a:cubicBezTo>
                  <a:cubicBezTo>
                    <a:pt x="0" y="10"/>
                    <a:pt x="0" y="18"/>
                    <a:pt x="5" y="22"/>
                  </a:cubicBezTo>
                  <a:cubicBezTo>
                    <a:pt x="28" y="46"/>
                    <a:pt x="28" y="46"/>
                    <a:pt x="28" y="46"/>
                  </a:cubicBezTo>
                  <a:cubicBezTo>
                    <a:pt x="30" y="48"/>
                    <a:pt x="33" y="49"/>
                    <a:pt x="37" y="49"/>
                  </a:cubicBezTo>
                  <a:cubicBezTo>
                    <a:pt x="40" y="49"/>
                    <a:pt x="43" y="48"/>
                    <a:pt x="45" y="46"/>
                  </a:cubicBezTo>
                  <a:cubicBezTo>
                    <a:pt x="50" y="41"/>
                    <a:pt x="50" y="33"/>
                    <a:pt x="45" y="28"/>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3" name="Freeform 212"/>
            <p:cNvSpPr/>
            <p:nvPr/>
          </p:nvSpPr>
          <p:spPr bwMode="auto">
            <a:xfrm>
              <a:off x="1281113" y="5011738"/>
              <a:ext cx="49213" cy="46037"/>
            </a:xfrm>
            <a:custGeom>
              <a:avLst/>
              <a:gdLst>
                <a:gd name="T0" fmla="*/ 22 w 51"/>
                <a:gd name="T1" fmla="*/ 5 h 49"/>
                <a:gd name="T2" fmla="*/ 5 w 51"/>
                <a:gd name="T3" fmla="*/ 5 h 49"/>
                <a:gd name="T4" fmla="*/ 5 w 51"/>
                <a:gd name="T5" fmla="*/ 22 h 49"/>
                <a:gd name="T6" fmla="*/ 29 w 51"/>
                <a:gd name="T7" fmla="*/ 46 h 49"/>
                <a:gd name="T8" fmla="*/ 37 w 51"/>
                <a:gd name="T9" fmla="*/ 49 h 49"/>
                <a:gd name="T10" fmla="*/ 46 w 51"/>
                <a:gd name="T11" fmla="*/ 46 h 49"/>
                <a:gd name="T12" fmla="*/ 46 w 51"/>
                <a:gd name="T13" fmla="*/ 28 h 49"/>
                <a:gd name="T14" fmla="*/ 22 w 51"/>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9">
                  <a:moveTo>
                    <a:pt x="22" y="5"/>
                  </a:moveTo>
                  <a:cubicBezTo>
                    <a:pt x="18" y="0"/>
                    <a:pt x="10" y="0"/>
                    <a:pt x="5" y="5"/>
                  </a:cubicBezTo>
                  <a:cubicBezTo>
                    <a:pt x="0" y="10"/>
                    <a:pt x="0" y="18"/>
                    <a:pt x="5" y="22"/>
                  </a:cubicBezTo>
                  <a:cubicBezTo>
                    <a:pt x="29" y="46"/>
                    <a:pt x="29" y="46"/>
                    <a:pt x="29" y="46"/>
                  </a:cubicBezTo>
                  <a:cubicBezTo>
                    <a:pt x="31" y="48"/>
                    <a:pt x="34" y="49"/>
                    <a:pt x="37" y="49"/>
                  </a:cubicBezTo>
                  <a:cubicBezTo>
                    <a:pt x="40" y="49"/>
                    <a:pt x="43" y="48"/>
                    <a:pt x="46" y="46"/>
                  </a:cubicBezTo>
                  <a:cubicBezTo>
                    <a:pt x="51" y="41"/>
                    <a:pt x="51" y="33"/>
                    <a:pt x="46" y="28"/>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4" name="Freeform 213"/>
            <p:cNvSpPr/>
            <p:nvPr/>
          </p:nvSpPr>
          <p:spPr bwMode="auto">
            <a:xfrm>
              <a:off x="1298576" y="4959350"/>
              <a:ext cx="49213" cy="46037"/>
            </a:xfrm>
            <a:custGeom>
              <a:avLst/>
              <a:gdLst>
                <a:gd name="T0" fmla="*/ 22 w 50"/>
                <a:gd name="T1" fmla="*/ 5 h 49"/>
                <a:gd name="T2" fmla="*/ 4 w 50"/>
                <a:gd name="T3" fmla="*/ 5 h 49"/>
                <a:gd name="T4" fmla="*/ 4 w 50"/>
                <a:gd name="T5" fmla="*/ 22 h 49"/>
                <a:gd name="T6" fmla="*/ 28 w 50"/>
                <a:gd name="T7" fmla="*/ 46 h 49"/>
                <a:gd name="T8" fmla="*/ 36 w 50"/>
                <a:gd name="T9" fmla="*/ 49 h 49"/>
                <a:gd name="T10" fmla="*/ 45 w 50"/>
                <a:gd name="T11" fmla="*/ 46 h 49"/>
                <a:gd name="T12" fmla="*/ 45 w 50"/>
                <a:gd name="T13" fmla="*/ 29 h 49"/>
                <a:gd name="T14" fmla="*/ 22 w 50"/>
                <a:gd name="T15" fmla="*/ 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9">
                  <a:moveTo>
                    <a:pt x="22" y="5"/>
                  </a:moveTo>
                  <a:cubicBezTo>
                    <a:pt x="17" y="0"/>
                    <a:pt x="9" y="0"/>
                    <a:pt x="4" y="5"/>
                  </a:cubicBezTo>
                  <a:cubicBezTo>
                    <a:pt x="0" y="10"/>
                    <a:pt x="0" y="18"/>
                    <a:pt x="4" y="22"/>
                  </a:cubicBezTo>
                  <a:cubicBezTo>
                    <a:pt x="28" y="46"/>
                    <a:pt x="28" y="46"/>
                    <a:pt x="28" y="46"/>
                  </a:cubicBezTo>
                  <a:cubicBezTo>
                    <a:pt x="30" y="48"/>
                    <a:pt x="33" y="49"/>
                    <a:pt x="36" y="49"/>
                  </a:cubicBezTo>
                  <a:cubicBezTo>
                    <a:pt x="40" y="49"/>
                    <a:pt x="43" y="48"/>
                    <a:pt x="45" y="46"/>
                  </a:cubicBezTo>
                  <a:cubicBezTo>
                    <a:pt x="50" y="41"/>
                    <a:pt x="50" y="33"/>
                    <a:pt x="45" y="29"/>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457871" y="1460241"/>
            <a:ext cx="348071" cy="282054"/>
            <a:chOff x="1079501" y="4265613"/>
            <a:chExt cx="276225" cy="223837"/>
          </a:xfrm>
          <a:solidFill>
            <a:schemeClr val="bg1"/>
          </a:solidFill>
        </p:grpSpPr>
        <p:sp>
          <p:nvSpPr>
            <p:cNvPr id="46" name="Freeform 283"/>
            <p:cNvSpPr/>
            <p:nvPr/>
          </p:nvSpPr>
          <p:spPr bwMode="auto">
            <a:xfrm>
              <a:off x="1079501" y="4265613"/>
              <a:ext cx="276225" cy="106362"/>
            </a:xfrm>
            <a:custGeom>
              <a:avLst/>
              <a:gdLst>
                <a:gd name="T0" fmla="*/ 285 w 288"/>
                <a:gd name="T1" fmla="*/ 44 h 111"/>
                <a:gd name="T2" fmla="*/ 144 w 288"/>
                <a:gd name="T3" fmla="*/ 0 h 111"/>
                <a:gd name="T4" fmla="*/ 4 w 288"/>
                <a:gd name="T5" fmla="*/ 44 h 111"/>
                <a:gd name="T6" fmla="*/ 0 w 288"/>
                <a:gd name="T7" fmla="*/ 54 h 111"/>
                <a:gd name="T8" fmla="*/ 0 w 288"/>
                <a:gd name="T9" fmla="*/ 106 h 111"/>
                <a:gd name="T10" fmla="*/ 6 w 288"/>
                <a:gd name="T11" fmla="*/ 110 h 111"/>
                <a:gd name="T12" fmla="*/ 67 w 288"/>
                <a:gd name="T13" fmla="*/ 95 h 111"/>
                <a:gd name="T14" fmla="*/ 72 w 288"/>
                <a:gd name="T15" fmla="*/ 87 h 111"/>
                <a:gd name="T16" fmla="*/ 72 w 288"/>
                <a:gd name="T17" fmla="*/ 65 h 111"/>
                <a:gd name="T18" fmla="*/ 76 w 288"/>
                <a:gd name="T19" fmla="*/ 55 h 111"/>
                <a:gd name="T20" fmla="*/ 144 w 288"/>
                <a:gd name="T21" fmla="*/ 40 h 111"/>
                <a:gd name="T22" fmla="*/ 212 w 288"/>
                <a:gd name="T23" fmla="*/ 55 h 111"/>
                <a:gd name="T24" fmla="*/ 216 w 288"/>
                <a:gd name="T25" fmla="*/ 65 h 111"/>
                <a:gd name="T26" fmla="*/ 216 w 288"/>
                <a:gd name="T27" fmla="*/ 84 h 111"/>
                <a:gd name="T28" fmla="*/ 222 w 288"/>
                <a:gd name="T29" fmla="*/ 92 h 111"/>
                <a:gd name="T30" fmla="*/ 283 w 288"/>
                <a:gd name="T31" fmla="*/ 110 h 111"/>
                <a:gd name="T32" fmla="*/ 288 w 288"/>
                <a:gd name="T33" fmla="*/ 106 h 111"/>
                <a:gd name="T34" fmla="*/ 288 w 288"/>
                <a:gd name="T35" fmla="*/ 54 h 111"/>
                <a:gd name="T36" fmla="*/ 285 w 288"/>
                <a:gd name="T37" fmla="*/ 4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5" y="44"/>
                  </a:moveTo>
                  <a:cubicBezTo>
                    <a:pt x="285" y="44"/>
                    <a:pt x="252" y="0"/>
                    <a:pt x="144" y="0"/>
                  </a:cubicBezTo>
                  <a:cubicBezTo>
                    <a:pt x="37" y="0"/>
                    <a:pt x="4" y="44"/>
                    <a:pt x="4" y="44"/>
                  </a:cubicBezTo>
                  <a:cubicBezTo>
                    <a:pt x="2" y="46"/>
                    <a:pt x="0" y="51"/>
                    <a:pt x="0" y="54"/>
                  </a:cubicBezTo>
                  <a:cubicBezTo>
                    <a:pt x="0" y="106"/>
                    <a:pt x="0" y="106"/>
                    <a:pt x="0" y="106"/>
                  </a:cubicBezTo>
                  <a:cubicBezTo>
                    <a:pt x="0" y="110"/>
                    <a:pt x="3" y="111"/>
                    <a:pt x="6" y="110"/>
                  </a:cubicBezTo>
                  <a:cubicBezTo>
                    <a:pt x="67" y="95"/>
                    <a:pt x="67" y="95"/>
                    <a:pt x="67" y="95"/>
                  </a:cubicBezTo>
                  <a:cubicBezTo>
                    <a:pt x="70" y="94"/>
                    <a:pt x="72" y="90"/>
                    <a:pt x="72" y="87"/>
                  </a:cubicBezTo>
                  <a:cubicBezTo>
                    <a:pt x="72" y="65"/>
                    <a:pt x="72" y="65"/>
                    <a:pt x="72" y="65"/>
                  </a:cubicBezTo>
                  <a:cubicBezTo>
                    <a:pt x="72" y="61"/>
                    <a:pt x="74" y="57"/>
                    <a:pt x="76" y="55"/>
                  </a:cubicBezTo>
                  <a:cubicBezTo>
                    <a:pt x="76" y="55"/>
                    <a:pt x="91" y="40"/>
                    <a:pt x="144" y="40"/>
                  </a:cubicBezTo>
                  <a:cubicBezTo>
                    <a:pt x="198" y="40"/>
                    <a:pt x="212" y="55"/>
                    <a:pt x="212" y="55"/>
                  </a:cubicBezTo>
                  <a:cubicBezTo>
                    <a:pt x="215" y="57"/>
                    <a:pt x="216" y="61"/>
                    <a:pt x="216" y="65"/>
                  </a:cubicBezTo>
                  <a:cubicBezTo>
                    <a:pt x="216" y="84"/>
                    <a:pt x="216" y="84"/>
                    <a:pt x="216" y="84"/>
                  </a:cubicBezTo>
                  <a:cubicBezTo>
                    <a:pt x="216" y="87"/>
                    <a:pt x="219" y="90"/>
                    <a:pt x="222" y="92"/>
                  </a:cubicBezTo>
                  <a:cubicBezTo>
                    <a:pt x="283" y="110"/>
                    <a:pt x="283" y="110"/>
                    <a:pt x="283" y="110"/>
                  </a:cubicBezTo>
                  <a:cubicBezTo>
                    <a:pt x="286" y="111"/>
                    <a:pt x="288" y="110"/>
                    <a:pt x="288" y="106"/>
                  </a:cubicBezTo>
                  <a:cubicBezTo>
                    <a:pt x="288" y="54"/>
                    <a:pt x="288" y="54"/>
                    <a:pt x="288" y="54"/>
                  </a:cubicBezTo>
                  <a:cubicBezTo>
                    <a:pt x="288" y="51"/>
                    <a:pt x="287" y="46"/>
                    <a:pt x="28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7" name="Freeform 284"/>
            <p:cNvSpPr>
              <a:spLocks noEditPoints="1"/>
            </p:cNvSpPr>
            <p:nvPr/>
          </p:nvSpPr>
          <p:spPr bwMode="auto">
            <a:xfrm>
              <a:off x="1093788" y="4322763"/>
              <a:ext cx="247650" cy="166687"/>
            </a:xfrm>
            <a:custGeom>
              <a:avLst/>
              <a:gdLst>
                <a:gd name="T0" fmla="*/ 246 w 258"/>
                <a:gd name="T1" fmla="*/ 99 h 174"/>
                <a:gd name="T2" fmla="*/ 196 w 258"/>
                <a:gd name="T3" fmla="*/ 52 h 174"/>
                <a:gd name="T4" fmla="*/ 185 w 258"/>
                <a:gd name="T5" fmla="*/ 46 h 174"/>
                <a:gd name="T6" fmla="*/ 177 w 258"/>
                <a:gd name="T7" fmla="*/ 12 h 174"/>
                <a:gd name="T8" fmla="*/ 163 w 258"/>
                <a:gd name="T9" fmla="*/ 0 h 174"/>
                <a:gd name="T10" fmla="*/ 96 w 258"/>
                <a:gd name="T11" fmla="*/ 0 h 174"/>
                <a:gd name="T12" fmla="*/ 81 w 258"/>
                <a:gd name="T13" fmla="*/ 12 h 174"/>
                <a:gd name="T14" fmla="*/ 74 w 258"/>
                <a:gd name="T15" fmla="*/ 46 h 174"/>
                <a:gd name="T16" fmla="*/ 63 w 258"/>
                <a:gd name="T17" fmla="*/ 52 h 174"/>
                <a:gd name="T18" fmla="*/ 13 w 258"/>
                <a:gd name="T19" fmla="*/ 99 h 174"/>
                <a:gd name="T20" fmla="*/ 3 w 258"/>
                <a:gd name="T21" fmla="*/ 119 h 174"/>
                <a:gd name="T22" fmla="*/ 1 w 258"/>
                <a:gd name="T23" fmla="*/ 162 h 174"/>
                <a:gd name="T24" fmla="*/ 12 w 258"/>
                <a:gd name="T25" fmla="*/ 174 h 174"/>
                <a:gd name="T26" fmla="*/ 246 w 258"/>
                <a:gd name="T27" fmla="*/ 174 h 174"/>
                <a:gd name="T28" fmla="*/ 258 w 258"/>
                <a:gd name="T29" fmla="*/ 162 h 174"/>
                <a:gd name="T30" fmla="*/ 255 w 258"/>
                <a:gd name="T31" fmla="*/ 119 h 174"/>
                <a:gd name="T32" fmla="*/ 246 w 258"/>
                <a:gd name="T33" fmla="*/ 99 h 174"/>
                <a:gd name="T34" fmla="*/ 129 w 258"/>
                <a:gd name="T35" fmla="*/ 154 h 174"/>
                <a:gd name="T36" fmla="*/ 71 w 258"/>
                <a:gd name="T37" fmla="*/ 96 h 174"/>
                <a:gd name="T38" fmla="*/ 129 w 258"/>
                <a:gd name="T39" fmla="*/ 38 h 174"/>
                <a:gd name="T40" fmla="*/ 187 w 258"/>
                <a:gd name="T41" fmla="*/ 96 h 174"/>
                <a:gd name="T42" fmla="*/ 129 w 258"/>
                <a:gd name="T43"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6"/>
                    <a:pt x="169" y="0"/>
                    <a:pt x="163" y="0"/>
                  </a:cubicBezTo>
                  <a:cubicBezTo>
                    <a:pt x="96" y="0"/>
                    <a:pt x="96" y="0"/>
                    <a:pt x="96" y="0"/>
                  </a:cubicBezTo>
                  <a:cubicBezTo>
                    <a:pt x="89" y="0"/>
                    <a:pt x="83" y="6"/>
                    <a:pt x="81" y="12"/>
                  </a:cubicBezTo>
                  <a:cubicBezTo>
                    <a:pt x="74" y="46"/>
                    <a:pt x="74" y="46"/>
                    <a:pt x="74" y="46"/>
                  </a:cubicBezTo>
                  <a:cubicBezTo>
                    <a:pt x="70" y="47"/>
                    <a:pt x="65" y="49"/>
                    <a:pt x="63" y="52"/>
                  </a:cubicBezTo>
                  <a:cubicBezTo>
                    <a:pt x="13" y="99"/>
                    <a:pt x="13" y="99"/>
                    <a:pt x="13" y="99"/>
                  </a:cubicBezTo>
                  <a:cubicBezTo>
                    <a:pt x="8" y="104"/>
                    <a:pt x="4" y="113"/>
                    <a:pt x="3" y="119"/>
                  </a:cubicBezTo>
                  <a:cubicBezTo>
                    <a:pt x="1" y="162"/>
                    <a:pt x="1" y="162"/>
                    <a:pt x="1" y="162"/>
                  </a:cubicBezTo>
                  <a:cubicBezTo>
                    <a:pt x="0" y="168"/>
                    <a:pt x="5" y="174"/>
                    <a:pt x="12" y="174"/>
                  </a:cubicBezTo>
                  <a:cubicBezTo>
                    <a:pt x="246" y="174"/>
                    <a:pt x="246" y="174"/>
                    <a:pt x="246" y="174"/>
                  </a:cubicBezTo>
                  <a:cubicBezTo>
                    <a:pt x="253" y="174"/>
                    <a:pt x="258" y="168"/>
                    <a:pt x="258" y="162"/>
                  </a:cubicBezTo>
                  <a:cubicBezTo>
                    <a:pt x="255" y="119"/>
                    <a:pt x="255" y="119"/>
                    <a:pt x="255" y="119"/>
                  </a:cubicBezTo>
                  <a:cubicBezTo>
                    <a:pt x="255" y="113"/>
                    <a:pt x="250" y="104"/>
                    <a:pt x="246" y="99"/>
                  </a:cubicBezTo>
                  <a:close/>
                  <a:moveTo>
                    <a:pt x="129" y="154"/>
                  </a:moveTo>
                  <a:cubicBezTo>
                    <a:pt x="97" y="154"/>
                    <a:pt x="71" y="128"/>
                    <a:pt x="71" y="96"/>
                  </a:cubicBezTo>
                  <a:cubicBezTo>
                    <a:pt x="71" y="64"/>
                    <a:pt x="97" y="38"/>
                    <a:pt x="129" y="38"/>
                  </a:cubicBezTo>
                  <a:cubicBezTo>
                    <a:pt x="161" y="38"/>
                    <a:pt x="187" y="64"/>
                    <a:pt x="187" y="96"/>
                  </a:cubicBezTo>
                  <a:cubicBezTo>
                    <a:pt x="187" y="128"/>
                    <a:pt x="161" y="154"/>
                    <a:pt x="129"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48" name="Oval 285"/>
            <p:cNvSpPr>
              <a:spLocks noChangeArrowheads="1"/>
            </p:cNvSpPr>
            <p:nvPr/>
          </p:nvSpPr>
          <p:spPr bwMode="auto">
            <a:xfrm>
              <a:off x="1181101" y="4376738"/>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49" name="Freeform 331"/>
          <p:cNvSpPr/>
          <p:nvPr/>
        </p:nvSpPr>
        <p:spPr bwMode="auto">
          <a:xfrm>
            <a:off x="5320904" y="1473994"/>
            <a:ext cx="348853" cy="254794"/>
          </a:xfrm>
          <a:custGeom>
            <a:avLst/>
            <a:gdLst>
              <a:gd name="T0" fmla="*/ 418972 w 288"/>
              <a:gd name="T1" fmla="*/ 0 h 210"/>
              <a:gd name="T2" fmla="*/ 373852 w 288"/>
              <a:gd name="T3" fmla="*/ 45164 h 210"/>
              <a:gd name="T4" fmla="*/ 385132 w 288"/>
              <a:gd name="T5" fmla="*/ 74198 h 210"/>
              <a:gd name="T6" fmla="*/ 307783 w 288"/>
              <a:gd name="T7" fmla="*/ 188722 h 210"/>
              <a:gd name="T8" fmla="*/ 294892 w 288"/>
              <a:gd name="T9" fmla="*/ 187109 h 210"/>
              <a:gd name="T10" fmla="*/ 273943 w 288"/>
              <a:gd name="T11" fmla="*/ 191948 h 210"/>
              <a:gd name="T12" fmla="*/ 209486 w 288"/>
              <a:gd name="T13" fmla="*/ 127428 h 210"/>
              <a:gd name="T14" fmla="*/ 214320 w 288"/>
              <a:gd name="T15" fmla="*/ 108072 h 210"/>
              <a:gd name="T16" fmla="*/ 169200 w 288"/>
              <a:gd name="T17" fmla="*/ 62907 h 210"/>
              <a:gd name="T18" fmla="*/ 125692 w 288"/>
              <a:gd name="T19" fmla="*/ 108072 h 210"/>
              <a:gd name="T20" fmla="*/ 135360 w 288"/>
              <a:gd name="T21" fmla="*/ 135493 h 210"/>
              <a:gd name="T22" fmla="*/ 58012 w 288"/>
              <a:gd name="T23" fmla="*/ 251629 h 210"/>
              <a:gd name="T24" fmla="*/ 45120 w 288"/>
              <a:gd name="T25" fmla="*/ 250016 h 210"/>
              <a:gd name="T26" fmla="*/ 0 w 288"/>
              <a:gd name="T27" fmla="*/ 295181 h 210"/>
              <a:gd name="T28" fmla="*/ 45120 w 288"/>
              <a:gd name="T29" fmla="*/ 338732 h 210"/>
              <a:gd name="T30" fmla="*/ 90240 w 288"/>
              <a:gd name="T31" fmla="*/ 295181 h 210"/>
              <a:gd name="T32" fmla="*/ 80572 w 288"/>
              <a:gd name="T33" fmla="*/ 267760 h 210"/>
              <a:gd name="T34" fmla="*/ 157920 w 288"/>
              <a:gd name="T35" fmla="*/ 151623 h 210"/>
              <a:gd name="T36" fmla="*/ 169200 w 288"/>
              <a:gd name="T37" fmla="*/ 153236 h 210"/>
              <a:gd name="T38" fmla="*/ 190149 w 288"/>
              <a:gd name="T39" fmla="*/ 148397 h 210"/>
              <a:gd name="T40" fmla="*/ 254606 w 288"/>
              <a:gd name="T41" fmla="*/ 212917 h 210"/>
              <a:gd name="T42" fmla="*/ 249772 w 288"/>
              <a:gd name="T43" fmla="*/ 232273 h 210"/>
              <a:gd name="T44" fmla="*/ 294892 w 288"/>
              <a:gd name="T45" fmla="*/ 277438 h 210"/>
              <a:gd name="T46" fmla="*/ 340012 w 288"/>
              <a:gd name="T47" fmla="*/ 232273 h 210"/>
              <a:gd name="T48" fmla="*/ 330343 w 288"/>
              <a:gd name="T49" fmla="*/ 204852 h 210"/>
              <a:gd name="T50" fmla="*/ 407692 w 288"/>
              <a:gd name="T51" fmla="*/ 88716 h 210"/>
              <a:gd name="T52" fmla="*/ 418972 w 288"/>
              <a:gd name="T53" fmla="*/ 90329 h 210"/>
              <a:gd name="T54" fmla="*/ 464092 w 288"/>
              <a:gd name="T55" fmla="*/ 45164 h 210"/>
              <a:gd name="T56" fmla="*/ 418972 w 288"/>
              <a:gd name="T57" fmla="*/ 0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50" name="组合 56"/>
          <p:cNvGrpSpPr/>
          <p:nvPr/>
        </p:nvGrpSpPr>
        <p:grpSpPr bwMode="auto">
          <a:xfrm>
            <a:off x="710803" y="3339701"/>
            <a:ext cx="8156972" cy="876269"/>
            <a:chOff x="948107" y="4452498"/>
            <a:chExt cx="10875036" cy="1169348"/>
          </a:xfrm>
        </p:grpSpPr>
        <p:sp>
          <p:nvSpPr>
            <p:cNvPr id="51" name="文本框 57"/>
            <p:cNvSpPr txBox="1">
              <a:spLocks noChangeArrowheads="1"/>
            </p:cNvSpPr>
            <p:nvPr/>
          </p:nvSpPr>
          <p:spPr bwMode="auto">
            <a:xfrm>
              <a:off x="955342" y="5073883"/>
              <a:ext cx="10867801" cy="5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8"/>
            <p:cNvSpPr txBox="1">
              <a:spLocks noChangeArrowheads="1"/>
            </p:cNvSpPr>
            <p:nvPr/>
          </p:nvSpPr>
          <p:spPr bwMode="auto">
            <a:xfrm>
              <a:off x="948107" y="4452498"/>
              <a:ext cx="4950958" cy="36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anim calcmode="lin" valueType="num">
                                      <p:cBhvr>
                                        <p:cTn id="67" dur="1000" fill="hold"/>
                                        <p:tgtEl>
                                          <p:spTgt spid="49"/>
                                        </p:tgtEl>
                                        <p:attrNameLst>
                                          <p:attrName>ppt_x</p:attrName>
                                        </p:attrNameLst>
                                      </p:cBhvr>
                                      <p:tavLst>
                                        <p:tav tm="0">
                                          <p:val>
                                            <p:strVal val="#ppt_x"/>
                                          </p:val>
                                        </p:tav>
                                        <p:tav tm="100000">
                                          <p:val>
                                            <p:strVal val="#ppt_x"/>
                                          </p:val>
                                        </p:tav>
                                      </p:tavLst>
                                    </p:anim>
                                    <p:anim calcmode="lin" valueType="num">
                                      <p:cBhvr>
                                        <p:cTn id="68" dur="1000" fill="hold"/>
                                        <p:tgtEl>
                                          <p:spTgt spid="4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1000"/>
                                        <p:tgtEl>
                                          <p:spTgt spid="7"/>
                                        </p:tgtEl>
                                      </p:cBhvr>
                                    </p:animEffect>
                                    <p:anim calcmode="lin" valueType="num">
                                      <p:cBhvr>
                                        <p:cTn id="72" dur="1000" fill="hold"/>
                                        <p:tgtEl>
                                          <p:spTgt spid="7"/>
                                        </p:tgtEl>
                                        <p:attrNameLst>
                                          <p:attrName>ppt_x</p:attrName>
                                        </p:attrNameLst>
                                      </p:cBhvr>
                                      <p:tavLst>
                                        <p:tav tm="0">
                                          <p:val>
                                            <p:strVal val="#ppt_x"/>
                                          </p:val>
                                        </p:tav>
                                        <p:tav tm="100000">
                                          <p:val>
                                            <p:strVal val="#ppt_x"/>
                                          </p:val>
                                        </p:tav>
                                      </p:tavLst>
                                    </p:anim>
                                    <p:anim calcmode="lin" valueType="num">
                                      <p:cBhvr>
                                        <p:cTn id="73" dur="1000" fill="hold"/>
                                        <p:tgtEl>
                                          <p:spTgt spid="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1000"/>
                                        <p:tgtEl>
                                          <p:spTgt spid="45"/>
                                        </p:tgtEl>
                                      </p:cBhvr>
                                    </p:animEffect>
                                    <p:anim calcmode="lin" valueType="num">
                                      <p:cBhvr>
                                        <p:cTn id="77" dur="1000" fill="hold"/>
                                        <p:tgtEl>
                                          <p:spTgt spid="45"/>
                                        </p:tgtEl>
                                        <p:attrNameLst>
                                          <p:attrName>ppt_x</p:attrName>
                                        </p:attrNameLst>
                                      </p:cBhvr>
                                      <p:tavLst>
                                        <p:tav tm="0">
                                          <p:val>
                                            <p:strVal val="#ppt_x"/>
                                          </p:val>
                                        </p:tav>
                                        <p:tav tm="100000">
                                          <p:val>
                                            <p:strVal val="#ppt_x"/>
                                          </p:val>
                                        </p:tav>
                                      </p:tavLst>
                                    </p:anim>
                                    <p:anim calcmode="lin" valueType="num">
                                      <p:cBhvr>
                                        <p:cTn id="7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1000"/>
                                        <p:tgtEl>
                                          <p:spTgt spid="8"/>
                                        </p:tgtEl>
                                      </p:cBhvr>
                                    </p:animEffect>
                                    <p:anim calcmode="lin" valueType="num">
                                      <p:cBhvr>
                                        <p:cTn id="84" dur="1000" fill="hold"/>
                                        <p:tgtEl>
                                          <p:spTgt spid="8"/>
                                        </p:tgtEl>
                                        <p:attrNameLst>
                                          <p:attrName>ppt_x</p:attrName>
                                        </p:attrNameLst>
                                      </p:cBhvr>
                                      <p:tavLst>
                                        <p:tav tm="0">
                                          <p:val>
                                            <p:strVal val="#ppt_x"/>
                                          </p:val>
                                        </p:tav>
                                        <p:tav tm="100000">
                                          <p:val>
                                            <p:strVal val="#ppt_x"/>
                                          </p:val>
                                        </p:tav>
                                      </p:tavLst>
                                    </p:anim>
                                    <p:anim calcmode="lin" valueType="num">
                                      <p:cBhvr>
                                        <p:cTn id="85" dur="1000" fill="hold"/>
                                        <p:tgtEl>
                                          <p:spTgt spid="8"/>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1000"/>
                                        <p:tgtEl>
                                          <p:spTgt spid="9"/>
                                        </p:tgtEl>
                                      </p:cBhvr>
                                    </p:animEffect>
                                    <p:anim calcmode="lin" valueType="num">
                                      <p:cBhvr>
                                        <p:cTn id="89" dur="1000" fill="hold"/>
                                        <p:tgtEl>
                                          <p:spTgt spid="9"/>
                                        </p:tgtEl>
                                        <p:attrNameLst>
                                          <p:attrName>ppt_x</p:attrName>
                                        </p:attrNameLst>
                                      </p:cBhvr>
                                      <p:tavLst>
                                        <p:tav tm="0">
                                          <p:val>
                                            <p:strVal val="#ppt_x"/>
                                          </p:val>
                                        </p:tav>
                                        <p:tav tm="100000">
                                          <p:val>
                                            <p:strVal val="#ppt_x"/>
                                          </p:val>
                                        </p:tav>
                                      </p:tavLst>
                                    </p:anim>
                                    <p:anim calcmode="lin" valueType="num">
                                      <p:cBhvr>
                                        <p:cTn id="90" dur="1000" fill="hold"/>
                                        <p:tgtEl>
                                          <p:spTgt spid="9"/>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fade">
                                      <p:cBhvr>
                                        <p:cTn id="93" dur="1000"/>
                                        <p:tgtEl>
                                          <p:spTgt spid="10"/>
                                        </p:tgtEl>
                                      </p:cBhvr>
                                    </p:animEffect>
                                    <p:anim calcmode="lin" valueType="num">
                                      <p:cBhvr>
                                        <p:cTn id="94" dur="1000" fill="hold"/>
                                        <p:tgtEl>
                                          <p:spTgt spid="10"/>
                                        </p:tgtEl>
                                        <p:attrNameLst>
                                          <p:attrName>ppt_x</p:attrName>
                                        </p:attrNameLst>
                                      </p:cBhvr>
                                      <p:tavLst>
                                        <p:tav tm="0">
                                          <p:val>
                                            <p:strVal val="#ppt_x"/>
                                          </p:val>
                                        </p:tav>
                                        <p:tav tm="100000">
                                          <p:val>
                                            <p:strVal val="#ppt_x"/>
                                          </p:val>
                                        </p:tav>
                                      </p:tavLst>
                                    </p:anim>
                                    <p:anim calcmode="lin" valueType="num">
                                      <p:cBhvr>
                                        <p:cTn id="95" dur="1000" fill="hold"/>
                                        <p:tgtEl>
                                          <p:spTgt spid="10"/>
                                        </p:tgtEl>
                                        <p:attrNameLst>
                                          <p:attrName>ppt_y</p:attrName>
                                        </p:attrNameLst>
                                      </p:cBhvr>
                                      <p:tavLst>
                                        <p:tav tm="0">
                                          <p:val>
                                            <p:strVal val="#ppt_y-.1"/>
                                          </p:val>
                                        </p:tav>
                                        <p:tav tm="100000">
                                          <p:val>
                                            <p:strVal val="#ppt_y"/>
                                          </p:val>
                                        </p:tav>
                                      </p:tavLst>
                                    </p:anim>
                                  </p:childTnLst>
                                </p:cTn>
                              </p:par>
                              <p:par>
                                <p:cTn id="96" presetID="47" presetClass="entr" presetSubtype="0" fill="hold" nodeType="with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1000"/>
                                        <p:tgtEl>
                                          <p:spTgt spid="19"/>
                                        </p:tgtEl>
                                      </p:cBhvr>
                                    </p:animEffect>
                                    <p:anim calcmode="lin" valueType="num">
                                      <p:cBhvr>
                                        <p:cTn id="99" dur="1000" fill="hold"/>
                                        <p:tgtEl>
                                          <p:spTgt spid="19"/>
                                        </p:tgtEl>
                                        <p:attrNameLst>
                                          <p:attrName>ppt_x</p:attrName>
                                        </p:attrNameLst>
                                      </p:cBhvr>
                                      <p:tavLst>
                                        <p:tav tm="0">
                                          <p:val>
                                            <p:strVal val="#ppt_x"/>
                                          </p:val>
                                        </p:tav>
                                        <p:tav tm="100000">
                                          <p:val>
                                            <p:strVal val="#ppt_x"/>
                                          </p:val>
                                        </p:tav>
                                      </p:tavLst>
                                    </p:anim>
                                    <p:anim calcmode="lin" valueType="num">
                                      <p:cBhvr>
                                        <p:cTn id="100" dur="1000" fill="hold"/>
                                        <p:tgtEl>
                                          <p:spTgt spid="19"/>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7" presetClass="entr" presetSubtype="0" fill="hold"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1000"/>
                                        <p:tgtEl>
                                          <p:spTgt spid="38"/>
                                        </p:tgtEl>
                                      </p:cBhvr>
                                    </p:animEffect>
                                    <p:anim calcmode="lin" valueType="num">
                                      <p:cBhvr>
                                        <p:cTn id="109" dur="1000" fill="hold"/>
                                        <p:tgtEl>
                                          <p:spTgt spid="38"/>
                                        </p:tgtEl>
                                        <p:attrNameLst>
                                          <p:attrName>ppt_x</p:attrName>
                                        </p:attrNameLst>
                                      </p:cBhvr>
                                      <p:tavLst>
                                        <p:tav tm="0">
                                          <p:val>
                                            <p:strVal val="#ppt_x"/>
                                          </p:val>
                                        </p:tav>
                                        <p:tav tm="100000">
                                          <p:val>
                                            <p:strVal val="#ppt_x"/>
                                          </p:val>
                                        </p:tav>
                                      </p:tavLst>
                                    </p:anim>
                                    <p:anim calcmode="lin" valueType="num">
                                      <p:cBhvr>
                                        <p:cTn id="11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nodeType="click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1+#ppt_w/2"/>
                                          </p:val>
                                        </p:tav>
                                        <p:tav tm="100000">
                                          <p:val>
                                            <p:strVal val="#ppt_x"/>
                                          </p:val>
                                        </p:tav>
                                      </p:tavLst>
                                    </p:anim>
                                    <p:anim calcmode="lin" valueType="num">
                                      <p:cBhvr additive="base">
                                        <p:cTn id="11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P spid="34" grpId="0" animBg="1"/>
      <p:bldP spid="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3" name="TextBox 28"/>
          <p:cNvSpPr txBox="1"/>
          <p:nvPr/>
        </p:nvSpPr>
        <p:spPr>
          <a:xfrm>
            <a:off x="6890693" y="1224110"/>
            <a:ext cx="1569660" cy="800219"/>
          </a:xfrm>
          <a:prstGeom prst="rect">
            <a:avLst/>
          </a:prstGeom>
          <a:noFill/>
        </p:spPr>
        <p:txBody>
          <a:bodyPr wrap="none" rtlCol="0">
            <a:spAutoFit/>
          </a:bodyPr>
          <a:lstStyle/>
          <a:p>
            <a:r>
              <a:rPr lang="en-US" altLang="zh-CN"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2018</a:t>
            </a:r>
            <a:endParaRPr lang="zh-CN" altLang="en-US" sz="46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4" name="_3"/>
          <p:cNvSpPr/>
          <p:nvPr/>
        </p:nvSpPr>
        <p:spPr>
          <a:xfrm>
            <a:off x="5406807" y="2051645"/>
            <a:ext cx="3108543" cy="677108"/>
          </a:xfrm>
          <a:prstGeom prst="rect">
            <a:avLst/>
          </a:prstGeom>
          <a:effectLst/>
        </p:spPr>
        <p:txBody>
          <a:bodyPr wrap="none">
            <a:spAutoFit/>
          </a:bodyPr>
          <a:lstStyle/>
          <a:p>
            <a:r>
              <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谢谢下载观</a:t>
            </a:r>
            <a:r>
              <a:rPr lang="zh-CN" altLang="en-US" sz="3800" dirty="0" smtClean="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看</a:t>
            </a:r>
            <a:endParaRPr lang="zh-CN" altLang="en-US" sz="38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5" name="_3"/>
          <p:cNvSpPr/>
          <p:nvPr/>
        </p:nvSpPr>
        <p:spPr>
          <a:xfrm>
            <a:off x="6616907" y="2642045"/>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6" name="TextBox 35"/>
          <p:cNvSpPr txBox="1"/>
          <p:nvPr/>
        </p:nvSpPr>
        <p:spPr>
          <a:xfrm>
            <a:off x="7253867" y="3604990"/>
            <a:ext cx="1082348" cy="246221"/>
          </a:xfrm>
          <a:prstGeom prst="rect">
            <a:avLst/>
          </a:prstGeom>
          <a:noFill/>
        </p:spPr>
        <p:txBody>
          <a:bodyPr wrap="non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汇报人：代名词</a:t>
            </a:r>
          </a:p>
        </p:txBody>
      </p:sp>
      <p:sp>
        <p:nvSpPr>
          <p:cNvPr id="7" name="TextBox 36"/>
          <p:cNvSpPr txBox="1"/>
          <p:nvPr/>
        </p:nvSpPr>
        <p:spPr>
          <a:xfrm>
            <a:off x="7253867" y="3828505"/>
            <a:ext cx="1082348" cy="246221"/>
          </a:xfrm>
          <a:prstGeom prst="rect">
            <a:avLst/>
          </a:prstGeom>
          <a:noFill/>
        </p:spPr>
        <p:txBody>
          <a:bodyPr wrap="square" rtlCol="0">
            <a:spAutoFit/>
          </a:bodyPr>
          <a:lstStyle/>
          <a:p>
            <a:r>
              <a:rPr lang="zh-CN" altLang="en-US" sz="1000" dirty="0">
                <a:solidFill>
                  <a:schemeClr val="tx2"/>
                </a:solidFill>
                <a:latin typeface="微软雅黑" panose="020B0503020204020204" pitchFamily="34" charset="-122"/>
                <a:ea typeface="微软雅黑" panose="020B0503020204020204" pitchFamily="34" charset="-122"/>
              </a:rPr>
              <a:t>部   门：代名词</a:t>
            </a:r>
          </a:p>
        </p:txBody>
      </p:sp>
      <p:sp>
        <p:nvSpPr>
          <p:cNvPr id="8" name="TextBox 36"/>
          <p:cNvSpPr txBox="1"/>
          <p:nvPr/>
        </p:nvSpPr>
        <p:spPr>
          <a:xfrm>
            <a:off x="5358620" y="2966810"/>
            <a:ext cx="3067830" cy="372090"/>
          </a:xfrm>
          <a:prstGeom prst="rect">
            <a:avLst/>
          </a:prstGeom>
          <a:noFill/>
        </p:spPr>
        <p:txBody>
          <a:bodyPr wrap="square" rtlCol="0">
            <a:spAutoFit/>
          </a:bodyPr>
          <a:lstStyle/>
          <a:p>
            <a:pPr algn="r">
              <a:lnSpc>
                <a:spcPct val="125000"/>
              </a:lnSpc>
              <a:spcAft>
                <a:spcPts val="600"/>
              </a:spcAft>
            </a:pPr>
            <a:r>
              <a:rPr lang="en-US" altLang="zh-CN" sz="500" dirty="0">
                <a:solidFill>
                  <a:schemeClr val="tx2"/>
                </a:solidFill>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5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3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8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38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38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38000">
                                          <p:cBhvr additive="base">
                                            <p:cTn id="13" dur="500" fill="hold"/>
                                            <p:tgtEl>
                                              <p:spTgt spid="4"/>
                                            </p:tgtEl>
                                            <p:attrNameLst>
                                              <p:attrName>ppt_x</p:attrName>
                                            </p:attrNameLst>
                                          </p:cBhvr>
                                          <p:tavLst>
                                            <p:tav tm="0">
                                              <p:val>
                                                <p:strVal val="1+#ppt_w/2"/>
                                              </p:val>
                                            </p:tav>
                                            <p:tav tm="100000">
                                              <p:val>
                                                <p:strVal val="#ppt_x"/>
                                              </p:val>
                                            </p:tav>
                                          </p:tavLst>
                                        </p:anim>
                                        <p:anim calcmode="lin" valueType="num" p14:bounceEnd="38000">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14:presetBounceEnd="48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48000">
                                          <p:cBhvr additive="base">
                                            <p:cTn id="30" dur="5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14:presetBounceEnd="54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54000">
                                          <p:cBhvr additive="base">
                                            <p:cTn id="35"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bldP spid="6" grpId="0"/>
          <p:bldP spid="7" grpId="0"/>
          <p:bldP spid="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0273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8435"/>
          <a:stretch>
            <a:fillRect/>
          </a:stretch>
        </p:blipFill>
        <p:spPr>
          <a:xfrm flipH="1">
            <a:off x="0" y="0"/>
            <a:ext cx="9144000" cy="5143500"/>
          </a:xfrm>
          <a:prstGeom prst="rect">
            <a:avLst/>
          </a:prstGeom>
        </p:spPr>
      </p:pic>
      <p:sp>
        <p:nvSpPr>
          <p:cNvPr id="11" name="文本框 10"/>
          <p:cNvSpPr txBox="1"/>
          <p:nvPr/>
        </p:nvSpPr>
        <p:spPr>
          <a:xfrm>
            <a:off x="1243157" y="2240325"/>
            <a:ext cx="861133" cy="784830"/>
          </a:xfrm>
          <a:prstGeom prst="rect">
            <a:avLst/>
          </a:prstGeom>
          <a:noFill/>
        </p:spPr>
        <p:txBody>
          <a:bodyPr wrap="none" rtlCol="0">
            <a:spAutoFit/>
          </a:bodyPr>
          <a:lstStyle/>
          <a:p>
            <a:r>
              <a:rPr lang="en-US" altLang="zh-CN"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01</a:t>
            </a:r>
            <a:endParaRPr lang="zh-CN" altLang="en-US" sz="45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2165521" y="2128389"/>
            <a:ext cx="2492990" cy="553998"/>
          </a:xfrm>
          <a:prstGeom prst="rect">
            <a:avLst/>
          </a:prstGeom>
        </p:spPr>
        <p:txBody>
          <a:bodyPr wrap="none">
            <a:spAutoFit/>
          </a:bodyPr>
          <a:lstStyle/>
          <a:p>
            <a:pPr lvl="0" algn="ctr"/>
            <a:r>
              <a:rPr lang="zh-CN" altLang="en-US" sz="3000" dirty="0">
                <a:gradFill>
                  <a:gsLst>
                    <a:gs pos="0">
                      <a:srgbClr val="788BA9"/>
                    </a:gs>
                    <a:gs pos="74000">
                      <a:srgbClr val="D67A71"/>
                    </a:gs>
                  </a:gsLst>
                  <a:lin ang="0" scaled="0"/>
                </a:gradFill>
                <a:latin typeface="微软雅黑" panose="020B0503020204020204" pitchFamily="34" charset="-122"/>
                <a:ea typeface="微软雅黑" panose="020B0503020204020204" pitchFamily="34" charset="-122"/>
              </a:rPr>
              <a:t>年度工作概述</a:t>
            </a:r>
          </a:p>
        </p:txBody>
      </p:sp>
      <p:sp>
        <p:nvSpPr>
          <p:cNvPr id="13" name="文本框 12"/>
          <p:cNvSpPr txBox="1"/>
          <p:nvPr/>
        </p:nvSpPr>
        <p:spPr>
          <a:xfrm>
            <a:off x="2154909" y="2632740"/>
            <a:ext cx="3596107" cy="369332"/>
          </a:xfrm>
          <a:prstGeom prst="rect">
            <a:avLst/>
          </a:prstGeom>
          <a:noFill/>
        </p:spPr>
        <p:txBody>
          <a:bodyPr wrap="square" rtlCol="0">
            <a:spAutoFit/>
          </a:bodyPr>
          <a:lstStyle/>
          <a:p>
            <a:pPr algn="just"/>
            <a:r>
              <a:rPr lang="en-US" altLang="zh-CN" sz="900" dirty="0">
                <a:solidFill>
                  <a:schemeClr val="tx2"/>
                </a:solidFill>
                <a:latin typeface="微软雅黑" panose="020B0503020204020204" pitchFamily="34" charset="-122"/>
                <a:ea typeface="微软雅黑" panose="020B0503020204020204" pitchFamily="34" charset="-122"/>
              </a:rPr>
              <a:t>Do </a:t>
            </a:r>
            <a:r>
              <a:rPr lang="en-US" altLang="zh-CN" sz="900" dirty="0" err="1">
                <a:solidFill>
                  <a:schemeClr val="tx2"/>
                </a:solidFill>
                <a:latin typeface="微软雅黑" panose="020B0503020204020204" pitchFamily="34" charset="-122"/>
                <a:ea typeface="微软雅黑" panose="020B0503020204020204" pitchFamily="34" charset="-122"/>
              </a:rPr>
              <a:t>onething</a:t>
            </a:r>
            <a:r>
              <a:rPr lang="en-US" altLang="zh-CN" sz="900" dirty="0">
                <a:solidFill>
                  <a:schemeClr val="tx2"/>
                </a:solidFill>
                <a:latin typeface="微软雅黑" panose="020B0503020204020204" pitchFamily="34" charset="-122"/>
                <a:ea typeface="微软雅黑" panose="020B0503020204020204" pitchFamily="34" charset="-122"/>
              </a:rPr>
              <a:t> at a time, and do well. Never forget to say thanks”. Keep on going never give up. Whatever</a:t>
            </a:r>
            <a:endParaRPr lang="zh-CN" altLang="en-US" sz="1015" b="1" dirty="0">
              <a:solidFill>
                <a:schemeClr val="tx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129599" y="2098075"/>
            <a:ext cx="0" cy="1069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sp>
        <p:nvSpPr>
          <p:cNvPr id="3" name="副标题 2"/>
          <p:cNvSpPr txBox="1"/>
          <p:nvPr/>
        </p:nvSpPr>
        <p:spPr>
          <a:xfrm>
            <a:off x="1040606" y="3828030"/>
            <a:ext cx="7062788" cy="266700"/>
          </a:xfrm>
          <a:prstGeom prst="rect">
            <a:avLst/>
          </a:prstGeom>
        </p:spPr>
        <p:txBody>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5" name="Straight Connector 16"/>
          <p:cNvCxnSpPr/>
          <p:nvPr/>
        </p:nvCxnSpPr>
        <p:spPr>
          <a:xfrm>
            <a:off x="-3572" y="2916011"/>
            <a:ext cx="9147572"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Oval 22"/>
          <p:cNvSpPr/>
          <p:nvPr/>
        </p:nvSpPr>
        <p:spPr>
          <a:xfrm>
            <a:off x="5680473" y="2618355"/>
            <a:ext cx="596503" cy="5965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服务</a:t>
            </a: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7" name="Oval 24"/>
          <p:cNvSpPr/>
          <p:nvPr/>
        </p:nvSpPr>
        <p:spPr>
          <a:xfrm>
            <a:off x="2868216" y="2618355"/>
            <a:ext cx="596503" cy="5965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核心</a:t>
            </a:r>
            <a:endParaRPr lang="en-US" sz="12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bwMode="auto">
          <a:xfrm>
            <a:off x="2200275" y="1378915"/>
            <a:ext cx="1932385" cy="1143000"/>
            <a:chOff x="2933939" y="2535731"/>
            <a:chExt cx="2575514" cy="1523892"/>
          </a:xfrm>
        </p:grpSpPr>
        <p:sp>
          <p:nvSpPr>
            <p:cNvPr id="9" name="等腰三角形 8"/>
            <p:cNvSpPr/>
            <p:nvPr/>
          </p:nvSpPr>
          <p:spPr>
            <a:xfrm rot="10800000">
              <a:off x="3967001" y="3621504"/>
              <a:ext cx="509389" cy="4381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2933939" y="2535731"/>
              <a:ext cx="2575514" cy="11270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grpSp>
        <p:nvGrpSpPr>
          <p:cNvPr id="11" name="组合 10"/>
          <p:cNvGrpSpPr/>
          <p:nvPr/>
        </p:nvGrpSpPr>
        <p:grpSpPr bwMode="auto">
          <a:xfrm>
            <a:off x="5012532" y="1378915"/>
            <a:ext cx="1932385" cy="1143000"/>
            <a:chOff x="6683748" y="2535731"/>
            <a:chExt cx="2575514" cy="1523892"/>
          </a:xfrm>
          <a:solidFill>
            <a:schemeClr val="accent2"/>
          </a:solidFill>
        </p:grpSpPr>
        <p:sp>
          <p:nvSpPr>
            <p:cNvPr id="12" name="等腰三角形 11"/>
            <p:cNvSpPr/>
            <p:nvPr/>
          </p:nvSpPr>
          <p:spPr>
            <a:xfrm rot="10800000">
              <a:off x="7716810" y="3621504"/>
              <a:ext cx="509389" cy="43811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6683748" y="2535731"/>
              <a:ext cx="2575514" cy="112704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grpSp>
        <p:nvGrpSpPr>
          <p:cNvPr id="3" name="组合 2"/>
          <p:cNvGrpSpPr/>
          <p:nvPr/>
        </p:nvGrpSpPr>
        <p:grpSpPr>
          <a:xfrm>
            <a:off x="3734036" y="1715233"/>
            <a:ext cx="1405618" cy="1291058"/>
            <a:chOff x="5062383" y="2668986"/>
            <a:chExt cx="1830927" cy="1681704"/>
          </a:xfrm>
          <a:solidFill>
            <a:schemeClr val="accent1"/>
          </a:solidFill>
        </p:grpSpPr>
        <p:sp>
          <p:nvSpPr>
            <p:cNvPr id="5" name="Freeform 5"/>
            <p:cNvSpPr/>
            <p:nvPr/>
          </p:nvSpPr>
          <p:spPr bwMode="auto">
            <a:xfrm>
              <a:off x="5062383" y="2668986"/>
              <a:ext cx="1830927" cy="1681704"/>
            </a:xfrm>
            <a:custGeom>
              <a:avLst/>
              <a:gdLst>
                <a:gd name="T0" fmla="*/ 0 w 410"/>
                <a:gd name="T1" fmla="*/ 317 h 377"/>
                <a:gd name="T2" fmla="*/ 2 w 410"/>
                <a:gd name="T3" fmla="*/ 308 h 377"/>
                <a:gd name="T4" fmla="*/ 72 w 410"/>
                <a:gd name="T5" fmla="*/ 132 h 377"/>
                <a:gd name="T6" fmla="*/ 188 w 410"/>
                <a:gd name="T7" fmla="*/ 27 h 377"/>
                <a:gd name="T8" fmla="*/ 403 w 410"/>
                <a:gd name="T9" fmla="*/ 204 h 377"/>
                <a:gd name="T10" fmla="*/ 309 w 410"/>
                <a:gd name="T11" fmla="*/ 117 h 377"/>
                <a:gd name="T12" fmla="*/ 135 w 410"/>
                <a:gd name="T13" fmla="*/ 195 h 377"/>
                <a:gd name="T14" fmla="*/ 114 w 410"/>
                <a:gd name="T15" fmla="*/ 249 h 377"/>
                <a:gd name="T16" fmla="*/ 121 w 410"/>
                <a:gd name="T17" fmla="*/ 265 h 377"/>
                <a:gd name="T18" fmla="*/ 220 w 410"/>
                <a:gd name="T19" fmla="*/ 286 h 377"/>
                <a:gd name="T20" fmla="*/ 301 w 410"/>
                <a:gd name="T21" fmla="*/ 176 h 377"/>
                <a:gd name="T22" fmla="*/ 295 w 410"/>
                <a:gd name="T23" fmla="*/ 159 h 377"/>
                <a:gd name="T24" fmla="*/ 383 w 410"/>
                <a:gd name="T25" fmla="*/ 231 h 377"/>
                <a:gd name="T26" fmla="*/ 341 w 410"/>
                <a:gd name="T27" fmla="*/ 336 h 377"/>
                <a:gd name="T28" fmla="*/ 215 w 410"/>
                <a:gd name="T29" fmla="*/ 369 h 377"/>
                <a:gd name="T30" fmla="*/ 3 w 410"/>
                <a:gd name="T31" fmla="*/ 320 h 377"/>
                <a:gd name="T32" fmla="*/ 0 w 410"/>
                <a:gd name="T33" fmla="*/ 31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77">
                  <a:moveTo>
                    <a:pt x="0" y="317"/>
                  </a:moveTo>
                  <a:cubicBezTo>
                    <a:pt x="0" y="314"/>
                    <a:pt x="1" y="311"/>
                    <a:pt x="2" y="308"/>
                  </a:cubicBezTo>
                  <a:cubicBezTo>
                    <a:pt x="25" y="249"/>
                    <a:pt x="47" y="190"/>
                    <a:pt x="72" y="132"/>
                  </a:cubicBezTo>
                  <a:cubicBezTo>
                    <a:pt x="95" y="81"/>
                    <a:pt x="131" y="42"/>
                    <a:pt x="188" y="27"/>
                  </a:cubicBezTo>
                  <a:cubicBezTo>
                    <a:pt x="298" y="0"/>
                    <a:pt x="410" y="91"/>
                    <a:pt x="403" y="204"/>
                  </a:cubicBezTo>
                  <a:cubicBezTo>
                    <a:pt x="381" y="162"/>
                    <a:pt x="351" y="133"/>
                    <a:pt x="309" y="117"/>
                  </a:cubicBezTo>
                  <a:cubicBezTo>
                    <a:pt x="233" y="87"/>
                    <a:pt x="163" y="118"/>
                    <a:pt x="135" y="195"/>
                  </a:cubicBezTo>
                  <a:cubicBezTo>
                    <a:pt x="128" y="213"/>
                    <a:pt x="120" y="230"/>
                    <a:pt x="114" y="249"/>
                  </a:cubicBezTo>
                  <a:cubicBezTo>
                    <a:pt x="113" y="253"/>
                    <a:pt x="117" y="264"/>
                    <a:pt x="121" y="265"/>
                  </a:cubicBezTo>
                  <a:cubicBezTo>
                    <a:pt x="154" y="273"/>
                    <a:pt x="187" y="284"/>
                    <a:pt x="220" y="286"/>
                  </a:cubicBezTo>
                  <a:cubicBezTo>
                    <a:pt x="285" y="290"/>
                    <a:pt x="322" y="238"/>
                    <a:pt x="301" y="176"/>
                  </a:cubicBezTo>
                  <a:cubicBezTo>
                    <a:pt x="299" y="170"/>
                    <a:pt x="297" y="165"/>
                    <a:pt x="295" y="159"/>
                  </a:cubicBezTo>
                  <a:cubicBezTo>
                    <a:pt x="331" y="156"/>
                    <a:pt x="373" y="190"/>
                    <a:pt x="383" y="231"/>
                  </a:cubicBezTo>
                  <a:cubicBezTo>
                    <a:pt x="394" y="275"/>
                    <a:pt x="374" y="309"/>
                    <a:pt x="341" y="336"/>
                  </a:cubicBezTo>
                  <a:cubicBezTo>
                    <a:pt x="305" y="365"/>
                    <a:pt x="260" y="377"/>
                    <a:pt x="215" y="369"/>
                  </a:cubicBezTo>
                  <a:cubicBezTo>
                    <a:pt x="144" y="356"/>
                    <a:pt x="74" y="337"/>
                    <a:pt x="3" y="320"/>
                  </a:cubicBezTo>
                  <a:cubicBezTo>
                    <a:pt x="2" y="320"/>
                    <a:pt x="2" y="319"/>
                    <a:pt x="0" y="317"/>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6" name="Freeform 157"/>
            <p:cNvSpPr>
              <a:spLocks noChangeAspect="1" noEditPoints="1"/>
            </p:cNvSpPr>
            <p:nvPr/>
          </p:nvSpPr>
          <p:spPr bwMode="auto">
            <a:xfrm>
              <a:off x="5929858" y="341076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632321" y="2735351"/>
            <a:ext cx="1258328" cy="1603822"/>
            <a:chOff x="6232470" y="3997769"/>
            <a:chExt cx="1639070" cy="2089103"/>
          </a:xfrm>
          <a:solidFill>
            <a:schemeClr val="accent3"/>
          </a:solidFill>
        </p:grpSpPr>
        <p:sp>
          <p:nvSpPr>
            <p:cNvPr id="8" name="Freeform 6"/>
            <p:cNvSpPr/>
            <p:nvPr/>
          </p:nvSpPr>
          <p:spPr bwMode="auto">
            <a:xfrm>
              <a:off x="6232470" y="3997769"/>
              <a:ext cx="1639070" cy="2089103"/>
            </a:xfrm>
            <a:custGeom>
              <a:avLst/>
              <a:gdLst>
                <a:gd name="T0" fmla="*/ 184 w 367"/>
                <a:gd name="T1" fmla="*/ 0 h 468"/>
                <a:gd name="T2" fmla="*/ 191 w 367"/>
                <a:gd name="T3" fmla="*/ 5 h 468"/>
                <a:gd name="T4" fmla="*/ 315 w 367"/>
                <a:gd name="T5" fmla="*/ 149 h 468"/>
                <a:gd name="T6" fmla="*/ 353 w 367"/>
                <a:gd name="T7" fmla="*/ 301 h 468"/>
                <a:gd name="T8" fmla="*/ 97 w 367"/>
                <a:gd name="T9" fmla="*/ 408 h 468"/>
                <a:gd name="T10" fmla="*/ 218 w 367"/>
                <a:gd name="T11" fmla="*/ 366 h 468"/>
                <a:gd name="T12" fmla="*/ 230 w 367"/>
                <a:gd name="T13" fmla="*/ 176 h 468"/>
                <a:gd name="T14" fmla="*/ 192 w 367"/>
                <a:gd name="T15" fmla="*/ 133 h 468"/>
                <a:gd name="T16" fmla="*/ 174 w 367"/>
                <a:gd name="T17" fmla="*/ 131 h 468"/>
                <a:gd name="T18" fmla="*/ 110 w 367"/>
                <a:gd name="T19" fmla="*/ 209 h 468"/>
                <a:gd name="T20" fmla="*/ 170 w 367"/>
                <a:gd name="T21" fmla="*/ 331 h 468"/>
                <a:gd name="T22" fmla="*/ 187 w 367"/>
                <a:gd name="T23" fmla="*/ 334 h 468"/>
                <a:gd name="T24" fmla="*/ 83 w 367"/>
                <a:gd name="T25" fmla="*/ 379 h 468"/>
                <a:gd name="T26" fmla="*/ 9 w 367"/>
                <a:gd name="T27" fmla="*/ 293 h 468"/>
                <a:gd name="T28" fmla="*/ 38 w 367"/>
                <a:gd name="T29" fmla="*/ 166 h 468"/>
                <a:gd name="T30" fmla="*/ 179 w 367"/>
                <a:gd name="T31" fmla="*/ 1 h 468"/>
                <a:gd name="T32" fmla="*/ 184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84" y="0"/>
                  </a:moveTo>
                  <a:cubicBezTo>
                    <a:pt x="186" y="1"/>
                    <a:pt x="189" y="3"/>
                    <a:pt x="191" y="5"/>
                  </a:cubicBezTo>
                  <a:cubicBezTo>
                    <a:pt x="233" y="53"/>
                    <a:pt x="275" y="100"/>
                    <a:pt x="315" y="149"/>
                  </a:cubicBezTo>
                  <a:cubicBezTo>
                    <a:pt x="349" y="193"/>
                    <a:pt x="367" y="243"/>
                    <a:pt x="353" y="301"/>
                  </a:cubicBezTo>
                  <a:cubicBezTo>
                    <a:pt x="326" y="411"/>
                    <a:pt x="194" y="468"/>
                    <a:pt x="97" y="408"/>
                  </a:cubicBezTo>
                  <a:cubicBezTo>
                    <a:pt x="145" y="409"/>
                    <a:pt x="184" y="396"/>
                    <a:pt x="218" y="366"/>
                  </a:cubicBezTo>
                  <a:cubicBezTo>
                    <a:pt x="280" y="312"/>
                    <a:pt x="285" y="236"/>
                    <a:pt x="230" y="176"/>
                  </a:cubicBezTo>
                  <a:cubicBezTo>
                    <a:pt x="217" y="161"/>
                    <a:pt x="205" y="146"/>
                    <a:pt x="192" y="133"/>
                  </a:cubicBezTo>
                  <a:cubicBezTo>
                    <a:pt x="188" y="129"/>
                    <a:pt x="177" y="128"/>
                    <a:pt x="174" y="131"/>
                  </a:cubicBezTo>
                  <a:cubicBezTo>
                    <a:pt x="152" y="156"/>
                    <a:pt x="127" y="180"/>
                    <a:pt x="110" y="209"/>
                  </a:cubicBezTo>
                  <a:cubicBezTo>
                    <a:pt x="76" y="265"/>
                    <a:pt x="105" y="322"/>
                    <a:pt x="170" y="331"/>
                  </a:cubicBezTo>
                  <a:cubicBezTo>
                    <a:pt x="176" y="332"/>
                    <a:pt x="181" y="333"/>
                    <a:pt x="187" y="334"/>
                  </a:cubicBezTo>
                  <a:cubicBezTo>
                    <a:pt x="173" y="368"/>
                    <a:pt x="124" y="389"/>
                    <a:pt x="83" y="379"/>
                  </a:cubicBezTo>
                  <a:cubicBezTo>
                    <a:pt x="39" y="368"/>
                    <a:pt x="18" y="335"/>
                    <a:pt x="9" y="293"/>
                  </a:cubicBezTo>
                  <a:cubicBezTo>
                    <a:pt x="0" y="247"/>
                    <a:pt x="10" y="203"/>
                    <a:pt x="38" y="166"/>
                  </a:cubicBezTo>
                  <a:cubicBezTo>
                    <a:pt x="83" y="109"/>
                    <a:pt x="132" y="56"/>
                    <a:pt x="179" y="1"/>
                  </a:cubicBezTo>
                  <a:cubicBezTo>
                    <a:pt x="180" y="0"/>
                    <a:pt x="182" y="0"/>
                    <a:pt x="184" y="0"/>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noChangeAspect="1"/>
            </p:cNvGrpSpPr>
            <p:nvPr/>
          </p:nvGrpSpPr>
          <p:grpSpPr>
            <a:xfrm>
              <a:off x="6954893" y="4964268"/>
              <a:ext cx="240570" cy="324277"/>
              <a:chOff x="3722033" y="3714538"/>
              <a:chExt cx="500321" cy="674410"/>
            </a:xfrm>
            <a:grpFill/>
          </p:grpSpPr>
          <p:sp>
            <p:nvSpPr>
              <p:cNvPr id="1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124872" y="2991743"/>
            <a:ext cx="1452896" cy="1220143"/>
            <a:chOff x="4268902" y="4331742"/>
            <a:chExt cx="1892510" cy="1589330"/>
          </a:xfrm>
          <a:solidFill>
            <a:schemeClr val="accent2"/>
          </a:solidFill>
        </p:grpSpPr>
        <p:sp>
          <p:nvSpPr>
            <p:cNvPr id="14" name="Freeform 7"/>
            <p:cNvSpPr/>
            <p:nvPr/>
          </p:nvSpPr>
          <p:spPr bwMode="auto">
            <a:xfrm>
              <a:off x="4268902" y="4331742"/>
              <a:ext cx="1892510" cy="1589330"/>
            </a:xfrm>
            <a:custGeom>
              <a:avLst/>
              <a:gdLst>
                <a:gd name="T0" fmla="*/ 423 w 424"/>
                <a:gd name="T1" fmla="*/ 322 h 356"/>
                <a:gd name="T2" fmla="*/ 414 w 424"/>
                <a:gd name="T3" fmla="*/ 325 h 356"/>
                <a:gd name="T4" fmla="*/ 226 w 424"/>
                <a:gd name="T5" fmla="*/ 351 h 356"/>
                <a:gd name="T6" fmla="*/ 78 w 424"/>
                <a:gd name="T7" fmla="*/ 302 h 356"/>
                <a:gd name="T8" fmla="*/ 126 w 424"/>
                <a:gd name="T9" fmla="*/ 28 h 356"/>
                <a:gd name="T10" fmla="*/ 96 w 424"/>
                <a:gd name="T11" fmla="*/ 153 h 356"/>
                <a:gd name="T12" fmla="*/ 250 w 424"/>
                <a:gd name="T13" fmla="*/ 266 h 356"/>
                <a:gd name="T14" fmla="*/ 307 w 424"/>
                <a:gd name="T15" fmla="*/ 256 h 356"/>
                <a:gd name="T16" fmla="*/ 318 w 424"/>
                <a:gd name="T17" fmla="*/ 243 h 356"/>
                <a:gd name="T18" fmla="*/ 287 w 424"/>
                <a:gd name="T19" fmla="*/ 146 h 356"/>
                <a:gd name="T20" fmla="*/ 151 w 424"/>
                <a:gd name="T21" fmla="*/ 131 h 356"/>
                <a:gd name="T22" fmla="*/ 140 w 424"/>
                <a:gd name="T23" fmla="*/ 144 h 356"/>
                <a:gd name="T24" fmla="*/ 158 w 424"/>
                <a:gd name="T25" fmla="*/ 32 h 356"/>
                <a:gd name="T26" fmla="*/ 270 w 424"/>
                <a:gd name="T27" fmla="*/ 16 h 356"/>
                <a:gd name="T28" fmla="*/ 361 w 424"/>
                <a:gd name="T29" fmla="*/ 109 h 356"/>
                <a:gd name="T30" fmla="*/ 424 w 424"/>
                <a:gd name="T31" fmla="*/ 317 h 356"/>
                <a:gd name="T32" fmla="*/ 423 w 424"/>
                <a:gd name="T33" fmla="*/ 32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4" h="356">
                  <a:moveTo>
                    <a:pt x="423" y="322"/>
                  </a:moveTo>
                  <a:cubicBezTo>
                    <a:pt x="420" y="323"/>
                    <a:pt x="417" y="324"/>
                    <a:pt x="414" y="325"/>
                  </a:cubicBezTo>
                  <a:cubicBezTo>
                    <a:pt x="352" y="334"/>
                    <a:pt x="289" y="345"/>
                    <a:pt x="226" y="351"/>
                  </a:cubicBezTo>
                  <a:cubicBezTo>
                    <a:pt x="171" y="356"/>
                    <a:pt x="119" y="345"/>
                    <a:pt x="78" y="302"/>
                  </a:cubicBezTo>
                  <a:cubicBezTo>
                    <a:pt x="0" y="220"/>
                    <a:pt x="23" y="78"/>
                    <a:pt x="126" y="28"/>
                  </a:cubicBezTo>
                  <a:cubicBezTo>
                    <a:pt x="100" y="68"/>
                    <a:pt x="90" y="108"/>
                    <a:pt x="96" y="153"/>
                  </a:cubicBezTo>
                  <a:cubicBezTo>
                    <a:pt x="108" y="234"/>
                    <a:pt x="169" y="279"/>
                    <a:pt x="250" y="266"/>
                  </a:cubicBezTo>
                  <a:cubicBezTo>
                    <a:pt x="269" y="263"/>
                    <a:pt x="288" y="261"/>
                    <a:pt x="307" y="256"/>
                  </a:cubicBezTo>
                  <a:cubicBezTo>
                    <a:pt x="312" y="255"/>
                    <a:pt x="319" y="246"/>
                    <a:pt x="318" y="243"/>
                  </a:cubicBezTo>
                  <a:cubicBezTo>
                    <a:pt x="309" y="210"/>
                    <a:pt x="301" y="176"/>
                    <a:pt x="287" y="146"/>
                  </a:cubicBezTo>
                  <a:cubicBezTo>
                    <a:pt x="258" y="88"/>
                    <a:pt x="195" y="82"/>
                    <a:pt x="151" y="131"/>
                  </a:cubicBezTo>
                  <a:cubicBezTo>
                    <a:pt x="148" y="135"/>
                    <a:pt x="144" y="139"/>
                    <a:pt x="140" y="144"/>
                  </a:cubicBezTo>
                  <a:cubicBezTo>
                    <a:pt x="119" y="114"/>
                    <a:pt x="128" y="61"/>
                    <a:pt x="158" y="32"/>
                  </a:cubicBezTo>
                  <a:cubicBezTo>
                    <a:pt x="191" y="0"/>
                    <a:pt x="231" y="1"/>
                    <a:pt x="270" y="16"/>
                  </a:cubicBezTo>
                  <a:cubicBezTo>
                    <a:pt x="314" y="33"/>
                    <a:pt x="346" y="66"/>
                    <a:pt x="361" y="109"/>
                  </a:cubicBezTo>
                  <a:cubicBezTo>
                    <a:pt x="385" y="178"/>
                    <a:pt x="404" y="248"/>
                    <a:pt x="424" y="317"/>
                  </a:cubicBezTo>
                  <a:cubicBezTo>
                    <a:pt x="424" y="318"/>
                    <a:pt x="423" y="320"/>
                    <a:pt x="423" y="322"/>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062383" y="4973742"/>
              <a:ext cx="295624" cy="295912"/>
              <a:chOff x="5240338" y="2657475"/>
              <a:chExt cx="1630363" cy="1631951"/>
            </a:xfrm>
            <a:grpFill/>
          </p:grpSpPr>
          <p:sp>
            <p:nvSpPr>
              <p:cNvPr id="1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sp>
        <p:nvSpPr>
          <p:cNvPr id="20" name="矩形 19"/>
          <p:cNvSpPr/>
          <p:nvPr/>
        </p:nvSpPr>
        <p:spPr>
          <a:xfrm>
            <a:off x="6127321" y="3277956"/>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21" name="矩形 20"/>
          <p:cNvSpPr/>
          <p:nvPr/>
        </p:nvSpPr>
        <p:spPr>
          <a:xfrm>
            <a:off x="6127321" y="3532277"/>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矩形 21"/>
          <p:cNvSpPr/>
          <p:nvPr/>
        </p:nvSpPr>
        <p:spPr>
          <a:xfrm>
            <a:off x="1664296" y="3277952"/>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23" name="矩形 22"/>
          <p:cNvSpPr/>
          <p:nvPr/>
        </p:nvSpPr>
        <p:spPr>
          <a:xfrm>
            <a:off x="1108301" y="3532273"/>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3872192" y="1038220"/>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25" name="矩形 24"/>
          <p:cNvSpPr/>
          <p:nvPr/>
        </p:nvSpPr>
        <p:spPr>
          <a:xfrm>
            <a:off x="2742578" y="1292538"/>
            <a:ext cx="3522713" cy="2308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sp>
        <p:nvSpPr>
          <p:cNvPr id="49" name="矩形 48"/>
          <p:cNvSpPr/>
          <p:nvPr/>
        </p:nvSpPr>
        <p:spPr>
          <a:xfrm>
            <a:off x="1767124" y="1412544"/>
            <a:ext cx="3831599" cy="2155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50" name="直接连接符 49"/>
          <p:cNvCxnSpPr/>
          <p:nvPr/>
        </p:nvCxnSpPr>
        <p:spPr>
          <a:xfrm>
            <a:off x="7715833" y="1412545"/>
            <a:ext cx="0" cy="310058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5726047" y="1412544"/>
            <a:ext cx="1801505" cy="306174"/>
          </a:xfrm>
          <a:prstGeom prst="rect">
            <a:avLst/>
          </a:prstGeom>
          <a:noFill/>
        </p:spPr>
        <p:txBody>
          <a:bodyPr wrap="square" rtlCol="0">
            <a:spAutoFit/>
          </a:body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文本框 51"/>
          <p:cNvSpPr txBox="1"/>
          <p:nvPr/>
        </p:nvSpPr>
        <p:spPr>
          <a:xfrm>
            <a:off x="5726047" y="1901560"/>
            <a:ext cx="1801505" cy="890693"/>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7100586" y="3952903"/>
            <a:ext cx="760134" cy="3090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4" name="文本框 53"/>
          <p:cNvSpPr txBox="1"/>
          <p:nvPr/>
        </p:nvSpPr>
        <p:spPr>
          <a:xfrm>
            <a:off x="5825241" y="3841923"/>
            <a:ext cx="301659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8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文本框 54"/>
          <p:cNvSpPr txBox="1"/>
          <p:nvPr/>
        </p:nvSpPr>
        <p:spPr>
          <a:xfrm>
            <a:off x="4083990" y="4300831"/>
            <a:ext cx="3631843" cy="613694"/>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500"/>
                                        <p:tgtEl>
                                          <p:spTgt spid="49"/>
                                        </p:tgtEl>
                                      </p:cBhvr>
                                    </p:animEffect>
                                  </p:childTnLst>
                                </p:cTn>
                              </p:par>
                            </p:childTnLst>
                          </p:cTn>
                        </p:par>
                        <p:par>
                          <p:cTn id="8" fill="hold">
                            <p:stCondLst>
                              <p:cond delay="15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Effect transition="in" filter="fade">
                                      <p:cBhvr>
                                        <p:cTn id="11" dur="750"/>
                                        <p:tgtEl>
                                          <p:spTgt spid="51"/>
                                        </p:tgtEl>
                                      </p:cBhvr>
                                    </p:animEffect>
                                  </p:childTnLst>
                                </p:cTn>
                              </p:par>
                            </p:childTnLst>
                          </p:cTn>
                        </p:par>
                        <p:par>
                          <p:cTn id="12" fill="hold">
                            <p:stCondLst>
                              <p:cond delay="1049"/>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Effect transition="in" filter="fade">
                                      <p:cBhvr>
                                        <p:cTn id="15" dur="750"/>
                                        <p:tgtEl>
                                          <p:spTgt spid="52"/>
                                        </p:tgtEl>
                                      </p:cBhvr>
                                    </p:animEffect>
                                  </p:childTnLst>
                                </p:cTn>
                              </p:par>
                            </p:childTnLst>
                          </p:cTn>
                        </p:par>
                        <p:par>
                          <p:cTn id="16" fill="hold">
                            <p:stCondLst>
                              <p:cond delay="3524"/>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750"/>
                                        <p:tgtEl>
                                          <p:spTgt spid="50"/>
                                        </p:tgtEl>
                                      </p:cBhvr>
                                    </p:animEffect>
                                  </p:childTnLst>
                                </p:cTn>
                              </p:par>
                            </p:childTnLst>
                          </p:cTn>
                        </p:par>
                        <p:par>
                          <p:cTn id="20" fill="hold">
                            <p:stCondLst>
                              <p:cond delay="4524"/>
                            </p:stCondLst>
                            <p:childTnLst>
                              <p:par>
                                <p:cTn id="21" presetID="22" presetClass="entr" presetSubtype="2"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500"/>
                                        <p:tgtEl>
                                          <p:spTgt spid="53"/>
                                        </p:tgtEl>
                                      </p:cBhvr>
                                    </p:animEffect>
                                  </p:childTnLst>
                                </p:cTn>
                              </p:par>
                            </p:childTnLst>
                          </p:cTn>
                        </p:par>
                        <p:par>
                          <p:cTn id="24" fill="hold">
                            <p:stCondLst>
                              <p:cond delay="5024"/>
                            </p:stCondLst>
                            <p:childTnLst>
                              <p:par>
                                <p:cTn id="25" presetID="22" presetClass="entr" presetSubtype="2"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right)">
                                      <p:cBhvr>
                                        <p:cTn id="27" dur="1250"/>
                                        <p:tgtEl>
                                          <p:spTgt spid="54"/>
                                        </p:tgtEl>
                                      </p:cBhvr>
                                    </p:animEffect>
                                  </p:childTnLst>
                                </p:cTn>
                              </p:par>
                            </p:childTnLst>
                          </p:cTn>
                        </p:par>
                        <p:par>
                          <p:cTn id="28" fill="hold">
                            <p:stCondLst>
                              <p:cond delay="6524"/>
                            </p:stCondLst>
                            <p:childTnLst>
                              <p:par>
                                <p:cTn id="29" presetID="10" presetClass="entr" presetSubtype="0"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p:bldP spid="52" grpId="0"/>
      <p:bldP spid="53" grpId="0" animBg="1"/>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sp>
        <p:nvSpPr>
          <p:cNvPr id="3" name="Oval 12"/>
          <p:cNvSpPr>
            <a:spLocks noChangeArrowheads="1"/>
          </p:cNvSpPr>
          <p:nvPr/>
        </p:nvSpPr>
        <p:spPr bwMode="auto">
          <a:xfrm>
            <a:off x="1473201" y="2342330"/>
            <a:ext cx="1012825" cy="1014725"/>
          </a:xfrm>
          <a:prstGeom prst="ellipse">
            <a:avLst/>
          </a:prstGeom>
          <a:noFill/>
          <a:ln w="20701">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1738313" y="2607524"/>
            <a:ext cx="482600" cy="484337"/>
          </a:xfrm>
          <a:prstGeom prst="ellipse">
            <a:avLst/>
          </a:prstGeom>
          <a:solidFill>
            <a:schemeClr val="accent1"/>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14"/>
          <p:cNvSpPr/>
          <p:nvPr/>
        </p:nvSpPr>
        <p:spPr bwMode="auto">
          <a:xfrm>
            <a:off x="1066800" y="2848898"/>
            <a:ext cx="1824038" cy="916271"/>
          </a:xfrm>
          <a:custGeom>
            <a:avLst/>
            <a:gdLst>
              <a:gd name="T0" fmla="*/ 342 w 683"/>
              <a:gd name="T1" fmla="*/ 305 h 342"/>
              <a:gd name="T2" fmla="*/ 37 w 683"/>
              <a:gd name="T3" fmla="*/ 0 h 342"/>
              <a:gd name="T4" fmla="*/ 0 w 683"/>
              <a:gd name="T5" fmla="*/ 0 h 342"/>
              <a:gd name="T6" fmla="*/ 342 w 683"/>
              <a:gd name="T7" fmla="*/ 342 h 342"/>
              <a:gd name="T8" fmla="*/ 683 w 683"/>
              <a:gd name="T9" fmla="*/ 0 h 342"/>
              <a:gd name="T10" fmla="*/ 646 w 683"/>
              <a:gd name="T11" fmla="*/ 0 h 342"/>
              <a:gd name="T12" fmla="*/ 342 w 683"/>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3" h="342">
                <a:moveTo>
                  <a:pt x="342" y="305"/>
                </a:moveTo>
                <a:cubicBezTo>
                  <a:pt x="173" y="305"/>
                  <a:pt x="37" y="169"/>
                  <a:pt x="37" y="0"/>
                </a:cubicBezTo>
                <a:cubicBezTo>
                  <a:pt x="0" y="0"/>
                  <a:pt x="0" y="0"/>
                  <a:pt x="0" y="0"/>
                </a:cubicBezTo>
                <a:cubicBezTo>
                  <a:pt x="0" y="189"/>
                  <a:pt x="153" y="342"/>
                  <a:pt x="342" y="342"/>
                </a:cubicBezTo>
                <a:cubicBezTo>
                  <a:pt x="530" y="342"/>
                  <a:pt x="683" y="189"/>
                  <a:pt x="683" y="0"/>
                </a:cubicBezTo>
                <a:cubicBezTo>
                  <a:pt x="646" y="0"/>
                  <a:pt x="646" y="0"/>
                  <a:pt x="646" y="0"/>
                </a:cubicBezTo>
                <a:cubicBezTo>
                  <a:pt x="646" y="169"/>
                  <a:pt x="510" y="305"/>
                  <a:pt x="342" y="305"/>
                </a:cubicBezTo>
                <a:close/>
              </a:path>
            </a:pathLst>
          </a:custGeom>
          <a:solidFill>
            <a:schemeClr val="accent1">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Line 15"/>
          <p:cNvSpPr>
            <a:spLocks noChangeShapeType="1"/>
          </p:cNvSpPr>
          <p:nvPr/>
        </p:nvSpPr>
        <p:spPr bwMode="auto">
          <a:xfrm flipV="1">
            <a:off x="1981200" y="2031084"/>
            <a:ext cx="0" cy="233434"/>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200401" y="2342330"/>
            <a:ext cx="1012825" cy="1014725"/>
          </a:xfrm>
          <a:prstGeom prst="ellipse">
            <a:avLst/>
          </a:prstGeom>
          <a:noFill/>
          <a:ln w="20638">
            <a:solidFill>
              <a:schemeClr val="accent2"/>
            </a:solidFill>
            <a:round/>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Oval 17"/>
          <p:cNvSpPr>
            <a:spLocks noChangeArrowheads="1"/>
          </p:cNvSpPr>
          <p:nvPr/>
        </p:nvSpPr>
        <p:spPr bwMode="auto">
          <a:xfrm>
            <a:off x="3462339" y="2607524"/>
            <a:ext cx="485775" cy="484337"/>
          </a:xfrm>
          <a:prstGeom prst="ellipse">
            <a:avLst/>
          </a:prstGeom>
          <a:solidFill>
            <a:schemeClr val="accent2"/>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Freeform 18"/>
          <p:cNvSpPr/>
          <p:nvPr/>
        </p:nvSpPr>
        <p:spPr bwMode="auto">
          <a:xfrm>
            <a:off x="2792413" y="1934216"/>
            <a:ext cx="1827212" cy="914682"/>
          </a:xfrm>
          <a:custGeom>
            <a:avLst/>
            <a:gdLst>
              <a:gd name="T0" fmla="*/ 342 w 684"/>
              <a:gd name="T1" fmla="*/ 37 h 341"/>
              <a:gd name="T2" fmla="*/ 647 w 684"/>
              <a:gd name="T3" fmla="*/ 341 h 341"/>
              <a:gd name="T4" fmla="*/ 684 w 684"/>
              <a:gd name="T5" fmla="*/ 341 h 341"/>
              <a:gd name="T6" fmla="*/ 342 w 684"/>
              <a:gd name="T7" fmla="*/ 0 h 341"/>
              <a:gd name="T8" fmla="*/ 0 w 684"/>
              <a:gd name="T9" fmla="*/ 341 h 341"/>
              <a:gd name="T10" fmla="*/ 37 w 684"/>
              <a:gd name="T11" fmla="*/ 341 h 341"/>
              <a:gd name="T12" fmla="*/ 342 w 684"/>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4" h="341">
                <a:moveTo>
                  <a:pt x="342" y="37"/>
                </a:moveTo>
                <a:cubicBezTo>
                  <a:pt x="511" y="37"/>
                  <a:pt x="647" y="173"/>
                  <a:pt x="647" y="341"/>
                </a:cubicBezTo>
                <a:cubicBezTo>
                  <a:pt x="684" y="341"/>
                  <a:pt x="684" y="341"/>
                  <a:pt x="684" y="341"/>
                </a:cubicBezTo>
                <a:cubicBezTo>
                  <a:pt x="684" y="153"/>
                  <a:pt x="531" y="0"/>
                  <a:pt x="342" y="0"/>
                </a:cubicBezTo>
                <a:cubicBezTo>
                  <a:pt x="153" y="0"/>
                  <a:pt x="0" y="153"/>
                  <a:pt x="0" y="341"/>
                </a:cubicBezTo>
                <a:cubicBezTo>
                  <a:pt x="37" y="341"/>
                  <a:pt x="37" y="341"/>
                  <a:pt x="37" y="341"/>
                </a:cubicBezTo>
                <a:cubicBezTo>
                  <a:pt x="37" y="173"/>
                  <a:pt x="174" y="37"/>
                  <a:pt x="342" y="37"/>
                </a:cubicBezTo>
                <a:close/>
              </a:path>
            </a:pathLst>
          </a:custGeom>
          <a:solidFill>
            <a:schemeClr val="accent2">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Line 19"/>
          <p:cNvSpPr>
            <a:spLocks noChangeShapeType="1"/>
          </p:cNvSpPr>
          <p:nvPr/>
        </p:nvSpPr>
        <p:spPr bwMode="auto">
          <a:xfrm>
            <a:off x="3705225" y="3433279"/>
            <a:ext cx="0" cy="23184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2" name="Oval 20"/>
          <p:cNvSpPr>
            <a:spLocks noChangeArrowheads="1"/>
          </p:cNvSpPr>
          <p:nvPr/>
        </p:nvSpPr>
        <p:spPr bwMode="auto">
          <a:xfrm>
            <a:off x="4926013" y="2342330"/>
            <a:ext cx="1014412" cy="1014725"/>
          </a:xfrm>
          <a:prstGeom prst="ellipse">
            <a:avLst/>
          </a:prstGeom>
          <a:noFill/>
          <a:ln w="20701">
            <a:solidFill>
              <a:schemeClr val="accent3"/>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3" name="Oval 21"/>
          <p:cNvSpPr>
            <a:spLocks noChangeArrowheads="1"/>
          </p:cNvSpPr>
          <p:nvPr/>
        </p:nvSpPr>
        <p:spPr bwMode="auto">
          <a:xfrm>
            <a:off x="5191126" y="2607524"/>
            <a:ext cx="485775" cy="484337"/>
          </a:xfrm>
          <a:prstGeom prst="ellipse">
            <a:avLst/>
          </a:prstGeom>
          <a:solidFill>
            <a:schemeClr val="accent3"/>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4" name="Freeform 22"/>
          <p:cNvSpPr/>
          <p:nvPr/>
        </p:nvSpPr>
        <p:spPr bwMode="auto">
          <a:xfrm>
            <a:off x="4519613" y="2848898"/>
            <a:ext cx="1827212" cy="916271"/>
          </a:xfrm>
          <a:custGeom>
            <a:avLst/>
            <a:gdLst>
              <a:gd name="T0" fmla="*/ 342 w 684"/>
              <a:gd name="T1" fmla="*/ 305 h 342"/>
              <a:gd name="T2" fmla="*/ 37 w 684"/>
              <a:gd name="T3" fmla="*/ 0 h 342"/>
              <a:gd name="T4" fmla="*/ 0 w 684"/>
              <a:gd name="T5" fmla="*/ 0 h 342"/>
              <a:gd name="T6" fmla="*/ 342 w 684"/>
              <a:gd name="T7" fmla="*/ 342 h 342"/>
              <a:gd name="T8" fmla="*/ 684 w 684"/>
              <a:gd name="T9" fmla="*/ 0 h 342"/>
              <a:gd name="T10" fmla="*/ 647 w 684"/>
              <a:gd name="T11" fmla="*/ 0 h 342"/>
              <a:gd name="T12" fmla="*/ 342 w 684"/>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4" h="342">
                <a:moveTo>
                  <a:pt x="342" y="305"/>
                </a:moveTo>
                <a:cubicBezTo>
                  <a:pt x="174" y="305"/>
                  <a:pt x="37" y="169"/>
                  <a:pt x="37" y="0"/>
                </a:cubicBezTo>
                <a:cubicBezTo>
                  <a:pt x="0" y="0"/>
                  <a:pt x="0" y="0"/>
                  <a:pt x="0" y="0"/>
                </a:cubicBezTo>
                <a:cubicBezTo>
                  <a:pt x="0" y="189"/>
                  <a:pt x="153" y="342"/>
                  <a:pt x="342" y="342"/>
                </a:cubicBezTo>
                <a:cubicBezTo>
                  <a:pt x="531" y="342"/>
                  <a:pt x="684" y="189"/>
                  <a:pt x="684" y="0"/>
                </a:cubicBezTo>
                <a:cubicBezTo>
                  <a:pt x="647" y="0"/>
                  <a:pt x="647" y="0"/>
                  <a:pt x="647" y="0"/>
                </a:cubicBezTo>
                <a:cubicBezTo>
                  <a:pt x="647" y="169"/>
                  <a:pt x="510" y="305"/>
                  <a:pt x="342" y="305"/>
                </a:cubicBezTo>
                <a:close/>
              </a:path>
            </a:pathLst>
          </a:custGeom>
          <a:solidFill>
            <a:schemeClr val="accent3">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Line 23"/>
          <p:cNvSpPr>
            <a:spLocks noChangeShapeType="1"/>
          </p:cNvSpPr>
          <p:nvPr/>
        </p:nvSpPr>
        <p:spPr bwMode="auto">
          <a:xfrm flipV="1">
            <a:off x="5434013" y="2031084"/>
            <a:ext cx="0" cy="233434"/>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Oval 24"/>
          <p:cNvSpPr>
            <a:spLocks noChangeArrowheads="1"/>
          </p:cNvSpPr>
          <p:nvPr/>
        </p:nvSpPr>
        <p:spPr bwMode="auto">
          <a:xfrm>
            <a:off x="6654800" y="2342330"/>
            <a:ext cx="1011238" cy="1014725"/>
          </a:xfrm>
          <a:prstGeom prst="ellipse">
            <a:avLst/>
          </a:prstGeom>
          <a:noFill/>
          <a:ln w="20638">
            <a:solidFill>
              <a:schemeClr val="accent4"/>
            </a:solidFill>
            <a:round/>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7" name="Oval 25"/>
          <p:cNvSpPr>
            <a:spLocks noChangeArrowheads="1"/>
          </p:cNvSpPr>
          <p:nvPr/>
        </p:nvSpPr>
        <p:spPr bwMode="auto">
          <a:xfrm>
            <a:off x="6918325" y="2607524"/>
            <a:ext cx="484188" cy="484337"/>
          </a:xfrm>
          <a:prstGeom prst="ellipse">
            <a:avLst/>
          </a:prstGeom>
          <a:solidFill>
            <a:schemeClr val="accent4"/>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Freeform 26"/>
          <p:cNvSpPr/>
          <p:nvPr/>
        </p:nvSpPr>
        <p:spPr bwMode="auto">
          <a:xfrm>
            <a:off x="6248400" y="1934216"/>
            <a:ext cx="1824038" cy="914682"/>
          </a:xfrm>
          <a:custGeom>
            <a:avLst/>
            <a:gdLst>
              <a:gd name="T0" fmla="*/ 341 w 683"/>
              <a:gd name="T1" fmla="*/ 37 h 341"/>
              <a:gd name="T2" fmla="*/ 646 w 683"/>
              <a:gd name="T3" fmla="*/ 341 h 341"/>
              <a:gd name="T4" fmla="*/ 683 w 683"/>
              <a:gd name="T5" fmla="*/ 341 h 341"/>
              <a:gd name="T6" fmla="*/ 341 w 683"/>
              <a:gd name="T7" fmla="*/ 0 h 341"/>
              <a:gd name="T8" fmla="*/ 0 w 683"/>
              <a:gd name="T9" fmla="*/ 341 h 341"/>
              <a:gd name="T10" fmla="*/ 37 w 683"/>
              <a:gd name="T11" fmla="*/ 341 h 341"/>
              <a:gd name="T12" fmla="*/ 341 w 683"/>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3" h="341">
                <a:moveTo>
                  <a:pt x="341" y="37"/>
                </a:moveTo>
                <a:cubicBezTo>
                  <a:pt x="510" y="37"/>
                  <a:pt x="646" y="173"/>
                  <a:pt x="646" y="341"/>
                </a:cubicBezTo>
                <a:cubicBezTo>
                  <a:pt x="683" y="341"/>
                  <a:pt x="683" y="341"/>
                  <a:pt x="683" y="341"/>
                </a:cubicBezTo>
                <a:cubicBezTo>
                  <a:pt x="683" y="153"/>
                  <a:pt x="530" y="0"/>
                  <a:pt x="341" y="0"/>
                </a:cubicBezTo>
                <a:cubicBezTo>
                  <a:pt x="153" y="0"/>
                  <a:pt x="0" y="153"/>
                  <a:pt x="0" y="341"/>
                </a:cubicBezTo>
                <a:cubicBezTo>
                  <a:pt x="37" y="341"/>
                  <a:pt x="37" y="341"/>
                  <a:pt x="37" y="341"/>
                </a:cubicBezTo>
                <a:cubicBezTo>
                  <a:pt x="37" y="173"/>
                  <a:pt x="173" y="37"/>
                  <a:pt x="341" y="37"/>
                </a:cubicBezTo>
                <a:close/>
              </a:path>
            </a:pathLst>
          </a:custGeom>
          <a:solidFill>
            <a:schemeClr val="accent4">
              <a:alpha val="20000"/>
            </a:schemeClr>
          </a:solidFill>
          <a:ln>
            <a:noFill/>
          </a:ln>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9" name="Line 27"/>
          <p:cNvSpPr>
            <a:spLocks noChangeShapeType="1"/>
          </p:cNvSpPr>
          <p:nvPr/>
        </p:nvSpPr>
        <p:spPr bwMode="auto">
          <a:xfrm>
            <a:off x="7159625" y="3433279"/>
            <a:ext cx="0" cy="23184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0" name="Freeform 28"/>
          <p:cNvSpPr>
            <a:spLocks noEditPoints="1"/>
          </p:cNvSpPr>
          <p:nvPr/>
        </p:nvSpPr>
        <p:spPr bwMode="auto">
          <a:xfrm>
            <a:off x="3638550" y="2744091"/>
            <a:ext cx="133350" cy="211203"/>
          </a:xfrm>
          <a:custGeom>
            <a:avLst/>
            <a:gdLst>
              <a:gd name="T0" fmla="*/ 3 w 50"/>
              <a:gd name="T1" fmla="*/ 0 h 79"/>
              <a:gd name="T2" fmla="*/ 0 w 50"/>
              <a:gd name="T3" fmla="*/ 3 h 79"/>
              <a:gd name="T4" fmla="*/ 0 w 50"/>
              <a:gd name="T5" fmla="*/ 76 h 79"/>
              <a:gd name="T6" fmla="*/ 3 w 50"/>
              <a:gd name="T7" fmla="*/ 79 h 79"/>
              <a:gd name="T8" fmla="*/ 48 w 50"/>
              <a:gd name="T9" fmla="*/ 79 h 79"/>
              <a:gd name="T10" fmla="*/ 50 w 50"/>
              <a:gd name="T11" fmla="*/ 76 h 79"/>
              <a:gd name="T12" fmla="*/ 50 w 50"/>
              <a:gd name="T13" fmla="*/ 3 h 79"/>
              <a:gd name="T14" fmla="*/ 48 w 50"/>
              <a:gd name="T15" fmla="*/ 0 h 79"/>
              <a:gd name="T16" fmla="*/ 3 w 50"/>
              <a:gd name="T17" fmla="*/ 0 h 79"/>
              <a:gd name="T18" fmla="*/ 25 w 50"/>
              <a:gd name="T19" fmla="*/ 76 h 79"/>
              <a:gd name="T20" fmla="*/ 21 w 50"/>
              <a:gd name="T21" fmla="*/ 72 h 79"/>
              <a:gd name="T22" fmla="*/ 25 w 50"/>
              <a:gd name="T23" fmla="*/ 67 h 79"/>
              <a:gd name="T24" fmla="*/ 30 w 50"/>
              <a:gd name="T25" fmla="*/ 72 h 79"/>
              <a:gd name="T26" fmla="*/ 25 w 50"/>
              <a:gd name="T27" fmla="*/ 76 h 79"/>
              <a:gd name="T28" fmla="*/ 42 w 50"/>
              <a:gd name="T29" fmla="*/ 62 h 79"/>
              <a:gd name="T30" fmla="*/ 39 w 50"/>
              <a:gd name="T31" fmla="*/ 65 h 79"/>
              <a:gd name="T32" fmla="*/ 11 w 50"/>
              <a:gd name="T33" fmla="*/ 65 h 79"/>
              <a:gd name="T34" fmla="*/ 8 w 50"/>
              <a:gd name="T35" fmla="*/ 62 h 79"/>
              <a:gd name="T36" fmla="*/ 8 w 50"/>
              <a:gd name="T37" fmla="*/ 13 h 79"/>
              <a:gd name="T38" fmla="*/ 11 w 50"/>
              <a:gd name="T39" fmla="*/ 10 h 79"/>
              <a:gd name="T40" fmla="*/ 39 w 50"/>
              <a:gd name="T41" fmla="*/ 10 h 79"/>
              <a:gd name="T42" fmla="*/ 42 w 50"/>
              <a:gd name="T43" fmla="*/ 13 h 79"/>
              <a:gd name="T44" fmla="*/ 42 w 50"/>
              <a:gd name="T45"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79">
                <a:moveTo>
                  <a:pt x="3" y="0"/>
                </a:moveTo>
                <a:cubicBezTo>
                  <a:pt x="1" y="0"/>
                  <a:pt x="0" y="1"/>
                  <a:pt x="0" y="3"/>
                </a:cubicBezTo>
                <a:cubicBezTo>
                  <a:pt x="0" y="76"/>
                  <a:pt x="0" y="76"/>
                  <a:pt x="0" y="76"/>
                </a:cubicBezTo>
                <a:cubicBezTo>
                  <a:pt x="0" y="77"/>
                  <a:pt x="1" y="79"/>
                  <a:pt x="3" y="79"/>
                </a:cubicBezTo>
                <a:cubicBezTo>
                  <a:pt x="48" y="79"/>
                  <a:pt x="48" y="79"/>
                  <a:pt x="48" y="79"/>
                </a:cubicBezTo>
                <a:cubicBezTo>
                  <a:pt x="49" y="79"/>
                  <a:pt x="50" y="77"/>
                  <a:pt x="50" y="76"/>
                </a:cubicBezTo>
                <a:cubicBezTo>
                  <a:pt x="50" y="3"/>
                  <a:pt x="50" y="3"/>
                  <a:pt x="50" y="3"/>
                </a:cubicBezTo>
                <a:cubicBezTo>
                  <a:pt x="50" y="1"/>
                  <a:pt x="49" y="0"/>
                  <a:pt x="48" y="0"/>
                </a:cubicBezTo>
                <a:lnTo>
                  <a:pt x="3" y="0"/>
                </a:lnTo>
                <a:close/>
                <a:moveTo>
                  <a:pt x="25" y="76"/>
                </a:moveTo>
                <a:cubicBezTo>
                  <a:pt x="23" y="76"/>
                  <a:pt x="21" y="74"/>
                  <a:pt x="21" y="72"/>
                </a:cubicBezTo>
                <a:cubicBezTo>
                  <a:pt x="21" y="69"/>
                  <a:pt x="23" y="67"/>
                  <a:pt x="25" y="67"/>
                </a:cubicBezTo>
                <a:cubicBezTo>
                  <a:pt x="28" y="67"/>
                  <a:pt x="30" y="69"/>
                  <a:pt x="30" y="72"/>
                </a:cubicBezTo>
                <a:cubicBezTo>
                  <a:pt x="30" y="74"/>
                  <a:pt x="28" y="76"/>
                  <a:pt x="25" y="76"/>
                </a:cubicBezTo>
                <a:close/>
                <a:moveTo>
                  <a:pt x="42" y="62"/>
                </a:moveTo>
                <a:cubicBezTo>
                  <a:pt x="42" y="64"/>
                  <a:pt x="41" y="65"/>
                  <a:pt x="39" y="65"/>
                </a:cubicBezTo>
                <a:cubicBezTo>
                  <a:pt x="11" y="65"/>
                  <a:pt x="11" y="65"/>
                  <a:pt x="11" y="65"/>
                </a:cubicBezTo>
                <a:cubicBezTo>
                  <a:pt x="10" y="65"/>
                  <a:pt x="8" y="64"/>
                  <a:pt x="8" y="62"/>
                </a:cubicBezTo>
                <a:cubicBezTo>
                  <a:pt x="8" y="13"/>
                  <a:pt x="8" y="13"/>
                  <a:pt x="8" y="13"/>
                </a:cubicBezTo>
                <a:cubicBezTo>
                  <a:pt x="8" y="11"/>
                  <a:pt x="10" y="10"/>
                  <a:pt x="11" y="10"/>
                </a:cubicBezTo>
                <a:cubicBezTo>
                  <a:pt x="39" y="10"/>
                  <a:pt x="39" y="10"/>
                  <a:pt x="39" y="10"/>
                </a:cubicBezTo>
                <a:cubicBezTo>
                  <a:pt x="41" y="10"/>
                  <a:pt x="42" y="11"/>
                  <a:pt x="42" y="13"/>
                </a:cubicBezTo>
                <a:lnTo>
                  <a:pt x="42"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1" name="Freeform 29"/>
          <p:cNvSpPr/>
          <p:nvPr/>
        </p:nvSpPr>
        <p:spPr bwMode="auto">
          <a:xfrm>
            <a:off x="7054850" y="2755208"/>
            <a:ext cx="211138" cy="168327"/>
          </a:xfrm>
          <a:custGeom>
            <a:avLst/>
            <a:gdLst>
              <a:gd name="T0" fmla="*/ 62 w 79"/>
              <a:gd name="T1" fmla="*/ 29 h 63"/>
              <a:gd name="T2" fmla="*/ 61 w 79"/>
              <a:gd name="T3" fmla="*/ 29 h 63"/>
              <a:gd name="T4" fmla="*/ 61 w 79"/>
              <a:gd name="T5" fmla="*/ 22 h 63"/>
              <a:gd name="T6" fmla="*/ 39 w 79"/>
              <a:gd name="T7" fmla="*/ 0 h 63"/>
              <a:gd name="T8" fmla="*/ 18 w 79"/>
              <a:gd name="T9" fmla="*/ 22 h 63"/>
              <a:gd name="T10" fmla="*/ 18 w 79"/>
              <a:gd name="T11" fmla="*/ 29 h 63"/>
              <a:gd name="T12" fmla="*/ 17 w 79"/>
              <a:gd name="T13" fmla="*/ 29 h 63"/>
              <a:gd name="T14" fmla="*/ 0 w 79"/>
              <a:gd name="T15" fmla="*/ 46 h 63"/>
              <a:gd name="T16" fmla="*/ 17 w 79"/>
              <a:gd name="T17" fmla="*/ 63 h 63"/>
              <a:gd name="T18" fmla="*/ 24 w 79"/>
              <a:gd name="T19" fmla="*/ 63 h 63"/>
              <a:gd name="T20" fmla="*/ 24 w 79"/>
              <a:gd name="T21" fmla="*/ 31 h 63"/>
              <a:gd name="T22" fmla="*/ 24 w 79"/>
              <a:gd name="T23" fmla="*/ 29 h 63"/>
              <a:gd name="T24" fmla="*/ 24 w 79"/>
              <a:gd name="T25" fmla="*/ 22 h 63"/>
              <a:gd name="T26" fmla="*/ 39 w 79"/>
              <a:gd name="T27" fmla="*/ 6 h 63"/>
              <a:gd name="T28" fmla="*/ 55 w 79"/>
              <a:gd name="T29" fmla="*/ 22 h 63"/>
              <a:gd name="T30" fmla="*/ 55 w 79"/>
              <a:gd name="T31" fmla="*/ 29 h 63"/>
              <a:gd name="T32" fmla="*/ 55 w 79"/>
              <a:gd name="T33" fmla="*/ 30 h 63"/>
              <a:gd name="T34" fmla="*/ 55 w 79"/>
              <a:gd name="T35" fmla="*/ 63 h 63"/>
              <a:gd name="T36" fmla="*/ 62 w 79"/>
              <a:gd name="T37" fmla="*/ 63 h 63"/>
              <a:gd name="T38" fmla="*/ 79 w 79"/>
              <a:gd name="T39" fmla="*/ 46 h 63"/>
              <a:gd name="T40" fmla="*/ 62 w 79"/>
              <a:gd name="T4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63">
                <a:moveTo>
                  <a:pt x="62" y="29"/>
                </a:moveTo>
                <a:cubicBezTo>
                  <a:pt x="61" y="29"/>
                  <a:pt x="61" y="29"/>
                  <a:pt x="61" y="29"/>
                </a:cubicBezTo>
                <a:cubicBezTo>
                  <a:pt x="61" y="22"/>
                  <a:pt x="61" y="22"/>
                  <a:pt x="61" y="22"/>
                </a:cubicBezTo>
                <a:cubicBezTo>
                  <a:pt x="61" y="10"/>
                  <a:pt x="51" y="0"/>
                  <a:pt x="39" y="0"/>
                </a:cubicBezTo>
                <a:cubicBezTo>
                  <a:pt x="28" y="0"/>
                  <a:pt x="18" y="10"/>
                  <a:pt x="18" y="22"/>
                </a:cubicBezTo>
                <a:cubicBezTo>
                  <a:pt x="18" y="29"/>
                  <a:pt x="18" y="29"/>
                  <a:pt x="18" y="29"/>
                </a:cubicBezTo>
                <a:cubicBezTo>
                  <a:pt x="17" y="29"/>
                  <a:pt x="17" y="29"/>
                  <a:pt x="17" y="29"/>
                </a:cubicBezTo>
                <a:cubicBezTo>
                  <a:pt x="8" y="29"/>
                  <a:pt x="0" y="37"/>
                  <a:pt x="0" y="46"/>
                </a:cubicBezTo>
                <a:cubicBezTo>
                  <a:pt x="0" y="55"/>
                  <a:pt x="8" y="63"/>
                  <a:pt x="17" y="63"/>
                </a:cubicBezTo>
                <a:cubicBezTo>
                  <a:pt x="24" y="63"/>
                  <a:pt x="24" y="63"/>
                  <a:pt x="24" y="63"/>
                </a:cubicBezTo>
                <a:cubicBezTo>
                  <a:pt x="24" y="31"/>
                  <a:pt x="24" y="31"/>
                  <a:pt x="24" y="31"/>
                </a:cubicBezTo>
                <a:cubicBezTo>
                  <a:pt x="24" y="29"/>
                  <a:pt x="24" y="29"/>
                  <a:pt x="24" y="29"/>
                </a:cubicBezTo>
                <a:cubicBezTo>
                  <a:pt x="24" y="22"/>
                  <a:pt x="24" y="22"/>
                  <a:pt x="24" y="22"/>
                </a:cubicBezTo>
                <a:cubicBezTo>
                  <a:pt x="24" y="13"/>
                  <a:pt x="31" y="6"/>
                  <a:pt x="39" y="6"/>
                </a:cubicBezTo>
                <a:cubicBezTo>
                  <a:pt x="48" y="6"/>
                  <a:pt x="55" y="13"/>
                  <a:pt x="55" y="22"/>
                </a:cubicBezTo>
                <a:cubicBezTo>
                  <a:pt x="55" y="29"/>
                  <a:pt x="55" y="29"/>
                  <a:pt x="55" y="29"/>
                </a:cubicBezTo>
                <a:cubicBezTo>
                  <a:pt x="55" y="30"/>
                  <a:pt x="55" y="30"/>
                  <a:pt x="55" y="30"/>
                </a:cubicBezTo>
                <a:cubicBezTo>
                  <a:pt x="55" y="63"/>
                  <a:pt x="55" y="63"/>
                  <a:pt x="55" y="63"/>
                </a:cubicBezTo>
                <a:cubicBezTo>
                  <a:pt x="62" y="63"/>
                  <a:pt x="62" y="63"/>
                  <a:pt x="62" y="63"/>
                </a:cubicBezTo>
                <a:cubicBezTo>
                  <a:pt x="71" y="63"/>
                  <a:pt x="79" y="55"/>
                  <a:pt x="79" y="46"/>
                </a:cubicBezTo>
                <a:cubicBezTo>
                  <a:pt x="79" y="37"/>
                  <a:pt x="71" y="29"/>
                  <a:pt x="6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22" name="Group 30"/>
          <p:cNvGrpSpPr/>
          <p:nvPr/>
        </p:nvGrpSpPr>
        <p:grpSpPr bwMode="auto">
          <a:xfrm>
            <a:off x="5329238" y="2764735"/>
            <a:ext cx="207962" cy="169914"/>
            <a:chOff x="0" y="0"/>
            <a:chExt cx="131" cy="107"/>
          </a:xfrm>
        </p:grpSpPr>
        <p:sp>
          <p:nvSpPr>
            <p:cNvPr id="23" name="Oval 31"/>
            <p:cNvSpPr>
              <a:spLocks noChangeArrowheads="1"/>
            </p:cNvSpPr>
            <p:nvPr/>
          </p:nvSpPr>
          <p:spPr bwMode="auto">
            <a:xfrm>
              <a:off x="49" y="46"/>
              <a:ext cx="32" cy="3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4" name="Freeform 32"/>
            <p:cNvSpPr>
              <a:spLocks noEditPoints="1"/>
            </p:cNvSpPr>
            <p:nvPr/>
          </p:nvSpPr>
          <p:spPr bwMode="auto">
            <a:xfrm>
              <a:off x="0" y="0"/>
              <a:ext cx="131" cy="107"/>
            </a:xfrm>
            <a:custGeom>
              <a:avLst/>
              <a:gdLst>
                <a:gd name="T0" fmla="*/ 75 w 78"/>
                <a:gd name="T1" fmla="*/ 11 h 63"/>
                <a:gd name="T2" fmla="*/ 56 w 78"/>
                <a:gd name="T3" fmla="*/ 11 h 63"/>
                <a:gd name="T4" fmla="*/ 53 w 78"/>
                <a:gd name="T5" fmla="*/ 8 h 63"/>
                <a:gd name="T6" fmla="*/ 53 w 78"/>
                <a:gd name="T7" fmla="*/ 3 h 63"/>
                <a:gd name="T8" fmla="*/ 50 w 78"/>
                <a:gd name="T9" fmla="*/ 0 h 63"/>
                <a:gd name="T10" fmla="*/ 28 w 78"/>
                <a:gd name="T11" fmla="*/ 0 h 63"/>
                <a:gd name="T12" fmla="*/ 25 w 78"/>
                <a:gd name="T13" fmla="*/ 3 h 63"/>
                <a:gd name="T14" fmla="*/ 25 w 78"/>
                <a:gd name="T15" fmla="*/ 8 h 63"/>
                <a:gd name="T16" fmla="*/ 22 w 78"/>
                <a:gd name="T17" fmla="*/ 11 h 63"/>
                <a:gd name="T18" fmla="*/ 3 w 78"/>
                <a:gd name="T19" fmla="*/ 11 h 63"/>
                <a:gd name="T20" fmla="*/ 0 w 78"/>
                <a:gd name="T21" fmla="*/ 14 h 63"/>
                <a:gd name="T22" fmla="*/ 0 w 78"/>
                <a:gd name="T23" fmla="*/ 60 h 63"/>
                <a:gd name="T24" fmla="*/ 3 w 78"/>
                <a:gd name="T25" fmla="*/ 63 h 63"/>
                <a:gd name="T26" fmla="*/ 75 w 78"/>
                <a:gd name="T27" fmla="*/ 63 h 63"/>
                <a:gd name="T28" fmla="*/ 78 w 78"/>
                <a:gd name="T29" fmla="*/ 60 h 63"/>
                <a:gd name="T30" fmla="*/ 78 w 78"/>
                <a:gd name="T31" fmla="*/ 14 h 63"/>
                <a:gd name="T32" fmla="*/ 75 w 78"/>
                <a:gd name="T33" fmla="*/ 11 h 63"/>
                <a:gd name="T34" fmla="*/ 39 w 78"/>
                <a:gd name="T35" fmla="*/ 53 h 63"/>
                <a:gd name="T36" fmla="*/ 23 w 78"/>
                <a:gd name="T37" fmla="*/ 37 h 63"/>
                <a:gd name="T38" fmla="*/ 39 w 78"/>
                <a:gd name="T39" fmla="*/ 21 h 63"/>
                <a:gd name="T40" fmla="*/ 55 w 78"/>
                <a:gd name="T41" fmla="*/ 37 h 63"/>
                <a:gd name="T42" fmla="*/ 39 w 78"/>
                <a:gd name="T43" fmla="*/ 53 h 63"/>
                <a:gd name="T44" fmla="*/ 67 w 78"/>
                <a:gd name="T45" fmla="*/ 28 h 63"/>
                <a:gd name="T46" fmla="*/ 63 w 78"/>
                <a:gd name="T47" fmla="*/ 24 h 63"/>
                <a:gd name="T48" fmla="*/ 67 w 78"/>
                <a:gd name="T49" fmla="*/ 20 h 63"/>
                <a:gd name="T50" fmla="*/ 71 w 78"/>
                <a:gd name="T51" fmla="*/ 24 h 63"/>
                <a:gd name="T52" fmla="*/ 67 w 78"/>
                <a:gd name="T53"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63">
                  <a:moveTo>
                    <a:pt x="75" y="11"/>
                  </a:moveTo>
                  <a:cubicBezTo>
                    <a:pt x="56" y="11"/>
                    <a:pt x="56" y="11"/>
                    <a:pt x="56" y="11"/>
                  </a:cubicBezTo>
                  <a:cubicBezTo>
                    <a:pt x="55" y="11"/>
                    <a:pt x="53" y="10"/>
                    <a:pt x="53" y="8"/>
                  </a:cubicBezTo>
                  <a:cubicBezTo>
                    <a:pt x="53" y="3"/>
                    <a:pt x="53" y="3"/>
                    <a:pt x="53" y="3"/>
                  </a:cubicBezTo>
                  <a:cubicBezTo>
                    <a:pt x="53" y="1"/>
                    <a:pt x="52" y="0"/>
                    <a:pt x="50" y="0"/>
                  </a:cubicBezTo>
                  <a:cubicBezTo>
                    <a:pt x="28" y="0"/>
                    <a:pt x="28" y="0"/>
                    <a:pt x="28" y="0"/>
                  </a:cubicBezTo>
                  <a:cubicBezTo>
                    <a:pt x="26" y="0"/>
                    <a:pt x="25" y="1"/>
                    <a:pt x="25" y="3"/>
                  </a:cubicBezTo>
                  <a:cubicBezTo>
                    <a:pt x="25" y="8"/>
                    <a:pt x="25" y="8"/>
                    <a:pt x="25" y="8"/>
                  </a:cubicBezTo>
                  <a:cubicBezTo>
                    <a:pt x="25" y="10"/>
                    <a:pt x="23" y="11"/>
                    <a:pt x="22" y="11"/>
                  </a:cubicBezTo>
                  <a:cubicBezTo>
                    <a:pt x="3" y="11"/>
                    <a:pt x="3" y="11"/>
                    <a:pt x="3" y="11"/>
                  </a:cubicBezTo>
                  <a:cubicBezTo>
                    <a:pt x="1" y="11"/>
                    <a:pt x="0" y="13"/>
                    <a:pt x="0" y="14"/>
                  </a:cubicBezTo>
                  <a:cubicBezTo>
                    <a:pt x="0" y="60"/>
                    <a:pt x="0" y="60"/>
                    <a:pt x="0" y="60"/>
                  </a:cubicBezTo>
                  <a:cubicBezTo>
                    <a:pt x="0" y="61"/>
                    <a:pt x="1" y="63"/>
                    <a:pt x="3" y="63"/>
                  </a:cubicBezTo>
                  <a:cubicBezTo>
                    <a:pt x="75" y="63"/>
                    <a:pt x="75" y="63"/>
                    <a:pt x="75" y="63"/>
                  </a:cubicBezTo>
                  <a:cubicBezTo>
                    <a:pt x="77" y="63"/>
                    <a:pt x="78" y="61"/>
                    <a:pt x="78" y="60"/>
                  </a:cubicBezTo>
                  <a:cubicBezTo>
                    <a:pt x="78" y="14"/>
                    <a:pt x="78" y="14"/>
                    <a:pt x="78" y="14"/>
                  </a:cubicBezTo>
                  <a:cubicBezTo>
                    <a:pt x="78" y="13"/>
                    <a:pt x="77" y="11"/>
                    <a:pt x="75" y="11"/>
                  </a:cubicBezTo>
                  <a:close/>
                  <a:moveTo>
                    <a:pt x="39" y="53"/>
                  </a:moveTo>
                  <a:cubicBezTo>
                    <a:pt x="30" y="53"/>
                    <a:pt x="23" y="46"/>
                    <a:pt x="23" y="37"/>
                  </a:cubicBezTo>
                  <a:cubicBezTo>
                    <a:pt x="23" y="28"/>
                    <a:pt x="30" y="21"/>
                    <a:pt x="39" y="21"/>
                  </a:cubicBezTo>
                  <a:cubicBezTo>
                    <a:pt x="48" y="21"/>
                    <a:pt x="55" y="28"/>
                    <a:pt x="55" y="37"/>
                  </a:cubicBezTo>
                  <a:cubicBezTo>
                    <a:pt x="55" y="46"/>
                    <a:pt x="48" y="53"/>
                    <a:pt x="39" y="53"/>
                  </a:cubicBezTo>
                  <a:close/>
                  <a:moveTo>
                    <a:pt x="67" y="28"/>
                  </a:moveTo>
                  <a:cubicBezTo>
                    <a:pt x="65" y="28"/>
                    <a:pt x="63" y="26"/>
                    <a:pt x="63" y="24"/>
                  </a:cubicBezTo>
                  <a:cubicBezTo>
                    <a:pt x="63" y="22"/>
                    <a:pt x="65" y="20"/>
                    <a:pt x="67" y="20"/>
                  </a:cubicBezTo>
                  <a:cubicBezTo>
                    <a:pt x="69" y="20"/>
                    <a:pt x="71" y="22"/>
                    <a:pt x="71" y="24"/>
                  </a:cubicBezTo>
                  <a:cubicBezTo>
                    <a:pt x="71" y="26"/>
                    <a:pt x="69" y="28"/>
                    <a:pt x="6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5" name="Oval 33"/>
            <p:cNvSpPr>
              <a:spLocks noChangeArrowheads="1"/>
            </p:cNvSpPr>
            <p:nvPr/>
          </p:nvSpPr>
          <p:spPr bwMode="auto">
            <a:xfrm>
              <a:off x="9" y="14"/>
              <a:ext cx="13"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6" name="Oval 34"/>
            <p:cNvSpPr>
              <a:spLocks noChangeArrowheads="1"/>
            </p:cNvSpPr>
            <p:nvPr/>
          </p:nvSpPr>
          <p:spPr bwMode="auto">
            <a:xfrm>
              <a:off x="25" y="14"/>
              <a:ext cx="12"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27" name="Freeform 35"/>
          <p:cNvSpPr>
            <a:spLocks noEditPoints="1"/>
          </p:cNvSpPr>
          <p:nvPr/>
        </p:nvSpPr>
        <p:spPr bwMode="auto">
          <a:xfrm>
            <a:off x="1863725" y="2752031"/>
            <a:ext cx="223838" cy="195322"/>
          </a:xfrm>
          <a:custGeom>
            <a:avLst/>
            <a:gdLst>
              <a:gd name="T0" fmla="*/ 79 w 84"/>
              <a:gd name="T1" fmla="*/ 52 h 73"/>
              <a:gd name="T2" fmla="*/ 70 w 84"/>
              <a:gd name="T3" fmla="*/ 45 h 73"/>
              <a:gd name="T4" fmla="*/ 60 w 84"/>
              <a:gd name="T5" fmla="*/ 8 h 73"/>
              <a:gd name="T6" fmla="*/ 38 w 84"/>
              <a:gd name="T7" fmla="*/ 0 h 73"/>
              <a:gd name="T8" fmla="*/ 12 w 84"/>
              <a:gd name="T9" fmla="*/ 12 h 73"/>
              <a:gd name="T10" fmla="*/ 16 w 84"/>
              <a:gd name="T11" fmla="*/ 59 h 73"/>
              <a:gd name="T12" fmla="*/ 38 w 84"/>
              <a:gd name="T13" fmla="*/ 67 h 73"/>
              <a:gd name="T14" fmla="*/ 55 w 84"/>
              <a:gd name="T15" fmla="*/ 63 h 73"/>
              <a:gd name="T16" fmla="*/ 63 w 84"/>
              <a:gd name="T17" fmla="*/ 70 h 73"/>
              <a:gd name="T18" fmla="*/ 71 w 84"/>
              <a:gd name="T19" fmla="*/ 73 h 73"/>
              <a:gd name="T20" fmla="*/ 80 w 84"/>
              <a:gd name="T21" fmla="*/ 69 h 73"/>
              <a:gd name="T22" fmla="*/ 79 w 84"/>
              <a:gd name="T23" fmla="*/ 52 h 73"/>
              <a:gd name="T24" fmla="*/ 19 w 84"/>
              <a:gd name="T25" fmla="*/ 35 h 73"/>
              <a:gd name="T26" fmla="*/ 23 w 84"/>
              <a:gd name="T27" fmla="*/ 21 h 73"/>
              <a:gd name="T28" fmla="*/ 38 w 84"/>
              <a:gd name="T29" fmla="*/ 14 h 73"/>
              <a:gd name="T30" fmla="*/ 51 w 84"/>
              <a:gd name="T31" fmla="*/ 19 h 73"/>
              <a:gd name="T32" fmla="*/ 57 w 84"/>
              <a:gd name="T33" fmla="*/ 32 h 73"/>
              <a:gd name="T34" fmla="*/ 53 w 84"/>
              <a:gd name="T35" fmla="*/ 46 h 73"/>
              <a:gd name="T36" fmla="*/ 38 w 84"/>
              <a:gd name="T37" fmla="*/ 53 h 73"/>
              <a:gd name="T38" fmla="*/ 26 w 84"/>
              <a:gd name="T39" fmla="*/ 48 h 73"/>
              <a:gd name="T40" fmla="*/ 19 w 84"/>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73">
                <a:moveTo>
                  <a:pt x="79" y="52"/>
                </a:moveTo>
                <a:cubicBezTo>
                  <a:pt x="70" y="45"/>
                  <a:pt x="70" y="45"/>
                  <a:pt x="70" y="45"/>
                </a:cubicBezTo>
                <a:cubicBezTo>
                  <a:pt x="75" y="32"/>
                  <a:pt x="71" y="17"/>
                  <a:pt x="60" y="8"/>
                </a:cubicBezTo>
                <a:cubicBezTo>
                  <a:pt x="54" y="3"/>
                  <a:pt x="46" y="0"/>
                  <a:pt x="38" y="0"/>
                </a:cubicBezTo>
                <a:cubicBezTo>
                  <a:pt x="28" y="0"/>
                  <a:pt x="19" y="4"/>
                  <a:pt x="12" y="12"/>
                </a:cubicBezTo>
                <a:cubicBezTo>
                  <a:pt x="0" y="26"/>
                  <a:pt x="2" y="47"/>
                  <a:pt x="16" y="59"/>
                </a:cubicBezTo>
                <a:cubicBezTo>
                  <a:pt x="23" y="64"/>
                  <a:pt x="30" y="67"/>
                  <a:pt x="38" y="67"/>
                </a:cubicBezTo>
                <a:cubicBezTo>
                  <a:pt x="44" y="67"/>
                  <a:pt x="50" y="66"/>
                  <a:pt x="55" y="63"/>
                </a:cubicBezTo>
                <a:cubicBezTo>
                  <a:pt x="63" y="70"/>
                  <a:pt x="63" y="70"/>
                  <a:pt x="63" y="70"/>
                </a:cubicBezTo>
                <a:cubicBezTo>
                  <a:pt x="66" y="72"/>
                  <a:pt x="68" y="73"/>
                  <a:pt x="71" y="73"/>
                </a:cubicBezTo>
                <a:cubicBezTo>
                  <a:pt x="75" y="73"/>
                  <a:pt x="78" y="71"/>
                  <a:pt x="80" y="69"/>
                </a:cubicBezTo>
                <a:cubicBezTo>
                  <a:pt x="84" y="64"/>
                  <a:pt x="84" y="56"/>
                  <a:pt x="79" y="52"/>
                </a:cubicBezTo>
                <a:close/>
                <a:moveTo>
                  <a:pt x="19" y="35"/>
                </a:moveTo>
                <a:cubicBezTo>
                  <a:pt x="18" y="30"/>
                  <a:pt x="20" y="25"/>
                  <a:pt x="23" y="21"/>
                </a:cubicBezTo>
                <a:cubicBezTo>
                  <a:pt x="27" y="17"/>
                  <a:pt x="32" y="14"/>
                  <a:pt x="38" y="14"/>
                </a:cubicBezTo>
                <a:cubicBezTo>
                  <a:pt x="43" y="14"/>
                  <a:pt x="47" y="16"/>
                  <a:pt x="51" y="19"/>
                </a:cubicBezTo>
                <a:cubicBezTo>
                  <a:pt x="55" y="22"/>
                  <a:pt x="57" y="27"/>
                  <a:pt x="57" y="32"/>
                </a:cubicBezTo>
                <a:cubicBezTo>
                  <a:pt x="58" y="37"/>
                  <a:pt x="56" y="42"/>
                  <a:pt x="53" y="46"/>
                </a:cubicBezTo>
                <a:cubicBezTo>
                  <a:pt x="49" y="50"/>
                  <a:pt x="44" y="53"/>
                  <a:pt x="38" y="53"/>
                </a:cubicBezTo>
                <a:cubicBezTo>
                  <a:pt x="34" y="53"/>
                  <a:pt x="29" y="51"/>
                  <a:pt x="26" y="48"/>
                </a:cubicBezTo>
                <a:cubicBezTo>
                  <a:pt x="22" y="45"/>
                  <a:pt x="19" y="40"/>
                  <a:pt x="19"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TextBox 13"/>
          <p:cNvSpPr txBox="1"/>
          <p:nvPr/>
        </p:nvSpPr>
        <p:spPr>
          <a:xfrm>
            <a:off x="1426369" y="1303215"/>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29" name="TextBox 13"/>
          <p:cNvSpPr txBox="1"/>
          <p:nvPr/>
        </p:nvSpPr>
        <p:spPr>
          <a:xfrm>
            <a:off x="1428751" y="1518718"/>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3155156" y="3824099"/>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1" name="TextBox 13"/>
          <p:cNvSpPr txBox="1"/>
          <p:nvPr/>
        </p:nvSpPr>
        <p:spPr>
          <a:xfrm>
            <a:off x="3157538" y="4039602"/>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13"/>
          <p:cNvSpPr txBox="1"/>
          <p:nvPr/>
        </p:nvSpPr>
        <p:spPr>
          <a:xfrm>
            <a:off x="4783931" y="1299308"/>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3" name="TextBox 13"/>
          <p:cNvSpPr txBox="1"/>
          <p:nvPr/>
        </p:nvSpPr>
        <p:spPr>
          <a:xfrm>
            <a:off x="4786313" y="1514811"/>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TextBox 13"/>
          <p:cNvSpPr txBox="1"/>
          <p:nvPr/>
        </p:nvSpPr>
        <p:spPr>
          <a:xfrm>
            <a:off x="6511131" y="3770990"/>
            <a:ext cx="1464469" cy="184666"/>
          </a:xfrm>
          <a:prstGeom prst="rect">
            <a:avLst/>
          </a:prstGeom>
          <a:noFill/>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单击编辑标题</a:t>
            </a:r>
            <a:endParaRPr lang="en-US" altLang="zh-CN" sz="120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p:txBody>
      </p:sp>
      <p:sp>
        <p:nvSpPr>
          <p:cNvPr id="35" name="TextBox 13"/>
          <p:cNvSpPr txBox="1"/>
          <p:nvPr/>
        </p:nvSpPr>
        <p:spPr>
          <a:xfrm>
            <a:off x="6513513" y="3986493"/>
            <a:ext cx="1415256" cy="415498"/>
          </a:xfrm>
          <a:prstGeom prst="rect">
            <a:avLst/>
          </a:prstGeom>
          <a:noFill/>
        </p:spPr>
        <p:txBody>
          <a:bodyPr wrap="square" lIns="0" tIns="0" rIns="0" bIns="0">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14:presetBounceEnd="48000">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14:bounceEnd="48000">
                                          <p:cBhvr additive="base">
                                            <p:cTn id="109" dur="500" fill="hold"/>
                                            <p:tgtEl>
                                              <p:spTgt spid="28"/>
                                            </p:tgtEl>
                                            <p:attrNameLst>
                                              <p:attrName>ppt_x</p:attrName>
                                            </p:attrNameLst>
                                          </p:cBhvr>
                                          <p:tavLst>
                                            <p:tav tm="0">
                                              <p:val>
                                                <p:strVal val="1+#ppt_w/2"/>
                                              </p:val>
                                            </p:tav>
                                            <p:tav tm="100000">
                                              <p:val>
                                                <p:strVal val="#ppt_x"/>
                                              </p:val>
                                            </p:tav>
                                          </p:tavLst>
                                        </p:anim>
                                        <p:anim calcmode="lin" valueType="num" p14:bounceEnd="48000">
                                          <p:cBhvr additive="base">
                                            <p:cTn id="110" dur="500" fill="hold"/>
                                            <p:tgtEl>
                                              <p:spTgt spid="28"/>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14:presetBounceEnd="56000">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14:bounceEnd="56000">
                                          <p:cBhvr additive="base">
                                            <p:cTn id="113" dur="500" fill="hold"/>
                                            <p:tgtEl>
                                              <p:spTgt spid="29"/>
                                            </p:tgtEl>
                                            <p:attrNameLst>
                                              <p:attrName>ppt_x</p:attrName>
                                            </p:attrNameLst>
                                          </p:cBhvr>
                                          <p:tavLst>
                                            <p:tav tm="0">
                                              <p:val>
                                                <p:strVal val="1+#ppt_w/2"/>
                                              </p:val>
                                            </p:tav>
                                            <p:tav tm="100000">
                                              <p:val>
                                                <p:strVal val="#ppt_x"/>
                                              </p:val>
                                            </p:tav>
                                          </p:tavLst>
                                        </p:anim>
                                        <p:anim calcmode="lin" valueType="num" p14:bounceEnd="56000">
                                          <p:cBhvr additive="base">
                                            <p:cTn id="1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2" fill="hold" grpId="0" nodeType="clickEffect" p14:presetBounceEnd="48000">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14:bounceEnd="48000">
                                          <p:cBhvr additive="base">
                                            <p:cTn id="119" dur="50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120" dur="50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14:presetBounceEnd="56000">
                                      <p:stCondLst>
                                        <p:cond delay="0"/>
                                      </p:stCondLst>
                                      <p:childTnLst>
                                        <p:set>
                                          <p:cBhvr>
                                            <p:cTn id="122" dur="1" fill="hold">
                                              <p:stCondLst>
                                                <p:cond delay="0"/>
                                              </p:stCondLst>
                                            </p:cTn>
                                            <p:tgtEl>
                                              <p:spTgt spid="31"/>
                                            </p:tgtEl>
                                            <p:attrNameLst>
                                              <p:attrName>style.visibility</p:attrName>
                                            </p:attrNameLst>
                                          </p:cBhvr>
                                          <p:to>
                                            <p:strVal val="visible"/>
                                          </p:to>
                                        </p:set>
                                        <p:anim calcmode="lin" valueType="num" p14:bounceEnd="56000">
                                          <p:cBhvr additive="base">
                                            <p:cTn id="123" dur="5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12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2" fill="hold" grpId="0" nodeType="clickEffect" p14:presetBounceEnd="48000">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14:bounceEnd="48000">
                                          <p:cBhvr additive="base">
                                            <p:cTn id="129" dur="500" fill="hold"/>
                                            <p:tgtEl>
                                              <p:spTgt spid="32"/>
                                            </p:tgtEl>
                                            <p:attrNameLst>
                                              <p:attrName>ppt_x</p:attrName>
                                            </p:attrNameLst>
                                          </p:cBhvr>
                                          <p:tavLst>
                                            <p:tav tm="0">
                                              <p:val>
                                                <p:strVal val="1+#ppt_w/2"/>
                                              </p:val>
                                            </p:tav>
                                            <p:tav tm="100000">
                                              <p:val>
                                                <p:strVal val="#ppt_x"/>
                                              </p:val>
                                            </p:tav>
                                          </p:tavLst>
                                        </p:anim>
                                        <p:anim calcmode="lin" valueType="num" p14:bounceEnd="48000">
                                          <p:cBhvr additive="base">
                                            <p:cTn id="130" dur="500" fill="hold"/>
                                            <p:tgtEl>
                                              <p:spTgt spid="32"/>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14:presetBounceEnd="56000">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14:bounceEnd="56000">
                                          <p:cBhvr additive="base">
                                            <p:cTn id="133" dur="5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13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fill="hold" grpId="0" nodeType="clickEffect" p14:presetBounceEnd="48000">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14:bounceEnd="48000">
                                          <p:cBhvr additive="base">
                                            <p:cTn id="139" dur="500" fill="hold"/>
                                            <p:tgtEl>
                                              <p:spTgt spid="34"/>
                                            </p:tgtEl>
                                            <p:attrNameLst>
                                              <p:attrName>ppt_x</p:attrName>
                                            </p:attrNameLst>
                                          </p:cBhvr>
                                          <p:tavLst>
                                            <p:tav tm="0">
                                              <p:val>
                                                <p:strVal val="1+#ppt_w/2"/>
                                              </p:val>
                                            </p:tav>
                                            <p:tav tm="100000">
                                              <p:val>
                                                <p:strVal val="#ppt_x"/>
                                              </p:val>
                                            </p:tav>
                                          </p:tavLst>
                                        </p:anim>
                                        <p:anim calcmode="lin" valueType="num" p14:bounceEnd="48000">
                                          <p:cBhvr additive="base">
                                            <p:cTn id="140" dur="500" fill="hold"/>
                                            <p:tgtEl>
                                              <p:spTgt spid="34"/>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14:presetBounceEnd="56000">
                                      <p:stCondLst>
                                        <p:cond delay="0"/>
                                      </p:stCondLst>
                                      <p:childTnLst>
                                        <p:set>
                                          <p:cBhvr>
                                            <p:cTn id="142" dur="1" fill="hold">
                                              <p:stCondLst>
                                                <p:cond delay="0"/>
                                              </p:stCondLst>
                                            </p:cTn>
                                            <p:tgtEl>
                                              <p:spTgt spid="35"/>
                                            </p:tgtEl>
                                            <p:attrNameLst>
                                              <p:attrName>style.visibility</p:attrName>
                                            </p:attrNameLst>
                                          </p:cBhvr>
                                          <p:to>
                                            <p:strVal val="visible"/>
                                          </p:to>
                                        </p:set>
                                        <p:anim calcmode="lin" valueType="num" p14:bounceEnd="56000">
                                          <p:cBhvr additive="base">
                                            <p:cTn id="143" dur="500" fill="hold"/>
                                            <p:tgtEl>
                                              <p:spTgt spid="35"/>
                                            </p:tgtEl>
                                            <p:attrNameLst>
                                              <p:attrName>ppt_x</p:attrName>
                                            </p:attrNameLst>
                                          </p:cBhvr>
                                          <p:tavLst>
                                            <p:tav tm="0">
                                              <p:val>
                                                <p:strVal val="1+#ppt_w/2"/>
                                              </p:val>
                                            </p:tav>
                                            <p:tav tm="100000">
                                              <p:val>
                                                <p:strVal val="#ppt_x"/>
                                              </p:val>
                                            </p:tav>
                                          </p:tavLst>
                                        </p:anim>
                                        <p:anim calcmode="lin" valueType="num" p14:bounceEnd="56000">
                                          <p:cBhvr additive="base">
                                            <p:cTn id="1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7" grpId="0" animBg="1"/>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500" fill="hold"/>
                                            <p:tgtEl>
                                              <p:spTgt spid="28"/>
                                            </p:tgtEl>
                                            <p:attrNameLst>
                                              <p:attrName>ppt_x</p:attrName>
                                            </p:attrNameLst>
                                          </p:cBhvr>
                                          <p:tavLst>
                                            <p:tav tm="0">
                                              <p:val>
                                                <p:strVal val="1+#ppt_w/2"/>
                                              </p:val>
                                            </p:tav>
                                            <p:tav tm="100000">
                                              <p:val>
                                                <p:strVal val="#ppt_x"/>
                                              </p:val>
                                            </p:tav>
                                          </p:tavLst>
                                        </p:anim>
                                        <p:anim calcmode="lin" valueType="num">
                                          <p:cBhvr additive="base">
                                            <p:cTn id="110" dur="500" fill="hold"/>
                                            <p:tgtEl>
                                              <p:spTgt spid="28"/>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500" fill="hold"/>
                                            <p:tgtEl>
                                              <p:spTgt spid="29"/>
                                            </p:tgtEl>
                                            <p:attrNameLst>
                                              <p:attrName>ppt_x</p:attrName>
                                            </p:attrNameLst>
                                          </p:cBhvr>
                                          <p:tavLst>
                                            <p:tav tm="0">
                                              <p:val>
                                                <p:strVal val="1+#ppt_w/2"/>
                                              </p:val>
                                            </p:tav>
                                            <p:tav tm="100000">
                                              <p:val>
                                                <p:strVal val="#ppt_x"/>
                                              </p:val>
                                            </p:tav>
                                          </p:tavLst>
                                        </p:anim>
                                        <p:anim calcmode="lin" valueType="num">
                                          <p:cBhvr additive="base">
                                            <p:cTn id="1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2" fill="hold" grpId="0" nodeType="click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fill="hold"/>
                                            <p:tgtEl>
                                              <p:spTgt spid="30"/>
                                            </p:tgtEl>
                                            <p:attrNameLst>
                                              <p:attrName>ppt_x</p:attrName>
                                            </p:attrNameLst>
                                          </p:cBhvr>
                                          <p:tavLst>
                                            <p:tav tm="0">
                                              <p:val>
                                                <p:strVal val="1+#ppt_w/2"/>
                                              </p:val>
                                            </p:tav>
                                            <p:tav tm="100000">
                                              <p:val>
                                                <p:strVal val="#ppt_x"/>
                                              </p:val>
                                            </p:tav>
                                          </p:tavLst>
                                        </p:anim>
                                        <p:anim calcmode="lin" valueType="num">
                                          <p:cBhvr additive="base">
                                            <p:cTn id="120" dur="500" fill="hold"/>
                                            <p:tgtEl>
                                              <p:spTgt spid="30"/>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 calcmode="lin" valueType="num">
                                          <p:cBhvr additive="base">
                                            <p:cTn id="123" dur="500" fill="hold"/>
                                            <p:tgtEl>
                                              <p:spTgt spid="31"/>
                                            </p:tgtEl>
                                            <p:attrNameLst>
                                              <p:attrName>ppt_x</p:attrName>
                                            </p:attrNameLst>
                                          </p:cBhvr>
                                          <p:tavLst>
                                            <p:tav tm="0">
                                              <p:val>
                                                <p:strVal val="1+#ppt_w/2"/>
                                              </p:val>
                                            </p:tav>
                                            <p:tav tm="100000">
                                              <p:val>
                                                <p:strVal val="#ppt_x"/>
                                              </p:val>
                                            </p:tav>
                                          </p:tavLst>
                                        </p:anim>
                                        <p:anim calcmode="lin" valueType="num">
                                          <p:cBhvr additive="base">
                                            <p:cTn id="12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2" fill="hold" grpId="0" nodeType="click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500" fill="hold"/>
                                            <p:tgtEl>
                                              <p:spTgt spid="33"/>
                                            </p:tgtEl>
                                            <p:attrNameLst>
                                              <p:attrName>ppt_x</p:attrName>
                                            </p:attrNameLst>
                                          </p:cBhvr>
                                          <p:tavLst>
                                            <p:tav tm="0">
                                              <p:val>
                                                <p:strVal val="1+#ppt_w/2"/>
                                              </p:val>
                                            </p:tav>
                                            <p:tav tm="100000">
                                              <p:val>
                                                <p:strVal val="#ppt_x"/>
                                              </p:val>
                                            </p:tav>
                                          </p:tavLst>
                                        </p:anim>
                                        <p:anim calcmode="lin" valueType="num">
                                          <p:cBhvr additive="base">
                                            <p:cTn id="13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fill="hold" grpId="0" nodeType="clickEffect">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cBhvr additive="base">
                                            <p:cTn id="139" dur="500" fill="hold"/>
                                            <p:tgtEl>
                                              <p:spTgt spid="34"/>
                                            </p:tgtEl>
                                            <p:attrNameLst>
                                              <p:attrName>ppt_x</p:attrName>
                                            </p:attrNameLst>
                                          </p:cBhvr>
                                          <p:tavLst>
                                            <p:tav tm="0">
                                              <p:val>
                                                <p:strVal val="1+#ppt_w/2"/>
                                              </p:val>
                                            </p:tav>
                                            <p:tav tm="100000">
                                              <p:val>
                                                <p:strVal val="#ppt_x"/>
                                              </p:val>
                                            </p:tav>
                                          </p:tavLst>
                                        </p:anim>
                                        <p:anim calcmode="lin" valueType="num">
                                          <p:cBhvr additive="base">
                                            <p:cTn id="140" dur="500" fill="hold"/>
                                            <p:tgtEl>
                                              <p:spTgt spid="34"/>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stCondLst>
                                        <p:cond delay="0"/>
                                      </p:stCondLst>
                                      <p:childTnLst>
                                        <p:set>
                                          <p:cBhvr>
                                            <p:cTn id="142" dur="1" fill="hold">
                                              <p:stCondLst>
                                                <p:cond delay="0"/>
                                              </p:stCondLst>
                                            </p:cTn>
                                            <p:tgtEl>
                                              <p:spTgt spid="35"/>
                                            </p:tgtEl>
                                            <p:attrNameLst>
                                              <p:attrName>style.visibility</p:attrName>
                                            </p:attrNameLst>
                                          </p:cBhvr>
                                          <p:to>
                                            <p:strVal val="visible"/>
                                          </p:to>
                                        </p:set>
                                        <p:anim calcmode="lin" valueType="num">
                                          <p:cBhvr additive="base">
                                            <p:cTn id="143" dur="500" fill="hold"/>
                                            <p:tgtEl>
                                              <p:spTgt spid="35"/>
                                            </p:tgtEl>
                                            <p:attrNameLst>
                                              <p:attrName>ppt_x</p:attrName>
                                            </p:attrNameLst>
                                          </p:cBhvr>
                                          <p:tavLst>
                                            <p:tav tm="0">
                                              <p:val>
                                                <p:strVal val="1+#ppt_w/2"/>
                                              </p:val>
                                            </p:tav>
                                            <p:tav tm="100000">
                                              <p:val>
                                                <p:strVal val="#ppt_x"/>
                                              </p:val>
                                            </p:tav>
                                          </p:tavLst>
                                        </p:anim>
                                        <p:anim calcmode="lin" valueType="num">
                                          <p:cBhvr additive="base">
                                            <p:cTn id="14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7" grpId="0" animBg="1"/>
          <p:bldP spid="28" grpId="0"/>
          <p:bldP spid="29" grpId="0"/>
          <p:bldP spid="30" grpId="0"/>
          <p:bldP spid="31" grpId="0"/>
          <p:bldP spid="32" grpId="0"/>
          <p:bldP spid="33" grpId="0"/>
          <p:bldP spid="34" grpId="0"/>
          <p:bldP spid="3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sp>
        <p:nvSpPr>
          <p:cNvPr id="3" name="Freeform 5"/>
          <p:cNvSpPr/>
          <p:nvPr/>
        </p:nvSpPr>
        <p:spPr bwMode="auto">
          <a:xfrm>
            <a:off x="3089424" y="2687700"/>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6"/>
          <p:cNvSpPr/>
          <p:nvPr/>
        </p:nvSpPr>
        <p:spPr bwMode="auto">
          <a:xfrm>
            <a:off x="4049273" y="2234617"/>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3660609" y="1291948"/>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矩形 6"/>
          <p:cNvSpPr/>
          <p:nvPr/>
        </p:nvSpPr>
        <p:spPr>
          <a:xfrm>
            <a:off x="868353" y="3134518"/>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8" name="矩形 7"/>
          <p:cNvSpPr/>
          <p:nvPr/>
        </p:nvSpPr>
        <p:spPr>
          <a:xfrm>
            <a:off x="135323" y="3465788"/>
            <a:ext cx="2370017"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6773983" y="3134518"/>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0" name="矩形 9"/>
          <p:cNvSpPr/>
          <p:nvPr/>
        </p:nvSpPr>
        <p:spPr>
          <a:xfrm>
            <a:off x="6773983" y="3465788"/>
            <a:ext cx="2370017"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842970" y="436675"/>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12" name="矩形 11"/>
          <p:cNvSpPr/>
          <p:nvPr/>
        </p:nvSpPr>
        <p:spPr>
          <a:xfrm>
            <a:off x="2658288" y="806007"/>
            <a:ext cx="3768060" cy="2308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4"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p:nvPr/>
        </p:nvSpPr>
        <p:spPr>
          <a:xfrm>
            <a:off x="3818973" y="158344"/>
            <a:ext cx="1470384" cy="338554"/>
          </a:xfrm>
          <a:prstGeom prst="rect">
            <a:avLst/>
          </a:prstGeom>
          <a:noFill/>
        </p:spPr>
        <p:txBody>
          <a:bodyPr wrap="squar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年度工作概述</a:t>
            </a:r>
          </a:p>
        </p:txBody>
      </p:sp>
      <p:sp>
        <p:nvSpPr>
          <p:cNvPr id="3" name="任意多边形 2"/>
          <p:cNvSpPr/>
          <p:nvPr/>
        </p:nvSpPr>
        <p:spPr>
          <a:xfrm>
            <a:off x="3522575" y="1193647"/>
            <a:ext cx="1570027" cy="3949853"/>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5"/>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5" name="矩形 4"/>
          <p:cNvSpPr/>
          <p:nvPr/>
        </p:nvSpPr>
        <p:spPr>
          <a:xfrm>
            <a:off x="5484767" y="3693528"/>
            <a:ext cx="1107996" cy="276999"/>
          </a:xfrm>
          <a:prstGeom prst="rect">
            <a:avLst/>
          </a:prstGeom>
        </p:spPr>
        <p:txBody>
          <a:bodyPr wrap="none">
            <a:spAutoFit/>
          </a:bodyPr>
          <a:lstStyle/>
          <a:p>
            <a:r>
              <a:rPr lang="zh-CN" altLang="en-US" sz="1200" dirty="0">
                <a:solidFill>
                  <a:schemeClr val="accent4"/>
                </a:solidFill>
                <a:latin typeface="微软雅黑" panose="020B0503020204020204" pitchFamily="34" charset="-122"/>
                <a:ea typeface="微软雅黑" panose="020B0503020204020204" pitchFamily="34" charset="-122"/>
              </a:rPr>
              <a:t>单击编辑标题</a:t>
            </a:r>
          </a:p>
        </p:txBody>
      </p:sp>
      <p:sp>
        <p:nvSpPr>
          <p:cNvPr id="6" name="矩形 5"/>
          <p:cNvSpPr/>
          <p:nvPr/>
        </p:nvSpPr>
        <p:spPr>
          <a:xfrm>
            <a:off x="5484767" y="3947849"/>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171635" y="1611349"/>
            <a:ext cx="1107996" cy="276999"/>
          </a:xfrm>
          <a:prstGeom prst="rect">
            <a:avLst/>
          </a:prstGeom>
        </p:spPr>
        <p:txBody>
          <a:bodyPr wrap="none">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单击编辑标题</a:t>
            </a:r>
          </a:p>
        </p:txBody>
      </p:sp>
      <p:sp>
        <p:nvSpPr>
          <p:cNvPr id="8" name="矩形 7"/>
          <p:cNvSpPr/>
          <p:nvPr/>
        </p:nvSpPr>
        <p:spPr>
          <a:xfrm>
            <a:off x="1615640" y="1865670"/>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561501" y="2147597"/>
            <a:ext cx="1107996" cy="276999"/>
          </a:xfrm>
          <a:prstGeom prst="rect">
            <a:avLst/>
          </a:prstGeom>
        </p:spPr>
        <p:txBody>
          <a:bodyPr wrap="none">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单击编辑标题</a:t>
            </a:r>
          </a:p>
        </p:txBody>
      </p:sp>
      <p:sp>
        <p:nvSpPr>
          <p:cNvPr id="10" name="矩形 9"/>
          <p:cNvSpPr/>
          <p:nvPr/>
        </p:nvSpPr>
        <p:spPr>
          <a:xfrm>
            <a:off x="5561501" y="2401918"/>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1671316" y="2981782"/>
            <a:ext cx="1107996" cy="276999"/>
          </a:xfrm>
          <a:prstGeom prst="rect">
            <a:avLst/>
          </a:prstGeom>
        </p:spPr>
        <p:txBody>
          <a:bodyPr wrap="none">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sp>
        <p:nvSpPr>
          <p:cNvPr id="12" name="矩形 11"/>
          <p:cNvSpPr/>
          <p:nvPr/>
        </p:nvSpPr>
        <p:spPr>
          <a:xfrm>
            <a:off x="1115321" y="3236103"/>
            <a:ext cx="1819482" cy="369332"/>
          </a:xfrm>
          <a:prstGeom prst="rect">
            <a:avLst/>
          </a:prstGeom>
        </p:spPr>
        <p:txBody>
          <a:bodyPr wrap="square">
            <a:spAutoFit/>
          </a:bodyPr>
          <a:lstStyle/>
          <a:p>
            <a:pPr defTabSz="912495">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3" name="组合 12"/>
          <p:cNvGrpSpPr/>
          <p:nvPr/>
        </p:nvGrpSpPr>
        <p:grpSpPr>
          <a:xfrm>
            <a:off x="3166998" y="3037523"/>
            <a:ext cx="536244" cy="536244"/>
            <a:chOff x="4687714" y="4114800"/>
            <a:chExt cx="698500" cy="698500"/>
          </a:xfrm>
        </p:grpSpPr>
        <p:sp>
          <p:nvSpPr>
            <p:cNvPr id="14" name="椭圆 13"/>
            <p:cNvSpPr/>
            <p:nvPr/>
          </p:nvSpPr>
          <p:spPr>
            <a:xfrm>
              <a:off x="4687714" y="4114800"/>
              <a:ext cx="698500" cy="698500"/>
            </a:xfrm>
            <a:prstGeom prst="ellipse">
              <a:avLst/>
            </a:prstGeom>
            <a:solidFill>
              <a:schemeClr val="accent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15"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824480" y="3749265"/>
            <a:ext cx="536244" cy="536244"/>
            <a:chOff x="6846714" y="5041900"/>
            <a:chExt cx="698500" cy="698500"/>
          </a:xfrm>
        </p:grpSpPr>
        <p:sp>
          <p:nvSpPr>
            <p:cNvPr id="17" name="椭圆 16"/>
            <p:cNvSpPr/>
            <p:nvPr/>
          </p:nvSpPr>
          <p:spPr>
            <a:xfrm>
              <a:off x="6846714" y="5041900"/>
              <a:ext cx="698500" cy="698500"/>
            </a:xfrm>
            <a:prstGeom prst="ellipse">
              <a:avLst/>
            </a:prstGeom>
            <a:solidFill>
              <a:schemeClr val="accent4"/>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18" name="组合 17"/>
            <p:cNvGrpSpPr>
              <a:grpSpLocks noChangeAspect="1"/>
            </p:cNvGrpSpPr>
            <p:nvPr/>
          </p:nvGrpSpPr>
          <p:grpSpPr>
            <a:xfrm>
              <a:off x="7054558" y="5245034"/>
              <a:ext cx="312886" cy="311751"/>
              <a:chOff x="3618897" y="2279040"/>
              <a:chExt cx="706229" cy="703668"/>
            </a:xfrm>
            <a:solidFill>
              <a:schemeClr val="bg1"/>
            </a:solidFill>
          </p:grpSpPr>
          <p:sp>
            <p:nvSpPr>
              <p:cNvPr id="1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1"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838959" y="2203334"/>
            <a:ext cx="536244" cy="536244"/>
            <a:chOff x="6865573" y="3028204"/>
            <a:chExt cx="698500" cy="698500"/>
          </a:xfrm>
        </p:grpSpPr>
        <p:sp>
          <p:nvSpPr>
            <p:cNvPr id="23" name="椭圆 22"/>
            <p:cNvSpPr/>
            <p:nvPr/>
          </p:nvSpPr>
          <p:spPr>
            <a:xfrm>
              <a:off x="6865573" y="3028204"/>
              <a:ext cx="698500" cy="698500"/>
            </a:xfrm>
            <a:prstGeom prst="ellipse">
              <a:avLst/>
            </a:pr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a:grpSpLocks noChangeAspect="1"/>
            </p:cNvGrpSpPr>
            <p:nvPr/>
          </p:nvGrpSpPr>
          <p:grpSpPr>
            <a:xfrm>
              <a:off x="7057703" y="3257268"/>
              <a:ext cx="312886" cy="266228"/>
              <a:chOff x="7909299" y="3772690"/>
              <a:chExt cx="667095" cy="567616"/>
            </a:xfrm>
            <a:solidFill>
              <a:schemeClr val="bg1"/>
            </a:solidFill>
          </p:grpSpPr>
          <p:sp>
            <p:nvSpPr>
              <p:cNvPr id="25"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26"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3644524" y="1667089"/>
            <a:ext cx="536244" cy="536244"/>
            <a:chOff x="5309728" y="2329704"/>
            <a:chExt cx="698500" cy="698500"/>
          </a:xfrm>
        </p:grpSpPr>
        <p:sp>
          <p:nvSpPr>
            <p:cNvPr id="28" name="椭圆 27"/>
            <p:cNvSpPr/>
            <p:nvPr/>
          </p:nvSpPr>
          <p:spPr>
            <a:xfrm>
              <a:off x="5309728" y="23297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35">
                <a:solidFill>
                  <a:schemeClr val="tx2"/>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10169" y="2533542"/>
              <a:ext cx="295624" cy="295912"/>
              <a:chOff x="5240338" y="2657475"/>
              <a:chExt cx="1630363" cy="1631951"/>
            </a:xfrm>
            <a:solidFill>
              <a:schemeClr val="bg1"/>
            </a:solidFill>
          </p:grpSpPr>
          <p:sp>
            <p:nvSpPr>
              <p:cNvPr id="30"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1"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sp>
            <p:nvSpPr>
              <p:cNvPr id="33"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0199" tIns="35100" rIns="70199" bIns="35100" numCol="1" anchor="t" anchorCtr="0" compatLnSpc="1"/>
              <a:lstStyle/>
              <a:p>
                <a:endParaRPr lang="zh-CN" altLang="en-US" sz="1035">
                  <a:solidFill>
                    <a:schemeClr val="tx2"/>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anim calcmode="lin" valueType="num">
                                      <p:cBhvr>
                                        <p:cTn id="64" dur="1000" fill="hold"/>
                                        <p:tgtEl>
                                          <p:spTgt spid="6"/>
                                        </p:tgtEl>
                                        <p:attrNameLst>
                                          <p:attrName>ppt_x</p:attrName>
                                        </p:attrNameLst>
                                      </p:cBhvr>
                                      <p:tavLst>
                                        <p:tav tm="0">
                                          <p:val>
                                            <p:strVal val="#ppt_x"/>
                                          </p:val>
                                        </p:tav>
                                        <p:tav tm="100000">
                                          <p:val>
                                            <p:strVal val="#ppt_x"/>
                                          </p:val>
                                        </p:tav>
                                      </p:tavLst>
                                    </p:anim>
                                    <p:anim calcmode="lin" valueType="num">
                                      <p:cBhvr>
                                        <p:cTn id="6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P spid="9" grpId="0"/>
      <p:bldP spid="10" grpId="0"/>
      <p:bldP spid="11" grpId="0"/>
      <p:bldP spid="12" grpId="0"/>
    </p:bldLst>
  </p:timing>
</p:sld>
</file>

<file path=ppt/theme/theme1.xml><?xml version="1.0" encoding="utf-8"?>
<a:theme xmlns:a="http://schemas.openxmlformats.org/drawingml/2006/main" name="Office Theme">
  <a:themeElements>
    <a:clrScheme name="自定义 711">
      <a:dk1>
        <a:srgbClr val="5F5F5F"/>
      </a:dk1>
      <a:lt1>
        <a:sysClr val="window" lastClr="FFFFFF"/>
      </a:lt1>
      <a:dk2>
        <a:srgbClr val="5F5F5F"/>
      </a:dk2>
      <a:lt2>
        <a:srgbClr val="E7E6E6"/>
      </a:lt2>
      <a:accent1>
        <a:srgbClr val="D67A71"/>
      </a:accent1>
      <a:accent2>
        <a:srgbClr val="788BA9"/>
      </a:accent2>
      <a:accent3>
        <a:srgbClr val="D67A71"/>
      </a:accent3>
      <a:accent4>
        <a:srgbClr val="788BA9"/>
      </a:accent4>
      <a:accent5>
        <a:srgbClr val="D67A71"/>
      </a:accent5>
      <a:accent6>
        <a:srgbClr val="788BA9"/>
      </a:accent6>
      <a:hlink>
        <a:srgbClr val="D67A71"/>
      </a:hlink>
      <a:folHlink>
        <a:srgbClr val="788BA9"/>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2673</Words>
  <Application>Microsoft Office PowerPoint</Application>
  <PresentationFormat>全屏显示(16:9)</PresentationFormat>
  <Paragraphs>206</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Gill Sans</vt:lpstr>
      <vt:lpstr>Lato Hairline</vt:lpstr>
      <vt:lpstr>Meiryo</vt:lpstr>
      <vt:lpstr>宋体</vt:lpstr>
      <vt:lpstr>微软雅黑</vt:lpstr>
      <vt:lpstr>造字工房力黑（非商用）常规体</vt:lpstr>
      <vt:lpstr>Arial</vt:lpstr>
      <vt:lpstr>Calibri</vt:lpstr>
      <vt:lpstr>Calibri Light</vt:lpstr>
      <vt:lpstr>Lato Light</vt:lpstr>
      <vt:lpstr>Lato Regular</vt:lpstr>
      <vt:lpstr>Open Sans</vt:lpstr>
      <vt:lpstr>Times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cp:revision>
  <dcterms:created xsi:type="dcterms:W3CDTF">2014-11-26T08:06:00Z</dcterms:created>
  <dcterms:modified xsi:type="dcterms:W3CDTF">2018-04-09T00:47:08Z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