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707" r:id="rId3"/>
  </p:sldMasterIdLst>
  <p:notesMasterIdLst>
    <p:notesMasterId r:id="rId19"/>
  </p:notes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2" r:id="rId18"/>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2092">
          <p15:clr>
            <a:srgbClr val="A4A3A4"/>
          </p15:clr>
        </p15:guide>
        <p15:guide id="2" pos="383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830312"/>
    <a:srgbClr val="564E49"/>
    <a:srgbClr val="302512"/>
    <a:srgbClr val="608C7D"/>
    <a:srgbClr val="B9D4ED"/>
    <a:srgbClr val="81B2DF"/>
    <a:srgbClr val="488F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9" autoAdjust="0"/>
    <p:restoredTop sz="94649" autoAdjust="0"/>
  </p:normalViewPr>
  <p:slideViewPr>
    <p:cSldViewPr snapToGrid="0">
      <p:cViewPr varScale="1">
        <p:scale>
          <a:sx n="74" d="100"/>
          <a:sy n="74" d="100"/>
        </p:scale>
        <p:origin x="738" y="60"/>
      </p:cViewPr>
      <p:guideLst>
        <p:guide orient="horz" pos="2092"/>
        <p:guide pos="3834"/>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p:nvPr>
        </p:nvSpPr>
        <p:spPr bwMode="auto">
          <a:xfrm>
            <a:off x="0" y="0"/>
            <a:ext cx="2971800" cy="458788"/>
          </a:xfrm>
          <a:prstGeom prst="rect">
            <a:avLst/>
          </a:prstGeom>
          <a:noFill/>
          <a:ln>
            <a:noFill/>
          </a:ln>
          <a:extLst/>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sz="1200"/>
            </a:lvl1pPr>
          </a:lstStyle>
          <a:p>
            <a:pPr>
              <a:defRPr/>
            </a:pPr>
            <a:endParaRPr lang="zh-CN" altLang="en-US"/>
          </a:p>
        </p:txBody>
      </p:sp>
      <p:sp>
        <p:nvSpPr>
          <p:cNvPr id="3075" name="日期占位符 2"/>
          <p:cNvSpPr>
            <a:spLocks noGrp="1" noChangeArrowheads="1"/>
          </p:cNvSpPr>
          <p:nvPr>
            <p:ph type="dt" idx="1"/>
          </p:nvPr>
        </p:nvSpPr>
        <p:spPr bwMode="auto">
          <a:xfrm>
            <a:off x="3884613" y="0"/>
            <a:ext cx="2971800" cy="458788"/>
          </a:xfrm>
          <a:prstGeom prst="rect">
            <a:avLst/>
          </a:prstGeom>
          <a:noFill/>
          <a:ln>
            <a:noFill/>
          </a:ln>
          <a:extLst/>
        </p:spPr>
        <p:txBody>
          <a:bodyPr vert="horz" wrap="square" lIns="91440" tIns="45720" rIns="91440" bIns="45720" numCol="1" anchor="t" anchorCtr="0" compatLnSpc="1">
            <a:prstTxWarp prst="textNoShape">
              <a:avLst/>
            </a:prstTxWarp>
          </a:bodyPr>
          <a:lstStyle>
            <a:lvl1pPr algn="r" eaLnBrk="1" hangingPunct="1">
              <a:buFont typeface="Arial" pitchFamily="34" charset="0"/>
              <a:buNone/>
              <a:defRPr sz="1200"/>
            </a:lvl1pPr>
          </a:lstStyle>
          <a:p>
            <a:pPr>
              <a:defRPr/>
            </a:pPr>
            <a:fld id="{615D521B-92B0-4FAE-957E-10EF3250D111}" type="datetimeFigureOut">
              <a:rPr lang="zh-CN" altLang="en-US"/>
              <a:pPr>
                <a:defRPr/>
              </a:pPr>
              <a:t>2017/5/30</a:t>
            </a:fld>
            <a:endParaRPr lang="zh-CN" altLang="en-US"/>
          </a:p>
        </p:txBody>
      </p:sp>
      <p:sp>
        <p:nvSpPr>
          <p:cNvPr id="20484" name="幻灯片图像占位符 3"/>
          <p:cNvSpPr>
            <a:spLocks noGrp="1" noRot="1" noChangeAspect="1" noChangeArrowheads="1"/>
          </p:cNvSpPr>
          <p:nvPr>
            <p:ph type="sldImg" idx="2"/>
          </p:nvPr>
        </p:nvSpPr>
        <p:spPr bwMode="auto">
          <a:xfrm>
            <a:off x="685800" y="1143000"/>
            <a:ext cx="5486400" cy="3086100"/>
          </a:xfrm>
          <a:prstGeom prst="rect">
            <a:avLst/>
          </a:prstGeom>
          <a:noFill/>
          <a:ln w="9525">
            <a:noFill/>
            <a:miter lim="800000"/>
            <a:headEnd/>
            <a:tailEnd/>
          </a:ln>
        </p:spPr>
      </p:sp>
      <p:sp>
        <p:nvSpPr>
          <p:cNvPr id="3077" name="备注占位符 4"/>
          <p:cNvSpPr>
            <a:spLocks noGrp="1" noChangeArrowheads="1"/>
          </p:cNvSpPr>
          <p:nvPr>
            <p:ph type="body" sz="quarter" idx="3"/>
          </p:nvPr>
        </p:nvSpPr>
        <p:spPr bwMode="auto">
          <a:xfrm>
            <a:off x="685800" y="4400550"/>
            <a:ext cx="5486400" cy="3600450"/>
          </a:xfrm>
          <a:prstGeom prst="rect">
            <a:avLst/>
          </a:prstGeom>
          <a:noFill/>
          <a:ln>
            <a:noFill/>
          </a:ln>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页脚占位符 5"/>
          <p:cNvSpPr>
            <a:spLocks noGrp="1" noChangeArrowheads="1"/>
          </p:cNvSpPr>
          <p:nvPr>
            <p:ph type="ftr" sz="quarter" idx="4"/>
          </p:nvPr>
        </p:nvSpPr>
        <p:spPr bwMode="auto">
          <a:xfrm>
            <a:off x="0" y="8685213"/>
            <a:ext cx="2971800" cy="458787"/>
          </a:xfrm>
          <a:prstGeom prst="rect">
            <a:avLst/>
          </a:prstGeom>
          <a:noFill/>
          <a:ln>
            <a:noFill/>
          </a:ln>
          <a:extLst/>
        </p:spPr>
        <p:txBody>
          <a:bodyPr vert="horz" wrap="square" lIns="91440" tIns="45720" rIns="91440" bIns="45720" numCol="1" anchor="b" anchorCtr="0" compatLnSpc="1">
            <a:prstTxWarp prst="textNoShape">
              <a:avLst/>
            </a:prstTxWarp>
          </a:bodyPr>
          <a:lstStyle>
            <a:lvl1pPr eaLnBrk="1" hangingPunct="1">
              <a:buFont typeface="Arial" pitchFamily="34" charset="0"/>
              <a:buNone/>
              <a:defRPr sz="1200"/>
            </a:lvl1pPr>
          </a:lstStyle>
          <a:p>
            <a:pPr>
              <a:defRPr/>
            </a:pPr>
            <a:endParaRPr lang="zh-CN" altLang="en-US"/>
          </a:p>
        </p:txBody>
      </p:sp>
      <p:sp>
        <p:nvSpPr>
          <p:cNvPr id="3079" name="灯片编号占位符 6"/>
          <p:cNvSpPr>
            <a:spLocks noGrp="1" noChangeArrowheads="1"/>
          </p:cNvSpPr>
          <p:nvPr>
            <p:ph type="sldNum" sz="quarter" idx="5"/>
          </p:nvPr>
        </p:nvSpPr>
        <p:spPr bwMode="auto">
          <a:xfrm>
            <a:off x="3884613" y="8685213"/>
            <a:ext cx="2971800" cy="458787"/>
          </a:xfrm>
          <a:prstGeom prst="rect">
            <a:avLst/>
          </a:prstGeom>
          <a:noFill/>
          <a:ln>
            <a:noFill/>
          </a:ln>
          <a:extLst/>
        </p:spPr>
        <p:txBody>
          <a:bodyPr vert="horz" wrap="square" lIns="91440" tIns="45720" rIns="91440" bIns="45720" numCol="1" anchor="b" anchorCtr="0" compatLnSpc="1">
            <a:prstTxWarp prst="textNoShape">
              <a:avLst/>
            </a:prstTxWarp>
          </a:bodyPr>
          <a:lstStyle>
            <a:lvl1pPr algn="r" eaLnBrk="1" hangingPunct="1">
              <a:buFont typeface="Arial" pitchFamily="34" charset="0"/>
              <a:buNone/>
              <a:defRPr sz="1200"/>
            </a:lvl1pPr>
          </a:lstStyle>
          <a:p>
            <a:pPr>
              <a:defRPr/>
            </a:pPr>
            <a:fld id="{1544AAA7-5F4B-45A7-8673-B6777DC0DA35}" type="slidenum">
              <a:rPr lang="zh-CN" altLang="en-US"/>
              <a:pPr>
                <a:defRPr/>
              </a:pPr>
              <a:t>‹#›</a:t>
            </a:fld>
            <a:endParaRPr lang="zh-CN" altLang="en-US"/>
          </a:p>
        </p:txBody>
      </p:sp>
    </p:spTree>
    <p:extLst>
      <p:ext uri="{BB962C8B-B14F-4D97-AF65-F5344CB8AC3E}">
        <p14:creationId xmlns:p14="http://schemas.microsoft.com/office/powerpoint/2010/main" val="691089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815AEF7-A129-41D6-B729-385FF0FFE68A}" type="datetimeFigureOut">
              <a:rPr lang="zh-CN" altLang="en-US"/>
              <a:pPr>
                <a:defRPr/>
              </a:pPr>
              <a:t>2017/5/30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A9D2766-A654-4344-95AF-DB4C83951502}"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39718B3-5BAA-4BD0-A261-300E27FBA629}" type="datetimeFigureOut">
              <a:rPr lang="zh-CN" altLang="en-US"/>
              <a:pPr>
                <a:defRPr/>
              </a:pPr>
              <a:t>2017/5/30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E606BE2-C911-4C58-9532-BAD5E502D7F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84FDB5B-5DD0-444C-8790-8110447347D9}" type="datetimeFigureOut">
              <a:rPr lang="zh-CN" altLang="en-US"/>
              <a:pPr>
                <a:defRPr/>
              </a:pPr>
              <a:t>2017/5/30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03F0FF0-D527-4047-9125-CEA5A7565C1D}"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783D0EF-9D3C-47F3-B56A-10868DEC7150}" type="datetimeFigureOut">
              <a:rPr lang="zh-CN" altLang="en-US"/>
              <a:pPr>
                <a:defRPr/>
              </a:pPr>
              <a:t>2017/5/30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20D2F1C-31FC-4DC4-8477-AD68F10A4FDF}"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srcRect t="8797" b="7870"/>
          <a:stretch>
            <a:fillRect/>
          </a:stretch>
        </p:blipFill>
        <p:spPr bwMode="auto">
          <a:xfrm>
            <a:off x="0" y="0"/>
            <a:ext cx="12192000" cy="6858000"/>
          </a:xfrm>
          <a:prstGeom prst="rect">
            <a:avLst/>
          </a:prstGeom>
          <a:noFill/>
          <a:ln w="9525">
            <a:noFill/>
            <a:miter lim="800000"/>
            <a:headEnd/>
            <a:tailEnd/>
          </a:ln>
        </p:spPr>
      </p:pic>
      <p:pic>
        <p:nvPicPr>
          <p:cNvPr id="5" name="图片 10"/>
          <p:cNvPicPr>
            <a:picLocks noChangeAspect="1"/>
          </p:cNvPicPr>
          <p:nvPr/>
        </p:nvPicPr>
        <p:blipFill>
          <a:blip r:embed="rId3" cstate="print"/>
          <a:srcRect/>
          <a:stretch>
            <a:fillRect/>
          </a:stretch>
        </p:blipFill>
        <p:spPr bwMode="auto">
          <a:xfrm>
            <a:off x="2473325" y="261938"/>
            <a:ext cx="6391275" cy="4195762"/>
          </a:xfrm>
          <a:prstGeom prst="rect">
            <a:avLst/>
          </a:prstGeom>
          <a:noFill/>
          <a:ln w="9525">
            <a:noFill/>
            <a:miter lim="800000"/>
            <a:headEnd/>
            <a:tailEnd/>
          </a:ln>
        </p:spPr>
      </p:pic>
      <p:sp>
        <p:nvSpPr>
          <p:cNvPr id="2" name="Title 1"/>
          <p:cNvSpPr>
            <a:spLocks noGrp="1"/>
          </p:cNvSpPr>
          <p:nvPr>
            <p:ph type="ctrTitle"/>
          </p:nvPr>
        </p:nvSpPr>
        <p:spPr>
          <a:xfrm>
            <a:off x="1282700" y="4546600"/>
            <a:ext cx="9906000" cy="679094"/>
          </a:xfrm>
        </p:spPr>
        <p:txBody>
          <a:bodyPr>
            <a:normAutofit/>
          </a:bodyPr>
          <a:lstStyle>
            <a:lvl1pPr algn="ctr">
              <a:lnSpc>
                <a:spcPct val="80000"/>
              </a:lnSpc>
              <a:defRPr sz="4800" b="0" i="0">
                <a:solidFill>
                  <a:schemeClr val="accent1"/>
                </a:solidFill>
                <a:effectLst>
                  <a:outerShdw dist="25400" dir="5400000" algn="t" rotWithShape="0">
                    <a:srgbClr val="E88302">
                      <a:alpha val="54000"/>
                    </a:srgbClr>
                  </a:outerShdw>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82700" y="5365798"/>
            <a:ext cx="9906000" cy="567117"/>
          </a:xfrm>
        </p:spPr>
        <p:txBody>
          <a:bodyPr>
            <a:normAutofit/>
          </a:bodyPr>
          <a:lstStyle>
            <a:lvl1pPr marL="0" indent="0" algn="ctr">
              <a:buNone/>
              <a:defRPr sz="2400">
                <a:solidFill>
                  <a:schemeClr val="accent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6" name="Date Placeholder 3"/>
          <p:cNvSpPr>
            <a:spLocks noGrp="1"/>
          </p:cNvSpPr>
          <p:nvPr>
            <p:ph type="dt" sz="half" idx="10"/>
          </p:nvPr>
        </p:nvSpPr>
        <p:spPr/>
        <p:txBody>
          <a:bodyPr/>
          <a:lstStyle>
            <a:lvl1pPr>
              <a:defRPr/>
            </a:lvl1pPr>
          </a:lstStyle>
          <a:p>
            <a:pPr>
              <a:defRPr/>
            </a:pPr>
            <a:fld id="{C1DA5070-95C4-4C16-9FB5-5C70C101714B}" type="datetimeFigureOut">
              <a:rPr lang="zh-CN" altLang="en-US"/>
              <a:pPr>
                <a:defRPr/>
              </a:pPr>
              <a:t>2017/5/30</a:t>
            </a:fld>
            <a:endParaRPr lang="zh-CN" altLang="en-US"/>
          </a:p>
        </p:txBody>
      </p:sp>
      <p:sp>
        <p:nvSpPr>
          <p:cNvPr id="7" name="Footer Placeholder 4"/>
          <p:cNvSpPr>
            <a:spLocks noGrp="1"/>
          </p:cNvSpPr>
          <p:nvPr>
            <p:ph type="ftr" sz="quarter" idx="11"/>
          </p:nvPr>
        </p:nvSpPr>
        <p:spPr/>
        <p:txBody>
          <a:bodyPr/>
          <a:lstStyle>
            <a:lvl1pPr>
              <a:defRPr/>
            </a:lvl1pPr>
          </a:lstStyle>
          <a:p>
            <a:pPr>
              <a:defRPr/>
            </a:pPr>
            <a:endParaRPr lang="zh-CN" altLang="en-US"/>
          </a:p>
        </p:txBody>
      </p:sp>
      <p:sp>
        <p:nvSpPr>
          <p:cNvPr id="8" name="Slide Number Placeholder 5"/>
          <p:cNvSpPr>
            <a:spLocks noGrp="1"/>
          </p:cNvSpPr>
          <p:nvPr>
            <p:ph type="sldNum" sz="quarter" idx="12"/>
          </p:nvPr>
        </p:nvSpPr>
        <p:spPr/>
        <p:txBody>
          <a:bodyPr/>
          <a:lstStyle>
            <a:lvl1pPr>
              <a:defRPr/>
            </a:lvl1pPr>
          </a:lstStyle>
          <a:p>
            <a:pPr>
              <a:defRPr/>
            </a:pPr>
            <a:fld id="{71C19D46-AA9B-46AA-B025-567A60A21791}" type="slidenum">
              <a:rPr lang="zh-CN" altLang="en-US"/>
              <a:pPr>
                <a:defRPr/>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p:txBody>
      </p:sp>
      <p:sp>
        <p:nvSpPr>
          <p:cNvPr id="4" name="Date Placeholder 3"/>
          <p:cNvSpPr>
            <a:spLocks noGrp="1"/>
          </p:cNvSpPr>
          <p:nvPr>
            <p:ph type="dt" sz="half" idx="10"/>
          </p:nvPr>
        </p:nvSpPr>
        <p:spPr/>
        <p:txBody>
          <a:bodyPr/>
          <a:lstStyle>
            <a:lvl1pPr>
              <a:defRPr/>
            </a:lvl1pPr>
          </a:lstStyle>
          <a:p>
            <a:pPr>
              <a:defRPr/>
            </a:pPr>
            <a:fld id="{7743E820-85B0-417B-BBE5-9D664E926356}" type="datetimeFigureOut">
              <a:rPr lang="zh-CN" altLang="en-US"/>
              <a:pPr>
                <a:defRPr/>
              </a:pPr>
              <a:t>2017/5/30</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DECA078B-C57D-4078-8E08-1D24EFA0F4E5}" type="slidenum">
              <a:rPr lang="zh-CN" altLang="en-US"/>
              <a:pPr>
                <a:defRPr/>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2786745"/>
            <a:ext cx="10515600" cy="1070339"/>
          </a:xfrm>
        </p:spPr>
        <p:txBody>
          <a:bodyPr/>
          <a:lstStyle>
            <a:lvl1pPr>
              <a:defRPr sz="3600">
                <a:solidFill>
                  <a:schemeClr val="accent1"/>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3884072"/>
            <a:ext cx="10515600" cy="1500187"/>
          </a:xfrm>
        </p:spPr>
        <p:txBody>
          <a:bodyPr/>
          <a:lstStyle>
            <a:lvl1pPr marL="0" indent="0">
              <a:buNone/>
              <a:defRPr sz="18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fld id="{620EC949-D870-438D-AF9E-F3F775AD62A3}" type="datetimeFigureOut">
              <a:rPr lang="zh-CN" altLang="en-US"/>
              <a:pPr>
                <a:defRPr/>
              </a:pPr>
              <a:t>2017/5/30</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35043CD-9A07-4702-AC6B-BE8B4B3B6DF0}" type="slidenum">
              <a:rPr lang="zh-CN" altLang="en-US"/>
              <a:pPr>
                <a:defRPr/>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95B32B81-F442-4C05-BF95-CDF7A8AC3363}" type="datetimeFigureOut">
              <a:rPr lang="zh-CN" altLang="en-US"/>
              <a:pPr>
                <a:defRPr/>
              </a:pPr>
              <a:t>2017/5/30</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78379A4D-4C16-466C-80BE-FEEE56B4F779}" type="slidenum">
              <a:rPr lang="zh-CN" altLang="en-US"/>
              <a:pPr>
                <a:defRPr/>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2"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5D4CB873-9434-4B0F-A215-4172F271D432}" type="datetimeFigureOut">
              <a:rPr lang="zh-CN" altLang="en-US"/>
              <a:pPr>
                <a:defRPr/>
              </a:pPr>
              <a:t>2017/5/30</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FAAEFDF9-A889-4776-B140-6ADB4F4ED6A9}" type="slidenum">
              <a:rPr lang="zh-CN" altLang="en-US"/>
              <a:pPr>
                <a:defRPr/>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9068BF08-E9AC-4954-915C-53B9AA32A965}" type="datetimeFigureOut">
              <a:rPr lang="zh-CN" altLang="en-US"/>
              <a:pPr>
                <a:defRPr/>
              </a:pPr>
              <a:t>2017/5/30</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B10B7AE1-C73F-4CB6-9C46-D8E77D72BAE5}" type="slidenum">
              <a:rPr lang="zh-CN" altLang="en-US"/>
              <a:pPr>
                <a:defRPr/>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916319D-954F-4010-98DA-47271A416F93}" type="datetimeFigureOut">
              <a:rPr lang="zh-CN" altLang="en-US"/>
              <a:pPr>
                <a:defRPr/>
              </a:pPr>
              <a:t>2017/5/30</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E914F279-0ED9-4CAB-9F59-9B8114988320}"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71B51B63-A757-4090-9C32-D981EB2827BD}" type="datetimeFigureOut">
              <a:rPr lang="zh-CN" altLang="en-US"/>
              <a:pPr>
                <a:defRPr/>
              </a:pPr>
              <a:t>2017/5/30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2A37193-7767-4E80-BCD6-3F8731801C31}" type="slidenum">
              <a:rPr lang="zh-CN" altLang="en-US"/>
              <a:pPr>
                <a:defRPr/>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9"/>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1CCB5DA1-B3D1-4D93-8A48-9E1ECF88768B}" type="datetimeFigureOut">
              <a:rPr lang="zh-CN" altLang="en-US"/>
              <a:pPr>
                <a:defRPr/>
              </a:pPr>
              <a:t>2017/5/30</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99B1D260-23C2-484A-B382-7AC5023EFDE0}" type="slidenum">
              <a:rPr lang="zh-CN" altLang="en-US"/>
              <a:pPr>
                <a:defRPr/>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9"/>
            <a:ext cx="617220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A25DE9CF-FCDA-42DC-A8FB-6E52E7D6B2D9}" type="datetimeFigureOut">
              <a:rPr lang="zh-CN" altLang="en-US"/>
              <a:pPr>
                <a:defRPr/>
              </a:pPr>
              <a:t>2017/5/30</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988EB672-1B89-43AE-9645-09F796E5361C}" type="slidenum">
              <a:rPr lang="zh-CN" altLang="en-US"/>
              <a:pPr>
                <a:defRPr/>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8CFCB964-E95C-4266-8E8F-9090381669B7}" type="datetimeFigureOut">
              <a:rPr lang="zh-CN" altLang="en-US"/>
              <a:pPr>
                <a:defRPr/>
              </a:pPr>
              <a:t>2017/5/30</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1D8263FC-46F2-4ECF-88AF-1DD41866FACE}" type="slidenum">
              <a:rPr lang="zh-CN" altLang="en-US"/>
              <a:pPr>
                <a:defRPr/>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8BE6F37B-3090-41DD-810D-096132AB6CAC}" type="datetimeFigureOut">
              <a:rPr lang="zh-CN" altLang="en-US"/>
              <a:pPr>
                <a:defRPr/>
              </a:pPr>
              <a:t>2017/5/30</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6BE1A39-4F73-4165-B0E0-118F8675F867}"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0240E89A-1D4C-4EAC-9320-28E626F8AAD8}" type="datetimeFigureOut">
              <a:rPr lang="zh-CN" altLang="en-US"/>
              <a:pPr>
                <a:defRPr/>
              </a:pPr>
              <a:t>2017/5/30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69AE7FE-F1A1-4D89-8D2F-A5FD0D87B950}"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30ED1F8C-736C-4B4C-BDDF-D89BCD3755E0}" type="datetimeFigureOut">
              <a:rPr lang="zh-CN" altLang="en-US"/>
              <a:pPr>
                <a:defRPr/>
              </a:pPr>
              <a:t>2017/5/30</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D83BA0CD-58CB-41E9-A258-29FDF158B811}"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BF2B1C1D-FDA9-410B-84B3-2DA264A98376}" type="datetimeFigureOut">
              <a:rPr lang="zh-CN" altLang="en-US"/>
              <a:pPr>
                <a:defRPr/>
              </a:pPr>
              <a:t>2017/5/30</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C4C6D19C-E487-4B8B-B3A0-17158675454D}"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81CF3E51-9DC9-4B1B-B86E-EAB8D222BC62}" type="datetimeFigureOut">
              <a:rPr lang="zh-CN" altLang="en-US"/>
              <a:pPr>
                <a:defRPr/>
              </a:pPr>
              <a:t>2017/5/30</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3F7D8F15-FB41-4689-8493-2FB4F62E43AB}"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9B80D7B5-DFA8-4C35-8E87-0D9CA6B336F3}" type="datetimeFigureOut">
              <a:rPr lang="zh-CN" altLang="en-US"/>
              <a:pPr>
                <a:defRPr/>
              </a:pPr>
              <a:t>2017/5/30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482A1272-18A0-469E-BAE2-6306D67093C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04134D6B-3479-499C-8688-8DD6302FC336}" type="datetimeFigureOut">
              <a:rPr lang="zh-CN" altLang="en-US"/>
              <a:pPr>
                <a:defRPr/>
              </a:pPr>
              <a:t>2017/5/30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537E3AA3-2919-4E11-9744-37F3976BDA0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defRPr>
            </a:lvl1pPr>
          </a:lstStyle>
          <a:p>
            <a:pPr>
              <a:defRPr/>
            </a:pPr>
            <a:fld id="{1D3E5F23-C465-4965-83FB-3B9BA1D73193}" type="datetimeFigureOut">
              <a:rPr lang="zh-CN" altLang="en-US"/>
              <a:pPr>
                <a:defRPr/>
              </a:pPr>
              <a:t>2017/5/30</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77518FC7-4297-41B7-8EEC-DC3F3850D57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58" r:id="rId1"/>
    <p:sldLayoutId id="2147483959" r:id="rId2"/>
    <p:sldLayoutId id="2147483960" r:id="rId3"/>
    <p:sldLayoutId id="2147483961" r:id="rId4"/>
    <p:sldLayoutId id="2147483962" r:id="rId5"/>
    <p:sldLayoutId id="2147483963" r:id="rId6"/>
    <p:sldLayoutId id="2147483964" r:id="rId7"/>
    <p:sldLayoutId id="2147483965" r:id="rId8"/>
    <p:sldLayoutId id="2147483966" r:id="rId9"/>
    <p:sldLayoutId id="2147483967" r:id="rId10"/>
    <p:sldLayoutId id="2147483968"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pic>
        <p:nvPicPr>
          <p:cNvPr id="2050" name="图片 6"/>
          <p:cNvPicPr>
            <a:picLocks noChangeAspect="1" noChangeArrowheads="1"/>
          </p:cNvPicPr>
          <p:nvPr/>
        </p:nvPicPr>
        <p:blipFill>
          <a:blip r:embed="rId14" cstate="print"/>
          <a:srcRect t="61418" b="18062"/>
          <a:stretch>
            <a:fillRect/>
          </a:stretch>
        </p:blipFill>
        <p:spPr bwMode="auto">
          <a:xfrm>
            <a:off x="0" y="0"/>
            <a:ext cx="12192000" cy="2501900"/>
          </a:xfrm>
          <a:prstGeom prst="rect">
            <a:avLst/>
          </a:prstGeom>
          <a:noFill/>
          <a:ln w="9525">
            <a:noFill/>
            <a:miter lim="800000"/>
            <a:headEnd/>
            <a:tailEnd/>
          </a:ln>
        </p:spPr>
      </p:pic>
      <p:grpSp>
        <p:nvGrpSpPr>
          <p:cNvPr id="2051" name="矩形 7"/>
          <p:cNvGrpSpPr>
            <a:grpSpLocks/>
          </p:cNvGrpSpPr>
          <p:nvPr/>
        </p:nvGrpSpPr>
        <p:grpSpPr bwMode="auto">
          <a:xfrm>
            <a:off x="0" y="969963"/>
            <a:ext cx="12192000" cy="5888037"/>
            <a:chOff x="0" y="0"/>
            <a:chExt cx="7680" cy="3709"/>
          </a:xfrm>
        </p:grpSpPr>
        <p:pic>
          <p:nvPicPr>
            <p:cNvPr id="2054" name="矩形 7"/>
            <p:cNvPicPr>
              <a:picLocks noChangeArrowheads="1"/>
            </p:cNvPicPr>
            <p:nvPr/>
          </p:nvPicPr>
          <p:blipFill>
            <a:blip r:embed="rId15" cstate="print"/>
            <a:srcRect/>
            <a:stretch>
              <a:fillRect/>
            </a:stretch>
          </p:blipFill>
          <p:spPr bwMode="auto">
            <a:xfrm>
              <a:off x="0" y="0"/>
              <a:ext cx="7680" cy="3709"/>
            </a:xfrm>
            <a:prstGeom prst="rect">
              <a:avLst/>
            </a:prstGeom>
            <a:noFill/>
            <a:ln w="9525">
              <a:noFill/>
              <a:miter lim="800000"/>
              <a:headEnd/>
              <a:tailEnd/>
            </a:ln>
          </p:spPr>
        </p:pic>
        <p:sp>
          <p:nvSpPr>
            <p:cNvPr id="2" name="Text Box 5"/>
            <p:cNvSpPr txBox="1">
              <a:spLocks noChangeArrowheads="1"/>
            </p:cNvSpPr>
            <p:nvPr/>
          </p:nvSpPr>
          <p:spPr bwMode="auto">
            <a:xfrm>
              <a:off x="0" y="0"/>
              <a:ext cx="7680" cy="3709"/>
            </a:xfrm>
            <a:prstGeom prst="rect">
              <a:avLst/>
            </a:prstGeom>
            <a:noFill/>
            <a:ln>
              <a:noFill/>
            </a:ln>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buFont typeface="Arial" pitchFamily="34" charset="0"/>
                <a:buNone/>
                <a:defRPr/>
              </a:pPr>
              <a:endParaRPr lang="zh-CN" altLang="en-US" smtClean="0">
                <a:solidFill>
                  <a:srgbClr val="FFFFFF"/>
                </a:solidFill>
              </a:endParaRPr>
            </a:p>
          </p:txBody>
        </p:sp>
      </p:grpSp>
      <p:sp>
        <p:nvSpPr>
          <p:cNvPr id="2052" name="标题占位符 1"/>
          <p:cNvSpPr>
            <a:spLocks noGrp="1" noChangeArrowheads="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3" name="文本占位符 2"/>
          <p:cNvSpPr>
            <a:spLocks noGrp="1" noChangeArrowheads="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3969" r:id="rId1"/>
    <p:sldLayoutId id="2147483970" r:id="rId2"/>
    <p:sldLayoutId id="2147483971" r:id="rId3"/>
    <p:sldLayoutId id="2147483972" r:id="rId4"/>
    <p:sldLayoutId id="2147483973" r:id="rId5"/>
    <p:sldLayoutId id="2147483974" r:id="rId6"/>
    <p:sldLayoutId id="2147483975" r:id="rId7"/>
    <p:sldLayoutId id="2147483976" r:id="rId8"/>
    <p:sldLayoutId id="2147483977" r:id="rId9"/>
    <p:sldLayoutId id="2147483978" r:id="rId10"/>
    <p:sldLayoutId id="2147483979"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图片 7"/>
          <p:cNvPicPr>
            <a:picLocks noChangeAspect="1"/>
          </p:cNvPicPr>
          <p:nvPr/>
        </p:nvPicPr>
        <p:blipFill>
          <a:blip r:embed="rId13" cstate="print"/>
          <a:srcRect t="9743" b="8067"/>
          <a:stretch>
            <a:fillRect/>
          </a:stretch>
        </p:blipFill>
        <p:spPr bwMode="auto">
          <a:xfrm>
            <a:off x="4763" y="0"/>
            <a:ext cx="12187237" cy="6858000"/>
          </a:xfrm>
          <a:prstGeom prst="rect">
            <a:avLst/>
          </a:prstGeom>
          <a:noFill/>
          <a:ln w="9525">
            <a:noFill/>
            <a:miter lim="800000"/>
            <a:headEnd/>
            <a:tailEnd/>
          </a:ln>
        </p:spPr>
      </p:pic>
      <p:sp>
        <p:nvSpPr>
          <p:cNvPr id="9" name="矩形 8"/>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sz="2400"/>
          </a:p>
        </p:txBody>
      </p:sp>
      <p:sp>
        <p:nvSpPr>
          <p:cNvPr id="3076" name="Text Placeholder 2"/>
          <p:cNvSpPr>
            <a:spLocks noGrp="1"/>
          </p:cNvSpPr>
          <p:nvPr>
            <p:ph type="body" idx="1"/>
          </p:nvPr>
        </p:nvSpPr>
        <p:spPr bwMode="auto">
          <a:xfrm>
            <a:off x="558800" y="1190625"/>
            <a:ext cx="11036300" cy="5165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 typeface="Arial" pitchFamily="34" charset="0"/>
              <a:buNone/>
              <a:defRPr sz="900">
                <a:solidFill>
                  <a:schemeClr val="bg1">
                    <a:lumMod val="65000"/>
                  </a:schemeClr>
                </a:solidFill>
              </a:defRPr>
            </a:lvl1pPr>
          </a:lstStyle>
          <a:p>
            <a:pPr>
              <a:defRPr/>
            </a:pPr>
            <a:fld id="{5196E795-4A15-4545-B3F1-89114430C177}" type="datetimeFigureOut">
              <a:rPr lang="zh-CN" altLang="en-US"/>
              <a:pPr>
                <a:defRPr/>
              </a:pPr>
              <a:t>2017/5/30</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 typeface="Arial" pitchFamily="34" charset="0"/>
              <a:buNone/>
              <a:defRPr sz="900">
                <a:solidFill>
                  <a:schemeClr val="bg1">
                    <a:lumMod val="6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0" hangingPunct="0">
              <a:buFont typeface="Arial" pitchFamily="34" charset="0"/>
              <a:buNone/>
              <a:defRPr sz="900">
                <a:solidFill>
                  <a:schemeClr val="bg1">
                    <a:lumMod val="65000"/>
                  </a:schemeClr>
                </a:solidFill>
              </a:defRPr>
            </a:lvl1pPr>
          </a:lstStyle>
          <a:p>
            <a:pPr>
              <a:defRPr/>
            </a:pPr>
            <a:fld id="{48E76E85-7715-408A-B4C3-F89A34102079}" type="slidenum">
              <a:rPr lang="zh-CN" altLang="en-US"/>
              <a:pPr>
                <a:defRPr/>
              </a:pPr>
              <a:t>‹#›</a:t>
            </a:fld>
            <a:endParaRPr lang="zh-CN" altLang="en-US"/>
          </a:p>
        </p:txBody>
      </p:sp>
      <p:sp>
        <p:nvSpPr>
          <p:cNvPr id="3080" name="Title Placeholder 1"/>
          <p:cNvSpPr>
            <a:spLocks noGrp="1"/>
          </p:cNvSpPr>
          <p:nvPr>
            <p:ph type="title"/>
          </p:nvPr>
        </p:nvSpPr>
        <p:spPr bwMode="auto">
          <a:xfrm>
            <a:off x="558800" y="381000"/>
            <a:ext cx="11036300" cy="5937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endParaRPr lang="en-US" altLang="zh-CN" smtClean="0"/>
          </a:p>
        </p:txBody>
      </p:sp>
    </p:spTree>
  </p:cSld>
  <p:clrMap bg1="lt1" tx1="dk1" bg2="lt2" tx2="dk2" accent1="accent1" accent2="accent2" accent3="accent3" accent4="accent4" accent5="accent5" accent6="accent6" hlink="hlink" folHlink="folHlink"/>
  <p:sldLayoutIdLst>
    <p:sldLayoutId id="2147483990" r:id="rId1"/>
    <p:sldLayoutId id="2147483980" r:id="rId2"/>
    <p:sldLayoutId id="2147483981" r:id="rId3"/>
    <p:sldLayoutId id="2147483982" r:id="rId4"/>
    <p:sldLayoutId id="2147483983" r:id="rId5"/>
    <p:sldLayoutId id="2147483984" r:id="rId6"/>
    <p:sldLayoutId id="2147483985" r:id="rId7"/>
    <p:sldLayoutId id="2147483986" r:id="rId8"/>
    <p:sldLayoutId id="2147483987" r:id="rId9"/>
    <p:sldLayoutId id="2147483988" r:id="rId10"/>
    <p:sldLayoutId id="2147483989" r:id="rId11"/>
  </p:sldLayoutIdLst>
  <p:timing>
    <p:tnLst>
      <p:par>
        <p:cTn id="1" dur="indefinite" restart="never" nodeType="tmRoot"/>
      </p:par>
    </p:tnLst>
  </p:timing>
  <p:txStyles>
    <p:titleStyle>
      <a:lvl1pPr algn="l" defTabSz="685800" rtl="0" eaLnBrk="0" fontAlgn="base" hangingPunct="0">
        <a:lnSpc>
          <a:spcPct val="90000"/>
        </a:lnSpc>
        <a:spcBef>
          <a:spcPct val="0"/>
        </a:spcBef>
        <a:spcAft>
          <a:spcPct val="0"/>
        </a:spcAft>
        <a:defRPr sz="4000" kern="1200">
          <a:solidFill>
            <a:schemeClr val="accent1"/>
          </a:solidFill>
          <a:latin typeface="+mj-lt"/>
          <a:ea typeface="+mj-ea"/>
          <a:cs typeface="华文新魏"/>
        </a:defRPr>
      </a:lvl1pPr>
      <a:lvl2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2pPr>
      <a:lvl3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3pPr>
      <a:lvl4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4pPr>
      <a:lvl5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5pPr>
      <a:lvl6pPr marL="4572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6pPr>
      <a:lvl7pPr marL="9144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7pPr>
      <a:lvl8pPr marL="13716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8pPr>
      <a:lvl9pPr marL="18288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9pPr>
    </p:titleStyle>
    <p:bodyStyle>
      <a:lvl1pPr marL="266700" indent="-266700" algn="l" defTabSz="685800" rtl="0" eaLnBrk="0" fontAlgn="base" hangingPunct="0">
        <a:lnSpc>
          <a:spcPct val="90000"/>
        </a:lnSpc>
        <a:spcBef>
          <a:spcPts val="1350"/>
        </a:spcBef>
        <a:spcAft>
          <a:spcPct val="0"/>
        </a:spcAft>
        <a:buClr>
          <a:schemeClr val="accent1"/>
        </a:buClr>
        <a:buSzPct val="80000"/>
        <a:buFont typeface="Wingdings 2" pitchFamily="18" charset="2"/>
        <a:buChar char=""/>
        <a:defRPr sz="2800" kern="1200">
          <a:solidFill>
            <a:schemeClr val="accent1"/>
          </a:solidFill>
          <a:latin typeface="+mn-lt"/>
          <a:ea typeface="+mn-ea"/>
          <a:cs typeface="幼圆"/>
        </a:defRPr>
      </a:lvl1pPr>
      <a:lvl2pPr marL="266700" indent="-266700" algn="l" defTabSz="685800" rtl="0" eaLnBrk="0" fontAlgn="base" hangingPunct="0">
        <a:lnSpc>
          <a:spcPct val="130000"/>
        </a:lnSpc>
        <a:spcBef>
          <a:spcPct val="0"/>
        </a:spcBef>
        <a:spcAft>
          <a:spcPct val="0"/>
        </a:spcAft>
        <a:buFont typeface="Calibri" pitchFamily="34" charset="0"/>
        <a:buChar char=" "/>
        <a:defRPr sz="2000" kern="1200">
          <a:solidFill>
            <a:schemeClr val="tx1"/>
          </a:solidFill>
          <a:latin typeface="+mn-lt"/>
          <a:ea typeface="+mn-ea"/>
          <a:cs typeface="幼圆"/>
        </a:defRPr>
      </a:lvl2pPr>
      <a:lvl3pPr marL="857250" indent="-171450" algn="l" defTabSz="685800" rtl="0" eaLnBrk="0" fontAlgn="base" hangingPunct="0">
        <a:lnSpc>
          <a:spcPct val="90000"/>
        </a:lnSpc>
        <a:spcBef>
          <a:spcPts val="375"/>
        </a:spcBef>
        <a:spcAft>
          <a:spcPct val="0"/>
        </a:spcAft>
        <a:buFont typeface="Arial" charset="0"/>
        <a:buChar char="•"/>
        <a:defRPr sz="1500" kern="1200">
          <a:solidFill>
            <a:srgbClr val="7F7F7F"/>
          </a:solidFill>
          <a:latin typeface="+mn-lt"/>
          <a:ea typeface="+mn-ea"/>
          <a:cs typeface="幼圆"/>
        </a:defRPr>
      </a:lvl3pPr>
      <a:lvl4pPr marL="1200150" indent="-171450" algn="l" defTabSz="685800" rtl="0" eaLnBrk="0" fontAlgn="base" hangingPunct="0">
        <a:lnSpc>
          <a:spcPct val="90000"/>
        </a:lnSpc>
        <a:spcBef>
          <a:spcPts val="375"/>
        </a:spcBef>
        <a:spcAft>
          <a:spcPct val="0"/>
        </a:spcAft>
        <a:buFont typeface="Arial" charset="0"/>
        <a:buChar char="•"/>
        <a:defRPr sz="1300" kern="1200">
          <a:solidFill>
            <a:srgbClr val="7F7F7F"/>
          </a:solidFill>
          <a:latin typeface="+mn-lt"/>
          <a:ea typeface="+mn-ea"/>
          <a:cs typeface="幼圆"/>
        </a:defRPr>
      </a:lvl4pPr>
      <a:lvl5pPr marL="1543050" indent="-171450" algn="l" defTabSz="685800" rtl="0" eaLnBrk="0" fontAlgn="base" hangingPunct="0">
        <a:lnSpc>
          <a:spcPct val="90000"/>
        </a:lnSpc>
        <a:spcBef>
          <a:spcPts val="375"/>
        </a:spcBef>
        <a:spcAft>
          <a:spcPct val="0"/>
        </a:spcAft>
        <a:buFont typeface="Arial" charset="0"/>
        <a:buChar char="•"/>
        <a:defRPr sz="1300" kern="1200">
          <a:solidFill>
            <a:srgbClr val="7F7F7F"/>
          </a:solidFill>
          <a:latin typeface="+mn-lt"/>
          <a:ea typeface="+mn-ea"/>
          <a:cs typeface="幼圆"/>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5.png"/><Relationship Id="rId1" Type="http://schemas.openxmlformats.org/officeDocument/2006/relationships/slideLayout" Target="../slideLayouts/slideLayout29.xml"/><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5.jpeg"/><Relationship Id="rId1" Type="http://schemas.openxmlformats.org/officeDocument/2006/relationships/slideLayout" Target="../slideLayouts/slideLayout29.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7.jpe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6.jpeg"/><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9.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jpeg"/><Relationship Id="rId1" Type="http://schemas.openxmlformats.org/officeDocument/2006/relationships/slideLayout" Target="../slideLayouts/slideLayout29.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jpe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0.jpe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1.jpe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5122" name="图片 1"/>
          <p:cNvPicPr>
            <a:picLocks noChangeAspect="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p:spPr>
      </p:pic>
      <p:pic>
        <p:nvPicPr>
          <p:cNvPr id="5123" name="图片 2"/>
          <p:cNvPicPr>
            <a:picLocks noChangeAspect="1"/>
          </p:cNvPicPr>
          <p:nvPr/>
        </p:nvPicPr>
        <p:blipFill>
          <a:blip r:embed="rId3" cstate="print"/>
          <a:srcRect/>
          <a:stretch>
            <a:fillRect/>
          </a:stretch>
        </p:blipFill>
        <p:spPr bwMode="auto">
          <a:xfrm>
            <a:off x="3186113" y="2230438"/>
            <a:ext cx="5819775" cy="3090862"/>
          </a:xfrm>
          <a:prstGeom prst="rect">
            <a:avLst/>
          </a:prstGeom>
          <a:noFill/>
          <a:ln w="9525">
            <a:noFill/>
            <a:miter lim="800000"/>
            <a:headEnd/>
            <a:tailEnd/>
          </a:ln>
        </p:spPr>
      </p:pic>
      <p:sp>
        <p:nvSpPr>
          <p:cNvPr id="5124" name="TextBox 3"/>
          <p:cNvSpPr txBox="1">
            <a:spLocks noChangeArrowheads="1"/>
          </p:cNvSpPr>
          <p:nvPr/>
        </p:nvSpPr>
        <p:spPr bwMode="auto">
          <a:xfrm>
            <a:off x="5632450" y="2519363"/>
            <a:ext cx="992188" cy="1014412"/>
          </a:xfrm>
          <a:prstGeom prst="rect">
            <a:avLst/>
          </a:prstGeom>
          <a:noFill/>
          <a:ln w="9525">
            <a:noFill/>
            <a:miter lim="800000"/>
            <a:headEnd/>
            <a:tailEnd/>
          </a:ln>
        </p:spPr>
        <p:txBody>
          <a:bodyPr wrap="none">
            <a:spAutoFit/>
          </a:bodyPr>
          <a:lstStyle/>
          <a:p>
            <a:pPr eaLnBrk="0" hangingPunct="0">
              <a:buFont typeface="Arial" charset="0"/>
              <a:buNone/>
            </a:pPr>
            <a:r>
              <a:rPr lang="en-US" altLang="zh-CN" sz="6000">
                <a:solidFill>
                  <a:srgbClr val="608C7D"/>
                </a:solidFill>
                <a:latin typeface="Birch Std" pitchFamily="66" charset="0"/>
              </a:rPr>
              <a:t>Cute</a:t>
            </a:r>
            <a:endParaRPr lang="zh-CN" altLang="en-US" sz="6000">
              <a:solidFill>
                <a:srgbClr val="608C7D"/>
              </a:solidFill>
              <a:latin typeface="Birch Std" pitchFamily="66" charset="0"/>
            </a:endParaRPr>
          </a:p>
        </p:txBody>
      </p:sp>
      <p:sp>
        <p:nvSpPr>
          <p:cNvPr id="5" name="TextBox 4"/>
          <p:cNvSpPr txBox="1"/>
          <p:nvPr/>
        </p:nvSpPr>
        <p:spPr>
          <a:xfrm>
            <a:off x="5019675" y="2257425"/>
            <a:ext cx="2219325" cy="461963"/>
          </a:xfrm>
          <a:prstGeom prst="rect">
            <a:avLst/>
          </a:prstGeom>
          <a:noFill/>
        </p:spPr>
        <p:txBody>
          <a:bodyPr>
            <a:spAutoFit/>
          </a:bodyPr>
          <a:lstStyle/>
          <a:p>
            <a:pPr eaLnBrk="0" hangingPunct="0">
              <a:buFont typeface="Arial" pitchFamily="34" charset="0"/>
              <a:buNone/>
              <a:defRPr/>
            </a:pPr>
            <a:r>
              <a:rPr lang="en-US" altLang="zh-CN" sz="2400" dirty="0">
                <a:solidFill>
                  <a:schemeClr val="accent3">
                    <a:lumMod val="60000"/>
                    <a:lumOff val="40000"/>
                  </a:schemeClr>
                </a:solidFill>
                <a:latin typeface="MV Boli" panose="02000500030200090000" pitchFamily="2" charset="0"/>
                <a:cs typeface="MV Boli" panose="02000500030200090000" pitchFamily="2" charset="0"/>
              </a:rPr>
              <a:t>Uintage style </a:t>
            </a:r>
            <a:endParaRPr lang="zh-CN" altLang="en-US" sz="2400" dirty="0">
              <a:solidFill>
                <a:schemeClr val="accent3">
                  <a:lumMod val="60000"/>
                  <a:lumOff val="40000"/>
                </a:schemeClr>
              </a:solidFill>
              <a:latin typeface="MV Boli" panose="02000500030200090000" pitchFamily="2" charset="0"/>
              <a:cs typeface="MV Boli" panose="02000500030200090000" pitchFamily="2" charset="0"/>
            </a:endParaRPr>
          </a:p>
        </p:txBody>
      </p:sp>
      <p:sp>
        <p:nvSpPr>
          <p:cNvPr id="5126" name="TextBox 11"/>
          <p:cNvSpPr txBox="1">
            <a:spLocks noChangeArrowheads="1"/>
          </p:cNvSpPr>
          <p:nvPr/>
        </p:nvSpPr>
        <p:spPr bwMode="auto">
          <a:xfrm>
            <a:off x="4600575" y="1173163"/>
            <a:ext cx="3409950" cy="1323975"/>
          </a:xfrm>
          <a:prstGeom prst="rect">
            <a:avLst/>
          </a:prstGeom>
          <a:noFill/>
          <a:ln w="9525">
            <a:noFill/>
            <a:miter lim="800000"/>
            <a:headEnd/>
            <a:tailEnd/>
          </a:ln>
        </p:spPr>
        <p:txBody>
          <a:bodyPr>
            <a:spAutoFit/>
          </a:bodyPr>
          <a:lstStyle/>
          <a:p>
            <a:pPr eaLnBrk="0" hangingPunct="0">
              <a:buFont typeface="Arial" charset="0"/>
              <a:buNone/>
            </a:pPr>
            <a:r>
              <a:rPr lang="en-US" altLang="zh-CN" sz="8000">
                <a:solidFill>
                  <a:srgbClr val="564E49"/>
                </a:solidFill>
                <a:latin typeface="Brush Script Std" pitchFamily="66" charset="0"/>
              </a:rPr>
              <a:t>Collect</a:t>
            </a:r>
            <a:endParaRPr lang="zh-CN" altLang="en-US" sz="8000">
              <a:solidFill>
                <a:srgbClr val="564E49"/>
              </a:solidFill>
              <a:latin typeface="Brush Script Std" pitchFamily="66" charset="0"/>
            </a:endParaRPr>
          </a:p>
        </p:txBody>
      </p:sp>
      <p:sp>
        <p:nvSpPr>
          <p:cNvPr id="14" name="TextBox 6"/>
          <p:cNvSpPr txBox="1">
            <a:spLocks noChangeArrowheads="1"/>
          </p:cNvSpPr>
          <p:nvPr/>
        </p:nvSpPr>
        <p:spPr bwMode="auto">
          <a:xfrm>
            <a:off x="3690938" y="5222875"/>
            <a:ext cx="4919662"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tx1">
                    <a:lumMod val="60000"/>
                    <a:lumOff val="40000"/>
                  </a:schemeClr>
                </a:solidFill>
              </a:rPr>
              <a:t>Add your text here and write down your opninon thank you add your text here</a:t>
            </a:r>
            <a:endParaRPr lang="zh-CN" altLang="en-US" sz="1400" dirty="0" smtClean="0">
              <a:solidFill>
                <a:schemeClr val="tx1">
                  <a:lumMod val="60000"/>
                  <a:lumOff val="40000"/>
                </a:schemeClr>
              </a:solidFill>
            </a:endParaRPr>
          </a:p>
        </p:txBody>
      </p:sp>
      <p:grpSp>
        <p:nvGrpSpPr>
          <p:cNvPr id="5128" name="组合 9"/>
          <p:cNvGrpSpPr>
            <a:grpSpLocks/>
          </p:cNvGrpSpPr>
          <p:nvPr/>
        </p:nvGrpSpPr>
        <p:grpSpPr bwMode="auto">
          <a:xfrm>
            <a:off x="4781550" y="3506788"/>
            <a:ext cx="1446213" cy="733425"/>
            <a:chOff x="4780974" y="3506819"/>
            <a:chExt cx="1446150" cy="732786"/>
          </a:xfrm>
        </p:grpSpPr>
        <p:sp>
          <p:nvSpPr>
            <p:cNvPr id="5138" name="TextBox 15"/>
            <p:cNvSpPr txBox="1">
              <a:spLocks noChangeArrowheads="1"/>
            </p:cNvSpPr>
            <p:nvPr/>
          </p:nvSpPr>
          <p:spPr bwMode="auto">
            <a:xfrm rot="-1216805">
              <a:off x="4780974" y="3777940"/>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U </a:t>
              </a:r>
              <a:endParaRPr lang="zh-CN" altLang="en-US" sz="2400">
                <a:solidFill>
                  <a:schemeClr val="bg1"/>
                </a:solidFill>
                <a:latin typeface="MV Boli" pitchFamily="2" charset="0"/>
              </a:endParaRPr>
            </a:p>
          </p:txBody>
        </p:sp>
        <p:sp>
          <p:nvSpPr>
            <p:cNvPr id="5139" name="TextBox 16"/>
            <p:cNvSpPr txBox="1">
              <a:spLocks noChangeArrowheads="1"/>
            </p:cNvSpPr>
            <p:nvPr/>
          </p:nvSpPr>
          <p:spPr bwMode="auto">
            <a:xfrm rot="-1216805">
              <a:off x="5023917" y="36582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i </a:t>
              </a:r>
              <a:endParaRPr lang="zh-CN" altLang="en-US" sz="2400">
                <a:solidFill>
                  <a:schemeClr val="bg1"/>
                </a:solidFill>
                <a:latin typeface="MV Boli" pitchFamily="2" charset="0"/>
              </a:endParaRPr>
            </a:p>
          </p:txBody>
        </p:sp>
        <p:sp>
          <p:nvSpPr>
            <p:cNvPr id="5140" name="TextBox 17"/>
            <p:cNvSpPr txBox="1">
              <a:spLocks noChangeArrowheads="1"/>
            </p:cNvSpPr>
            <p:nvPr/>
          </p:nvSpPr>
          <p:spPr bwMode="auto">
            <a:xfrm rot="-1216805">
              <a:off x="5117919" y="3629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n </a:t>
              </a:r>
              <a:endParaRPr lang="zh-CN" altLang="en-US" sz="2400">
                <a:solidFill>
                  <a:schemeClr val="bg1"/>
                </a:solidFill>
                <a:latin typeface="MV Boli" pitchFamily="2" charset="0"/>
              </a:endParaRPr>
            </a:p>
          </p:txBody>
        </p:sp>
        <p:sp>
          <p:nvSpPr>
            <p:cNvPr id="5141" name="TextBox 18"/>
            <p:cNvSpPr txBox="1">
              <a:spLocks noChangeArrowheads="1"/>
            </p:cNvSpPr>
            <p:nvPr/>
          </p:nvSpPr>
          <p:spPr bwMode="auto">
            <a:xfrm rot="-1216805">
              <a:off x="5288122" y="3582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t </a:t>
              </a:r>
              <a:endParaRPr lang="zh-CN" altLang="en-US" sz="2400">
                <a:solidFill>
                  <a:schemeClr val="bg1"/>
                </a:solidFill>
                <a:latin typeface="MV Boli" pitchFamily="2" charset="0"/>
              </a:endParaRPr>
            </a:p>
          </p:txBody>
        </p:sp>
        <p:sp>
          <p:nvSpPr>
            <p:cNvPr id="5142" name="TextBox 19"/>
            <p:cNvSpPr txBox="1">
              <a:spLocks noChangeArrowheads="1"/>
            </p:cNvSpPr>
            <p:nvPr/>
          </p:nvSpPr>
          <p:spPr bwMode="auto">
            <a:xfrm rot="-1216805">
              <a:off x="5453236" y="35350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a </a:t>
              </a:r>
              <a:endParaRPr lang="zh-CN" altLang="en-US" sz="2400">
                <a:solidFill>
                  <a:schemeClr val="bg1"/>
                </a:solidFill>
                <a:latin typeface="MV Boli" pitchFamily="2" charset="0"/>
              </a:endParaRPr>
            </a:p>
          </p:txBody>
        </p:sp>
        <p:sp>
          <p:nvSpPr>
            <p:cNvPr id="5143" name="TextBox 20"/>
            <p:cNvSpPr txBox="1">
              <a:spLocks noChangeArrowheads="1"/>
            </p:cNvSpPr>
            <p:nvPr/>
          </p:nvSpPr>
          <p:spPr bwMode="auto">
            <a:xfrm rot="-1216805">
              <a:off x="5610725" y="3506819"/>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g </a:t>
              </a:r>
              <a:endParaRPr lang="zh-CN" altLang="en-US" sz="2400">
                <a:solidFill>
                  <a:schemeClr val="bg1"/>
                </a:solidFill>
                <a:latin typeface="MV Boli" pitchFamily="2" charset="0"/>
              </a:endParaRPr>
            </a:p>
          </p:txBody>
        </p:sp>
        <p:sp>
          <p:nvSpPr>
            <p:cNvPr id="5144" name="TextBox 21"/>
            <p:cNvSpPr txBox="1">
              <a:spLocks noChangeArrowheads="1"/>
            </p:cNvSpPr>
            <p:nvPr/>
          </p:nvSpPr>
          <p:spPr bwMode="auto">
            <a:xfrm rot="-1216805">
              <a:off x="5750489" y="3507388"/>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e </a:t>
              </a:r>
              <a:endParaRPr lang="zh-CN" altLang="en-US" sz="2400">
                <a:solidFill>
                  <a:schemeClr val="bg1"/>
                </a:solidFill>
                <a:latin typeface="MV Boli" pitchFamily="2" charset="0"/>
              </a:endParaRPr>
            </a:p>
          </p:txBody>
        </p:sp>
      </p:grpSp>
      <p:grpSp>
        <p:nvGrpSpPr>
          <p:cNvPr id="5129" name="组合 29"/>
          <p:cNvGrpSpPr>
            <a:grpSpLocks/>
          </p:cNvGrpSpPr>
          <p:nvPr/>
        </p:nvGrpSpPr>
        <p:grpSpPr bwMode="auto">
          <a:xfrm rot="1660413">
            <a:off x="6229350" y="3567113"/>
            <a:ext cx="1446213" cy="731837"/>
            <a:chOff x="4780974" y="3506819"/>
            <a:chExt cx="1446150" cy="732786"/>
          </a:xfrm>
        </p:grpSpPr>
        <p:sp>
          <p:nvSpPr>
            <p:cNvPr id="5131" name="TextBox 30"/>
            <p:cNvSpPr txBox="1">
              <a:spLocks noChangeArrowheads="1"/>
            </p:cNvSpPr>
            <p:nvPr/>
          </p:nvSpPr>
          <p:spPr bwMode="auto">
            <a:xfrm rot="-1216805">
              <a:off x="4780974" y="3777940"/>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U </a:t>
              </a:r>
              <a:endParaRPr lang="zh-CN" altLang="en-US" sz="2400">
                <a:solidFill>
                  <a:schemeClr val="bg1"/>
                </a:solidFill>
                <a:latin typeface="MV Boli" pitchFamily="2" charset="0"/>
              </a:endParaRPr>
            </a:p>
          </p:txBody>
        </p:sp>
        <p:sp>
          <p:nvSpPr>
            <p:cNvPr id="5132" name="TextBox 31"/>
            <p:cNvSpPr txBox="1">
              <a:spLocks noChangeArrowheads="1"/>
            </p:cNvSpPr>
            <p:nvPr/>
          </p:nvSpPr>
          <p:spPr bwMode="auto">
            <a:xfrm rot="-1216805">
              <a:off x="5023917" y="36582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i </a:t>
              </a:r>
              <a:endParaRPr lang="zh-CN" altLang="en-US" sz="2400">
                <a:solidFill>
                  <a:schemeClr val="bg1"/>
                </a:solidFill>
                <a:latin typeface="MV Boli" pitchFamily="2" charset="0"/>
              </a:endParaRPr>
            </a:p>
          </p:txBody>
        </p:sp>
        <p:sp>
          <p:nvSpPr>
            <p:cNvPr id="5133" name="TextBox 32"/>
            <p:cNvSpPr txBox="1">
              <a:spLocks noChangeArrowheads="1"/>
            </p:cNvSpPr>
            <p:nvPr/>
          </p:nvSpPr>
          <p:spPr bwMode="auto">
            <a:xfrm rot="-1216805">
              <a:off x="5117919" y="3629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n </a:t>
              </a:r>
              <a:endParaRPr lang="zh-CN" altLang="en-US" sz="2400">
                <a:solidFill>
                  <a:schemeClr val="bg1"/>
                </a:solidFill>
                <a:latin typeface="MV Boli" pitchFamily="2" charset="0"/>
              </a:endParaRPr>
            </a:p>
          </p:txBody>
        </p:sp>
        <p:sp>
          <p:nvSpPr>
            <p:cNvPr id="5134" name="TextBox 33"/>
            <p:cNvSpPr txBox="1">
              <a:spLocks noChangeArrowheads="1"/>
            </p:cNvSpPr>
            <p:nvPr/>
          </p:nvSpPr>
          <p:spPr bwMode="auto">
            <a:xfrm rot="-1216805">
              <a:off x="5288122" y="3582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t </a:t>
              </a:r>
              <a:endParaRPr lang="zh-CN" altLang="en-US" sz="2400">
                <a:solidFill>
                  <a:schemeClr val="bg1"/>
                </a:solidFill>
                <a:latin typeface="MV Boli" pitchFamily="2" charset="0"/>
              </a:endParaRPr>
            </a:p>
          </p:txBody>
        </p:sp>
        <p:sp>
          <p:nvSpPr>
            <p:cNvPr id="5135" name="TextBox 34"/>
            <p:cNvSpPr txBox="1">
              <a:spLocks noChangeArrowheads="1"/>
            </p:cNvSpPr>
            <p:nvPr/>
          </p:nvSpPr>
          <p:spPr bwMode="auto">
            <a:xfrm rot="-1216805">
              <a:off x="5453236" y="35350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a </a:t>
              </a:r>
              <a:endParaRPr lang="zh-CN" altLang="en-US" sz="2400">
                <a:solidFill>
                  <a:schemeClr val="bg1"/>
                </a:solidFill>
                <a:latin typeface="MV Boli" pitchFamily="2" charset="0"/>
              </a:endParaRPr>
            </a:p>
          </p:txBody>
        </p:sp>
        <p:sp>
          <p:nvSpPr>
            <p:cNvPr id="5136" name="TextBox 35"/>
            <p:cNvSpPr txBox="1">
              <a:spLocks noChangeArrowheads="1"/>
            </p:cNvSpPr>
            <p:nvPr/>
          </p:nvSpPr>
          <p:spPr bwMode="auto">
            <a:xfrm rot="-1216805">
              <a:off x="5610725" y="3506819"/>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g </a:t>
              </a:r>
              <a:endParaRPr lang="zh-CN" altLang="en-US" sz="2400">
                <a:solidFill>
                  <a:schemeClr val="bg1"/>
                </a:solidFill>
                <a:latin typeface="MV Boli" pitchFamily="2" charset="0"/>
              </a:endParaRPr>
            </a:p>
          </p:txBody>
        </p:sp>
        <p:sp>
          <p:nvSpPr>
            <p:cNvPr id="5137" name="TextBox 36"/>
            <p:cNvSpPr txBox="1">
              <a:spLocks noChangeArrowheads="1"/>
            </p:cNvSpPr>
            <p:nvPr/>
          </p:nvSpPr>
          <p:spPr bwMode="auto">
            <a:xfrm rot="-1216805">
              <a:off x="5750489" y="3507388"/>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e </a:t>
              </a:r>
              <a:endParaRPr lang="zh-CN" altLang="en-US" sz="2400">
                <a:solidFill>
                  <a:schemeClr val="bg1"/>
                </a:solidFill>
                <a:latin typeface="MV Boli" pitchFamily="2" charset="0"/>
              </a:endParaRPr>
            </a:p>
          </p:txBody>
        </p:sp>
      </p:grpSp>
      <p:sp>
        <p:nvSpPr>
          <p:cNvPr id="38" name="KSO_Shape"/>
          <p:cNvSpPr/>
          <p:nvPr/>
        </p:nvSpPr>
        <p:spPr>
          <a:xfrm>
            <a:off x="6081713" y="3656013"/>
            <a:ext cx="217487" cy="217487"/>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solidFill>
                <a:srgbClr val="FFFFFF"/>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4340" name="图片 22"/>
          <p:cNvPicPr>
            <a:picLocks noChangeAspect="1"/>
          </p:cNvPicPr>
          <p:nvPr/>
        </p:nvPicPr>
        <p:blipFill>
          <a:blip r:embed="rId2" cstate="print"/>
          <a:srcRect/>
          <a:stretch>
            <a:fillRect/>
          </a:stretch>
        </p:blipFill>
        <p:spPr bwMode="auto">
          <a:xfrm>
            <a:off x="0" y="800100"/>
            <a:ext cx="12192000" cy="1460500"/>
          </a:xfrm>
          <a:prstGeom prst="rect">
            <a:avLst/>
          </a:prstGeom>
          <a:noFill/>
          <a:ln w="9525">
            <a:noFill/>
            <a:miter lim="800000"/>
            <a:headEnd/>
            <a:tailEnd/>
          </a:ln>
        </p:spPr>
      </p:pic>
      <p:sp>
        <p:nvSpPr>
          <p:cNvPr id="14341"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03</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4343"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4344"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03</a:t>
            </a:r>
            <a:endParaRPr lang="zh-CN" altLang="en-US" sz="1200" b="1">
              <a:solidFill>
                <a:schemeClr val="bg1"/>
              </a:solidFill>
              <a:latin typeface="Adobe 繁黑體 Std B" pitchFamily="34" charset="-128"/>
              <a:ea typeface="Adobe 繁黑體 Std B" pitchFamily="34" charset="-128"/>
            </a:endParaRPr>
          </a:p>
        </p:txBody>
      </p:sp>
      <p:grpSp>
        <p:nvGrpSpPr>
          <p:cNvPr id="14345" name="组合 3"/>
          <p:cNvGrpSpPr>
            <a:grpSpLocks/>
          </p:cNvGrpSpPr>
          <p:nvPr/>
        </p:nvGrpSpPr>
        <p:grpSpPr bwMode="auto">
          <a:xfrm>
            <a:off x="1690688" y="2689225"/>
            <a:ext cx="8782050" cy="3767138"/>
            <a:chOff x="1704983" y="2555904"/>
            <a:chExt cx="8782051" cy="3767515"/>
          </a:xfrm>
        </p:grpSpPr>
        <p:sp>
          <p:nvSpPr>
            <p:cNvPr id="35" name="MH_Picture_1"/>
            <p:cNvSpPr>
              <a:spLocks noChangeArrowheads="1"/>
            </p:cNvSpPr>
            <p:nvPr/>
          </p:nvSpPr>
          <p:spPr bwMode="auto">
            <a:xfrm>
              <a:off x="3859220" y="2570193"/>
              <a:ext cx="2212975" cy="1876613"/>
            </a:xfrm>
            <a:prstGeom prst="rect">
              <a:avLst/>
            </a:prstGeom>
            <a:blipFill dpi="0" rotWithShape="1">
              <a:blip r:embed="rId3" cstate="print"/>
              <a:srcRect/>
              <a:stretch>
                <a:fillRect/>
              </a:stretch>
            </a:blipFill>
            <a:ln w="3175">
              <a:solidFill>
                <a:srgbClr val="FFFFFF"/>
              </a:solidFill>
              <a:miter lim="800000"/>
              <a:headEnd/>
              <a:tailEnd/>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 typeface="Arial" panose="020B0604020202020204" pitchFamily="34" charset="0"/>
                <a:buNone/>
                <a:defRPr/>
              </a:pPr>
              <a:endParaRPr lang="zh-CN" altLang="zh-CN" sz="1800" smtClean="0">
                <a:solidFill>
                  <a:schemeClr val="bg1"/>
                </a:solidFill>
                <a:latin typeface="+mn-lt"/>
                <a:ea typeface="+mn-ea"/>
              </a:endParaRPr>
            </a:p>
          </p:txBody>
        </p:sp>
        <p:sp>
          <p:nvSpPr>
            <p:cNvPr id="40" name="MH_Text_1"/>
            <p:cNvSpPr>
              <a:spLocks noChangeArrowheads="1"/>
            </p:cNvSpPr>
            <p:nvPr/>
          </p:nvSpPr>
          <p:spPr bwMode="auto">
            <a:xfrm>
              <a:off x="1814520" y="2570193"/>
              <a:ext cx="2044700" cy="1862323"/>
            </a:xfrm>
            <a:prstGeom prst="rect">
              <a:avLst/>
            </a:prstGeom>
            <a:pattFill prst="pct90">
              <a:fgClr>
                <a:schemeClr val="accent3">
                  <a:lumMod val="50000"/>
                </a:schemeClr>
              </a:fgClr>
              <a:bgClr>
                <a:schemeClr val="bg1"/>
              </a:bgClr>
            </a:pattFill>
            <a:ln w="3175">
              <a:solidFill>
                <a:srgbClr val="FFFFFF"/>
              </a:solidFill>
              <a:miter lim="800000"/>
              <a:headEnd/>
              <a:tailEnd/>
            </a:ln>
          </p:spPr>
          <p:txBody>
            <a:bodyPr lIns="180000" rIns="18000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spcAft>
                  <a:spcPts val="600"/>
                </a:spcAft>
                <a:buFont typeface="Arial" panose="020B0604020202020204" pitchFamily="34" charset="0"/>
                <a:buNone/>
                <a:defRPr/>
              </a:pPr>
              <a:r>
                <a:rPr lang="en-US" altLang="zh-CN" sz="1400" smtClean="0">
                  <a:solidFill>
                    <a:srgbClr val="FFFFFF"/>
                  </a:solidFill>
                  <a:latin typeface="+mn-lt"/>
                  <a:ea typeface="+mn-ea"/>
                </a:rPr>
                <a:t>Lorem ipsum dolor sit amet consectetur adipisicing elit</a:t>
              </a:r>
              <a:endParaRPr lang="zh-CN" altLang="en-US" sz="1200">
                <a:solidFill>
                  <a:srgbClr val="FFFFFF"/>
                </a:solidFill>
                <a:latin typeface="+mn-lt"/>
                <a:ea typeface="+mn-ea"/>
              </a:endParaRPr>
            </a:p>
          </p:txBody>
        </p:sp>
        <p:sp>
          <p:nvSpPr>
            <p:cNvPr id="41" name="MH_Picture_2"/>
            <p:cNvSpPr>
              <a:spLocks noChangeArrowheads="1"/>
            </p:cNvSpPr>
            <p:nvPr/>
          </p:nvSpPr>
          <p:spPr bwMode="auto">
            <a:xfrm>
              <a:off x="3859220" y="4432517"/>
              <a:ext cx="2212975" cy="1890902"/>
            </a:xfrm>
            <a:prstGeom prst="rect">
              <a:avLst/>
            </a:prstGeom>
            <a:blipFill dpi="0" rotWithShape="1">
              <a:blip r:embed="rId4" cstate="print"/>
              <a:srcRect/>
              <a:stretch>
                <a:fillRect/>
              </a:stretch>
            </a:blipFill>
            <a:ln w="3175">
              <a:solidFill>
                <a:srgbClr val="FFFFFF"/>
              </a:solidFill>
              <a:miter lim="800000"/>
              <a:headEnd/>
              <a:tailEnd/>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 typeface="Arial" panose="020B0604020202020204" pitchFamily="34" charset="0"/>
                <a:buNone/>
                <a:defRPr/>
              </a:pPr>
              <a:endParaRPr lang="zh-CN" altLang="en-US" sz="1800" smtClean="0">
                <a:solidFill>
                  <a:schemeClr val="bg1"/>
                </a:solidFill>
                <a:latin typeface="+mn-lt"/>
                <a:ea typeface="+mn-ea"/>
              </a:endParaRPr>
            </a:p>
          </p:txBody>
        </p:sp>
        <p:sp>
          <p:nvSpPr>
            <p:cNvPr id="50" name="MH_Picture_3"/>
            <p:cNvSpPr>
              <a:spLocks noChangeArrowheads="1"/>
            </p:cNvSpPr>
            <p:nvPr/>
          </p:nvSpPr>
          <p:spPr bwMode="auto">
            <a:xfrm>
              <a:off x="6072195" y="4432517"/>
              <a:ext cx="2222500" cy="1890902"/>
            </a:xfrm>
            <a:prstGeom prst="rect">
              <a:avLst/>
            </a:prstGeom>
            <a:blipFill dpi="0" rotWithShape="1">
              <a:blip r:embed="rId5" cstate="print"/>
              <a:srcRect/>
              <a:stretch>
                <a:fillRect/>
              </a:stretch>
            </a:blipFill>
            <a:ln w="3175">
              <a:solidFill>
                <a:srgbClr val="FFFFFF"/>
              </a:solidFill>
              <a:miter lim="800000"/>
              <a:headEnd/>
              <a:tailEnd/>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 typeface="Arial" panose="020B0604020202020204" pitchFamily="34" charset="0"/>
                <a:buNone/>
                <a:defRPr/>
              </a:pPr>
              <a:endParaRPr lang="zh-CN" altLang="en-US" sz="1800" smtClean="0">
                <a:solidFill>
                  <a:schemeClr val="bg1"/>
                </a:solidFill>
                <a:latin typeface="+mn-lt"/>
                <a:ea typeface="+mn-ea"/>
              </a:endParaRPr>
            </a:p>
          </p:txBody>
        </p:sp>
        <p:sp>
          <p:nvSpPr>
            <p:cNvPr id="51" name="MH_Text_3"/>
            <p:cNvSpPr>
              <a:spLocks noChangeArrowheads="1"/>
            </p:cNvSpPr>
            <p:nvPr/>
          </p:nvSpPr>
          <p:spPr bwMode="auto">
            <a:xfrm>
              <a:off x="8294696" y="4432517"/>
              <a:ext cx="2082800" cy="1890902"/>
            </a:xfrm>
            <a:prstGeom prst="rect">
              <a:avLst/>
            </a:prstGeom>
            <a:pattFill prst="pct50">
              <a:fgClr>
                <a:schemeClr val="accent3">
                  <a:lumMod val="50000"/>
                </a:schemeClr>
              </a:fgClr>
              <a:bgClr>
                <a:schemeClr val="bg1"/>
              </a:bgClr>
            </a:pattFill>
            <a:ln w="3175">
              <a:solidFill>
                <a:srgbClr val="FFFFFF"/>
              </a:solidFill>
              <a:miter lim="800000"/>
              <a:headEnd/>
              <a:tailEnd/>
            </a:ln>
          </p:spPr>
          <p:txBody>
            <a:bodyPr lIns="180000" rIns="18000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spcAft>
                  <a:spcPts val="600"/>
                </a:spcAft>
                <a:buFont typeface="Arial" panose="020B0604020202020204" pitchFamily="34" charset="0"/>
                <a:buNone/>
                <a:defRPr/>
              </a:pPr>
              <a:r>
                <a:rPr lang="en-US" altLang="zh-CN" sz="1400" dirty="0" smtClean="0">
                  <a:solidFill>
                    <a:srgbClr val="FFFFFF"/>
                  </a:solidFill>
                  <a:latin typeface="+mn-lt"/>
                  <a:ea typeface="+mn-ea"/>
                </a:rPr>
                <a:t>Lorem ipsum dolor sit amet consectetur adipisicing elit</a:t>
              </a:r>
              <a:endParaRPr lang="zh-CN" altLang="en-US" sz="1200" dirty="0" smtClean="0">
                <a:solidFill>
                  <a:srgbClr val="FFFFFF"/>
                </a:solidFill>
                <a:latin typeface="+mn-lt"/>
                <a:ea typeface="+mn-ea"/>
              </a:endParaRPr>
            </a:p>
          </p:txBody>
        </p:sp>
        <p:sp>
          <p:nvSpPr>
            <p:cNvPr id="52" name="MH_Text_4"/>
            <p:cNvSpPr>
              <a:spLocks noChangeArrowheads="1"/>
            </p:cNvSpPr>
            <p:nvPr/>
          </p:nvSpPr>
          <p:spPr bwMode="auto">
            <a:xfrm>
              <a:off x="6089658" y="2555904"/>
              <a:ext cx="4397376" cy="1876613"/>
            </a:xfrm>
            <a:prstGeom prst="rect">
              <a:avLst/>
            </a:prstGeom>
            <a:noFill/>
            <a:ln>
              <a:noFill/>
            </a:ln>
            <a:extLst/>
          </p:spPr>
          <p:txBody>
            <a:bodyPr lIns="18000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spcAft>
                  <a:spcPts val="600"/>
                </a:spcAft>
                <a:buFont typeface="Arial" panose="020B0604020202020204" pitchFamily="34" charset="0"/>
                <a:buNone/>
                <a:defRPr/>
              </a:pPr>
              <a:r>
                <a:rPr lang="en-US" altLang="zh-CN" sz="1400" smtClean="0">
                  <a:latin typeface="+mn-lt"/>
                  <a:ea typeface="+mn-ea"/>
                </a:rPr>
                <a:t>Lorem ipsum dolor sit amet consectetur adipisicing elit sed do eiusmod tempor</a:t>
              </a:r>
              <a:endParaRPr lang="zh-CN" altLang="en-US" sz="1200" smtClean="0">
                <a:latin typeface="+mn-lt"/>
                <a:ea typeface="+mn-ea"/>
              </a:endParaRPr>
            </a:p>
          </p:txBody>
        </p:sp>
        <p:sp>
          <p:nvSpPr>
            <p:cNvPr id="53" name="MH_Text_2"/>
            <p:cNvSpPr>
              <a:spLocks noChangeArrowheads="1"/>
            </p:cNvSpPr>
            <p:nvPr/>
          </p:nvSpPr>
          <p:spPr bwMode="auto">
            <a:xfrm>
              <a:off x="1704983" y="4432517"/>
              <a:ext cx="2143125" cy="1878201"/>
            </a:xfrm>
            <a:prstGeom prst="rect">
              <a:avLst/>
            </a:prstGeom>
            <a:noFill/>
            <a:ln>
              <a:noFill/>
            </a:ln>
            <a:extLst/>
          </p:spPr>
          <p:txBody>
            <a:bodyPr lIns="180000" rIns="18000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spcAft>
                  <a:spcPts val="600"/>
                </a:spcAft>
                <a:buFont typeface="Arial" panose="020B0604020202020204" pitchFamily="34" charset="0"/>
                <a:buNone/>
                <a:defRPr/>
              </a:pPr>
              <a:r>
                <a:rPr lang="en-US" altLang="zh-CN" sz="1400" smtClean="0">
                  <a:latin typeface="+mn-lt"/>
                  <a:ea typeface="+mn-ea"/>
                </a:rPr>
                <a:t>Lorem ipsum dolor consectetur adipisicing elit sed</a:t>
              </a:r>
              <a:endParaRPr lang="zh-CN" altLang="en-US" sz="1200" smtClean="0">
                <a:latin typeface="+mn-lt"/>
                <a:ea typeface="+mn-ea"/>
              </a:endParaRP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20" name="矩形 19"/>
          <p:cNvSpPr/>
          <p:nvPr/>
        </p:nvSpPr>
        <p:spPr>
          <a:xfrm rot="900000">
            <a:off x="995363" y="3001963"/>
            <a:ext cx="1658937" cy="2573337"/>
          </a:xfrm>
          <a:prstGeom prst="rect">
            <a:avLst/>
          </a:prstGeom>
          <a:blipFill dpi="0" rotWithShape="1">
            <a:blip r:embed="rId2" cstate="print">
              <a:alphaModFix amt="5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6" name="矩形 5"/>
          <p:cNvSpPr/>
          <p:nvPr/>
        </p:nvSpPr>
        <p:spPr>
          <a:xfrm rot="19800000">
            <a:off x="8534400" y="2192338"/>
            <a:ext cx="1658938" cy="2573337"/>
          </a:xfrm>
          <a:prstGeom prst="rect">
            <a:avLst/>
          </a:prstGeom>
          <a:blipFill dpi="0" rotWithShape="1">
            <a:blip r:embed="rId2" cstate="print">
              <a:alphaModFix amt="5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5366" name="图片 22"/>
          <p:cNvPicPr>
            <a:picLocks noChangeAspect="1"/>
          </p:cNvPicPr>
          <p:nvPr/>
        </p:nvPicPr>
        <p:blipFill>
          <a:blip r:embed="rId3" cstate="print"/>
          <a:srcRect/>
          <a:stretch>
            <a:fillRect/>
          </a:stretch>
        </p:blipFill>
        <p:spPr bwMode="auto">
          <a:xfrm>
            <a:off x="0" y="800100"/>
            <a:ext cx="12192000" cy="1460500"/>
          </a:xfrm>
          <a:prstGeom prst="rect">
            <a:avLst/>
          </a:prstGeom>
          <a:noFill/>
          <a:ln w="9525">
            <a:noFill/>
            <a:miter lim="800000"/>
            <a:headEnd/>
            <a:tailEnd/>
          </a:ln>
        </p:spPr>
      </p:pic>
      <p:sp>
        <p:nvSpPr>
          <p:cNvPr id="15367"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03</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5369"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5370"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03</a:t>
            </a:r>
            <a:endParaRPr lang="zh-CN" altLang="en-US" sz="1200" b="1">
              <a:solidFill>
                <a:schemeClr val="bg1"/>
              </a:solidFill>
              <a:latin typeface="Adobe 繁黑體 Std B" pitchFamily="34" charset="-128"/>
              <a:ea typeface="Adobe 繁黑體 Std B" pitchFamily="34" charset="-128"/>
            </a:endParaRPr>
          </a:p>
        </p:txBody>
      </p:sp>
      <p:pic>
        <p:nvPicPr>
          <p:cNvPr id="15371" name="图片 1"/>
          <p:cNvPicPr>
            <a:picLocks noChangeAspect="1"/>
          </p:cNvPicPr>
          <p:nvPr/>
        </p:nvPicPr>
        <p:blipFill>
          <a:blip r:embed="rId4" cstate="print"/>
          <a:srcRect/>
          <a:stretch>
            <a:fillRect/>
          </a:stretch>
        </p:blipFill>
        <p:spPr bwMode="auto">
          <a:xfrm>
            <a:off x="7150100" y="2260600"/>
            <a:ext cx="4770438" cy="4418013"/>
          </a:xfrm>
          <a:prstGeom prst="rect">
            <a:avLst/>
          </a:prstGeom>
          <a:noFill/>
          <a:ln w="9525">
            <a:noFill/>
            <a:miter lim="800000"/>
            <a:headEnd/>
            <a:tailEnd/>
          </a:ln>
        </p:spPr>
      </p:pic>
      <p:sp>
        <p:nvSpPr>
          <p:cNvPr id="26" name="MH_Text_1"/>
          <p:cNvSpPr txBox="1">
            <a:spLocks noChangeArrowheads="1"/>
          </p:cNvSpPr>
          <p:nvPr/>
        </p:nvSpPr>
        <p:spPr bwMode="auto">
          <a:xfrm>
            <a:off x="3322638" y="2655888"/>
            <a:ext cx="3913187"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smtClean="0">
                <a:latin typeface="+mn-lt"/>
                <a:ea typeface="+mn-ea"/>
              </a:rPr>
              <a:t>Lorem ipsum dolor sit amet consectetur adipisicing </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smtClean="0">
                <a:latin typeface="+mn-lt"/>
                <a:ea typeface="+mn-ea"/>
              </a:rPr>
              <a:t>elit sed do eiusmod tempor incididunt ut labore et dolore magna aliqua Ut enim ad minim veniam quis nostrud ex</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smtClean="0">
                <a:latin typeface="+mn-lt"/>
                <a:ea typeface="+mn-ea"/>
              </a:rPr>
              <a:t>ercitation ullamco laboris nisi ut aliq</a:t>
            </a:r>
            <a:r>
              <a:rPr lang="en-US" altLang="zh-CN" sz="1600" dirty="0"/>
              <a:t> magna aliqua Ut enim ad minim veniam quis nostrud </a:t>
            </a:r>
            <a:r>
              <a:rPr lang="en-US" altLang="zh-CN" sz="1600" dirty="0" smtClean="0">
                <a:latin typeface="+mn-lt"/>
                <a:ea typeface="+mn-ea"/>
              </a:rPr>
              <a:t>uip .</a:t>
            </a:r>
            <a:endParaRPr lang="zh-CN" altLang="en-US" sz="1600" dirty="0" smtClean="0">
              <a:latin typeface="+mn-lt"/>
              <a:ea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6388" name="图片 22"/>
          <p:cNvPicPr>
            <a:picLocks noChangeAspect="1"/>
          </p:cNvPicPr>
          <p:nvPr/>
        </p:nvPicPr>
        <p:blipFill>
          <a:blip r:embed="rId2" cstate="print"/>
          <a:srcRect/>
          <a:stretch>
            <a:fillRect/>
          </a:stretch>
        </p:blipFill>
        <p:spPr bwMode="auto">
          <a:xfrm>
            <a:off x="0" y="800100"/>
            <a:ext cx="12192000" cy="1460500"/>
          </a:xfrm>
          <a:prstGeom prst="rect">
            <a:avLst/>
          </a:prstGeom>
          <a:noFill/>
          <a:ln w="9525">
            <a:noFill/>
            <a:miter lim="800000"/>
            <a:headEnd/>
            <a:tailEnd/>
          </a:ln>
        </p:spPr>
      </p:pic>
      <p:sp>
        <p:nvSpPr>
          <p:cNvPr id="16389"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03</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6391"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6392"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03</a:t>
            </a:r>
            <a:endParaRPr lang="zh-CN" altLang="en-US" sz="1200" b="1">
              <a:solidFill>
                <a:schemeClr val="bg1"/>
              </a:solidFill>
              <a:latin typeface="Adobe 繁黑體 Std B" pitchFamily="34" charset="-128"/>
              <a:ea typeface="Adobe 繁黑體 Std B" pitchFamily="34" charset="-128"/>
            </a:endParaRPr>
          </a:p>
        </p:txBody>
      </p:sp>
      <p:graphicFrame>
        <p:nvGraphicFramePr>
          <p:cNvPr id="10" name="表格 9"/>
          <p:cNvGraphicFramePr>
            <a:graphicFrameLocks noGrp="1"/>
          </p:cNvGraphicFramePr>
          <p:nvPr/>
        </p:nvGraphicFramePr>
        <p:xfrm>
          <a:off x="2044700" y="3367088"/>
          <a:ext cx="8128002" cy="2595565"/>
        </p:xfrm>
        <a:graphic>
          <a:graphicData uri="http://schemas.openxmlformats.org/drawingml/2006/table">
            <a:tbl>
              <a:tblPr firstRow="1" bandRow="1">
                <a:tableStyleId>{5C22544A-7EE6-4342-B048-85BDC9FD1C3A}</a:tableStyleId>
              </a:tblPr>
              <a:tblGrid>
                <a:gridCol w="1354667"/>
                <a:gridCol w="1354667"/>
                <a:gridCol w="1354667"/>
                <a:gridCol w="1354667"/>
                <a:gridCol w="1354667"/>
                <a:gridCol w="1354667"/>
              </a:tblGrid>
              <a:tr h="370795">
                <a:tc>
                  <a:txBody>
                    <a:bodyPr/>
                    <a:lstStyle/>
                    <a:p>
                      <a:pPr algn="ctr"/>
                      <a:r>
                        <a:rPr lang="en-US" altLang="zh-CN" sz="1300" dirty="0" smtClean="0"/>
                        <a:t>Summary</a:t>
                      </a:r>
                      <a:endParaRPr lang="zh-CN" altLang="en-US" sz="1300" dirty="0"/>
                    </a:p>
                  </a:txBody>
                  <a:tcPr marT="45714" marB="45714"/>
                </a:tc>
                <a:tc>
                  <a:txBody>
                    <a:bodyPr/>
                    <a:lstStyle/>
                    <a:p>
                      <a:pPr algn="ctr"/>
                      <a:r>
                        <a:rPr lang="en-US" altLang="zh-CN" sz="1300" dirty="0" smtClean="0"/>
                        <a:t>Number</a:t>
                      </a:r>
                      <a:endParaRPr lang="zh-CN" altLang="en-US" sz="1300" dirty="0"/>
                    </a:p>
                  </a:txBody>
                  <a:tcPr marT="45714" marB="45714"/>
                </a:tc>
                <a:tc>
                  <a:txBody>
                    <a:bodyPr/>
                    <a:lstStyle/>
                    <a:p>
                      <a:pPr algn="ctr"/>
                      <a:r>
                        <a:rPr lang="en-US" altLang="zh-CN" sz="1300" dirty="0" smtClean="0"/>
                        <a:t>Gender</a:t>
                      </a:r>
                      <a:endParaRPr lang="zh-CN" altLang="en-US" sz="1300" dirty="0"/>
                    </a:p>
                  </a:txBody>
                  <a:tcPr marT="45714" marB="45714"/>
                </a:tc>
                <a:tc>
                  <a:txBody>
                    <a:bodyPr/>
                    <a:lstStyle/>
                    <a:p>
                      <a:pPr algn="ctr"/>
                      <a:r>
                        <a:rPr lang="en-US" altLang="zh-CN" sz="1300" dirty="0" smtClean="0"/>
                        <a:t>Size</a:t>
                      </a:r>
                      <a:endParaRPr lang="zh-CN" altLang="en-US" sz="1300" dirty="0"/>
                    </a:p>
                  </a:txBody>
                  <a:tcPr marT="45714" marB="45714"/>
                </a:tc>
                <a:tc>
                  <a:txBody>
                    <a:bodyPr/>
                    <a:lstStyle/>
                    <a:p>
                      <a:pPr algn="ctr"/>
                      <a:r>
                        <a:rPr lang="en-US" altLang="zh-CN" sz="1300" dirty="0" smtClean="0"/>
                        <a:t>Color</a:t>
                      </a:r>
                      <a:endParaRPr lang="zh-CN" altLang="en-US" sz="1300" dirty="0"/>
                    </a:p>
                  </a:txBody>
                  <a:tcPr marT="45714" marB="45714"/>
                </a:tc>
                <a:tc>
                  <a:txBody>
                    <a:bodyPr/>
                    <a:lstStyle/>
                    <a:p>
                      <a:pPr algn="ctr"/>
                      <a:r>
                        <a:rPr lang="en-US" altLang="zh-CN" sz="1300" dirty="0" smtClean="0"/>
                        <a:t>Other</a:t>
                      </a:r>
                      <a:endParaRPr lang="zh-CN" altLang="en-US" sz="1300" dirty="0"/>
                    </a:p>
                  </a:txBody>
                  <a:tcPr marT="45714" marB="45714"/>
                </a:tc>
              </a:tr>
              <a:tr h="370795">
                <a:tc>
                  <a:txBody>
                    <a:bodyPr/>
                    <a:lstStyle/>
                    <a:p>
                      <a:pPr algn="ctr"/>
                      <a:r>
                        <a:rPr lang="en-US" altLang="zh-CN" sz="1300" dirty="0" smtClean="0"/>
                        <a:t>525</a:t>
                      </a:r>
                      <a:endParaRPr lang="zh-CN" altLang="en-US" sz="1300" dirty="0"/>
                    </a:p>
                  </a:txBody>
                  <a:tcPr marT="45714" marB="45714"/>
                </a:tc>
                <a:tc>
                  <a:txBody>
                    <a:bodyPr/>
                    <a:lstStyle/>
                    <a:p>
                      <a:pPr algn="ctr"/>
                      <a:r>
                        <a:rPr lang="en-US" altLang="zh-CN" sz="1300" dirty="0" smtClean="0"/>
                        <a:t>52</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254</a:t>
                      </a:r>
                      <a:endParaRPr lang="zh-CN" altLang="en-US" sz="1300" dirty="0"/>
                    </a:p>
                  </a:txBody>
                  <a:tcPr marT="45714" marB="45714"/>
                </a:tc>
                <a:tc>
                  <a:txBody>
                    <a:bodyPr/>
                    <a:lstStyle/>
                    <a:p>
                      <a:pPr algn="ctr"/>
                      <a:r>
                        <a:rPr lang="en-US" altLang="zh-CN" sz="1300" dirty="0" smtClean="0"/>
                        <a:t>22</a:t>
                      </a:r>
                      <a:endParaRPr lang="zh-CN" altLang="en-US" sz="1300" dirty="0"/>
                    </a:p>
                  </a:txBody>
                  <a:tcPr marT="45714" marB="45714"/>
                </a:tc>
                <a:tc>
                  <a:txBody>
                    <a:bodyPr/>
                    <a:lstStyle/>
                    <a:p>
                      <a:pPr algn="ctr"/>
                      <a:r>
                        <a:rPr lang="en-US" altLang="zh-CN" sz="1300" dirty="0" smtClean="0"/>
                        <a:t>2</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522</a:t>
                      </a:r>
                      <a:endParaRPr lang="zh-CN" altLang="en-US" sz="1300" dirty="0"/>
                    </a:p>
                  </a:txBody>
                  <a:tcPr marT="45714" marB="45714"/>
                </a:tc>
                <a:tc>
                  <a:txBody>
                    <a:bodyPr/>
                    <a:lstStyle/>
                    <a:p>
                      <a:pPr algn="ctr"/>
                      <a:r>
                        <a:rPr lang="en-US" altLang="zh-CN" sz="1300" dirty="0" smtClean="0"/>
                        <a:t>11</a:t>
                      </a:r>
                      <a:endParaRPr lang="zh-CN" altLang="en-US" sz="1300" dirty="0"/>
                    </a:p>
                  </a:txBody>
                  <a:tcPr marT="45714" marB="45714"/>
                </a:tc>
                <a:tc>
                  <a:txBody>
                    <a:bodyPr/>
                    <a:lstStyle/>
                    <a:p>
                      <a:pPr algn="ctr"/>
                      <a:r>
                        <a:rPr lang="en-US" altLang="zh-CN" sz="1300" dirty="0" smtClean="0"/>
                        <a:t>3</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102</a:t>
                      </a:r>
                      <a:endParaRPr lang="zh-CN" altLang="en-US" sz="1300" dirty="0"/>
                    </a:p>
                  </a:txBody>
                  <a:tcPr marT="45714" marB="45714"/>
                </a:tc>
                <a:tc>
                  <a:txBody>
                    <a:bodyPr/>
                    <a:lstStyle/>
                    <a:p>
                      <a:pPr algn="ctr"/>
                      <a:r>
                        <a:rPr lang="en-US" altLang="zh-CN" sz="1300" dirty="0" smtClean="0"/>
                        <a:t>58</a:t>
                      </a:r>
                      <a:endParaRPr lang="zh-CN" altLang="en-US" sz="1300" dirty="0"/>
                    </a:p>
                  </a:txBody>
                  <a:tcPr marT="45714" marB="45714"/>
                </a:tc>
                <a:tc>
                  <a:txBody>
                    <a:bodyPr/>
                    <a:lstStyle/>
                    <a:p>
                      <a:pPr algn="ctr"/>
                      <a:r>
                        <a:rPr lang="en-US" altLang="zh-CN" sz="1300" dirty="0" smtClean="0"/>
                        <a:t>2</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821</a:t>
                      </a:r>
                      <a:endParaRPr lang="zh-CN" altLang="en-US" sz="1300" dirty="0"/>
                    </a:p>
                  </a:txBody>
                  <a:tcPr marT="45714" marB="45714"/>
                </a:tc>
                <a:tc>
                  <a:txBody>
                    <a:bodyPr/>
                    <a:lstStyle/>
                    <a:p>
                      <a:pPr algn="ctr"/>
                      <a:r>
                        <a:rPr lang="en-US" altLang="zh-CN" sz="1300" dirty="0" smtClean="0"/>
                        <a:t>855</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522</a:t>
                      </a:r>
                      <a:endParaRPr lang="zh-CN" altLang="en-US" sz="1300" dirty="0"/>
                    </a:p>
                  </a:txBody>
                  <a:tcPr marT="45714" marB="45714"/>
                </a:tc>
                <a:tc>
                  <a:txBody>
                    <a:bodyPr/>
                    <a:lstStyle/>
                    <a:p>
                      <a:pPr algn="ctr"/>
                      <a:r>
                        <a:rPr lang="en-US" altLang="zh-CN" sz="1300" dirty="0" smtClean="0"/>
                        <a:t>612</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bl>
          </a:graphicData>
        </a:graphic>
      </p:graphicFrame>
      <p:sp>
        <p:nvSpPr>
          <p:cNvPr id="22" name="TextBox 6"/>
          <p:cNvSpPr txBox="1">
            <a:spLocks noChangeArrowheads="1"/>
          </p:cNvSpPr>
          <p:nvPr/>
        </p:nvSpPr>
        <p:spPr bwMode="auto">
          <a:xfrm>
            <a:off x="3419475" y="6084888"/>
            <a:ext cx="4919663"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bg1">
                    <a:lumMod val="65000"/>
                  </a:schemeClr>
                </a:solidFill>
              </a:rPr>
              <a:t>Add your text here and write down your opninon thank you add your text here</a:t>
            </a:r>
            <a:endParaRPr lang="zh-CN" altLang="en-US" sz="1400" dirty="0" smtClean="0">
              <a:solidFill>
                <a:schemeClr val="bg1">
                  <a:lumMod val="65000"/>
                </a:schemeClr>
              </a:solidFill>
            </a:endParaRPr>
          </a:p>
        </p:txBody>
      </p:sp>
      <p:sp>
        <p:nvSpPr>
          <p:cNvPr id="23" name="TextBox 6"/>
          <p:cNvSpPr txBox="1">
            <a:spLocks noChangeArrowheads="1"/>
          </p:cNvSpPr>
          <p:nvPr/>
        </p:nvSpPr>
        <p:spPr bwMode="auto">
          <a:xfrm>
            <a:off x="3633788" y="2886075"/>
            <a:ext cx="4919662" cy="3079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bg1">
                    <a:lumMod val="65000"/>
                  </a:schemeClr>
                </a:solidFill>
              </a:rPr>
              <a:t>Add your text here and write down your opninon thank you add</a:t>
            </a:r>
            <a:endParaRPr lang="zh-CN" altLang="en-US" sz="1400" dirty="0" smtClean="0">
              <a:solidFill>
                <a:schemeClr val="bg1">
                  <a:lumMod val="65000"/>
                </a:schemeClr>
              </a:solidFill>
            </a:endParaRPr>
          </a:p>
        </p:txBody>
      </p:sp>
      <p:sp>
        <p:nvSpPr>
          <p:cNvPr id="24" name="TextBox 6"/>
          <p:cNvSpPr txBox="1">
            <a:spLocks noChangeArrowheads="1"/>
          </p:cNvSpPr>
          <p:nvPr/>
        </p:nvSpPr>
        <p:spPr bwMode="auto">
          <a:xfrm>
            <a:off x="3636963" y="2251075"/>
            <a:ext cx="4919662" cy="70802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4000" dirty="0" smtClean="0">
                <a:solidFill>
                  <a:schemeClr val="bg1">
                    <a:lumMod val="65000"/>
                  </a:schemeClr>
                </a:solidFill>
              </a:rPr>
              <a:t>write down </a:t>
            </a:r>
            <a:endParaRPr lang="zh-CN" altLang="en-US" sz="4000" dirty="0" smtClean="0">
              <a:solidFill>
                <a:schemeClr val="bg1">
                  <a:lumMod val="65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pic>
        <p:nvPicPr>
          <p:cNvPr id="17411" name="图片 1"/>
          <p:cNvPicPr>
            <a:picLocks noChangeAspect="1"/>
          </p:cNvPicPr>
          <p:nvPr/>
        </p:nvPicPr>
        <p:blipFill>
          <a:blip r:embed="rId2" cstate="print"/>
          <a:srcRect/>
          <a:stretch>
            <a:fillRect/>
          </a:stretch>
        </p:blipFill>
        <p:spPr bwMode="auto">
          <a:xfrm>
            <a:off x="3282950" y="190500"/>
            <a:ext cx="6362700" cy="4438650"/>
          </a:xfrm>
          <a:prstGeom prst="rect">
            <a:avLst/>
          </a:prstGeom>
          <a:noFill/>
          <a:ln w="9525">
            <a:noFill/>
            <a:miter lim="800000"/>
            <a:headEnd/>
            <a:tailEnd/>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7413" name="图片 22"/>
          <p:cNvPicPr>
            <a:picLocks noChangeAspect="1"/>
          </p:cNvPicPr>
          <p:nvPr/>
        </p:nvPicPr>
        <p:blipFill>
          <a:blip r:embed="rId3" cstate="print"/>
          <a:srcRect/>
          <a:stretch>
            <a:fillRect/>
          </a:stretch>
        </p:blipFill>
        <p:spPr bwMode="auto">
          <a:xfrm>
            <a:off x="0" y="4718050"/>
            <a:ext cx="12192000" cy="1460500"/>
          </a:xfrm>
          <a:prstGeom prst="rect">
            <a:avLst/>
          </a:prstGeom>
          <a:noFill/>
          <a:ln w="9525">
            <a:noFill/>
            <a:miter lim="800000"/>
            <a:headEnd/>
            <a:tailEnd/>
          </a:ln>
        </p:spPr>
      </p:pic>
      <p:sp>
        <p:nvSpPr>
          <p:cNvPr id="17414" name="TextBox 3"/>
          <p:cNvSpPr txBox="1">
            <a:spLocks noChangeArrowheads="1"/>
          </p:cNvSpPr>
          <p:nvPr/>
        </p:nvSpPr>
        <p:spPr bwMode="auto">
          <a:xfrm>
            <a:off x="4926013" y="1304925"/>
            <a:ext cx="2655887" cy="1447800"/>
          </a:xfrm>
          <a:prstGeom prst="rect">
            <a:avLst/>
          </a:prstGeom>
          <a:noFill/>
          <a:ln w="9525">
            <a:noFill/>
            <a:miter lim="800000"/>
            <a:headEnd/>
            <a:tailEnd/>
          </a:ln>
        </p:spPr>
        <p:txBody>
          <a:bodyPr wrap="none">
            <a:spAutoFit/>
          </a:bodyPr>
          <a:lstStyle/>
          <a:p>
            <a:pPr eaLnBrk="0" hangingPunct="0">
              <a:buFont typeface="Arial" charset="0"/>
              <a:buNone/>
            </a:pPr>
            <a:r>
              <a:rPr lang="en-US" altLang="zh-CN" sz="8800">
                <a:solidFill>
                  <a:srgbClr val="608C7D"/>
                </a:solidFill>
                <a:latin typeface="Birch Std" pitchFamily="66" charset="0"/>
              </a:rPr>
              <a:t>Pass four</a:t>
            </a:r>
            <a:endParaRPr lang="zh-CN" altLang="en-US" sz="8800">
              <a:solidFill>
                <a:srgbClr val="608C7D"/>
              </a:solidFill>
              <a:latin typeface="Birch Std" pitchFamily="66" charset="0"/>
            </a:endParaRPr>
          </a:p>
        </p:txBody>
      </p:sp>
      <p:sp>
        <p:nvSpPr>
          <p:cNvPr id="30" name="TextBox 6"/>
          <p:cNvSpPr txBox="1">
            <a:spLocks noChangeArrowheads="1"/>
          </p:cNvSpPr>
          <p:nvPr/>
        </p:nvSpPr>
        <p:spPr bwMode="auto">
          <a:xfrm>
            <a:off x="3754438" y="4313238"/>
            <a:ext cx="4919662"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bg1">
                    <a:lumMod val="65000"/>
                  </a:schemeClr>
                </a:solidFill>
              </a:rPr>
              <a:t>Add your text here and write down your opninon thank you add your text here</a:t>
            </a:r>
            <a:endParaRPr lang="zh-CN" altLang="en-US" sz="1400" dirty="0" smtClean="0">
              <a:solidFill>
                <a:schemeClr val="bg1">
                  <a:lumMod val="65000"/>
                </a:schemeClr>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pic>
        <p:nvPicPr>
          <p:cNvPr id="18435" name="图片 3"/>
          <p:cNvPicPr>
            <a:picLocks noChangeAspect="1"/>
          </p:cNvPicPr>
          <p:nvPr/>
        </p:nvPicPr>
        <p:blipFill>
          <a:blip r:embed="rId2" cstate="print"/>
          <a:srcRect/>
          <a:stretch>
            <a:fillRect/>
          </a:stretch>
        </p:blipFill>
        <p:spPr bwMode="auto">
          <a:xfrm>
            <a:off x="4684713" y="1776413"/>
            <a:ext cx="2819400" cy="5081587"/>
          </a:xfrm>
          <a:prstGeom prst="rect">
            <a:avLst/>
          </a:prstGeom>
          <a:noFill/>
          <a:ln w="9525">
            <a:noFill/>
            <a:miter lim="800000"/>
            <a:headEnd/>
            <a:tailEnd/>
          </a:ln>
        </p:spPr>
      </p:pic>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8437" name="图片 22"/>
          <p:cNvPicPr>
            <a:picLocks noChangeAspect="1"/>
          </p:cNvPicPr>
          <p:nvPr/>
        </p:nvPicPr>
        <p:blipFill>
          <a:blip r:embed="rId3" cstate="print"/>
          <a:srcRect/>
          <a:stretch>
            <a:fillRect/>
          </a:stretch>
        </p:blipFill>
        <p:spPr bwMode="auto">
          <a:xfrm>
            <a:off x="0" y="800100"/>
            <a:ext cx="12192000" cy="1460500"/>
          </a:xfrm>
          <a:prstGeom prst="rect">
            <a:avLst/>
          </a:prstGeom>
          <a:noFill/>
          <a:ln w="9525">
            <a:noFill/>
            <a:miter lim="800000"/>
            <a:headEnd/>
            <a:tailEnd/>
          </a:ln>
        </p:spPr>
      </p:pic>
      <p:sp>
        <p:nvSpPr>
          <p:cNvPr id="18438"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04</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8440"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8441"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04</a:t>
            </a:r>
            <a:endParaRPr lang="zh-CN" altLang="en-US" sz="1200" b="1">
              <a:solidFill>
                <a:schemeClr val="bg1"/>
              </a:solidFill>
              <a:latin typeface="Adobe 繁黑體 Std B" pitchFamily="34" charset="-128"/>
              <a:ea typeface="Adobe 繁黑體 Std B" pitchFamily="34" charset="-128"/>
            </a:endParaRPr>
          </a:p>
        </p:txBody>
      </p:sp>
      <p:sp>
        <p:nvSpPr>
          <p:cNvPr id="26" name="MH_Text_1"/>
          <p:cNvSpPr txBox="1">
            <a:spLocks noChangeArrowheads="1"/>
          </p:cNvSpPr>
          <p:nvPr/>
        </p:nvSpPr>
        <p:spPr bwMode="auto">
          <a:xfrm>
            <a:off x="555625" y="2655888"/>
            <a:ext cx="3659188"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smtClean="0">
                <a:latin typeface="+mn-lt"/>
                <a:ea typeface="+mn-ea"/>
              </a:rPr>
              <a:t>Lorem ipsum dolor sit amet consectetur adipisicing </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smtClean="0">
                <a:latin typeface="+mn-lt"/>
                <a:ea typeface="+mn-ea"/>
              </a:rPr>
              <a:t>elit sed do eiusmod tempor incididunt ut labore et dolore magna aliqua Ut enim ad minim veniam quis nostrud ex</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smtClean="0">
                <a:latin typeface="+mn-lt"/>
                <a:ea typeface="+mn-ea"/>
              </a:rPr>
              <a:t>ercitation ullamco laboris nisi ut aliq</a:t>
            </a:r>
            <a:r>
              <a:rPr lang="en-US" altLang="zh-CN" sz="1600" dirty="0"/>
              <a:t> magna aliqua Ut enim ad minim veniam quis nostrud </a:t>
            </a:r>
            <a:r>
              <a:rPr lang="en-US" altLang="zh-CN" sz="1600" dirty="0" smtClean="0">
                <a:latin typeface="+mn-lt"/>
                <a:ea typeface="+mn-ea"/>
              </a:rPr>
              <a:t>uip .</a:t>
            </a:r>
            <a:endParaRPr lang="zh-CN" altLang="en-US" sz="1600" dirty="0" smtClean="0">
              <a:latin typeface="+mn-lt"/>
              <a:ea typeface="+mn-ea"/>
            </a:endParaRPr>
          </a:p>
        </p:txBody>
      </p:sp>
      <p:sp>
        <p:nvSpPr>
          <p:cNvPr id="14" name="KSO_Shape"/>
          <p:cNvSpPr/>
          <p:nvPr/>
        </p:nvSpPr>
        <p:spPr>
          <a:xfrm>
            <a:off x="4292600" y="3721100"/>
            <a:ext cx="360363"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44" name="TextBox 14"/>
          <p:cNvSpPr txBox="1">
            <a:spLocks noChangeArrowheads="1"/>
          </p:cNvSpPr>
          <p:nvPr/>
        </p:nvSpPr>
        <p:spPr bwMode="auto">
          <a:xfrm>
            <a:off x="4316413" y="3773488"/>
            <a:ext cx="341312" cy="261937"/>
          </a:xfrm>
          <a:prstGeom prst="rect">
            <a:avLst/>
          </a:prstGeom>
          <a:noFill/>
          <a:ln w="9525">
            <a:noFill/>
            <a:miter lim="800000"/>
            <a:headEnd/>
            <a:tailEnd/>
          </a:ln>
        </p:spPr>
        <p:txBody>
          <a:bodyPr wrap="none">
            <a:spAutoFit/>
          </a:bodyPr>
          <a:lstStyle/>
          <a:p>
            <a:pPr eaLnBrk="0" hangingPunct="0">
              <a:buFont typeface="Arial" charset="0"/>
              <a:buNone/>
            </a:pPr>
            <a:r>
              <a:rPr lang="en-US" altLang="zh-CN" sz="1100" b="1">
                <a:solidFill>
                  <a:schemeClr val="bg1"/>
                </a:solidFill>
                <a:latin typeface="Adobe 繁黑體 Std B" pitchFamily="34" charset="-128"/>
                <a:ea typeface="Adobe 繁黑體 Std B" pitchFamily="34" charset="-128"/>
              </a:rPr>
              <a:t>02</a:t>
            </a:r>
            <a:endParaRPr lang="zh-CN" altLang="en-US" sz="1100" b="1">
              <a:solidFill>
                <a:schemeClr val="bg1"/>
              </a:solidFill>
              <a:latin typeface="Adobe 繁黑體 Std B" pitchFamily="34" charset="-128"/>
              <a:ea typeface="Adobe 繁黑體 Std B" pitchFamily="34" charset="-128"/>
            </a:endParaRPr>
          </a:p>
        </p:txBody>
      </p:sp>
      <p:sp>
        <p:nvSpPr>
          <p:cNvPr id="16" name="KSO_Shape"/>
          <p:cNvSpPr/>
          <p:nvPr/>
        </p:nvSpPr>
        <p:spPr>
          <a:xfrm>
            <a:off x="4452938" y="2770188"/>
            <a:ext cx="360362" cy="360362"/>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46" name="TextBox 16"/>
          <p:cNvSpPr txBox="1">
            <a:spLocks noChangeArrowheads="1"/>
          </p:cNvSpPr>
          <p:nvPr/>
        </p:nvSpPr>
        <p:spPr bwMode="auto">
          <a:xfrm>
            <a:off x="4475163" y="2822575"/>
            <a:ext cx="341312" cy="261938"/>
          </a:xfrm>
          <a:prstGeom prst="rect">
            <a:avLst/>
          </a:prstGeom>
          <a:noFill/>
          <a:ln w="9525">
            <a:noFill/>
            <a:miter lim="800000"/>
            <a:headEnd/>
            <a:tailEnd/>
          </a:ln>
        </p:spPr>
        <p:txBody>
          <a:bodyPr wrap="none">
            <a:spAutoFit/>
          </a:bodyPr>
          <a:lstStyle/>
          <a:p>
            <a:pPr eaLnBrk="0" hangingPunct="0">
              <a:buFont typeface="Arial" charset="0"/>
              <a:buNone/>
            </a:pPr>
            <a:r>
              <a:rPr lang="en-US" altLang="zh-CN" sz="1100" b="1">
                <a:solidFill>
                  <a:schemeClr val="bg1"/>
                </a:solidFill>
                <a:latin typeface="Adobe 繁黑體 Std B" pitchFamily="34" charset="-128"/>
                <a:ea typeface="Adobe 繁黑體 Std B" pitchFamily="34" charset="-128"/>
              </a:rPr>
              <a:t>01</a:t>
            </a:r>
            <a:endParaRPr lang="zh-CN" altLang="en-US" sz="1100" b="1">
              <a:solidFill>
                <a:schemeClr val="bg1"/>
              </a:solidFill>
              <a:latin typeface="Adobe 繁黑體 Std B" pitchFamily="34" charset="-128"/>
              <a:ea typeface="Adobe 繁黑體 Std B" pitchFamily="34" charset="-128"/>
            </a:endParaRPr>
          </a:p>
        </p:txBody>
      </p:sp>
      <p:sp>
        <p:nvSpPr>
          <p:cNvPr id="18" name="KSO_Shape"/>
          <p:cNvSpPr/>
          <p:nvPr/>
        </p:nvSpPr>
        <p:spPr>
          <a:xfrm>
            <a:off x="7024688" y="3336925"/>
            <a:ext cx="360362" cy="360363"/>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48" name="TextBox 18"/>
          <p:cNvSpPr txBox="1">
            <a:spLocks noChangeArrowheads="1"/>
          </p:cNvSpPr>
          <p:nvPr/>
        </p:nvSpPr>
        <p:spPr bwMode="auto">
          <a:xfrm>
            <a:off x="7046913" y="3389313"/>
            <a:ext cx="342900" cy="261937"/>
          </a:xfrm>
          <a:prstGeom prst="rect">
            <a:avLst/>
          </a:prstGeom>
          <a:noFill/>
          <a:ln w="9525">
            <a:noFill/>
            <a:miter lim="800000"/>
            <a:headEnd/>
            <a:tailEnd/>
          </a:ln>
        </p:spPr>
        <p:txBody>
          <a:bodyPr wrap="none">
            <a:spAutoFit/>
          </a:bodyPr>
          <a:lstStyle/>
          <a:p>
            <a:pPr eaLnBrk="0" hangingPunct="0">
              <a:buFont typeface="Arial" charset="0"/>
              <a:buNone/>
            </a:pPr>
            <a:r>
              <a:rPr lang="en-US" altLang="zh-CN" sz="1100" b="1">
                <a:solidFill>
                  <a:schemeClr val="bg1"/>
                </a:solidFill>
                <a:latin typeface="Adobe 繁黑體 Std B" pitchFamily="34" charset="-128"/>
                <a:ea typeface="Adobe 繁黑體 Std B" pitchFamily="34" charset="-128"/>
              </a:rPr>
              <a:t>04</a:t>
            </a:r>
            <a:endParaRPr lang="zh-CN" altLang="en-US" sz="1100" b="1">
              <a:solidFill>
                <a:schemeClr val="bg1"/>
              </a:solidFill>
              <a:latin typeface="Adobe 繁黑體 Std B" pitchFamily="34" charset="-128"/>
              <a:ea typeface="Adobe 繁黑體 Std B" pitchFamily="34" charset="-128"/>
            </a:endParaRPr>
          </a:p>
        </p:txBody>
      </p:sp>
      <p:sp>
        <p:nvSpPr>
          <p:cNvPr id="21" name="KSO_Shape"/>
          <p:cNvSpPr/>
          <p:nvPr/>
        </p:nvSpPr>
        <p:spPr>
          <a:xfrm>
            <a:off x="4564063" y="5143500"/>
            <a:ext cx="360362"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50" name="TextBox 21"/>
          <p:cNvSpPr txBox="1">
            <a:spLocks noChangeArrowheads="1"/>
          </p:cNvSpPr>
          <p:nvPr/>
        </p:nvSpPr>
        <p:spPr bwMode="auto">
          <a:xfrm>
            <a:off x="4586288" y="5195888"/>
            <a:ext cx="341312" cy="261937"/>
          </a:xfrm>
          <a:prstGeom prst="rect">
            <a:avLst/>
          </a:prstGeom>
          <a:noFill/>
          <a:ln w="9525">
            <a:noFill/>
            <a:miter lim="800000"/>
            <a:headEnd/>
            <a:tailEnd/>
          </a:ln>
        </p:spPr>
        <p:txBody>
          <a:bodyPr wrap="none">
            <a:spAutoFit/>
          </a:bodyPr>
          <a:lstStyle/>
          <a:p>
            <a:pPr eaLnBrk="0" hangingPunct="0">
              <a:buFont typeface="Arial" charset="0"/>
              <a:buNone/>
            </a:pPr>
            <a:r>
              <a:rPr lang="en-US" altLang="zh-CN" sz="1100" b="1">
                <a:solidFill>
                  <a:schemeClr val="bg1"/>
                </a:solidFill>
                <a:latin typeface="Adobe 繁黑體 Std B" pitchFamily="34" charset="-128"/>
                <a:ea typeface="Adobe 繁黑體 Std B" pitchFamily="34" charset="-128"/>
              </a:rPr>
              <a:t>03</a:t>
            </a:r>
            <a:endParaRPr lang="zh-CN" altLang="en-US" sz="1100" b="1">
              <a:solidFill>
                <a:schemeClr val="bg1"/>
              </a:solidFill>
              <a:latin typeface="Adobe 繁黑體 Std B" pitchFamily="34" charset="-128"/>
              <a:ea typeface="Adobe 繁黑體 Std B" pitchFamily="34" charset="-128"/>
            </a:endParaRPr>
          </a:p>
        </p:txBody>
      </p:sp>
      <p:sp>
        <p:nvSpPr>
          <p:cNvPr id="23" name="KSO_Shape"/>
          <p:cNvSpPr/>
          <p:nvPr/>
        </p:nvSpPr>
        <p:spPr>
          <a:xfrm>
            <a:off x="7442200" y="4578350"/>
            <a:ext cx="360363" cy="360363"/>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52" name="TextBox 23"/>
          <p:cNvSpPr txBox="1">
            <a:spLocks noChangeArrowheads="1"/>
          </p:cNvSpPr>
          <p:nvPr/>
        </p:nvSpPr>
        <p:spPr bwMode="auto">
          <a:xfrm>
            <a:off x="7466013" y="4630738"/>
            <a:ext cx="341312" cy="261937"/>
          </a:xfrm>
          <a:prstGeom prst="rect">
            <a:avLst/>
          </a:prstGeom>
          <a:noFill/>
          <a:ln w="9525">
            <a:noFill/>
            <a:miter lim="800000"/>
            <a:headEnd/>
            <a:tailEnd/>
          </a:ln>
        </p:spPr>
        <p:txBody>
          <a:bodyPr wrap="none">
            <a:spAutoFit/>
          </a:bodyPr>
          <a:lstStyle/>
          <a:p>
            <a:pPr eaLnBrk="0" hangingPunct="0">
              <a:buFont typeface="Arial" charset="0"/>
              <a:buNone/>
            </a:pPr>
            <a:r>
              <a:rPr lang="en-US" altLang="zh-CN" sz="1100" b="1">
                <a:solidFill>
                  <a:schemeClr val="bg1"/>
                </a:solidFill>
                <a:latin typeface="Adobe 繁黑體 Std B" pitchFamily="34" charset="-128"/>
                <a:ea typeface="Adobe 繁黑體 Std B" pitchFamily="34" charset="-128"/>
              </a:rPr>
              <a:t>05</a:t>
            </a:r>
            <a:endParaRPr lang="zh-CN" altLang="en-US" sz="1100" b="1">
              <a:solidFill>
                <a:schemeClr val="bg1"/>
              </a:solidFill>
              <a:latin typeface="Adobe 繁黑體 Std B" pitchFamily="34" charset="-128"/>
              <a:ea typeface="Adobe 繁黑體 Std B" pitchFamily="34" charset="-128"/>
            </a:endParaRPr>
          </a:p>
        </p:txBody>
      </p:sp>
      <p:sp>
        <p:nvSpPr>
          <p:cNvPr id="25" name="KSO_Shape"/>
          <p:cNvSpPr/>
          <p:nvPr/>
        </p:nvSpPr>
        <p:spPr>
          <a:xfrm>
            <a:off x="6945313" y="5865813"/>
            <a:ext cx="360362"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54" name="TextBox 28"/>
          <p:cNvSpPr txBox="1">
            <a:spLocks noChangeArrowheads="1"/>
          </p:cNvSpPr>
          <p:nvPr/>
        </p:nvSpPr>
        <p:spPr bwMode="auto">
          <a:xfrm>
            <a:off x="6969125" y="5918200"/>
            <a:ext cx="341313" cy="261938"/>
          </a:xfrm>
          <a:prstGeom prst="rect">
            <a:avLst/>
          </a:prstGeom>
          <a:noFill/>
          <a:ln w="9525">
            <a:noFill/>
            <a:miter lim="800000"/>
            <a:headEnd/>
            <a:tailEnd/>
          </a:ln>
        </p:spPr>
        <p:txBody>
          <a:bodyPr wrap="none">
            <a:spAutoFit/>
          </a:bodyPr>
          <a:lstStyle/>
          <a:p>
            <a:pPr eaLnBrk="0" hangingPunct="0">
              <a:buFont typeface="Arial" charset="0"/>
              <a:buNone/>
            </a:pPr>
            <a:r>
              <a:rPr lang="en-US" altLang="zh-CN" sz="1100" b="1">
                <a:solidFill>
                  <a:schemeClr val="bg1"/>
                </a:solidFill>
                <a:latin typeface="Adobe 繁黑體 Std B" pitchFamily="34" charset="-128"/>
                <a:ea typeface="Adobe 繁黑體 Std B" pitchFamily="34" charset="-128"/>
              </a:rPr>
              <a:t>06</a:t>
            </a:r>
            <a:endParaRPr lang="zh-CN" altLang="en-US" sz="1100" b="1">
              <a:solidFill>
                <a:schemeClr val="bg1"/>
              </a:solidFill>
              <a:latin typeface="Adobe 繁黑體 Std B" pitchFamily="34" charset="-128"/>
              <a:ea typeface="Adobe 繁黑體 Std B" pitchFamily="34" charset="-128"/>
            </a:endParaRPr>
          </a:p>
        </p:txBody>
      </p:sp>
      <p:sp>
        <p:nvSpPr>
          <p:cNvPr id="30" name="MH_Text_1"/>
          <p:cNvSpPr txBox="1">
            <a:spLocks noChangeArrowheads="1"/>
          </p:cNvSpPr>
          <p:nvPr/>
        </p:nvSpPr>
        <p:spPr bwMode="auto">
          <a:xfrm>
            <a:off x="8024813" y="2655888"/>
            <a:ext cx="3659187"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342900" indent="-342900">
              <a:lnSpc>
                <a:spcPct val="150000"/>
              </a:lnSpc>
              <a:spcBef>
                <a:spcPts val="600"/>
              </a:spcBef>
              <a:spcAft>
                <a:spcPts val="600"/>
              </a:spcAft>
              <a:buClr>
                <a:schemeClr val="accent1"/>
              </a:buClr>
              <a:buSzPct val="80000"/>
              <a:buFont typeface="+mj-lt"/>
              <a:buAutoNum type="arabicPeriod" startAt="4"/>
              <a:defRPr/>
            </a:pPr>
            <a:r>
              <a:rPr lang="en-US" altLang="zh-CN" sz="1600" dirty="0" smtClean="0">
                <a:latin typeface="+mn-lt"/>
                <a:ea typeface="+mn-ea"/>
              </a:rPr>
              <a:t>Lorem ipsum dolor sit amet consectetur adipisicing </a:t>
            </a:r>
            <a:endParaRPr lang="en-US" altLang="zh-CN" sz="1600" dirty="0">
              <a:latin typeface="+mn-lt"/>
              <a:ea typeface="+mn-ea"/>
            </a:endParaRPr>
          </a:p>
          <a:p>
            <a:pPr marL="342900" indent="-342900">
              <a:lnSpc>
                <a:spcPct val="150000"/>
              </a:lnSpc>
              <a:spcBef>
                <a:spcPts val="600"/>
              </a:spcBef>
              <a:spcAft>
                <a:spcPts val="600"/>
              </a:spcAft>
              <a:buClr>
                <a:schemeClr val="accent1"/>
              </a:buClr>
              <a:buSzPct val="80000"/>
              <a:buFont typeface="+mj-lt"/>
              <a:buAutoNum type="arabicPeriod" startAt="4"/>
              <a:defRPr/>
            </a:pPr>
            <a:r>
              <a:rPr lang="en-US" altLang="zh-CN" sz="1600" dirty="0" smtClean="0">
                <a:latin typeface="+mn-lt"/>
                <a:ea typeface="+mn-ea"/>
              </a:rPr>
              <a:t>elit sed do eiusmod tempor incididunt ut labore et dolore magna aliqua Ut enim ad minim veniam quis nostrud ex</a:t>
            </a:r>
          </a:p>
          <a:p>
            <a:pPr marL="342900" indent="-342900">
              <a:lnSpc>
                <a:spcPct val="150000"/>
              </a:lnSpc>
              <a:spcBef>
                <a:spcPts val="600"/>
              </a:spcBef>
              <a:spcAft>
                <a:spcPts val="600"/>
              </a:spcAft>
              <a:buClr>
                <a:schemeClr val="accent1"/>
              </a:buClr>
              <a:buSzPct val="80000"/>
              <a:buFont typeface="+mj-lt"/>
              <a:buAutoNum type="arabicPeriod" startAt="4"/>
              <a:defRPr/>
            </a:pPr>
            <a:r>
              <a:rPr lang="en-US" altLang="zh-CN" sz="1600" dirty="0" smtClean="0">
                <a:latin typeface="+mn-lt"/>
                <a:ea typeface="+mn-ea"/>
              </a:rPr>
              <a:t>ercitation ullamco laboris nisi ut aliq</a:t>
            </a:r>
            <a:r>
              <a:rPr lang="en-US" altLang="zh-CN" sz="1600" dirty="0"/>
              <a:t> magna aliqua Ut enim ad minim veniam quis nostrud </a:t>
            </a:r>
            <a:r>
              <a:rPr lang="en-US" altLang="zh-CN" sz="1600" dirty="0" smtClean="0">
                <a:latin typeface="+mn-lt"/>
                <a:ea typeface="+mn-ea"/>
              </a:rPr>
              <a:t>uip .</a:t>
            </a:r>
            <a:endParaRPr lang="zh-CN" altLang="en-US" sz="1600" dirty="0" smtClean="0">
              <a:latin typeface="+mn-lt"/>
              <a:ea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1"/>
          <p:cNvPicPr>
            <a:picLocks noChangeAspect="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p:spPr>
      </p:pic>
      <p:pic>
        <p:nvPicPr>
          <p:cNvPr id="19459" name="图片 1"/>
          <p:cNvPicPr>
            <a:picLocks noChangeAspect="1"/>
          </p:cNvPicPr>
          <p:nvPr/>
        </p:nvPicPr>
        <p:blipFill>
          <a:blip r:embed="rId3" cstate="print"/>
          <a:srcRect/>
          <a:stretch>
            <a:fillRect/>
          </a:stretch>
        </p:blipFill>
        <p:spPr bwMode="auto">
          <a:xfrm>
            <a:off x="4259263" y="690563"/>
            <a:ext cx="4092575" cy="5356225"/>
          </a:xfrm>
          <a:prstGeom prst="rect">
            <a:avLst/>
          </a:prstGeom>
          <a:noFill/>
          <a:ln w="9525">
            <a:noFill/>
            <a:miter lim="800000"/>
            <a:headEnd/>
            <a:tailEnd/>
          </a:ln>
        </p:spPr>
      </p:pic>
      <p:sp>
        <p:nvSpPr>
          <p:cNvPr id="19460" name="TextBox 11"/>
          <p:cNvSpPr txBox="1">
            <a:spLocks noChangeArrowheads="1"/>
          </p:cNvSpPr>
          <p:nvPr/>
        </p:nvSpPr>
        <p:spPr bwMode="auto">
          <a:xfrm>
            <a:off x="4932363" y="3060700"/>
            <a:ext cx="3184525" cy="830263"/>
          </a:xfrm>
          <a:prstGeom prst="rect">
            <a:avLst/>
          </a:prstGeom>
          <a:noFill/>
          <a:ln w="9525">
            <a:noFill/>
            <a:miter lim="800000"/>
            <a:headEnd/>
            <a:tailEnd/>
          </a:ln>
        </p:spPr>
        <p:txBody>
          <a:bodyPr>
            <a:spAutoFit/>
          </a:bodyPr>
          <a:lstStyle/>
          <a:p>
            <a:pPr eaLnBrk="0" hangingPunct="0">
              <a:buFont typeface="Arial" charset="0"/>
              <a:buNone/>
            </a:pPr>
            <a:r>
              <a:rPr lang="en-US" altLang="zh-CN" sz="4800">
                <a:solidFill>
                  <a:schemeClr val="bg1"/>
                </a:solidFill>
                <a:latin typeface="Brush Script Std" pitchFamily="66" charset="0"/>
              </a:rPr>
              <a:t>Thank you</a:t>
            </a:r>
            <a:endParaRPr lang="zh-CN" altLang="en-US" sz="4800">
              <a:solidFill>
                <a:schemeClr val="bg1"/>
              </a:solidFill>
              <a:latin typeface="Brush Script Std" pitchFamily="66" charset="0"/>
            </a:endParaRPr>
          </a:p>
        </p:txBody>
      </p:sp>
      <p:sp>
        <p:nvSpPr>
          <p:cNvPr id="14" name="TextBox 6"/>
          <p:cNvSpPr txBox="1">
            <a:spLocks noChangeArrowheads="1"/>
          </p:cNvSpPr>
          <p:nvPr/>
        </p:nvSpPr>
        <p:spPr bwMode="auto">
          <a:xfrm>
            <a:off x="4403725" y="5922963"/>
            <a:ext cx="3667125"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tx1">
                    <a:lumMod val="60000"/>
                    <a:lumOff val="40000"/>
                  </a:schemeClr>
                </a:solidFill>
              </a:rPr>
              <a:t>Add your text here and write down your opninonu add your text here</a:t>
            </a:r>
            <a:endParaRPr lang="zh-CN" altLang="en-US" sz="1400" dirty="0" smtClean="0">
              <a:solidFill>
                <a:schemeClr val="tx1">
                  <a:lumMod val="60000"/>
                  <a:lumOff val="40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grpSp>
        <p:nvGrpSpPr>
          <p:cNvPr id="6147" name="组合 29"/>
          <p:cNvGrpSpPr>
            <a:grpSpLocks/>
          </p:cNvGrpSpPr>
          <p:nvPr/>
        </p:nvGrpSpPr>
        <p:grpSpPr bwMode="auto">
          <a:xfrm rot="1660413">
            <a:off x="6759575" y="3638550"/>
            <a:ext cx="1446213" cy="731838"/>
            <a:chOff x="4780974" y="3506819"/>
            <a:chExt cx="1446150" cy="732786"/>
          </a:xfrm>
        </p:grpSpPr>
        <p:sp>
          <p:nvSpPr>
            <p:cNvPr id="6181" name="TextBox 30"/>
            <p:cNvSpPr txBox="1">
              <a:spLocks noChangeArrowheads="1"/>
            </p:cNvSpPr>
            <p:nvPr/>
          </p:nvSpPr>
          <p:spPr bwMode="auto">
            <a:xfrm rot="-1216805">
              <a:off x="4780974" y="3777940"/>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U </a:t>
              </a:r>
              <a:endParaRPr lang="zh-CN" altLang="en-US" sz="2400">
                <a:solidFill>
                  <a:schemeClr val="bg1"/>
                </a:solidFill>
                <a:latin typeface="MV Boli" pitchFamily="2" charset="0"/>
              </a:endParaRPr>
            </a:p>
          </p:txBody>
        </p:sp>
        <p:sp>
          <p:nvSpPr>
            <p:cNvPr id="6182" name="TextBox 31"/>
            <p:cNvSpPr txBox="1">
              <a:spLocks noChangeArrowheads="1"/>
            </p:cNvSpPr>
            <p:nvPr/>
          </p:nvSpPr>
          <p:spPr bwMode="auto">
            <a:xfrm rot="-1216805">
              <a:off x="5023917" y="36582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i </a:t>
              </a:r>
              <a:endParaRPr lang="zh-CN" altLang="en-US" sz="2400">
                <a:solidFill>
                  <a:schemeClr val="bg1"/>
                </a:solidFill>
                <a:latin typeface="MV Boli" pitchFamily="2" charset="0"/>
              </a:endParaRPr>
            </a:p>
          </p:txBody>
        </p:sp>
        <p:sp>
          <p:nvSpPr>
            <p:cNvPr id="6183" name="TextBox 32"/>
            <p:cNvSpPr txBox="1">
              <a:spLocks noChangeArrowheads="1"/>
            </p:cNvSpPr>
            <p:nvPr/>
          </p:nvSpPr>
          <p:spPr bwMode="auto">
            <a:xfrm rot="-1216805">
              <a:off x="5117919" y="3629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n </a:t>
              </a:r>
              <a:endParaRPr lang="zh-CN" altLang="en-US" sz="2400">
                <a:solidFill>
                  <a:schemeClr val="bg1"/>
                </a:solidFill>
                <a:latin typeface="MV Boli" pitchFamily="2" charset="0"/>
              </a:endParaRPr>
            </a:p>
          </p:txBody>
        </p:sp>
        <p:sp>
          <p:nvSpPr>
            <p:cNvPr id="6184" name="TextBox 33"/>
            <p:cNvSpPr txBox="1">
              <a:spLocks noChangeArrowheads="1"/>
            </p:cNvSpPr>
            <p:nvPr/>
          </p:nvSpPr>
          <p:spPr bwMode="auto">
            <a:xfrm rot="-1216805">
              <a:off x="5288122" y="3582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t </a:t>
              </a:r>
              <a:endParaRPr lang="zh-CN" altLang="en-US" sz="2400">
                <a:solidFill>
                  <a:schemeClr val="bg1"/>
                </a:solidFill>
                <a:latin typeface="MV Boli" pitchFamily="2" charset="0"/>
              </a:endParaRPr>
            </a:p>
          </p:txBody>
        </p:sp>
        <p:sp>
          <p:nvSpPr>
            <p:cNvPr id="6185" name="TextBox 34"/>
            <p:cNvSpPr txBox="1">
              <a:spLocks noChangeArrowheads="1"/>
            </p:cNvSpPr>
            <p:nvPr/>
          </p:nvSpPr>
          <p:spPr bwMode="auto">
            <a:xfrm rot="-1216805">
              <a:off x="5453236" y="35350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a </a:t>
              </a:r>
              <a:endParaRPr lang="zh-CN" altLang="en-US" sz="2400">
                <a:solidFill>
                  <a:schemeClr val="bg1"/>
                </a:solidFill>
                <a:latin typeface="MV Boli" pitchFamily="2" charset="0"/>
              </a:endParaRPr>
            </a:p>
          </p:txBody>
        </p:sp>
        <p:sp>
          <p:nvSpPr>
            <p:cNvPr id="6186" name="TextBox 35"/>
            <p:cNvSpPr txBox="1">
              <a:spLocks noChangeArrowheads="1"/>
            </p:cNvSpPr>
            <p:nvPr/>
          </p:nvSpPr>
          <p:spPr bwMode="auto">
            <a:xfrm rot="-1216805">
              <a:off x="5610725" y="3506819"/>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g </a:t>
              </a:r>
              <a:endParaRPr lang="zh-CN" altLang="en-US" sz="2400">
                <a:solidFill>
                  <a:schemeClr val="bg1"/>
                </a:solidFill>
                <a:latin typeface="MV Boli" pitchFamily="2" charset="0"/>
              </a:endParaRPr>
            </a:p>
          </p:txBody>
        </p:sp>
        <p:sp>
          <p:nvSpPr>
            <p:cNvPr id="6187" name="TextBox 36"/>
            <p:cNvSpPr txBox="1">
              <a:spLocks noChangeArrowheads="1"/>
            </p:cNvSpPr>
            <p:nvPr/>
          </p:nvSpPr>
          <p:spPr bwMode="auto">
            <a:xfrm rot="-1216805">
              <a:off x="5750489" y="3507388"/>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e </a:t>
              </a:r>
              <a:endParaRPr lang="zh-CN" altLang="en-US" sz="2400">
                <a:solidFill>
                  <a:schemeClr val="bg1"/>
                </a:solidFill>
                <a:latin typeface="MV Boli" pitchFamily="2" charset="0"/>
              </a:endParaRPr>
            </a:p>
          </p:txBody>
        </p:sp>
      </p:grpSp>
      <p:sp>
        <p:nvSpPr>
          <p:cNvPr id="55" name="矩形 54"/>
          <p:cNvSpPr/>
          <p:nvPr/>
        </p:nvSpPr>
        <p:spPr>
          <a:xfrm>
            <a:off x="-14288" y="-3175"/>
            <a:ext cx="2111376" cy="6861175"/>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11" name="TextBox 10"/>
          <p:cNvSpPr txBox="1"/>
          <p:nvPr/>
        </p:nvSpPr>
        <p:spPr>
          <a:xfrm>
            <a:off x="6477000" y="735013"/>
            <a:ext cx="3924300" cy="923925"/>
          </a:xfrm>
          <a:prstGeom prst="rect">
            <a:avLst/>
          </a:prstGeom>
          <a:noFill/>
          <a:ln>
            <a:noFill/>
          </a:ln>
        </p:spPr>
        <p:txBody>
          <a:bodyPr>
            <a:spAutoFit/>
          </a:bodyPr>
          <a:lstStyle/>
          <a:p>
            <a:pPr eaLnBrk="0" hangingPunct="0">
              <a:buFont typeface="Arial" pitchFamily="34" charset="0"/>
              <a:buNone/>
              <a:defRPr/>
            </a:pPr>
            <a:r>
              <a:rPr lang="en-US" altLang="zh-CN" sz="5400" dirty="0">
                <a:solidFill>
                  <a:schemeClr val="accent3"/>
                </a:solidFill>
                <a:latin typeface="Brush Script Std" pitchFamily="66" charset="0"/>
              </a:rPr>
              <a:t>Colleater</a:t>
            </a:r>
            <a:endParaRPr lang="zh-CN" altLang="en-US" sz="5400" dirty="0">
              <a:solidFill>
                <a:schemeClr val="accent3"/>
              </a:solidFill>
              <a:latin typeface="Brush Script Std" pitchFamily="66" charset="0"/>
            </a:endParaRPr>
          </a:p>
        </p:txBody>
      </p:sp>
      <p:pic>
        <p:nvPicPr>
          <p:cNvPr id="6150" name="图片 6"/>
          <p:cNvPicPr>
            <a:picLocks noChangeAspect="1"/>
          </p:cNvPicPr>
          <p:nvPr/>
        </p:nvPicPr>
        <p:blipFill>
          <a:blip r:embed="rId2" cstate="print"/>
          <a:srcRect l="2487" t="30859" r="57275" b="44"/>
          <a:stretch>
            <a:fillRect/>
          </a:stretch>
        </p:blipFill>
        <p:spPr bwMode="auto">
          <a:xfrm rot="-4953616">
            <a:off x="4016375" y="341313"/>
            <a:ext cx="2192337" cy="4872038"/>
          </a:xfrm>
          <a:prstGeom prst="rect">
            <a:avLst/>
          </a:prstGeom>
          <a:noFill/>
          <a:ln w="9525">
            <a:noFill/>
            <a:miter lim="800000"/>
            <a:headEnd/>
            <a:tailEnd/>
          </a:ln>
        </p:spPr>
      </p:pic>
      <p:cxnSp>
        <p:nvCxnSpPr>
          <p:cNvPr id="39" name="直接连接符 38"/>
          <p:cNvCxnSpPr/>
          <p:nvPr/>
        </p:nvCxnSpPr>
        <p:spPr>
          <a:xfrm>
            <a:off x="2924175" y="3070225"/>
            <a:ext cx="3846513"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0" name="KSO_Shape"/>
          <p:cNvSpPr>
            <a:spLocks/>
          </p:cNvSpPr>
          <p:nvPr/>
        </p:nvSpPr>
        <p:spPr bwMode="auto">
          <a:xfrm>
            <a:off x="3556000" y="2201863"/>
            <a:ext cx="476250" cy="461962"/>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6153" name="TextBox 27"/>
          <p:cNvSpPr txBox="1">
            <a:spLocks noChangeArrowheads="1"/>
          </p:cNvSpPr>
          <p:nvPr/>
        </p:nvSpPr>
        <p:spPr bwMode="auto">
          <a:xfrm>
            <a:off x="3619500" y="2165350"/>
            <a:ext cx="339725" cy="461963"/>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rPr>
              <a:t>1</a:t>
            </a:r>
            <a:endParaRPr lang="zh-CN" altLang="en-US" sz="2400" b="1">
              <a:solidFill>
                <a:schemeClr val="bg1"/>
              </a:solidFill>
            </a:endParaRPr>
          </a:p>
        </p:txBody>
      </p:sp>
      <p:sp>
        <p:nvSpPr>
          <p:cNvPr id="6154" name="TextBox 40"/>
          <p:cNvSpPr txBox="1">
            <a:spLocks noChangeArrowheads="1"/>
          </p:cNvSpPr>
          <p:nvPr/>
        </p:nvSpPr>
        <p:spPr bwMode="auto">
          <a:xfrm>
            <a:off x="3957638" y="2135188"/>
            <a:ext cx="3924300" cy="646112"/>
          </a:xfrm>
          <a:prstGeom prst="rect">
            <a:avLst/>
          </a:prstGeom>
          <a:noFill/>
          <a:ln w="9525">
            <a:noFill/>
            <a:miter lim="800000"/>
            <a:headEnd/>
            <a:tailEnd/>
          </a:ln>
        </p:spPr>
        <p:txBody>
          <a:bodyPr>
            <a:spAutoFit/>
          </a:bodyPr>
          <a:lstStyle/>
          <a:p>
            <a:pPr eaLnBrk="0" hangingPunct="0">
              <a:buFont typeface="Arial" charset="0"/>
              <a:buNone/>
            </a:pPr>
            <a:r>
              <a:rPr lang="en-US" altLang="zh-CN" sz="3600">
                <a:latin typeface="Brush Script Std" pitchFamily="66" charset="0"/>
              </a:rPr>
              <a:t>Happle style</a:t>
            </a:r>
            <a:endParaRPr lang="zh-CN" altLang="en-US" sz="3600">
              <a:latin typeface="Brush Script Std" pitchFamily="66" charset="0"/>
            </a:endParaRPr>
          </a:p>
        </p:txBody>
      </p:sp>
      <p:pic>
        <p:nvPicPr>
          <p:cNvPr id="6155" name="图片 22"/>
          <p:cNvPicPr>
            <a:picLocks noChangeAspect="1"/>
          </p:cNvPicPr>
          <p:nvPr/>
        </p:nvPicPr>
        <p:blipFill>
          <a:blip r:embed="rId3" cstate="print"/>
          <a:srcRect/>
          <a:stretch>
            <a:fillRect/>
          </a:stretch>
        </p:blipFill>
        <p:spPr bwMode="auto">
          <a:xfrm>
            <a:off x="1366838" y="0"/>
            <a:ext cx="1460500" cy="6867525"/>
          </a:xfrm>
          <a:prstGeom prst="rect">
            <a:avLst/>
          </a:prstGeom>
          <a:noFill/>
          <a:ln w="9525">
            <a:noFill/>
            <a:miter lim="800000"/>
            <a:headEnd/>
            <a:tailEnd/>
          </a:ln>
        </p:spPr>
      </p:pic>
      <p:pic>
        <p:nvPicPr>
          <p:cNvPr id="6156" name="图片 23"/>
          <p:cNvPicPr>
            <a:picLocks noChangeAspect="1"/>
          </p:cNvPicPr>
          <p:nvPr/>
        </p:nvPicPr>
        <p:blipFill>
          <a:blip r:embed="rId4" cstate="print"/>
          <a:srcRect/>
          <a:stretch>
            <a:fillRect/>
          </a:stretch>
        </p:blipFill>
        <p:spPr bwMode="auto">
          <a:xfrm rot="14665577" flipH="1">
            <a:off x="6773069" y="-1766094"/>
            <a:ext cx="5351463" cy="5730875"/>
          </a:xfrm>
          <a:prstGeom prst="rect">
            <a:avLst/>
          </a:prstGeom>
          <a:noFill/>
          <a:ln w="9525">
            <a:noFill/>
            <a:miter lim="800000"/>
            <a:headEnd/>
            <a:tailEnd/>
          </a:ln>
        </p:spPr>
      </p:pic>
      <p:cxnSp>
        <p:nvCxnSpPr>
          <p:cNvPr id="26" name="直接连接符 25"/>
          <p:cNvCxnSpPr/>
          <p:nvPr/>
        </p:nvCxnSpPr>
        <p:spPr>
          <a:xfrm>
            <a:off x="7840663" y="3040063"/>
            <a:ext cx="3848100"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2" name="KSO_Shape"/>
          <p:cNvSpPr>
            <a:spLocks/>
          </p:cNvSpPr>
          <p:nvPr/>
        </p:nvSpPr>
        <p:spPr bwMode="auto">
          <a:xfrm>
            <a:off x="8482013" y="2146300"/>
            <a:ext cx="476250" cy="463550"/>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6159" name="TextBox 42"/>
          <p:cNvSpPr txBox="1">
            <a:spLocks noChangeArrowheads="1"/>
          </p:cNvSpPr>
          <p:nvPr/>
        </p:nvSpPr>
        <p:spPr bwMode="auto">
          <a:xfrm>
            <a:off x="8545513" y="2109788"/>
            <a:ext cx="339725" cy="461962"/>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rPr>
              <a:t>2</a:t>
            </a:r>
            <a:endParaRPr lang="zh-CN" altLang="en-US" sz="2400" b="1">
              <a:solidFill>
                <a:schemeClr val="bg1"/>
              </a:solidFill>
            </a:endParaRPr>
          </a:p>
        </p:txBody>
      </p:sp>
      <p:sp>
        <p:nvSpPr>
          <p:cNvPr id="6160" name="TextBox 43"/>
          <p:cNvSpPr txBox="1">
            <a:spLocks noChangeArrowheads="1"/>
          </p:cNvSpPr>
          <p:nvPr/>
        </p:nvSpPr>
        <p:spPr bwMode="auto">
          <a:xfrm>
            <a:off x="8882063" y="2079625"/>
            <a:ext cx="3924300" cy="646113"/>
          </a:xfrm>
          <a:prstGeom prst="rect">
            <a:avLst/>
          </a:prstGeom>
          <a:noFill/>
          <a:ln w="9525">
            <a:noFill/>
            <a:miter lim="800000"/>
            <a:headEnd/>
            <a:tailEnd/>
          </a:ln>
        </p:spPr>
        <p:txBody>
          <a:bodyPr>
            <a:spAutoFit/>
          </a:bodyPr>
          <a:lstStyle/>
          <a:p>
            <a:pPr eaLnBrk="0" hangingPunct="0">
              <a:buFont typeface="Arial" charset="0"/>
              <a:buNone/>
            </a:pPr>
            <a:r>
              <a:rPr lang="en-US" altLang="zh-CN" sz="3600">
                <a:latin typeface="Brush Script Std" pitchFamily="66" charset="0"/>
              </a:rPr>
              <a:t>Happle style</a:t>
            </a:r>
            <a:endParaRPr lang="zh-CN" altLang="en-US" sz="3600">
              <a:latin typeface="Brush Script Std" pitchFamily="66" charset="0"/>
            </a:endParaRPr>
          </a:p>
        </p:txBody>
      </p:sp>
      <p:pic>
        <p:nvPicPr>
          <p:cNvPr id="6161" name="图片 7"/>
          <p:cNvPicPr>
            <a:picLocks noChangeAspect="1"/>
          </p:cNvPicPr>
          <p:nvPr/>
        </p:nvPicPr>
        <p:blipFill>
          <a:blip r:embed="rId5" cstate="print"/>
          <a:srcRect l="66553" t="8876" r="11449" b="67937"/>
          <a:stretch>
            <a:fillRect/>
          </a:stretch>
        </p:blipFill>
        <p:spPr bwMode="auto">
          <a:xfrm rot="-3069765">
            <a:off x="5291932" y="697706"/>
            <a:ext cx="920750" cy="998537"/>
          </a:xfrm>
          <a:prstGeom prst="rect">
            <a:avLst/>
          </a:prstGeom>
          <a:noFill/>
          <a:ln w="9525">
            <a:noFill/>
            <a:miter lim="800000"/>
            <a:headEnd/>
            <a:tailEnd/>
          </a:ln>
        </p:spPr>
      </p:pic>
      <p:grpSp>
        <p:nvGrpSpPr>
          <p:cNvPr id="6162" name="组合 9"/>
          <p:cNvGrpSpPr>
            <a:grpSpLocks/>
          </p:cNvGrpSpPr>
          <p:nvPr/>
        </p:nvGrpSpPr>
        <p:grpSpPr bwMode="auto">
          <a:xfrm>
            <a:off x="5310188" y="5203825"/>
            <a:ext cx="1446212" cy="731838"/>
            <a:chOff x="4780974" y="3506819"/>
            <a:chExt cx="1446150" cy="732786"/>
          </a:xfrm>
        </p:grpSpPr>
        <p:sp>
          <p:nvSpPr>
            <p:cNvPr id="6174" name="TextBox 15"/>
            <p:cNvSpPr txBox="1">
              <a:spLocks noChangeArrowheads="1"/>
            </p:cNvSpPr>
            <p:nvPr/>
          </p:nvSpPr>
          <p:spPr bwMode="auto">
            <a:xfrm rot="-1216805">
              <a:off x="4780974" y="3777940"/>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U </a:t>
              </a:r>
              <a:endParaRPr lang="zh-CN" altLang="en-US" sz="2400">
                <a:solidFill>
                  <a:schemeClr val="bg1"/>
                </a:solidFill>
                <a:latin typeface="MV Boli" pitchFamily="2" charset="0"/>
              </a:endParaRPr>
            </a:p>
          </p:txBody>
        </p:sp>
        <p:sp>
          <p:nvSpPr>
            <p:cNvPr id="6175" name="TextBox 16"/>
            <p:cNvSpPr txBox="1">
              <a:spLocks noChangeArrowheads="1"/>
            </p:cNvSpPr>
            <p:nvPr/>
          </p:nvSpPr>
          <p:spPr bwMode="auto">
            <a:xfrm rot="-1216805">
              <a:off x="5023917" y="36582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i </a:t>
              </a:r>
              <a:endParaRPr lang="zh-CN" altLang="en-US" sz="2400">
                <a:solidFill>
                  <a:schemeClr val="bg1"/>
                </a:solidFill>
                <a:latin typeface="MV Boli" pitchFamily="2" charset="0"/>
              </a:endParaRPr>
            </a:p>
          </p:txBody>
        </p:sp>
        <p:sp>
          <p:nvSpPr>
            <p:cNvPr id="6176" name="TextBox 17"/>
            <p:cNvSpPr txBox="1">
              <a:spLocks noChangeArrowheads="1"/>
            </p:cNvSpPr>
            <p:nvPr/>
          </p:nvSpPr>
          <p:spPr bwMode="auto">
            <a:xfrm rot="-1216805">
              <a:off x="5117919" y="3629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n </a:t>
              </a:r>
              <a:endParaRPr lang="zh-CN" altLang="en-US" sz="2400">
                <a:solidFill>
                  <a:schemeClr val="bg1"/>
                </a:solidFill>
                <a:latin typeface="MV Boli" pitchFamily="2" charset="0"/>
              </a:endParaRPr>
            </a:p>
          </p:txBody>
        </p:sp>
        <p:sp>
          <p:nvSpPr>
            <p:cNvPr id="6177" name="TextBox 18"/>
            <p:cNvSpPr txBox="1">
              <a:spLocks noChangeArrowheads="1"/>
            </p:cNvSpPr>
            <p:nvPr/>
          </p:nvSpPr>
          <p:spPr bwMode="auto">
            <a:xfrm rot="-1216805">
              <a:off x="5288122" y="3582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t </a:t>
              </a:r>
              <a:endParaRPr lang="zh-CN" altLang="en-US" sz="2400">
                <a:solidFill>
                  <a:schemeClr val="bg1"/>
                </a:solidFill>
                <a:latin typeface="MV Boli" pitchFamily="2" charset="0"/>
              </a:endParaRPr>
            </a:p>
          </p:txBody>
        </p:sp>
        <p:sp>
          <p:nvSpPr>
            <p:cNvPr id="6178" name="TextBox 19"/>
            <p:cNvSpPr txBox="1">
              <a:spLocks noChangeArrowheads="1"/>
            </p:cNvSpPr>
            <p:nvPr/>
          </p:nvSpPr>
          <p:spPr bwMode="auto">
            <a:xfrm rot="-1216805">
              <a:off x="5453236" y="35350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a </a:t>
              </a:r>
              <a:endParaRPr lang="zh-CN" altLang="en-US" sz="2400">
                <a:solidFill>
                  <a:schemeClr val="bg1"/>
                </a:solidFill>
                <a:latin typeface="MV Boli" pitchFamily="2" charset="0"/>
              </a:endParaRPr>
            </a:p>
          </p:txBody>
        </p:sp>
        <p:sp>
          <p:nvSpPr>
            <p:cNvPr id="6179" name="TextBox 20"/>
            <p:cNvSpPr txBox="1">
              <a:spLocks noChangeArrowheads="1"/>
            </p:cNvSpPr>
            <p:nvPr/>
          </p:nvSpPr>
          <p:spPr bwMode="auto">
            <a:xfrm rot="-1216805">
              <a:off x="5610725" y="3506819"/>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g </a:t>
              </a:r>
              <a:endParaRPr lang="zh-CN" altLang="en-US" sz="2400">
                <a:solidFill>
                  <a:schemeClr val="bg1"/>
                </a:solidFill>
                <a:latin typeface="MV Boli" pitchFamily="2" charset="0"/>
              </a:endParaRPr>
            </a:p>
          </p:txBody>
        </p:sp>
        <p:sp>
          <p:nvSpPr>
            <p:cNvPr id="6180" name="TextBox 21"/>
            <p:cNvSpPr txBox="1">
              <a:spLocks noChangeArrowheads="1"/>
            </p:cNvSpPr>
            <p:nvPr/>
          </p:nvSpPr>
          <p:spPr bwMode="auto">
            <a:xfrm rot="-1216805">
              <a:off x="5750489" y="3507388"/>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e </a:t>
              </a:r>
              <a:endParaRPr lang="zh-CN" altLang="en-US" sz="2400">
                <a:solidFill>
                  <a:schemeClr val="bg1"/>
                </a:solidFill>
                <a:latin typeface="MV Boli" pitchFamily="2" charset="0"/>
              </a:endParaRPr>
            </a:p>
          </p:txBody>
        </p:sp>
      </p:grpSp>
      <p:sp>
        <p:nvSpPr>
          <p:cNvPr id="38" name="KSO_Shape"/>
          <p:cNvSpPr/>
          <p:nvPr/>
        </p:nvSpPr>
        <p:spPr>
          <a:xfrm>
            <a:off x="6611938" y="5353050"/>
            <a:ext cx="217487" cy="217488"/>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solidFill>
                <a:srgbClr val="FFFFFF"/>
              </a:solidFill>
            </a:endParaRPr>
          </a:p>
        </p:txBody>
      </p:sp>
      <p:pic>
        <p:nvPicPr>
          <p:cNvPr id="6164" name="图片 44"/>
          <p:cNvPicPr>
            <a:picLocks noChangeAspect="1"/>
          </p:cNvPicPr>
          <p:nvPr/>
        </p:nvPicPr>
        <p:blipFill>
          <a:blip r:embed="rId6" cstate="print"/>
          <a:srcRect t="62155" r="50000" b="2824"/>
          <a:stretch>
            <a:fillRect/>
          </a:stretch>
        </p:blipFill>
        <p:spPr bwMode="auto">
          <a:xfrm rot="-1289929">
            <a:off x="2230438" y="4200525"/>
            <a:ext cx="4686300" cy="2359025"/>
          </a:xfrm>
          <a:prstGeom prst="rect">
            <a:avLst/>
          </a:prstGeom>
          <a:noFill/>
          <a:ln w="9525">
            <a:noFill/>
            <a:miter lim="800000"/>
            <a:headEnd/>
            <a:tailEnd/>
          </a:ln>
        </p:spPr>
      </p:pic>
      <p:cxnSp>
        <p:nvCxnSpPr>
          <p:cNvPr id="46" name="直接连接符 45"/>
          <p:cNvCxnSpPr/>
          <p:nvPr/>
        </p:nvCxnSpPr>
        <p:spPr>
          <a:xfrm>
            <a:off x="2924175" y="5289550"/>
            <a:ext cx="3846513"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7" name="KSO_Shape"/>
          <p:cNvSpPr>
            <a:spLocks/>
          </p:cNvSpPr>
          <p:nvPr/>
        </p:nvSpPr>
        <p:spPr bwMode="auto">
          <a:xfrm>
            <a:off x="3556000" y="4611688"/>
            <a:ext cx="476250" cy="461962"/>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6167" name="TextBox 47"/>
          <p:cNvSpPr txBox="1">
            <a:spLocks noChangeArrowheads="1"/>
          </p:cNvSpPr>
          <p:nvPr/>
        </p:nvSpPr>
        <p:spPr bwMode="auto">
          <a:xfrm>
            <a:off x="3619500" y="4575175"/>
            <a:ext cx="339725" cy="461963"/>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rPr>
              <a:t>3</a:t>
            </a:r>
            <a:endParaRPr lang="zh-CN" altLang="en-US" sz="2400" b="1">
              <a:solidFill>
                <a:schemeClr val="bg1"/>
              </a:solidFill>
            </a:endParaRPr>
          </a:p>
        </p:txBody>
      </p:sp>
      <p:sp>
        <p:nvSpPr>
          <p:cNvPr id="6168" name="TextBox 48"/>
          <p:cNvSpPr txBox="1">
            <a:spLocks noChangeArrowheads="1"/>
          </p:cNvSpPr>
          <p:nvPr/>
        </p:nvSpPr>
        <p:spPr bwMode="auto">
          <a:xfrm>
            <a:off x="3957638" y="4545013"/>
            <a:ext cx="3924300" cy="646112"/>
          </a:xfrm>
          <a:prstGeom prst="rect">
            <a:avLst/>
          </a:prstGeom>
          <a:noFill/>
          <a:ln w="9525">
            <a:noFill/>
            <a:miter lim="800000"/>
            <a:headEnd/>
            <a:tailEnd/>
          </a:ln>
        </p:spPr>
        <p:txBody>
          <a:bodyPr>
            <a:spAutoFit/>
          </a:bodyPr>
          <a:lstStyle/>
          <a:p>
            <a:pPr eaLnBrk="0" hangingPunct="0">
              <a:buFont typeface="Arial" charset="0"/>
              <a:buNone/>
            </a:pPr>
            <a:r>
              <a:rPr lang="en-US" altLang="zh-CN" sz="3600">
                <a:latin typeface="Brush Script Std" pitchFamily="66" charset="0"/>
              </a:rPr>
              <a:t>Happle style</a:t>
            </a:r>
            <a:endParaRPr lang="zh-CN" altLang="en-US" sz="3600">
              <a:latin typeface="Brush Script Std" pitchFamily="66" charset="0"/>
            </a:endParaRPr>
          </a:p>
        </p:txBody>
      </p:sp>
      <p:pic>
        <p:nvPicPr>
          <p:cNvPr id="6169" name="图片 49"/>
          <p:cNvPicPr>
            <a:picLocks noChangeAspect="1"/>
          </p:cNvPicPr>
          <p:nvPr/>
        </p:nvPicPr>
        <p:blipFill>
          <a:blip r:embed="rId7" cstate="print"/>
          <a:srcRect l="54202" t="50000"/>
          <a:stretch>
            <a:fillRect/>
          </a:stretch>
        </p:blipFill>
        <p:spPr bwMode="auto">
          <a:xfrm rot="2800074">
            <a:off x="8061325" y="3517900"/>
            <a:ext cx="2941638" cy="3303588"/>
          </a:xfrm>
          <a:prstGeom prst="rect">
            <a:avLst/>
          </a:prstGeom>
          <a:noFill/>
          <a:ln w="9525">
            <a:noFill/>
            <a:miter lim="800000"/>
            <a:headEnd/>
            <a:tailEnd/>
          </a:ln>
        </p:spPr>
      </p:pic>
      <p:cxnSp>
        <p:nvCxnSpPr>
          <p:cNvPr id="51" name="直接连接符 50"/>
          <p:cNvCxnSpPr/>
          <p:nvPr/>
        </p:nvCxnSpPr>
        <p:spPr>
          <a:xfrm>
            <a:off x="7796213" y="5316538"/>
            <a:ext cx="3846512"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52" name="KSO_Shape"/>
          <p:cNvSpPr>
            <a:spLocks/>
          </p:cNvSpPr>
          <p:nvPr/>
        </p:nvSpPr>
        <p:spPr bwMode="auto">
          <a:xfrm>
            <a:off x="8482013" y="4637088"/>
            <a:ext cx="476250" cy="463550"/>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6172" name="TextBox 52"/>
          <p:cNvSpPr txBox="1">
            <a:spLocks noChangeArrowheads="1"/>
          </p:cNvSpPr>
          <p:nvPr/>
        </p:nvSpPr>
        <p:spPr bwMode="auto">
          <a:xfrm>
            <a:off x="8545513" y="4602163"/>
            <a:ext cx="3397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rPr>
              <a:t>4</a:t>
            </a:r>
            <a:endParaRPr lang="zh-CN" altLang="en-US" sz="2400" b="1">
              <a:solidFill>
                <a:schemeClr val="bg1"/>
              </a:solidFill>
            </a:endParaRPr>
          </a:p>
        </p:txBody>
      </p:sp>
      <p:sp>
        <p:nvSpPr>
          <p:cNvPr id="6173" name="TextBox 53"/>
          <p:cNvSpPr txBox="1">
            <a:spLocks noChangeArrowheads="1"/>
          </p:cNvSpPr>
          <p:nvPr/>
        </p:nvSpPr>
        <p:spPr bwMode="auto">
          <a:xfrm>
            <a:off x="8882063" y="4570413"/>
            <a:ext cx="3924300" cy="647700"/>
          </a:xfrm>
          <a:prstGeom prst="rect">
            <a:avLst/>
          </a:prstGeom>
          <a:noFill/>
          <a:ln w="9525">
            <a:noFill/>
            <a:miter lim="800000"/>
            <a:headEnd/>
            <a:tailEnd/>
          </a:ln>
        </p:spPr>
        <p:txBody>
          <a:bodyPr>
            <a:spAutoFit/>
          </a:bodyPr>
          <a:lstStyle/>
          <a:p>
            <a:pPr eaLnBrk="0" hangingPunct="0">
              <a:buFont typeface="Arial" charset="0"/>
              <a:buNone/>
            </a:pPr>
            <a:r>
              <a:rPr lang="en-US" altLang="zh-CN" sz="3600">
                <a:latin typeface="Brush Script Std" pitchFamily="66" charset="0"/>
              </a:rPr>
              <a:t>Happle style</a:t>
            </a:r>
            <a:endParaRPr lang="zh-CN" altLang="en-US" sz="3600">
              <a:latin typeface="Brush Script Std" pitchFamily="66"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pic>
        <p:nvPicPr>
          <p:cNvPr id="7171" name="图片 1"/>
          <p:cNvPicPr>
            <a:picLocks noChangeAspect="1"/>
          </p:cNvPicPr>
          <p:nvPr/>
        </p:nvPicPr>
        <p:blipFill>
          <a:blip r:embed="rId2" cstate="print"/>
          <a:srcRect/>
          <a:stretch>
            <a:fillRect/>
          </a:stretch>
        </p:blipFill>
        <p:spPr bwMode="auto">
          <a:xfrm>
            <a:off x="3282950" y="190500"/>
            <a:ext cx="6362700" cy="4438650"/>
          </a:xfrm>
          <a:prstGeom prst="rect">
            <a:avLst/>
          </a:prstGeom>
          <a:noFill/>
          <a:ln w="9525">
            <a:noFill/>
            <a:miter lim="800000"/>
            <a:headEnd/>
            <a:tailEnd/>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7173" name="图片 22"/>
          <p:cNvPicPr>
            <a:picLocks noChangeAspect="1"/>
          </p:cNvPicPr>
          <p:nvPr/>
        </p:nvPicPr>
        <p:blipFill>
          <a:blip r:embed="rId3" cstate="print"/>
          <a:srcRect/>
          <a:stretch>
            <a:fillRect/>
          </a:stretch>
        </p:blipFill>
        <p:spPr bwMode="auto">
          <a:xfrm>
            <a:off x="0" y="4718050"/>
            <a:ext cx="12192000" cy="1460500"/>
          </a:xfrm>
          <a:prstGeom prst="rect">
            <a:avLst/>
          </a:prstGeom>
          <a:noFill/>
          <a:ln w="9525">
            <a:noFill/>
            <a:miter lim="800000"/>
            <a:headEnd/>
            <a:tailEnd/>
          </a:ln>
        </p:spPr>
      </p:pic>
      <p:sp>
        <p:nvSpPr>
          <p:cNvPr id="7174" name="TextBox 3"/>
          <p:cNvSpPr txBox="1">
            <a:spLocks noChangeArrowheads="1"/>
          </p:cNvSpPr>
          <p:nvPr/>
        </p:nvSpPr>
        <p:spPr bwMode="auto">
          <a:xfrm>
            <a:off x="5084763" y="1304925"/>
            <a:ext cx="2530475" cy="1447800"/>
          </a:xfrm>
          <a:prstGeom prst="rect">
            <a:avLst/>
          </a:prstGeom>
          <a:noFill/>
          <a:ln w="9525">
            <a:noFill/>
            <a:miter lim="800000"/>
            <a:headEnd/>
            <a:tailEnd/>
          </a:ln>
        </p:spPr>
        <p:txBody>
          <a:bodyPr wrap="none">
            <a:spAutoFit/>
          </a:bodyPr>
          <a:lstStyle/>
          <a:p>
            <a:pPr eaLnBrk="0" hangingPunct="0">
              <a:buFont typeface="Arial" charset="0"/>
              <a:buNone/>
            </a:pPr>
            <a:r>
              <a:rPr lang="en-US" altLang="zh-CN" sz="8800">
                <a:solidFill>
                  <a:srgbClr val="608C7D"/>
                </a:solidFill>
                <a:latin typeface="Birch Std" pitchFamily="66" charset="0"/>
              </a:rPr>
              <a:t>Pass one</a:t>
            </a:r>
            <a:endParaRPr lang="zh-CN" altLang="en-US" sz="8800">
              <a:solidFill>
                <a:srgbClr val="608C7D"/>
              </a:solidFill>
              <a:latin typeface="Birch Std" pitchFamily="66" charset="0"/>
            </a:endParaRPr>
          </a:p>
        </p:txBody>
      </p:sp>
      <p:sp>
        <p:nvSpPr>
          <p:cNvPr id="30" name="TextBox 6"/>
          <p:cNvSpPr txBox="1">
            <a:spLocks noChangeArrowheads="1"/>
          </p:cNvSpPr>
          <p:nvPr/>
        </p:nvSpPr>
        <p:spPr bwMode="auto">
          <a:xfrm>
            <a:off x="3754438" y="4313238"/>
            <a:ext cx="4919662"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bg1">
                    <a:lumMod val="65000"/>
                  </a:schemeClr>
                </a:solidFill>
              </a:rPr>
              <a:t>Add your text here and write down your opninon thank you add your text here</a:t>
            </a:r>
            <a:endParaRPr lang="zh-CN" altLang="en-US" sz="1400" dirty="0" smtClean="0">
              <a:solidFill>
                <a:schemeClr val="bg1">
                  <a:lumMod val="65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4" name="矩形 3"/>
          <p:cNvSpPr/>
          <p:nvPr/>
        </p:nvSpPr>
        <p:spPr>
          <a:xfrm>
            <a:off x="593725" y="1042988"/>
            <a:ext cx="3289300" cy="3089275"/>
          </a:xfrm>
          <a:prstGeom prst="rect">
            <a:avLst/>
          </a:prstGeom>
          <a:blipFill dpi="0" rotWithShape="1">
            <a:blip r:embed="rId2" cstate="print">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8197" name="图片 22"/>
          <p:cNvPicPr>
            <a:picLocks noChangeAspect="1"/>
          </p:cNvPicPr>
          <p:nvPr/>
        </p:nvPicPr>
        <p:blipFill>
          <a:blip r:embed="rId3" cstate="print"/>
          <a:srcRect/>
          <a:stretch>
            <a:fillRect/>
          </a:stretch>
        </p:blipFill>
        <p:spPr bwMode="auto">
          <a:xfrm>
            <a:off x="0" y="800100"/>
            <a:ext cx="12192000" cy="1460500"/>
          </a:xfrm>
          <a:prstGeom prst="rect">
            <a:avLst/>
          </a:prstGeom>
          <a:noFill/>
          <a:ln w="9525">
            <a:noFill/>
            <a:miter lim="800000"/>
            <a:headEnd/>
            <a:tailEnd/>
          </a:ln>
        </p:spPr>
      </p:pic>
      <p:sp>
        <p:nvSpPr>
          <p:cNvPr id="8198"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01</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200"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8201"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01</a:t>
            </a:r>
            <a:endParaRPr lang="zh-CN" altLang="en-US" sz="1200" b="1">
              <a:solidFill>
                <a:schemeClr val="bg1"/>
              </a:solidFill>
              <a:latin typeface="Adobe 繁黑體 Std B" pitchFamily="34" charset="-128"/>
              <a:ea typeface="Adobe 繁黑體 Std B" pitchFamily="34" charset="-128"/>
            </a:endParaRPr>
          </a:p>
        </p:txBody>
      </p:sp>
      <p:pic>
        <p:nvPicPr>
          <p:cNvPr id="8202" name="图片 1"/>
          <p:cNvPicPr>
            <a:picLocks noChangeAspect="1"/>
          </p:cNvPicPr>
          <p:nvPr/>
        </p:nvPicPr>
        <p:blipFill>
          <a:blip r:embed="rId4" cstate="print"/>
          <a:srcRect/>
          <a:stretch>
            <a:fillRect/>
          </a:stretch>
        </p:blipFill>
        <p:spPr bwMode="auto">
          <a:xfrm>
            <a:off x="3937000" y="2195513"/>
            <a:ext cx="4314825" cy="1431925"/>
          </a:xfrm>
          <a:prstGeom prst="rect">
            <a:avLst/>
          </a:prstGeom>
          <a:noFill/>
          <a:ln w="9525">
            <a:noFill/>
            <a:miter lim="800000"/>
            <a:headEnd/>
            <a:tailEnd/>
          </a:ln>
        </p:spPr>
      </p:pic>
      <p:sp>
        <p:nvSpPr>
          <p:cNvPr id="19" name="MH_SubTitle_1"/>
          <p:cNvSpPr txBox="1">
            <a:spLocks noChangeArrowheads="1"/>
          </p:cNvSpPr>
          <p:nvPr/>
        </p:nvSpPr>
        <p:spPr bwMode="auto">
          <a:xfrm>
            <a:off x="1452563" y="2349500"/>
            <a:ext cx="9286875" cy="1054100"/>
          </a:xfrm>
          <a:prstGeom prst="rect">
            <a:avLst/>
          </a:prstGeom>
          <a:noFill/>
          <a:ln>
            <a:noFill/>
          </a:ln>
          <a:extLst/>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 typeface="Arial" panose="020B0604020202020204" pitchFamily="34" charset="0"/>
              <a:buNone/>
              <a:defRPr/>
            </a:pPr>
            <a:r>
              <a:rPr lang="en-US" altLang="zh-CN" sz="2400" b="1" dirty="0" smtClean="0">
                <a:solidFill>
                  <a:schemeClr val="tx1">
                    <a:lumMod val="50000"/>
                  </a:schemeClr>
                </a:solidFill>
                <a:latin typeface="Arial Black" panose="020B0A04020102020204" pitchFamily="34" charset="0"/>
                <a:ea typeface="+mn-ea"/>
              </a:rPr>
              <a:t>100%LOREM IPSUM DOLOR</a:t>
            </a:r>
            <a:endParaRPr lang="zh-CN" altLang="en-US" sz="2400" b="1" dirty="0" smtClean="0">
              <a:solidFill>
                <a:schemeClr val="tx1">
                  <a:lumMod val="50000"/>
                </a:schemeClr>
              </a:solidFill>
              <a:latin typeface="Arial Black" panose="020B0A04020102020204" pitchFamily="34" charset="0"/>
              <a:ea typeface="+mn-ea"/>
            </a:endParaRPr>
          </a:p>
        </p:txBody>
      </p:sp>
      <p:cxnSp>
        <p:nvCxnSpPr>
          <p:cNvPr id="14" name="MH_Other_1"/>
          <p:cNvCxnSpPr>
            <a:cxnSpLocks noChangeShapeType="1"/>
          </p:cNvCxnSpPr>
          <p:nvPr/>
        </p:nvCxnSpPr>
        <p:spPr bwMode="auto">
          <a:xfrm>
            <a:off x="7088188" y="3122613"/>
            <a:ext cx="1079500" cy="0"/>
          </a:xfrm>
          <a:prstGeom prst="line">
            <a:avLst/>
          </a:prstGeom>
          <a:noFill/>
          <a:ln w="12700">
            <a:solidFill>
              <a:schemeClr val="tx1">
                <a:lumMod val="50000"/>
              </a:schemeClr>
            </a:solidFill>
            <a:round/>
            <a:headEnd/>
            <a:tailEnd/>
          </a:ln>
          <a:extLst/>
        </p:spPr>
      </p:cxnSp>
      <p:cxnSp>
        <p:nvCxnSpPr>
          <p:cNvPr id="21" name="MH_Other_1"/>
          <p:cNvCxnSpPr>
            <a:cxnSpLocks noChangeShapeType="1"/>
          </p:cNvCxnSpPr>
          <p:nvPr/>
        </p:nvCxnSpPr>
        <p:spPr bwMode="auto">
          <a:xfrm>
            <a:off x="4052888" y="3122613"/>
            <a:ext cx="1081087" cy="0"/>
          </a:xfrm>
          <a:prstGeom prst="line">
            <a:avLst/>
          </a:prstGeom>
          <a:noFill/>
          <a:ln w="12700">
            <a:solidFill>
              <a:schemeClr val="tx1">
                <a:lumMod val="50000"/>
              </a:schemeClr>
            </a:solidFill>
            <a:round/>
            <a:headEnd/>
            <a:tailEnd/>
          </a:ln>
          <a:extLst/>
        </p:spPr>
      </p:cxnSp>
      <p:sp>
        <p:nvSpPr>
          <p:cNvPr id="22" name="MH_SubTitle_1"/>
          <p:cNvSpPr txBox="1">
            <a:spLocks noChangeArrowheads="1"/>
          </p:cNvSpPr>
          <p:nvPr/>
        </p:nvSpPr>
        <p:spPr bwMode="auto">
          <a:xfrm>
            <a:off x="1452563" y="2587625"/>
            <a:ext cx="9286875" cy="1054100"/>
          </a:xfrm>
          <a:prstGeom prst="rect">
            <a:avLst/>
          </a:prstGeom>
          <a:noFill/>
          <a:ln>
            <a:noFill/>
          </a:ln>
          <a:extLst/>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 typeface="Arial" panose="020B0604020202020204" pitchFamily="34" charset="0"/>
              <a:buNone/>
              <a:defRPr/>
            </a:pPr>
            <a:r>
              <a:rPr lang="en-US" altLang="zh-CN" sz="1400" b="1" dirty="0" smtClean="0">
                <a:solidFill>
                  <a:schemeClr val="tx1">
                    <a:lumMod val="50000"/>
                  </a:schemeClr>
                </a:solidFill>
                <a:latin typeface="Cambria Math" panose="02040503050406030204" pitchFamily="18" charset="0"/>
                <a:ea typeface="Cambria Math" panose="02040503050406030204" pitchFamily="18" charset="0"/>
              </a:rPr>
              <a:t>The best quality for you</a:t>
            </a:r>
            <a:endParaRPr lang="zh-CN" altLang="en-US" sz="1400" b="1" dirty="0" smtClean="0">
              <a:solidFill>
                <a:schemeClr val="tx1">
                  <a:lumMod val="50000"/>
                </a:schemeClr>
              </a:solidFill>
              <a:latin typeface="Cambria Math" panose="02040503050406030204" pitchFamily="18" charset="0"/>
              <a:ea typeface="+mn-ea"/>
            </a:endParaRPr>
          </a:p>
        </p:txBody>
      </p:sp>
      <p:sp>
        <p:nvSpPr>
          <p:cNvPr id="8207" name="MH_Picture_3"/>
          <p:cNvSpPr>
            <a:spLocks noChangeArrowheads="1"/>
          </p:cNvSpPr>
          <p:nvPr/>
        </p:nvSpPr>
        <p:spPr bwMode="auto">
          <a:xfrm>
            <a:off x="6297613" y="3732213"/>
            <a:ext cx="2979737" cy="1609725"/>
          </a:xfrm>
          <a:prstGeom prst="rect">
            <a:avLst/>
          </a:prstGeom>
          <a:blipFill dpi="0" rotWithShape="1">
            <a:blip r:embed="rId5" cstate="print"/>
            <a:srcRect/>
            <a:stretch>
              <a:fillRect/>
            </a:stretch>
          </a:blipFill>
          <a:ln w="9525">
            <a:noFill/>
            <a:miter lim="800000"/>
            <a:headEnd/>
            <a:tailEnd/>
          </a:ln>
        </p:spPr>
        <p:txBody>
          <a:bodyPr anchor="ctr"/>
          <a:lstStyle/>
          <a:p>
            <a:pPr algn="ctr">
              <a:buFont typeface="Arial" charset="0"/>
              <a:buNone/>
            </a:pPr>
            <a:endParaRPr lang="zh-CN" altLang="en-US">
              <a:solidFill>
                <a:srgbClr val="FFFFFF"/>
              </a:solidFill>
              <a:latin typeface="Arial Narrow" pitchFamily="34" charset="0"/>
              <a:ea typeface="微软雅黑" pitchFamily="34" charset="-122"/>
            </a:endParaRPr>
          </a:p>
        </p:txBody>
      </p:sp>
      <p:cxnSp>
        <p:nvCxnSpPr>
          <p:cNvPr id="8208" name="MH_Other_2"/>
          <p:cNvCxnSpPr>
            <a:cxnSpLocks noChangeShapeType="1"/>
          </p:cNvCxnSpPr>
          <p:nvPr/>
        </p:nvCxnSpPr>
        <p:spPr bwMode="auto">
          <a:xfrm>
            <a:off x="1544638" y="5576888"/>
            <a:ext cx="9271000" cy="0"/>
          </a:xfrm>
          <a:prstGeom prst="line">
            <a:avLst/>
          </a:prstGeom>
          <a:noFill/>
          <a:ln w="12700">
            <a:solidFill>
              <a:schemeClr val="tx1"/>
            </a:solidFill>
            <a:round/>
            <a:headEnd/>
            <a:tailEnd/>
          </a:ln>
        </p:spPr>
      </p:cxnSp>
      <p:sp>
        <p:nvSpPr>
          <p:cNvPr id="20" name="MH_Text_1"/>
          <p:cNvSpPr txBox="1">
            <a:spLocks noChangeArrowheads="1"/>
          </p:cNvSpPr>
          <p:nvPr/>
        </p:nvSpPr>
        <p:spPr bwMode="auto">
          <a:xfrm>
            <a:off x="1544638" y="5611813"/>
            <a:ext cx="9271000" cy="15811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lnSpc>
                <a:spcPct val="150000"/>
              </a:lnSpc>
              <a:spcBef>
                <a:spcPts val="600"/>
              </a:spcBef>
              <a:spcAft>
                <a:spcPts val="600"/>
              </a:spcAft>
              <a:buClr>
                <a:schemeClr val="accent1"/>
              </a:buClr>
              <a:buSzPct val="80000"/>
              <a:buFont typeface="Arial" panose="020B0604020202020204" pitchFamily="34" charset="0"/>
              <a:buNone/>
              <a:defRPr/>
            </a:pPr>
            <a:r>
              <a:rPr lang="en-US" altLang="zh-CN" sz="1600" dirty="0" smtClean="0">
                <a:latin typeface="+mn-lt"/>
                <a:ea typeface="+mn-ea"/>
              </a:rPr>
              <a:t>Lorem ipsum dolor sit amet consectetur adipisicing elit sed do eiusmod tempor incididunt ut labore et dolore magna aliqua Ut enim ad minim veniam quis nostrud exercitation ullamco laboris nisi ut aliquip .</a:t>
            </a:r>
            <a:endParaRPr lang="zh-CN" altLang="en-US" sz="1600" dirty="0" smtClean="0">
              <a:latin typeface="+mn-lt"/>
              <a:ea typeface="+mn-ea"/>
            </a:endParaRPr>
          </a:p>
        </p:txBody>
      </p:sp>
      <p:sp>
        <p:nvSpPr>
          <p:cNvPr id="8210" name="MH_Picture_2"/>
          <p:cNvSpPr>
            <a:spLocks noChangeArrowheads="1"/>
          </p:cNvSpPr>
          <p:nvPr/>
        </p:nvSpPr>
        <p:spPr bwMode="auto">
          <a:xfrm>
            <a:off x="3151188" y="3732213"/>
            <a:ext cx="2981325" cy="1609725"/>
          </a:xfrm>
          <a:prstGeom prst="rect">
            <a:avLst/>
          </a:prstGeom>
          <a:blipFill dpi="0" rotWithShape="1">
            <a:blip r:embed="rId6" cstate="print"/>
            <a:srcRect/>
            <a:stretch>
              <a:fillRect/>
            </a:stretch>
          </a:blipFill>
          <a:ln w="9525">
            <a:noFill/>
            <a:miter lim="800000"/>
            <a:headEnd/>
            <a:tailEnd/>
          </a:ln>
        </p:spPr>
        <p:txBody>
          <a:bodyPr anchor="ctr"/>
          <a:lstStyle/>
          <a:p>
            <a:pPr algn="ctr">
              <a:buFont typeface="Arial" charset="0"/>
              <a:buNone/>
            </a:pPr>
            <a:endParaRPr lang="zh-CN" altLang="en-US">
              <a:solidFill>
                <a:srgbClr val="FFFFFF"/>
              </a:solidFill>
              <a:latin typeface="Arial Narrow" pitchFamily="34" charset="0"/>
              <a:ea typeface="微软雅黑"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6" name="矩形 5"/>
          <p:cNvSpPr/>
          <p:nvPr/>
        </p:nvSpPr>
        <p:spPr>
          <a:xfrm>
            <a:off x="3930650" y="1951038"/>
            <a:ext cx="4122738" cy="4916487"/>
          </a:xfrm>
          <a:prstGeom prst="rect">
            <a:avLst/>
          </a:prstGeom>
          <a:blipFill dpi="0" rotWithShape="1">
            <a:blip r:embed="rId2" cstate="print">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9221" name="图片 22"/>
          <p:cNvPicPr>
            <a:picLocks noChangeAspect="1"/>
          </p:cNvPicPr>
          <p:nvPr/>
        </p:nvPicPr>
        <p:blipFill>
          <a:blip r:embed="rId3" cstate="print"/>
          <a:srcRect/>
          <a:stretch>
            <a:fillRect/>
          </a:stretch>
        </p:blipFill>
        <p:spPr bwMode="auto">
          <a:xfrm>
            <a:off x="0" y="800100"/>
            <a:ext cx="12192000" cy="1460500"/>
          </a:xfrm>
          <a:prstGeom prst="rect">
            <a:avLst/>
          </a:prstGeom>
          <a:noFill/>
          <a:ln w="9525">
            <a:noFill/>
            <a:miter lim="800000"/>
            <a:headEnd/>
            <a:tailEnd/>
          </a:ln>
        </p:spPr>
      </p:pic>
      <p:sp>
        <p:nvSpPr>
          <p:cNvPr id="9222"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01</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9224"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9225"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01</a:t>
            </a:r>
            <a:endParaRPr lang="zh-CN" altLang="en-US" sz="1200" b="1">
              <a:solidFill>
                <a:schemeClr val="bg1"/>
              </a:solidFill>
              <a:latin typeface="Adobe 繁黑體 Std B" pitchFamily="34" charset="-128"/>
              <a:ea typeface="Adobe 繁黑體 Std B" pitchFamily="34" charset="-128"/>
            </a:endParaRPr>
          </a:p>
        </p:txBody>
      </p:sp>
      <p:sp>
        <p:nvSpPr>
          <p:cNvPr id="21" name="MH_Text_1"/>
          <p:cNvSpPr txBox="1">
            <a:spLocks noChangeArrowheads="1"/>
          </p:cNvSpPr>
          <p:nvPr/>
        </p:nvSpPr>
        <p:spPr bwMode="auto">
          <a:xfrm>
            <a:off x="8266113" y="3060700"/>
            <a:ext cx="3621087"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50000"/>
              </a:lnSpc>
              <a:spcBef>
                <a:spcPts val="600"/>
              </a:spcBef>
              <a:spcAft>
                <a:spcPts val="600"/>
              </a:spcAft>
              <a:buClr>
                <a:schemeClr val="accent1"/>
              </a:buClr>
              <a:buSzPct val="80000"/>
              <a:buFont typeface="Arial" panose="020B0604020202020204" pitchFamily="34" charset="0"/>
              <a:buNone/>
              <a:defRPr/>
            </a:pPr>
            <a:r>
              <a:rPr lang="en-US" altLang="zh-CN" sz="1600" dirty="0" smtClean="0">
                <a:latin typeface="+mn-lt"/>
                <a:ea typeface="+mn-ea"/>
              </a:rPr>
              <a:t>Lorem ipsum dolor sit amet consectetur adipisicing elit sed do eiusmod tempor incididunt ut labore et dolore magna aliqua Ut enim ad minim veniam quis nostrud exercitation ullamco laboris nisi ut aliquip .</a:t>
            </a:r>
            <a:endParaRPr lang="zh-CN" altLang="en-US" sz="1600" dirty="0" smtClean="0">
              <a:latin typeface="+mn-lt"/>
              <a:ea typeface="+mn-ea"/>
            </a:endParaRPr>
          </a:p>
        </p:txBody>
      </p:sp>
      <p:sp>
        <p:nvSpPr>
          <p:cNvPr id="22" name="MH_Text_1"/>
          <p:cNvSpPr txBox="1">
            <a:spLocks noChangeArrowheads="1"/>
          </p:cNvSpPr>
          <p:nvPr/>
        </p:nvSpPr>
        <p:spPr bwMode="auto">
          <a:xfrm>
            <a:off x="442913" y="3060700"/>
            <a:ext cx="3621087"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50000"/>
              </a:lnSpc>
              <a:spcBef>
                <a:spcPts val="600"/>
              </a:spcBef>
              <a:spcAft>
                <a:spcPts val="600"/>
              </a:spcAft>
              <a:buClr>
                <a:schemeClr val="accent1"/>
              </a:buClr>
              <a:buSzPct val="80000"/>
              <a:buFont typeface="Arial" panose="020B0604020202020204" pitchFamily="34" charset="0"/>
              <a:buNone/>
              <a:defRPr/>
            </a:pPr>
            <a:r>
              <a:rPr lang="en-US" altLang="zh-CN" sz="1600" dirty="0" smtClean="0">
                <a:latin typeface="+mn-lt"/>
                <a:ea typeface="+mn-ea"/>
              </a:rPr>
              <a:t>Lorem ipsum dolor sit amet consectetur adipisicing elit sed do eiusmod tempor incididunt ut labore et dolore magna aliqua Ut enim ad minim veniam quis nostrud exercitation ullamco laboris nisi ut aliquip .</a:t>
            </a:r>
            <a:endParaRPr lang="zh-CN" altLang="en-US" sz="1600" dirty="0" smtClean="0">
              <a:latin typeface="+mn-lt"/>
              <a:ea typeface="+mn-ea"/>
            </a:endParaRPr>
          </a:p>
        </p:txBody>
      </p:sp>
      <p:sp>
        <p:nvSpPr>
          <p:cNvPr id="7" name="椭圆 6"/>
          <p:cNvSpPr/>
          <p:nvPr/>
        </p:nvSpPr>
        <p:spPr>
          <a:xfrm rot="19800000">
            <a:off x="2189079" y="5427136"/>
            <a:ext cx="269942"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 fmla="*/ 0 w 950025"/>
              <a:gd name="connsiteY0" fmla="*/ 920642 h 1810786"/>
              <a:gd name="connsiteX1" fmla="*/ 504701 w 950025"/>
              <a:gd name="connsiteY1" fmla="*/ 39208 h 1810786"/>
              <a:gd name="connsiteX2" fmla="*/ 950025 w 950025"/>
              <a:gd name="connsiteY2" fmla="*/ 445629 h 1810786"/>
              <a:gd name="connsiteX3" fmla="*/ 504701 w 950025"/>
              <a:gd name="connsiteY3" fmla="*/ 1802076 h 1810786"/>
              <a:gd name="connsiteX4" fmla="*/ 0 w 950025"/>
              <a:gd name="connsiteY4" fmla="*/ 920642 h 1810786"/>
              <a:gd name="connsiteX0" fmla="*/ 0 w 965700"/>
              <a:gd name="connsiteY0" fmla="*/ 894177 h 1784321"/>
              <a:gd name="connsiteX1" fmla="*/ 504701 w 965700"/>
              <a:gd name="connsiteY1" fmla="*/ 12743 h 1784321"/>
              <a:gd name="connsiteX2" fmla="*/ 950025 w 965700"/>
              <a:gd name="connsiteY2" fmla="*/ 419164 h 1784321"/>
              <a:gd name="connsiteX3" fmla="*/ 831273 w 965700"/>
              <a:gd name="connsiteY3" fmla="*/ 1074966 h 1784321"/>
              <a:gd name="connsiteX4" fmla="*/ 504701 w 965700"/>
              <a:gd name="connsiteY4" fmla="*/ 1775611 h 1784321"/>
              <a:gd name="connsiteX5" fmla="*/ 0 w 965700"/>
              <a:gd name="connsiteY5" fmla="*/ 894177 h 1784321"/>
              <a:gd name="connsiteX0" fmla="*/ 0 w 965700"/>
              <a:gd name="connsiteY0" fmla="*/ 900212 h 1790356"/>
              <a:gd name="connsiteX1" fmla="*/ 504701 w 965700"/>
              <a:gd name="connsiteY1" fmla="*/ 18778 h 1790356"/>
              <a:gd name="connsiteX2" fmla="*/ 950025 w 965700"/>
              <a:gd name="connsiteY2" fmla="*/ 425199 h 1790356"/>
              <a:gd name="connsiteX3" fmla="*/ 831273 w 965700"/>
              <a:gd name="connsiteY3" fmla="*/ 1081001 h 1790356"/>
              <a:gd name="connsiteX4" fmla="*/ 504701 w 965700"/>
              <a:gd name="connsiteY4" fmla="*/ 1781646 h 1790356"/>
              <a:gd name="connsiteX5" fmla="*/ 0 w 965700"/>
              <a:gd name="connsiteY5" fmla="*/ 900212 h 1790356"/>
              <a:gd name="connsiteX0" fmla="*/ 0 w 1020567"/>
              <a:gd name="connsiteY0" fmla="*/ 901754 h 1791898"/>
              <a:gd name="connsiteX1" fmla="*/ 504701 w 1020567"/>
              <a:gd name="connsiteY1" fmla="*/ 20320 h 1791898"/>
              <a:gd name="connsiteX2" fmla="*/ 1009401 w 1020567"/>
              <a:gd name="connsiteY2" fmla="*/ 414866 h 1791898"/>
              <a:gd name="connsiteX3" fmla="*/ 831273 w 1020567"/>
              <a:gd name="connsiteY3" fmla="*/ 1082543 h 1791898"/>
              <a:gd name="connsiteX4" fmla="*/ 504701 w 1020567"/>
              <a:gd name="connsiteY4" fmla="*/ 1783188 h 1791898"/>
              <a:gd name="connsiteX5" fmla="*/ 0 w 1020567"/>
              <a:gd name="connsiteY5" fmla="*/ 901754 h 1791898"/>
              <a:gd name="connsiteX0" fmla="*/ 0 w 1020567"/>
              <a:gd name="connsiteY0" fmla="*/ 915726 h 1805870"/>
              <a:gd name="connsiteX1" fmla="*/ 504701 w 1020567"/>
              <a:gd name="connsiteY1" fmla="*/ 34292 h 1805870"/>
              <a:gd name="connsiteX2" fmla="*/ 1009401 w 1020567"/>
              <a:gd name="connsiteY2" fmla="*/ 428838 h 1805870"/>
              <a:gd name="connsiteX3" fmla="*/ 831273 w 1020567"/>
              <a:gd name="connsiteY3" fmla="*/ 1096515 h 1805870"/>
              <a:gd name="connsiteX4" fmla="*/ 504701 w 1020567"/>
              <a:gd name="connsiteY4" fmla="*/ 1797160 h 1805870"/>
              <a:gd name="connsiteX5" fmla="*/ 0 w 1020567"/>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797244"/>
              <a:gd name="connsiteX1" fmla="*/ 504701 w 1009401"/>
              <a:gd name="connsiteY1" fmla="*/ 34292 h 1797244"/>
              <a:gd name="connsiteX2" fmla="*/ 1009401 w 1009401"/>
              <a:gd name="connsiteY2" fmla="*/ 428838 h 1797244"/>
              <a:gd name="connsiteX3" fmla="*/ 617517 w 1009401"/>
              <a:gd name="connsiteY3" fmla="*/ 965886 h 1797244"/>
              <a:gd name="connsiteX4" fmla="*/ 504701 w 1009401"/>
              <a:gd name="connsiteY4" fmla="*/ 1797160 h 1797244"/>
              <a:gd name="connsiteX5" fmla="*/ 0 w 100940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116279"/>
              <a:gd name="connsiteY0" fmla="*/ 932431 h 1813949"/>
              <a:gd name="connsiteX1" fmla="*/ 504701 w 1116279"/>
              <a:gd name="connsiteY1" fmla="*/ 50997 h 1813949"/>
              <a:gd name="connsiteX2" fmla="*/ 1116279 w 1116279"/>
              <a:gd name="connsiteY2" fmla="*/ 386167 h 1813949"/>
              <a:gd name="connsiteX3" fmla="*/ 617517 w 1116279"/>
              <a:gd name="connsiteY3" fmla="*/ 982591 h 1813949"/>
              <a:gd name="connsiteX4" fmla="*/ 504701 w 1116279"/>
              <a:gd name="connsiteY4" fmla="*/ 1813865 h 1813949"/>
              <a:gd name="connsiteX5" fmla="*/ 0 w 1116279"/>
              <a:gd name="connsiteY5" fmla="*/ 932431 h 1813949"/>
              <a:gd name="connsiteX0" fmla="*/ 0 w 1116279"/>
              <a:gd name="connsiteY0" fmla="*/ 921141 h 1802659"/>
              <a:gd name="connsiteX1" fmla="*/ 504701 w 1116279"/>
              <a:gd name="connsiteY1" fmla="*/ 39707 h 1802659"/>
              <a:gd name="connsiteX2" fmla="*/ 1116279 w 1116279"/>
              <a:gd name="connsiteY2" fmla="*/ 374877 h 1802659"/>
              <a:gd name="connsiteX3" fmla="*/ 617517 w 1116279"/>
              <a:gd name="connsiteY3" fmla="*/ 971301 h 1802659"/>
              <a:gd name="connsiteX4" fmla="*/ 504701 w 1116279"/>
              <a:gd name="connsiteY4" fmla="*/ 1802575 h 1802659"/>
              <a:gd name="connsiteX5" fmla="*/ 0 w 1116279"/>
              <a:gd name="connsiteY5" fmla="*/ 921141 h 1802659"/>
              <a:gd name="connsiteX0" fmla="*/ 0 w 1116279"/>
              <a:gd name="connsiteY0" fmla="*/ 921141 h 1812795"/>
              <a:gd name="connsiteX1" fmla="*/ 504701 w 1116279"/>
              <a:gd name="connsiteY1" fmla="*/ 39707 h 1812795"/>
              <a:gd name="connsiteX2" fmla="*/ 1116279 w 1116279"/>
              <a:gd name="connsiteY2" fmla="*/ 374877 h 1812795"/>
              <a:gd name="connsiteX3" fmla="*/ 617517 w 1116279"/>
              <a:gd name="connsiteY3" fmla="*/ 971301 h 1812795"/>
              <a:gd name="connsiteX4" fmla="*/ 558139 w 1116279"/>
              <a:gd name="connsiteY4" fmla="*/ 1375063 h 1812795"/>
              <a:gd name="connsiteX5" fmla="*/ 504701 w 1116279"/>
              <a:gd name="connsiteY5" fmla="*/ 1802575 h 1812795"/>
              <a:gd name="connsiteX6" fmla="*/ 0 w 1116279"/>
              <a:gd name="connsiteY6" fmla="*/ 921141 h 1812795"/>
              <a:gd name="connsiteX0" fmla="*/ 0 w 1116279"/>
              <a:gd name="connsiteY0" fmla="*/ 921141 h 1817072"/>
              <a:gd name="connsiteX1" fmla="*/ 504701 w 1116279"/>
              <a:gd name="connsiteY1" fmla="*/ 39707 h 1817072"/>
              <a:gd name="connsiteX2" fmla="*/ 1116279 w 1116279"/>
              <a:gd name="connsiteY2" fmla="*/ 374877 h 1817072"/>
              <a:gd name="connsiteX3" fmla="*/ 617517 w 1116279"/>
              <a:gd name="connsiteY3" fmla="*/ 971301 h 1817072"/>
              <a:gd name="connsiteX4" fmla="*/ 855022 w 1116279"/>
              <a:gd name="connsiteY4" fmla="*/ 1434440 h 1817072"/>
              <a:gd name="connsiteX5" fmla="*/ 504701 w 1116279"/>
              <a:gd name="connsiteY5" fmla="*/ 1802575 h 1817072"/>
              <a:gd name="connsiteX6" fmla="*/ 0 w 1116279"/>
              <a:gd name="connsiteY6" fmla="*/ 921141 h 1817072"/>
              <a:gd name="connsiteX0" fmla="*/ 0 w 1116279"/>
              <a:gd name="connsiteY0" fmla="*/ 921141 h 1828689"/>
              <a:gd name="connsiteX1" fmla="*/ 504701 w 1116279"/>
              <a:gd name="connsiteY1" fmla="*/ 39707 h 1828689"/>
              <a:gd name="connsiteX2" fmla="*/ 1116279 w 1116279"/>
              <a:gd name="connsiteY2" fmla="*/ 374877 h 1828689"/>
              <a:gd name="connsiteX3" fmla="*/ 617517 w 1116279"/>
              <a:gd name="connsiteY3" fmla="*/ 971301 h 1828689"/>
              <a:gd name="connsiteX4" fmla="*/ 855022 w 1116279"/>
              <a:gd name="connsiteY4" fmla="*/ 1434440 h 1828689"/>
              <a:gd name="connsiteX5" fmla="*/ 504701 w 1116279"/>
              <a:gd name="connsiteY5" fmla="*/ 1802575 h 1828689"/>
              <a:gd name="connsiteX6" fmla="*/ 0 w 1116279"/>
              <a:gd name="connsiteY6" fmla="*/ 921141 h 1828689"/>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47020"/>
              <a:gd name="connsiteX1" fmla="*/ 504701 w 1116279"/>
              <a:gd name="connsiteY1" fmla="*/ 39707 h 1847020"/>
              <a:gd name="connsiteX2" fmla="*/ 1116279 w 1116279"/>
              <a:gd name="connsiteY2" fmla="*/ 374877 h 1847020"/>
              <a:gd name="connsiteX3" fmla="*/ 617517 w 1116279"/>
              <a:gd name="connsiteY3" fmla="*/ 971301 h 1847020"/>
              <a:gd name="connsiteX4" fmla="*/ 985650 w 1116279"/>
              <a:gd name="connsiteY4" fmla="*/ 1517567 h 1847020"/>
              <a:gd name="connsiteX5" fmla="*/ 504701 w 1116279"/>
              <a:gd name="connsiteY5" fmla="*/ 1802575 h 1847020"/>
              <a:gd name="connsiteX6" fmla="*/ 0 w 1116279"/>
              <a:gd name="connsiteY6" fmla="*/ 921141 h 1847020"/>
              <a:gd name="connsiteX0" fmla="*/ 0 w 1136607"/>
              <a:gd name="connsiteY0" fmla="*/ 921141 h 1847020"/>
              <a:gd name="connsiteX1" fmla="*/ 504701 w 1136607"/>
              <a:gd name="connsiteY1" fmla="*/ 39707 h 1847020"/>
              <a:gd name="connsiteX2" fmla="*/ 1116279 w 1136607"/>
              <a:gd name="connsiteY2" fmla="*/ 374877 h 1847020"/>
              <a:gd name="connsiteX3" fmla="*/ 617517 w 1136607"/>
              <a:gd name="connsiteY3" fmla="*/ 971301 h 1847020"/>
              <a:gd name="connsiteX4" fmla="*/ 985650 w 1136607"/>
              <a:gd name="connsiteY4" fmla="*/ 1517567 h 1847020"/>
              <a:gd name="connsiteX5" fmla="*/ 504701 w 1136607"/>
              <a:gd name="connsiteY5" fmla="*/ 1802575 h 1847020"/>
              <a:gd name="connsiteX6" fmla="*/ 0 w 1136607"/>
              <a:gd name="connsiteY6" fmla="*/ 921141 h 1847020"/>
              <a:gd name="connsiteX0" fmla="*/ 0 w 1200353"/>
              <a:gd name="connsiteY0" fmla="*/ 918165 h 1844044"/>
              <a:gd name="connsiteX1" fmla="*/ 504701 w 1200353"/>
              <a:gd name="connsiteY1" fmla="*/ 36731 h 1844044"/>
              <a:gd name="connsiteX2" fmla="*/ 1199407 w 1200353"/>
              <a:gd name="connsiteY2" fmla="*/ 383777 h 1844044"/>
              <a:gd name="connsiteX3" fmla="*/ 617517 w 1200353"/>
              <a:gd name="connsiteY3" fmla="*/ 968325 h 1844044"/>
              <a:gd name="connsiteX4" fmla="*/ 985650 w 1200353"/>
              <a:gd name="connsiteY4" fmla="*/ 1514591 h 1844044"/>
              <a:gd name="connsiteX5" fmla="*/ 504701 w 1200353"/>
              <a:gd name="connsiteY5" fmla="*/ 1799599 h 1844044"/>
              <a:gd name="connsiteX6" fmla="*/ 0 w 1200353"/>
              <a:gd name="connsiteY6" fmla="*/ 918165 h 1844044"/>
              <a:gd name="connsiteX0" fmla="*/ 0 w 1236127"/>
              <a:gd name="connsiteY0" fmla="*/ 918165 h 1844044"/>
              <a:gd name="connsiteX1" fmla="*/ 504701 w 1236127"/>
              <a:gd name="connsiteY1" fmla="*/ 36731 h 1844044"/>
              <a:gd name="connsiteX2" fmla="*/ 1199407 w 1236127"/>
              <a:gd name="connsiteY2" fmla="*/ 383777 h 1844044"/>
              <a:gd name="connsiteX3" fmla="*/ 617517 w 1236127"/>
              <a:gd name="connsiteY3" fmla="*/ 968325 h 1844044"/>
              <a:gd name="connsiteX4" fmla="*/ 985650 w 1236127"/>
              <a:gd name="connsiteY4" fmla="*/ 1514591 h 1844044"/>
              <a:gd name="connsiteX5" fmla="*/ 504701 w 1236127"/>
              <a:gd name="connsiteY5" fmla="*/ 1799599 h 1844044"/>
              <a:gd name="connsiteX6" fmla="*/ 0 w 1236127"/>
              <a:gd name="connsiteY6" fmla="*/ 918165 h 1844044"/>
              <a:gd name="connsiteX0" fmla="*/ 0 w 1236127"/>
              <a:gd name="connsiteY0" fmla="*/ 967894 h 1893773"/>
              <a:gd name="connsiteX1" fmla="*/ 504701 w 1236127"/>
              <a:gd name="connsiteY1" fmla="*/ 86460 h 1893773"/>
              <a:gd name="connsiteX2" fmla="*/ 866897 w 1236127"/>
              <a:gd name="connsiteY2" fmla="*/ 72281 h 1893773"/>
              <a:gd name="connsiteX3" fmla="*/ 1199407 w 1236127"/>
              <a:gd name="connsiteY3" fmla="*/ 433506 h 1893773"/>
              <a:gd name="connsiteX4" fmla="*/ 617517 w 1236127"/>
              <a:gd name="connsiteY4" fmla="*/ 1018054 h 1893773"/>
              <a:gd name="connsiteX5" fmla="*/ 985650 w 1236127"/>
              <a:gd name="connsiteY5" fmla="*/ 1564320 h 1893773"/>
              <a:gd name="connsiteX6" fmla="*/ 504701 w 1236127"/>
              <a:gd name="connsiteY6" fmla="*/ 1849328 h 1893773"/>
              <a:gd name="connsiteX7" fmla="*/ 0 w 1236127"/>
              <a:gd name="connsiteY7" fmla="*/ 967894 h 1893773"/>
              <a:gd name="connsiteX0" fmla="*/ 0 w 1236127"/>
              <a:gd name="connsiteY0" fmla="*/ 1033969 h 1959848"/>
              <a:gd name="connsiteX1" fmla="*/ 504701 w 1236127"/>
              <a:gd name="connsiteY1" fmla="*/ 152535 h 1959848"/>
              <a:gd name="connsiteX2" fmla="*/ 985651 w 1236127"/>
              <a:gd name="connsiteY2" fmla="*/ 31478 h 1959848"/>
              <a:gd name="connsiteX3" fmla="*/ 1199407 w 1236127"/>
              <a:gd name="connsiteY3" fmla="*/ 499581 h 1959848"/>
              <a:gd name="connsiteX4" fmla="*/ 617517 w 1236127"/>
              <a:gd name="connsiteY4" fmla="*/ 1084129 h 1959848"/>
              <a:gd name="connsiteX5" fmla="*/ 985650 w 1236127"/>
              <a:gd name="connsiteY5" fmla="*/ 1630395 h 1959848"/>
              <a:gd name="connsiteX6" fmla="*/ 504701 w 1236127"/>
              <a:gd name="connsiteY6" fmla="*/ 1915403 h 1959848"/>
              <a:gd name="connsiteX7" fmla="*/ 0 w 1236127"/>
              <a:gd name="connsiteY7" fmla="*/ 1033969 h 1959848"/>
              <a:gd name="connsiteX0" fmla="*/ 0 w 1236127"/>
              <a:gd name="connsiteY0" fmla="*/ 1093435 h 2019314"/>
              <a:gd name="connsiteX1" fmla="*/ 504701 w 1236127"/>
              <a:gd name="connsiteY1" fmla="*/ 212001 h 2019314"/>
              <a:gd name="connsiteX2" fmla="*/ 1021277 w 1236127"/>
              <a:gd name="connsiteY2" fmla="*/ 19692 h 2019314"/>
              <a:gd name="connsiteX3" fmla="*/ 1199407 w 1236127"/>
              <a:gd name="connsiteY3" fmla="*/ 559047 h 2019314"/>
              <a:gd name="connsiteX4" fmla="*/ 617517 w 1236127"/>
              <a:gd name="connsiteY4" fmla="*/ 1143595 h 2019314"/>
              <a:gd name="connsiteX5" fmla="*/ 985650 w 1236127"/>
              <a:gd name="connsiteY5" fmla="*/ 1689861 h 2019314"/>
              <a:gd name="connsiteX6" fmla="*/ 504701 w 1236127"/>
              <a:gd name="connsiteY6" fmla="*/ 1974869 h 2019314"/>
              <a:gd name="connsiteX7" fmla="*/ 0 w 1236127"/>
              <a:gd name="connsiteY7" fmla="*/ 1093435 h 2019314"/>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282534"/>
              <a:gd name="connsiteY0" fmla="*/ 1052799 h 1978678"/>
              <a:gd name="connsiteX1" fmla="*/ 504701 w 1282534"/>
              <a:gd name="connsiteY1" fmla="*/ 171365 h 1978678"/>
              <a:gd name="connsiteX2" fmla="*/ 1021277 w 1282534"/>
              <a:gd name="connsiteY2" fmla="*/ 26557 h 1978678"/>
              <a:gd name="connsiteX3" fmla="*/ 1282534 w 1282534"/>
              <a:gd name="connsiteY3" fmla="*/ 506536 h 1978678"/>
              <a:gd name="connsiteX4" fmla="*/ 617517 w 1282534"/>
              <a:gd name="connsiteY4" fmla="*/ 1102959 h 1978678"/>
              <a:gd name="connsiteX5" fmla="*/ 985650 w 1282534"/>
              <a:gd name="connsiteY5" fmla="*/ 1649225 h 1978678"/>
              <a:gd name="connsiteX6" fmla="*/ 504701 w 1282534"/>
              <a:gd name="connsiteY6" fmla="*/ 1934233 h 1978678"/>
              <a:gd name="connsiteX7" fmla="*/ 0 w 1282534"/>
              <a:gd name="connsiteY7" fmla="*/ 1052799 h 1978678"/>
              <a:gd name="connsiteX0" fmla="*/ 0 w 1318160"/>
              <a:gd name="connsiteY0" fmla="*/ 1052799 h 1978678"/>
              <a:gd name="connsiteX1" fmla="*/ 540327 w 1318160"/>
              <a:gd name="connsiteY1" fmla="*/ 171365 h 1978678"/>
              <a:gd name="connsiteX2" fmla="*/ 1056903 w 1318160"/>
              <a:gd name="connsiteY2" fmla="*/ 26557 h 1978678"/>
              <a:gd name="connsiteX3" fmla="*/ 1318160 w 1318160"/>
              <a:gd name="connsiteY3" fmla="*/ 506536 h 1978678"/>
              <a:gd name="connsiteX4" fmla="*/ 653143 w 1318160"/>
              <a:gd name="connsiteY4" fmla="*/ 1102959 h 1978678"/>
              <a:gd name="connsiteX5" fmla="*/ 1021276 w 1318160"/>
              <a:gd name="connsiteY5" fmla="*/ 1649225 h 1978678"/>
              <a:gd name="connsiteX6" fmla="*/ 540327 w 1318160"/>
              <a:gd name="connsiteY6" fmla="*/ 1934233 h 1978678"/>
              <a:gd name="connsiteX7" fmla="*/ 0 w 1318160"/>
              <a:gd name="connsiteY7" fmla="*/ 1052799 h 1978678"/>
              <a:gd name="connsiteX0" fmla="*/ 21484 w 1339644"/>
              <a:gd name="connsiteY0" fmla="*/ 1052799 h 1978678"/>
              <a:gd name="connsiteX1" fmla="*/ 561811 w 1339644"/>
              <a:gd name="connsiteY1" fmla="*/ 171365 h 1978678"/>
              <a:gd name="connsiteX2" fmla="*/ 1078387 w 1339644"/>
              <a:gd name="connsiteY2" fmla="*/ 26557 h 1978678"/>
              <a:gd name="connsiteX3" fmla="*/ 1339644 w 1339644"/>
              <a:gd name="connsiteY3" fmla="*/ 506536 h 1978678"/>
              <a:gd name="connsiteX4" fmla="*/ 674627 w 1339644"/>
              <a:gd name="connsiteY4" fmla="*/ 1102959 h 1978678"/>
              <a:gd name="connsiteX5" fmla="*/ 1042760 w 1339644"/>
              <a:gd name="connsiteY5" fmla="*/ 1649225 h 1978678"/>
              <a:gd name="connsiteX6" fmla="*/ 561811 w 1339644"/>
              <a:gd name="connsiteY6" fmla="*/ 1934233 h 1978678"/>
              <a:gd name="connsiteX7" fmla="*/ 21484 w 1339644"/>
              <a:gd name="connsiteY7" fmla="*/ 1052799 h 1978678"/>
              <a:gd name="connsiteX0" fmla="*/ 2204 w 1320364"/>
              <a:gd name="connsiteY0" fmla="*/ 1052799 h 1978678"/>
              <a:gd name="connsiteX1" fmla="*/ 542531 w 1320364"/>
              <a:gd name="connsiteY1" fmla="*/ 171365 h 1978678"/>
              <a:gd name="connsiteX2" fmla="*/ 1059107 w 1320364"/>
              <a:gd name="connsiteY2" fmla="*/ 26557 h 1978678"/>
              <a:gd name="connsiteX3" fmla="*/ 1320364 w 1320364"/>
              <a:gd name="connsiteY3" fmla="*/ 506536 h 1978678"/>
              <a:gd name="connsiteX4" fmla="*/ 655347 w 1320364"/>
              <a:gd name="connsiteY4" fmla="*/ 1102959 h 1978678"/>
              <a:gd name="connsiteX5" fmla="*/ 1023480 w 1320364"/>
              <a:gd name="connsiteY5" fmla="*/ 1649225 h 1978678"/>
              <a:gd name="connsiteX6" fmla="*/ 542531 w 1320364"/>
              <a:gd name="connsiteY6" fmla="*/ 1934233 h 1978678"/>
              <a:gd name="connsiteX7" fmla="*/ 2204 w 1320364"/>
              <a:gd name="connsiteY7" fmla="*/ 1052799 h 19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47000">
                <a:schemeClr val="accent3">
                  <a:lumMod val="50000"/>
                </a:schemeClr>
              </a:gs>
              <a:gs pos="100000">
                <a:schemeClr val="accent3">
                  <a:lumMod val="75000"/>
                </a:schemeClr>
              </a:gs>
            </a:gsLst>
            <a:lin ang="10800000" scaled="0"/>
            <a:tileRect/>
          </a:gradFill>
          <a:ln>
            <a:noFill/>
          </a:ln>
          <a:scene3d>
            <a:camera prst="orthographicFront"/>
            <a:lightRig rig="threePt" dir="t"/>
          </a:scene3d>
          <a:sp3d>
            <a:bevelT w="6350" prst="hardEdg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29" name="椭圆 6"/>
          <p:cNvSpPr/>
          <p:nvPr/>
        </p:nvSpPr>
        <p:spPr>
          <a:xfrm rot="19800000" flipH="1">
            <a:off x="1959512" y="5561805"/>
            <a:ext cx="262571"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 fmla="*/ 0 w 950025"/>
              <a:gd name="connsiteY0" fmla="*/ 920642 h 1810786"/>
              <a:gd name="connsiteX1" fmla="*/ 504701 w 950025"/>
              <a:gd name="connsiteY1" fmla="*/ 39208 h 1810786"/>
              <a:gd name="connsiteX2" fmla="*/ 950025 w 950025"/>
              <a:gd name="connsiteY2" fmla="*/ 445629 h 1810786"/>
              <a:gd name="connsiteX3" fmla="*/ 504701 w 950025"/>
              <a:gd name="connsiteY3" fmla="*/ 1802076 h 1810786"/>
              <a:gd name="connsiteX4" fmla="*/ 0 w 950025"/>
              <a:gd name="connsiteY4" fmla="*/ 920642 h 1810786"/>
              <a:gd name="connsiteX0" fmla="*/ 0 w 965700"/>
              <a:gd name="connsiteY0" fmla="*/ 894177 h 1784321"/>
              <a:gd name="connsiteX1" fmla="*/ 504701 w 965700"/>
              <a:gd name="connsiteY1" fmla="*/ 12743 h 1784321"/>
              <a:gd name="connsiteX2" fmla="*/ 950025 w 965700"/>
              <a:gd name="connsiteY2" fmla="*/ 419164 h 1784321"/>
              <a:gd name="connsiteX3" fmla="*/ 831273 w 965700"/>
              <a:gd name="connsiteY3" fmla="*/ 1074966 h 1784321"/>
              <a:gd name="connsiteX4" fmla="*/ 504701 w 965700"/>
              <a:gd name="connsiteY4" fmla="*/ 1775611 h 1784321"/>
              <a:gd name="connsiteX5" fmla="*/ 0 w 965700"/>
              <a:gd name="connsiteY5" fmla="*/ 894177 h 1784321"/>
              <a:gd name="connsiteX0" fmla="*/ 0 w 965700"/>
              <a:gd name="connsiteY0" fmla="*/ 900212 h 1790356"/>
              <a:gd name="connsiteX1" fmla="*/ 504701 w 965700"/>
              <a:gd name="connsiteY1" fmla="*/ 18778 h 1790356"/>
              <a:gd name="connsiteX2" fmla="*/ 950025 w 965700"/>
              <a:gd name="connsiteY2" fmla="*/ 425199 h 1790356"/>
              <a:gd name="connsiteX3" fmla="*/ 831273 w 965700"/>
              <a:gd name="connsiteY3" fmla="*/ 1081001 h 1790356"/>
              <a:gd name="connsiteX4" fmla="*/ 504701 w 965700"/>
              <a:gd name="connsiteY4" fmla="*/ 1781646 h 1790356"/>
              <a:gd name="connsiteX5" fmla="*/ 0 w 965700"/>
              <a:gd name="connsiteY5" fmla="*/ 900212 h 1790356"/>
              <a:gd name="connsiteX0" fmla="*/ 0 w 1020567"/>
              <a:gd name="connsiteY0" fmla="*/ 901754 h 1791898"/>
              <a:gd name="connsiteX1" fmla="*/ 504701 w 1020567"/>
              <a:gd name="connsiteY1" fmla="*/ 20320 h 1791898"/>
              <a:gd name="connsiteX2" fmla="*/ 1009401 w 1020567"/>
              <a:gd name="connsiteY2" fmla="*/ 414866 h 1791898"/>
              <a:gd name="connsiteX3" fmla="*/ 831273 w 1020567"/>
              <a:gd name="connsiteY3" fmla="*/ 1082543 h 1791898"/>
              <a:gd name="connsiteX4" fmla="*/ 504701 w 1020567"/>
              <a:gd name="connsiteY4" fmla="*/ 1783188 h 1791898"/>
              <a:gd name="connsiteX5" fmla="*/ 0 w 1020567"/>
              <a:gd name="connsiteY5" fmla="*/ 901754 h 1791898"/>
              <a:gd name="connsiteX0" fmla="*/ 0 w 1020567"/>
              <a:gd name="connsiteY0" fmla="*/ 915726 h 1805870"/>
              <a:gd name="connsiteX1" fmla="*/ 504701 w 1020567"/>
              <a:gd name="connsiteY1" fmla="*/ 34292 h 1805870"/>
              <a:gd name="connsiteX2" fmla="*/ 1009401 w 1020567"/>
              <a:gd name="connsiteY2" fmla="*/ 428838 h 1805870"/>
              <a:gd name="connsiteX3" fmla="*/ 831273 w 1020567"/>
              <a:gd name="connsiteY3" fmla="*/ 1096515 h 1805870"/>
              <a:gd name="connsiteX4" fmla="*/ 504701 w 1020567"/>
              <a:gd name="connsiteY4" fmla="*/ 1797160 h 1805870"/>
              <a:gd name="connsiteX5" fmla="*/ 0 w 1020567"/>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797244"/>
              <a:gd name="connsiteX1" fmla="*/ 504701 w 1009401"/>
              <a:gd name="connsiteY1" fmla="*/ 34292 h 1797244"/>
              <a:gd name="connsiteX2" fmla="*/ 1009401 w 1009401"/>
              <a:gd name="connsiteY2" fmla="*/ 428838 h 1797244"/>
              <a:gd name="connsiteX3" fmla="*/ 617517 w 1009401"/>
              <a:gd name="connsiteY3" fmla="*/ 965886 h 1797244"/>
              <a:gd name="connsiteX4" fmla="*/ 504701 w 1009401"/>
              <a:gd name="connsiteY4" fmla="*/ 1797160 h 1797244"/>
              <a:gd name="connsiteX5" fmla="*/ 0 w 100940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116279"/>
              <a:gd name="connsiteY0" fmla="*/ 932431 h 1813949"/>
              <a:gd name="connsiteX1" fmla="*/ 504701 w 1116279"/>
              <a:gd name="connsiteY1" fmla="*/ 50997 h 1813949"/>
              <a:gd name="connsiteX2" fmla="*/ 1116279 w 1116279"/>
              <a:gd name="connsiteY2" fmla="*/ 386167 h 1813949"/>
              <a:gd name="connsiteX3" fmla="*/ 617517 w 1116279"/>
              <a:gd name="connsiteY3" fmla="*/ 982591 h 1813949"/>
              <a:gd name="connsiteX4" fmla="*/ 504701 w 1116279"/>
              <a:gd name="connsiteY4" fmla="*/ 1813865 h 1813949"/>
              <a:gd name="connsiteX5" fmla="*/ 0 w 1116279"/>
              <a:gd name="connsiteY5" fmla="*/ 932431 h 1813949"/>
              <a:gd name="connsiteX0" fmla="*/ 0 w 1116279"/>
              <a:gd name="connsiteY0" fmla="*/ 921141 h 1802659"/>
              <a:gd name="connsiteX1" fmla="*/ 504701 w 1116279"/>
              <a:gd name="connsiteY1" fmla="*/ 39707 h 1802659"/>
              <a:gd name="connsiteX2" fmla="*/ 1116279 w 1116279"/>
              <a:gd name="connsiteY2" fmla="*/ 374877 h 1802659"/>
              <a:gd name="connsiteX3" fmla="*/ 617517 w 1116279"/>
              <a:gd name="connsiteY3" fmla="*/ 971301 h 1802659"/>
              <a:gd name="connsiteX4" fmla="*/ 504701 w 1116279"/>
              <a:gd name="connsiteY4" fmla="*/ 1802575 h 1802659"/>
              <a:gd name="connsiteX5" fmla="*/ 0 w 1116279"/>
              <a:gd name="connsiteY5" fmla="*/ 921141 h 1802659"/>
              <a:gd name="connsiteX0" fmla="*/ 0 w 1116279"/>
              <a:gd name="connsiteY0" fmla="*/ 921141 h 1812795"/>
              <a:gd name="connsiteX1" fmla="*/ 504701 w 1116279"/>
              <a:gd name="connsiteY1" fmla="*/ 39707 h 1812795"/>
              <a:gd name="connsiteX2" fmla="*/ 1116279 w 1116279"/>
              <a:gd name="connsiteY2" fmla="*/ 374877 h 1812795"/>
              <a:gd name="connsiteX3" fmla="*/ 617517 w 1116279"/>
              <a:gd name="connsiteY3" fmla="*/ 971301 h 1812795"/>
              <a:gd name="connsiteX4" fmla="*/ 558139 w 1116279"/>
              <a:gd name="connsiteY4" fmla="*/ 1375063 h 1812795"/>
              <a:gd name="connsiteX5" fmla="*/ 504701 w 1116279"/>
              <a:gd name="connsiteY5" fmla="*/ 1802575 h 1812795"/>
              <a:gd name="connsiteX6" fmla="*/ 0 w 1116279"/>
              <a:gd name="connsiteY6" fmla="*/ 921141 h 1812795"/>
              <a:gd name="connsiteX0" fmla="*/ 0 w 1116279"/>
              <a:gd name="connsiteY0" fmla="*/ 921141 h 1817072"/>
              <a:gd name="connsiteX1" fmla="*/ 504701 w 1116279"/>
              <a:gd name="connsiteY1" fmla="*/ 39707 h 1817072"/>
              <a:gd name="connsiteX2" fmla="*/ 1116279 w 1116279"/>
              <a:gd name="connsiteY2" fmla="*/ 374877 h 1817072"/>
              <a:gd name="connsiteX3" fmla="*/ 617517 w 1116279"/>
              <a:gd name="connsiteY3" fmla="*/ 971301 h 1817072"/>
              <a:gd name="connsiteX4" fmla="*/ 855022 w 1116279"/>
              <a:gd name="connsiteY4" fmla="*/ 1434440 h 1817072"/>
              <a:gd name="connsiteX5" fmla="*/ 504701 w 1116279"/>
              <a:gd name="connsiteY5" fmla="*/ 1802575 h 1817072"/>
              <a:gd name="connsiteX6" fmla="*/ 0 w 1116279"/>
              <a:gd name="connsiteY6" fmla="*/ 921141 h 1817072"/>
              <a:gd name="connsiteX0" fmla="*/ 0 w 1116279"/>
              <a:gd name="connsiteY0" fmla="*/ 921141 h 1828689"/>
              <a:gd name="connsiteX1" fmla="*/ 504701 w 1116279"/>
              <a:gd name="connsiteY1" fmla="*/ 39707 h 1828689"/>
              <a:gd name="connsiteX2" fmla="*/ 1116279 w 1116279"/>
              <a:gd name="connsiteY2" fmla="*/ 374877 h 1828689"/>
              <a:gd name="connsiteX3" fmla="*/ 617517 w 1116279"/>
              <a:gd name="connsiteY3" fmla="*/ 971301 h 1828689"/>
              <a:gd name="connsiteX4" fmla="*/ 855022 w 1116279"/>
              <a:gd name="connsiteY4" fmla="*/ 1434440 h 1828689"/>
              <a:gd name="connsiteX5" fmla="*/ 504701 w 1116279"/>
              <a:gd name="connsiteY5" fmla="*/ 1802575 h 1828689"/>
              <a:gd name="connsiteX6" fmla="*/ 0 w 1116279"/>
              <a:gd name="connsiteY6" fmla="*/ 921141 h 1828689"/>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47020"/>
              <a:gd name="connsiteX1" fmla="*/ 504701 w 1116279"/>
              <a:gd name="connsiteY1" fmla="*/ 39707 h 1847020"/>
              <a:gd name="connsiteX2" fmla="*/ 1116279 w 1116279"/>
              <a:gd name="connsiteY2" fmla="*/ 374877 h 1847020"/>
              <a:gd name="connsiteX3" fmla="*/ 617517 w 1116279"/>
              <a:gd name="connsiteY3" fmla="*/ 971301 h 1847020"/>
              <a:gd name="connsiteX4" fmla="*/ 985650 w 1116279"/>
              <a:gd name="connsiteY4" fmla="*/ 1517567 h 1847020"/>
              <a:gd name="connsiteX5" fmla="*/ 504701 w 1116279"/>
              <a:gd name="connsiteY5" fmla="*/ 1802575 h 1847020"/>
              <a:gd name="connsiteX6" fmla="*/ 0 w 1116279"/>
              <a:gd name="connsiteY6" fmla="*/ 921141 h 1847020"/>
              <a:gd name="connsiteX0" fmla="*/ 0 w 1136607"/>
              <a:gd name="connsiteY0" fmla="*/ 921141 h 1847020"/>
              <a:gd name="connsiteX1" fmla="*/ 504701 w 1136607"/>
              <a:gd name="connsiteY1" fmla="*/ 39707 h 1847020"/>
              <a:gd name="connsiteX2" fmla="*/ 1116279 w 1136607"/>
              <a:gd name="connsiteY2" fmla="*/ 374877 h 1847020"/>
              <a:gd name="connsiteX3" fmla="*/ 617517 w 1136607"/>
              <a:gd name="connsiteY3" fmla="*/ 971301 h 1847020"/>
              <a:gd name="connsiteX4" fmla="*/ 985650 w 1136607"/>
              <a:gd name="connsiteY4" fmla="*/ 1517567 h 1847020"/>
              <a:gd name="connsiteX5" fmla="*/ 504701 w 1136607"/>
              <a:gd name="connsiteY5" fmla="*/ 1802575 h 1847020"/>
              <a:gd name="connsiteX6" fmla="*/ 0 w 1136607"/>
              <a:gd name="connsiteY6" fmla="*/ 921141 h 1847020"/>
              <a:gd name="connsiteX0" fmla="*/ 0 w 1200353"/>
              <a:gd name="connsiteY0" fmla="*/ 918165 h 1844044"/>
              <a:gd name="connsiteX1" fmla="*/ 504701 w 1200353"/>
              <a:gd name="connsiteY1" fmla="*/ 36731 h 1844044"/>
              <a:gd name="connsiteX2" fmla="*/ 1199407 w 1200353"/>
              <a:gd name="connsiteY2" fmla="*/ 383777 h 1844044"/>
              <a:gd name="connsiteX3" fmla="*/ 617517 w 1200353"/>
              <a:gd name="connsiteY3" fmla="*/ 968325 h 1844044"/>
              <a:gd name="connsiteX4" fmla="*/ 985650 w 1200353"/>
              <a:gd name="connsiteY4" fmla="*/ 1514591 h 1844044"/>
              <a:gd name="connsiteX5" fmla="*/ 504701 w 1200353"/>
              <a:gd name="connsiteY5" fmla="*/ 1799599 h 1844044"/>
              <a:gd name="connsiteX6" fmla="*/ 0 w 1200353"/>
              <a:gd name="connsiteY6" fmla="*/ 918165 h 1844044"/>
              <a:gd name="connsiteX0" fmla="*/ 0 w 1236127"/>
              <a:gd name="connsiteY0" fmla="*/ 918165 h 1844044"/>
              <a:gd name="connsiteX1" fmla="*/ 504701 w 1236127"/>
              <a:gd name="connsiteY1" fmla="*/ 36731 h 1844044"/>
              <a:gd name="connsiteX2" fmla="*/ 1199407 w 1236127"/>
              <a:gd name="connsiteY2" fmla="*/ 383777 h 1844044"/>
              <a:gd name="connsiteX3" fmla="*/ 617517 w 1236127"/>
              <a:gd name="connsiteY3" fmla="*/ 968325 h 1844044"/>
              <a:gd name="connsiteX4" fmla="*/ 985650 w 1236127"/>
              <a:gd name="connsiteY4" fmla="*/ 1514591 h 1844044"/>
              <a:gd name="connsiteX5" fmla="*/ 504701 w 1236127"/>
              <a:gd name="connsiteY5" fmla="*/ 1799599 h 1844044"/>
              <a:gd name="connsiteX6" fmla="*/ 0 w 1236127"/>
              <a:gd name="connsiteY6" fmla="*/ 918165 h 1844044"/>
              <a:gd name="connsiteX0" fmla="*/ 0 w 1236127"/>
              <a:gd name="connsiteY0" fmla="*/ 967894 h 1893773"/>
              <a:gd name="connsiteX1" fmla="*/ 504701 w 1236127"/>
              <a:gd name="connsiteY1" fmla="*/ 86460 h 1893773"/>
              <a:gd name="connsiteX2" fmla="*/ 866897 w 1236127"/>
              <a:gd name="connsiteY2" fmla="*/ 72281 h 1893773"/>
              <a:gd name="connsiteX3" fmla="*/ 1199407 w 1236127"/>
              <a:gd name="connsiteY3" fmla="*/ 433506 h 1893773"/>
              <a:gd name="connsiteX4" fmla="*/ 617517 w 1236127"/>
              <a:gd name="connsiteY4" fmla="*/ 1018054 h 1893773"/>
              <a:gd name="connsiteX5" fmla="*/ 985650 w 1236127"/>
              <a:gd name="connsiteY5" fmla="*/ 1564320 h 1893773"/>
              <a:gd name="connsiteX6" fmla="*/ 504701 w 1236127"/>
              <a:gd name="connsiteY6" fmla="*/ 1849328 h 1893773"/>
              <a:gd name="connsiteX7" fmla="*/ 0 w 1236127"/>
              <a:gd name="connsiteY7" fmla="*/ 967894 h 1893773"/>
              <a:gd name="connsiteX0" fmla="*/ 0 w 1236127"/>
              <a:gd name="connsiteY0" fmla="*/ 1033969 h 1959848"/>
              <a:gd name="connsiteX1" fmla="*/ 504701 w 1236127"/>
              <a:gd name="connsiteY1" fmla="*/ 152535 h 1959848"/>
              <a:gd name="connsiteX2" fmla="*/ 985651 w 1236127"/>
              <a:gd name="connsiteY2" fmla="*/ 31478 h 1959848"/>
              <a:gd name="connsiteX3" fmla="*/ 1199407 w 1236127"/>
              <a:gd name="connsiteY3" fmla="*/ 499581 h 1959848"/>
              <a:gd name="connsiteX4" fmla="*/ 617517 w 1236127"/>
              <a:gd name="connsiteY4" fmla="*/ 1084129 h 1959848"/>
              <a:gd name="connsiteX5" fmla="*/ 985650 w 1236127"/>
              <a:gd name="connsiteY5" fmla="*/ 1630395 h 1959848"/>
              <a:gd name="connsiteX6" fmla="*/ 504701 w 1236127"/>
              <a:gd name="connsiteY6" fmla="*/ 1915403 h 1959848"/>
              <a:gd name="connsiteX7" fmla="*/ 0 w 1236127"/>
              <a:gd name="connsiteY7" fmla="*/ 1033969 h 1959848"/>
              <a:gd name="connsiteX0" fmla="*/ 0 w 1236127"/>
              <a:gd name="connsiteY0" fmla="*/ 1093435 h 2019314"/>
              <a:gd name="connsiteX1" fmla="*/ 504701 w 1236127"/>
              <a:gd name="connsiteY1" fmla="*/ 212001 h 2019314"/>
              <a:gd name="connsiteX2" fmla="*/ 1021277 w 1236127"/>
              <a:gd name="connsiteY2" fmla="*/ 19692 h 2019314"/>
              <a:gd name="connsiteX3" fmla="*/ 1199407 w 1236127"/>
              <a:gd name="connsiteY3" fmla="*/ 559047 h 2019314"/>
              <a:gd name="connsiteX4" fmla="*/ 617517 w 1236127"/>
              <a:gd name="connsiteY4" fmla="*/ 1143595 h 2019314"/>
              <a:gd name="connsiteX5" fmla="*/ 985650 w 1236127"/>
              <a:gd name="connsiteY5" fmla="*/ 1689861 h 2019314"/>
              <a:gd name="connsiteX6" fmla="*/ 504701 w 1236127"/>
              <a:gd name="connsiteY6" fmla="*/ 1974869 h 2019314"/>
              <a:gd name="connsiteX7" fmla="*/ 0 w 1236127"/>
              <a:gd name="connsiteY7" fmla="*/ 1093435 h 2019314"/>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282534"/>
              <a:gd name="connsiteY0" fmla="*/ 1052799 h 1978678"/>
              <a:gd name="connsiteX1" fmla="*/ 504701 w 1282534"/>
              <a:gd name="connsiteY1" fmla="*/ 171365 h 1978678"/>
              <a:gd name="connsiteX2" fmla="*/ 1021277 w 1282534"/>
              <a:gd name="connsiteY2" fmla="*/ 26557 h 1978678"/>
              <a:gd name="connsiteX3" fmla="*/ 1282534 w 1282534"/>
              <a:gd name="connsiteY3" fmla="*/ 506536 h 1978678"/>
              <a:gd name="connsiteX4" fmla="*/ 617517 w 1282534"/>
              <a:gd name="connsiteY4" fmla="*/ 1102959 h 1978678"/>
              <a:gd name="connsiteX5" fmla="*/ 985650 w 1282534"/>
              <a:gd name="connsiteY5" fmla="*/ 1649225 h 1978678"/>
              <a:gd name="connsiteX6" fmla="*/ 504701 w 1282534"/>
              <a:gd name="connsiteY6" fmla="*/ 1934233 h 1978678"/>
              <a:gd name="connsiteX7" fmla="*/ 0 w 1282534"/>
              <a:gd name="connsiteY7" fmla="*/ 1052799 h 1978678"/>
              <a:gd name="connsiteX0" fmla="*/ 0 w 1318160"/>
              <a:gd name="connsiteY0" fmla="*/ 1052799 h 1978678"/>
              <a:gd name="connsiteX1" fmla="*/ 540327 w 1318160"/>
              <a:gd name="connsiteY1" fmla="*/ 171365 h 1978678"/>
              <a:gd name="connsiteX2" fmla="*/ 1056903 w 1318160"/>
              <a:gd name="connsiteY2" fmla="*/ 26557 h 1978678"/>
              <a:gd name="connsiteX3" fmla="*/ 1318160 w 1318160"/>
              <a:gd name="connsiteY3" fmla="*/ 506536 h 1978678"/>
              <a:gd name="connsiteX4" fmla="*/ 653143 w 1318160"/>
              <a:gd name="connsiteY4" fmla="*/ 1102959 h 1978678"/>
              <a:gd name="connsiteX5" fmla="*/ 1021276 w 1318160"/>
              <a:gd name="connsiteY5" fmla="*/ 1649225 h 1978678"/>
              <a:gd name="connsiteX6" fmla="*/ 540327 w 1318160"/>
              <a:gd name="connsiteY6" fmla="*/ 1934233 h 1978678"/>
              <a:gd name="connsiteX7" fmla="*/ 0 w 1318160"/>
              <a:gd name="connsiteY7" fmla="*/ 1052799 h 1978678"/>
              <a:gd name="connsiteX0" fmla="*/ 21484 w 1339644"/>
              <a:gd name="connsiteY0" fmla="*/ 1052799 h 1978678"/>
              <a:gd name="connsiteX1" fmla="*/ 561811 w 1339644"/>
              <a:gd name="connsiteY1" fmla="*/ 171365 h 1978678"/>
              <a:gd name="connsiteX2" fmla="*/ 1078387 w 1339644"/>
              <a:gd name="connsiteY2" fmla="*/ 26557 h 1978678"/>
              <a:gd name="connsiteX3" fmla="*/ 1339644 w 1339644"/>
              <a:gd name="connsiteY3" fmla="*/ 506536 h 1978678"/>
              <a:gd name="connsiteX4" fmla="*/ 674627 w 1339644"/>
              <a:gd name="connsiteY4" fmla="*/ 1102959 h 1978678"/>
              <a:gd name="connsiteX5" fmla="*/ 1042760 w 1339644"/>
              <a:gd name="connsiteY5" fmla="*/ 1649225 h 1978678"/>
              <a:gd name="connsiteX6" fmla="*/ 561811 w 1339644"/>
              <a:gd name="connsiteY6" fmla="*/ 1934233 h 1978678"/>
              <a:gd name="connsiteX7" fmla="*/ 21484 w 1339644"/>
              <a:gd name="connsiteY7" fmla="*/ 1052799 h 1978678"/>
              <a:gd name="connsiteX0" fmla="*/ 2204 w 1320364"/>
              <a:gd name="connsiteY0" fmla="*/ 1052799 h 1978678"/>
              <a:gd name="connsiteX1" fmla="*/ 542531 w 1320364"/>
              <a:gd name="connsiteY1" fmla="*/ 171365 h 1978678"/>
              <a:gd name="connsiteX2" fmla="*/ 1059107 w 1320364"/>
              <a:gd name="connsiteY2" fmla="*/ 26557 h 1978678"/>
              <a:gd name="connsiteX3" fmla="*/ 1320364 w 1320364"/>
              <a:gd name="connsiteY3" fmla="*/ 506536 h 1978678"/>
              <a:gd name="connsiteX4" fmla="*/ 655347 w 1320364"/>
              <a:gd name="connsiteY4" fmla="*/ 1102959 h 1978678"/>
              <a:gd name="connsiteX5" fmla="*/ 1023480 w 1320364"/>
              <a:gd name="connsiteY5" fmla="*/ 1649225 h 1978678"/>
              <a:gd name="connsiteX6" fmla="*/ 542531 w 1320364"/>
              <a:gd name="connsiteY6" fmla="*/ 1934233 h 1978678"/>
              <a:gd name="connsiteX7" fmla="*/ 2204 w 1320364"/>
              <a:gd name="connsiteY7" fmla="*/ 1052799 h 19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24000">
                <a:schemeClr val="accent3">
                  <a:lumMod val="50000"/>
                </a:schemeClr>
              </a:gs>
              <a:gs pos="67000">
                <a:schemeClr val="accent3">
                  <a:lumMod val="75000"/>
                </a:schemeClr>
              </a:gs>
            </a:gsLst>
            <a:lin ang="10800000" scaled="0"/>
            <a:tileRect/>
          </a:gradFill>
          <a:ln>
            <a:noFill/>
          </a:ln>
          <a:effectLst>
            <a:outerShdw blurRad="127000" dist="88900" dir="6000000" sx="106000" sy="106000" kx="800400" algn="br" rotWithShape="0">
              <a:srgbClr val="000000">
                <a:alpha val="89000"/>
              </a:srgbClr>
            </a:outerShdw>
          </a:effectLst>
          <a:scene3d>
            <a:camera prst="orthographicFront"/>
            <a:lightRig rig="threePt" dir="t"/>
          </a:scene3d>
          <a:sp3d>
            <a:bevelT w="6350" prst="hardEdge"/>
            <a:bevelB w="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8" name="流程图: 终止 7"/>
          <p:cNvSpPr/>
          <p:nvPr/>
        </p:nvSpPr>
        <p:spPr>
          <a:xfrm rot="3600000">
            <a:off x="2147094" y="5696744"/>
            <a:ext cx="131762" cy="38100"/>
          </a:xfrm>
          <a:prstGeom prst="flowChartTerminator">
            <a:avLst/>
          </a:prstGeom>
          <a:gradFill>
            <a:gsLst>
              <a:gs pos="0">
                <a:srgbClr val="830312"/>
              </a:gs>
              <a:gs pos="47000">
                <a:schemeClr val="accent3">
                  <a:lumMod val="50000"/>
                </a:schemeClr>
              </a:gs>
              <a:gs pos="100000">
                <a:schemeClr val="accent3">
                  <a:lumMod val="75000"/>
                </a:schemeClr>
              </a:gs>
            </a:gsLst>
            <a:lin ang="10800000" scaled="0"/>
          </a:gradFill>
          <a:ln>
            <a:noFill/>
          </a:ln>
          <a:effectLst>
            <a:outerShdw blurRad="38100" dist="50800" dir="3120000" sx="107000" sy="107000" algn="ctr" rotWithShape="0">
              <a:schemeClr val="tx1">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32" name="椭圆 6"/>
          <p:cNvSpPr/>
          <p:nvPr/>
        </p:nvSpPr>
        <p:spPr>
          <a:xfrm rot="19800000">
            <a:off x="10159953" y="5427137"/>
            <a:ext cx="269942"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 fmla="*/ 0 w 950025"/>
              <a:gd name="connsiteY0" fmla="*/ 920642 h 1810786"/>
              <a:gd name="connsiteX1" fmla="*/ 504701 w 950025"/>
              <a:gd name="connsiteY1" fmla="*/ 39208 h 1810786"/>
              <a:gd name="connsiteX2" fmla="*/ 950025 w 950025"/>
              <a:gd name="connsiteY2" fmla="*/ 445629 h 1810786"/>
              <a:gd name="connsiteX3" fmla="*/ 504701 w 950025"/>
              <a:gd name="connsiteY3" fmla="*/ 1802076 h 1810786"/>
              <a:gd name="connsiteX4" fmla="*/ 0 w 950025"/>
              <a:gd name="connsiteY4" fmla="*/ 920642 h 1810786"/>
              <a:gd name="connsiteX0" fmla="*/ 0 w 965700"/>
              <a:gd name="connsiteY0" fmla="*/ 894177 h 1784321"/>
              <a:gd name="connsiteX1" fmla="*/ 504701 w 965700"/>
              <a:gd name="connsiteY1" fmla="*/ 12743 h 1784321"/>
              <a:gd name="connsiteX2" fmla="*/ 950025 w 965700"/>
              <a:gd name="connsiteY2" fmla="*/ 419164 h 1784321"/>
              <a:gd name="connsiteX3" fmla="*/ 831273 w 965700"/>
              <a:gd name="connsiteY3" fmla="*/ 1074966 h 1784321"/>
              <a:gd name="connsiteX4" fmla="*/ 504701 w 965700"/>
              <a:gd name="connsiteY4" fmla="*/ 1775611 h 1784321"/>
              <a:gd name="connsiteX5" fmla="*/ 0 w 965700"/>
              <a:gd name="connsiteY5" fmla="*/ 894177 h 1784321"/>
              <a:gd name="connsiteX0" fmla="*/ 0 w 965700"/>
              <a:gd name="connsiteY0" fmla="*/ 900212 h 1790356"/>
              <a:gd name="connsiteX1" fmla="*/ 504701 w 965700"/>
              <a:gd name="connsiteY1" fmla="*/ 18778 h 1790356"/>
              <a:gd name="connsiteX2" fmla="*/ 950025 w 965700"/>
              <a:gd name="connsiteY2" fmla="*/ 425199 h 1790356"/>
              <a:gd name="connsiteX3" fmla="*/ 831273 w 965700"/>
              <a:gd name="connsiteY3" fmla="*/ 1081001 h 1790356"/>
              <a:gd name="connsiteX4" fmla="*/ 504701 w 965700"/>
              <a:gd name="connsiteY4" fmla="*/ 1781646 h 1790356"/>
              <a:gd name="connsiteX5" fmla="*/ 0 w 965700"/>
              <a:gd name="connsiteY5" fmla="*/ 900212 h 1790356"/>
              <a:gd name="connsiteX0" fmla="*/ 0 w 1020567"/>
              <a:gd name="connsiteY0" fmla="*/ 901754 h 1791898"/>
              <a:gd name="connsiteX1" fmla="*/ 504701 w 1020567"/>
              <a:gd name="connsiteY1" fmla="*/ 20320 h 1791898"/>
              <a:gd name="connsiteX2" fmla="*/ 1009401 w 1020567"/>
              <a:gd name="connsiteY2" fmla="*/ 414866 h 1791898"/>
              <a:gd name="connsiteX3" fmla="*/ 831273 w 1020567"/>
              <a:gd name="connsiteY3" fmla="*/ 1082543 h 1791898"/>
              <a:gd name="connsiteX4" fmla="*/ 504701 w 1020567"/>
              <a:gd name="connsiteY4" fmla="*/ 1783188 h 1791898"/>
              <a:gd name="connsiteX5" fmla="*/ 0 w 1020567"/>
              <a:gd name="connsiteY5" fmla="*/ 901754 h 1791898"/>
              <a:gd name="connsiteX0" fmla="*/ 0 w 1020567"/>
              <a:gd name="connsiteY0" fmla="*/ 915726 h 1805870"/>
              <a:gd name="connsiteX1" fmla="*/ 504701 w 1020567"/>
              <a:gd name="connsiteY1" fmla="*/ 34292 h 1805870"/>
              <a:gd name="connsiteX2" fmla="*/ 1009401 w 1020567"/>
              <a:gd name="connsiteY2" fmla="*/ 428838 h 1805870"/>
              <a:gd name="connsiteX3" fmla="*/ 831273 w 1020567"/>
              <a:gd name="connsiteY3" fmla="*/ 1096515 h 1805870"/>
              <a:gd name="connsiteX4" fmla="*/ 504701 w 1020567"/>
              <a:gd name="connsiteY4" fmla="*/ 1797160 h 1805870"/>
              <a:gd name="connsiteX5" fmla="*/ 0 w 1020567"/>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797244"/>
              <a:gd name="connsiteX1" fmla="*/ 504701 w 1009401"/>
              <a:gd name="connsiteY1" fmla="*/ 34292 h 1797244"/>
              <a:gd name="connsiteX2" fmla="*/ 1009401 w 1009401"/>
              <a:gd name="connsiteY2" fmla="*/ 428838 h 1797244"/>
              <a:gd name="connsiteX3" fmla="*/ 617517 w 1009401"/>
              <a:gd name="connsiteY3" fmla="*/ 965886 h 1797244"/>
              <a:gd name="connsiteX4" fmla="*/ 504701 w 1009401"/>
              <a:gd name="connsiteY4" fmla="*/ 1797160 h 1797244"/>
              <a:gd name="connsiteX5" fmla="*/ 0 w 100940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116279"/>
              <a:gd name="connsiteY0" fmla="*/ 932431 h 1813949"/>
              <a:gd name="connsiteX1" fmla="*/ 504701 w 1116279"/>
              <a:gd name="connsiteY1" fmla="*/ 50997 h 1813949"/>
              <a:gd name="connsiteX2" fmla="*/ 1116279 w 1116279"/>
              <a:gd name="connsiteY2" fmla="*/ 386167 h 1813949"/>
              <a:gd name="connsiteX3" fmla="*/ 617517 w 1116279"/>
              <a:gd name="connsiteY3" fmla="*/ 982591 h 1813949"/>
              <a:gd name="connsiteX4" fmla="*/ 504701 w 1116279"/>
              <a:gd name="connsiteY4" fmla="*/ 1813865 h 1813949"/>
              <a:gd name="connsiteX5" fmla="*/ 0 w 1116279"/>
              <a:gd name="connsiteY5" fmla="*/ 932431 h 1813949"/>
              <a:gd name="connsiteX0" fmla="*/ 0 w 1116279"/>
              <a:gd name="connsiteY0" fmla="*/ 921141 h 1802659"/>
              <a:gd name="connsiteX1" fmla="*/ 504701 w 1116279"/>
              <a:gd name="connsiteY1" fmla="*/ 39707 h 1802659"/>
              <a:gd name="connsiteX2" fmla="*/ 1116279 w 1116279"/>
              <a:gd name="connsiteY2" fmla="*/ 374877 h 1802659"/>
              <a:gd name="connsiteX3" fmla="*/ 617517 w 1116279"/>
              <a:gd name="connsiteY3" fmla="*/ 971301 h 1802659"/>
              <a:gd name="connsiteX4" fmla="*/ 504701 w 1116279"/>
              <a:gd name="connsiteY4" fmla="*/ 1802575 h 1802659"/>
              <a:gd name="connsiteX5" fmla="*/ 0 w 1116279"/>
              <a:gd name="connsiteY5" fmla="*/ 921141 h 1802659"/>
              <a:gd name="connsiteX0" fmla="*/ 0 w 1116279"/>
              <a:gd name="connsiteY0" fmla="*/ 921141 h 1812795"/>
              <a:gd name="connsiteX1" fmla="*/ 504701 w 1116279"/>
              <a:gd name="connsiteY1" fmla="*/ 39707 h 1812795"/>
              <a:gd name="connsiteX2" fmla="*/ 1116279 w 1116279"/>
              <a:gd name="connsiteY2" fmla="*/ 374877 h 1812795"/>
              <a:gd name="connsiteX3" fmla="*/ 617517 w 1116279"/>
              <a:gd name="connsiteY3" fmla="*/ 971301 h 1812795"/>
              <a:gd name="connsiteX4" fmla="*/ 558139 w 1116279"/>
              <a:gd name="connsiteY4" fmla="*/ 1375063 h 1812795"/>
              <a:gd name="connsiteX5" fmla="*/ 504701 w 1116279"/>
              <a:gd name="connsiteY5" fmla="*/ 1802575 h 1812795"/>
              <a:gd name="connsiteX6" fmla="*/ 0 w 1116279"/>
              <a:gd name="connsiteY6" fmla="*/ 921141 h 1812795"/>
              <a:gd name="connsiteX0" fmla="*/ 0 w 1116279"/>
              <a:gd name="connsiteY0" fmla="*/ 921141 h 1817072"/>
              <a:gd name="connsiteX1" fmla="*/ 504701 w 1116279"/>
              <a:gd name="connsiteY1" fmla="*/ 39707 h 1817072"/>
              <a:gd name="connsiteX2" fmla="*/ 1116279 w 1116279"/>
              <a:gd name="connsiteY2" fmla="*/ 374877 h 1817072"/>
              <a:gd name="connsiteX3" fmla="*/ 617517 w 1116279"/>
              <a:gd name="connsiteY3" fmla="*/ 971301 h 1817072"/>
              <a:gd name="connsiteX4" fmla="*/ 855022 w 1116279"/>
              <a:gd name="connsiteY4" fmla="*/ 1434440 h 1817072"/>
              <a:gd name="connsiteX5" fmla="*/ 504701 w 1116279"/>
              <a:gd name="connsiteY5" fmla="*/ 1802575 h 1817072"/>
              <a:gd name="connsiteX6" fmla="*/ 0 w 1116279"/>
              <a:gd name="connsiteY6" fmla="*/ 921141 h 1817072"/>
              <a:gd name="connsiteX0" fmla="*/ 0 w 1116279"/>
              <a:gd name="connsiteY0" fmla="*/ 921141 h 1828689"/>
              <a:gd name="connsiteX1" fmla="*/ 504701 w 1116279"/>
              <a:gd name="connsiteY1" fmla="*/ 39707 h 1828689"/>
              <a:gd name="connsiteX2" fmla="*/ 1116279 w 1116279"/>
              <a:gd name="connsiteY2" fmla="*/ 374877 h 1828689"/>
              <a:gd name="connsiteX3" fmla="*/ 617517 w 1116279"/>
              <a:gd name="connsiteY3" fmla="*/ 971301 h 1828689"/>
              <a:gd name="connsiteX4" fmla="*/ 855022 w 1116279"/>
              <a:gd name="connsiteY4" fmla="*/ 1434440 h 1828689"/>
              <a:gd name="connsiteX5" fmla="*/ 504701 w 1116279"/>
              <a:gd name="connsiteY5" fmla="*/ 1802575 h 1828689"/>
              <a:gd name="connsiteX6" fmla="*/ 0 w 1116279"/>
              <a:gd name="connsiteY6" fmla="*/ 921141 h 1828689"/>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47020"/>
              <a:gd name="connsiteX1" fmla="*/ 504701 w 1116279"/>
              <a:gd name="connsiteY1" fmla="*/ 39707 h 1847020"/>
              <a:gd name="connsiteX2" fmla="*/ 1116279 w 1116279"/>
              <a:gd name="connsiteY2" fmla="*/ 374877 h 1847020"/>
              <a:gd name="connsiteX3" fmla="*/ 617517 w 1116279"/>
              <a:gd name="connsiteY3" fmla="*/ 971301 h 1847020"/>
              <a:gd name="connsiteX4" fmla="*/ 985650 w 1116279"/>
              <a:gd name="connsiteY4" fmla="*/ 1517567 h 1847020"/>
              <a:gd name="connsiteX5" fmla="*/ 504701 w 1116279"/>
              <a:gd name="connsiteY5" fmla="*/ 1802575 h 1847020"/>
              <a:gd name="connsiteX6" fmla="*/ 0 w 1116279"/>
              <a:gd name="connsiteY6" fmla="*/ 921141 h 1847020"/>
              <a:gd name="connsiteX0" fmla="*/ 0 w 1136607"/>
              <a:gd name="connsiteY0" fmla="*/ 921141 h 1847020"/>
              <a:gd name="connsiteX1" fmla="*/ 504701 w 1136607"/>
              <a:gd name="connsiteY1" fmla="*/ 39707 h 1847020"/>
              <a:gd name="connsiteX2" fmla="*/ 1116279 w 1136607"/>
              <a:gd name="connsiteY2" fmla="*/ 374877 h 1847020"/>
              <a:gd name="connsiteX3" fmla="*/ 617517 w 1136607"/>
              <a:gd name="connsiteY3" fmla="*/ 971301 h 1847020"/>
              <a:gd name="connsiteX4" fmla="*/ 985650 w 1136607"/>
              <a:gd name="connsiteY4" fmla="*/ 1517567 h 1847020"/>
              <a:gd name="connsiteX5" fmla="*/ 504701 w 1136607"/>
              <a:gd name="connsiteY5" fmla="*/ 1802575 h 1847020"/>
              <a:gd name="connsiteX6" fmla="*/ 0 w 1136607"/>
              <a:gd name="connsiteY6" fmla="*/ 921141 h 1847020"/>
              <a:gd name="connsiteX0" fmla="*/ 0 w 1200353"/>
              <a:gd name="connsiteY0" fmla="*/ 918165 h 1844044"/>
              <a:gd name="connsiteX1" fmla="*/ 504701 w 1200353"/>
              <a:gd name="connsiteY1" fmla="*/ 36731 h 1844044"/>
              <a:gd name="connsiteX2" fmla="*/ 1199407 w 1200353"/>
              <a:gd name="connsiteY2" fmla="*/ 383777 h 1844044"/>
              <a:gd name="connsiteX3" fmla="*/ 617517 w 1200353"/>
              <a:gd name="connsiteY3" fmla="*/ 968325 h 1844044"/>
              <a:gd name="connsiteX4" fmla="*/ 985650 w 1200353"/>
              <a:gd name="connsiteY4" fmla="*/ 1514591 h 1844044"/>
              <a:gd name="connsiteX5" fmla="*/ 504701 w 1200353"/>
              <a:gd name="connsiteY5" fmla="*/ 1799599 h 1844044"/>
              <a:gd name="connsiteX6" fmla="*/ 0 w 1200353"/>
              <a:gd name="connsiteY6" fmla="*/ 918165 h 1844044"/>
              <a:gd name="connsiteX0" fmla="*/ 0 w 1236127"/>
              <a:gd name="connsiteY0" fmla="*/ 918165 h 1844044"/>
              <a:gd name="connsiteX1" fmla="*/ 504701 w 1236127"/>
              <a:gd name="connsiteY1" fmla="*/ 36731 h 1844044"/>
              <a:gd name="connsiteX2" fmla="*/ 1199407 w 1236127"/>
              <a:gd name="connsiteY2" fmla="*/ 383777 h 1844044"/>
              <a:gd name="connsiteX3" fmla="*/ 617517 w 1236127"/>
              <a:gd name="connsiteY3" fmla="*/ 968325 h 1844044"/>
              <a:gd name="connsiteX4" fmla="*/ 985650 w 1236127"/>
              <a:gd name="connsiteY4" fmla="*/ 1514591 h 1844044"/>
              <a:gd name="connsiteX5" fmla="*/ 504701 w 1236127"/>
              <a:gd name="connsiteY5" fmla="*/ 1799599 h 1844044"/>
              <a:gd name="connsiteX6" fmla="*/ 0 w 1236127"/>
              <a:gd name="connsiteY6" fmla="*/ 918165 h 1844044"/>
              <a:gd name="connsiteX0" fmla="*/ 0 w 1236127"/>
              <a:gd name="connsiteY0" fmla="*/ 967894 h 1893773"/>
              <a:gd name="connsiteX1" fmla="*/ 504701 w 1236127"/>
              <a:gd name="connsiteY1" fmla="*/ 86460 h 1893773"/>
              <a:gd name="connsiteX2" fmla="*/ 866897 w 1236127"/>
              <a:gd name="connsiteY2" fmla="*/ 72281 h 1893773"/>
              <a:gd name="connsiteX3" fmla="*/ 1199407 w 1236127"/>
              <a:gd name="connsiteY3" fmla="*/ 433506 h 1893773"/>
              <a:gd name="connsiteX4" fmla="*/ 617517 w 1236127"/>
              <a:gd name="connsiteY4" fmla="*/ 1018054 h 1893773"/>
              <a:gd name="connsiteX5" fmla="*/ 985650 w 1236127"/>
              <a:gd name="connsiteY5" fmla="*/ 1564320 h 1893773"/>
              <a:gd name="connsiteX6" fmla="*/ 504701 w 1236127"/>
              <a:gd name="connsiteY6" fmla="*/ 1849328 h 1893773"/>
              <a:gd name="connsiteX7" fmla="*/ 0 w 1236127"/>
              <a:gd name="connsiteY7" fmla="*/ 967894 h 1893773"/>
              <a:gd name="connsiteX0" fmla="*/ 0 w 1236127"/>
              <a:gd name="connsiteY0" fmla="*/ 1033969 h 1959848"/>
              <a:gd name="connsiteX1" fmla="*/ 504701 w 1236127"/>
              <a:gd name="connsiteY1" fmla="*/ 152535 h 1959848"/>
              <a:gd name="connsiteX2" fmla="*/ 985651 w 1236127"/>
              <a:gd name="connsiteY2" fmla="*/ 31478 h 1959848"/>
              <a:gd name="connsiteX3" fmla="*/ 1199407 w 1236127"/>
              <a:gd name="connsiteY3" fmla="*/ 499581 h 1959848"/>
              <a:gd name="connsiteX4" fmla="*/ 617517 w 1236127"/>
              <a:gd name="connsiteY4" fmla="*/ 1084129 h 1959848"/>
              <a:gd name="connsiteX5" fmla="*/ 985650 w 1236127"/>
              <a:gd name="connsiteY5" fmla="*/ 1630395 h 1959848"/>
              <a:gd name="connsiteX6" fmla="*/ 504701 w 1236127"/>
              <a:gd name="connsiteY6" fmla="*/ 1915403 h 1959848"/>
              <a:gd name="connsiteX7" fmla="*/ 0 w 1236127"/>
              <a:gd name="connsiteY7" fmla="*/ 1033969 h 1959848"/>
              <a:gd name="connsiteX0" fmla="*/ 0 w 1236127"/>
              <a:gd name="connsiteY0" fmla="*/ 1093435 h 2019314"/>
              <a:gd name="connsiteX1" fmla="*/ 504701 w 1236127"/>
              <a:gd name="connsiteY1" fmla="*/ 212001 h 2019314"/>
              <a:gd name="connsiteX2" fmla="*/ 1021277 w 1236127"/>
              <a:gd name="connsiteY2" fmla="*/ 19692 h 2019314"/>
              <a:gd name="connsiteX3" fmla="*/ 1199407 w 1236127"/>
              <a:gd name="connsiteY3" fmla="*/ 559047 h 2019314"/>
              <a:gd name="connsiteX4" fmla="*/ 617517 w 1236127"/>
              <a:gd name="connsiteY4" fmla="*/ 1143595 h 2019314"/>
              <a:gd name="connsiteX5" fmla="*/ 985650 w 1236127"/>
              <a:gd name="connsiteY5" fmla="*/ 1689861 h 2019314"/>
              <a:gd name="connsiteX6" fmla="*/ 504701 w 1236127"/>
              <a:gd name="connsiteY6" fmla="*/ 1974869 h 2019314"/>
              <a:gd name="connsiteX7" fmla="*/ 0 w 1236127"/>
              <a:gd name="connsiteY7" fmla="*/ 1093435 h 2019314"/>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282534"/>
              <a:gd name="connsiteY0" fmla="*/ 1052799 h 1978678"/>
              <a:gd name="connsiteX1" fmla="*/ 504701 w 1282534"/>
              <a:gd name="connsiteY1" fmla="*/ 171365 h 1978678"/>
              <a:gd name="connsiteX2" fmla="*/ 1021277 w 1282534"/>
              <a:gd name="connsiteY2" fmla="*/ 26557 h 1978678"/>
              <a:gd name="connsiteX3" fmla="*/ 1282534 w 1282534"/>
              <a:gd name="connsiteY3" fmla="*/ 506536 h 1978678"/>
              <a:gd name="connsiteX4" fmla="*/ 617517 w 1282534"/>
              <a:gd name="connsiteY4" fmla="*/ 1102959 h 1978678"/>
              <a:gd name="connsiteX5" fmla="*/ 985650 w 1282534"/>
              <a:gd name="connsiteY5" fmla="*/ 1649225 h 1978678"/>
              <a:gd name="connsiteX6" fmla="*/ 504701 w 1282534"/>
              <a:gd name="connsiteY6" fmla="*/ 1934233 h 1978678"/>
              <a:gd name="connsiteX7" fmla="*/ 0 w 1282534"/>
              <a:gd name="connsiteY7" fmla="*/ 1052799 h 1978678"/>
              <a:gd name="connsiteX0" fmla="*/ 0 w 1318160"/>
              <a:gd name="connsiteY0" fmla="*/ 1052799 h 1978678"/>
              <a:gd name="connsiteX1" fmla="*/ 540327 w 1318160"/>
              <a:gd name="connsiteY1" fmla="*/ 171365 h 1978678"/>
              <a:gd name="connsiteX2" fmla="*/ 1056903 w 1318160"/>
              <a:gd name="connsiteY2" fmla="*/ 26557 h 1978678"/>
              <a:gd name="connsiteX3" fmla="*/ 1318160 w 1318160"/>
              <a:gd name="connsiteY3" fmla="*/ 506536 h 1978678"/>
              <a:gd name="connsiteX4" fmla="*/ 653143 w 1318160"/>
              <a:gd name="connsiteY4" fmla="*/ 1102959 h 1978678"/>
              <a:gd name="connsiteX5" fmla="*/ 1021276 w 1318160"/>
              <a:gd name="connsiteY5" fmla="*/ 1649225 h 1978678"/>
              <a:gd name="connsiteX6" fmla="*/ 540327 w 1318160"/>
              <a:gd name="connsiteY6" fmla="*/ 1934233 h 1978678"/>
              <a:gd name="connsiteX7" fmla="*/ 0 w 1318160"/>
              <a:gd name="connsiteY7" fmla="*/ 1052799 h 1978678"/>
              <a:gd name="connsiteX0" fmla="*/ 21484 w 1339644"/>
              <a:gd name="connsiteY0" fmla="*/ 1052799 h 1978678"/>
              <a:gd name="connsiteX1" fmla="*/ 561811 w 1339644"/>
              <a:gd name="connsiteY1" fmla="*/ 171365 h 1978678"/>
              <a:gd name="connsiteX2" fmla="*/ 1078387 w 1339644"/>
              <a:gd name="connsiteY2" fmla="*/ 26557 h 1978678"/>
              <a:gd name="connsiteX3" fmla="*/ 1339644 w 1339644"/>
              <a:gd name="connsiteY3" fmla="*/ 506536 h 1978678"/>
              <a:gd name="connsiteX4" fmla="*/ 674627 w 1339644"/>
              <a:gd name="connsiteY4" fmla="*/ 1102959 h 1978678"/>
              <a:gd name="connsiteX5" fmla="*/ 1042760 w 1339644"/>
              <a:gd name="connsiteY5" fmla="*/ 1649225 h 1978678"/>
              <a:gd name="connsiteX6" fmla="*/ 561811 w 1339644"/>
              <a:gd name="connsiteY6" fmla="*/ 1934233 h 1978678"/>
              <a:gd name="connsiteX7" fmla="*/ 21484 w 1339644"/>
              <a:gd name="connsiteY7" fmla="*/ 1052799 h 1978678"/>
              <a:gd name="connsiteX0" fmla="*/ 2204 w 1320364"/>
              <a:gd name="connsiteY0" fmla="*/ 1052799 h 1978678"/>
              <a:gd name="connsiteX1" fmla="*/ 542531 w 1320364"/>
              <a:gd name="connsiteY1" fmla="*/ 171365 h 1978678"/>
              <a:gd name="connsiteX2" fmla="*/ 1059107 w 1320364"/>
              <a:gd name="connsiteY2" fmla="*/ 26557 h 1978678"/>
              <a:gd name="connsiteX3" fmla="*/ 1320364 w 1320364"/>
              <a:gd name="connsiteY3" fmla="*/ 506536 h 1978678"/>
              <a:gd name="connsiteX4" fmla="*/ 655347 w 1320364"/>
              <a:gd name="connsiteY4" fmla="*/ 1102959 h 1978678"/>
              <a:gd name="connsiteX5" fmla="*/ 1023480 w 1320364"/>
              <a:gd name="connsiteY5" fmla="*/ 1649225 h 1978678"/>
              <a:gd name="connsiteX6" fmla="*/ 542531 w 1320364"/>
              <a:gd name="connsiteY6" fmla="*/ 1934233 h 1978678"/>
              <a:gd name="connsiteX7" fmla="*/ 2204 w 1320364"/>
              <a:gd name="connsiteY7" fmla="*/ 1052799 h 19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47000">
                <a:schemeClr val="accent3">
                  <a:lumMod val="50000"/>
                </a:schemeClr>
              </a:gs>
              <a:gs pos="100000">
                <a:schemeClr val="accent3">
                  <a:lumMod val="75000"/>
                </a:schemeClr>
              </a:gs>
            </a:gsLst>
            <a:lin ang="10800000" scaled="0"/>
            <a:tileRect/>
          </a:gradFill>
          <a:ln>
            <a:noFill/>
          </a:ln>
          <a:scene3d>
            <a:camera prst="orthographicFront"/>
            <a:lightRig rig="threePt" dir="t"/>
          </a:scene3d>
          <a:sp3d>
            <a:bevelT w="6350" prst="hardEdg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33" name="椭圆 6"/>
          <p:cNvSpPr/>
          <p:nvPr/>
        </p:nvSpPr>
        <p:spPr>
          <a:xfrm rot="19800000" flipH="1">
            <a:off x="9930386" y="5561806"/>
            <a:ext cx="262571"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 fmla="*/ 0 w 950025"/>
              <a:gd name="connsiteY0" fmla="*/ 920642 h 1810786"/>
              <a:gd name="connsiteX1" fmla="*/ 504701 w 950025"/>
              <a:gd name="connsiteY1" fmla="*/ 39208 h 1810786"/>
              <a:gd name="connsiteX2" fmla="*/ 950025 w 950025"/>
              <a:gd name="connsiteY2" fmla="*/ 445629 h 1810786"/>
              <a:gd name="connsiteX3" fmla="*/ 504701 w 950025"/>
              <a:gd name="connsiteY3" fmla="*/ 1802076 h 1810786"/>
              <a:gd name="connsiteX4" fmla="*/ 0 w 950025"/>
              <a:gd name="connsiteY4" fmla="*/ 920642 h 1810786"/>
              <a:gd name="connsiteX0" fmla="*/ 0 w 965700"/>
              <a:gd name="connsiteY0" fmla="*/ 894177 h 1784321"/>
              <a:gd name="connsiteX1" fmla="*/ 504701 w 965700"/>
              <a:gd name="connsiteY1" fmla="*/ 12743 h 1784321"/>
              <a:gd name="connsiteX2" fmla="*/ 950025 w 965700"/>
              <a:gd name="connsiteY2" fmla="*/ 419164 h 1784321"/>
              <a:gd name="connsiteX3" fmla="*/ 831273 w 965700"/>
              <a:gd name="connsiteY3" fmla="*/ 1074966 h 1784321"/>
              <a:gd name="connsiteX4" fmla="*/ 504701 w 965700"/>
              <a:gd name="connsiteY4" fmla="*/ 1775611 h 1784321"/>
              <a:gd name="connsiteX5" fmla="*/ 0 w 965700"/>
              <a:gd name="connsiteY5" fmla="*/ 894177 h 1784321"/>
              <a:gd name="connsiteX0" fmla="*/ 0 w 965700"/>
              <a:gd name="connsiteY0" fmla="*/ 900212 h 1790356"/>
              <a:gd name="connsiteX1" fmla="*/ 504701 w 965700"/>
              <a:gd name="connsiteY1" fmla="*/ 18778 h 1790356"/>
              <a:gd name="connsiteX2" fmla="*/ 950025 w 965700"/>
              <a:gd name="connsiteY2" fmla="*/ 425199 h 1790356"/>
              <a:gd name="connsiteX3" fmla="*/ 831273 w 965700"/>
              <a:gd name="connsiteY3" fmla="*/ 1081001 h 1790356"/>
              <a:gd name="connsiteX4" fmla="*/ 504701 w 965700"/>
              <a:gd name="connsiteY4" fmla="*/ 1781646 h 1790356"/>
              <a:gd name="connsiteX5" fmla="*/ 0 w 965700"/>
              <a:gd name="connsiteY5" fmla="*/ 900212 h 1790356"/>
              <a:gd name="connsiteX0" fmla="*/ 0 w 1020567"/>
              <a:gd name="connsiteY0" fmla="*/ 901754 h 1791898"/>
              <a:gd name="connsiteX1" fmla="*/ 504701 w 1020567"/>
              <a:gd name="connsiteY1" fmla="*/ 20320 h 1791898"/>
              <a:gd name="connsiteX2" fmla="*/ 1009401 w 1020567"/>
              <a:gd name="connsiteY2" fmla="*/ 414866 h 1791898"/>
              <a:gd name="connsiteX3" fmla="*/ 831273 w 1020567"/>
              <a:gd name="connsiteY3" fmla="*/ 1082543 h 1791898"/>
              <a:gd name="connsiteX4" fmla="*/ 504701 w 1020567"/>
              <a:gd name="connsiteY4" fmla="*/ 1783188 h 1791898"/>
              <a:gd name="connsiteX5" fmla="*/ 0 w 1020567"/>
              <a:gd name="connsiteY5" fmla="*/ 901754 h 1791898"/>
              <a:gd name="connsiteX0" fmla="*/ 0 w 1020567"/>
              <a:gd name="connsiteY0" fmla="*/ 915726 h 1805870"/>
              <a:gd name="connsiteX1" fmla="*/ 504701 w 1020567"/>
              <a:gd name="connsiteY1" fmla="*/ 34292 h 1805870"/>
              <a:gd name="connsiteX2" fmla="*/ 1009401 w 1020567"/>
              <a:gd name="connsiteY2" fmla="*/ 428838 h 1805870"/>
              <a:gd name="connsiteX3" fmla="*/ 831273 w 1020567"/>
              <a:gd name="connsiteY3" fmla="*/ 1096515 h 1805870"/>
              <a:gd name="connsiteX4" fmla="*/ 504701 w 1020567"/>
              <a:gd name="connsiteY4" fmla="*/ 1797160 h 1805870"/>
              <a:gd name="connsiteX5" fmla="*/ 0 w 1020567"/>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797244"/>
              <a:gd name="connsiteX1" fmla="*/ 504701 w 1009401"/>
              <a:gd name="connsiteY1" fmla="*/ 34292 h 1797244"/>
              <a:gd name="connsiteX2" fmla="*/ 1009401 w 1009401"/>
              <a:gd name="connsiteY2" fmla="*/ 428838 h 1797244"/>
              <a:gd name="connsiteX3" fmla="*/ 617517 w 1009401"/>
              <a:gd name="connsiteY3" fmla="*/ 965886 h 1797244"/>
              <a:gd name="connsiteX4" fmla="*/ 504701 w 1009401"/>
              <a:gd name="connsiteY4" fmla="*/ 1797160 h 1797244"/>
              <a:gd name="connsiteX5" fmla="*/ 0 w 100940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116279"/>
              <a:gd name="connsiteY0" fmla="*/ 932431 h 1813949"/>
              <a:gd name="connsiteX1" fmla="*/ 504701 w 1116279"/>
              <a:gd name="connsiteY1" fmla="*/ 50997 h 1813949"/>
              <a:gd name="connsiteX2" fmla="*/ 1116279 w 1116279"/>
              <a:gd name="connsiteY2" fmla="*/ 386167 h 1813949"/>
              <a:gd name="connsiteX3" fmla="*/ 617517 w 1116279"/>
              <a:gd name="connsiteY3" fmla="*/ 982591 h 1813949"/>
              <a:gd name="connsiteX4" fmla="*/ 504701 w 1116279"/>
              <a:gd name="connsiteY4" fmla="*/ 1813865 h 1813949"/>
              <a:gd name="connsiteX5" fmla="*/ 0 w 1116279"/>
              <a:gd name="connsiteY5" fmla="*/ 932431 h 1813949"/>
              <a:gd name="connsiteX0" fmla="*/ 0 w 1116279"/>
              <a:gd name="connsiteY0" fmla="*/ 921141 h 1802659"/>
              <a:gd name="connsiteX1" fmla="*/ 504701 w 1116279"/>
              <a:gd name="connsiteY1" fmla="*/ 39707 h 1802659"/>
              <a:gd name="connsiteX2" fmla="*/ 1116279 w 1116279"/>
              <a:gd name="connsiteY2" fmla="*/ 374877 h 1802659"/>
              <a:gd name="connsiteX3" fmla="*/ 617517 w 1116279"/>
              <a:gd name="connsiteY3" fmla="*/ 971301 h 1802659"/>
              <a:gd name="connsiteX4" fmla="*/ 504701 w 1116279"/>
              <a:gd name="connsiteY4" fmla="*/ 1802575 h 1802659"/>
              <a:gd name="connsiteX5" fmla="*/ 0 w 1116279"/>
              <a:gd name="connsiteY5" fmla="*/ 921141 h 1802659"/>
              <a:gd name="connsiteX0" fmla="*/ 0 w 1116279"/>
              <a:gd name="connsiteY0" fmla="*/ 921141 h 1812795"/>
              <a:gd name="connsiteX1" fmla="*/ 504701 w 1116279"/>
              <a:gd name="connsiteY1" fmla="*/ 39707 h 1812795"/>
              <a:gd name="connsiteX2" fmla="*/ 1116279 w 1116279"/>
              <a:gd name="connsiteY2" fmla="*/ 374877 h 1812795"/>
              <a:gd name="connsiteX3" fmla="*/ 617517 w 1116279"/>
              <a:gd name="connsiteY3" fmla="*/ 971301 h 1812795"/>
              <a:gd name="connsiteX4" fmla="*/ 558139 w 1116279"/>
              <a:gd name="connsiteY4" fmla="*/ 1375063 h 1812795"/>
              <a:gd name="connsiteX5" fmla="*/ 504701 w 1116279"/>
              <a:gd name="connsiteY5" fmla="*/ 1802575 h 1812795"/>
              <a:gd name="connsiteX6" fmla="*/ 0 w 1116279"/>
              <a:gd name="connsiteY6" fmla="*/ 921141 h 1812795"/>
              <a:gd name="connsiteX0" fmla="*/ 0 w 1116279"/>
              <a:gd name="connsiteY0" fmla="*/ 921141 h 1817072"/>
              <a:gd name="connsiteX1" fmla="*/ 504701 w 1116279"/>
              <a:gd name="connsiteY1" fmla="*/ 39707 h 1817072"/>
              <a:gd name="connsiteX2" fmla="*/ 1116279 w 1116279"/>
              <a:gd name="connsiteY2" fmla="*/ 374877 h 1817072"/>
              <a:gd name="connsiteX3" fmla="*/ 617517 w 1116279"/>
              <a:gd name="connsiteY3" fmla="*/ 971301 h 1817072"/>
              <a:gd name="connsiteX4" fmla="*/ 855022 w 1116279"/>
              <a:gd name="connsiteY4" fmla="*/ 1434440 h 1817072"/>
              <a:gd name="connsiteX5" fmla="*/ 504701 w 1116279"/>
              <a:gd name="connsiteY5" fmla="*/ 1802575 h 1817072"/>
              <a:gd name="connsiteX6" fmla="*/ 0 w 1116279"/>
              <a:gd name="connsiteY6" fmla="*/ 921141 h 1817072"/>
              <a:gd name="connsiteX0" fmla="*/ 0 w 1116279"/>
              <a:gd name="connsiteY0" fmla="*/ 921141 h 1828689"/>
              <a:gd name="connsiteX1" fmla="*/ 504701 w 1116279"/>
              <a:gd name="connsiteY1" fmla="*/ 39707 h 1828689"/>
              <a:gd name="connsiteX2" fmla="*/ 1116279 w 1116279"/>
              <a:gd name="connsiteY2" fmla="*/ 374877 h 1828689"/>
              <a:gd name="connsiteX3" fmla="*/ 617517 w 1116279"/>
              <a:gd name="connsiteY3" fmla="*/ 971301 h 1828689"/>
              <a:gd name="connsiteX4" fmla="*/ 855022 w 1116279"/>
              <a:gd name="connsiteY4" fmla="*/ 1434440 h 1828689"/>
              <a:gd name="connsiteX5" fmla="*/ 504701 w 1116279"/>
              <a:gd name="connsiteY5" fmla="*/ 1802575 h 1828689"/>
              <a:gd name="connsiteX6" fmla="*/ 0 w 1116279"/>
              <a:gd name="connsiteY6" fmla="*/ 921141 h 1828689"/>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47020"/>
              <a:gd name="connsiteX1" fmla="*/ 504701 w 1116279"/>
              <a:gd name="connsiteY1" fmla="*/ 39707 h 1847020"/>
              <a:gd name="connsiteX2" fmla="*/ 1116279 w 1116279"/>
              <a:gd name="connsiteY2" fmla="*/ 374877 h 1847020"/>
              <a:gd name="connsiteX3" fmla="*/ 617517 w 1116279"/>
              <a:gd name="connsiteY3" fmla="*/ 971301 h 1847020"/>
              <a:gd name="connsiteX4" fmla="*/ 985650 w 1116279"/>
              <a:gd name="connsiteY4" fmla="*/ 1517567 h 1847020"/>
              <a:gd name="connsiteX5" fmla="*/ 504701 w 1116279"/>
              <a:gd name="connsiteY5" fmla="*/ 1802575 h 1847020"/>
              <a:gd name="connsiteX6" fmla="*/ 0 w 1116279"/>
              <a:gd name="connsiteY6" fmla="*/ 921141 h 1847020"/>
              <a:gd name="connsiteX0" fmla="*/ 0 w 1136607"/>
              <a:gd name="connsiteY0" fmla="*/ 921141 h 1847020"/>
              <a:gd name="connsiteX1" fmla="*/ 504701 w 1136607"/>
              <a:gd name="connsiteY1" fmla="*/ 39707 h 1847020"/>
              <a:gd name="connsiteX2" fmla="*/ 1116279 w 1136607"/>
              <a:gd name="connsiteY2" fmla="*/ 374877 h 1847020"/>
              <a:gd name="connsiteX3" fmla="*/ 617517 w 1136607"/>
              <a:gd name="connsiteY3" fmla="*/ 971301 h 1847020"/>
              <a:gd name="connsiteX4" fmla="*/ 985650 w 1136607"/>
              <a:gd name="connsiteY4" fmla="*/ 1517567 h 1847020"/>
              <a:gd name="connsiteX5" fmla="*/ 504701 w 1136607"/>
              <a:gd name="connsiteY5" fmla="*/ 1802575 h 1847020"/>
              <a:gd name="connsiteX6" fmla="*/ 0 w 1136607"/>
              <a:gd name="connsiteY6" fmla="*/ 921141 h 1847020"/>
              <a:gd name="connsiteX0" fmla="*/ 0 w 1200353"/>
              <a:gd name="connsiteY0" fmla="*/ 918165 h 1844044"/>
              <a:gd name="connsiteX1" fmla="*/ 504701 w 1200353"/>
              <a:gd name="connsiteY1" fmla="*/ 36731 h 1844044"/>
              <a:gd name="connsiteX2" fmla="*/ 1199407 w 1200353"/>
              <a:gd name="connsiteY2" fmla="*/ 383777 h 1844044"/>
              <a:gd name="connsiteX3" fmla="*/ 617517 w 1200353"/>
              <a:gd name="connsiteY3" fmla="*/ 968325 h 1844044"/>
              <a:gd name="connsiteX4" fmla="*/ 985650 w 1200353"/>
              <a:gd name="connsiteY4" fmla="*/ 1514591 h 1844044"/>
              <a:gd name="connsiteX5" fmla="*/ 504701 w 1200353"/>
              <a:gd name="connsiteY5" fmla="*/ 1799599 h 1844044"/>
              <a:gd name="connsiteX6" fmla="*/ 0 w 1200353"/>
              <a:gd name="connsiteY6" fmla="*/ 918165 h 1844044"/>
              <a:gd name="connsiteX0" fmla="*/ 0 w 1236127"/>
              <a:gd name="connsiteY0" fmla="*/ 918165 h 1844044"/>
              <a:gd name="connsiteX1" fmla="*/ 504701 w 1236127"/>
              <a:gd name="connsiteY1" fmla="*/ 36731 h 1844044"/>
              <a:gd name="connsiteX2" fmla="*/ 1199407 w 1236127"/>
              <a:gd name="connsiteY2" fmla="*/ 383777 h 1844044"/>
              <a:gd name="connsiteX3" fmla="*/ 617517 w 1236127"/>
              <a:gd name="connsiteY3" fmla="*/ 968325 h 1844044"/>
              <a:gd name="connsiteX4" fmla="*/ 985650 w 1236127"/>
              <a:gd name="connsiteY4" fmla="*/ 1514591 h 1844044"/>
              <a:gd name="connsiteX5" fmla="*/ 504701 w 1236127"/>
              <a:gd name="connsiteY5" fmla="*/ 1799599 h 1844044"/>
              <a:gd name="connsiteX6" fmla="*/ 0 w 1236127"/>
              <a:gd name="connsiteY6" fmla="*/ 918165 h 1844044"/>
              <a:gd name="connsiteX0" fmla="*/ 0 w 1236127"/>
              <a:gd name="connsiteY0" fmla="*/ 967894 h 1893773"/>
              <a:gd name="connsiteX1" fmla="*/ 504701 w 1236127"/>
              <a:gd name="connsiteY1" fmla="*/ 86460 h 1893773"/>
              <a:gd name="connsiteX2" fmla="*/ 866897 w 1236127"/>
              <a:gd name="connsiteY2" fmla="*/ 72281 h 1893773"/>
              <a:gd name="connsiteX3" fmla="*/ 1199407 w 1236127"/>
              <a:gd name="connsiteY3" fmla="*/ 433506 h 1893773"/>
              <a:gd name="connsiteX4" fmla="*/ 617517 w 1236127"/>
              <a:gd name="connsiteY4" fmla="*/ 1018054 h 1893773"/>
              <a:gd name="connsiteX5" fmla="*/ 985650 w 1236127"/>
              <a:gd name="connsiteY5" fmla="*/ 1564320 h 1893773"/>
              <a:gd name="connsiteX6" fmla="*/ 504701 w 1236127"/>
              <a:gd name="connsiteY6" fmla="*/ 1849328 h 1893773"/>
              <a:gd name="connsiteX7" fmla="*/ 0 w 1236127"/>
              <a:gd name="connsiteY7" fmla="*/ 967894 h 1893773"/>
              <a:gd name="connsiteX0" fmla="*/ 0 w 1236127"/>
              <a:gd name="connsiteY0" fmla="*/ 1033969 h 1959848"/>
              <a:gd name="connsiteX1" fmla="*/ 504701 w 1236127"/>
              <a:gd name="connsiteY1" fmla="*/ 152535 h 1959848"/>
              <a:gd name="connsiteX2" fmla="*/ 985651 w 1236127"/>
              <a:gd name="connsiteY2" fmla="*/ 31478 h 1959848"/>
              <a:gd name="connsiteX3" fmla="*/ 1199407 w 1236127"/>
              <a:gd name="connsiteY3" fmla="*/ 499581 h 1959848"/>
              <a:gd name="connsiteX4" fmla="*/ 617517 w 1236127"/>
              <a:gd name="connsiteY4" fmla="*/ 1084129 h 1959848"/>
              <a:gd name="connsiteX5" fmla="*/ 985650 w 1236127"/>
              <a:gd name="connsiteY5" fmla="*/ 1630395 h 1959848"/>
              <a:gd name="connsiteX6" fmla="*/ 504701 w 1236127"/>
              <a:gd name="connsiteY6" fmla="*/ 1915403 h 1959848"/>
              <a:gd name="connsiteX7" fmla="*/ 0 w 1236127"/>
              <a:gd name="connsiteY7" fmla="*/ 1033969 h 1959848"/>
              <a:gd name="connsiteX0" fmla="*/ 0 w 1236127"/>
              <a:gd name="connsiteY0" fmla="*/ 1093435 h 2019314"/>
              <a:gd name="connsiteX1" fmla="*/ 504701 w 1236127"/>
              <a:gd name="connsiteY1" fmla="*/ 212001 h 2019314"/>
              <a:gd name="connsiteX2" fmla="*/ 1021277 w 1236127"/>
              <a:gd name="connsiteY2" fmla="*/ 19692 h 2019314"/>
              <a:gd name="connsiteX3" fmla="*/ 1199407 w 1236127"/>
              <a:gd name="connsiteY3" fmla="*/ 559047 h 2019314"/>
              <a:gd name="connsiteX4" fmla="*/ 617517 w 1236127"/>
              <a:gd name="connsiteY4" fmla="*/ 1143595 h 2019314"/>
              <a:gd name="connsiteX5" fmla="*/ 985650 w 1236127"/>
              <a:gd name="connsiteY5" fmla="*/ 1689861 h 2019314"/>
              <a:gd name="connsiteX6" fmla="*/ 504701 w 1236127"/>
              <a:gd name="connsiteY6" fmla="*/ 1974869 h 2019314"/>
              <a:gd name="connsiteX7" fmla="*/ 0 w 1236127"/>
              <a:gd name="connsiteY7" fmla="*/ 1093435 h 2019314"/>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282534"/>
              <a:gd name="connsiteY0" fmla="*/ 1052799 h 1978678"/>
              <a:gd name="connsiteX1" fmla="*/ 504701 w 1282534"/>
              <a:gd name="connsiteY1" fmla="*/ 171365 h 1978678"/>
              <a:gd name="connsiteX2" fmla="*/ 1021277 w 1282534"/>
              <a:gd name="connsiteY2" fmla="*/ 26557 h 1978678"/>
              <a:gd name="connsiteX3" fmla="*/ 1282534 w 1282534"/>
              <a:gd name="connsiteY3" fmla="*/ 506536 h 1978678"/>
              <a:gd name="connsiteX4" fmla="*/ 617517 w 1282534"/>
              <a:gd name="connsiteY4" fmla="*/ 1102959 h 1978678"/>
              <a:gd name="connsiteX5" fmla="*/ 985650 w 1282534"/>
              <a:gd name="connsiteY5" fmla="*/ 1649225 h 1978678"/>
              <a:gd name="connsiteX6" fmla="*/ 504701 w 1282534"/>
              <a:gd name="connsiteY6" fmla="*/ 1934233 h 1978678"/>
              <a:gd name="connsiteX7" fmla="*/ 0 w 1282534"/>
              <a:gd name="connsiteY7" fmla="*/ 1052799 h 1978678"/>
              <a:gd name="connsiteX0" fmla="*/ 0 w 1318160"/>
              <a:gd name="connsiteY0" fmla="*/ 1052799 h 1978678"/>
              <a:gd name="connsiteX1" fmla="*/ 540327 w 1318160"/>
              <a:gd name="connsiteY1" fmla="*/ 171365 h 1978678"/>
              <a:gd name="connsiteX2" fmla="*/ 1056903 w 1318160"/>
              <a:gd name="connsiteY2" fmla="*/ 26557 h 1978678"/>
              <a:gd name="connsiteX3" fmla="*/ 1318160 w 1318160"/>
              <a:gd name="connsiteY3" fmla="*/ 506536 h 1978678"/>
              <a:gd name="connsiteX4" fmla="*/ 653143 w 1318160"/>
              <a:gd name="connsiteY4" fmla="*/ 1102959 h 1978678"/>
              <a:gd name="connsiteX5" fmla="*/ 1021276 w 1318160"/>
              <a:gd name="connsiteY5" fmla="*/ 1649225 h 1978678"/>
              <a:gd name="connsiteX6" fmla="*/ 540327 w 1318160"/>
              <a:gd name="connsiteY6" fmla="*/ 1934233 h 1978678"/>
              <a:gd name="connsiteX7" fmla="*/ 0 w 1318160"/>
              <a:gd name="connsiteY7" fmla="*/ 1052799 h 1978678"/>
              <a:gd name="connsiteX0" fmla="*/ 21484 w 1339644"/>
              <a:gd name="connsiteY0" fmla="*/ 1052799 h 1978678"/>
              <a:gd name="connsiteX1" fmla="*/ 561811 w 1339644"/>
              <a:gd name="connsiteY1" fmla="*/ 171365 h 1978678"/>
              <a:gd name="connsiteX2" fmla="*/ 1078387 w 1339644"/>
              <a:gd name="connsiteY2" fmla="*/ 26557 h 1978678"/>
              <a:gd name="connsiteX3" fmla="*/ 1339644 w 1339644"/>
              <a:gd name="connsiteY3" fmla="*/ 506536 h 1978678"/>
              <a:gd name="connsiteX4" fmla="*/ 674627 w 1339644"/>
              <a:gd name="connsiteY4" fmla="*/ 1102959 h 1978678"/>
              <a:gd name="connsiteX5" fmla="*/ 1042760 w 1339644"/>
              <a:gd name="connsiteY5" fmla="*/ 1649225 h 1978678"/>
              <a:gd name="connsiteX6" fmla="*/ 561811 w 1339644"/>
              <a:gd name="connsiteY6" fmla="*/ 1934233 h 1978678"/>
              <a:gd name="connsiteX7" fmla="*/ 21484 w 1339644"/>
              <a:gd name="connsiteY7" fmla="*/ 1052799 h 1978678"/>
              <a:gd name="connsiteX0" fmla="*/ 2204 w 1320364"/>
              <a:gd name="connsiteY0" fmla="*/ 1052799 h 1978678"/>
              <a:gd name="connsiteX1" fmla="*/ 542531 w 1320364"/>
              <a:gd name="connsiteY1" fmla="*/ 171365 h 1978678"/>
              <a:gd name="connsiteX2" fmla="*/ 1059107 w 1320364"/>
              <a:gd name="connsiteY2" fmla="*/ 26557 h 1978678"/>
              <a:gd name="connsiteX3" fmla="*/ 1320364 w 1320364"/>
              <a:gd name="connsiteY3" fmla="*/ 506536 h 1978678"/>
              <a:gd name="connsiteX4" fmla="*/ 655347 w 1320364"/>
              <a:gd name="connsiteY4" fmla="*/ 1102959 h 1978678"/>
              <a:gd name="connsiteX5" fmla="*/ 1023480 w 1320364"/>
              <a:gd name="connsiteY5" fmla="*/ 1649225 h 1978678"/>
              <a:gd name="connsiteX6" fmla="*/ 542531 w 1320364"/>
              <a:gd name="connsiteY6" fmla="*/ 1934233 h 1978678"/>
              <a:gd name="connsiteX7" fmla="*/ 2204 w 1320364"/>
              <a:gd name="connsiteY7" fmla="*/ 1052799 h 19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24000">
                <a:schemeClr val="accent3">
                  <a:lumMod val="50000"/>
                </a:schemeClr>
              </a:gs>
              <a:gs pos="67000">
                <a:schemeClr val="accent3">
                  <a:lumMod val="75000"/>
                </a:schemeClr>
              </a:gs>
            </a:gsLst>
            <a:lin ang="10800000" scaled="0"/>
            <a:tileRect/>
          </a:gradFill>
          <a:ln>
            <a:noFill/>
          </a:ln>
          <a:effectLst>
            <a:outerShdw blurRad="127000" dist="88900" dir="6000000" sx="106000" sy="106000" kx="800400" algn="br" rotWithShape="0">
              <a:srgbClr val="000000">
                <a:alpha val="89000"/>
              </a:srgbClr>
            </a:outerShdw>
          </a:effectLst>
          <a:scene3d>
            <a:camera prst="orthographicFront"/>
            <a:lightRig rig="threePt" dir="t"/>
          </a:scene3d>
          <a:sp3d>
            <a:bevelT w="6350" prst="hardEdge"/>
            <a:bevelB w="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34" name="流程图: 终止 33"/>
          <p:cNvSpPr/>
          <p:nvPr/>
        </p:nvSpPr>
        <p:spPr>
          <a:xfrm rot="3600000">
            <a:off x="10117932" y="5696744"/>
            <a:ext cx="131762" cy="38100"/>
          </a:xfrm>
          <a:prstGeom prst="flowChartTerminator">
            <a:avLst/>
          </a:prstGeom>
          <a:gradFill>
            <a:gsLst>
              <a:gs pos="0">
                <a:srgbClr val="830312"/>
              </a:gs>
              <a:gs pos="47000">
                <a:schemeClr val="accent3">
                  <a:lumMod val="50000"/>
                </a:schemeClr>
              </a:gs>
              <a:gs pos="100000">
                <a:schemeClr val="accent3">
                  <a:lumMod val="75000"/>
                </a:schemeClr>
              </a:gs>
            </a:gsLst>
            <a:lin ang="10800000" scaled="0"/>
          </a:gradFill>
          <a:ln>
            <a:noFill/>
          </a:ln>
          <a:effectLst>
            <a:outerShdw blurRad="38100" dist="50800" dir="3120000" sx="107000" sy="107000" algn="ctr" rotWithShape="0">
              <a:schemeClr val="tx1">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pic>
        <p:nvPicPr>
          <p:cNvPr id="10243" name="图片 1"/>
          <p:cNvPicPr>
            <a:picLocks noChangeAspect="1"/>
          </p:cNvPicPr>
          <p:nvPr/>
        </p:nvPicPr>
        <p:blipFill>
          <a:blip r:embed="rId2" cstate="print"/>
          <a:srcRect/>
          <a:stretch>
            <a:fillRect/>
          </a:stretch>
        </p:blipFill>
        <p:spPr bwMode="auto">
          <a:xfrm>
            <a:off x="3282950" y="190500"/>
            <a:ext cx="6362700" cy="4438650"/>
          </a:xfrm>
          <a:prstGeom prst="rect">
            <a:avLst/>
          </a:prstGeom>
          <a:noFill/>
          <a:ln w="9525">
            <a:noFill/>
            <a:miter lim="800000"/>
            <a:headEnd/>
            <a:tailEnd/>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0245" name="图片 22"/>
          <p:cNvPicPr>
            <a:picLocks noChangeAspect="1"/>
          </p:cNvPicPr>
          <p:nvPr/>
        </p:nvPicPr>
        <p:blipFill>
          <a:blip r:embed="rId3" cstate="print"/>
          <a:srcRect/>
          <a:stretch>
            <a:fillRect/>
          </a:stretch>
        </p:blipFill>
        <p:spPr bwMode="auto">
          <a:xfrm>
            <a:off x="0" y="4718050"/>
            <a:ext cx="12192000" cy="1460500"/>
          </a:xfrm>
          <a:prstGeom prst="rect">
            <a:avLst/>
          </a:prstGeom>
          <a:noFill/>
          <a:ln w="9525">
            <a:noFill/>
            <a:miter lim="800000"/>
            <a:headEnd/>
            <a:tailEnd/>
          </a:ln>
        </p:spPr>
      </p:pic>
      <p:sp>
        <p:nvSpPr>
          <p:cNvPr id="10246" name="TextBox 3"/>
          <p:cNvSpPr txBox="1">
            <a:spLocks noChangeArrowheads="1"/>
          </p:cNvSpPr>
          <p:nvPr/>
        </p:nvSpPr>
        <p:spPr bwMode="auto">
          <a:xfrm>
            <a:off x="5084763" y="1304925"/>
            <a:ext cx="2478087" cy="1447800"/>
          </a:xfrm>
          <a:prstGeom prst="rect">
            <a:avLst/>
          </a:prstGeom>
          <a:noFill/>
          <a:ln w="9525">
            <a:noFill/>
            <a:miter lim="800000"/>
            <a:headEnd/>
            <a:tailEnd/>
          </a:ln>
        </p:spPr>
        <p:txBody>
          <a:bodyPr wrap="none">
            <a:spAutoFit/>
          </a:bodyPr>
          <a:lstStyle/>
          <a:p>
            <a:pPr eaLnBrk="0" hangingPunct="0">
              <a:buFont typeface="Arial" charset="0"/>
              <a:buNone/>
            </a:pPr>
            <a:r>
              <a:rPr lang="en-US" altLang="zh-CN" sz="8800">
                <a:solidFill>
                  <a:srgbClr val="608C7D"/>
                </a:solidFill>
                <a:latin typeface="Birch Std" pitchFamily="66" charset="0"/>
              </a:rPr>
              <a:t>Pass two</a:t>
            </a:r>
            <a:endParaRPr lang="zh-CN" altLang="en-US" sz="8800">
              <a:solidFill>
                <a:srgbClr val="608C7D"/>
              </a:solidFill>
              <a:latin typeface="Birch Std" pitchFamily="66" charset="0"/>
            </a:endParaRPr>
          </a:p>
        </p:txBody>
      </p:sp>
      <p:sp>
        <p:nvSpPr>
          <p:cNvPr id="30" name="TextBox 6"/>
          <p:cNvSpPr txBox="1">
            <a:spLocks noChangeArrowheads="1"/>
          </p:cNvSpPr>
          <p:nvPr/>
        </p:nvSpPr>
        <p:spPr bwMode="auto">
          <a:xfrm>
            <a:off x="3754438" y="4313238"/>
            <a:ext cx="4919662"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bg1">
                    <a:lumMod val="65000"/>
                  </a:schemeClr>
                </a:solidFill>
              </a:rPr>
              <a:t>Add your text here and write down your opninon thank you add your text here</a:t>
            </a:r>
            <a:endParaRPr lang="zh-CN" altLang="en-US" sz="1400" dirty="0" smtClean="0">
              <a:solidFill>
                <a:schemeClr val="bg1">
                  <a:lumMod val="65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40" name="矩形 39"/>
          <p:cNvSpPr/>
          <p:nvPr/>
        </p:nvSpPr>
        <p:spPr>
          <a:xfrm rot="2187839" flipH="1">
            <a:off x="4695825" y="2946400"/>
            <a:ext cx="1985963" cy="2306638"/>
          </a:xfrm>
          <a:prstGeom prst="rect">
            <a:avLst/>
          </a:prstGeom>
          <a:blipFill dpi="0" rotWithShape="1">
            <a:blip r:embed="rId2" cstate="print">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1269" name="图片 22"/>
          <p:cNvPicPr>
            <a:picLocks noChangeAspect="1"/>
          </p:cNvPicPr>
          <p:nvPr/>
        </p:nvPicPr>
        <p:blipFill>
          <a:blip r:embed="rId3" cstate="print"/>
          <a:srcRect/>
          <a:stretch>
            <a:fillRect/>
          </a:stretch>
        </p:blipFill>
        <p:spPr bwMode="auto">
          <a:xfrm>
            <a:off x="0" y="800100"/>
            <a:ext cx="12192000" cy="1460500"/>
          </a:xfrm>
          <a:prstGeom prst="rect">
            <a:avLst/>
          </a:prstGeom>
          <a:noFill/>
          <a:ln w="9525">
            <a:noFill/>
            <a:miter lim="800000"/>
            <a:headEnd/>
            <a:tailEnd/>
          </a:ln>
        </p:spPr>
      </p:pic>
      <p:sp>
        <p:nvSpPr>
          <p:cNvPr id="11270"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02</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1272"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1273"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02</a:t>
            </a:r>
            <a:endParaRPr lang="zh-CN" altLang="en-US" sz="1200" b="1">
              <a:solidFill>
                <a:schemeClr val="bg1"/>
              </a:solidFill>
              <a:latin typeface="Adobe 繁黑體 Std B" pitchFamily="34" charset="-128"/>
              <a:ea typeface="Adobe 繁黑體 Std B" pitchFamily="34" charset="-128"/>
            </a:endParaRPr>
          </a:p>
        </p:txBody>
      </p:sp>
      <p:sp>
        <p:nvSpPr>
          <p:cNvPr id="18" name="MH_Other_1"/>
          <p:cNvSpPr/>
          <p:nvPr/>
        </p:nvSpPr>
        <p:spPr>
          <a:xfrm>
            <a:off x="0" y="4252913"/>
            <a:ext cx="3722688" cy="179387"/>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19" name="MH_Other_2"/>
          <p:cNvSpPr/>
          <p:nvPr/>
        </p:nvSpPr>
        <p:spPr>
          <a:xfrm flipV="1">
            <a:off x="0" y="4959350"/>
            <a:ext cx="1617663" cy="179388"/>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20" name="MH_Other_3"/>
          <p:cNvSpPr/>
          <p:nvPr/>
        </p:nvSpPr>
        <p:spPr>
          <a:xfrm rot="10800000" flipH="1" flipV="1">
            <a:off x="787400" y="4959350"/>
            <a:ext cx="1627188" cy="1550988"/>
          </a:xfrm>
          <a:prstGeom prst="donut">
            <a:avLst>
              <a:gd name="adj" fmla="val 13848"/>
            </a:avLst>
          </a:prstGeom>
          <a:gradFill>
            <a:gsLst>
              <a:gs pos="0">
                <a:schemeClr val="accent3"/>
              </a:gs>
              <a:gs pos="58000">
                <a:schemeClr val="accent2">
                  <a:lumMod val="60000"/>
                  <a:lumOff val="40000"/>
                </a:schemeClr>
              </a:gs>
              <a:gs pos="87000">
                <a:schemeClr val="accent3">
                  <a:lumMod val="7500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4000" b="1" dirty="0">
                <a:solidFill>
                  <a:schemeClr val="accent1">
                    <a:lumMod val="75000"/>
                  </a:schemeClr>
                </a:solidFill>
                <a:latin typeface="Agency FB" pitchFamily="34" charset="0"/>
                <a:ea typeface="Arial Unicode MS" pitchFamily="34" charset="-122"/>
                <a:cs typeface="Arial Unicode MS" pitchFamily="34" charset="-122"/>
              </a:rPr>
              <a:t>03</a:t>
            </a:r>
            <a:endParaRPr lang="zh-CN" altLang="en-US" sz="4000" b="1" dirty="0">
              <a:solidFill>
                <a:schemeClr val="accent1">
                  <a:lumMod val="75000"/>
                </a:schemeClr>
              </a:solidFill>
              <a:latin typeface="Agency FB" pitchFamily="34" charset="0"/>
              <a:ea typeface="Arial Unicode MS" pitchFamily="34" charset="-122"/>
              <a:cs typeface="Arial Unicode MS" pitchFamily="34" charset="-122"/>
            </a:endParaRPr>
          </a:p>
        </p:txBody>
      </p:sp>
      <p:sp>
        <p:nvSpPr>
          <p:cNvPr id="23" name="MH_Other_4"/>
          <p:cNvSpPr/>
          <p:nvPr/>
        </p:nvSpPr>
        <p:spPr>
          <a:xfrm rot="10800000" flipV="1">
            <a:off x="5162550" y="4624388"/>
            <a:ext cx="1625600" cy="1552575"/>
          </a:xfrm>
          <a:prstGeom prst="donut">
            <a:avLst>
              <a:gd name="adj" fmla="val 13848"/>
            </a:avLst>
          </a:prstGeom>
          <a:gradFill>
            <a:gsLst>
              <a:gs pos="0">
                <a:schemeClr val="accent3"/>
              </a:gs>
              <a:gs pos="49000">
                <a:schemeClr val="accent3"/>
              </a:gs>
              <a:gs pos="86000">
                <a:schemeClr val="accent3">
                  <a:lumMod val="7500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4000" b="1" dirty="0">
                <a:solidFill>
                  <a:schemeClr val="accent1">
                    <a:lumMod val="75000"/>
                  </a:schemeClr>
                </a:solidFill>
                <a:latin typeface="Agency FB" pitchFamily="34" charset="0"/>
                <a:ea typeface="Arial Unicode MS" pitchFamily="34" charset="-122"/>
                <a:cs typeface="Arial Unicode MS" pitchFamily="34" charset="-122"/>
              </a:rPr>
              <a:t>02</a:t>
            </a:r>
            <a:endParaRPr lang="zh-CN" altLang="en-US" sz="4000" b="1" dirty="0">
              <a:solidFill>
                <a:schemeClr val="accent1">
                  <a:lumMod val="75000"/>
                </a:schemeClr>
              </a:solidFill>
              <a:latin typeface="Agency FB" pitchFamily="34" charset="0"/>
              <a:ea typeface="Arial Unicode MS" pitchFamily="34" charset="-122"/>
              <a:cs typeface="Arial Unicode MS" pitchFamily="34" charset="-122"/>
            </a:endParaRPr>
          </a:p>
        </p:txBody>
      </p:sp>
      <p:sp>
        <p:nvSpPr>
          <p:cNvPr id="24" name="MH_Other_5"/>
          <p:cNvSpPr/>
          <p:nvPr/>
        </p:nvSpPr>
        <p:spPr>
          <a:xfrm>
            <a:off x="0" y="4624388"/>
            <a:ext cx="5978525" cy="179387"/>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25" name="MH_Other_6"/>
          <p:cNvSpPr/>
          <p:nvPr/>
        </p:nvSpPr>
        <p:spPr>
          <a:xfrm>
            <a:off x="2916238" y="2879725"/>
            <a:ext cx="1627187" cy="1552575"/>
          </a:xfrm>
          <a:prstGeom prst="donut">
            <a:avLst>
              <a:gd name="adj" fmla="val 13848"/>
            </a:avLst>
          </a:prstGeom>
          <a:gradFill>
            <a:gsLst>
              <a:gs pos="0">
                <a:schemeClr val="accent3">
                  <a:lumMod val="75000"/>
                </a:schemeClr>
              </a:gs>
              <a:gs pos="27000">
                <a:schemeClr val="accent3">
                  <a:lumMod val="75000"/>
                </a:schemeClr>
              </a:gs>
              <a:gs pos="85000">
                <a:schemeClr val="accent3"/>
              </a:gs>
              <a:gs pos="100000">
                <a:schemeClr val="accent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4000" b="1" dirty="0">
                <a:solidFill>
                  <a:schemeClr val="accent1">
                    <a:lumMod val="75000"/>
                  </a:schemeClr>
                </a:solidFill>
                <a:latin typeface="Agency FB" pitchFamily="34" charset="0"/>
                <a:ea typeface="Arial Unicode MS" pitchFamily="34" charset="-122"/>
                <a:cs typeface="Arial Unicode MS" pitchFamily="34" charset="-122"/>
              </a:rPr>
              <a:t>01</a:t>
            </a:r>
            <a:endParaRPr lang="zh-CN" altLang="en-US" sz="4000" b="1" dirty="0">
              <a:solidFill>
                <a:schemeClr val="accent1">
                  <a:lumMod val="75000"/>
                </a:schemeClr>
              </a:solidFill>
              <a:latin typeface="Agency FB" pitchFamily="34" charset="0"/>
              <a:ea typeface="Arial Unicode MS" pitchFamily="34" charset="-122"/>
              <a:cs typeface="Arial Unicode MS" pitchFamily="34" charset="-122"/>
            </a:endParaRPr>
          </a:p>
        </p:txBody>
      </p:sp>
      <p:sp>
        <p:nvSpPr>
          <p:cNvPr id="41" name="MH_Text_1"/>
          <p:cNvSpPr txBox="1">
            <a:spLocks noChangeArrowheads="1"/>
          </p:cNvSpPr>
          <p:nvPr/>
        </p:nvSpPr>
        <p:spPr bwMode="auto">
          <a:xfrm>
            <a:off x="7656513" y="2811463"/>
            <a:ext cx="3914775"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smtClean="0">
                <a:latin typeface="+mn-lt"/>
                <a:ea typeface="+mn-ea"/>
              </a:rPr>
              <a:t>Lorem ipsum dolor sit amet consectetur adipisicing </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smtClean="0">
                <a:latin typeface="+mn-lt"/>
                <a:ea typeface="+mn-ea"/>
              </a:rPr>
              <a:t>elit sed do eiusmod tempor incididunt ut labore et dolore magna aliqua Ut enim ad minim veniam quis nostrud ex</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smtClean="0">
                <a:latin typeface="+mn-lt"/>
                <a:ea typeface="+mn-ea"/>
              </a:rPr>
              <a:t>ercitation ullamco laboris nisi ut aliq</a:t>
            </a:r>
            <a:r>
              <a:rPr lang="en-US" altLang="zh-CN" sz="1600" dirty="0"/>
              <a:t> magna aliqua Ut enim ad minim veniam quis nostrud </a:t>
            </a:r>
            <a:r>
              <a:rPr lang="en-US" altLang="zh-CN" sz="1600" dirty="0" smtClean="0">
                <a:latin typeface="+mn-lt"/>
                <a:ea typeface="+mn-ea"/>
              </a:rPr>
              <a:t>uip .</a:t>
            </a:r>
            <a:endParaRPr lang="zh-CN" altLang="en-US" sz="1600" dirty="0" smtClean="0">
              <a:latin typeface="+mn-lt"/>
              <a:ea typeface="+mn-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2292" name="图片 22"/>
          <p:cNvPicPr>
            <a:picLocks noChangeAspect="1"/>
          </p:cNvPicPr>
          <p:nvPr/>
        </p:nvPicPr>
        <p:blipFill>
          <a:blip r:embed="rId2" cstate="print"/>
          <a:srcRect/>
          <a:stretch>
            <a:fillRect/>
          </a:stretch>
        </p:blipFill>
        <p:spPr bwMode="auto">
          <a:xfrm>
            <a:off x="0" y="800100"/>
            <a:ext cx="12192000" cy="1460500"/>
          </a:xfrm>
          <a:prstGeom prst="rect">
            <a:avLst/>
          </a:prstGeom>
          <a:noFill/>
          <a:ln w="9525">
            <a:noFill/>
            <a:miter lim="800000"/>
            <a:headEnd/>
            <a:tailEnd/>
          </a:ln>
        </p:spPr>
      </p:pic>
      <p:sp>
        <p:nvSpPr>
          <p:cNvPr id="12293"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02</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2295"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2296"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02</a:t>
            </a:r>
            <a:endParaRPr lang="zh-CN" altLang="en-US" sz="1200" b="1">
              <a:solidFill>
                <a:schemeClr val="bg1"/>
              </a:solidFill>
              <a:latin typeface="Adobe 繁黑體 Std B" pitchFamily="34" charset="-128"/>
              <a:ea typeface="Adobe 繁黑體 Std B" pitchFamily="34" charset="-128"/>
            </a:endParaRPr>
          </a:p>
        </p:txBody>
      </p:sp>
      <p:cxnSp>
        <p:nvCxnSpPr>
          <p:cNvPr id="17" name="MH_Other_1"/>
          <p:cNvCxnSpPr/>
          <p:nvPr/>
        </p:nvCxnSpPr>
        <p:spPr>
          <a:xfrm>
            <a:off x="2297113" y="5686425"/>
            <a:ext cx="3527425" cy="0"/>
          </a:xfrm>
          <a:prstGeom prst="line">
            <a:avLst/>
          </a:prstGeom>
          <a:ln>
            <a:solidFill>
              <a:srgbClr val="D5D5D5"/>
            </a:solidFill>
          </a:ln>
        </p:spPr>
        <p:style>
          <a:lnRef idx="1">
            <a:schemeClr val="accent1"/>
          </a:lnRef>
          <a:fillRef idx="0">
            <a:schemeClr val="accent1"/>
          </a:fillRef>
          <a:effectRef idx="0">
            <a:schemeClr val="accent1"/>
          </a:effectRef>
          <a:fontRef idx="minor">
            <a:schemeClr val="tx1"/>
          </a:fontRef>
        </p:style>
      </p:cxnSp>
      <p:sp>
        <p:nvSpPr>
          <p:cNvPr id="21" name="MH_Other_2"/>
          <p:cNvSpPr/>
          <p:nvPr/>
        </p:nvSpPr>
        <p:spPr>
          <a:xfrm>
            <a:off x="2782888" y="2817813"/>
            <a:ext cx="241300" cy="2868612"/>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22" name="MH_Other_3"/>
          <p:cNvSpPr/>
          <p:nvPr/>
        </p:nvSpPr>
        <p:spPr>
          <a:xfrm>
            <a:off x="2782888" y="4060825"/>
            <a:ext cx="241300" cy="16256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29" name="MH_Other_5"/>
          <p:cNvSpPr/>
          <p:nvPr/>
        </p:nvSpPr>
        <p:spPr>
          <a:xfrm>
            <a:off x="3890963" y="2817813"/>
            <a:ext cx="239712" cy="2868612"/>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30" name="MH_Other_6"/>
          <p:cNvSpPr/>
          <p:nvPr/>
        </p:nvSpPr>
        <p:spPr>
          <a:xfrm>
            <a:off x="3890963" y="4430713"/>
            <a:ext cx="239712" cy="12557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33" name="MH_Other_8"/>
          <p:cNvSpPr/>
          <p:nvPr/>
        </p:nvSpPr>
        <p:spPr>
          <a:xfrm>
            <a:off x="5000625" y="2817813"/>
            <a:ext cx="239713" cy="2868612"/>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34" name="MH_Other_9"/>
          <p:cNvSpPr/>
          <p:nvPr/>
        </p:nvSpPr>
        <p:spPr>
          <a:xfrm>
            <a:off x="5000625" y="5280025"/>
            <a:ext cx="239713" cy="40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36" name="MH_Other_11"/>
          <p:cNvSpPr txBox="1">
            <a:spLocks noChangeArrowheads="1"/>
          </p:cNvSpPr>
          <p:nvPr/>
        </p:nvSpPr>
        <p:spPr bwMode="auto">
          <a:xfrm>
            <a:off x="2355850" y="5764213"/>
            <a:ext cx="1081088" cy="465137"/>
          </a:xfrm>
          <a:prstGeom prst="rect">
            <a:avLst/>
          </a:prstGeom>
          <a:noFill/>
          <a:ln>
            <a:noFill/>
          </a:ln>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defRPr/>
            </a:pPr>
            <a:r>
              <a:rPr lang="en-US" altLang="zh-CN" sz="2400" dirty="0" smtClean="0">
                <a:solidFill>
                  <a:schemeClr val="accent3">
                    <a:lumMod val="50000"/>
                  </a:schemeClr>
                </a:solidFill>
                <a:latin typeface="+mn-lt"/>
                <a:ea typeface="+mn-ea"/>
              </a:rPr>
              <a:t>55%</a:t>
            </a:r>
            <a:endParaRPr lang="zh-CN" altLang="en-US" sz="2400" dirty="0" smtClean="0">
              <a:solidFill>
                <a:schemeClr val="accent3">
                  <a:lumMod val="50000"/>
                </a:schemeClr>
              </a:solidFill>
              <a:latin typeface="+mn-lt"/>
              <a:ea typeface="+mn-ea"/>
            </a:endParaRPr>
          </a:p>
        </p:txBody>
      </p:sp>
      <p:sp>
        <p:nvSpPr>
          <p:cNvPr id="37" name="MH_Other_12"/>
          <p:cNvSpPr txBox="1">
            <a:spLocks noChangeArrowheads="1"/>
          </p:cNvSpPr>
          <p:nvPr/>
        </p:nvSpPr>
        <p:spPr bwMode="auto">
          <a:xfrm>
            <a:off x="3462338" y="5764213"/>
            <a:ext cx="1084262" cy="465137"/>
          </a:xfrm>
          <a:prstGeom prst="rect">
            <a:avLst/>
          </a:prstGeom>
          <a:noFill/>
          <a:ln>
            <a:noFill/>
          </a:ln>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defRPr/>
            </a:pPr>
            <a:r>
              <a:rPr lang="en-US" altLang="zh-CN" sz="2400" smtClean="0">
                <a:solidFill>
                  <a:schemeClr val="accent2">
                    <a:lumMod val="75000"/>
                  </a:schemeClr>
                </a:solidFill>
                <a:latin typeface="+mn-lt"/>
                <a:ea typeface="+mn-ea"/>
              </a:rPr>
              <a:t>38%</a:t>
            </a:r>
            <a:endParaRPr lang="zh-CN" altLang="en-US" sz="2400" smtClean="0">
              <a:solidFill>
                <a:schemeClr val="accent2">
                  <a:lumMod val="75000"/>
                </a:schemeClr>
              </a:solidFill>
              <a:latin typeface="+mn-lt"/>
              <a:ea typeface="+mn-ea"/>
            </a:endParaRPr>
          </a:p>
        </p:txBody>
      </p:sp>
      <p:sp>
        <p:nvSpPr>
          <p:cNvPr id="38" name="MH_Other_13"/>
          <p:cNvSpPr txBox="1">
            <a:spLocks noChangeArrowheads="1"/>
          </p:cNvSpPr>
          <p:nvPr/>
        </p:nvSpPr>
        <p:spPr bwMode="auto">
          <a:xfrm>
            <a:off x="4572000" y="5764213"/>
            <a:ext cx="1082675" cy="465137"/>
          </a:xfrm>
          <a:prstGeom prst="rect">
            <a:avLst/>
          </a:prstGeom>
          <a:noFill/>
          <a:ln>
            <a:noFill/>
          </a:ln>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defRPr/>
            </a:pPr>
            <a:r>
              <a:rPr lang="en-US" altLang="zh-CN" sz="2400" smtClean="0">
                <a:solidFill>
                  <a:schemeClr val="accent3">
                    <a:lumMod val="75000"/>
                  </a:schemeClr>
                </a:solidFill>
                <a:latin typeface="+mn-lt"/>
                <a:ea typeface="+mn-ea"/>
              </a:rPr>
              <a:t>7%</a:t>
            </a:r>
            <a:endParaRPr lang="zh-CN" altLang="en-US" sz="2400" smtClean="0">
              <a:solidFill>
                <a:schemeClr val="accent3">
                  <a:lumMod val="75000"/>
                </a:schemeClr>
              </a:solidFill>
              <a:latin typeface="+mn-lt"/>
              <a:ea typeface="+mn-ea"/>
            </a:endParaRPr>
          </a:p>
        </p:txBody>
      </p:sp>
      <p:sp>
        <p:nvSpPr>
          <p:cNvPr id="39" name="MH_SubTitle_1"/>
          <p:cNvSpPr txBox="1">
            <a:spLocks noChangeArrowheads="1"/>
          </p:cNvSpPr>
          <p:nvPr/>
        </p:nvSpPr>
        <p:spPr bwMode="auto">
          <a:xfrm>
            <a:off x="6775450" y="2838450"/>
            <a:ext cx="3802063" cy="368300"/>
          </a:xfrm>
          <a:prstGeom prst="rect">
            <a:avLst/>
          </a:prstGeom>
          <a:noFill/>
          <a:ln>
            <a:noFill/>
          </a:ln>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defRPr/>
            </a:pPr>
            <a:r>
              <a:rPr lang="en-US" altLang="zh-CN" sz="2000" b="1" dirty="0" smtClean="0">
                <a:solidFill>
                  <a:schemeClr val="accent3">
                    <a:lumMod val="50000"/>
                  </a:schemeClr>
                </a:solidFill>
                <a:latin typeface="+mn-lt"/>
                <a:ea typeface="+mn-ea"/>
              </a:rPr>
              <a:t>Lorem ipsum</a:t>
            </a:r>
            <a:endParaRPr lang="zh-CN" altLang="en-US" sz="2000" b="1" dirty="0" smtClean="0">
              <a:solidFill>
                <a:schemeClr val="accent3">
                  <a:lumMod val="50000"/>
                </a:schemeClr>
              </a:solidFill>
              <a:latin typeface="+mn-lt"/>
              <a:ea typeface="+mn-ea"/>
            </a:endParaRPr>
          </a:p>
        </p:txBody>
      </p:sp>
      <p:sp>
        <p:nvSpPr>
          <p:cNvPr id="42" name="MH_Text_1"/>
          <p:cNvSpPr txBox="1">
            <a:spLocks noChangeArrowheads="1"/>
          </p:cNvSpPr>
          <p:nvPr/>
        </p:nvSpPr>
        <p:spPr bwMode="auto">
          <a:xfrm>
            <a:off x="6775450" y="3235325"/>
            <a:ext cx="3802063" cy="819150"/>
          </a:xfrm>
          <a:prstGeom prst="rect">
            <a:avLst/>
          </a:prstGeom>
          <a:noFill/>
          <a:ln>
            <a:noFill/>
          </a:ln>
          <a:extLst/>
        </p:spPr>
        <p:txBody>
          <a:bodyPr lIns="0" tIns="0" rIns="0" bIns="0">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just">
              <a:buFont typeface="Arial" pitchFamily="34" charset="0"/>
              <a:buNone/>
              <a:defRPr/>
            </a:pPr>
            <a:r>
              <a:rPr lang="da-DK" altLang="zh-CN" sz="1600" smtClean="0">
                <a:solidFill>
                  <a:schemeClr val="tx1">
                    <a:lumMod val="50000"/>
                    <a:lumOff val="50000"/>
                  </a:schemeClr>
                </a:solidFill>
                <a:latin typeface="+mn-lt"/>
                <a:ea typeface="+mn-ea"/>
              </a:rPr>
              <a:t>Lorem ipsum dolor amet Lorem ipsum dolor sit amet ipsum dolor </a:t>
            </a:r>
            <a:endParaRPr lang="zh-CN" altLang="en-US" sz="1600" smtClean="0">
              <a:solidFill>
                <a:schemeClr val="tx1">
                  <a:lumMod val="50000"/>
                  <a:lumOff val="50000"/>
                </a:schemeClr>
              </a:solidFill>
              <a:latin typeface="+mn-lt"/>
              <a:ea typeface="+mn-ea"/>
            </a:endParaRPr>
          </a:p>
        </p:txBody>
      </p:sp>
      <p:sp>
        <p:nvSpPr>
          <p:cNvPr id="43" name="MH_SubTitle_2"/>
          <p:cNvSpPr txBox="1">
            <a:spLocks noChangeArrowheads="1"/>
          </p:cNvSpPr>
          <p:nvPr/>
        </p:nvSpPr>
        <p:spPr bwMode="auto">
          <a:xfrm>
            <a:off x="6775450" y="3954463"/>
            <a:ext cx="3802063" cy="368300"/>
          </a:xfrm>
          <a:prstGeom prst="rect">
            <a:avLst/>
          </a:prstGeom>
          <a:noFill/>
          <a:ln>
            <a:noFill/>
          </a:ln>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defRPr/>
            </a:pPr>
            <a:r>
              <a:rPr lang="en-US" altLang="zh-CN" sz="2000" b="1" dirty="0" smtClean="0">
                <a:solidFill>
                  <a:schemeClr val="accent2"/>
                </a:solidFill>
                <a:latin typeface="+mn-lt"/>
                <a:ea typeface="+mn-ea"/>
              </a:rPr>
              <a:t>Lorem ipsum</a:t>
            </a:r>
            <a:endParaRPr lang="zh-CN" altLang="en-US" sz="2000" b="1" dirty="0" smtClean="0">
              <a:solidFill>
                <a:schemeClr val="accent2"/>
              </a:solidFill>
              <a:latin typeface="+mn-lt"/>
              <a:ea typeface="+mn-ea"/>
            </a:endParaRPr>
          </a:p>
        </p:txBody>
      </p:sp>
      <p:sp>
        <p:nvSpPr>
          <p:cNvPr id="44" name="MH_Text_2"/>
          <p:cNvSpPr txBox="1">
            <a:spLocks noChangeArrowheads="1"/>
          </p:cNvSpPr>
          <p:nvPr/>
        </p:nvSpPr>
        <p:spPr bwMode="auto">
          <a:xfrm>
            <a:off x="6775450" y="4351338"/>
            <a:ext cx="3802063" cy="819150"/>
          </a:xfrm>
          <a:prstGeom prst="rect">
            <a:avLst/>
          </a:prstGeom>
          <a:noFill/>
          <a:ln>
            <a:noFill/>
          </a:ln>
          <a:extLst/>
        </p:spPr>
        <p:txBody>
          <a:bodyPr lIns="0" tIns="0" rIns="0" bIns="0">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just">
              <a:buFont typeface="Arial" pitchFamily="34" charset="0"/>
              <a:buNone/>
              <a:defRPr/>
            </a:pPr>
            <a:r>
              <a:rPr lang="da-DK" altLang="zh-CN" sz="1600" smtClean="0">
                <a:solidFill>
                  <a:schemeClr val="tx1">
                    <a:lumMod val="50000"/>
                    <a:lumOff val="50000"/>
                  </a:schemeClr>
                </a:solidFill>
                <a:latin typeface="+mn-lt"/>
                <a:ea typeface="+mn-ea"/>
              </a:rPr>
              <a:t>Lorem ipsum dolor amet Lorem ipsum dolor sit amet ipsum dolor </a:t>
            </a:r>
            <a:endParaRPr lang="zh-CN" altLang="en-US" sz="1600" smtClean="0">
              <a:solidFill>
                <a:schemeClr val="tx1">
                  <a:lumMod val="50000"/>
                  <a:lumOff val="50000"/>
                </a:schemeClr>
              </a:solidFill>
              <a:latin typeface="+mn-lt"/>
              <a:ea typeface="+mn-ea"/>
            </a:endParaRPr>
          </a:p>
        </p:txBody>
      </p:sp>
      <p:sp>
        <p:nvSpPr>
          <p:cNvPr id="45" name="MH_SubTitle_3"/>
          <p:cNvSpPr txBox="1">
            <a:spLocks noChangeArrowheads="1"/>
          </p:cNvSpPr>
          <p:nvPr/>
        </p:nvSpPr>
        <p:spPr bwMode="auto">
          <a:xfrm>
            <a:off x="6775450" y="5070475"/>
            <a:ext cx="3802063" cy="368300"/>
          </a:xfrm>
          <a:prstGeom prst="rect">
            <a:avLst/>
          </a:prstGeom>
          <a:noFill/>
          <a:ln>
            <a:noFill/>
          </a:ln>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defRPr/>
            </a:pPr>
            <a:r>
              <a:rPr lang="en-US" altLang="zh-CN" sz="2000" b="1" dirty="0" smtClean="0">
                <a:solidFill>
                  <a:schemeClr val="accent3"/>
                </a:solidFill>
                <a:latin typeface="+mn-lt"/>
                <a:ea typeface="+mn-ea"/>
              </a:rPr>
              <a:t>Lorem ipsum</a:t>
            </a:r>
            <a:endParaRPr lang="zh-CN" altLang="en-US" sz="2000" b="1" dirty="0" smtClean="0">
              <a:solidFill>
                <a:schemeClr val="accent3"/>
              </a:solidFill>
              <a:latin typeface="+mn-lt"/>
              <a:ea typeface="+mn-ea"/>
            </a:endParaRPr>
          </a:p>
        </p:txBody>
      </p:sp>
      <p:sp>
        <p:nvSpPr>
          <p:cNvPr id="46" name="MH_Text_3"/>
          <p:cNvSpPr txBox="1">
            <a:spLocks noChangeArrowheads="1"/>
          </p:cNvSpPr>
          <p:nvPr/>
        </p:nvSpPr>
        <p:spPr bwMode="auto">
          <a:xfrm>
            <a:off x="6775450" y="5467350"/>
            <a:ext cx="3802063" cy="819150"/>
          </a:xfrm>
          <a:prstGeom prst="rect">
            <a:avLst/>
          </a:prstGeom>
          <a:noFill/>
          <a:ln>
            <a:noFill/>
          </a:ln>
          <a:extLst/>
        </p:spPr>
        <p:txBody>
          <a:bodyPr lIns="0" tIns="0" rIns="0" bIns="0">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just">
              <a:buFont typeface="Arial" pitchFamily="34" charset="0"/>
              <a:buNone/>
              <a:defRPr/>
            </a:pPr>
            <a:r>
              <a:rPr lang="da-DK" altLang="zh-CN" sz="1600" smtClean="0">
                <a:solidFill>
                  <a:schemeClr val="tx1">
                    <a:lumMod val="50000"/>
                    <a:lumOff val="50000"/>
                  </a:schemeClr>
                </a:solidFill>
                <a:latin typeface="+mn-lt"/>
                <a:ea typeface="+mn-ea"/>
              </a:rPr>
              <a:t>Lorem ipsum dolor amet Lorem ipsum dolor sit amet ipsum dolor </a:t>
            </a:r>
            <a:endParaRPr lang="zh-CN" altLang="en-US" sz="1600" smtClean="0">
              <a:solidFill>
                <a:schemeClr val="tx1">
                  <a:lumMod val="50000"/>
                  <a:lumOff val="50000"/>
                </a:schemeClr>
              </a:solidFill>
              <a:latin typeface="+mn-lt"/>
              <a:ea typeface="+mn-ea"/>
            </a:endParaRPr>
          </a:p>
        </p:txBody>
      </p:sp>
      <p:sp>
        <p:nvSpPr>
          <p:cNvPr id="47" name="KSO_Shape"/>
          <p:cNvSpPr>
            <a:spLocks/>
          </p:cNvSpPr>
          <p:nvPr/>
        </p:nvSpPr>
        <p:spPr bwMode="auto">
          <a:xfrm>
            <a:off x="2686050" y="3776663"/>
            <a:ext cx="420688" cy="407987"/>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3">
              <a:lumMod val="50000"/>
            </a:schemeClr>
          </a:solid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48" name="KSO_Shape"/>
          <p:cNvSpPr>
            <a:spLocks/>
          </p:cNvSpPr>
          <p:nvPr/>
        </p:nvSpPr>
        <p:spPr bwMode="auto">
          <a:xfrm>
            <a:off x="3794125" y="4149725"/>
            <a:ext cx="420688" cy="407988"/>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2"/>
          </a:solid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49" name="KSO_Shape"/>
          <p:cNvSpPr>
            <a:spLocks/>
          </p:cNvSpPr>
          <p:nvPr/>
        </p:nvSpPr>
        <p:spPr bwMode="auto">
          <a:xfrm>
            <a:off x="4903788" y="5000625"/>
            <a:ext cx="420687" cy="407988"/>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3"/>
          </a:solid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pic>
        <p:nvPicPr>
          <p:cNvPr id="13315" name="图片 1"/>
          <p:cNvPicPr>
            <a:picLocks noChangeAspect="1"/>
          </p:cNvPicPr>
          <p:nvPr/>
        </p:nvPicPr>
        <p:blipFill>
          <a:blip r:embed="rId2" cstate="print"/>
          <a:srcRect/>
          <a:stretch>
            <a:fillRect/>
          </a:stretch>
        </p:blipFill>
        <p:spPr bwMode="auto">
          <a:xfrm>
            <a:off x="3282950" y="190500"/>
            <a:ext cx="6362700" cy="4438650"/>
          </a:xfrm>
          <a:prstGeom prst="rect">
            <a:avLst/>
          </a:prstGeom>
          <a:noFill/>
          <a:ln w="9525">
            <a:noFill/>
            <a:miter lim="800000"/>
            <a:headEnd/>
            <a:tailEnd/>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3317" name="图片 22"/>
          <p:cNvPicPr>
            <a:picLocks noChangeAspect="1"/>
          </p:cNvPicPr>
          <p:nvPr/>
        </p:nvPicPr>
        <p:blipFill>
          <a:blip r:embed="rId3" cstate="print"/>
          <a:srcRect/>
          <a:stretch>
            <a:fillRect/>
          </a:stretch>
        </p:blipFill>
        <p:spPr bwMode="auto">
          <a:xfrm>
            <a:off x="0" y="4718050"/>
            <a:ext cx="12192000" cy="1460500"/>
          </a:xfrm>
          <a:prstGeom prst="rect">
            <a:avLst/>
          </a:prstGeom>
          <a:noFill/>
          <a:ln w="9525">
            <a:noFill/>
            <a:miter lim="800000"/>
            <a:headEnd/>
            <a:tailEnd/>
          </a:ln>
        </p:spPr>
      </p:pic>
      <p:sp>
        <p:nvSpPr>
          <p:cNvPr id="13318" name="TextBox 3"/>
          <p:cNvSpPr txBox="1">
            <a:spLocks noChangeArrowheads="1"/>
          </p:cNvSpPr>
          <p:nvPr/>
        </p:nvSpPr>
        <p:spPr bwMode="auto">
          <a:xfrm>
            <a:off x="4926013" y="1304925"/>
            <a:ext cx="2963862" cy="1447800"/>
          </a:xfrm>
          <a:prstGeom prst="rect">
            <a:avLst/>
          </a:prstGeom>
          <a:noFill/>
          <a:ln w="9525">
            <a:noFill/>
            <a:miter lim="800000"/>
            <a:headEnd/>
            <a:tailEnd/>
          </a:ln>
        </p:spPr>
        <p:txBody>
          <a:bodyPr wrap="none">
            <a:spAutoFit/>
          </a:bodyPr>
          <a:lstStyle/>
          <a:p>
            <a:pPr eaLnBrk="0" hangingPunct="0">
              <a:buFont typeface="Arial" charset="0"/>
              <a:buNone/>
            </a:pPr>
            <a:r>
              <a:rPr lang="en-US" altLang="zh-CN" sz="8800">
                <a:solidFill>
                  <a:srgbClr val="608C7D"/>
                </a:solidFill>
                <a:latin typeface="Birch Std" pitchFamily="66" charset="0"/>
              </a:rPr>
              <a:t>Pass three</a:t>
            </a:r>
            <a:endParaRPr lang="zh-CN" altLang="en-US" sz="8800">
              <a:solidFill>
                <a:srgbClr val="608C7D"/>
              </a:solidFill>
              <a:latin typeface="Birch Std" pitchFamily="66" charset="0"/>
            </a:endParaRPr>
          </a:p>
        </p:txBody>
      </p:sp>
      <p:sp>
        <p:nvSpPr>
          <p:cNvPr id="30" name="TextBox 6"/>
          <p:cNvSpPr txBox="1">
            <a:spLocks noChangeArrowheads="1"/>
          </p:cNvSpPr>
          <p:nvPr/>
        </p:nvSpPr>
        <p:spPr bwMode="auto">
          <a:xfrm>
            <a:off x="3754438" y="4313238"/>
            <a:ext cx="4919662"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bg1">
                    <a:lumMod val="65000"/>
                  </a:schemeClr>
                </a:solidFill>
              </a:rPr>
              <a:t>Add your text here and write down your opninon thank you add your text here</a:t>
            </a:r>
            <a:endParaRPr lang="zh-CN" altLang="en-US" sz="1400" dirty="0" smtClean="0">
              <a:solidFill>
                <a:schemeClr val="bg1">
                  <a:lumMod val="65000"/>
                </a:schemeClr>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A000120141119A01PPBG">
  <a:themeElements>
    <a:clrScheme name="自定义 121">
      <a:dk1>
        <a:srgbClr val="47494B"/>
      </a:dk1>
      <a:lt1>
        <a:srgbClr val="FFFFFF"/>
      </a:lt1>
      <a:dk2>
        <a:srgbClr val="454749"/>
      </a:dk2>
      <a:lt2>
        <a:srgbClr val="EAF5FC"/>
      </a:lt2>
      <a:accent1>
        <a:srgbClr val="A9250F"/>
      </a:accent1>
      <a:accent2>
        <a:srgbClr val="FB4E3F"/>
      </a:accent2>
      <a:accent3>
        <a:srgbClr val="FC8492"/>
      </a:accent3>
      <a:accent4>
        <a:srgbClr val="FAB480"/>
      </a:accent4>
      <a:accent5>
        <a:srgbClr val="84ADE4"/>
      </a:accent5>
      <a:accent6>
        <a:srgbClr val="FFC000"/>
      </a:accent6>
      <a:hlink>
        <a:srgbClr val="00B0F0"/>
      </a:hlink>
      <a:folHlink>
        <a:srgbClr val="AFB2B4"/>
      </a:folHlink>
    </a:clrScheme>
    <a:fontScheme name="自定义 14">
      <a:majorFont>
        <a:latin typeface="MS PMincho"/>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2973</TotalTime>
  <Pages>0</Pages>
  <Words>639</Words>
  <Characters>0</Characters>
  <Application>Microsoft Office PowerPoint</Application>
  <DocSecurity>0</DocSecurity>
  <PresentationFormat>宽屏</PresentationFormat>
  <Lines>0</Lines>
  <Paragraphs>172</Paragraphs>
  <Slides>15</Slides>
  <Notes>0</Notes>
  <HiddenSlides>0</HiddenSlides>
  <MMClips>0</MMClips>
  <ScaleCrop>false</ScaleCrop>
  <HeadingPairs>
    <vt:vector size="6" baseType="variant">
      <vt:variant>
        <vt:lpstr>已用的字体</vt:lpstr>
      </vt:variant>
      <vt:variant>
        <vt:i4>18</vt:i4>
      </vt:variant>
      <vt:variant>
        <vt:lpstr>主题</vt:lpstr>
      </vt:variant>
      <vt:variant>
        <vt:i4>3</vt:i4>
      </vt:variant>
      <vt:variant>
        <vt:lpstr>幻灯片标题</vt:lpstr>
      </vt:variant>
      <vt:variant>
        <vt:i4>15</vt:i4>
      </vt:variant>
    </vt:vector>
  </HeadingPairs>
  <TitlesOfParts>
    <vt:vector size="36" baseType="lpstr">
      <vt:lpstr>Adobe 繁黑體 Std B</vt:lpstr>
      <vt:lpstr>Arial Unicode MS</vt:lpstr>
      <vt:lpstr>MS PMincho</vt:lpstr>
      <vt:lpstr>华文新魏</vt:lpstr>
      <vt:lpstr>宋体</vt:lpstr>
      <vt:lpstr>微软雅黑</vt:lpstr>
      <vt:lpstr>幼圆</vt:lpstr>
      <vt:lpstr>Agency FB</vt:lpstr>
      <vt:lpstr>Arial</vt:lpstr>
      <vt:lpstr>Arial Black</vt:lpstr>
      <vt:lpstr>Arial Narrow</vt:lpstr>
      <vt:lpstr>Birch Std</vt:lpstr>
      <vt:lpstr>Brush Script Std</vt:lpstr>
      <vt:lpstr>Calibri</vt:lpstr>
      <vt:lpstr>Calibri Light</vt:lpstr>
      <vt:lpstr>Cambria Math</vt:lpstr>
      <vt:lpstr>MV Boli</vt:lpstr>
      <vt:lpstr>Wingdings 2</vt:lpstr>
      <vt:lpstr>Office 主题</vt:lpstr>
      <vt:lpstr>1_Office 主题</vt:lpstr>
      <vt:lpstr>A000120141119A01PPBG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160</cp:revision>
  <dcterms:created xsi:type="dcterms:W3CDTF">2015-06-22T08:35:31Z</dcterms:created>
  <dcterms:modified xsi:type="dcterms:W3CDTF">2017-05-30T10:05:38Z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2052-9.1.0.5108</vt:lpwstr>
  </property>
</Properties>
</file>