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8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2" r:id="rId29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21"/>
    <p:restoredTop sz="93657"/>
  </p:normalViewPr>
  <p:slideViewPr>
    <p:cSldViewPr snapToGrid="0" snapToObjects="1">
      <p:cViewPr>
        <p:scale>
          <a:sx n="62" d="100"/>
          <a:sy n="62" d="100"/>
        </p:scale>
        <p:origin x="1624" y="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11327584"/>
        <c:axId val="1911129056"/>
      </c:barChart>
      <c:catAx>
        <c:axId val="1911327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11129056"/>
        <c:crosses val="autoZero"/>
        <c:auto val="1"/>
        <c:lblAlgn val="ctr"/>
        <c:lblOffset val="100"/>
        <c:noMultiLvlLbl val="0"/>
      </c:catAx>
      <c:valAx>
        <c:axId val="1911129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11327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c:formatCode="General">
                  <c:v>8.2</c:v>
                </c:pt>
                <c:pt idx="1" c:formatCode="General">
                  <c:v>3.2</c:v>
                </c:pt>
                <c:pt idx="2" c:formatCode="General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8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97"/>
            <a:ext cx="12192528" cy="685829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直角三角形 2"/>
          <p:cNvSpPr/>
          <p:nvPr userDrawn="1"/>
        </p:nvSpPr>
        <p:spPr>
          <a:xfrm>
            <a:off x="0" y="-297"/>
            <a:ext cx="12192000" cy="685829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等腰三角形 8"/>
          <p:cNvSpPr/>
          <p:nvPr userDrawn="1"/>
        </p:nvSpPr>
        <p:spPr>
          <a:xfrm rot="10800000" flipH="1">
            <a:off x="2011679" y="-1"/>
            <a:ext cx="2030931" cy="1116532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11"/>
          <p:cNvSpPr/>
          <p:nvPr userDrawn="1"/>
        </p:nvSpPr>
        <p:spPr>
          <a:xfrm rot="16175106">
            <a:off x="7343299" y="4211179"/>
            <a:ext cx="2706420" cy="2333120"/>
          </a:xfrm>
          <a:prstGeom prst="triangl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12"/>
          <p:cNvSpPr/>
          <p:nvPr userDrawn="1"/>
        </p:nvSpPr>
        <p:spPr>
          <a:xfrm rot="1775106">
            <a:off x="7896596" y="1178277"/>
            <a:ext cx="2706420" cy="2333120"/>
          </a:xfrm>
          <a:prstGeom prst="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506772" y="2205728"/>
            <a:ext cx="3670118" cy="17340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00" b="1">
                <a:solidFill>
                  <a:schemeClr val="accent2"/>
                </a:solidFill>
              </a:defRPr>
            </a:lvl1pPr>
          </a:lstStyle>
          <a:p>
            <a:pPr lvl="0"/>
            <a:r>
              <a:rPr kumimoji="1" lang="en-US" altLang="zh-CN" smtClean="0"/>
              <a:t>2016</a:t>
            </a:r>
            <a:endParaRPr kumimoji="1" lang="zh-CN" altLang="en-US" dirty="0"/>
          </a:p>
        </p:txBody>
      </p:sp>
      <p:cxnSp>
        <p:nvCxnSpPr>
          <p:cNvPr id="8" name="直接连接符 20"/>
          <p:cNvCxnSpPr/>
          <p:nvPr userDrawn="1"/>
        </p:nvCxnSpPr>
        <p:spPr>
          <a:xfrm>
            <a:off x="506771" y="3939826"/>
            <a:ext cx="367011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506771" y="4027406"/>
            <a:ext cx="5467120" cy="17711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506771" y="5801522"/>
            <a:ext cx="5467120" cy="3037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1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506771" y="6105269"/>
            <a:ext cx="5467120" cy="340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等腰三角形 10"/>
          <p:cNvSpPr/>
          <p:nvPr userDrawn="1"/>
        </p:nvSpPr>
        <p:spPr>
          <a:xfrm rot="8975106">
            <a:off x="10257473" y="3185703"/>
            <a:ext cx="2706420" cy="2333120"/>
          </a:xfrm>
          <a:prstGeom prst="triangl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4"/>
          <p:cNvSpPr/>
          <p:nvPr userDrawn="1"/>
        </p:nvSpPr>
        <p:spPr>
          <a:xfrm rot="19830578">
            <a:off x="3386718" y="-126300"/>
            <a:ext cx="2254798" cy="1943791"/>
          </a:xfrm>
          <a:prstGeom prst="triangl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</p:spPr>
      </p:pic>
      <p:sp>
        <p:nvSpPr>
          <p:cNvPr id="3" name="平行四边形 2"/>
          <p:cNvSpPr/>
          <p:nvPr userDrawn="1"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6"/>
          <p:cNvGrpSpPr/>
          <p:nvPr userDrawn="1"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5493241" y="1939737"/>
            <a:ext cx="1327938" cy="197302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15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3373822" y="4850780"/>
            <a:ext cx="5404288" cy="70697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</p:spPr>
      </p:pic>
      <p:sp>
        <p:nvSpPr>
          <p:cNvPr id="3" name="平行四边形 2"/>
          <p:cNvSpPr/>
          <p:nvPr userDrawn="1"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6"/>
          <p:cNvGrpSpPr/>
          <p:nvPr userDrawn="1"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5493241" y="1939737"/>
            <a:ext cx="1327938" cy="197302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15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3373822" y="4850780"/>
            <a:ext cx="5404288" cy="70697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2"/>
          <p:cNvCxnSpPr/>
          <p:nvPr userDrawn="1"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"/>
          <p:cNvCxnSpPr/>
          <p:nvPr userDrawn="1"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6"/>
          <p:cNvGrpSpPr/>
          <p:nvPr userDrawn="1"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20" name="矩形 19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等腰三角形 10"/>
          <p:cNvSpPr/>
          <p:nvPr userDrawn="1"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487375" y="89925"/>
            <a:ext cx="5404288" cy="4708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2"/>
          <p:cNvCxnSpPr/>
          <p:nvPr userDrawn="1"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"/>
          <p:cNvCxnSpPr/>
          <p:nvPr userDrawn="1"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6"/>
          <p:cNvGrpSpPr/>
          <p:nvPr userDrawn="1"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20" name="矩形 19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等腰三角形 10"/>
          <p:cNvSpPr/>
          <p:nvPr userDrawn="1"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487375" y="89925"/>
            <a:ext cx="5404288" cy="4708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2"/>
          <p:cNvCxnSpPr/>
          <p:nvPr userDrawn="1"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"/>
          <p:cNvCxnSpPr/>
          <p:nvPr userDrawn="1"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6"/>
          <p:cNvGrpSpPr/>
          <p:nvPr userDrawn="1"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20" name="矩形 19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等腰三角形 10"/>
          <p:cNvSpPr/>
          <p:nvPr userDrawn="1"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487375" y="89925"/>
            <a:ext cx="5404288" cy="4708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2"/>
          <p:cNvCxnSpPr/>
          <p:nvPr userDrawn="1"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"/>
          <p:cNvCxnSpPr/>
          <p:nvPr userDrawn="1"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6"/>
          <p:cNvGrpSpPr/>
          <p:nvPr userDrawn="1"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20" name="矩形 19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等腰三角形 10"/>
          <p:cNvSpPr/>
          <p:nvPr userDrawn="1"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487375" y="89925"/>
            <a:ext cx="5404288" cy="4708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2"/>
          <p:cNvCxnSpPr/>
          <p:nvPr userDrawn="1"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"/>
          <p:cNvCxnSpPr/>
          <p:nvPr userDrawn="1"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6"/>
          <p:cNvGrpSpPr/>
          <p:nvPr userDrawn="1"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20" name="矩形 19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等腰三角形 10"/>
          <p:cNvSpPr/>
          <p:nvPr userDrawn="1"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487375" y="89925"/>
            <a:ext cx="5404288" cy="4708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2"/>
          <p:cNvCxnSpPr/>
          <p:nvPr userDrawn="1"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"/>
          <p:cNvCxnSpPr/>
          <p:nvPr userDrawn="1"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6"/>
          <p:cNvGrpSpPr/>
          <p:nvPr userDrawn="1"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20" name="矩形 19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等腰三角形 10"/>
          <p:cNvSpPr/>
          <p:nvPr userDrawn="1"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487375" y="89925"/>
            <a:ext cx="5404288" cy="4708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2"/>
          <p:cNvCxnSpPr/>
          <p:nvPr userDrawn="1"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3"/>
          <p:cNvCxnSpPr/>
          <p:nvPr userDrawn="1"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6"/>
          <p:cNvGrpSpPr/>
          <p:nvPr userDrawn="1"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20" name="矩形 19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等腰三角形 10"/>
          <p:cNvSpPr/>
          <p:nvPr userDrawn="1"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487375" y="89925"/>
            <a:ext cx="5404288" cy="47083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 userDrawn="1"/>
        </p:nvSpPr>
        <p:spPr>
          <a:xfrm rot="16200000">
            <a:off x="9520624" y="4185958"/>
            <a:ext cx="2022035" cy="3320716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509129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901882" y="1950251"/>
            <a:ext cx="3455629" cy="15944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5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sp>
        <p:nvSpPr>
          <p:cNvPr id="5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901882" y="3623734"/>
            <a:ext cx="3455629" cy="6999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7258756" y="1562148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8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7258756" y="3063570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12"/>
          <p:cNvSpPr>
            <a:spLocks noGrp="1"/>
          </p:cNvSpPr>
          <p:nvPr>
            <p:ph type="body" sz="quarter" idx="15"/>
          </p:nvPr>
        </p:nvSpPr>
        <p:spPr>
          <a:xfrm>
            <a:off x="7258755" y="4564992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Impact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charset="0"/>
              <a:ea typeface="Segoe UI Light" charset="0"/>
              <a:cs typeface="Segoe UI Light" charset="0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509129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901882" y="1950251"/>
            <a:ext cx="3455629" cy="15944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5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sp>
        <p:nvSpPr>
          <p:cNvPr id="5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901882" y="3623734"/>
            <a:ext cx="3455629" cy="6999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7258756" y="1279926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8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7258756" y="2465259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12"/>
          <p:cNvSpPr>
            <a:spLocks noGrp="1"/>
          </p:cNvSpPr>
          <p:nvPr>
            <p:ph type="body" sz="quarter" idx="15"/>
          </p:nvPr>
        </p:nvSpPr>
        <p:spPr>
          <a:xfrm>
            <a:off x="7258755" y="3650592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7258755" y="4835925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五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509129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901882" y="1950251"/>
            <a:ext cx="3455629" cy="15944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5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sp>
        <p:nvSpPr>
          <p:cNvPr id="5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901882" y="3623734"/>
            <a:ext cx="3455629" cy="6999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7258756" y="1144459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8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7258756" y="2130873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1" name="文本占位符 12"/>
          <p:cNvSpPr>
            <a:spLocks noGrp="1"/>
          </p:cNvSpPr>
          <p:nvPr>
            <p:ph type="body" sz="quarter" idx="15"/>
          </p:nvPr>
        </p:nvSpPr>
        <p:spPr>
          <a:xfrm>
            <a:off x="7258756" y="3117287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7258756" y="4103701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7"/>
          </p:nvPr>
        </p:nvSpPr>
        <p:spPr>
          <a:xfrm>
            <a:off x="7258756" y="5090115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509129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901882" y="1950251"/>
            <a:ext cx="3455629" cy="15944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5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 smtClean="0"/>
              <a:t>标题</a:t>
            </a:r>
            <a:endParaRPr kumimoji="1" lang="zh-CN" altLang="en-US" dirty="0"/>
          </a:p>
        </p:txBody>
      </p:sp>
      <p:sp>
        <p:nvSpPr>
          <p:cNvPr id="5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901882" y="3623734"/>
            <a:ext cx="3455629" cy="6999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7258756" y="1065437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8" name="文本占位符 12"/>
          <p:cNvSpPr>
            <a:spLocks noGrp="1"/>
          </p:cNvSpPr>
          <p:nvPr>
            <p:ph type="body" sz="quarter" idx="14"/>
          </p:nvPr>
        </p:nvSpPr>
        <p:spPr>
          <a:xfrm>
            <a:off x="7258756" y="1916385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5" name="文本占位符 12"/>
          <p:cNvSpPr>
            <a:spLocks noGrp="1"/>
          </p:cNvSpPr>
          <p:nvPr>
            <p:ph type="body" sz="quarter" idx="15"/>
          </p:nvPr>
        </p:nvSpPr>
        <p:spPr>
          <a:xfrm>
            <a:off x="7258756" y="2767333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6" name="文本占位符 12"/>
          <p:cNvSpPr>
            <a:spLocks noGrp="1"/>
          </p:cNvSpPr>
          <p:nvPr>
            <p:ph type="body" sz="quarter" idx="16"/>
          </p:nvPr>
        </p:nvSpPr>
        <p:spPr>
          <a:xfrm>
            <a:off x="7258756" y="3618281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7" name="文本占位符 12"/>
          <p:cNvSpPr>
            <a:spLocks noGrp="1"/>
          </p:cNvSpPr>
          <p:nvPr>
            <p:ph type="body" sz="quarter" idx="17"/>
          </p:nvPr>
        </p:nvSpPr>
        <p:spPr>
          <a:xfrm>
            <a:off x="7258756" y="4469229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8" name="文本占位符 12"/>
          <p:cNvSpPr>
            <a:spLocks noGrp="1"/>
          </p:cNvSpPr>
          <p:nvPr>
            <p:ph type="body" sz="quarter" idx="18"/>
          </p:nvPr>
        </p:nvSpPr>
        <p:spPr>
          <a:xfrm>
            <a:off x="7258756" y="5320177"/>
            <a:ext cx="3443111" cy="48114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</p:spPr>
      </p:pic>
      <p:sp>
        <p:nvSpPr>
          <p:cNvPr id="3" name="平行四边形 2"/>
          <p:cNvSpPr/>
          <p:nvPr userDrawn="1"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6"/>
          <p:cNvGrpSpPr/>
          <p:nvPr userDrawn="1"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5493241" y="1939737"/>
            <a:ext cx="1327938" cy="197302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15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3373822" y="4850780"/>
            <a:ext cx="5404288" cy="70697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</p:spPr>
      </p:pic>
      <p:sp>
        <p:nvSpPr>
          <p:cNvPr id="3" name="平行四边形 2"/>
          <p:cNvSpPr/>
          <p:nvPr userDrawn="1"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6"/>
          <p:cNvGrpSpPr/>
          <p:nvPr userDrawn="1"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5493241" y="1939737"/>
            <a:ext cx="1327938" cy="197302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15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3373822" y="4850780"/>
            <a:ext cx="5404288" cy="70697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</p:spPr>
      </p:pic>
      <p:sp>
        <p:nvSpPr>
          <p:cNvPr id="3" name="平行四边形 2"/>
          <p:cNvSpPr/>
          <p:nvPr userDrawn="1"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6"/>
          <p:cNvGrpSpPr/>
          <p:nvPr userDrawn="1"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5493241" y="1939737"/>
            <a:ext cx="1327938" cy="197302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15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3373822" y="4850780"/>
            <a:ext cx="5404288" cy="70697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</p:spPr>
      </p:pic>
      <p:sp>
        <p:nvSpPr>
          <p:cNvPr id="3" name="平行四边形 2"/>
          <p:cNvSpPr/>
          <p:nvPr userDrawn="1"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6"/>
          <p:cNvGrpSpPr/>
          <p:nvPr userDrawn="1"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占位符 12"/>
          <p:cNvSpPr>
            <a:spLocks noGrp="1"/>
          </p:cNvSpPr>
          <p:nvPr>
            <p:ph type="body" sz="quarter" idx="12" hasCustomPrompt="1"/>
          </p:nvPr>
        </p:nvSpPr>
        <p:spPr>
          <a:xfrm>
            <a:off x="5493241" y="1939737"/>
            <a:ext cx="1327938" cy="197302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15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mtClean="0"/>
              <a:t>0</a:t>
            </a:r>
            <a:endParaRPr kumimoji="1" lang="zh-CN" altLang="en-US" dirty="0"/>
          </a:p>
        </p:txBody>
      </p:sp>
      <p:sp>
        <p:nvSpPr>
          <p:cNvPr id="10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3373822" y="4850780"/>
            <a:ext cx="5404288" cy="70697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microsoft.com/office/2007/relationships/hdphoto" Target="../media/hdphoto1.wdp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hyperlink" Target="http://office.msn.com.cn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2016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请在此添加你的论文名称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指导老师：</a:t>
            </a:r>
            <a:r>
              <a:rPr kumimoji="1" lang="en-US" altLang="zh-CN" dirty="0"/>
              <a:t>XXX</a:t>
            </a:r>
            <a:r>
              <a:rPr kumimoji="1" lang="en-US" altLang="zh-CN" dirty="0"/>
              <a:t> </a:t>
            </a:r>
            <a:r>
              <a:rPr kumimoji="1" lang="zh-CN" altLang="en-US" dirty="0"/>
              <a:t>报告人：</a:t>
            </a:r>
            <a:r>
              <a:rPr kumimoji="1" lang="en-US" altLang="zh-CN" dirty="0"/>
              <a:t>XXX</a:t>
            </a:r>
            <a:endParaRPr kumimoji="1"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PRESENTED BY 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第二部分 论文结构</a:t>
            </a:r>
            <a:endParaRPr kumimoji="1" lang="zh-CN" altLang="en-US" dirty="0"/>
          </a:p>
        </p:txBody>
      </p:sp>
      <p:sp>
        <p:nvSpPr>
          <p:cNvPr id="3" name="等腰三角形 9"/>
          <p:cNvSpPr/>
          <p:nvPr/>
        </p:nvSpPr>
        <p:spPr>
          <a:xfrm rot="16200000">
            <a:off x="8772894" y="2398579"/>
            <a:ext cx="4399812" cy="2438400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11"/>
          <p:cNvSpPr/>
          <p:nvPr/>
        </p:nvSpPr>
        <p:spPr>
          <a:xfrm rot="16200000">
            <a:off x="6334494" y="2386173"/>
            <a:ext cx="4399812" cy="2438400"/>
          </a:xfrm>
          <a:prstGeom prst="triangl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13"/>
          <p:cNvSpPr/>
          <p:nvPr/>
        </p:nvSpPr>
        <p:spPr>
          <a:xfrm rot="16200000">
            <a:off x="-980706" y="2386173"/>
            <a:ext cx="4399812" cy="243840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12"/>
          <p:cNvSpPr/>
          <p:nvPr/>
        </p:nvSpPr>
        <p:spPr>
          <a:xfrm rot="16200000">
            <a:off x="3896094" y="2386173"/>
            <a:ext cx="4399812" cy="2438400"/>
          </a:xfrm>
          <a:prstGeom prst="triangl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11"/>
          <p:cNvGrpSpPr>
            <a:grpSpLocks noChangeAspect="1"/>
          </p:cNvGrpSpPr>
          <p:nvPr/>
        </p:nvGrpSpPr>
        <p:grpSpPr bwMode="auto">
          <a:xfrm>
            <a:off x="5947010" y="3269910"/>
            <a:ext cx="886955" cy="629737"/>
            <a:chOff x="1407" y="1098"/>
            <a:chExt cx="800" cy="568"/>
          </a:xfrm>
          <a:solidFill>
            <a:schemeClr val="accent2">
              <a:lumMod val="50000"/>
            </a:schemeClr>
          </a:solidFill>
        </p:grpSpPr>
        <p:sp>
          <p:nvSpPr>
            <p:cNvPr id="8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Group 121"/>
          <p:cNvGrpSpPr>
            <a:grpSpLocks noChangeAspect="1"/>
          </p:cNvGrpSpPr>
          <p:nvPr/>
        </p:nvGrpSpPr>
        <p:grpSpPr bwMode="auto">
          <a:xfrm>
            <a:off x="1135320" y="3335877"/>
            <a:ext cx="737280" cy="627520"/>
            <a:chOff x="515" y="3088"/>
            <a:chExt cx="665" cy="566"/>
          </a:xfrm>
          <a:solidFill>
            <a:schemeClr val="accent2"/>
          </a:solidFill>
        </p:grpSpPr>
        <p:sp>
          <p:nvSpPr>
            <p:cNvPr id="17" name="Freeform 122"/>
            <p:cNvSpPr/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24"/>
            <p:cNvSpPr/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25"/>
            <p:cNvSpPr/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26"/>
            <p:cNvSpPr/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27"/>
            <p:cNvSpPr/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28"/>
            <p:cNvSpPr/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29"/>
            <p:cNvSpPr/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30"/>
            <p:cNvSpPr/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32"/>
          <p:cNvGrpSpPr>
            <a:grpSpLocks noChangeAspect="1"/>
          </p:cNvGrpSpPr>
          <p:nvPr/>
        </p:nvGrpSpPr>
        <p:grpSpPr bwMode="auto">
          <a:xfrm>
            <a:off x="8449030" y="3265475"/>
            <a:ext cx="886953" cy="629737"/>
            <a:chOff x="4354" y="1098"/>
            <a:chExt cx="800" cy="568"/>
          </a:xfrm>
          <a:solidFill>
            <a:schemeClr val="accent2"/>
          </a:solidFill>
        </p:grpSpPr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9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530085" y="2977739"/>
            <a:ext cx="2346715" cy="390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19228" y="3335877"/>
            <a:ext cx="2420873" cy="910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研究方法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第三部分 研究方法</a:t>
            </a:r>
            <a:endParaRPr kumimoji="1" lang="zh-CN" altLang="en-US" dirty="0"/>
          </a:p>
        </p:txBody>
      </p:sp>
      <p:sp>
        <p:nvSpPr>
          <p:cNvPr id="3" name="等腰三角形 1"/>
          <p:cNvSpPr/>
          <p:nvPr/>
        </p:nvSpPr>
        <p:spPr>
          <a:xfrm>
            <a:off x="0" y="3619500"/>
            <a:ext cx="12192000" cy="3238500"/>
          </a:xfrm>
          <a:prstGeom prst="triangle">
            <a:avLst>
              <a:gd name="adj" fmla="val 0"/>
            </a:avLst>
          </a:prstGeom>
          <a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 7"/>
          <p:cNvGrpSpPr/>
          <p:nvPr/>
        </p:nvGrpSpPr>
        <p:grpSpPr>
          <a:xfrm>
            <a:off x="759881" y="1742173"/>
            <a:ext cx="2531444" cy="3734602"/>
            <a:chOff x="1320989" y="1742173"/>
            <a:chExt cx="2531444" cy="3734602"/>
          </a:xfrm>
        </p:grpSpPr>
        <p:sp>
          <p:nvSpPr>
            <p:cNvPr id="4" name="矩形 3"/>
            <p:cNvSpPr/>
            <p:nvPr/>
          </p:nvSpPr>
          <p:spPr>
            <a:xfrm>
              <a:off x="1320989" y="1742173"/>
              <a:ext cx="2531444" cy="373460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14"/>
            <p:cNvSpPr/>
            <p:nvPr/>
          </p:nvSpPr>
          <p:spPr>
            <a:xfrm rot="10800000">
              <a:off x="1980318" y="1919222"/>
              <a:ext cx="1145406" cy="987419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377776" y="3015012"/>
              <a:ext cx="240234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此处添加标题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377776" y="3381640"/>
              <a:ext cx="24560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3477633" y="1742173"/>
            <a:ext cx="2531444" cy="3734602"/>
            <a:chOff x="1320989" y="1742173"/>
            <a:chExt cx="2531444" cy="3734602"/>
          </a:xfrm>
        </p:grpSpPr>
        <p:sp>
          <p:nvSpPr>
            <p:cNvPr id="10" name="矩形 9"/>
            <p:cNvSpPr/>
            <p:nvPr/>
          </p:nvSpPr>
          <p:spPr>
            <a:xfrm>
              <a:off x="1320989" y="1742173"/>
              <a:ext cx="2531444" cy="373460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4"/>
            <p:cNvSpPr/>
            <p:nvPr/>
          </p:nvSpPr>
          <p:spPr>
            <a:xfrm rot="10800000">
              <a:off x="1980318" y="1919222"/>
              <a:ext cx="1145406" cy="98741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377776" y="3015012"/>
              <a:ext cx="240234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此处添加标题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377776" y="3381640"/>
              <a:ext cx="24560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6195386" y="1742173"/>
            <a:ext cx="2531444" cy="3734602"/>
            <a:chOff x="1320989" y="1742173"/>
            <a:chExt cx="2531444" cy="3734602"/>
          </a:xfrm>
        </p:grpSpPr>
        <p:sp>
          <p:nvSpPr>
            <p:cNvPr id="15" name="矩形 14"/>
            <p:cNvSpPr/>
            <p:nvPr/>
          </p:nvSpPr>
          <p:spPr>
            <a:xfrm>
              <a:off x="1320989" y="1742173"/>
              <a:ext cx="2531444" cy="373460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4"/>
            <p:cNvSpPr/>
            <p:nvPr/>
          </p:nvSpPr>
          <p:spPr>
            <a:xfrm rot="10800000">
              <a:off x="1980318" y="1919222"/>
              <a:ext cx="1145406" cy="987419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377776" y="3015012"/>
              <a:ext cx="240234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此处添加标题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377776" y="3381640"/>
              <a:ext cx="24560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8913139" y="1742173"/>
            <a:ext cx="2531444" cy="3734602"/>
            <a:chOff x="1320989" y="1742173"/>
            <a:chExt cx="2531444" cy="3734602"/>
          </a:xfrm>
        </p:grpSpPr>
        <p:sp>
          <p:nvSpPr>
            <p:cNvPr id="20" name="矩形 19"/>
            <p:cNvSpPr/>
            <p:nvPr/>
          </p:nvSpPr>
          <p:spPr>
            <a:xfrm>
              <a:off x="1320989" y="1742173"/>
              <a:ext cx="2531444" cy="373460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14"/>
            <p:cNvSpPr/>
            <p:nvPr/>
          </p:nvSpPr>
          <p:spPr>
            <a:xfrm rot="10800000">
              <a:off x="1980318" y="1919222"/>
              <a:ext cx="1145406" cy="987419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377776" y="3015012"/>
              <a:ext cx="240234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此处添加标题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377776" y="3381640"/>
              <a:ext cx="2456034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第三部分 研究方法</a:t>
            </a:r>
            <a:endParaRPr kumimoji="1" lang="zh-CN" altLang="en-US" dirty="0"/>
          </a:p>
        </p:txBody>
      </p:sp>
      <p:sp>
        <p:nvSpPr>
          <p:cNvPr id="24" name="菱形 23"/>
          <p:cNvSpPr/>
          <p:nvPr/>
        </p:nvSpPr>
        <p:spPr>
          <a:xfrm>
            <a:off x="3530064" y="2796139"/>
            <a:ext cx="1419726" cy="1419726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644890" y="1725327"/>
            <a:ext cx="3561350" cy="356135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菱形 25"/>
          <p:cNvSpPr/>
          <p:nvPr/>
        </p:nvSpPr>
        <p:spPr>
          <a:xfrm>
            <a:off x="7158788" y="2796139"/>
            <a:ext cx="1419726" cy="1419726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/>
          <p:cNvSpPr/>
          <p:nvPr/>
        </p:nvSpPr>
        <p:spPr>
          <a:xfrm>
            <a:off x="4273614" y="1725327"/>
            <a:ext cx="3561350" cy="356135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/>
          <p:cNvSpPr/>
          <p:nvPr/>
        </p:nvSpPr>
        <p:spPr>
          <a:xfrm>
            <a:off x="7902338" y="1725327"/>
            <a:ext cx="3561350" cy="3561350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1"/>
          <p:cNvSpPr/>
          <p:nvPr/>
        </p:nvSpPr>
        <p:spPr>
          <a:xfrm>
            <a:off x="940266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2"/>
          <p:cNvSpPr/>
          <p:nvPr/>
        </p:nvSpPr>
        <p:spPr>
          <a:xfrm>
            <a:off x="4603281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23"/>
          <p:cNvSpPr/>
          <p:nvPr/>
        </p:nvSpPr>
        <p:spPr>
          <a:xfrm>
            <a:off x="8205534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26"/>
          <p:cNvSpPr/>
          <p:nvPr/>
        </p:nvSpPr>
        <p:spPr>
          <a:xfrm flipH="1">
            <a:off x="10818378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27"/>
          <p:cNvSpPr/>
          <p:nvPr/>
        </p:nvSpPr>
        <p:spPr>
          <a:xfrm flipH="1">
            <a:off x="7172606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0"/>
          <p:cNvSpPr/>
          <p:nvPr/>
        </p:nvSpPr>
        <p:spPr>
          <a:xfrm flipH="1">
            <a:off x="3503593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203967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84847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50513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031393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92883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673763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第三部分 研究方法</a:t>
            </a:r>
            <a:endParaRPr kumimoji="1"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931793" y="1264996"/>
            <a:ext cx="3093718" cy="14624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矩形 21"/>
          <p:cNvSpPr/>
          <p:nvPr/>
        </p:nvSpPr>
        <p:spPr>
          <a:xfrm>
            <a:off x="8150473" y="2968720"/>
            <a:ext cx="3093720" cy="14624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矩形 22"/>
          <p:cNvSpPr/>
          <p:nvPr/>
        </p:nvSpPr>
        <p:spPr>
          <a:xfrm>
            <a:off x="931793" y="4672445"/>
            <a:ext cx="3093720" cy="14624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矩形 40"/>
          <p:cNvSpPr/>
          <p:nvPr/>
        </p:nvSpPr>
        <p:spPr>
          <a:xfrm>
            <a:off x="1000767" y="135504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00766" y="1721677"/>
            <a:ext cx="280923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00767" y="4762498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00766" y="5129126"/>
            <a:ext cx="280923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273633" y="306237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231F20"/>
                </a:solidFill>
              </a:rPr>
              <a:t>点击</a:t>
            </a:r>
            <a:r>
              <a:rPr lang="zh-CN" altLang="en-US" sz="2000" b="1" dirty="0">
                <a:solidFill>
                  <a:srgbClr val="231F20"/>
                </a:solidFill>
              </a:rPr>
              <a:t>此处添加标题</a:t>
            </a:r>
            <a:endParaRPr lang="zh-CN" altLang="en-US" sz="2000" b="1" dirty="0">
              <a:solidFill>
                <a:srgbClr val="231F2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73632" y="3429000"/>
            <a:ext cx="280923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rgbClr val="231F20"/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rgbClr val="231F20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7" b="41392"/>
          <a:stretch>
            <a:fillRect/>
          </a:stretch>
        </p:blipFill>
        <p:spPr>
          <a:xfrm>
            <a:off x="4301836" y="1264996"/>
            <a:ext cx="6942357" cy="1462424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7" b="41392"/>
          <a:stretch>
            <a:fillRect/>
          </a:stretch>
        </p:blipFill>
        <p:spPr>
          <a:xfrm>
            <a:off x="931793" y="2968720"/>
            <a:ext cx="6942357" cy="146242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7" b="41392"/>
          <a:stretch>
            <a:fillRect/>
          </a:stretch>
        </p:blipFill>
        <p:spPr>
          <a:xfrm>
            <a:off x="4301836" y="4672445"/>
            <a:ext cx="6942357" cy="14624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分析讨论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第四部分 分析讨论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916241" y="2774148"/>
            <a:ext cx="21804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accent4"/>
                </a:solidFill>
              </a:rPr>
              <a:t>75%</a:t>
            </a:r>
            <a:endParaRPr lang="zh-CN" altLang="en-US" sz="9600" dirty="0">
              <a:solidFill>
                <a:schemeClr val="accent4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25023" y="4123783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1F20"/>
                </a:solidFill>
              </a:rPr>
              <a:t>点击此处添加标题</a:t>
            </a:r>
            <a:endParaRPr lang="zh-CN" altLang="en-US" sz="2400" b="1" dirty="0">
              <a:solidFill>
                <a:srgbClr val="231F2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13907" y="4574767"/>
            <a:ext cx="302625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697023" y="1911928"/>
          <a:ext cx="7781959" cy="3906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第四部分 分析讨论</a:t>
            </a:r>
            <a:endParaRPr kumimoji="1" lang="zh-CN" altLang="en-US" dirty="0"/>
          </a:p>
        </p:txBody>
      </p:sp>
      <p:sp>
        <p:nvSpPr>
          <p:cNvPr id="7" name="等腰三角形 1"/>
          <p:cNvSpPr/>
          <p:nvPr/>
        </p:nvSpPr>
        <p:spPr>
          <a:xfrm>
            <a:off x="1295400" y="2082800"/>
            <a:ext cx="3352800" cy="289034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11"/>
          <p:cNvSpPr/>
          <p:nvPr/>
        </p:nvSpPr>
        <p:spPr>
          <a:xfrm>
            <a:off x="5162550" y="2082800"/>
            <a:ext cx="3352800" cy="289034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12"/>
          <p:cNvSpPr/>
          <p:nvPr/>
        </p:nvSpPr>
        <p:spPr>
          <a:xfrm flipV="1">
            <a:off x="3232150" y="2082800"/>
            <a:ext cx="3352800" cy="289034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13"/>
          <p:cNvSpPr/>
          <p:nvPr/>
        </p:nvSpPr>
        <p:spPr>
          <a:xfrm flipV="1">
            <a:off x="7099300" y="2082800"/>
            <a:ext cx="3352800" cy="289034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73802" y="3701512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08269" y="4044744"/>
            <a:ext cx="253976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17763" y="3701512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52230" y="4044744"/>
            <a:ext cx="253976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32319" y="2128332"/>
            <a:ext cx="253976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97852" y="293547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24869" y="2128332"/>
            <a:ext cx="253976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90402" y="293547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650727" y="2901678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</a:rPr>
              <a:t>1</a:t>
            </a:r>
            <a:endParaRPr lang="zh-CN" altLang="en-US" sz="2800" dirty="0">
              <a:solidFill>
                <a:schemeClr val="accent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536127" y="2901678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accent3"/>
                </a:solidFill>
              </a:rPr>
              <a:t>3</a:t>
            </a:r>
            <a:endParaRPr lang="zh-CN" altLang="en-US" sz="2800" dirty="0">
              <a:solidFill>
                <a:schemeClr val="accent3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16688" y="358209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accent2"/>
                </a:solidFill>
              </a:rPr>
              <a:t>2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502088" y="358209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accent4"/>
                </a:solidFill>
              </a:rPr>
              <a:t>4</a:t>
            </a:r>
            <a:endParaRPr lang="zh-CN" altLang="en-US" sz="28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第四部分 分析讨论</a:t>
            </a:r>
            <a:endParaRPr kumimoji="1" lang="zh-CN" altLang="en-US" dirty="0"/>
          </a:p>
        </p:txBody>
      </p:sp>
      <p:sp>
        <p:nvSpPr>
          <p:cNvPr id="23" name="任意多边形 11"/>
          <p:cNvSpPr/>
          <p:nvPr/>
        </p:nvSpPr>
        <p:spPr>
          <a:xfrm>
            <a:off x="6056627" y="2150567"/>
            <a:ext cx="13038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30385" y="571213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 12"/>
          <p:cNvSpPr/>
          <p:nvPr/>
        </p:nvSpPr>
        <p:spPr>
          <a:xfrm>
            <a:off x="301027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任意多边形 13"/>
          <p:cNvSpPr/>
          <p:nvPr/>
        </p:nvSpPr>
        <p:spPr>
          <a:xfrm>
            <a:off x="301027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任意多边形 14"/>
          <p:cNvSpPr/>
          <p:nvPr/>
        </p:nvSpPr>
        <p:spPr>
          <a:xfrm>
            <a:off x="797735" y="2150567"/>
            <a:ext cx="5258892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5258892" y="0"/>
                </a:moveTo>
                <a:lnTo>
                  <a:pt x="5258892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任意多边形 15"/>
          <p:cNvSpPr/>
          <p:nvPr/>
        </p:nvSpPr>
        <p:spPr>
          <a:xfrm>
            <a:off x="2300276" y="2150567"/>
            <a:ext cx="375635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756351" y="0"/>
                </a:moveTo>
                <a:lnTo>
                  <a:pt x="3756351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任意多边形 16"/>
          <p:cNvSpPr/>
          <p:nvPr/>
        </p:nvSpPr>
        <p:spPr>
          <a:xfrm>
            <a:off x="3306109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17"/>
          <p:cNvSpPr/>
          <p:nvPr/>
        </p:nvSpPr>
        <p:spPr>
          <a:xfrm>
            <a:off x="3306109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任意多边形 18"/>
          <p:cNvSpPr/>
          <p:nvPr/>
        </p:nvSpPr>
        <p:spPr>
          <a:xfrm>
            <a:off x="3802816" y="2150567"/>
            <a:ext cx="225381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253811" y="0"/>
                </a:moveTo>
                <a:lnTo>
                  <a:pt x="2253811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任意多边形 19"/>
          <p:cNvSpPr/>
          <p:nvPr/>
        </p:nvSpPr>
        <p:spPr>
          <a:xfrm>
            <a:off x="5305357" y="2150567"/>
            <a:ext cx="751270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751270" y="0"/>
                </a:moveTo>
                <a:lnTo>
                  <a:pt x="751270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任意多边形 20"/>
          <p:cNvSpPr/>
          <p:nvPr/>
        </p:nvSpPr>
        <p:spPr>
          <a:xfrm>
            <a:off x="6311190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任意多边形 21"/>
          <p:cNvSpPr/>
          <p:nvPr/>
        </p:nvSpPr>
        <p:spPr>
          <a:xfrm>
            <a:off x="6311190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任意多边形 22"/>
          <p:cNvSpPr/>
          <p:nvPr/>
        </p:nvSpPr>
        <p:spPr>
          <a:xfrm>
            <a:off x="6056627" y="2150567"/>
            <a:ext cx="751270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751270" y="1012041"/>
                </a:lnTo>
                <a:lnTo>
                  <a:pt x="75127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任意多边形 23"/>
          <p:cNvSpPr/>
          <p:nvPr/>
        </p:nvSpPr>
        <p:spPr>
          <a:xfrm>
            <a:off x="6056627" y="2150567"/>
            <a:ext cx="225381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2253811" y="1012041"/>
                </a:lnTo>
                <a:lnTo>
                  <a:pt x="2253811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任意多边形 24"/>
          <p:cNvSpPr/>
          <p:nvPr/>
        </p:nvSpPr>
        <p:spPr>
          <a:xfrm>
            <a:off x="9316272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任意多边形 25"/>
          <p:cNvSpPr/>
          <p:nvPr/>
        </p:nvSpPr>
        <p:spPr>
          <a:xfrm>
            <a:off x="9316272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任意多边形 26"/>
          <p:cNvSpPr/>
          <p:nvPr/>
        </p:nvSpPr>
        <p:spPr>
          <a:xfrm>
            <a:off x="6056627" y="2150567"/>
            <a:ext cx="375635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3756351" y="1012041"/>
                </a:lnTo>
                <a:lnTo>
                  <a:pt x="3756351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任意多边形 27"/>
          <p:cNvSpPr/>
          <p:nvPr/>
        </p:nvSpPr>
        <p:spPr>
          <a:xfrm>
            <a:off x="6056627" y="2150567"/>
            <a:ext cx="5258892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5258892" y="1012041"/>
                </a:lnTo>
                <a:lnTo>
                  <a:pt x="5258892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" name="组 3"/>
          <p:cNvGrpSpPr/>
          <p:nvPr/>
        </p:nvGrpSpPr>
        <p:grpSpPr>
          <a:xfrm>
            <a:off x="5435743" y="1529682"/>
            <a:ext cx="1241769" cy="620884"/>
            <a:chOff x="5435743" y="1529682"/>
            <a:chExt cx="1241769" cy="620884"/>
          </a:xfrm>
        </p:grpSpPr>
        <p:sp>
          <p:nvSpPr>
            <p:cNvPr id="40" name="任意多边形 28"/>
            <p:cNvSpPr/>
            <p:nvPr/>
          </p:nvSpPr>
          <p:spPr>
            <a:xfrm>
              <a:off x="5435743" y="1529682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58" name="矩形 57"/>
            <p:cNvSpPr/>
            <p:nvPr/>
          </p:nvSpPr>
          <p:spPr>
            <a:xfrm>
              <a:off x="5656517" y="161329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6187013" y="2411338"/>
            <a:ext cx="1241769" cy="620884"/>
            <a:chOff x="6187013" y="2411338"/>
            <a:chExt cx="1241769" cy="620884"/>
          </a:xfrm>
        </p:grpSpPr>
        <p:sp>
          <p:nvSpPr>
            <p:cNvPr id="57" name="任意多边形 45"/>
            <p:cNvSpPr/>
            <p:nvPr/>
          </p:nvSpPr>
          <p:spPr>
            <a:xfrm>
              <a:off x="6187013" y="2411338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/>
            </a:p>
          </p:txBody>
        </p:sp>
        <p:sp>
          <p:nvSpPr>
            <p:cNvPr id="59" name="矩形 58"/>
            <p:cNvSpPr/>
            <p:nvPr/>
          </p:nvSpPr>
          <p:spPr>
            <a:xfrm>
              <a:off x="6383313" y="2494946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176851" y="3292994"/>
            <a:ext cx="1241769" cy="620884"/>
            <a:chOff x="176851" y="3292994"/>
            <a:chExt cx="1241769" cy="620884"/>
          </a:xfrm>
        </p:grpSpPr>
        <p:sp>
          <p:nvSpPr>
            <p:cNvPr id="54" name="任意多边形 42"/>
            <p:cNvSpPr/>
            <p:nvPr/>
          </p:nvSpPr>
          <p:spPr>
            <a:xfrm>
              <a:off x="176851" y="3292994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 dirty="0"/>
            </a:p>
          </p:txBody>
        </p:sp>
        <p:sp>
          <p:nvSpPr>
            <p:cNvPr id="60" name="矩形 59"/>
            <p:cNvSpPr/>
            <p:nvPr/>
          </p:nvSpPr>
          <p:spPr>
            <a:xfrm>
              <a:off x="397625" y="337260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组 75"/>
          <p:cNvGrpSpPr/>
          <p:nvPr/>
        </p:nvGrpSpPr>
        <p:grpSpPr>
          <a:xfrm>
            <a:off x="1679391" y="3292994"/>
            <a:ext cx="1241769" cy="620884"/>
            <a:chOff x="1679391" y="3292994"/>
            <a:chExt cx="1241769" cy="620884"/>
          </a:xfrm>
        </p:grpSpPr>
        <p:sp>
          <p:nvSpPr>
            <p:cNvPr id="53" name="任意多边形 41"/>
            <p:cNvSpPr/>
            <p:nvPr/>
          </p:nvSpPr>
          <p:spPr>
            <a:xfrm>
              <a:off x="1679391" y="3292994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 dirty="0"/>
            </a:p>
          </p:txBody>
        </p:sp>
        <p:sp>
          <p:nvSpPr>
            <p:cNvPr id="61" name="矩形 60"/>
            <p:cNvSpPr/>
            <p:nvPr/>
          </p:nvSpPr>
          <p:spPr>
            <a:xfrm>
              <a:off x="1892300" y="337820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组 76"/>
          <p:cNvGrpSpPr/>
          <p:nvPr/>
        </p:nvGrpSpPr>
        <p:grpSpPr>
          <a:xfrm>
            <a:off x="3181932" y="3292994"/>
            <a:ext cx="1241769" cy="620884"/>
            <a:chOff x="3181932" y="3292994"/>
            <a:chExt cx="1241769" cy="620884"/>
          </a:xfrm>
        </p:grpSpPr>
        <p:sp>
          <p:nvSpPr>
            <p:cNvPr id="50" name="任意多边形 38"/>
            <p:cNvSpPr/>
            <p:nvPr/>
          </p:nvSpPr>
          <p:spPr>
            <a:xfrm>
              <a:off x="3181932" y="3292994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 dirty="0"/>
            </a:p>
          </p:txBody>
        </p:sp>
        <p:sp>
          <p:nvSpPr>
            <p:cNvPr id="62" name="矩形 61"/>
            <p:cNvSpPr/>
            <p:nvPr/>
          </p:nvSpPr>
          <p:spPr>
            <a:xfrm>
              <a:off x="3390900" y="337820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组 77"/>
          <p:cNvGrpSpPr/>
          <p:nvPr/>
        </p:nvGrpSpPr>
        <p:grpSpPr>
          <a:xfrm>
            <a:off x="4684473" y="3292994"/>
            <a:ext cx="1241769" cy="620884"/>
            <a:chOff x="4684473" y="3292994"/>
            <a:chExt cx="1241769" cy="620884"/>
          </a:xfrm>
        </p:grpSpPr>
        <p:sp>
          <p:nvSpPr>
            <p:cNvPr id="49" name="任意多边形 37"/>
            <p:cNvSpPr/>
            <p:nvPr/>
          </p:nvSpPr>
          <p:spPr>
            <a:xfrm>
              <a:off x="4684473" y="3292994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4889500" y="337820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6187013" y="3292994"/>
            <a:ext cx="1241769" cy="620884"/>
            <a:chOff x="6187013" y="3292994"/>
            <a:chExt cx="1241769" cy="620884"/>
          </a:xfrm>
        </p:grpSpPr>
        <p:sp>
          <p:nvSpPr>
            <p:cNvPr id="46" name="任意多边形 34"/>
            <p:cNvSpPr/>
            <p:nvPr/>
          </p:nvSpPr>
          <p:spPr>
            <a:xfrm>
              <a:off x="6187013" y="3292994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 dirty="0"/>
            </a:p>
          </p:txBody>
        </p:sp>
        <p:sp>
          <p:nvSpPr>
            <p:cNvPr id="64" name="矩形 63"/>
            <p:cNvSpPr/>
            <p:nvPr/>
          </p:nvSpPr>
          <p:spPr>
            <a:xfrm>
              <a:off x="6388100" y="337820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 79"/>
          <p:cNvGrpSpPr/>
          <p:nvPr/>
        </p:nvGrpSpPr>
        <p:grpSpPr>
          <a:xfrm>
            <a:off x="7689554" y="3292994"/>
            <a:ext cx="1241769" cy="620884"/>
            <a:chOff x="7689554" y="3292994"/>
            <a:chExt cx="1241769" cy="620884"/>
          </a:xfrm>
        </p:grpSpPr>
        <p:sp>
          <p:nvSpPr>
            <p:cNvPr id="45" name="任意多边形 33"/>
            <p:cNvSpPr/>
            <p:nvPr/>
          </p:nvSpPr>
          <p:spPr>
            <a:xfrm>
              <a:off x="7689554" y="3292994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65" name="矩形 64"/>
            <p:cNvSpPr/>
            <p:nvPr/>
          </p:nvSpPr>
          <p:spPr>
            <a:xfrm>
              <a:off x="7886700" y="337820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组 80"/>
          <p:cNvGrpSpPr/>
          <p:nvPr/>
        </p:nvGrpSpPr>
        <p:grpSpPr>
          <a:xfrm>
            <a:off x="9192095" y="3292994"/>
            <a:ext cx="1241769" cy="620884"/>
            <a:chOff x="9192095" y="3292994"/>
            <a:chExt cx="1241769" cy="620884"/>
          </a:xfrm>
        </p:grpSpPr>
        <p:sp>
          <p:nvSpPr>
            <p:cNvPr id="42" name="任意多边形 30"/>
            <p:cNvSpPr/>
            <p:nvPr/>
          </p:nvSpPr>
          <p:spPr>
            <a:xfrm>
              <a:off x="9192095" y="3292994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66" name="矩形 65"/>
            <p:cNvSpPr/>
            <p:nvPr/>
          </p:nvSpPr>
          <p:spPr>
            <a:xfrm>
              <a:off x="9385300" y="337820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10694635" y="3292994"/>
            <a:ext cx="1241769" cy="620884"/>
            <a:chOff x="10694635" y="3292994"/>
            <a:chExt cx="1241769" cy="620884"/>
          </a:xfrm>
        </p:grpSpPr>
        <p:sp>
          <p:nvSpPr>
            <p:cNvPr id="41" name="任意多边形 29"/>
            <p:cNvSpPr/>
            <p:nvPr/>
          </p:nvSpPr>
          <p:spPr>
            <a:xfrm>
              <a:off x="10694635" y="3292994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" tIns="17780" rIns="17780" bIns="177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10883900" y="337820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组 88"/>
          <p:cNvGrpSpPr/>
          <p:nvPr/>
        </p:nvGrpSpPr>
        <p:grpSpPr>
          <a:xfrm>
            <a:off x="487293" y="4174650"/>
            <a:ext cx="1241769" cy="620884"/>
            <a:chOff x="487293" y="4174650"/>
            <a:chExt cx="1241769" cy="620884"/>
          </a:xfrm>
        </p:grpSpPr>
        <p:sp>
          <p:nvSpPr>
            <p:cNvPr id="55" name="任意多边形 43"/>
            <p:cNvSpPr/>
            <p:nvPr/>
          </p:nvSpPr>
          <p:spPr>
            <a:xfrm>
              <a:off x="487293" y="4174650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 dirty="0"/>
            </a:p>
          </p:txBody>
        </p:sp>
        <p:sp>
          <p:nvSpPr>
            <p:cNvPr id="68" name="矩形 67"/>
            <p:cNvSpPr/>
            <p:nvPr/>
          </p:nvSpPr>
          <p:spPr>
            <a:xfrm>
              <a:off x="683231" y="4233423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3492374" y="4174650"/>
            <a:ext cx="1241769" cy="620884"/>
            <a:chOff x="3492374" y="4174650"/>
            <a:chExt cx="1241769" cy="620884"/>
          </a:xfrm>
        </p:grpSpPr>
        <p:sp>
          <p:nvSpPr>
            <p:cNvPr id="51" name="任意多边形 39"/>
            <p:cNvSpPr/>
            <p:nvPr/>
          </p:nvSpPr>
          <p:spPr>
            <a:xfrm>
              <a:off x="3492374" y="4174650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/>
            </a:p>
          </p:txBody>
        </p:sp>
        <p:sp>
          <p:nvSpPr>
            <p:cNvPr id="69" name="矩形 68"/>
            <p:cNvSpPr/>
            <p:nvPr/>
          </p:nvSpPr>
          <p:spPr>
            <a:xfrm>
              <a:off x="3694824" y="422910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5" name="组 84"/>
          <p:cNvGrpSpPr/>
          <p:nvPr/>
        </p:nvGrpSpPr>
        <p:grpSpPr>
          <a:xfrm>
            <a:off x="6497456" y="4174650"/>
            <a:ext cx="1241769" cy="620884"/>
            <a:chOff x="6497456" y="4174650"/>
            <a:chExt cx="1241769" cy="620884"/>
          </a:xfrm>
        </p:grpSpPr>
        <p:sp>
          <p:nvSpPr>
            <p:cNvPr id="47" name="任意多边形 35"/>
            <p:cNvSpPr/>
            <p:nvPr/>
          </p:nvSpPr>
          <p:spPr>
            <a:xfrm>
              <a:off x="6497456" y="4174650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/>
            </a:p>
          </p:txBody>
        </p:sp>
        <p:sp>
          <p:nvSpPr>
            <p:cNvPr id="70" name="矩形 69"/>
            <p:cNvSpPr/>
            <p:nvPr/>
          </p:nvSpPr>
          <p:spPr>
            <a:xfrm>
              <a:off x="6703848" y="422910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3" name="组 82"/>
          <p:cNvGrpSpPr/>
          <p:nvPr/>
        </p:nvGrpSpPr>
        <p:grpSpPr>
          <a:xfrm>
            <a:off x="9502537" y="4174650"/>
            <a:ext cx="1241769" cy="620884"/>
            <a:chOff x="9502537" y="4174650"/>
            <a:chExt cx="1241769" cy="620884"/>
          </a:xfrm>
        </p:grpSpPr>
        <p:sp>
          <p:nvSpPr>
            <p:cNvPr id="43" name="任意多边形 31"/>
            <p:cNvSpPr/>
            <p:nvPr/>
          </p:nvSpPr>
          <p:spPr>
            <a:xfrm>
              <a:off x="9502537" y="4174650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/>
            </a:p>
          </p:txBody>
        </p:sp>
        <p:sp>
          <p:nvSpPr>
            <p:cNvPr id="71" name="矩形 70"/>
            <p:cNvSpPr/>
            <p:nvPr/>
          </p:nvSpPr>
          <p:spPr>
            <a:xfrm>
              <a:off x="9712872" y="4229100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90" name="组 89"/>
          <p:cNvGrpSpPr/>
          <p:nvPr/>
        </p:nvGrpSpPr>
        <p:grpSpPr>
          <a:xfrm>
            <a:off x="487293" y="5056306"/>
            <a:ext cx="1241769" cy="620884"/>
            <a:chOff x="487293" y="5056306"/>
            <a:chExt cx="1241769" cy="620884"/>
          </a:xfrm>
        </p:grpSpPr>
        <p:sp>
          <p:nvSpPr>
            <p:cNvPr id="56" name="任意多边形 44"/>
            <p:cNvSpPr/>
            <p:nvPr/>
          </p:nvSpPr>
          <p:spPr>
            <a:xfrm>
              <a:off x="487293" y="5056306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/>
            </a:p>
          </p:txBody>
        </p:sp>
        <p:sp>
          <p:nvSpPr>
            <p:cNvPr id="72" name="矩形 71"/>
            <p:cNvSpPr/>
            <p:nvPr/>
          </p:nvSpPr>
          <p:spPr>
            <a:xfrm>
              <a:off x="683231" y="5140238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8" name="组 87"/>
          <p:cNvGrpSpPr/>
          <p:nvPr/>
        </p:nvGrpSpPr>
        <p:grpSpPr>
          <a:xfrm>
            <a:off x="3492374" y="5056306"/>
            <a:ext cx="1241769" cy="620884"/>
            <a:chOff x="3492374" y="5056306"/>
            <a:chExt cx="1241769" cy="620884"/>
          </a:xfrm>
        </p:grpSpPr>
        <p:sp>
          <p:nvSpPr>
            <p:cNvPr id="52" name="任意多边形 40"/>
            <p:cNvSpPr/>
            <p:nvPr/>
          </p:nvSpPr>
          <p:spPr>
            <a:xfrm>
              <a:off x="3492374" y="5056306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/>
            </a:p>
          </p:txBody>
        </p:sp>
        <p:sp>
          <p:nvSpPr>
            <p:cNvPr id="73" name="矩形 72"/>
            <p:cNvSpPr/>
            <p:nvPr/>
          </p:nvSpPr>
          <p:spPr>
            <a:xfrm>
              <a:off x="3694824" y="513591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6" name="组 85"/>
          <p:cNvGrpSpPr/>
          <p:nvPr/>
        </p:nvGrpSpPr>
        <p:grpSpPr>
          <a:xfrm>
            <a:off x="6497456" y="5056306"/>
            <a:ext cx="1241769" cy="620884"/>
            <a:chOff x="6497456" y="5056306"/>
            <a:chExt cx="1241769" cy="620884"/>
          </a:xfrm>
        </p:grpSpPr>
        <p:sp>
          <p:nvSpPr>
            <p:cNvPr id="48" name="任意多边形 36"/>
            <p:cNvSpPr/>
            <p:nvPr/>
          </p:nvSpPr>
          <p:spPr>
            <a:xfrm>
              <a:off x="6497456" y="5056306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/>
            </a:p>
          </p:txBody>
        </p:sp>
        <p:sp>
          <p:nvSpPr>
            <p:cNvPr id="74" name="矩形 73"/>
            <p:cNvSpPr/>
            <p:nvPr/>
          </p:nvSpPr>
          <p:spPr>
            <a:xfrm>
              <a:off x="6703848" y="513591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84" name="组 83"/>
          <p:cNvGrpSpPr/>
          <p:nvPr/>
        </p:nvGrpSpPr>
        <p:grpSpPr>
          <a:xfrm>
            <a:off x="9502537" y="5056306"/>
            <a:ext cx="1241769" cy="620884"/>
            <a:chOff x="9502537" y="5056306"/>
            <a:chExt cx="1241769" cy="620884"/>
          </a:xfrm>
        </p:grpSpPr>
        <p:sp>
          <p:nvSpPr>
            <p:cNvPr id="44" name="任意多边形 32"/>
            <p:cNvSpPr/>
            <p:nvPr/>
          </p:nvSpPr>
          <p:spPr>
            <a:xfrm>
              <a:off x="9502537" y="5056306"/>
              <a:ext cx="1241769" cy="620884"/>
            </a:xfrm>
            <a:custGeom>
              <a:avLst/>
              <a:gdLst>
                <a:gd name="connsiteX0" fmla="*/ 0 w 1241769"/>
                <a:gd name="connsiteY0" fmla="*/ 0 h 620884"/>
                <a:gd name="connsiteX1" fmla="*/ 1241769 w 1241769"/>
                <a:gd name="connsiteY1" fmla="*/ 0 h 620884"/>
                <a:gd name="connsiteX2" fmla="*/ 1241769 w 1241769"/>
                <a:gd name="connsiteY2" fmla="*/ 620884 h 620884"/>
                <a:gd name="connsiteX3" fmla="*/ 0 w 1241769"/>
                <a:gd name="connsiteY3" fmla="*/ 620884 h 620884"/>
                <a:gd name="connsiteX4" fmla="*/ 0 w 1241769"/>
                <a:gd name="connsiteY4" fmla="*/ 0 h 620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1769" h="620884">
                  <a:moveTo>
                    <a:pt x="0" y="0"/>
                  </a:moveTo>
                  <a:lnTo>
                    <a:pt x="1241769" y="0"/>
                  </a:lnTo>
                  <a:lnTo>
                    <a:pt x="1241769" y="620884"/>
                  </a:lnTo>
                  <a:lnTo>
                    <a:pt x="0" y="6208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000" kern="1200"/>
            </a:p>
          </p:txBody>
        </p:sp>
        <p:sp>
          <p:nvSpPr>
            <p:cNvPr id="75" name="矩形 74"/>
            <p:cNvSpPr/>
            <p:nvPr/>
          </p:nvSpPr>
          <p:spPr>
            <a:xfrm>
              <a:off x="9712872" y="5135915"/>
              <a:ext cx="8002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主要结论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dirty="0" smtClean="0"/>
              <a:t>目录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CONTENTS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7258756" y="1065437"/>
            <a:ext cx="4486554" cy="481141"/>
          </a:xfrm>
        </p:spPr>
        <p:txBody>
          <a:bodyPr/>
          <a:lstStyle/>
          <a:p>
            <a:r>
              <a:rPr kumimoji="1" lang="zh-CN" altLang="en-US" dirty="0"/>
              <a:t>第一部分 </a:t>
            </a:r>
            <a:r>
              <a:rPr kumimoji="1" lang="en-US" altLang="zh-CN" dirty="0"/>
              <a:t>| </a:t>
            </a:r>
            <a:r>
              <a:rPr kumimoji="1" lang="zh-CN" altLang="en-US" dirty="0"/>
              <a:t>选题</a:t>
            </a:r>
            <a:r>
              <a:rPr kumimoji="1" lang="zh-CN" altLang="en-US" dirty="0" smtClean="0"/>
              <a:t>背景</a:t>
            </a:r>
            <a:endParaRPr kumimoji="1" lang="zh-CN" altLang="en-US" dirty="0"/>
          </a:p>
          <a:p>
            <a:endParaRPr kumimoji="1"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7258756" y="1916385"/>
            <a:ext cx="4486554" cy="481141"/>
          </a:xfrm>
        </p:spPr>
        <p:txBody>
          <a:bodyPr/>
          <a:lstStyle/>
          <a:p>
            <a:r>
              <a:rPr lang="zh-CN" altLang="en-US" dirty="0"/>
              <a:t>第二部分 </a:t>
            </a:r>
            <a:r>
              <a:rPr lang="en-US" altLang="zh-CN" dirty="0"/>
              <a:t>|</a:t>
            </a:r>
            <a:r>
              <a:rPr lang="zh-CN" altLang="en-US" dirty="0"/>
              <a:t> 论文</a:t>
            </a:r>
            <a:r>
              <a:rPr lang="zh-CN" altLang="en-US" dirty="0" smtClean="0"/>
              <a:t>结构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/>
          </p:nvPr>
        </p:nvSpPr>
        <p:spPr>
          <a:xfrm>
            <a:off x="7258756" y="2767333"/>
            <a:ext cx="4486554" cy="481141"/>
          </a:xfrm>
        </p:spPr>
        <p:txBody>
          <a:bodyPr/>
          <a:lstStyle/>
          <a:p>
            <a:r>
              <a:rPr lang="zh-CN" altLang="en-US" dirty="0"/>
              <a:t>第三部分 </a:t>
            </a:r>
            <a:r>
              <a:rPr lang="en-US" altLang="zh-CN" dirty="0"/>
              <a:t>| </a:t>
            </a:r>
            <a:r>
              <a:rPr lang="zh-CN" altLang="en-US" dirty="0"/>
              <a:t>研究</a:t>
            </a:r>
            <a:r>
              <a:rPr lang="zh-CN" altLang="en-US" dirty="0" smtClean="0"/>
              <a:t>方法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6"/>
          </p:nvPr>
        </p:nvSpPr>
        <p:spPr>
          <a:xfrm>
            <a:off x="7258756" y="3618281"/>
            <a:ext cx="4486554" cy="481141"/>
          </a:xfrm>
        </p:spPr>
        <p:txBody>
          <a:bodyPr/>
          <a:lstStyle/>
          <a:p>
            <a:r>
              <a:rPr lang="zh-CN" altLang="en-US" dirty="0"/>
              <a:t>第四部分 </a:t>
            </a:r>
            <a:r>
              <a:rPr lang="en-US" altLang="zh-CN" dirty="0"/>
              <a:t>| </a:t>
            </a:r>
            <a:r>
              <a:rPr lang="zh-CN" altLang="en-US" dirty="0"/>
              <a:t>分析</a:t>
            </a:r>
            <a:r>
              <a:rPr lang="zh-CN" altLang="en-US" dirty="0" smtClean="0"/>
              <a:t>讨论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7"/>
          </p:nvPr>
        </p:nvSpPr>
        <p:spPr>
          <a:xfrm>
            <a:off x="7258756" y="4469229"/>
            <a:ext cx="4486554" cy="481141"/>
          </a:xfrm>
        </p:spPr>
        <p:txBody>
          <a:bodyPr/>
          <a:lstStyle/>
          <a:p>
            <a:r>
              <a:rPr lang="zh-CN" altLang="en-US" dirty="0"/>
              <a:t>第五部分 </a:t>
            </a:r>
            <a:r>
              <a:rPr lang="en-US" altLang="zh-CN" dirty="0"/>
              <a:t>| </a:t>
            </a:r>
            <a:r>
              <a:rPr lang="zh-CN" altLang="en-US" dirty="0"/>
              <a:t>主要</a:t>
            </a:r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8"/>
          </p:nvPr>
        </p:nvSpPr>
        <p:spPr>
          <a:xfrm>
            <a:off x="7258756" y="5320177"/>
            <a:ext cx="4486554" cy="481141"/>
          </a:xfrm>
        </p:spPr>
        <p:txBody>
          <a:bodyPr/>
          <a:lstStyle/>
          <a:p>
            <a:r>
              <a:rPr lang="zh-CN" altLang="en-US" dirty="0"/>
              <a:t>第六部分 </a:t>
            </a:r>
            <a:r>
              <a:rPr lang="en-US" altLang="zh-CN" dirty="0"/>
              <a:t>| </a:t>
            </a:r>
            <a:r>
              <a:rPr lang="zh-CN" altLang="en-US" dirty="0"/>
              <a:t>参考</a:t>
            </a:r>
            <a:r>
              <a:rPr lang="zh-CN" altLang="en-US" dirty="0" smtClean="0"/>
              <a:t>文献</a:t>
            </a:r>
            <a:endParaRPr lang="zh-CN" altLang="en-US" dirty="0"/>
          </a:p>
        </p:txBody>
      </p:sp>
      <p:sp>
        <p:nvSpPr>
          <p:cNvPr id="10" name="三角形 9"/>
          <p:cNvSpPr/>
          <p:nvPr/>
        </p:nvSpPr>
        <p:spPr>
          <a:xfrm rot="5400000">
            <a:off x="6664725" y="1098619"/>
            <a:ext cx="481142" cy="41477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1" name="三角形 10"/>
          <p:cNvSpPr/>
          <p:nvPr/>
        </p:nvSpPr>
        <p:spPr>
          <a:xfrm rot="5400000">
            <a:off x="6664725" y="1949567"/>
            <a:ext cx="481142" cy="41477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2" name="三角形 11"/>
          <p:cNvSpPr/>
          <p:nvPr/>
        </p:nvSpPr>
        <p:spPr>
          <a:xfrm rot="5400000">
            <a:off x="6664725" y="2800515"/>
            <a:ext cx="481142" cy="41477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3" name="三角形 12"/>
          <p:cNvSpPr/>
          <p:nvPr/>
        </p:nvSpPr>
        <p:spPr>
          <a:xfrm rot="5400000">
            <a:off x="6664725" y="3651463"/>
            <a:ext cx="481142" cy="41477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4" name="三角形 13"/>
          <p:cNvSpPr/>
          <p:nvPr/>
        </p:nvSpPr>
        <p:spPr>
          <a:xfrm rot="5400000">
            <a:off x="6664725" y="4502411"/>
            <a:ext cx="481142" cy="414776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15" name="三角形 14"/>
          <p:cNvSpPr/>
          <p:nvPr/>
        </p:nvSpPr>
        <p:spPr>
          <a:xfrm rot="5400000">
            <a:off x="6664725" y="5353359"/>
            <a:ext cx="481142" cy="414776"/>
          </a:xfrm>
          <a:prstGeom prst="triangl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第五部分 主要结论</a:t>
            </a:r>
            <a:endParaRPr kumimoji="1" lang="zh-CN" altLang="en-US" dirty="0"/>
          </a:p>
        </p:txBody>
      </p:sp>
      <p:sp>
        <p:nvSpPr>
          <p:cNvPr id="4" name="任意多边形 14"/>
          <p:cNvSpPr/>
          <p:nvPr/>
        </p:nvSpPr>
        <p:spPr>
          <a:xfrm>
            <a:off x="1000958" y="1736504"/>
            <a:ext cx="1564154" cy="391652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2750" tIns="783305" rIns="412751" bIns="783304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5" name="任意多边形 15"/>
          <p:cNvSpPr/>
          <p:nvPr/>
        </p:nvSpPr>
        <p:spPr>
          <a:xfrm>
            <a:off x="2707057" y="1540690"/>
            <a:ext cx="1720560" cy="4308149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2750" tIns="861630" rIns="412751" bIns="86163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6" name="任意多边形 16"/>
          <p:cNvSpPr/>
          <p:nvPr/>
        </p:nvSpPr>
        <p:spPr>
          <a:xfrm>
            <a:off x="4569563" y="1325280"/>
            <a:ext cx="1892617" cy="473897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2750" tIns="947795" rIns="412751" bIns="947794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7" name="任意多边形 17"/>
          <p:cNvSpPr/>
          <p:nvPr/>
        </p:nvSpPr>
        <p:spPr>
          <a:xfrm>
            <a:off x="6604126" y="1325280"/>
            <a:ext cx="2081879" cy="473897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2750" tIns="947795" rIns="412751" bIns="947794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8" name="任意多边形 18"/>
          <p:cNvSpPr/>
          <p:nvPr/>
        </p:nvSpPr>
        <p:spPr>
          <a:xfrm>
            <a:off x="8827951" y="1325280"/>
            <a:ext cx="2290067" cy="4738970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2750" tIns="947795" rIns="412751" bIns="947794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9" name="矩形 8"/>
          <p:cNvSpPr/>
          <p:nvPr/>
        </p:nvSpPr>
        <p:spPr>
          <a:xfrm>
            <a:off x="1000959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0958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7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7338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7338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7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9870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9870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7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3865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865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7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9450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9450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7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482294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</a:rPr>
              <a:t>1</a:t>
            </a:r>
            <a:endParaRPr lang="zh-CN" altLang="en-US" sz="2800" dirty="0">
              <a:solidFill>
                <a:schemeClr val="accent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266597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accent2"/>
                </a:solidFill>
              </a:rPr>
              <a:t>2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21320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accent3"/>
                </a:solidFill>
              </a:rPr>
              <a:t>3</a:t>
            </a:r>
            <a:endParaRPr lang="zh-CN" altLang="en-US" sz="2800" dirty="0">
              <a:solidFill>
                <a:schemeClr val="accent3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35315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accent4"/>
                </a:solidFill>
              </a:rPr>
              <a:t>4</a:t>
            </a:r>
            <a:endParaRPr lang="zh-CN" altLang="en-US" sz="2800" dirty="0">
              <a:solidFill>
                <a:schemeClr val="accent4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70900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accent5"/>
                </a:solidFill>
              </a:rPr>
              <a:t>5</a:t>
            </a:r>
            <a:endParaRPr lang="zh-CN" altLang="en-US" sz="28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第五部分 主要结论</a:t>
            </a:r>
            <a:endParaRPr kumimoji="1"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97"/>
            <a:ext cx="12192528" cy="6858297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任意多边形 33"/>
          <p:cNvSpPr/>
          <p:nvPr/>
        </p:nvSpPr>
        <p:spPr>
          <a:xfrm>
            <a:off x="0" y="0"/>
            <a:ext cx="2895600" cy="6858000"/>
          </a:xfrm>
          <a:custGeom>
            <a:avLst/>
            <a:gdLst>
              <a:gd name="connsiteX0" fmla="*/ 2889252 w 2895600"/>
              <a:gd name="connsiteY0" fmla="*/ 2271562 h 6858000"/>
              <a:gd name="connsiteX1" fmla="*/ 3 w 2895600"/>
              <a:gd name="connsiteY1" fmla="*/ 4564781 h 6858000"/>
              <a:gd name="connsiteX2" fmla="*/ 2889252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0 w 28956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5600" h="6858000">
                <a:moveTo>
                  <a:pt x="2889252" y="2271562"/>
                </a:moveTo>
                <a:lnTo>
                  <a:pt x="3" y="4564781"/>
                </a:lnTo>
                <a:lnTo>
                  <a:pt x="2889252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任意多边形 37"/>
          <p:cNvSpPr/>
          <p:nvPr/>
        </p:nvSpPr>
        <p:spPr>
          <a:xfrm>
            <a:off x="2895600" y="1"/>
            <a:ext cx="2895600" cy="4586438"/>
          </a:xfrm>
          <a:custGeom>
            <a:avLst/>
            <a:gdLst>
              <a:gd name="connsiteX0" fmla="*/ 2882904 w 2882904"/>
              <a:gd name="connsiteY0" fmla="*/ 0 h 4586438"/>
              <a:gd name="connsiteX1" fmla="*/ 2882904 w 2882904"/>
              <a:gd name="connsiteY1" fmla="*/ 4586438 h 4586438"/>
              <a:gd name="connsiteX2" fmla="*/ 0 w 2882904"/>
              <a:gd name="connsiteY2" fmla="*/ 2298255 h 4586438"/>
              <a:gd name="connsiteX3" fmla="*/ 0 w 2882904"/>
              <a:gd name="connsiteY3" fmla="*/ 2288182 h 458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904" h="4586438">
                <a:moveTo>
                  <a:pt x="2882904" y="0"/>
                </a:moveTo>
                <a:lnTo>
                  <a:pt x="2882904" y="4586438"/>
                </a:lnTo>
                <a:lnTo>
                  <a:pt x="0" y="2298255"/>
                </a:lnTo>
                <a:lnTo>
                  <a:pt x="0" y="2288182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任意多边形 34"/>
          <p:cNvSpPr/>
          <p:nvPr/>
        </p:nvSpPr>
        <p:spPr>
          <a:xfrm>
            <a:off x="5791200" y="0"/>
            <a:ext cx="2895600" cy="6858000"/>
          </a:xfrm>
          <a:custGeom>
            <a:avLst/>
            <a:gdLst>
              <a:gd name="connsiteX0" fmla="*/ 0 w 2895600"/>
              <a:gd name="connsiteY0" fmla="*/ 4574858 h 6858000"/>
              <a:gd name="connsiteX1" fmla="*/ 2876553 w 2895600"/>
              <a:gd name="connsiteY1" fmla="*/ 6858000 h 6858000"/>
              <a:gd name="connsiteX2" fmla="*/ 0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2876554 w 2895600"/>
              <a:gd name="connsiteY6" fmla="*/ 6858000 h 6858000"/>
              <a:gd name="connsiteX7" fmla="*/ 2876554 w 2895600"/>
              <a:gd name="connsiteY7" fmla="*/ 2271563 h 6858000"/>
              <a:gd name="connsiteX8" fmla="*/ 0 w 2895600"/>
              <a:gd name="connsiteY8" fmla="*/ 45547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5600" h="6858000">
                <a:moveTo>
                  <a:pt x="0" y="4574858"/>
                </a:moveTo>
                <a:lnTo>
                  <a:pt x="2876553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2876554" y="6858000"/>
                </a:lnTo>
                <a:lnTo>
                  <a:pt x="2876554" y="2271563"/>
                </a:lnTo>
                <a:lnTo>
                  <a:pt x="0" y="4554705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任意多边形 35"/>
          <p:cNvSpPr/>
          <p:nvPr/>
        </p:nvSpPr>
        <p:spPr>
          <a:xfrm>
            <a:off x="8686800" y="0"/>
            <a:ext cx="2895600" cy="6858000"/>
          </a:xfrm>
          <a:custGeom>
            <a:avLst/>
            <a:gdLst>
              <a:gd name="connsiteX0" fmla="*/ 0 w 2895600"/>
              <a:gd name="connsiteY0" fmla="*/ 4569823 h 6858000"/>
              <a:gd name="connsiteX1" fmla="*/ 2882896 w 2895600"/>
              <a:gd name="connsiteY1" fmla="*/ 6858000 h 6858000"/>
              <a:gd name="connsiteX2" fmla="*/ 0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2882898 w 2895600"/>
              <a:gd name="connsiteY6" fmla="*/ 6858000 h 6858000"/>
              <a:gd name="connsiteX7" fmla="*/ 2882898 w 2895600"/>
              <a:gd name="connsiteY7" fmla="*/ 2271564 h 6858000"/>
              <a:gd name="connsiteX8" fmla="*/ 0 w 2895600"/>
              <a:gd name="connsiteY8" fmla="*/ 45597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5600" h="6858000">
                <a:moveTo>
                  <a:pt x="0" y="4569823"/>
                </a:moveTo>
                <a:lnTo>
                  <a:pt x="2882896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2882898" y="6858000"/>
                </a:lnTo>
                <a:lnTo>
                  <a:pt x="2882898" y="2271564"/>
                </a:lnTo>
                <a:lnTo>
                  <a:pt x="0" y="4559743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文本框 8"/>
          <p:cNvSpPr txBox="1"/>
          <p:nvPr/>
        </p:nvSpPr>
        <p:spPr>
          <a:xfrm>
            <a:off x="3759874" y="1915757"/>
            <a:ext cx="202811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59874" y="1507763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8690009" y="1915757"/>
            <a:ext cx="202811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690009" y="1507763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582400" y="-297"/>
            <a:ext cx="609600" cy="685829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第五部分 主要</a:t>
            </a:r>
            <a:r>
              <a:rPr kumimoji="1" lang="zh-CN" altLang="en-US" dirty="0" smtClean="0"/>
              <a:t>结论</a:t>
            </a:r>
            <a:endParaRPr kumimoji="1" lang="zh-CN" altLang="en-US" dirty="0"/>
          </a:p>
        </p:txBody>
      </p:sp>
      <p:graphicFrame>
        <p:nvGraphicFramePr>
          <p:cNvPr id="15" name="图表 14"/>
          <p:cNvGraphicFramePr/>
          <p:nvPr/>
        </p:nvGraphicFramePr>
        <p:xfrm>
          <a:off x="6941127" y="1413933"/>
          <a:ext cx="4558148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6" name="Group 121"/>
          <p:cNvGrpSpPr>
            <a:grpSpLocks noChangeAspect="1"/>
          </p:cNvGrpSpPr>
          <p:nvPr/>
        </p:nvGrpSpPr>
        <p:grpSpPr bwMode="auto">
          <a:xfrm>
            <a:off x="8842822" y="3237647"/>
            <a:ext cx="754758" cy="642396"/>
            <a:chOff x="515" y="3088"/>
            <a:chExt cx="665" cy="566"/>
          </a:xfrm>
          <a:solidFill>
            <a:schemeClr val="accent5"/>
          </a:solidFill>
        </p:grpSpPr>
        <p:sp>
          <p:nvSpPr>
            <p:cNvPr id="17" name="Freeform 122"/>
            <p:cNvSpPr/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24"/>
            <p:cNvSpPr/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25"/>
            <p:cNvSpPr/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26"/>
            <p:cNvSpPr/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27"/>
            <p:cNvSpPr/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28"/>
            <p:cNvSpPr/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29"/>
            <p:cNvSpPr/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130"/>
            <p:cNvSpPr/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7" name="任意多边形 23"/>
          <p:cNvSpPr/>
          <p:nvPr/>
        </p:nvSpPr>
        <p:spPr>
          <a:xfrm>
            <a:off x="4655127" y="1320800"/>
            <a:ext cx="3930073" cy="527050"/>
          </a:xfrm>
          <a:custGeom>
            <a:avLst/>
            <a:gdLst>
              <a:gd name="connsiteX0" fmla="*/ 3124200 w 3124200"/>
              <a:gd name="connsiteY0" fmla="*/ 527050 h 527050"/>
              <a:gd name="connsiteX1" fmla="*/ 3124200 w 3124200"/>
              <a:gd name="connsiteY1" fmla="*/ 527050 h 527050"/>
              <a:gd name="connsiteX2" fmla="*/ 3105150 w 3124200"/>
              <a:gd name="connsiteY2" fmla="*/ 450850 h 527050"/>
              <a:gd name="connsiteX3" fmla="*/ 2794000 w 3124200"/>
              <a:gd name="connsiteY3" fmla="*/ 0 h 527050"/>
              <a:gd name="connsiteX4" fmla="*/ 0 w 3124200"/>
              <a:gd name="connsiteY4" fmla="*/ 0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4200" h="527050">
                <a:moveTo>
                  <a:pt x="3124200" y="527050"/>
                </a:moveTo>
                <a:lnTo>
                  <a:pt x="3124200" y="527050"/>
                </a:lnTo>
                <a:cubicBezTo>
                  <a:pt x="3117254" y="457593"/>
                  <a:pt x="3132892" y="478592"/>
                  <a:pt x="3105150" y="450850"/>
                </a:cubicBezTo>
                <a:lnTo>
                  <a:pt x="27940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655127" y="951468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06189" y="1315482"/>
            <a:ext cx="279604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0" name="任意多边形 23"/>
          <p:cNvSpPr/>
          <p:nvPr/>
        </p:nvSpPr>
        <p:spPr>
          <a:xfrm>
            <a:off x="3368166" y="3146823"/>
            <a:ext cx="3930073" cy="527050"/>
          </a:xfrm>
          <a:custGeom>
            <a:avLst/>
            <a:gdLst>
              <a:gd name="connsiteX0" fmla="*/ 3124200 w 3124200"/>
              <a:gd name="connsiteY0" fmla="*/ 527050 h 527050"/>
              <a:gd name="connsiteX1" fmla="*/ 3124200 w 3124200"/>
              <a:gd name="connsiteY1" fmla="*/ 527050 h 527050"/>
              <a:gd name="connsiteX2" fmla="*/ 3105150 w 3124200"/>
              <a:gd name="connsiteY2" fmla="*/ 450850 h 527050"/>
              <a:gd name="connsiteX3" fmla="*/ 2794000 w 3124200"/>
              <a:gd name="connsiteY3" fmla="*/ 0 h 527050"/>
              <a:gd name="connsiteX4" fmla="*/ 0 w 3124200"/>
              <a:gd name="connsiteY4" fmla="*/ 0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4200" h="527050">
                <a:moveTo>
                  <a:pt x="3124200" y="527050"/>
                </a:moveTo>
                <a:lnTo>
                  <a:pt x="3124200" y="527050"/>
                </a:lnTo>
                <a:cubicBezTo>
                  <a:pt x="3117254" y="457593"/>
                  <a:pt x="3132892" y="478592"/>
                  <a:pt x="3105150" y="450850"/>
                </a:cubicBezTo>
                <a:lnTo>
                  <a:pt x="27940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368166" y="277749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319228" y="3141505"/>
            <a:ext cx="279604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3" name="任意多边形 23"/>
          <p:cNvSpPr/>
          <p:nvPr/>
        </p:nvSpPr>
        <p:spPr>
          <a:xfrm flipV="1">
            <a:off x="4150239" y="5059244"/>
            <a:ext cx="3930073" cy="527050"/>
          </a:xfrm>
          <a:custGeom>
            <a:avLst/>
            <a:gdLst>
              <a:gd name="connsiteX0" fmla="*/ 3124200 w 3124200"/>
              <a:gd name="connsiteY0" fmla="*/ 527050 h 527050"/>
              <a:gd name="connsiteX1" fmla="*/ 3124200 w 3124200"/>
              <a:gd name="connsiteY1" fmla="*/ 527050 h 527050"/>
              <a:gd name="connsiteX2" fmla="*/ 3105150 w 3124200"/>
              <a:gd name="connsiteY2" fmla="*/ 450850 h 527050"/>
              <a:gd name="connsiteX3" fmla="*/ 2794000 w 3124200"/>
              <a:gd name="connsiteY3" fmla="*/ 0 h 527050"/>
              <a:gd name="connsiteX4" fmla="*/ 0 w 3124200"/>
              <a:gd name="connsiteY4" fmla="*/ 0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4200" h="527050">
                <a:moveTo>
                  <a:pt x="3124200" y="527050"/>
                </a:moveTo>
                <a:lnTo>
                  <a:pt x="3124200" y="527050"/>
                </a:lnTo>
                <a:cubicBezTo>
                  <a:pt x="3117254" y="457593"/>
                  <a:pt x="3132892" y="478592"/>
                  <a:pt x="3105150" y="450850"/>
                </a:cubicBezTo>
                <a:lnTo>
                  <a:pt x="27940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150239" y="5183513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101301" y="5547527"/>
            <a:ext cx="279604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6" name="任意多边形 17"/>
          <p:cNvSpPr/>
          <p:nvPr/>
        </p:nvSpPr>
        <p:spPr>
          <a:xfrm rot="5400000" flipH="1">
            <a:off x="-291271" y="3109345"/>
            <a:ext cx="4039926" cy="3457384"/>
          </a:xfrm>
          <a:custGeom>
            <a:avLst/>
            <a:gdLst>
              <a:gd name="connsiteX0" fmla="*/ 3014375 w 4039926"/>
              <a:gd name="connsiteY0" fmla="*/ 1741348 h 3457384"/>
              <a:gd name="connsiteX1" fmla="*/ 2004393 w 4039926"/>
              <a:gd name="connsiteY1" fmla="*/ 0 h 3457384"/>
              <a:gd name="connsiteX2" fmla="*/ 994411 w 4039926"/>
              <a:gd name="connsiteY2" fmla="*/ 1741348 h 3457384"/>
              <a:gd name="connsiteX3" fmla="*/ 995301 w 4039926"/>
              <a:gd name="connsiteY3" fmla="*/ 1741348 h 3457384"/>
              <a:gd name="connsiteX4" fmla="*/ 0 w 4039926"/>
              <a:gd name="connsiteY4" fmla="*/ 3457383 h 3457384"/>
              <a:gd name="connsiteX5" fmla="*/ 2019962 w 4039926"/>
              <a:gd name="connsiteY5" fmla="*/ 3457383 h 3457384"/>
              <a:gd name="connsiteX6" fmla="*/ 1024662 w 4039926"/>
              <a:gd name="connsiteY6" fmla="*/ 1741348 h 3457384"/>
              <a:gd name="connsiteX7" fmla="*/ 4039926 w 4039926"/>
              <a:gd name="connsiteY7" fmla="*/ 3457384 h 3457384"/>
              <a:gd name="connsiteX8" fmla="*/ 3029944 w 4039926"/>
              <a:gd name="connsiteY8" fmla="*/ 1716036 h 3457384"/>
              <a:gd name="connsiteX9" fmla="*/ 2019962 w 4039926"/>
              <a:gd name="connsiteY9" fmla="*/ 3457384 h 345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9926" h="3457384">
                <a:moveTo>
                  <a:pt x="3014375" y="1741348"/>
                </a:moveTo>
                <a:lnTo>
                  <a:pt x="2004393" y="0"/>
                </a:lnTo>
                <a:lnTo>
                  <a:pt x="994411" y="1741348"/>
                </a:lnTo>
                <a:lnTo>
                  <a:pt x="995301" y="1741348"/>
                </a:lnTo>
                <a:lnTo>
                  <a:pt x="0" y="3457383"/>
                </a:lnTo>
                <a:lnTo>
                  <a:pt x="2019962" y="3457383"/>
                </a:lnTo>
                <a:lnTo>
                  <a:pt x="1024662" y="1741348"/>
                </a:lnTo>
                <a:close/>
                <a:moveTo>
                  <a:pt x="4039926" y="3457384"/>
                </a:moveTo>
                <a:lnTo>
                  <a:pt x="3029944" y="1716036"/>
                </a:lnTo>
                <a:lnTo>
                  <a:pt x="2019962" y="3457384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6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参考文献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第六部分 参考文献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87375" y="929204"/>
            <a:ext cx="11212789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期刊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类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[J].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刊名，出版年份，卷号（期号）：起止页码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专著类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报纸类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[N].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报纸名，出版日期（版次）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论文集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[C].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学位论文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[D].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出版地：保存者，出版年份：起始页码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6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研究报告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[R].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7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颁布单位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条例名称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发布日期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8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原著作者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译者，译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2016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THANK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YOU!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zh-CN" altLang="en-US" dirty="0"/>
              <a:t>指导老师：</a:t>
            </a:r>
            <a:r>
              <a:rPr kumimoji="1" lang="en-US" altLang="zh-CN" dirty="0"/>
              <a:t>XXX</a:t>
            </a:r>
            <a:r>
              <a:rPr kumimoji="1" lang="en-US" altLang="zh-CN" dirty="0"/>
              <a:t> </a:t>
            </a:r>
            <a:r>
              <a:rPr kumimoji="1" lang="zh-CN" altLang="en-US" dirty="0"/>
              <a:t>报告人：</a:t>
            </a:r>
            <a:r>
              <a:rPr kumimoji="1" lang="en-US" altLang="zh-CN" dirty="0"/>
              <a:t>XXX</a:t>
            </a:r>
            <a:endParaRPr kumimoji="1" lang="en-US" altLang="zh-CN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PRESENTED BY </a:t>
            </a:r>
            <a:r>
              <a:rPr lang="en-US" altLang="zh-CN" dirty="0" smtClean="0"/>
              <a:t>XXX</a:t>
            </a:r>
            <a:endParaRPr lang="en-US" altLang="zh-CN" dirty="0"/>
          </a:p>
        </p:txBody>
      </p:sp>
      <p:pic>
        <p:nvPicPr>
          <p:cNvPr id="6" name="图片 5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8217" y="206676"/>
            <a:ext cx="1828800" cy="24384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选题背景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第一部分 选题背景</a:t>
            </a:r>
            <a:endParaRPr kumimoji="1" lang="zh-CN" altLang="en-US" dirty="0"/>
          </a:p>
        </p:txBody>
      </p:sp>
      <p:grpSp>
        <p:nvGrpSpPr>
          <p:cNvPr id="3" name="组合 11"/>
          <p:cNvGrpSpPr/>
          <p:nvPr/>
        </p:nvGrpSpPr>
        <p:grpSpPr>
          <a:xfrm rot="1800000">
            <a:off x="947320" y="1318012"/>
            <a:ext cx="2781174" cy="2729858"/>
            <a:chOff x="4243137" y="1556583"/>
            <a:chExt cx="3705726" cy="3637353"/>
          </a:xfrm>
        </p:grpSpPr>
        <p:sp>
          <p:nvSpPr>
            <p:cNvPr id="4" name="等腰三角形 12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14"/>
          <p:cNvGrpSpPr/>
          <p:nvPr/>
        </p:nvGrpSpPr>
        <p:grpSpPr>
          <a:xfrm rot="1800000">
            <a:off x="4722693" y="1318012"/>
            <a:ext cx="2781174" cy="2729858"/>
            <a:chOff x="4243137" y="1556583"/>
            <a:chExt cx="3705726" cy="3637353"/>
          </a:xfrm>
        </p:grpSpPr>
        <p:sp>
          <p:nvSpPr>
            <p:cNvPr id="7" name="等腰三角形 15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" name="组合 17"/>
          <p:cNvGrpSpPr/>
          <p:nvPr/>
        </p:nvGrpSpPr>
        <p:grpSpPr>
          <a:xfrm rot="1800000">
            <a:off x="8498066" y="1318012"/>
            <a:ext cx="2781174" cy="2729858"/>
            <a:chOff x="4243137" y="1556583"/>
            <a:chExt cx="3705726" cy="3637353"/>
          </a:xfrm>
        </p:grpSpPr>
        <p:sp>
          <p:nvSpPr>
            <p:cNvPr id="10" name="等腰三角形 18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椭圆 10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2" name="Group 11"/>
          <p:cNvGrpSpPr>
            <a:grpSpLocks noChangeAspect="1"/>
          </p:cNvGrpSpPr>
          <p:nvPr/>
        </p:nvGrpSpPr>
        <p:grpSpPr bwMode="auto">
          <a:xfrm>
            <a:off x="5461887" y="2521149"/>
            <a:ext cx="907982" cy="644666"/>
            <a:chOff x="1407" y="1098"/>
            <a:chExt cx="800" cy="568"/>
          </a:xfrm>
          <a:solidFill>
            <a:schemeClr val="bg1"/>
          </a:solidFill>
        </p:grpSpPr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 32"/>
          <p:cNvGrpSpPr>
            <a:grpSpLocks noChangeAspect="1"/>
          </p:cNvGrpSpPr>
          <p:nvPr/>
        </p:nvGrpSpPr>
        <p:grpSpPr bwMode="auto">
          <a:xfrm>
            <a:off x="9260242" y="2534814"/>
            <a:ext cx="907980" cy="644666"/>
            <a:chOff x="4354" y="1098"/>
            <a:chExt cx="800" cy="568"/>
          </a:xfrm>
          <a:solidFill>
            <a:schemeClr val="bg1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121"/>
          <p:cNvGrpSpPr>
            <a:grpSpLocks noChangeAspect="1"/>
          </p:cNvGrpSpPr>
          <p:nvPr/>
        </p:nvGrpSpPr>
        <p:grpSpPr bwMode="auto">
          <a:xfrm>
            <a:off x="1775645" y="2526011"/>
            <a:ext cx="754758" cy="642396"/>
            <a:chOff x="515" y="3088"/>
            <a:chExt cx="665" cy="566"/>
          </a:xfrm>
          <a:solidFill>
            <a:schemeClr val="bg1"/>
          </a:solidFill>
        </p:grpSpPr>
        <p:sp>
          <p:nvSpPr>
            <p:cNvPr id="29" name="Freeform 122"/>
            <p:cNvSpPr/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24"/>
            <p:cNvSpPr/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25"/>
            <p:cNvSpPr/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26"/>
            <p:cNvSpPr/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27"/>
            <p:cNvSpPr/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128"/>
            <p:cNvSpPr/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129"/>
            <p:cNvSpPr/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130"/>
            <p:cNvSpPr/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83623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2507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62640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51524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49129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438013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第一部分 选题背景</a:t>
            </a:r>
            <a:endParaRPr kumimoji="1" lang="zh-CN" altLang="en-US" dirty="0"/>
          </a:p>
        </p:txBody>
      </p:sp>
      <p:sp>
        <p:nvSpPr>
          <p:cNvPr id="44" name="矩形 43"/>
          <p:cNvSpPr/>
          <p:nvPr/>
        </p:nvSpPr>
        <p:spPr>
          <a:xfrm>
            <a:off x="2086313" y="17900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075197" y="2240985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grpSp>
        <p:nvGrpSpPr>
          <p:cNvPr id="52" name="组 51"/>
          <p:cNvGrpSpPr/>
          <p:nvPr/>
        </p:nvGrpSpPr>
        <p:grpSpPr>
          <a:xfrm>
            <a:off x="2206830" y="2993499"/>
            <a:ext cx="1580022" cy="305471"/>
            <a:chOff x="2304886" y="2993499"/>
            <a:chExt cx="1580022" cy="305471"/>
          </a:xfrm>
        </p:grpSpPr>
        <p:sp>
          <p:nvSpPr>
            <p:cNvPr id="46" name="等腰三角形 18"/>
            <p:cNvSpPr/>
            <p:nvPr/>
          </p:nvSpPr>
          <p:spPr>
            <a:xfrm rot="5400000">
              <a:off x="2283819" y="3014566"/>
              <a:ext cx="305471" cy="263337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等腰三角形 19"/>
            <p:cNvSpPr/>
            <p:nvPr/>
          </p:nvSpPr>
          <p:spPr>
            <a:xfrm rot="5400000">
              <a:off x="2547156" y="3014566"/>
              <a:ext cx="305471" cy="26333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等腰三角形 20"/>
            <p:cNvSpPr/>
            <p:nvPr/>
          </p:nvSpPr>
          <p:spPr>
            <a:xfrm rot="5400000">
              <a:off x="2810493" y="3014566"/>
              <a:ext cx="305471" cy="26333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等腰三角形 21"/>
            <p:cNvSpPr/>
            <p:nvPr/>
          </p:nvSpPr>
          <p:spPr>
            <a:xfrm rot="5400000">
              <a:off x="3073830" y="3014566"/>
              <a:ext cx="305471" cy="263337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等腰三角形 22"/>
            <p:cNvSpPr/>
            <p:nvPr/>
          </p:nvSpPr>
          <p:spPr>
            <a:xfrm rot="5400000">
              <a:off x="3337167" y="3014566"/>
              <a:ext cx="305471" cy="263337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等腰三角形 23"/>
            <p:cNvSpPr/>
            <p:nvPr/>
          </p:nvSpPr>
          <p:spPr>
            <a:xfrm rot="5400000">
              <a:off x="3600504" y="3014566"/>
              <a:ext cx="305471" cy="263337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5" name="矩形 54"/>
          <p:cNvSpPr/>
          <p:nvPr/>
        </p:nvSpPr>
        <p:spPr>
          <a:xfrm>
            <a:off x="6385044" y="17900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373928" y="2240985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grpSp>
        <p:nvGrpSpPr>
          <p:cNvPr id="57" name="组 56"/>
          <p:cNvGrpSpPr/>
          <p:nvPr/>
        </p:nvGrpSpPr>
        <p:grpSpPr>
          <a:xfrm>
            <a:off x="6505561" y="2993499"/>
            <a:ext cx="1580022" cy="305471"/>
            <a:chOff x="2304886" y="2993499"/>
            <a:chExt cx="1580022" cy="305471"/>
          </a:xfrm>
        </p:grpSpPr>
        <p:sp>
          <p:nvSpPr>
            <p:cNvPr id="58" name="等腰三角形 18"/>
            <p:cNvSpPr/>
            <p:nvPr/>
          </p:nvSpPr>
          <p:spPr>
            <a:xfrm rot="5400000">
              <a:off x="2283819" y="3014566"/>
              <a:ext cx="305471" cy="263337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等腰三角形 19"/>
            <p:cNvSpPr/>
            <p:nvPr/>
          </p:nvSpPr>
          <p:spPr>
            <a:xfrm rot="5400000">
              <a:off x="2547156" y="3014566"/>
              <a:ext cx="305471" cy="26333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等腰三角形 20"/>
            <p:cNvSpPr/>
            <p:nvPr/>
          </p:nvSpPr>
          <p:spPr>
            <a:xfrm rot="5400000">
              <a:off x="2810493" y="3014566"/>
              <a:ext cx="305471" cy="26333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等腰三角形 21"/>
            <p:cNvSpPr/>
            <p:nvPr/>
          </p:nvSpPr>
          <p:spPr>
            <a:xfrm rot="5400000">
              <a:off x="3073830" y="3014566"/>
              <a:ext cx="305471" cy="263337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等腰三角形 22"/>
            <p:cNvSpPr/>
            <p:nvPr/>
          </p:nvSpPr>
          <p:spPr>
            <a:xfrm rot="5400000">
              <a:off x="3337167" y="3014566"/>
              <a:ext cx="305471" cy="263337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等腰三角形 23"/>
            <p:cNvSpPr/>
            <p:nvPr/>
          </p:nvSpPr>
          <p:spPr>
            <a:xfrm rot="5400000">
              <a:off x="3600504" y="3014566"/>
              <a:ext cx="305471" cy="263337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5" name="矩形 64"/>
          <p:cNvSpPr/>
          <p:nvPr/>
        </p:nvSpPr>
        <p:spPr>
          <a:xfrm>
            <a:off x="2097429" y="40408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086313" y="4491787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grpSp>
        <p:nvGrpSpPr>
          <p:cNvPr id="67" name="组 66"/>
          <p:cNvGrpSpPr/>
          <p:nvPr/>
        </p:nvGrpSpPr>
        <p:grpSpPr>
          <a:xfrm>
            <a:off x="2217946" y="5244301"/>
            <a:ext cx="1580022" cy="305471"/>
            <a:chOff x="2304886" y="2993499"/>
            <a:chExt cx="1580022" cy="305471"/>
          </a:xfrm>
        </p:grpSpPr>
        <p:sp>
          <p:nvSpPr>
            <p:cNvPr id="68" name="等腰三角形 18"/>
            <p:cNvSpPr/>
            <p:nvPr/>
          </p:nvSpPr>
          <p:spPr>
            <a:xfrm rot="5400000">
              <a:off x="2283819" y="3014566"/>
              <a:ext cx="305471" cy="263337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等腰三角形 19"/>
            <p:cNvSpPr/>
            <p:nvPr/>
          </p:nvSpPr>
          <p:spPr>
            <a:xfrm rot="5400000">
              <a:off x="2547156" y="3014566"/>
              <a:ext cx="305471" cy="26333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等腰三角形 20"/>
            <p:cNvSpPr/>
            <p:nvPr/>
          </p:nvSpPr>
          <p:spPr>
            <a:xfrm rot="5400000">
              <a:off x="2810493" y="3014566"/>
              <a:ext cx="305471" cy="26333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等腰三角形 21"/>
            <p:cNvSpPr/>
            <p:nvPr/>
          </p:nvSpPr>
          <p:spPr>
            <a:xfrm rot="5400000">
              <a:off x="3073830" y="3014566"/>
              <a:ext cx="305471" cy="263337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等腰三角形 22"/>
            <p:cNvSpPr/>
            <p:nvPr/>
          </p:nvSpPr>
          <p:spPr>
            <a:xfrm rot="5400000">
              <a:off x="3337167" y="3014566"/>
              <a:ext cx="305471" cy="263337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" name="等腰三角形 23"/>
            <p:cNvSpPr/>
            <p:nvPr/>
          </p:nvSpPr>
          <p:spPr>
            <a:xfrm rot="5400000">
              <a:off x="3600504" y="3014566"/>
              <a:ext cx="305471" cy="263337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5" name="矩形 74"/>
          <p:cNvSpPr/>
          <p:nvPr/>
        </p:nvSpPr>
        <p:spPr>
          <a:xfrm>
            <a:off x="6396160" y="40408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385044" y="4491787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grpSp>
        <p:nvGrpSpPr>
          <p:cNvPr id="77" name="组 76"/>
          <p:cNvGrpSpPr/>
          <p:nvPr/>
        </p:nvGrpSpPr>
        <p:grpSpPr>
          <a:xfrm>
            <a:off x="6516677" y="5244301"/>
            <a:ext cx="1580022" cy="305471"/>
            <a:chOff x="2304886" y="2993499"/>
            <a:chExt cx="1580022" cy="305471"/>
          </a:xfrm>
        </p:grpSpPr>
        <p:sp>
          <p:nvSpPr>
            <p:cNvPr id="78" name="等腰三角形 18"/>
            <p:cNvSpPr/>
            <p:nvPr/>
          </p:nvSpPr>
          <p:spPr>
            <a:xfrm rot="5400000">
              <a:off x="2283819" y="3014566"/>
              <a:ext cx="305471" cy="263337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等腰三角形 19"/>
            <p:cNvSpPr/>
            <p:nvPr/>
          </p:nvSpPr>
          <p:spPr>
            <a:xfrm rot="5400000">
              <a:off x="2547156" y="3014566"/>
              <a:ext cx="305471" cy="26333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等腰三角形 20"/>
            <p:cNvSpPr/>
            <p:nvPr/>
          </p:nvSpPr>
          <p:spPr>
            <a:xfrm rot="5400000">
              <a:off x="2810493" y="3014566"/>
              <a:ext cx="305471" cy="26333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1" name="等腰三角形 21"/>
            <p:cNvSpPr/>
            <p:nvPr/>
          </p:nvSpPr>
          <p:spPr>
            <a:xfrm rot="5400000">
              <a:off x="3073830" y="3014566"/>
              <a:ext cx="305471" cy="263337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等腰三角形 22"/>
            <p:cNvSpPr/>
            <p:nvPr/>
          </p:nvSpPr>
          <p:spPr>
            <a:xfrm rot="5400000">
              <a:off x="3337167" y="3014566"/>
              <a:ext cx="305471" cy="263337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3" name="等腰三角形 23"/>
            <p:cNvSpPr/>
            <p:nvPr/>
          </p:nvSpPr>
          <p:spPr>
            <a:xfrm rot="5400000">
              <a:off x="3600504" y="3014566"/>
              <a:ext cx="305471" cy="263337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第一部分 选题背景</a:t>
            </a:r>
            <a:endParaRPr kumimoji="1"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1224544" y="135728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13428" y="1808265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等腰三角形 26"/>
          <p:cNvSpPr/>
          <p:nvPr/>
        </p:nvSpPr>
        <p:spPr>
          <a:xfrm rot="5400000">
            <a:off x="962446" y="1455644"/>
            <a:ext cx="305471" cy="263337"/>
          </a:xfrm>
          <a:prstGeom prst="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1224544" y="257254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213428" y="3023527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4" name="等腰三角形 26"/>
          <p:cNvSpPr/>
          <p:nvPr/>
        </p:nvSpPr>
        <p:spPr>
          <a:xfrm rot="5400000">
            <a:off x="962446" y="2670906"/>
            <a:ext cx="305471" cy="263337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4" name="矩形 83"/>
          <p:cNvSpPr/>
          <p:nvPr/>
        </p:nvSpPr>
        <p:spPr>
          <a:xfrm>
            <a:off x="1224544" y="378780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213428" y="4238789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6" name="等腰三角形 26"/>
          <p:cNvSpPr/>
          <p:nvPr/>
        </p:nvSpPr>
        <p:spPr>
          <a:xfrm rot="5400000">
            <a:off x="962446" y="3886168"/>
            <a:ext cx="305471" cy="263337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矩形 87"/>
          <p:cNvSpPr/>
          <p:nvPr/>
        </p:nvSpPr>
        <p:spPr>
          <a:xfrm>
            <a:off x="1224544" y="500306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213428" y="5454050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0" name="等腰三角形 26"/>
          <p:cNvSpPr/>
          <p:nvPr/>
        </p:nvSpPr>
        <p:spPr>
          <a:xfrm rot="5400000">
            <a:off x="962446" y="5101429"/>
            <a:ext cx="305471" cy="26333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" r="37148"/>
          <a:stretch>
            <a:fillRect/>
          </a:stretch>
        </p:blipFill>
        <p:spPr>
          <a:xfrm flipH="1">
            <a:off x="4776951" y="2572541"/>
            <a:ext cx="7415045" cy="4285460"/>
          </a:xfrm>
          <a:prstGeom prst="rtTriangle">
            <a:avLst/>
          </a:prstGeom>
        </p:spPr>
      </p:pic>
      <p:sp>
        <p:nvSpPr>
          <p:cNvPr id="5" name="三角形 4"/>
          <p:cNvSpPr/>
          <p:nvPr/>
        </p:nvSpPr>
        <p:spPr>
          <a:xfrm rot="5400000">
            <a:off x="7517448" y="5314733"/>
            <a:ext cx="1657584" cy="142895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91" name="三角形 90"/>
          <p:cNvSpPr/>
          <p:nvPr/>
        </p:nvSpPr>
        <p:spPr>
          <a:xfrm rot="5400000">
            <a:off x="8946400" y="4485941"/>
            <a:ext cx="1657584" cy="142895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92" name="三角形 91"/>
          <p:cNvSpPr/>
          <p:nvPr/>
        </p:nvSpPr>
        <p:spPr>
          <a:xfrm rot="5400000">
            <a:off x="8946400" y="2841504"/>
            <a:ext cx="1657584" cy="142895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论文结构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/>
              <a:t>第二部分 论文</a:t>
            </a:r>
            <a:r>
              <a:rPr kumimoji="1" lang="zh-CN" altLang="en-US" dirty="0" smtClean="0"/>
              <a:t>结构</a:t>
            </a:r>
            <a:endParaRPr kumimoji="1" lang="zh-CN" altLang="en-US" dirty="0"/>
          </a:p>
        </p:txBody>
      </p:sp>
      <p:grpSp>
        <p:nvGrpSpPr>
          <p:cNvPr id="33" name="组 32"/>
          <p:cNvGrpSpPr/>
          <p:nvPr/>
        </p:nvGrpSpPr>
        <p:grpSpPr>
          <a:xfrm>
            <a:off x="3" y="3431823"/>
            <a:ext cx="1770611" cy="2696141"/>
            <a:chOff x="3" y="3431823"/>
            <a:chExt cx="1770611" cy="2696141"/>
          </a:xfrm>
        </p:grpSpPr>
        <p:sp>
          <p:nvSpPr>
            <p:cNvPr id="3" name="等腰三角形 12"/>
            <p:cNvSpPr/>
            <p:nvPr/>
          </p:nvSpPr>
          <p:spPr>
            <a:xfrm rot="16200000">
              <a:off x="-462762" y="3894588"/>
              <a:ext cx="2696141" cy="177061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4934" y="4387070"/>
              <a:ext cx="1210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结构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1770614" y="2991275"/>
            <a:ext cx="759562" cy="881092"/>
            <a:chOff x="1835372" y="3013853"/>
            <a:chExt cx="759562" cy="881092"/>
          </a:xfrm>
        </p:grpSpPr>
        <p:grpSp>
          <p:nvGrpSpPr>
            <p:cNvPr id="7" name="组合 16"/>
            <p:cNvGrpSpPr/>
            <p:nvPr/>
          </p:nvGrpSpPr>
          <p:grpSpPr>
            <a:xfrm>
              <a:off x="1835372" y="3013853"/>
              <a:ext cx="759562" cy="881092"/>
              <a:chOff x="4028433" y="3340100"/>
              <a:chExt cx="810172" cy="939798"/>
            </a:xfrm>
          </p:grpSpPr>
          <p:sp>
            <p:nvSpPr>
              <p:cNvPr id="8" name="等腰三角形 17"/>
              <p:cNvSpPr/>
              <p:nvPr/>
            </p:nvSpPr>
            <p:spPr>
              <a:xfrm rot="16200000">
                <a:off x="3963620" y="3404913"/>
                <a:ext cx="939798" cy="810172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18"/>
              <p:cNvSpPr/>
              <p:nvPr/>
            </p:nvSpPr>
            <p:spPr>
              <a:xfrm rot="16200000">
                <a:off x="4129162" y="3481553"/>
                <a:ext cx="761994" cy="656892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2229451" y="3244122"/>
              <a:ext cx="3016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4079045" y="2991275"/>
            <a:ext cx="796430" cy="881092"/>
            <a:chOff x="4143803" y="3013853"/>
            <a:chExt cx="796430" cy="881092"/>
          </a:xfrm>
        </p:grpSpPr>
        <p:grpSp>
          <p:nvGrpSpPr>
            <p:cNvPr id="4" name="组合 15"/>
            <p:cNvGrpSpPr/>
            <p:nvPr/>
          </p:nvGrpSpPr>
          <p:grpSpPr>
            <a:xfrm>
              <a:off x="4143803" y="3013853"/>
              <a:ext cx="759562" cy="881092"/>
              <a:chOff x="4028433" y="3340100"/>
              <a:chExt cx="810172" cy="939798"/>
            </a:xfrm>
          </p:grpSpPr>
          <p:sp>
            <p:nvSpPr>
              <p:cNvPr id="5" name="等腰三角形 14"/>
              <p:cNvSpPr/>
              <p:nvPr/>
            </p:nvSpPr>
            <p:spPr>
              <a:xfrm rot="16200000">
                <a:off x="3963620" y="3404913"/>
                <a:ext cx="939798" cy="810172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13"/>
              <p:cNvSpPr/>
              <p:nvPr/>
            </p:nvSpPr>
            <p:spPr>
              <a:xfrm rot="16200000">
                <a:off x="4129162" y="3481553"/>
                <a:ext cx="761994" cy="656892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4601679" y="3244122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815578" y="2991275"/>
            <a:ext cx="799805" cy="881092"/>
            <a:chOff x="6880336" y="3013853"/>
            <a:chExt cx="799805" cy="881092"/>
          </a:xfrm>
        </p:grpSpPr>
        <p:grpSp>
          <p:nvGrpSpPr>
            <p:cNvPr id="10" name="组合 19"/>
            <p:cNvGrpSpPr/>
            <p:nvPr/>
          </p:nvGrpSpPr>
          <p:grpSpPr>
            <a:xfrm>
              <a:off x="6880336" y="3013853"/>
              <a:ext cx="759562" cy="881092"/>
              <a:chOff x="4028433" y="3340100"/>
              <a:chExt cx="810172" cy="939798"/>
            </a:xfrm>
          </p:grpSpPr>
          <p:sp>
            <p:nvSpPr>
              <p:cNvPr id="11" name="等腰三角形 20"/>
              <p:cNvSpPr/>
              <p:nvPr/>
            </p:nvSpPr>
            <p:spPr>
              <a:xfrm rot="16200000">
                <a:off x="3963620" y="3404913"/>
                <a:ext cx="939798" cy="810172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21"/>
              <p:cNvSpPr/>
              <p:nvPr/>
            </p:nvSpPr>
            <p:spPr>
              <a:xfrm rot="16200000">
                <a:off x="4129162" y="3481553"/>
                <a:ext cx="761994" cy="656892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7331969" y="3244122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9455469" y="2991275"/>
            <a:ext cx="796430" cy="881092"/>
            <a:chOff x="9520227" y="3013853"/>
            <a:chExt cx="796430" cy="881092"/>
          </a:xfrm>
        </p:grpSpPr>
        <p:grpSp>
          <p:nvGrpSpPr>
            <p:cNvPr id="13" name="组合 22"/>
            <p:cNvGrpSpPr/>
            <p:nvPr/>
          </p:nvGrpSpPr>
          <p:grpSpPr>
            <a:xfrm>
              <a:off x="9520227" y="3013853"/>
              <a:ext cx="759562" cy="881092"/>
              <a:chOff x="4028433" y="3340100"/>
              <a:chExt cx="810172" cy="939798"/>
            </a:xfrm>
          </p:grpSpPr>
          <p:sp>
            <p:nvSpPr>
              <p:cNvPr id="14" name="等腰三角形 23"/>
              <p:cNvSpPr/>
              <p:nvPr/>
            </p:nvSpPr>
            <p:spPr>
              <a:xfrm rot="16200000">
                <a:off x="3963620" y="3404913"/>
                <a:ext cx="939798" cy="810172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24"/>
              <p:cNvSpPr/>
              <p:nvPr/>
            </p:nvSpPr>
            <p:spPr>
              <a:xfrm rot="16200000">
                <a:off x="4129162" y="3481553"/>
                <a:ext cx="761994" cy="656892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9978103" y="3244122"/>
              <a:ext cx="3385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185146" y="395520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74031" y="4406193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43084" y="395520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31969" y="4406193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97004" y="16303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685889" y="2081310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549444" y="16303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538329" y="2081310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kumimoji="1" lang="zh-CN" altLang="en-US" dirty="0" smtClean="0"/>
              <a:t>第二部分 论文结构</a:t>
            </a:r>
            <a:endParaRPr kumimoji="1" lang="zh-CN" altLang="en-US" dirty="0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" r="37148"/>
          <a:stretch>
            <a:fillRect/>
          </a:stretch>
        </p:blipFill>
        <p:spPr>
          <a:xfrm flipH="1">
            <a:off x="6330781" y="3470563"/>
            <a:ext cx="5861214" cy="3387437"/>
          </a:xfrm>
          <a:prstGeom prst="rtTriangle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1090476" y="1640097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79362" y="1963469"/>
            <a:ext cx="524872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86649" y="1702443"/>
            <a:ext cx="82962" cy="7489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90476" y="2698125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79362" y="3021497"/>
            <a:ext cx="524872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86649" y="2795137"/>
            <a:ext cx="82962" cy="7489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90476" y="3756153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79362" y="4079525"/>
            <a:ext cx="524872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86649" y="3860310"/>
            <a:ext cx="82962" cy="7489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90476" y="4814182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79362" y="5137554"/>
            <a:ext cx="524872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86649" y="4892145"/>
            <a:ext cx="82962" cy="7489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54" name="组 53"/>
          <p:cNvGrpSpPr/>
          <p:nvPr/>
        </p:nvGrpSpPr>
        <p:grpSpPr>
          <a:xfrm rot="401337">
            <a:off x="10917349" y="3323391"/>
            <a:ext cx="760396" cy="760396"/>
            <a:chOff x="9687738" y="2332453"/>
            <a:chExt cx="760396" cy="760396"/>
          </a:xfrm>
        </p:grpSpPr>
        <p:sp>
          <p:nvSpPr>
            <p:cNvPr id="55" name="菱形 54"/>
            <p:cNvSpPr/>
            <p:nvPr/>
          </p:nvSpPr>
          <p:spPr>
            <a:xfrm rot="442893">
              <a:off x="9687738" y="2332453"/>
              <a:ext cx="760396" cy="76039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9884132" y="2420263"/>
              <a:ext cx="424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组 56"/>
          <p:cNvGrpSpPr/>
          <p:nvPr/>
        </p:nvGrpSpPr>
        <p:grpSpPr>
          <a:xfrm rot="401337">
            <a:off x="9891120" y="3902008"/>
            <a:ext cx="760396" cy="760396"/>
            <a:chOff x="8623865" y="3184241"/>
            <a:chExt cx="760396" cy="760396"/>
          </a:xfrm>
        </p:grpSpPr>
        <p:sp>
          <p:nvSpPr>
            <p:cNvPr id="58" name="菱形 57"/>
            <p:cNvSpPr/>
            <p:nvPr/>
          </p:nvSpPr>
          <p:spPr>
            <a:xfrm rot="442893">
              <a:off x="8623865" y="3184241"/>
              <a:ext cx="760396" cy="760396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8820259" y="3272051"/>
              <a:ext cx="424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 rot="401337">
            <a:off x="8829371" y="4511946"/>
            <a:ext cx="760396" cy="760396"/>
            <a:chOff x="7502986" y="4036029"/>
            <a:chExt cx="760396" cy="760396"/>
          </a:xfrm>
        </p:grpSpPr>
        <p:sp>
          <p:nvSpPr>
            <p:cNvPr id="61" name="菱形 60"/>
            <p:cNvSpPr/>
            <p:nvPr/>
          </p:nvSpPr>
          <p:spPr>
            <a:xfrm rot="442893">
              <a:off x="7502986" y="4036029"/>
              <a:ext cx="760396" cy="760396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7699380" y="4123839"/>
              <a:ext cx="424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组 62"/>
          <p:cNvGrpSpPr/>
          <p:nvPr/>
        </p:nvGrpSpPr>
        <p:grpSpPr>
          <a:xfrm rot="401337">
            <a:off x="7803162" y="5095855"/>
            <a:ext cx="760396" cy="760396"/>
            <a:chOff x="6411374" y="4901994"/>
            <a:chExt cx="760396" cy="760396"/>
          </a:xfrm>
        </p:grpSpPr>
        <p:sp>
          <p:nvSpPr>
            <p:cNvPr id="64" name="菱形 63"/>
            <p:cNvSpPr/>
            <p:nvPr/>
          </p:nvSpPr>
          <p:spPr>
            <a:xfrm rot="442893">
              <a:off x="6411374" y="4901994"/>
              <a:ext cx="760396" cy="760396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>
              <a:off x="6607768" y="4989804"/>
              <a:ext cx="424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模板页面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43781"/>
      </a:accent1>
      <a:accent2>
        <a:srgbClr val="FF9972"/>
      </a:accent2>
      <a:accent3>
        <a:srgbClr val="F53E2E"/>
      </a:accent3>
      <a:accent4>
        <a:srgbClr val="FB851B"/>
      </a:accent4>
      <a:accent5>
        <a:srgbClr val="FAA949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50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3903</Words>
  <Application>WPS 演示</Application>
  <PresentationFormat>宽屏</PresentationFormat>
  <Paragraphs>362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Administrator</cp:lastModifiedBy>
  <cp:revision>84</cp:revision>
  <dcterms:created xsi:type="dcterms:W3CDTF">2015-08-18T02:51:00Z</dcterms:created>
  <dcterms:modified xsi:type="dcterms:W3CDTF">2016-06-15T11:18:11Z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